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FF66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166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7526D-2771-4C6A-BA17-2CE0E134E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D430EC-1A9C-4267-9CD8-F1845592C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2421A-4DD1-46C0-BB6F-E8D5CB8D4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A71EE-0D0A-49D7-847D-DE47D686A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787B5-2494-4D9B-8E3A-F3E26948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FACAE-E2B9-4C7F-BC9F-90696DCBD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793A6F-C40F-49F4-8CF1-779A9813E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FBEC2-44DE-4526-B852-C925DB96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CF267-D470-41D7-95BB-9CD3F938A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C30B2-2CC5-4516-B81E-37D43EDCD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4D60E5-0863-4916-AF3D-6AE7CF6EB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EF2E1-4165-4F9E-A58F-C6692C406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D5981-29D4-49C4-A0FF-51C1DC723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07A20-8323-49F7-BE5C-4A46A03D5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19313-F3FC-4AB1-B9E5-BD4B7EA9A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1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88639-0B5B-45BD-B915-F5EACD329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E7DA7-3599-4240-BBA2-834526880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1F1A7-4AB5-4CA2-91BD-15254F4E7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1D3D2-D2B3-49DD-8F8D-1D2F4C982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6FA54-B5C6-4880-9FA3-E114CFCDF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9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21A7-F5FD-43A3-8C0F-69A693CF3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2B7DA-71A5-40C8-A050-651ECE334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7112A-86A6-4BF8-975B-47C4D17AA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38793-2842-4E5E-A883-4A1F1D5B9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88B36-FFA1-48D8-AEEF-2DF1C5628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6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88881-781C-41B6-857E-4281671DA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EB68C-FAE4-409C-8BE5-A10626BAC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C6B41D-41EA-461D-B752-94DAB4FE0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CB583-18DA-4DB5-9089-57ABE86F6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6A815-2A41-4865-B51A-3E412E592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46A48-1824-4BE0-A5B0-730EF92C6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1826-3572-4458-8E19-6E8B91A96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6C653-C066-42ED-A830-44892E434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8534E1-4303-4E53-9B4D-81E528FEC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67CED6-B4EE-4881-9A3D-D4D6AEBE53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776DE5-C137-44F4-8439-E561E5E0A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09D45-CD8E-43E0-8D7D-FD4F062F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74B804-3752-4EB8-BFA1-FFF92414D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3C6518-015F-4F79-A1F2-80D2B51FF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4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0AC07-6480-4753-9489-1A1E5295C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96C901-C2AC-4623-8E75-5EACFB3C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A49745-781C-456B-A418-790C6F5F8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520F42-2B60-4BB5-8F63-7F9451475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0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8717F4-B6B4-4485-88DF-87EB53D36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04A4B7-C028-4687-96E1-A29EBB42B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E864B-4461-4173-A9F2-445001AA6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6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5000D-FC50-4886-91E5-8C8C67C38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8E22D-838D-4872-AAFE-4368F834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32DC65-3DF4-4F22-8C2A-1DDAD1AF2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B3044-86C1-4B50-B190-2513967F3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D4D0-87D6-4D55-B1CD-8C75546A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828DD-B6B5-4AC5-B6A8-4993AA193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7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F305A-B789-4436-864A-B308AEEAE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315C44-19F4-4879-9252-FA69B4D06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CF66B-6D6E-41AE-837A-2FA0A4894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569020-7709-455D-8C53-CFA9045F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CFF7D-0797-4E6B-9E59-83A629F78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1725F-387E-43BC-AB0B-653B8F8E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5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324E24-331A-44C9-8FB8-F493C83C3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2D798-77E3-4152-8C75-32B7C7304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2DB5B-7716-4B3A-B833-B020C8FAA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8B1FB-76CE-4205-95B9-55101A31827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6455D-996A-44AF-B54E-89D313A16D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16B2F-8975-4AC7-B816-D20EC60B3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B297B1-AE40-4D4F-9D4D-B0F00E23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753042"/>
              </p:ext>
            </p:extLst>
          </p:nvPr>
        </p:nvGraphicFramePr>
        <p:xfrm>
          <a:off x="776056" y="568171"/>
          <a:ext cx="10883155" cy="5291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222">
                  <a:extLst>
                    <a:ext uri="{9D8B030D-6E8A-4147-A177-3AD203B41FA5}">
                      <a16:colId xmlns:a16="http://schemas.microsoft.com/office/drawing/2014/main" val="3716069548"/>
                    </a:ext>
                  </a:extLst>
                </a:gridCol>
                <a:gridCol w="2418200">
                  <a:extLst>
                    <a:ext uri="{9D8B030D-6E8A-4147-A177-3AD203B41FA5}">
                      <a16:colId xmlns:a16="http://schemas.microsoft.com/office/drawing/2014/main" val="755345171"/>
                    </a:ext>
                  </a:extLst>
                </a:gridCol>
                <a:gridCol w="1112152">
                  <a:extLst>
                    <a:ext uri="{9D8B030D-6E8A-4147-A177-3AD203B41FA5}">
                      <a16:colId xmlns:a16="http://schemas.microsoft.com/office/drawing/2014/main" val="3619390387"/>
                    </a:ext>
                  </a:extLst>
                </a:gridCol>
                <a:gridCol w="2644467">
                  <a:extLst>
                    <a:ext uri="{9D8B030D-6E8A-4147-A177-3AD203B41FA5}">
                      <a16:colId xmlns:a16="http://schemas.microsoft.com/office/drawing/2014/main" val="3400444868"/>
                    </a:ext>
                  </a:extLst>
                </a:gridCol>
                <a:gridCol w="656947">
                  <a:extLst>
                    <a:ext uri="{9D8B030D-6E8A-4147-A177-3AD203B41FA5}">
                      <a16:colId xmlns:a16="http://schemas.microsoft.com/office/drawing/2014/main" val="147395555"/>
                    </a:ext>
                  </a:extLst>
                </a:gridCol>
                <a:gridCol w="639192">
                  <a:extLst>
                    <a:ext uri="{9D8B030D-6E8A-4147-A177-3AD203B41FA5}">
                      <a16:colId xmlns:a16="http://schemas.microsoft.com/office/drawing/2014/main" val="2226896645"/>
                    </a:ext>
                  </a:extLst>
                </a:gridCol>
                <a:gridCol w="603682">
                  <a:extLst>
                    <a:ext uri="{9D8B030D-6E8A-4147-A177-3AD203B41FA5}">
                      <a16:colId xmlns:a16="http://schemas.microsoft.com/office/drawing/2014/main" val="3245620774"/>
                    </a:ext>
                  </a:extLst>
                </a:gridCol>
                <a:gridCol w="565293">
                  <a:extLst>
                    <a:ext uri="{9D8B030D-6E8A-4147-A177-3AD203B41FA5}">
                      <a16:colId xmlns:a16="http://schemas.microsoft.com/office/drawing/2014/main" val="39153673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Milestone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 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Narrative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Milestone </a:t>
                      </a:r>
                    </a:p>
                    <a:p>
                      <a:pPr algn="ctr"/>
                      <a:r>
                        <a:rPr lang="en-U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Rationale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2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3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339057"/>
                  </a:ext>
                </a:extLst>
              </a:tr>
              <a:tr h="440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755533"/>
                  </a:ext>
                </a:extLst>
              </a:tr>
              <a:tr h="4083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841873"/>
                  </a:ext>
                </a:extLst>
              </a:tr>
              <a:tr h="4394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48152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822693"/>
                  </a:ext>
                </a:extLst>
              </a:tr>
              <a:tr h="38490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77391"/>
                  </a:ext>
                </a:extLst>
              </a:tr>
              <a:tr h="43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368634"/>
                  </a:ext>
                </a:extLst>
              </a:tr>
              <a:tr h="42094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503129"/>
                  </a:ext>
                </a:extLst>
              </a:tr>
              <a:tr h="49671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495177"/>
                  </a:ext>
                </a:extLst>
              </a:tr>
              <a:tr h="4172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071926"/>
                  </a:ext>
                </a:extLst>
              </a:tr>
              <a:tr h="42255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27483"/>
                  </a:ext>
                </a:extLst>
              </a:tr>
              <a:tr h="42760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933316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0FB30005-6A5D-4B61-A254-08582506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77048"/>
          </a:xfrm>
        </p:spPr>
        <p:txBody>
          <a:bodyPr>
            <a:normAutofit fontScale="90000"/>
          </a:bodyPr>
          <a:lstStyle/>
          <a:p>
            <a:r>
              <a:rPr lang="en-US"/>
              <a:t>RoadMap Swimlane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13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RoadMap Swimlane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Business- RoadMap</dc:title>
  <dc:creator>tjtobermory</dc:creator>
  <cp:lastModifiedBy>tjtobermory</cp:lastModifiedBy>
  <cp:revision>17</cp:revision>
  <dcterms:created xsi:type="dcterms:W3CDTF">2017-09-21T16:49:52Z</dcterms:created>
  <dcterms:modified xsi:type="dcterms:W3CDTF">2017-09-25T14:26:40Z</dcterms:modified>
</cp:coreProperties>
</file>