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367" r:id="rId3"/>
    <p:sldId id="306" r:id="rId4"/>
    <p:sldId id="307" r:id="rId5"/>
    <p:sldId id="305" r:id="rId6"/>
    <p:sldId id="308" r:id="rId7"/>
    <p:sldId id="369" r:id="rId8"/>
    <p:sldId id="343" r:id="rId9"/>
    <p:sldId id="363" r:id="rId10"/>
    <p:sldId id="344" r:id="rId11"/>
    <p:sldId id="345" r:id="rId12"/>
    <p:sldId id="346" r:id="rId13"/>
    <p:sldId id="262" r:id="rId14"/>
    <p:sldId id="281" r:id="rId15"/>
    <p:sldId id="283" r:id="rId16"/>
    <p:sldId id="366" r:id="rId17"/>
    <p:sldId id="326" r:id="rId18"/>
    <p:sldId id="347" r:id="rId19"/>
    <p:sldId id="348" r:id="rId20"/>
    <p:sldId id="349" r:id="rId21"/>
    <p:sldId id="350" r:id="rId22"/>
    <p:sldId id="352" r:id="rId23"/>
    <p:sldId id="371" r:id="rId24"/>
    <p:sldId id="364" r:id="rId25"/>
    <p:sldId id="365" r:id="rId26"/>
    <p:sldId id="37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8ED7"/>
    <a:srgbClr val="FF5B2D"/>
    <a:srgbClr val="FF8005"/>
    <a:srgbClr val="D8A201"/>
    <a:srgbClr val="46B1ED"/>
    <a:srgbClr val="D78547"/>
    <a:srgbClr val="68DEE2"/>
    <a:srgbClr val="F8B3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47"/>
    <p:restoredTop sz="94712"/>
  </p:normalViewPr>
  <p:slideViewPr>
    <p:cSldViewPr snapToGrid="0" snapToObjects="1">
      <p:cViewPr>
        <p:scale>
          <a:sx n="64" d="100"/>
          <a:sy n="64" d="100"/>
        </p:scale>
        <p:origin x="624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8" d="100"/>
        <a:sy n="13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7B6D9C-8D0F-284A-9D80-328FD9D2C482}" type="datetimeFigureOut">
              <a:rPr lang="en-US" smtClean="0"/>
              <a:t>9/19/17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A2D487-0E78-7943-AAB7-DBC3DD25E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8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CQL – language that sits on top of CIMI and FHIR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2D487-0E78-7943-AAB7-DBC3DD25E3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78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CAF3A-6638-504B-9903-663BD00CBBC5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23798-5329-8944-ADD1-E22B58480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92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CAF3A-6638-504B-9903-663BD00CBBC5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23798-5329-8944-ADD1-E22B58480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872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CAF3A-6638-504B-9903-663BD00CBBC5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23798-5329-8944-ADD1-E22B58480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1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248732" cy="6888387"/>
          </a:xfrm>
          <a:prstGeom prst="rect">
            <a:avLst/>
          </a:prstGeom>
        </p:spPr>
      </p:pic>
      <p:sp>
        <p:nvSpPr>
          <p:cNvPr id="37" name="Content Placeholder 18"/>
          <p:cNvSpPr>
            <a:spLocks noGrp="1"/>
          </p:cNvSpPr>
          <p:nvPr>
            <p:ph sz="quarter" idx="10" hasCustomPrompt="1"/>
          </p:nvPr>
        </p:nvSpPr>
        <p:spPr>
          <a:xfrm>
            <a:off x="478419" y="1520572"/>
            <a:ext cx="11291892" cy="3731683"/>
          </a:xfrm>
        </p:spPr>
        <p:txBody>
          <a:bodyPr/>
          <a:lstStyle>
            <a:lvl1pPr marL="457200" indent="-457200">
              <a:buSzPct val="100000"/>
              <a:buFont typeface="Arial" panose="020B0604020202020204" pitchFamily="34" charset="0"/>
              <a:buChar char="•"/>
              <a:defRPr baseline="0">
                <a:solidFill>
                  <a:schemeClr val="bg1"/>
                </a:solidFill>
                <a:latin typeface="Gotham  " charset="0"/>
                <a:cs typeface="Arial"/>
              </a:defRPr>
            </a:lvl1pPr>
            <a:lvl2pPr marL="914400" indent="-457200">
              <a:buSzPct val="100000"/>
              <a:buFont typeface="Arial" panose="020B0604020202020204" pitchFamily="34" charset="0"/>
              <a:buChar char="•"/>
              <a:defRPr baseline="0">
                <a:solidFill>
                  <a:schemeClr val="bg1"/>
                </a:solidFill>
                <a:latin typeface="Gotham  " charset="0"/>
                <a:cs typeface="Arial"/>
              </a:defRPr>
            </a:lvl2pPr>
            <a:lvl3pPr marL="1257300" indent="-342900">
              <a:buSzPct val="100000"/>
              <a:buFont typeface="Arial" panose="020B0604020202020204" pitchFamily="34" charset="0"/>
              <a:buChar char="•"/>
              <a:defRPr baseline="0">
                <a:solidFill>
                  <a:schemeClr val="bg1"/>
                </a:solidFill>
                <a:latin typeface="Gotham  " charset="0"/>
                <a:cs typeface="Arial"/>
              </a:defRPr>
            </a:lvl3pPr>
            <a:lvl4pPr marL="1714500" indent="-342900">
              <a:buSzPct val="100000"/>
              <a:buFont typeface="Arial" panose="020B0604020202020204" pitchFamily="34" charset="0"/>
              <a:buChar char="•"/>
              <a:defRPr baseline="0">
                <a:solidFill>
                  <a:schemeClr val="bg1"/>
                </a:solidFill>
                <a:latin typeface="Gotham  " charset="0"/>
                <a:cs typeface="Arial"/>
              </a:defRPr>
            </a:lvl4pPr>
            <a:lvl5pPr marL="2171700" indent="-342900">
              <a:buSzPct val="100000"/>
              <a:buFont typeface="Arial" panose="020B0604020202020204" pitchFamily="34" charset="0"/>
              <a:buChar char="•"/>
              <a:defRPr baseline="0">
                <a:solidFill>
                  <a:schemeClr val="bg1"/>
                </a:solidFill>
                <a:latin typeface="Gotham  " charset="0"/>
                <a:cs typeface="Arial"/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3586" y="557049"/>
            <a:ext cx="8126724" cy="567559"/>
          </a:xfrm>
        </p:spPr>
        <p:txBody>
          <a:bodyPr>
            <a:noAutofit/>
          </a:bodyPr>
          <a:lstStyle>
            <a:lvl1pPr algn="l">
              <a:defRPr sz="2600" b="1" i="0" strike="noStrike" cap="none" normalizeH="0" baseline="0">
                <a:solidFill>
                  <a:schemeClr val="bg1"/>
                </a:solidFill>
                <a:latin typeface="Gotham  " charset="0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6909" y="621452"/>
            <a:ext cx="30000" cy="43875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463551" y="6529839"/>
            <a:ext cx="1072938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800" i="1" kern="1200" baseline="0" dirty="0" smtClean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® </a:t>
            </a:r>
            <a:r>
              <a:rPr lang="en-US" sz="800" b="0" i="1" kern="1200" baseline="0" dirty="0" smtClean="0">
                <a:solidFill>
                  <a:schemeClr val="bg1"/>
                </a:solidFill>
                <a:latin typeface="+mj-lt"/>
                <a:ea typeface="ＭＳ Ｐゴシック" charset="0"/>
                <a:cs typeface="Calibri"/>
              </a:rPr>
              <a:t>Health Level Seven and HL7 are registered trademarks of Health Level Seven International, registered with the United States Patent and Trademark Office.</a:t>
            </a:r>
            <a:endParaRPr lang="en-US" sz="800" b="0" i="1" baseline="0" dirty="0" smtClean="0">
              <a:solidFill>
                <a:schemeClr val="bg1"/>
              </a:solidFill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723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CAF3A-6638-504B-9903-663BD00CBBC5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23798-5329-8944-ADD1-E22B58480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6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CAF3A-6638-504B-9903-663BD00CBBC5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23798-5329-8944-ADD1-E22B58480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27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CAF3A-6638-504B-9903-663BD00CBBC5}" type="datetimeFigureOut">
              <a:rPr lang="en-US" smtClean="0"/>
              <a:t>9/19/17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23798-5329-8944-ADD1-E22B58480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32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CAF3A-6638-504B-9903-663BD00CBBC5}" type="datetimeFigureOut">
              <a:rPr lang="en-US" smtClean="0"/>
              <a:t>9/19/17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23798-5329-8944-ADD1-E22B58480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55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CAF3A-6638-504B-9903-663BD00CBBC5}" type="datetimeFigureOut">
              <a:rPr lang="en-US" smtClean="0"/>
              <a:t>9/19/17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23798-5329-8944-ADD1-E22B58480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42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CAF3A-6638-504B-9903-663BD00CBBC5}" type="datetimeFigureOut">
              <a:rPr lang="en-US" smtClean="0"/>
              <a:t>9/19/17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23798-5329-8944-ADD1-E22B58480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2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CAF3A-6638-504B-9903-663BD00CBBC5}" type="datetimeFigureOut">
              <a:rPr lang="en-US" smtClean="0"/>
              <a:t>9/19/17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23798-5329-8944-ADD1-E22B58480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26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CAF3A-6638-504B-9903-663BD00CBBC5}" type="datetimeFigureOut">
              <a:rPr lang="en-US" smtClean="0"/>
              <a:t>9/19/17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23798-5329-8944-ADD1-E22B58480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865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CAF3A-6638-504B-9903-663BD00CBBC5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23798-5329-8944-ADD1-E22B58480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41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microsoft.com/office/2007/relationships/hdphoto" Target="../media/hdphoto1.wdp"/><Relationship Id="rId5" Type="http://schemas.openxmlformats.org/officeDocument/2006/relationships/image" Target="../media/image14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microsoft.com/office/2007/relationships/hdphoto" Target="../media/hdphoto1.wdp"/><Relationship Id="rId5" Type="http://schemas.openxmlformats.org/officeDocument/2006/relationships/image" Target="../media/image14.tiff"/><Relationship Id="rId6" Type="http://schemas.openxmlformats.org/officeDocument/2006/relationships/image" Target="../media/image17.tiff"/><Relationship Id="rId7" Type="http://schemas.openxmlformats.org/officeDocument/2006/relationships/image" Target="../media/image13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tiff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tiff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5.tif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5.tiff"/><Relationship Id="rId5" Type="http://schemas.openxmlformats.org/officeDocument/2006/relationships/image" Target="../media/image4.png"/><Relationship Id="rId6" Type="http://schemas.openxmlformats.org/officeDocument/2006/relationships/image" Target="../media/image28.png"/><Relationship Id="rId7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tiff"/><Relationship Id="rId1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5" Type="http://schemas.openxmlformats.org/officeDocument/2006/relationships/image" Target="../media/image15.tiff"/><Relationship Id="rId6" Type="http://schemas.openxmlformats.org/officeDocument/2006/relationships/image" Target="../media/image16.jpeg"/><Relationship Id="rId7" Type="http://schemas.microsoft.com/office/2007/relationships/hdphoto" Target="../media/hdphoto1.wdp"/><Relationship Id="rId8" Type="http://schemas.openxmlformats.org/officeDocument/2006/relationships/image" Target="../media/image17.tiff"/><Relationship Id="rId9" Type="http://schemas.openxmlformats.org/officeDocument/2006/relationships/image" Target="../media/image18.tiff"/><Relationship Id="rId10" Type="http://schemas.openxmlformats.org/officeDocument/2006/relationships/image" Target="../media/image1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5" Type="http://schemas.openxmlformats.org/officeDocument/2006/relationships/image" Target="../media/image16.jpeg"/><Relationship Id="rId6" Type="http://schemas.microsoft.com/office/2007/relationships/hdphoto" Target="../media/hdphoto1.wdp"/><Relationship Id="rId7" Type="http://schemas.openxmlformats.org/officeDocument/2006/relationships/image" Target="../media/image17.tiff"/><Relationship Id="rId8" Type="http://schemas.openxmlformats.org/officeDocument/2006/relationships/image" Target="../media/image18.tiff"/><Relationship Id="rId9" Type="http://schemas.openxmlformats.org/officeDocument/2006/relationships/image" Target="../media/image19.tiff"/><Relationship Id="rId10" Type="http://schemas.openxmlformats.org/officeDocument/2006/relationships/image" Target="../media/image20.tiff"/><Relationship Id="rId11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5" Type="http://schemas.openxmlformats.org/officeDocument/2006/relationships/image" Target="../media/image16.jpeg"/><Relationship Id="rId6" Type="http://schemas.microsoft.com/office/2007/relationships/hdphoto" Target="../media/hdphoto1.wdp"/><Relationship Id="rId7" Type="http://schemas.openxmlformats.org/officeDocument/2006/relationships/image" Target="../media/image17.tiff"/><Relationship Id="rId8" Type="http://schemas.openxmlformats.org/officeDocument/2006/relationships/image" Target="../media/image18.tiff"/><Relationship Id="rId9" Type="http://schemas.openxmlformats.org/officeDocument/2006/relationships/image" Target="../media/image19.tiff"/><Relationship Id="rId10" Type="http://schemas.openxmlformats.org/officeDocument/2006/relationships/image" Target="../media/image20.tiff"/><Relationship Id="rId11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2360" y="853863"/>
            <a:ext cx="11513917" cy="1083426"/>
          </a:xfrm>
        </p:spPr>
        <p:txBody>
          <a:bodyPr/>
          <a:lstStyle/>
          <a:p>
            <a:r>
              <a:rPr lang="en-US" b="1" dirty="0" smtClean="0"/>
              <a:t>A Picture from the Pieces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7354" y="4961915"/>
            <a:ext cx="5548923" cy="1655762"/>
          </a:xfrm>
        </p:spPr>
        <p:txBody>
          <a:bodyPr/>
          <a:lstStyle/>
          <a:p>
            <a:r>
              <a:rPr lang="en-US" dirty="0" smtClean="0"/>
              <a:t>Laura Heermann Langford PhD, RN</a:t>
            </a:r>
          </a:p>
          <a:p>
            <a:r>
              <a:rPr lang="en-US" sz="1600" i="1" dirty="0" err="1" smtClean="0"/>
              <a:t>Laura.Heermann@imail.org</a:t>
            </a:r>
            <a:endParaRPr lang="en-US" sz="1600" i="1" dirty="0" smtClean="0"/>
          </a:p>
          <a:p>
            <a:r>
              <a:rPr lang="en-US" dirty="0" smtClean="0"/>
              <a:t>September 21</a:t>
            </a:r>
            <a:r>
              <a:rPr lang="en-US" dirty="0" smtClean="0"/>
              <a:t>, </a:t>
            </a:r>
            <a:r>
              <a:rPr lang="en-US" dirty="0" smtClean="0"/>
              <a:t>2017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15" y="2180602"/>
            <a:ext cx="5709471" cy="443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7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860112" cy="133695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Data Standardized in the Service</a:t>
            </a:r>
          </a:p>
        </p:txBody>
      </p:sp>
      <p:sp>
        <p:nvSpPr>
          <p:cNvPr id="3" name="Oval 2"/>
          <p:cNvSpPr/>
          <p:nvPr/>
        </p:nvSpPr>
        <p:spPr>
          <a:xfrm>
            <a:off x="3733800" y="5358571"/>
            <a:ext cx="1066800" cy="11099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Hexagon 4"/>
          <p:cNvSpPr/>
          <p:nvPr/>
        </p:nvSpPr>
        <p:spPr>
          <a:xfrm>
            <a:off x="3657602" y="2743200"/>
            <a:ext cx="1017695" cy="8382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1" y="5410201"/>
            <a:ext cx="37137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Aharoni" panose="02010803020104030203" pitchFamily="2" charset="-79"/>
              </a:rPr>
              <a:t>Shape and color of data </a:t>
            </a:r>
          </a:p>
          <a:p>
            <a:r>
              <a:rPr lang="en-US" sz="2800" dirty="0">
                <a:solidFill>
                  <a:prstClr val="black"/>
                </a:solidFill>
                <a:cs typeface="Aharoni" panose="02010803020104030203" pitchFamily="2" charset="-79"/>
              </a:rPr>
              <a:t>in the local database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514600" y="5181600"/>
            <a:ext cx="7772400" cy="0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14600" y="4800600"/>
            <a:ext cx="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/>
          </p:cNvGrpSpPr>
          <p:nvPr/>
        </p:nvGrpSpPr>
        <p:grpSpPr bwMode="auto">
          <a:xfrm>
            <a:off x="3581400" y="3789634"/>
            <a:ext cx="1295400" cy="1087168"/>
            <a:chOff x="1632" y="1248"/>
            <a:chExt cx="2682" cy="2286"/>
          </a:xfrm>
        </p:grpSpPr>
        <p:sp>
          <p:nvSpPr>
            <p:cNvPr id="12" name="Gear"/>
            <p:cNvSpPr>
              <a:spLocks noEditPoints="1" noChangeArrowheads="1"/>
            </p:cNvSpPr>
            <p:nvPr/>
          </p:nvSpPr>
          <p:spPr bwMode="auto">
            <a:xfrm>
              <a:off x="3119" y="1248"/>
              <a:ext cx="1195" cy="1048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en-US" dirty="0">
                <a:solidFill>
                  <a:prstClr val="black"/>
                </a:solidFill>
                <a:cs typeface="Aharoni" panose="02010803020104030203" pitchFamily="2" charset="-79"/>
              </a:endParaRPr>
            </a:p>
          </p:txBody>
        </p:sp>
        <p:sp>
          <p:nvSpPr>
            <p:cNvPr id="13" name="AutoShape 4"/>
            <p:cNvSpPr>
              <a:spLocks noEditPoints="1" noChangeArrowheads="1"/>
            </p:cNvSpPr>
            <p:nvPr/>
          </p:nvSpPr>
          <p:spPr bwMode="auto">
            <a:xfrm>
              <a:off x="1632" y="1680"/>
              <a:ext cx="1429" cy="1253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en-US" dirty="0">
                <a:solidFill>
                  <a:prstClr val="black"/>
                </a:solidFill>
                <a:cs typeface="Aharoni" panose="02010803020104030203" pitchFamily="2" charset="-79"/>
              </a:endParaRPr>
            </a:p>
          </p:txBody>
        </p:sp>
        <p:sp>
          <p:nvSpPr>
            <p:cNvPr id="14" name="AutoShape 5"/>
            <p:cNvSpPr>
              <a:spLocks noEditPoints="1" noChangeArrowheads="1"/>
            </p:cNvSpPr>
            <p:nvPr/>
          </p:nvSpPr>
          <p:spPr bwMode="auto">
            <a:xfrm>
              <a:off x="2559" y="2142"/>
              <a:ext cx="1588" cy="1392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en-US" dirty="0">
                <a:solidFill>
                  <a:prstClr val="black"/>
                </a:solidFill>
                <a:cs typeface="Aharoni" panose="02010803020104030203" pitchFamily="2" charset="-79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562601" y="4124981"/>
            <a:ext cx="4177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Aharoni" panose="02010803020104030203" pitchFamily="2" charset="-79"/>
              </a:rPr>
              <a:t>Shape </a:t>
            </a:r>
            <a:r>
              <a:rPr lang="en-US" sz="2800">
                <a:solidFill>
                  <a:prstClr val="black"/>
                </a:solidFill>
                <a:cs typeface="Aharoni" panose="02010803020104030203" pitchFamily="2" charset="-79"/>
              </a:rPr>
              <a:t>and color translation</a:t>
            </a:r>
            <a:endParaRPr lang="en-US" sz="2800" dirty="0">
              <a:solidFill>
                <a:prstClr val="black"/>
              </a:solidFill>
              <a:cs typeface="Aharoni" panose="02010803020104030203" pitchFamily="2" charset="-79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9400" y="1371600"/>
            <a:ext cx="2678296" cy="914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</a:rPr>
              <a:t>Application 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514600" y="3733800"/>
            <a:ext cx="7772400" cy="0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514600" y="2514600"/>
            <a:ext cx="7772400" cy="0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181601" y="2819400"/>
            <a:ext cx="5069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Aharoni" panose="02010803020104030203" pitchFamily="2" charset="-79"/>
              </a:rPr>
              <a:t>Data in preferred shape and color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20919" y="1447801"/>
            <a:ext cx="18328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Aharoni" panose="02010803020104030203" pitchFamily="2" charset="-79"/>
              </a:rPr>
              <a:t>Application</a:t>
            </a:r>
          </a:p>
          <a:p>
            <a:r>
              <a:rPr lang="en-US" sz="2800" dirty="0">
                <a:solidFill>
                  <a:prstClr val="black"/>
                </a:solidFill>
                <a:cs typeface="Aharoni" panose="02010803020104030203" pitchFamily="2" charset="-79"/>
              </a:rPr>
              <a:t> and User</a:t>
            </a:r>
          </a:p>
        </p:txBody>
      </p:sp>
      <p:pic>
        <p:nvPicPr>
          <p:cNvPr id="1030" name="Picture 6" descr="C:\Users\coshuff\AppData\Local\Microsoft\Windows\Temporary Internet Files\Content.IE5\7VL2K6HY\MP900448637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447800"/>
            <a:ext cx="1143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Arrow Connector 21"/>
          <p:cNvCxnSpPr>
            <a:stCxn id="3" idx="0"/>
          </p:cNvCxnSpPr>
          <p:nvPr/>
        </p:nvCxnSpPr>
        <p:spPr>
          <a:xfrm flipV="1">
            <a:off x="4267200" y="4800602"/>
            <a:ext cx="0" cy="557970"/>
          </a:xfrm>
          <a:prstGeom prst="straightConnector1">
            <a:avLst/>
          </a:prstGeom>
          <a:ln w="508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4191000" y="3581400"/>
            <a:ext cx="0" cy="543580"/>
          </a:xfrm>
          <a:prstGeom prst="straightConnector1">
            <a:avLst/>
          </a:prstGeom>
          <a:ln w="508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4191000" y="2199621"/>
            <a:ext cx="0" cy="543580"/>
          </a:xfrm>
          <a:prstGeom prst="straightConnector1">
            <a:avLst/>
          </a:prstGeom>
          <a:ln w="508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6" idx="6"/>
          </p:cNvCxnSpPr>
          <p:nvPr/>
        </p:nvCxnSpPr>
        <p:spPr>
          <a:xfrm>
            <a:off x="5497696" y="1828800"/>
            <a:ext cx="826904" cy="0"/>
          </a:xfrm>
          <a:prstGeom prst="straightConnector1">
            <a:avLst/>
          </a:prstGeom>
          <a:ln w="508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0400002" y="6082538"/>
            <a:ext cx="1069711" cy="646331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r>
              <a:rPr lang="en-US" sz="3600" dirty="0">
                <a:solidFill>
                  <a:prstClr val="white"/>
                </a:solidFill>
              </a:rPr>
              <a:t>48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082" y="1243975"/>
            <a:ext cx="1279408" cy="122963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420" y="5410201"/>
            <a:ext cx="1972356" cy="106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9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2" y="117824"/>
            <a:ext cx="8229600" cy="89263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Partial Interoperability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514600" y="5181600"/>
            <a:ext cx="7772400" cy="0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828800" y="4800600"/>
            <a:ext cx="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/>
          </p:cNvGrpSpPr>
          <p:nvPr/>
        </p:nvGrpSpPr>
        <p:grpSpPr bwMode="auto">
          <a:xfrm>
            <a:off x="2895600" y="3789634"/>
            <a:ext cx="1295400" cy="1087168"/>
            <a:chOff x="1632" y="1248"/>
            <a:chExt cx="2682" cy="2286"/>
          </a:xfrm>
        </p:grpSpPr>
        <p:sp>
          <p:nvSpPr>
            <p:cNvPr id="12" name="Gear"/>
            <p:cNvSpPr>
              <a:spLocks noEditPoints="1" noChangeArrowheads="1"/>
            </p:cNvSpPr>
            <p:nvPr/>
          </p:nvSpPr>
          <p:spPr bwMode="auto">
            <a:xfrm>
              <a:off x="3119" y="1248"/>
              <a:ext cx="1195" cy="1048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en-US" dirty="0">
                <a:solidFill>
                  <a:prstClr val="black"/>
                </a:solidFill>
                <a:cs typeface="Aharoni" panose="02010803020104030203" pitchFamily="2" charset="-79"/>
              </a:endParaRPr>
            </a:p>
          </p:txBody>
        </p:sp>
        <p:sp>
          <p:nvSpPr>
            <p:cNvPr id="13" name="AutoShape 4"/>
            <p:cNvSpPr>
              <a:spLocks noEditPoints="1" noChangeArrowheads="1"/>
            </p:cNvSpPr>
            <p:nvPr/>
          </p:nvSpPr>
          <p:spPr bwMode="auto">
            <a:xfrm>
              <a:off x="1632" y="1680"/>
              <a:ext cx="1429" cy="1253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en-US" dirty="0">
                <a:solidFill>
                  <a:prstClr val="black"/>
                </a:solidFill>
                <a:cs typeface="Aharoni" panose="02010803020104030203" pitchFamily="2" charset="-79"/>
              </a:endParaRPr>
            </a:p>
          </p:txBody>
        </p:sp>
        <p:sp>
          <p:nvSpPr>
            <p:cNvPr id="14" name="AutoShape 5"/>
            <p:cNvSpPr>
              <a:spLocks noEditPoints="1" noChangeArrowheads="1"/>
            </p:cNvSpPr>
            <p:nvPr/>
          </p:nvSpPr>
          <p:spPr bwMode="auto">
            <a:xfrm>
              <a:off x="2559" y="2142"/>
              <a:ext cx="1588" cy="1392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en-US" dirty="0">
                <a:solidFill>
                  <a:prstClr val="black"/>
                </a:solidFill>
                <a:cs typeface="Aharoni" panose="02010803020104030203" pitchFamily="2" charset="-79"/>
              </a:endParaRPr>
            </a:p>
          </p:txBody>
        </p:sp>
      </p:grpSp>
      <p:sp>
        <p:nvSpPr>
          <p:cNvPr id="16" name="Oval 15"/>
          <p:cNvSpPr/>
          <p:nvPr/>
        </p:nvSpPr>
        <p:spPr>
          <a:xfrm>
            <a:off x="2851853" y="914400"/>
            <a:ext cx="2678296" cy="12192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00229" y="3962401"/>
            <a:ext cx="20248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Aharoni" panose="02010803020104030203" pitchFamily="2" charset="-79"/>
              </a:rPr>
              <a:t>Term</a:t>
            </a:r>
          </a:p>
          <a:p>
            <a:r>
              <a:rPr lang="en-US" sz="2800" dirty="0">
                <a:solidFill>
                  <a:prstClr val="black"/>
                </a:solidFill>
                <a:cs typeface="Aharoni" panose="02010803020104030203" pitchFamily="2" charset="-79"/>
              </a:rPr>
              <a:t>Translators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514600" y="3733800"/>
            <a:ext cx="7772400" cy="0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514600" y="2514600"/>
            <a:ext cx="7772400" cy="0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643750" y="2667001"/>
            <a:ext cx="28058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Aharoni" panose="02010803020104030203" pitchFamily="2" charset="-79"/>
              </a:rPr>
              <a:t>Standard Terms</a:t>
            </a:r>
          </a:p>
          <a:p>
            <a:r>
              <a:rPr lang="en-US" sz="2000" dirty="0">
                <a:solidFill>
                  <a:prstClr val="black"/>
                </a:solidFill>
                <a:cs typeface="Aharoni" panose="02010803020104030203" pitchFamily="2" charset="-79"/>
              </a:rPr>
              <a:t>(Non-standard Structure)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20919" y="1219201"/>
            <a:ext cx="18328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Aharoni" panose="02010803020104030203" pitchFamily="2" charset="-79"/>
              </a:rPr>
              <a:t>Application</a:t>
            </a:r>
          </a:p>
          <a:p>
            <a:r>
              <a:rPr lang="en-US" sz="2800" dirty="0">
                <a:solidFill>
                  <a:prstClr val="black"/>
                </a:solidFill>
                <a:cs typeface="Aharoni" panose="02010803020104030203" pitchFamily="2" charset="-79"/>
              </a:rPr>
              <a:t> and User</a:t>
            </a:r>
          </a:p>
        </p:txBody>
      </p:sp>
      <p:pic>
        <p:nvPicPr>
          <p:cNvPr id="1030" name="Picture 6" descr="C:\Users\coshuff\AppData\Local\Microsoft\Windows\Temporary Internet Files\Content.IE5\7VL2K6HY\MP900448637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295400"/>
            <a:ext cx="1143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 flipV="1">
            <a:off x="3581400" y="4800602"/>
            <a:ext cx="0" cy="557970"/>
          </a:xfrm>
          <a:prstGeom prst="straightConnector1">
            <a:avLst/>
          </a:prstGeom>
          <a:ln w="508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505200" y="3581400"/>
            <a:ext cx="0" cy="543580"/>
          </a:xfrm>
          <a:prstGeom prst="straightConnector1">
            <a:avLst/>
          </a:prstGeom>
          <a:ln w="508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3568231" y="1905001"/>
            <a:ext cx="45589" cy="762001"/>
          </a:xfrm>
          <a:prstGeom prst="straightConnector1">
            <a:avLst/>
          </a:prstGeom>
          <a:ln w="508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6" idx="6"/>
          </p:cNvCxnSpPr>
          <p:nvPr/>
        </p:nvCxnSpPr>
        <p:spPr>
          <a:xfrm>
            <a:off x="5530149" y="1524000"/>
            <a:ext cx="826904" cy="152400"/>
          </a:xfrm>
          <a:prstGeom prst="straightConnector1">
            <a:avLst/>
          </a:prstGeom>
          <a:ln w="508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657600" y="4809040"/>
            <a:ext cx="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"/>
          <p:cNvGrpSpPr>
            <a:grpSpLocks/>
          </p:cNvGrpSpPr>
          <p:nvPr/>
        </p:nvGrpSpPr>
        <p:grpSpPr bwMode="auto">
          <a:xfrm>
            <a:off x="4724400" y="3798072"/>
            <a:ext cx="1295400" cy="1087168"/>
            <a:chOff x="1632" y="1248"/>
            <a:chExt cx="2682" cy="2286"/>
          </a:xfrm>
        </p:grpSpPr>
        <p:sp>
          <p:nvSpPr>
            <p:cNvPr id="27" name="Gear"/>
            <p:cNvSpPr>
              <a:spLocks noEditPoints="1" noChangeArrowheads="1"/>
            </p:cNvSpPr>
            <p:nvPr/>
          </p:nvSpPr>
          <p:spPr bwMode="auto">
            <a:xfrm>
              <a:off x="3119" y="1248"/>
              <a:ext cx="1195" cy="1048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92D05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en-US" dirty="0">
                <a:solidFill>
                  <a:prstClr val="black"/>
                </a:solidFill>
                <a:cs typeface="Aharoni" panose="02010803020104030203" pitchFamily="2" charset="-79"/>
              </a:endParaRPr>
            </a:p>
          </p:txBody>
        </p:sp>
        <p:sp>
          <p:nvSpPr>
            <p:cNvPr id="30" name="AutoShape 4"/>
            <p:cNvSpPr>
              <a:spLocks noEditPoints="1" noChangeArrowheads="1"/>
            </p:cNvSpPr>
            <p:nvPr/>
          </p:nvSpPr>
          <p:spPr bwMode="auto">
            <a:xfrm>
              <a:off x="1632" y="1680"/>
              <a:ext cx="1429" cy="1253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en-US" dirty="0">
                <a:solidFill>
                  <a:prstClr val="black"/>
                </a:solidFill>
                <a:cs typeface="Aharoni" panose="02010803020104030203" pitchFamily="2" charset="-79"/>
              </a:endParaRPr>
            </a:p>
          </p:txBody>
        </p:sp>
        <p:sp>
          <p:nvSpPr>
            <p:cNvPr id="31" name="AutoShape 5"/>
            <p:cNvSpPr>
              <a:spLocks noEditPoints="1" noChangeArrowheads="1"/>
            </p:cNvSpPr>
            <p:nvPr/>
          </p:nvSpPr>
          <p:spPr bwMode="auto">
            <a:xfrm>
              <a:off x="2559" y="2142"/>
              <a:ext cx="1588" cy="1392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FFFF0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en-US" dirty="0">
                <a:solidFill>
                  <a:prstClr val="black"/>
                </a:solidFill>
                <a:cs typeface="Aharoni" panose="02010803020104030203" pitchFamily="2" charset="-79"/>
              </a:endParaRPr>
            </a:p>
          </p:txBody>
        </p:sp>
      </p:grpSp>
      <p:cxnSp>
        <p:nvCxnSpPr>
          <p:cNvPr id="32" name="Straight Arrow Connector 31"/>
          <p:cNvCxnSpPr/>
          <p:nvPr/>
        </p:nvCxnSpPr>
        <p:spPr>
          <a:xfrm flipH="1" flipV="1">
            <a:off x="5410201" y="4809041"/>
            <a:ext cx="10349" cy="647326"/>
          </a:xfrm>
          <a:prstGeom prst="straightConnector1">
            <a:avLst/>
          </a:prstGeom>
          <a:ln w="508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5334000" y="3589840"/>
            <a:ext cx="0" cy="543580"/>
          </a:xfrm>
          <a:prstGeom prst="straightConnector1">
            <a:avLst/>
          </a:prstGeom>
          <a:ln w="508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2"/>
          <p:cNvGrpSpPr>
            <a:grpSpLocks/>
          </p:cNvGrpSpPr>
          <p:nvPr/>
        </p:nvGrpSpPr>
        <p:grpSpPr bwMode="auto">
          <a:xfrm>
            <a:off x="6400800" y="3828107"/>
            <a:ext cx="1295400" cy="1087168"/>
            <a:chOff x="1632" y="1248"/>
            <a:chExt cx="2682" cy="2286"/>
          </a:xfrm>
        </p:grpSpPr>
        <p:sp>
          <p:nvSpPr>
            <p:cNvPr id="37" name="Gear"/>
            <p:cNvSpPr>
              <a:spLocks noEditPoints="1" noChangeArrowheads="1"/>
            </p:cNvSpPr>
            <p:nvPr/>
          </p:nvSpPr>
          <p:spPr bwMode="auto">
            <a:xfrm>
              <a:off x="3119" y="1248"/>
              <a:ext cx="1195" cy="1048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en-US" dirty="0">
                <a:solidFill>
                  <a:prstClr val="black"/>
                </a:solidFill>
                <a:cs typeface="Aharoni" panose="02010803020104030203" pitchFamily="2" charset="-79"/>
              </a:endParaRPr>
            </a:p>
          </p:txBody>
        </p:sp>
        <p:sp>
          <p:nvSpPr>
            <p:cNvPr id="38" name="AutoShape 4"/>
            <p:cNvSpPr>
              <a:spLocks noEditPoints="1" noChangeArrowheads="1"/>
            </p:cNvSpPr>
            <p:nvPr/>
          </p:nvSpPr>
          <p:spPr bwMode="auto">
            <a:xfrm>
              <a:off x="1632" y="1680"/>
              <a:ext cx="1429" cy="1253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en-US" dirty="0">
                <a:solidFill>
                  <a:prstClr val="black"/>
                </a:solidFill>
                <a:cs typeface="Aharoni" panose="02010803020104030203" pitchFamily="2" charset="-79"/>
              </a:endParaRPr>
            </a:p>
          </p:txBody>
        </p:sp>
        <p:sp>
          <p:nvSpPr>
            <p:cNvPr id="39" name="AutoShape 5"/>
            <p:cNvSpPr>
              <a:spLocks noEditPoints="1" noChangeArrowheads="1"/>
            </p:cNvSpPr>
            <p:nvPr/>
          </p:nvSpPr>
          <p:spPr bwMode="auto">
            <a:xfrm>
              <a:off x="2559" y="2142"/>
              <a:ext cx="1588" cy="1392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F21CC9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en-US" dirty="0">
                <a:solidFill>
                  <a:prstClr val="black"/>
                </a:solidFill>
                <a:cs typeface="Aharoni" panose="02010803020104030203" pitchFamily="2" charset="-79"/>
              </a:endParaRPr>
            </a:p>
          </p:txBody>
        </p:sp>
      </p:grpSp>
      <p:cxnSp>
        <p:nvCxnSpPr>
          <p:cNvPr id="40" name="Straight Arrow Connector 39"/>
          <p:cNvCxnSpPr/>
          <p:nvPr/>
        </p:nvCxnSpPr>
        <p:spPr>
          <a:xfrm flipH="1" flipV="1">
            <a:off x="7086601" y="4839074"/>
            <a:ext cx="10349" cy="647326"/>
          </a:xfrm>
          <a:prstGeom prst="straightConnector1">
            <a:avLst/>
          </a:prstGeom>
          <a:ln w="508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4267202" y="1980886"/>
            <a:ext cx="802302" cy="944748"/>
          </a:xfrm>
          <a:prstGeom prst="straightConnector1">
            <a:avLst/>
          </a:prstGeom>
          <a:ln w="508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7010400" y="3619874"/>
            <a:ext cx="0" cy="543580"/>
          </a:xfrm>
          <a:prstGeom prst="straightConnector1">
            <a:avLst/>
          </a:prstGeom>
          <a:ln w="508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 flipV="1">
            <a:off x="4953000" y="1898548"/>
            <a:ext cx="1600200" cy="1027087"/>
          </a:xfrm>
          <a:prstGeom prst="straightConnector1">
            <a:avLst/>
          </a:prstGeom>
          <a:ln w="508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3048000" y="2675793"/>
            <a:ext cx="930610" cy="91404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76600" y="1000781"/>
            <a:ext cx="1832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cs typeface="Aharoni" panose="02010803020104030203" pitchFamily="2" charset="-79"/>
              </a:rPr>
              <a:t>Application</a:t>
            </a:r>
          </a:p>
        </p:txBody>
      </p:sp>
      <p:sp>
        <p:nvSpPr>
          <p:cNvPr id="52" name="Oval 51"/>
          <p:cNvSpPr/>
          <p:nvPr/>
        </p:nvSpPr>
        <p:spPr>
          <a:xfrm>
            <a:off x="3048000" y="5358571"/>
            <a:ext cx="1066800" cy="11099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Trapezoid 52"/>
          <p:cNvSpPr/>
          <p:nvPr/>
        </p:nvSpPr>
        <p:spPr>
          <a:xfrm>
            <a:off x="5029201" y="5486400"/>
            <a:ext cx="767682" cy="1012195"/>
          </a:xfrm>
          <a:prstGeom prst="trapezoi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Hexagon 54"/>
          <p:cNvSpPr/>
          <p:nvPr/>
        </p:nvSpPr>
        <p:spPr>
          <a:xfrm>
            <a:off x="6597845" y="5573398"/>
            <a:ext cx="1017695" cy="838200"/>
          </a:xfrm>
          <a:prstGeom prst="hexagon">
            <a:avLst/>
          </a:prstGeom>
          <a:solidFill>
            <a:srgbClr val="F21C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0" name="Group 2"/>
          <p:cNvGrpSpPr>
            <a:grpSpLocks/>
          </p:cNvGrpSpPr>
          <p:nvPr/>
        </p:nvGrpSpPr>
        <p:grpSpPr bwMode="auto">
          <a:xfrm>
            <a:off x="3245775" y="1504679"/>
            <a:ext cx="322456" cy="393869"/>
            <a:chOff x="1632" y="1248"/>
            <a:chExt cx="2682" cy="2286"/>
          </a:xfrm>
        </p:grpSpPr>
        <p:sp>
          <p:nvSpPr>
            <p:cNvPr id="61" name="Gear"/>
            <p:cNvSpPr>
              <a:spLocks noEditPoints="1" noChangeArrowheads="1"/>
            </p:cNvSpPr>
            <p:nvPr/>
          </p:nvSpPr>
          <p:spPr bwMode="auto">
            <a:xfrm>
              <a:off x="3119" y="1248"/>
              <a:ext cx="1195" cy="1048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en-US" dirty="0">
                <a:solidFill>
                  <a:prstClr val="black"/>
                </a:solidFill>
                <a:cs typeface="Aharoni" panose="02010803020104030203" pitchFamily="2" charset="-79"/>
              </a:endParaRPr>
            </a:p>
          </p:txBody>
        </p:sp>
        <p:sp>
          <p:nvSpPr>
            <p:cNvPr id="62" name="AutoShape 4"/>
            <p:cNvSpPr>
              <a:spLocks noEditPoints="1" noChangeArrowheads="1"/>
            </p:cNvSpPr>
            <p:nvPr/>
          </p:nvSpPr>
          <p:spPr bwMode="auto">
            <a:xfrm>
              <a:off x="1632" y="1680"/>
              <a:ext cx="1429" cy="1253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en-US" dirty="0">
                <a:solidFill>
                  <a:prstClr val="black"/>
                </a:solidFill>
                <a:cs typeface="Aharoni" panose="02010803020104030203" pitchFamily="2" charset="-79"/>
              </a:endParaRPr>
            </a:p>
          </p:txBody>
        </p:sp>
        <p:sp>
          <p:nvSpPr>
            <p:cNvPr id="63" name="AutoShape 5"/>
            <p:cNvSpPr>
              <a:spLocks noEditPoints="1" noChangeArrowheads="1"/>
            </p:cNvSpPr>
            <p:nvPr/>
          </p:nvSpPr>
          <p:spPr bwMode="auto">
            <a:xfrm>
              <a:off x="2559" y="2142"/>
              <a:ext cx="1588" cy="1392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en-US" dirty="0">
                <a:solidFill>
                  <a:prstClr val="black"/>
                </a:solidFill>
                <a:cs typeface="Aharoni" panose="02010803020104030203" pitchFamily="2" charset="-79"/>
              </a:endParaRPr>
            </a:p>
          </p:txBody>
        </p:sp>
      </p:grpSp>
      <p:grpSp>
        <p:nvGrpSpPr>
          <p:cNvPr id="64" name="Group 2"/>
          <p:cNvGrpSpPr>
            <a:grpSpLocks/>
          </p:cNvGrpSpPr>
          <p:nvPr/>
        </p:nvGrpSpPr>
        <p:grpSpPr bwMode="auto">
          <a:xfrm>
            <a:off x="3796471" y="1486486"/>
            <a:ext cx="394530" cy="494400"/>
            <a:chOff x="1632" y="1248"/>
            <a:chExt cx="2682" cy="2286"/>
          </a:xfrm>
        </p:grpSpPr>
        <p:sp>
          <p:nvSpPr>
            <p:cNvPr id="65" name="Gear"/>
            <p:cNvSpPr>
              <a:spLocks noEditPoints="1" noChangeArrowheads="1"/>
            </p:cNvSpPr>
            <p:nvPr/>
          </p:nvSpPr>
          <p:spPr bwMode="auto">
            <a:xfrm>
              <a:off x="3119" y="1248"/>
              <a:ext cx="1195" cy="1048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92D05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en-US" dirty="0">
                <a:solidFill>
                  <a:prstClr val="black"/>
                </a:solidFill>
                <a:cs typeface="Aharoni" panose="02010803020104030203" pitchFamily="2" charset="-79"/>
              </a:endParaRPr>
            </a:p>
          </p:txBody>
        </p:sp>
        <p:sp>
          <p:nvSpPr>
            <p:cNvPr id="66" name="AutoShape 4"/>
            <p:cNvSpPr>
              <a:spLocks noEditPoints="1" noChangeArrowheads="1"/>
            </p:cNvSpPr>
            <p:nvPr/>
          </p:nvSpPr>
          <p:spPr bwMode="auto">
            <a:xfrm>
              <a:off x="1632" y="1680"/>
              <a:ext cx="1429" cy="1253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en-US" dirty="0">
                <a:solidFill>
                  <a:prstClr val="black"/>
                </a:solidFill>
                <a:cs typeface="Aharoni" panose="02010803020104030203" pitchFamily="2" charset="-79"/>
              </a:endParaRPr>
            </a:p>
          </p:txBody>
        </p:sp>
        <p:sp>
          <p:nvSpPr>
            <p:cNvPr id="67" name="AutoShape 5"/>
            <p:cNvSpPr>
              <a:spLocks noEditPoints="1" noChangeArrowheads="1"/>
            </p:cNvSpPr>
            <p:nvPr/>
          </p:nvSpPr>
          <p:spPr bwMode="auto">
            <a:xfrm>
              <a:off x="2559" y="2142"/>
              <a:ext cx="1588" cy="1392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FFFF0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en-US" dirty="0">
                <a:solidFill>
                  <a:prstClr val="black"/>
                </a:solidFill>
                <a:cs typeface="Aharoni" panose="02010803020104030203" pitchFamily="2" charset="-79"/>
              </a:endParaRPr>
            </a:p>
          </p:txBody>
        </p:sp>
      </p:grpSp>
      <p:grpSp>
        <p:nvGrpSpPr>
          <p:cNvPr id="68" name="Group 2"/>
          <p:cNvGrpSpPr>
            <a:grpSpLocks/>
          </p:cNvGrpSpPr>
          <p:nvPr/>
        </p:nvGrpSpPr>
        <p:grpSpPr bwMode="auto">
          <a:xfrm>
            <a:off x="4419600" y="1479835"/>
            <a:ext cx="523939" cy="425165"/>
            <a:chOff x="1632" y="1248"/>
            <a:chExt cx="2682" cy="2286"/>
          </a:xfrm>
        </p:grpSpPr>
        <p:sp>
          <p:nvSpPr>
            <p:cNvPr id="69" name="Gear"/>
            <p:cNvSpPr>
              <a:spLocks noEditPoints="1" noChangeArrowheads="1"/>
            </p:cNvSpPr>
            <p:nvPr/>
          </p:nvSpPr>
          <p:spPr bwMode="auto">
            <a:xfrm>
              <a:off x="3119" y="1248"/>
              <a:ext cx="1195" cy="1048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en-US" dirty="0">
                <a:solidFill>
                  <a:prstClr val="black"/>
                </a:solidFill>
                <a:cs typeface="Aharoni" panose="02010803020104030203" pitchFamily="2" charset="-79"/>
              </a:endParaRPr>
            </a:p>
          </p:txBody>
        </p:sp>
        <p:sp>
          <p:nvSpPr>
            <p:cNvPr id="70" name="AutoShape 4"/>
            <p:cNvSpPr>
              <a:spLocks noEditPoints="1" noChangeArrowheads="1"/>
            </p:cNvSpPr>
            <p:nvPr/>
          </p:nvSpPr>
          <p:spPr bwMode="auto">
            <a:xfrm>
              <a:off x="1632" y="1680"/>
              <a:ext cx="1429" cy="1253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en-US" dirty="0">
                <a:solidFill>
                  <a:prstClr val="black"/>
                </a:solidFill>
                <a:cs typeface="Aharoni" panose="02010803020104030203" pitchFamily="2" charset="-79"/>
              </a:endParaRPr>
            </a:p>
          </p:txBody>
        </p:sp>
        <p:sp>
          <p:nvSpPr>
            <p:cNvPr id="71" name="AutoShape 5"/>
            <p:cNvSpPr>
              <a:spLocks noEditPoints="1" noChangeArrowheads="1"/>
            </p:cNvSpPr>
            <p:nvPr/>
          </p:nvSpPr>
          <p:spPr bwMode="auto">
            <a:xfrm>
              <a:off x="2559" y="2142"/>
              <a:ext cx="1588" cy="1392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F21CC9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en-US" dirty="0">
                <a:solidFill>
                  <a:prstClr val="black"/>
                </a:solidFill>
                <a:cs typeface="Aharoni" panose="02010803020104030203" pitchFamily="2" charset="-79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7806977" y="5486401"/>
            <a:ext cx="27626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Aharoni" panose="02010803020104030203" pitchFamily="2" charset="-79"/>
              </a:rPr>
              <a:t>Local databases,</a:t>
            </a:r>
          </a:p>
          <a:p>
            <a:r>
              <a:rPr lang="en-US" sz="2800" dirty="0">
                <a:solidFill>
                  <a:prstClr val="black"/>
                </a:solidFill>
                <a:cs typeface="Aharoni" panose="02010803020104030203" pitchFamily="2" charset="-79"/>
              </a:rPr>
              <a:t>CDA, HL7 V.2, etc.</a:t>
            </a:r>
          </a:p>
        </p:txBody>
      </p:sp>
      <p:sp>
        <p:nvSpPr>
          <p:cNvPr id="57" name="Hexagon 56"/>
          <p:cNvSpPr/>
          <p:nvPr/>
        </p:nvSpPr>
        <p:spPr>
          <a:xfrm>
            <a:off x="6400802" y="2718502"/>
            <a:ext cx="1017695" cy="8382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Trapezoid 57"/>
          <p:cNvSpPr/>
          <p:nvPr/>
        </p:nvSpPr>
        <p:spPr>
          <a:xfrm>
            <a:off x="4992406" y="2607678"/>
            <a:ext cx="767682" cy="1012195"/>
          </a:xfrm>
          <a:prstGeom prst="trapezoid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0751240" y="6223214"/>
            <a:ext cx="732540" cy="646331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r>
              <a:rPr lang="en-US" sz="3600" dirty="0">
                <a:solidFill>
                  <a:prstClr val="white"/>
                </a:solidFill>
              </a:rPr>
              <a:t>49</a:t>
            </a:r>
          </a:p>
        </p:txBody>
      </p:sp>
    </p:spTree>
    <p:extLst>
      <p:ext uri="{BB962C8B-B14F-4D97-AF65-F5344CB8AC3E}">
        <p14:creationId xmlns:p14="http://schemas.microsoft.com/office/powerpoint/2010/main" val="164523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10973"/>
            <a:ext cx="10452295" cy="89263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Preferred Strategy – Full Interoperability</a:t>
            </a:r>
          </a:p>
        </p:txBody>
      </p:sp>
      <p:sp>
        <p:nvSpPr>
          <p:cNvPr id="3" name="Oval 2"/>
          <p:cNvSpPr/>
          <p:nvPr/>
        </p:nvSpPr>
        <p:spPr>
          <a:xfrm>
            <a:off x="3048000" y="5358571"/>
            <a:ext cx="1066800" cy="11099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Hexagon 4"/>
          <p:cNvSpPr/>
          <p:nvPr/>
        </p:nvSpPr>
        <p:spPr>
          <a:xfrm>
            <a:off x="3020906" y="2743200"/>
            <a:ext cx="1017695" cy="8382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12669" y="5410201"/>
            <a:ext cx="27626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Aharoni" panose="02010803020104030203" pitchFamily="2" charset="-79"/>
              </a:rPr>
              <a:t>Local databases,</a:t>
            </a:r>
          </a:p>
          <a:p>
            <a:r>
              <a:rPr lang="en-US" sz="2800" dirty="0">
                <a:solidFill>
                  <a:prstClr val="black"/>
                </a:solidFill>
                <a:cs typeface="Aharoni" panose="02010803020104030203" pitchFamily="2" charset="-79"/>
              </a:rPr>
              <a:t>CDA, HL7 V.2, etc.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514600" y="5181600"/>
            <a:ext cx="7772400" cy="0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828800" y="4800600"/>
            <a:ext cx="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/>
          </p:cNvGrpSpPr>
          <p:nvPr/>
        </p:nvGrpSpPr>
        <p:grpSpPr bwMode="auto">
          <a:xfrm>
            <a:off x="2895600" y="3789634"/>
            <a:ext cx="1295400" cy="1087168"/>
            <a:chOff x="1632" y="1248"/>
            <a:chExt cx="2682" cy="2286"/>
          </a:xfrm>
        </p:grpSpPr>
        <p:sp>
          <p:nvSpPr>
            <p:cNvPr id="12" name="Gear"/>
            <p:cNvSpPr>
              <a:spLocks noEditPoints="1" noChangeArrowheads="1"/>
            </p:cNvSpPr>
            <p:nvPr/>
          </p:nvSpPr>
          <p:spPr bwMode="auto">
            <a:xfrm>
              <a:off x="3119" y="1248"/>
              <a:ext cx="1195" cy="1048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en-US" dirty="0">
                <a:solidFill>
                  <a:prstClr val="black"/>
                </a:solidFill>
                <a:cs typeface="Aharoni" panose="02010803020104030203" pitchFamily="2" charset="-79"/>
              </a:endParaRPr>
            </a:p>
          </p:txBody>
        </p:sp>
        <p:sp>
          <p:nvSpPr>
            <p:cNvPr id="13" name="AutoShape 4"/>
            <p:cNvSpPr>
              <a:spLocks noEditPoints="1" noChangeArrowheads="1"/>
            </p:cNvSpPr>
            <p:nvPr/>
          </p:nvSpPr>
          <p:spPr bwMode="auto">
            <a:xfrm>
              <a:off x="1632" y="1680"/>
              <a:ext cx="1429" cy="1253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en-US" dirty="0">
                <a:solidFill>
                  <a:prstClr val="black"/>
                </a:solidFill>
                <a:cs typeface="Aharoni" panose="02010803020104030203" pitchFamily="2" charset="-79"/>
              </a:endParaRPr>
            </a:p>
          </p:txBody>
        </p:sp>
        <p:sp>
          <p:nvSpPr>
            <p:cNvPr id="14" name="AutoShape 5"/>
            <p:cNvSpPr>
              <a:spLocks noEditPoints="1" noChangeArrowheads="1"/>
            </p:cNvSpPr>
            <p:nvPr/>
          </p:nvSpPr>
          <p:spPr bwMode="auto">
            <a:xfrm>
              <a:off x="2559" y="2142"/>
              <a:ext cx="1588" cy="1392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en-US" dirty="0">
                <a:solidFill>
                  <a:prstClr val="black"/>
                </a:solidFill>
                <a:cs typeface="Aharoni" panose="02010803020104030203" pitchFamily="2" charset="-79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500230" y="3733801"/>
            <a:ext cx="177298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Aharoni" panose="02010803020104030203" pitchFamily="2" charset="-79"/>
              </a:rPr>
              <a:t>Term and</a:t>
            </a:r>
          </a:p>
          <a:p>
            <a:r>
              <a:rPr lang="en-US" sz="2800" dirty="0">
                <a:solidFill>
                  <a:prstClr val="black"/>
                </a:solidFill>
                <a:cs typeface="Aharoni" panose="02010803020104030203" pitchFamily="2" charset="-79"/>
              </a:rPr>
              <a:t>Structure</a:t>
            </a:r>
          </a:p>
          <a:p>
            <a:r>
              <a:rPr lang="en-US" sz="2800" dirty="0">
                <a:solidFill>
                  <a:prstClr val="black"/>
                </a:solidFill>
                <a:cs typeface="Aharoni" panose="02010803020104030203" pitchFamily="2" charset="-79"/>
              </a:rPr>
              <a:t>Translators</a:t>
            </a:r>
          </a:p>
        </p:txBody>
      </p:sp>
      <p:sp>
        <p:nvSpPr>
          <p:cNvPr id="16" name="Oval 15"/>
          <p:cNvSpPr/>
          <p:nvPr/>
        </p:nvSpPr>
        <p:spPr>
          <a:xfrm>
            <a:off x="2819400" y="1219200"/>
            <a:ext cx="2678296" cy="914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</a:rPr>
              <a:t>Application 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514600" y="3733800"/>
            <a:ext cx="7772400" cy="0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514600" y="2514600"/>
            <a:ext cx="7772400" cy="0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788728" y="2566482"/>
            <a:ext cx="25947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  <a:cs typeface="Aharoni" panose="02010803020104030203" pitchFamily="2" charset="-79"/>
              </a:rPr>
              <a:t>Standard Structure</a:t>
            </a:r>
          </a:p>
          <a:p>
            <a:pPr algn="ctr"/>
            <a:r>
              <a:rPr lang="en-US" sz="2000" u="sng" dirty="0">
                <a:solidFill>
                  <a:prstClr val="black"/>
                </a:solidFill>
                <a:cs typeface="Aharoni" panose="02010803020104030203" pitchFamily="2" charset="-79"/>
              </a:rPr>
              <a:t>AND</a:t>
            </a:r>
            <a:r>
              <a:rPr lang="en-US" sz="2000" dirty="0">
                <a:solidFill>
                  <a:prstClr val="black"/>
                </a:solidFill>
                <a:cs typeface="Aharoni" panose="02010803020104030203" pitchFamily="2" charset="-79"/>
              </a:rPr>
              <a:t> Standard Terms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cs typeface="Aharoni" panose="02010803020104030203" pitchFamily="2" charset="-79"/>
              </a:rPr>
              <a:t>(As defined </a:t>
            </a:r>
            <a:r>
              <a:rPr lang="en-US" sz="1600" b="1" dirty="0">
                <a:solidFill>
                  <a:srgbClr val="FF0000"/>
                </a:solidFill>
                <a:cs typeface="Aharoni" panose="02010803020104030203" pitchFamily="2" charset="-79"/>
              </a:rPr>
              <a:t>by CIMI Models)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20919" y="1219201"/>
            <a:ext cx="18328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Aharoni" panose="02010803020104030203" pitchFamily="2" charset="-79"/>
              </a:rPr>
              <a:t>Application</a:t>
            </a:r>
          </a:p>
          <a:p>
            <a:r>
              <a:rPr lang="en-US" sz="2800" dirty="0">
                <a:solidFill>
                  <a:prstClr val="black"/>
                </a:solidFill>
                <a:cs typeface="Aharoni" panose="02010803020104030203" pitchFamily="2" charset="-79"/>
              </a:rPr>
              <a:t> and User</a:t>
            </a:r>
          </a:p>
        </p:txBody>
      </p:sp>
      <p:pic>
        <p:nvPicPr>
          <p:cNvPr id="1030" name="Picture 6" descr="C:\Users\coshuff\AppData\Local\Microsoft\Windows\Temporary Internet Files\Content.IE5\7VL2K6HY\MP900448637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295400"/>
            <a:ext cx="1143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Arrow Connector 21"/>
          <p:cNvCxnSpPr>
            <a:stCxn id="3" idx="0"/>
          </p:cNvCxnSpPr>
          <p:nvPr/>
        </p:nvCxnSpPr>
        <p:spPr>
          <a:xfrm flipV="1">
            <a:off x="3581400" y="4800602"/>
            <a:ext cx="0" cy="557970"/>
          </a:xfrm>
          <a:prstGeom prst="straightConnector1">
            <a:avLst/>
          </a:prstGeom>
          <a:ln w="508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505200" y="3581400"/>
            <a:ext cx="0" cy="543580"/>
          </a:xfrm>
          <a:prstGeom prst="straightConnector1">
            <a:avLst/>
          </a:prstGeom>
          <a:ln w="508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613818" y="2173309"/>
            <a:ext cx="288592" cy="493693"/>
          </a:xfrm>
          <a:prstGeom prst="straightConnector1">
            <a:avLst/>
          </a:prstGeom>
          <a:ln w="508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6" idx="6"/>
          </p:cNvCxnSpPr>
          <p:nvPr/>
        </p:nvCxnSpPr>
        <p:spPr>
          <a:xfrm>
            <a:off x="5497696" y="1676400"/>
            <a:ext cx="826904" cy="0"/>
          </a:xfrm>
          <a:prstGeom prst="straightConnector1">
            <a:avLst/>
          </a:prstGeom>
          <a:ln w="508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657600" y="4809040"/>
            <a:ext cx="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"/>
          <p:cNvGrpSpPr>
            <a:grpSpLocks/>
          </p:cNvGrpSpPr>
          <p:nvPr/>
        </p:nvGrpSpPr>
        <p:grpSpPr bwMode="auto">
          <a:xfrm>
            <a:off x="4724400" y="3798072"/>
            <a:ext cx="1295400" cy="1087168"/>
            <a:chOff x="1632" y="1248"/>
            <a:chExt cx="2682" cy="2286"/>
          </a:xfrm>
        </p:grpSpPr>
        <p:sp>
          <p:nvSpPr>
            <p:cNvPr id="27" name="Gear"/>
            <p:cNvSpPr>
              <a:spLocks noEditPoints="1" noChangeArrowheads="1"/>
            </p:cNvSpPr>
            <p:nvPr/>
          </p:nvSpPr>
          <p:spPr bwMode="auto">
            <a:xfrm>
              <a:off x="3119" y="1248"/>
              <a:ext cx="1195" cy="1048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92D05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en-US" dirty="0">
                <a:solidFill>
                  <a:prstClr val="black"/>
                </a:solidFill>
                <a:cs typeface="Aharoni" panose="02010803020104030203" pitchFamily="2" charset="-79"/>
              </a:endParaRPr>
            </a:p>
          </p:txBody>
        </p:sp>
        <p:sp>
          <p:nvSpPr>
            <p:cNvPr id="30" name="AutoShape 4"/>
            <p:cNvSpPr>
              <a:spLocks noEditPoints="1" noChangeArrowheads="1"/>
            </p:cNvSpPr>
            <p:nvPr/>
          </p:nvSpPr>
          <p:spPr bwMode="auto">
            <a:xfrm>
              <a:off x="1632" y="1680"/>
              <a:ext cx="1429" cy="1253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en-US" dirty="0">
                <a:solidFill>
                  <a:prstClr val="black"/>
                </a:solidFill>
                <a:cs typeface="Aharoni" panose="02010803020104030203" pitchFamily="2" charset="-79"/>
              </a:endParaRPr>
            </a:p>
          </p:txBody>
        </p:sp>
        <p:sp>
          <p:nvSpPr>
            <p:cNvPr id="31" name="AutoShape 5"/>
            <p:cNvSpPr>
              <a:spLocks noEditPoints="1" noChangeArrowheads="1"/>
            </p:cNvSpPr>
            <p:nvPr/>
          </p:nvSpPr>
          <p:spPr bwMode="auto">
            <a:xfrm>
              <a:off x="2559" y="2142"/>
              <a:ext cx="1588" cy="1392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FFFF0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en-US" dirty="0">
                <a:solidFill>
                  <a:prstClr val="black"/>
                </a:solidFill>
                <a:cs typeface="Aharoni" panose="02010803020104030203" pitchFamily="2" charset="-79"/>
              </a:endParaRPr>
            </a:p>
          </p:txBody>
        </p:sp>
      </p:grpSp>
      <p:cxnSp>
        <p:nvCxnSpPr>
          <p:cNvPr id="32" name="Straight Arrow Connector 31"/>
          <p:cNvCxnSpPr/>
          <p:nvPr/>
        </p:nvCxnSpPr>
        <p:spPr>
          <a:xfrm flipH="1" flipV="1">
            <a:off x="5410201" y="4809041"/>
            <a:ext cx="10349" cy="647326"/>
          </a:xfrm>
          <a:prstGeom prst="straightConnector1">
            <a:avLst/>
          </a:prstGeom>
          <a:ln w="508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5334000" y="3589840"/>
            <a:ext cx="0" cy="543580"/>
          </a:xfrm>
          <a:prstGeom prst="straightConnector1">
            <a:avLst/>
          </a:prstGeom>
          <a:ln w="508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2"/>
          <p:cNvGrpSpPr>
            <a:grpSpLocks/>
          </p:cNvGrpSpPr>
          <p:nvPr/>
        </p:nvGrpSpPr>
        <p:grpSpPr bwMode="auto">
          <a:xfrm>
            <a:off x="6400800" y="3828107"/>
            <a:ext cx="1295400" cy="1087168"/>
            <a:chOff x="1632" y="1248"/>
            <a:chExt cx="2682" cy="2286"/>
          </a:xfrm>
        </p:grpSpPr>
        <p:sp>
          <p:nvSpPr>
            <p:cNvPr id="37" name="Gear"/>
            <p:cNvSpPr>
              <a:spLocks noEditPoints="1" noChangeArrowheads="1"/>
            </p:cNvSpPr>
            <p:nvPr/>
          </p:nvSpPr>
          <p:spPr bwMode="auto">
            <a:xfrm>
              <a:off x="3119" y="1248"/>
              <a:ext cx="1195" cy="1048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en-US" dirty="0">
                <a:solidFill>
                  <a:prstClr val="black"/>
                </a:solidFill>
                <a:cs typeface="Aharoni" panose="02010803020104030203" pitchFamily="2" charset="-79"/>
              </a:endParaRPr>
            </a:p>
          </p:txBody>
        </p:sp>
        <p:sp>
          <p:nvSpPr>
            <p:cNvPr id="38" name="AutoShape 4"/>
            <p:cNvSpPr>
              <a:spLocks noEditPoints="1" noChangeArrowheads="1"/>
            </p:cNvSpPr>
            <p:nvPr/>
          </p:nvSpPr>
          <p:spPr bwMode="auto">
            <a:xfrm>
              <a:off x="1632" y="1680"/>
              <a:ext cx="1429" cy="1253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en-US" dirty="0">
                <a:solidFill>
                  <a:prstClr val="black"/>
                </a:solidFill>
                <a:cs typeface="Aharoni" panose="02010803020104030203" pitchFamily="2" charset="-79"/>
              </a:endParaRPr>
            </a:p>
          </p:txBody>
        </p:sp>
        <p:sp>
          <p:nvSpPr>
            <p:cNvPr id="39" name="AutoShape 5"/>
            <p:cNvSpPr>
              <a:spLocks noEditPoints="1" noChangeArrowheads="1"/>
            </p:cNvSpPr>
            <p:nvPr/>
          </p:nvSpPr>
          <p:spPr bwMode="auto">
            <a:xfrm>
              <a:off x="2559" y="2142"/>
              <a:ext cx="1588" cy="1392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F21CC9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en-US" dirty="0">
                <a:solidFill>
                  <a:prstClr val="black"/>
                </a:solidFill>
                <a:cs typeface="Aharoni" panose="02010803020104030203" pitchFamily="2" charset="-79"/>
              </a:endParaRPr>
            </a:p>
          </p:txBody>
        </p:sp>
      </p:grpSp>
      <p:sp>
        <p:nvSpPr>
          <p:cNvPr id="34" name="Hexagon 33"/>
          <p:cNvSpPr/>
          <p:nvPr/>
        </p:nvSpPr>
        <p:spPr>
          <a:xfrm>
            <a:off x="4849706" y="2743200"/>
            <a:ext cx="1017695" cy="8382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 flipV="1">
            <a:off x="7086601" y="4839074"/>
            <a:ext cx="10349" cy="647326"/>
          </a:xfrm>
          <a:prstGeom prst="straightConnector1">
            <a:avLst/>
          </a:prstGeom>
          <a:ln w="508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4267201" y="2173309"/>
            <a:ext cx="622997" cy="599927"/>
          </a:xfrm>
          <a:prstGeom prst="straightConnector1">
            <a:avLst/>
          </a:prstGeom>
          <a:ln w="508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7010400" y="3619874"/>
            <a:ext cx="0" cy="543580"/>
          </a:xfrm>
          <a:prstGeom prst="straightConnector1">
            <a:avLst/>
          </a:prstGeom>
          <a:ln w="508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Hexagon 42"/>
          <p:cNvSpPr/>
          <p:nvPr/>
        </p:nvSpPr>
        <p:spPr>
          <a:xfrm>
            <a:off x="6526106" y="2773234"/>
            <a:ext cx="1017695" cy="8382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 flipH="1" flipV="1">
            <a:off x="4953000" y="2057400"/>
            <a:ext cx="1600200" cy="868234"/>
          </a:xfrm>
          <a:prstGeom prst="straightConnector1">
            <a:avLst/>
          </a:prstGeom>
          <a:ln w="508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rapezoid 58"/>
          <p:cNvSpPr/>
          <p:nvPr/>
        </p:nvSpPr>
        <p:spPr>
          <a:xfrm>
            <a:off x="5029201" y="5486400"/>
            <a:ext cx="767682" cy="1012195"/>
          </a:xfrm>
          <a:prstGeom prst="trapezoi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Hexagon 59"/>
          <p:cNvSpPr/>
          <p:nvPr/>
        </p:nvSpPr>
        <p:spPr>
          <a:xfrm>
            <a:off x="6597845" y="5573398"/>
            <a:ext cx="1017695" cy="838200"/>
          </a:xfrm>
          <a:prstGeom prst="hexagon">
            <a:avLst/>
          </a:prstGeom>
          <a:solidFill>
            <a:srgbClr val="F21C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Curved Right Arrow 3"/>
          <p:cNvSpPr/>
          <p:nvPr/>
        </p:nvSpPr>
        <p:spPr>
          <a:xfrm>
            <a:off x="2057400" y="2981980"/>
            <a:ext cx="381000" cy="2809220"/>
          </a:xfrm>
          <a:prstGeom prst="curvedRightArrow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1206" y="3569760"/>
            <a:ext cx="553998" cy="1840440"/>
          </a:xfrm>
          <a:prstGeom prst="rect">
            <a:avLst/>
          </a:prstGeom>
          <a:solidFill>
            <a:schemeClr val="bg1"/>
          </a:solidFill>
        </p:spPr>
        <p:txBody>
          <a:bodyPr vert="vert270"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cs typeface="Aharoni" panose="02010803020104030203" pitchFamily="2" charset="-79"/>
              </a:rPr>
              <a:t>Requirements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0371867" y="6181011"/>
            <a:ext cx="1069711" cy="646331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r>
              <a:rPr lang="en-US" sz="3600" dirty="0">
                <a:solidFill>
                  <a:prstClr val="white"/>
                </a:solidFill>
              </a:rPr>
              <a:t>50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7963" y="980144"/>
            <a:ext cx="1279408" cy="122963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3122" y="5963454"/>
            <a:ext cx="1504878" cy="81301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0564" y="5526730"/>
            <a:ext cx="616394" cy="114533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052840" y="5924072"/>
            <a:ext cx="846779" cy="64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3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146294"/>
            <a:ext cx="10515600" cy="1088537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What does it mean to be </a:t>
            </a:r>
            <a:r>
              <a:rPr lang="en-US" b="1" dirty="0" smtClean="0"/>
              <a:t>SMART</a:t>
            </a:r>
            <a:r>
              <a:rPr lang="en-US" dirty="0" smtClean="0"/>
              <a:t> on FHIR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742" y="1789998"/>
            <a:ext cx="10515600" cy="447357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Open</a:t>
            </a:r>
            <a:r>
              <a:rPr lang="en-US" sz="2000" dirty="0"/>
              <a:t>, standards based </a:t>
            </a:r>
            <a:r>
              <a:rPr lang="en-US" sz="2000" dirty="0" smtClean="0"/>
              <a:t>platform</a:t>
            </a:r>
          </a:p>
          <a:p>
            <a:r>
              <a:rPr lang="en-US" sz="2000" dirty="0"/>
              <a:t>Defines </a:t>
            </a:r>
            <a:r>
              <a:rPr lang="en-US" sz="2000" dirty="0"/>
              <a:t>a some initial profiles of FHIR resources and other web technologies</a:t>
            </a:r>
          </a:p>
          <a:p>
            <a:r>
              <a:rPr lang="en-US" sz="2000" dirty="0"/>
              <a:t>Specifically (well adopted in healthcare)</a:t>
            </a:r>
          </a:p>
          <a:p>
            <a:pPr lvl="1"/>
            <a:r>
              <a:rPr lang="en-US" sz="2000" dirty="0"/>
              <a:t>Open ID connect</a:t>
            </a:r>
          </a:p>
          <a:p>
            <a:pPr lvl="1"/>
            <a:r>
              <a:rPr lang="en-US" sz="2000" dirty="0"/>
              <a:t>OAuth2</a:t>
            </a:r>
          </a:p>
          <a:p>
            <a:r>
              <a:rPr lang="en-US" sz="2000" dirty="0"/>
              <a:t>Manages identity concerns, security,  authentication concerns – </a:t>
            </a:r>
            <a:r>
              <a:rPr lang="en-US" sz="2000" b="1" dirty="0">
                <a:solidFill>
                  <a:srgbClr val="FF0000"/>
                </a:solidFill>
              </a:rPr>
              <a:t>consistently.  </a:t>
            </a:r>
          </a:p>
          <a:p>
            <a:r>
              <a:rPr lang="en-US" sz="2000" dirty="0"/>
              <a:t>Also has</a:t>
            </a:r>
          </a:p>
          <a:p>
            <a:pPr lvl="1"/>
            <a:r>
              <a:rPr lang="en-US" sz="2000" dirty="0"/>
              <a:t>CDS Hooks – consistent support for CDS (clinical decision support) alert delivery. Limited use case for one type of alert that fits a specific pattern.  </a:t>
            </a:r>
          </a:p>
          <a:p>
            <a:pPr lvl="1"/>
            <a:r>
              <a:rPr lang="en-US" sz="2000" dirty="0"/>
              <a:t>SMART Genomics</a:t>
            </a:r>
          </a:p>
          <a:p>
            <a:r>
              <a:rPr lang="en-US" sz="2000" dirty="0"/>
              <a:t>SMART is just an entry point – it is what is available </a:t>
            </a:r>
            <a:r>
              <a:rPr lang="en-US" sz="2000" dirty="0"/>
              <a:t>today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1965" y="376857"/>
            <a:ext cx="2071144" cy="113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4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32" y="247895"/>
            <a:ext cx="8086968" cy="1325563"/>
          </a:xfrm>
        </p:spPr>
        <p:txBody>
          <a:bodyPr/>
          <a:lstStyle/>
          <a:p>
            <a:r>
              <a:rPr lang="en-US" dirty="0" smtClean="0"/>
              <a:t>Progress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35311"/>
          </a:xfrm>
        </p:spPr>
        <p:txBody>
          <a:bodyPr>
            <a:normAutofit/>
          </a:bodyPr>
          <a:lstStyle/>
          <a:p>
            <a:r>
              <a:rPr lang="en-US" dirty="0" smtClean="0"/>
              <a:t>FHIR is easy to implement</a:t>
            </a:r>
          </a:p>
          <a:p>
            <a:r>
              <a:rPr lang="en-US" dirty="0" smtClean="0"/>
              <a:t>FHIR has unprecedented support from EHR vendors</a:t>
            </a:r>
          </a:p>
          <a:p>
            <a:r>
              <a:rPr lang="en-US" dirty="0" smtClean="0"/>
              <a:t>SMART on FHIR enables quick development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303" y="572905"/>
            <a:ext cx="651201" cy="64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8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8726" y="12565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 smtClean="0"/>
              <a:t>Danger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99846" y="1585033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No true interoperability because</a:t>
            </a:r>
          </a:p>
          <a:p>
            <a:pPr lvl="1"/>
            <a:r>
              <a:rPr lang="en-US" sz="2800" dirty="0"/>
              <a:t>Vendors use different models/profiles</a:t>
            </a:r>
          </a:p>
          <a:p>
            <a:pPr lvl="1"/>
            <a:r>
              <a:rPr lang="en-US" sz="2800" dirty="0"/>
              <a:t>Government agencies use different models/profiles</a:t>
            </a:r>
          </a:p>
          <a:p>
            <a:pPr lvl="1"/>
            <a:r>
              <a:rPr lang="en-US" sz="2800" dirty="0"/>
              <a:t>Provider organizations use different models/profiles</a:t>
            </a:r>
          </a:p>
          <a:p>
            <a:pPr lvl="1"/>
            <a:r>
              <a:rPr lang="en-US" sz="2800" dirty="0"/>
              <a:t>Professional organizations use different models/profiles</a:t>
            </a:r>
          </a:p>
          <a:p>
            <a:pPr lvl="1"/>
            <a:endParaRPr lang="en-US" sz="2800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087087" y="6275668"/>
            <a:ext cx="1188720" cy="365125"/>
          </a:xfrm>
        </p:spPr>
        <p:txBody>
          <a:bodyPr vert="horz" lIns="109728" tIns="54864" rIns="109728" bIns="54864" rtlCol="0" anchor="ctr"/>
          <a:lstStyle/>
          <a:p>
            <a:r>
              <a:rPr lang="en-US" dirty="0" smtClean="0">
                <a:latin typeface="Arial"/>
              </a:rPr>
              <a:t>29</a:t>
            </a:r>
            <a:endParaRPr lang="en-US" dirty="0"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9137" y="4493357"/>
            <a:ext cx="1430215" cy="124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3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5493" y="201002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Development </a:t>
            </a:r>
            <a:r>
              <a:rPr lang="en-US" dirty="0" smtClean="0"/>
              <a:t>Strategy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/>
              <a:t>Rather than have FHIR implementers start with a base FHIR resource and “fill in the blanks”, have them select a FHIR profile from a library of approved profiles</a:t>
            </a:r>
          </a:p>
        </p:txBody>
      </p:sp>
    </p:spTree>
    <p:extLst>
      <p:ext uri="{BB962C8B-B14F-4D97-AF65-F5344CB8AC3E}">
        <p14:creationId xmlns:p14="http://schemas.microsoft.com/office/powerpoint/2010/main" val="164471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784" y="422144"/>
            <a:ext cx="6647688" cy="1947672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926051" y="2873967"/>
            <a:ext cx="8042276" cy="1257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 smtClean="0"/>
              <a:t>Improve health by creating a vibrant, open ecosystem of </a:t>
            </a:r>
            <a:r>
              <a:rPr lang="en-US" dirty="0" smtClean="0">
                <a:solidFill>
                  <a:schemeClr val="accent2"/>
                </a:solidFill>
              </a:rPr>
              <a:t>semantically</a:t>
            </a:r>
            <a:r>
              <a:rPr lang="en-US" dirty="0" smtClean="0"/>
              <a:t> interoperable applications 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74122" y="2997096"/>
            <a:ext cx="2100074" cy="50552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MISSION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44279" y="4388726"/>
            <a:ext cx="7218936" cy="2151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chemeClr val="accent2"/>
                </a:solidFill>
              </a:rPr>
              <a:t>Consistent</a:t>
            </a:r>
            <a:r>
              <a:rPr lang="en-US" smtClean="0"/>
              <a:t> implementation and libraries for: </a:t>
            </a:r>
          </a:p>
          <a:p>
            <a:pPr lvl="1"/>
            <a:r>
              <a:rPr lang="en-US" dirty="0" smtClean="0"/>
              <a:t>Terminology and Modeling</a:t>
            </a:r>
          </a:p>
          <a:p>
            <a:pPr lvl="1"/>
            <a:r>
              <a:rPr lang="en-US" dirty="0" smtClean="0"/>
              <a:t>SMART on FHIR Profiling </a:t>
            </a:r>
          </a:p>
          <a:p>
            <a:pPr lvl="1"/>
            <a:r>
              <a:rPr lang="en-US" dirty="0" smtClean="0"/>
              <a:t>SOA Platform Services</a:t>
            </a:r>
          </a:p>
          <a:p>
            <a:pPr lvl="1"/>
            <a:r>
              <a:rPr lang="en-US" dirty="0" smtClean="0"/>
              <a:t>Knowledge Representation and Content Sharing</a:t>
            </a:r>
          </a:p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85523" y="4881109"/>
            <a:ext cx="3923006" cy="880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Provider Led Non-Profit Organization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1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543" y="404209"/>
            <a:ext cx="7772400" cy="6858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endParaRPr lang="en-US" sz="3200" dirty="0"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87279" y="1502233"/>
            <a:ext cx="8514941" cy="4733544"/>
            <a:chOff x="1987279" y="1502233"/>
            <a:chExt cx="8514941" cy="4733544"/>
          </a:xfrm>
        </p:grpSpPr>
        <p:sp>
          <p:nvSpPr>
            <p:cNvPr id="38" name="Rectangle 27"/>
            <p:cNvSpPr/>
            <p:nvPr/>
          </p:nvSpPr>
          <p:spPr>
            <a:xfrm>
              <a:off x="4653345" y="3516234"/>
              <a:ext cx="1814926" cy="1145377"/>
            </a:xfrm>
            <a:custGeom>
              <a:avLst/>
              <a:gdLst>
                <a:gd name="connsiteX0" fmla="*/ 467048 w 1051750"/>
                <a:gd name="connsiteY0" fmla="*/ 25086 h 802573"/>
                <a:gd name="connsiteX1" fmla="*/ 523999 w 1051750"/>
                <a:gd name="connsiteY1" fmla="*/ 34944 h 802573"/>
                <a:gd name="connsiteX2" fmla="*/ 818011 w 1051750"/>
                <a:gd name="connsiteY2" fmla="*/ 2862 h 802573"/>
                <a:gd name="connsiteX3" fmla="*/ 1051049 w 1051750"/>
                <a:gd name="connsiteY3" fmla="*/ 119652 h 802573"/>
                <a:gd name="connsiteX4" fmla="*/ 1051489 w 1051750"/>
                <a:gd name="connsiteY4" fmla="*/ 454207 h 802573"/>
                <a:gd name="connsiteX5" fmla="*/ 1051750 w 1051750"/>
                <a:gd name="connsiteY5" fmla="*/ 454207 h 802573"/>
                <a:gd name="connsiteX6" fmla="*/ 1051489 w 1051750"/>
                <a:gd name="connsiteY6" fmla="*/ 454572 h 802573"/>
                <a:gd name="connsiteX7" fmla="*/ 1051486 w 1051750"/>
                <a:gd name="connsiteY7" fmla="*/ 456940 h 802573"/>
                <a:gd name="connsiteX8" fmla="*/ 1049795 w 1051750"/>
                <a:gd name="connsiteY8" fmla="*/ 456940 h 802573"/>
                <a:gd name="connsiteX9" fmla="*/ 802613 w 1051750"/>
                <a:gd name="connsiteY9" fmla="*/ 802573 h 802573"/>
                <a:gd name="connsiteX10" fmla="*/ 249137 w 1051750"/>
                <a:gd name="connsiteY10" fmla="*/ 802573 h 802573"/>
                <a:gd name="connsiteX11" fmla="*/ 1955 w 1051750"/>
                <a:gd name="connsiteY11" fmla="*/ 456940 h 802573"/>
                <a:gd name="connsiteX12" fmla="*/ 0 w 1051750"/>
                <a:gd name="connsiteY12" fmla="*/ 456940 h 802573"/>
                <a:gd name="connsiteX13" fmla="*/ 1 w 1051750"/>
                <a:gd name="connsiteY13" fmla="*/ 454208 h 802573"/>
                <a:gd name="connsiteX14" fmla="*/ 0 w 1051750"/>
                <a:gd name="connsiteY14" fmla="*/ 454207 h 802573"/>
                <a:gd name="connsiteX15" fmla="*/ 1 w 1051750"/>
                <a:gd name="connsiteY15" fmla="*/ 454207 h 802573"/>
                <a:gd name="connsiteX16" fmla="*/ 124 w 1051750"/>
                <a:gd name="connsiteY16" fmla="*/ 128415 h 802573"/>
                <a:gd name="connsiteX17" fmla="*/ 58861 w 1051750"/>
                <a:gd name="connsiteY17" fmla="*/ 145940 h 802573"/>
                <a:gd name="connsiteX18" fmla="*/ 216024 w 1051750"/>
                <a:gd name="connsiteY18" fmla="*/ 175150 h 802573"/>
                <a:gd name="connsiteX19" fmla="*/ 279524 w 1051750"/>
                <a:gd name="connsiteY19" fmla="*/ 119652 h 802573"/>
                <a:gd name="connsiteX20" fmla="*/ 327149 w 1051750"/>
                <a:gd name="connsiteY20" fmla="*/ 43707 h 802573"/>
                <a:gd name="connsiteX21" fmla="*/ 467048 w 1051750"/>
                <a:gd name="connsiteY21" fmla="*/ 25086 h 802573"/>
                <a:gd name="connsiteX0" fmla="*/ 467048 w 1051750"/>
                <a:gd name="connsiteY0" fmla="*/ 25086 h 802573"/>
                <a:gd name="connsiteX1" fmla="*/ 523999 w 1051750"/>
                <a:gd name="connsiteY1" fmla="*/ 34944 h 802573"/>
                <a:gd name="connsiteX2" fmla="*/ 818011 w 1051750"/>
                <a:gd name="connsiteY2" fmla="*/ 2862 h 802573"/>
                <a:gd name="connsiteX3" fmla="*/ 1051049 w 1051750"/>
                <a:gd name="connsiteY3" fmla="*/ 119652 h 802573"/>
                <a:gd name="connsiteX4" fmla="*/ 1051489 w 1051750"/>
                <a:gd name="connsiteY4" fmla="*/ 454207 h 802573"/>
                <a:gd name="connsiteX5" fmla="*/ 1051750 w 1051750"/>
                <a:gd name="connsiteY5" fmla="*/ 454207 h 802573"/>
                <a:gd name="connsiteX6" fmla="*/ 1051489 w 1051750"/>
                <a:gd name="connsiteY6" fmla="*/ 454572 h 802573"/>
                <a:gd name="connsiteX7" fmla="*/ 1051486 w 1051750"/>
                <a:gd name="connsiteY7" fmla="*/ 456940 h 802573"/>
                <a:gd name="connsiteX8" fmla="*/ 1049795 w 1051750"/>
                <a:gd name="connsiteY8" fmla="*/ 456940 h 802573"/>
                <a:gd name="connsiteX9" fmla="*/ 802613 w 1051750"/>
                <a:gd name="connsiteY9" fmla="*/ 802573 h 802573"/>
                <a:gd name="connsiteX10" fmla="*/ 249137 w 1051750"/>
                <a:gd name="connsiteY10" fmla="*/ 802573 h 802573"/>
                <a:gd name="connsiteX11" fmla="*/ 1955 w 1051750"/>
                <a:gd name="connsiteY11" fmla="*/ 456940 h 802573"/>
                <a:gd name="connsiteX12" fmla="*/ 0 w 1051750"/>
                <a:gd name="connsiteY12" fmla="*/ 456940 h 802573"/>
                <a:gd name="connsiteX13" fmla="*/ 1 w 1051750"/>
                <a:gd name="connsiteY13" fmla="*/ 454208 h 802573"/>
                <a:gd name="connsiteX14" fmla="*/ 0 w 1051750"/>
                <a:gd name="connsiteY14" fmla="*/ 454207 h 802573"/>
                <a:gd name="connsiteX15" fmla="*/ 1 w 1051750"/>
                <a:gd name="connsiteY15" fmla="*/ 454207 h 802573"/>
                <a:gd name="connsiteX16" fmla="*/ 124 w 1051750"/>
                <a:gd name="connsiteY16" fmla="*/ 128415 h 802573"/>
                <a:gd name="connsiteX17" fmla="*/ 58861 w 1051750"/>
                <a:gd name="connsiteY17" fmla="*/ 145940 h 802573"/>
                <a:gd name="connsiteX18" fmla="*/ 216024 w 1051750"/>
                <a:gd name="connsiteY18" fmla="*/ 175150 h 802573"/>
                <a:gd name="connsiteX19" fmla="*/ 191681 w 1051750"/>
                <a:gd name="connsiteY19" fmla="*/ 10654 h 802573"/>
                <a:gd name="connsiteX20" fmla="*/ 327149 w 1051750"/>
                <a:gd name="connsiteY20" fmla="*/ 43707 h 802573"/>
                <a:gd name="connsiteX21" fmla="*/ 467048 w 1051750"/>
                <a:gd name="connsiteY21" fmla="*/ 25086 h 802573"/>
                <a:gd name="connsiteX0" fmla="*/ 467048 w 1051750"/>
                <a:gd name="connsiteY0" fmla="*/ 46104 h 823591"/>
                <a:gd name="connsiteX1" fmla="*/ 523999 w 1051750"/>
                <a:gd name="connsiteY1" fmla="*/ 55962 h 823591"/>
                <a:gd name="connsiteX2" fmla="*/ 818011 w 1051750"/>
                <a:gd name="connsiteY2" fmla="*/ 23880 h 823591"/>
                <a:gd name="connsiteX3" fmla="*/ 1051049 w 1051750"/>
                <a:gd name="connsiteY3" fmla="*/ 140670 h 823591"/>
                <a:gd name="connsiteX4" fmla="*/ 1051489 w 1051750"/>
                <a:gd name="connsiteY4" fmla="*/ 475225 h 823591"/>
                <a:gd name="connsiteX5" fmla="*/ 1051750 w 1051750"/>
                <a:gd name="connsiteY5" fmla="*/ 475225 h 823591"/>
                <a:gd name="connsiteX6" fmla="*/ 1051489 w 1051750"/>
                <a:gd name="connsiteY6" fmla="*/ 475590 h 823591"/>
                <a:gd name="connsiteX7" fmla="*/ 1051486 w 1051750"/>
                <a:gd name="connsiteY7" fmla="*/ 477958 h 823591"/>
                <a:gd name="connsiteX8" fmla="*/ 1049795 w 1051750"/>
                <a:gd name="connsiteY8" fmla="*/ 477958 h 823591"/>
                <a:gd name="connsiteX9" fmla="*/ 802613 w 1051750"/>
                <a:gd name="connsiteY9" fmla="*/ 823591 h 823591"/>
                <a:gd name="connsiteX10" fmla="*/ 249137 w 1051750"/>
                <a:gd name="connsiteY10" fmla="*/ 823591 h 823591"/>
                <a:gd name="connsiteX11" fmla="*/ 1955 w 1051750"/>
                <a:gd name="connsiteY11" fmla="*/ 477958 h 823591"/>
                <a:gd name="connsiteX12" fmla="*/ 0 w 1051750"/>
                <a:gd name="connsiteY12" fmla="*/ 477958 h 823591"/>
                <a:gd name="connsiteX13" fmla="*/ 1 w 1051750"/>
                <a:gd name="connsiteY13" fmla="*/ 475226 h 823591"/>
                <a:gd name="connsiteX14" fmla="*/ 0 w 1051750"/>
                <a:gd name="connsiteY14" fmla="*/ 475225 h 823591"/>
                <a:gd name="connsiteX15" fmla="*/ 1 w 1051750"/>
                <a:gd name="connsiteY15" fmla="*/ 475225 h 823591"/>
                <a:gd name="connsiteX16" fmla="*/ 124 w 1051750"/>
                <a:gd name="connsiteY16" fmla="*/ 149433 h 823591"/>
                <a:gd name="connsiteX17" fmla="*/ 58861 w 1051750"/>
                <a:gd name="connsiteY17" fmla="*/ 166958 h 823591"/>
                <a:gd name="connsiteX18" fmla="*/ 216024 w 1051750"/>
                <a:gd name="connsiteY18" fmla="*/ 196168 h 823591"/>
                <a:gd name="connsiteX19" fmla="*/ 191681 w 1051750"/>
                <a:gd name="connsiteY19" fmla="*/ 31672 h 823591"/>
                <a:gd name="connsiteX20" fmla="*/ 329982 w 1051750"/>
                <a:gd name="connsiteY20" fmla="*/ 1435 h 823591"/>
                <a:gd name="connsiteX21" fmla="*/ 467048 w 1051750"/>
                <a:gd name="connsiteY21" fmla="*/ 46104 h 823591"/>
                <a:gd name="connsiteX0" fmla="*/ 467048 w 1051750"/>
                <a:gd name="connsiteY0" fmla="*/ 46104 h 823591"/>
                <a:gd name="connsiteX1" fmla="*/ 523999 w 1051750"/>
                <a:gd name="connsiteY1" fmla="*/ 55962 h 823591"/>
                <a:gd name="connsiteX2" fmla="*/ 818011 w 1051750"/>
                <a:gd name="connsiteY2" fmla="*/ 23880 h 823591"/>
                <a:gd name="connsiteX3" fmla="*/ 1051049 w 1051750"/>
                <a:gd name="connsiteY3" fmla="*/ 140670 h 823591"/>
                <a:gd name="connsiteX4" fmla="*/ 1051489 w 1051750"/>
                <a:gd name="connsiteY4" fmla="*/ 475225 h 823591"/>
                <a:gd name="connsiteX5" fmla="*/ 1051750 w 1051750"/>
                <a:gd name="connsiteY5" fmla="*/ 475225 h 823591"/>
                <a:gd name="connsiteX6" fmla="*/ 1051489 w 1051750"/>
                <a:gd name="connsiteY6" fmla="*/ 475590 h 823591"/>
                <a:gd name="connsiteX7" fmla="*/ 1051486 w 1051750"/>
                <a:gd name="connsiteY7" fmla="*/ 477958 h 823591"/>
                <a:gd name="connsiteX8" fmla="*/ 1049795 w 1051750"/>
                <a:gd name="connsiteY8" fmla="*/ 477958 h 823591"/>
                <a:gd name="connsiteX9" fmla="*/ 802613 w 1051750"/>
                <a:gd name="connsiteY9" fmla="*/ 823591 h 823591"/>
                <a:gd name="connsiteX10" fmla="*/ 249137 w 1051750"/>
                <a:gd name="connsiteY10" fmla="*/ 823591 h 823591"/>
                <a:gd name="connsiteX11" fmla="*/ 1955 w 1051750"/>
                <a:gd name="connsiteY11" fmla="*/ 477958 h 823591"/>
                <a:gd name="connsiteX12" fmla="*/ 0 w 1051750"/>
                <a:gd name="connsiteY12" fmla="*/ 477958 h 823591"/>
                <a:gd name="connsiteX13" fmla="*/ 1 w 1051750"/>
                <a:gd name="connsiteY13" fmla="*/ 475226 h 823591"/>
                <a:gd name="connsiteX14" fmla="*/ 0 w 1051750"/>
                <a:gd name="connsiteY14" fmla="*/ 475225 h 823591"/>
                <a:gd name="connsiteX15" fmla="*/ 1 w 1051750"/>
                <a:gd name="connsiteY15" fmla="*/ 475225 h 823591"/>
                <a:gd name="connsiteX16" fmla="*/ 124 w 1051750"/>
                <a:gd name="connsiteY16" fmla="*/ 149433 h 823591"/>
                <a:gd name="connsiteX17" fmla="*/ 30524 w 1051750"/>
                <a:gd name="connsiteY17" fmla="*/ 198603 h 823591"/>
                <a:gd name="connsiteX18" fmla="*/ 216024 w 1051750"/>
                <a:gd name="connsiteY18" fmla="*/ 196168 h 823591"/>
                <a:gd name="connsiteX19" fmla="*/ 191681 w 1051750"/>
                <a:gd name="connsiteY19" fmla="*/ 31672 h 823591"/>
                <a:gd name="connsiteX20" fmla="*/ 329982 w 1051750"/>
                <a:gd name="connsiteY20" fmla="*/ 1435 h 823591"/>
                <a:gd name="connsiteX21" fmla="*/ 467048 w 1051750"/>
                <a:gd name="connsiteY21" fmla="*/ 46104 h 823591"/>
                <a:gd name="connsiteX0" fmla="*/ 467048 w 1051750"/>
                <a:gd name="connsiteY0" fmla="*/ 46104 h 823591"/>
                <a:gd name="connsiteX1" fmla="*/ 523999 w 1051750"/>
                <a:gd name="connsiteY1" fmla="*/ 55962 h 823591"/>
                <a:gd name="connsiteX2" fmla="*/ 818011 w 1051750"/>
                <a:gd name="connsiteY2" fmla="*/ 23880 h 823591"/>
                <a:gd name="connsiteX3" fmla="*/ 1051049 w 1051750"/>
                <a:gd name="connsiteY3" fmla="*/ 140670 h 823591"/>
                <a:gd name="connsiteX4" fmla="*/ 1051489 w 1051750"/>
                <a:gd name="connsiteY4" fmla="*/ 475225 h 823591"/>
                <a:gd name="connsiteX5" fmla="*/ 1051750 w 1051750"/>
                <a:gd name="connsiteY5" fmla="*/ 475225 h 823591"/>
                <a:gd name="connsiteX6" fmla="*/ 1051489 w 1051750"/>
                <a:gd name="connsiteY6" fmla="*/ 475590 h 823591"/>
                <a:gd name="connsiteX7" fmla="*/ 1051486 w 1051750"/>
                <a:gd name="connsiteY7" fmla="*/ 477958 h 823591"/>
                <a:gd name="connsiteX8" fmla="*/ 1049795 w 1051750"/>
                <a:gd name="connsiteY8" fmla="*/ 477958 h 823591"/>
                <a:gd name="connsiteX9" fmla="*/ 802613 w 1051750"/>
                <a:gd name="connsiteY9" fmla="*/ 823591 h 823591"/>
                <a:gd name="connsiteX10" fmla="*/ 249137 w 1051750"/>
                <a:gd name="connsiteY10" fmla="*/ 823591 h 823591"/>
                <a:gd name="connsiteX11" fmla="*/ 1955 w 1051750"/>
                <a:gd name="connsiteY11" fmla="*/ 477958 h 823591"/>
                <a:gd name="connsiteX12" fmla="*/ 0 w 1051750"/>
                <a:gd name="connsiteY12" fmla="*/ 477958 h 823591"/>
                <a:gd name="connsiteX13" fmla="*/ 1 w 1051750"/>
                <a:gd name="connsiteY13" fmla="*/ 475226 h 823591"/>
                <a:gd name="connsiteX14" fmla="*/ 0 w 1051750"/>
                <a:gd name="connsiteY14" fmla="*/ 475225 h 823591"/>
                <a:gd name="connsiteX15" fmla="*/ 1 w 1051750"/>
                <a:gd name="connsiteY15" fmla="*/ 475225 h 823591"/>
                <a:gd name="connsiteX16" fmla="*/ 124 w 1051750"/>
                <a:gd name="connsiteY16" fmla="*/ 149433 h 823591"/>
                <a:gd name="connsiteX17" fmla="*/ 30524 w 1051750"/>
                <a:gd name="connsiteY17" fmla="*/ 198603 h 823591"/>
                <a:gd name="connsiteX18" fmla="*/ 128180 w 1051750"/>
                <a:gd name="connsiteY18" fmla="*/ 41461 h 823591"/>
                <a:gd name="connsiteX19" fmla="*/ 191681 w 1051750"/>
                <a:gd name="connsiteY19" fmla="*/ 31672 h 823591"/>
                <a:gd name="connsiteX20" fmla="*/ 329982 w 1051750"/>
                <a:gd name="connsiteY20" fmla="*/ 1435 h 823591"/>
                <a:gd name="connsiteX21" fmla="*/ 467048 w 1051750"/>
                <a:gd name="connsiteY21" fmla="*/ 46104 h 823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51750" h="823591">
                  <a:moveTo>
                    <a:pt x="467048" y="46104"/>
                  </a:moveTo>
                  <a:cubicBezTo>
                    <a:pt x="485866" y="47412"/>
                    <a:pt x="465505" y="59666"/>
                    <a:pt x="523999" y="55962"/>
                  </a:cubicBezTo>
                  <a:cubicBezTo>
                    <a:pt x="582493" y="52258"/>
                    <a:pt x="730169" y="9762"/>
                    <a:pt x="818011" y="23880"/>
                  </a:cubicBezTo>
                  <a:cubicBezTo>
                    <a:pt x="905853" y="37998"/>
                    <a:pt x="1006599" y="199332"/>
                    <a:pt x="1051049" y="140670"/>
                  </a:cubicBezTo>
                  <a:cubicBezTo>
                    <a:pt x="1051650" y="524987"/>
                    <a:pt x="1052034" y="31651"/>
                    <a:pt x="1051489" y="475225"/>
                  </a:cubicBezTo>
                  <a:lnTo>
                    <a:pt x="1051750" y="475225"/>
                  </a:lnTo>
                  <a:lnTo>
                    <a:pt x="1051489" y="475590"/>
                  </a:lnTo>
                  <a:cubicBezTo>
                    <a:pt x="1051488" y="476377"/>
                    <a:pt x="1051487" y="477166"/>
                    <a:pt x="1051486" y="477958"/>
                  </a:cubicBezTo>
                  <a:lnTo>
                    <a:pt x="1049795" y="477958"/>
                  </a:lnTo>
                  <a:lnTo>
                    <a:pt x="802613" y="823591"/>
                  </a:lnTo>
                  <a:lnTo>
                    <a:pt x="249137" y="823591"/>
                  </a:lnTo>
                  <a:lnTo>
                    <a:pt x="1955" y="477958"/>
                  </a:lnTo>
                  <a:lnTo>
                    <a:pt x="0" y="477958"/>
                  </a:lnTo>
                  <a:cubicBezTo>
                    <a:pt x="0" y="477047"/>
                    <a:pt x="1" y="476137"/>
                    <a:pt x="1" y="475226"/>
                  </a:cubicBezTo>
                  <a:lnTo>
                    <a:pt x="0" y="475225"/>
                  </a:lnTo>
                  <a:lnTo>
                    <a:pt x="1" y="475225"/>
                  </a:lnTo>
                  <a:cubicBezTo>
                    <a:pt x="41" y="122855"/>
                    <a:pt x="83" y="521509"/>
                    <a:pt x="124" y="149433"/>
                  </a:cubicBezTo>
                  <a:cubicBezTo>
                    <a:pt x="57478" y="167450"/>
                    <a:pt x="9181" y="216598"/>
                    <a:pt x="30524" y="198603"/>
                  </a:cubicBezTo>
                  <a:cubicBezTo>
                    <a:pt x="51867" y="180608"/>
                    <a:pt x="101321" y="69283"/>
                    <a:pt x="128180" y="41461"/>
                  </a:cubicBezTo>
                  <a:cubicBezTo>
                    <a:pt x="155039" y="13639"/>
                    <a:pt x="173160" y="53578"/>
                    <a:pt x="191681" y="31672"/>
                  </a:cubicBezTo>
                  <a:cubicBezTo>
                    <a:pt x="210202" y="9765"/>
                    <a:pt x="289236" y="15553"/>
                    <a:pt x="329982" y="1435"/>
                  </a:cubicBezTo>
                  <a:cubicBezTo>
                    <a:pt x="360542" y="-9153"/>
                    <a:pt x="410592" y="42179"/>
                    <a:pt x="467048" y="4610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D09500"/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an 38"/>
            <p:cNvSpPr/>
            <p:nvPr/>
          </p:nvSpPr>
          <p:spPr>
            <a:xfrm>
              <a:off x="4625020" y="4854652"/>
              <a:ext cx="1212982" cy="837169"/>
            </a:xfrm>
            <a:prstGeom prst="can">
              <a:avLst/>
            </a:prstGeom>
            <a:gradFill flip="none" rotWithShape="1">
              <a:gsLst>
                <a:gs pos="10000">
                  <a:srgbClr val="FFD49F"/>
                </a:gs>
                <a:gs pos="90000">
                  <a:srgbClr val="FFDBB3"/>
                </a:gs>
                <a:gs pos="50000">
                  <a:srgbClr val="ED99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Can 25"/>
            <p:cNvSpPr/>
            <p:nvPr/>
          </p:nvSpPr>
          <p:spPr>
            <a:xfrm>
              <a:off x="4904032" y="5133664"/>
              <a:ext cx="1212982" cy="837169"/>
            </a:xfrm>
            <a:prstGeom prst="can">
              <a:avLst/>
            </a:prstGeom>
            <a:gradFill flip="none" rotWithShape="1">
              <a:gsLst>
                <a:gs pos="10000">
                  <a:srgbClr val="FFD49F"/>
                </a:gs>
                <a:gs pos="90000">
                  <a:srgbClr val="FFDBB3"/>
                </a:gs>
                <a:gs pos="50000">
                  <a:srgbClr val="ED99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Hexagon 25"/>
            <p:cNvSpPr/>
            <p:nvPr/>
          </p:nvSpPr>
          <p:spPr>
            <a:xfrm>
              <a:off x="4310743" y="1502233"/>
              <a:ext cx="2478108" cy="1558145"/>
            </a:xfrm>
            <a:custGeom>
              <a:avLst/>
              <a:gdLst>
                <a:gd name="connsiteX0" fmla="*/ 190500 w 1428751"/>
                <a:gd name="connsiteY0" fmla="*/ 0 h 1193800"/>
                <a:gd name="connsiteX1" fmla="*/ 1238251 w 1428751"/>
                <a:gd name="connsiteY1" fmla="*/ 0 h 1193800"/>
                <a:gd name="connsiteX2" fmla="*/ 1428751 w 1428751"/>
                <a:gd name="connsiteY2" fmla="*/ 381000 h 1193800"/>
                <a:gd name="connsiteX3" fmla="*/ 1238251 w 1428751"/>
                <a:gd name="connsiteY3" fmla="*/ 762000 h 1193800"/>
                <a:gd name="connsiteX4" fmla="*/ 1241278 w 1428751"/>
                <a:gd name="connsiteY4" fmla="*/ 892501 h 1193800"/>
                <a:gd name="connsiteX5" fmla="*/ 1240062 w 1428751"/>
                <a:gd name="connsiteY5" fmla="*/ 1026482 h 1193800"/>
                <a:gd name="connsiteX6" fmla="*/ 1225465 w 1428751"/>
                <a:gd name="connsiteY6" fmla="*/ 1068681 h 1193800"/>
                <a:gd name="connsiteX7" fmla="*/ 1146397 w 1428751"/>
                <a:gd name="connsiteY7" fmla="*/ 1126704 h 1193800"/>
                <a:gd name="connsiteX8" fmla="*/ 988261 w 1428751"/>
                <a:gd name="connsiteY8" fmla="*/ 1091890 h 1193800"/>
                <a:gd name="connsiteX9" fmla="*/ 959067 w 1428751"/>
                <a:gd name="connsiteY9" fmla="*/ 1020152 h 1193800"/>
                <a:gd name="connsiteX10" fmla="*/ 1005291 w 1428751"/>
                <a:gd name="connsiteY10" fmla="*/ 946305 h 1193800"/>
                <a:gd name="connsiteX11" fmla="*/ 854454 w 1428751"/>
                <a:gd name="connsiteY11" fmla="*/ 867182 h 1193800"/>
                <a:gd name="connsiteX12" fmla="*/ 635498 w 1428751"/>
                <a:gd name="connsiteY12" fmla="*/ 875622 h 1193800"/>
                <a:gd name="connsiteX13" fmla="*/ 519937 w 1428751"/>
                <a:gd name="connsiteY13" fmla="*/ 932590 h 1193800"/>
                <a:gd name="connsiteX14" fmla="*/ 505340 w 1428751"/>
                <a:gd name="connsiteY14" fmla="*/ 1029647 h 1193800"/>
                <a:gd name="connsiteX15" fmla="*/ 595356 w 1428751"/>
                <a:gd name="connsiteY15" fmla="*/ 1097165 h 1193800"/>
                <a:gd name="connsiteX16" fmla="*/ 592923 w 1428751"/>
                <a:gd name="connsiteY16" fmla="*/ 1180507 h 1193800"/>
                <a:gd name="connsiteX17" fmla="*/ 337473 w 1428751"/>
                <a:gd name="connsiteY17" fmla="*/ 1188947 h 1193800"/>
                <a:gd name="connsiteX18" fmla="*/ 225562 w 1428751"/>
                <a:gd name="connsiteY18" fmla="*/ 1133034 h 1193800"/>
                <a:gd name="connsiteX19" fmla="*/ 190286 w 1428751"/>
                <a:gd name="connsiteY19" fmla="*/ 1079230 h 1193800"/>
                <a:gd name="connsiteX20" fmla="*/ 190286 w 1428751"/>
                <a:gd name="connsiteY20" fmla="*/ 1024372 h 1193800"/>
                <a:gd name="connsiteX21" fmla="*/ 190286 w 1428751"/>
                <a:gd name="connsiteY21" fmla="*/ 864017 h 1193800"/>
                <a:gd name="connsiteX22" fmla="*/ 190286 w 1428751"/>
                <a:gd name="connsiteY22" fmla="*/ 762000 h 1193800"/>
                <a:gd name="connsiteX23" fmla="*/ 190500 w 1428751"/>
                <a:gd name="connsiteY23" fmla="*/ 762000 h 1193800"/>
                <a:gd name="connsiteX24" fmla="*/ 0 w 1428751"/>
                <a:gd name="connsiteY24" fmla="*/ 381000 h 1193800"/>
                <a:gd name="connsiteX25" fmla="*/ 190500 w 1428751"/>
                <a:gd name="connsiteY25" fmla="*/ 0 h 1193800"/>
                <a:gd name="connsiteX0" fmla="*/ 190500 w 1428751"/>
                <a:gd name="connsiteY0" fmla="*/ 0 h 1193800"/>
                <a:gd name="connsiteX1" fmla="*/ 1238251 w 1428751"/>
                <a:gd name="connsiteY1" fmla="*/ 0 h 1193800"/>
                <a:gd name="connsiteX2" fmla="*/ 1428751 w 1428751"/>
                <a:gd name="connsiteY2" fmla="*/ 381000 h 1193800"/>
                <a:gd name="connsiteX3" fmla="*/ 1238251 w 1428751"/>
                <a:gd name="connsiteY3" fmla="*/ 762000 h 1193800"/>
                <a:gd name="connsiteX4" fmla="*/ 1241278 w 1428751"/>
                <a:gd name="connsiteY4" fmla="*/ 892501 h 1193800"/>
                <a:gd name="connsiteX5" fmla="*/ 1240062 w 1428751"/>
                <a:gd name="connsiteY5" fmla="*/ 1026482 h 1193800"/>
                <a:gd name="connsiteX6" fmla="*/ 1225465 w 1428751"/>
                <a:gd name="connsiteY6" fmla="*/ 1068681 h 1193800"/>
                <a:gd name="connsiteX7" fmla="*/ 1146397 w 1428751"/>
                <a:gd name="connsiteY7" fmla="*/ 1126704 h 1193800"/>
                <a:gd name="connsiteX8" fmla="*/ 988261 w 1428751"/>
                <a:gd name="connsiteY8" fmla="*/ 1091890 h 1193800"/>
                <a:gd name="connsiteX9" fmla="*/ 943510 w 1428751"/>
                <a:gd name="connsiteY9" fmla="*/ 1020152 h 1193800"/>
                <a:gd name="connsiteX10" fmla="*/ 1005291 w 1428751"/>
                <a:gd name="connsiteY10" fmla="*/ 946305 h 1193800"/>
                <a:gd name="connsiteX11" fmla="*/ 854454 w 1428751"/>
                <a:gd name="connsiteY11" fmla="*/ 867182 h 1193800"/>
                <a:gd name="connsiteX12" fmla="*/ 635498 w 1428751"/>
                <a:gd name="connsiteY12" fmla="*/ 875622 h 1193800"/>
                <a:gd name="connsiteX13" fmla="*/ 519937 w 1428751"/>
                <a:gd name="connsiteY13" fmla="*/ 932590 h 1193800"/>
                <a:gd name="connsiteX14" fmla="*/ 505340 w 1428751"/>
                <a:gd name="connsiteY14" fmla="*/ 1029647 h 1193800"/>
                <a:gd name="connsiteX15" fmla="*/ 595356 w 1428751"/>
                <a:gd name="connsiteY15" fmla="*/ 1097165 h 1193800"/>
                <a:gd name="connsiteX16" fmla="*/ 592923 w 1428751"/>
                <a:gd name="connsiteY16" fmla="*/ 1180507 h 1193800"/>
                <a:gd name="connsiteX17" fmla="*/ 337473 w 1428751"/>
                <a:gd name="connsiteY17" fmla="*/ 1188947 h 1193800"/>
                <a:gd name="connsiteX18" fmla="*/ 225562 w 1428751"/>
                <a:gd name="connsiteY18" fmla="*/ 1133034 h 1193800"/>
                <a:gd name="connsiteX19" fmla="*/ 190286 w 1428751"/>
                <a:gd name="connsiteY19" fmla="*/ 1079230 h 1193800"/>
                <a:gd name="connsiteX20" fmla="*/ 190286 w 1428751"/>
                <a:gd name="connsiteY20" fmla="*/ 1024372 h 1193800"/>
                <a:gd name="connsiteX21" fmla="*/ 190286 w 1428751"/>
                <a:gd name="connsiteY21" fmla="*/ 864017 h 1193800"/>
                <a:gd name="connsiteX22" fmla="*/ 190286 w 1428751"/>
                <a:gd name="connsiteY22" fmla="*/ 762000 h 1193800"/>
                <a:gd name="connsiteX23" fmla="*/ 190500 w 1428751"/>
                <a:gd name="connsiteY23" fmla="*/ 762000 h 1193800"/>
                <a:gd name="connsiteX24" fmla="*/ 0 w 1428751"/>
                <a:gd name="connsiteY24" fmla="*/ 381000 h 1193800"/>
                <a:gd name="connsiteX25" fmla="*/ 190500 w 1428751"/>
                <a:gd name="connsiteY25" fmla="*/ 0 h 1193800"/>
                <a:gd name="connsiteX0" fmla="*/ 190500 w 1428751"/>
                <a:gd name="connsiteY0" fmla="*/ 0 h 1193800"/>
                <a:gd name="connsiteX1" fmla="*/ 1238251 w 1428751"/>
                <a:gd name="connsiteY1" fmla="*/ 0 h 1193800"/>
                <a:gd name="connsiteX2" fmla="*/ 1428751 w 1428751"/>
                <a:gd name="connsiteY2" fmla="*/ 381000 h 1193800"/>
                <a:gd name="connsiteX3" fmla="*/ 1238251 w 1428751"/>
                <a:gd name="connsiteY3" fmla="*/ 762000 h 1193800"/>
                <a:gd name="connsiteX4" fmla="*/ 1241278 w 1428751"/>
                <a:gd name="connsiteY4" fmla="*/ 892501 h 1193800"/>
                <a:gd name="connsiteX5" fmla="*/ 1240062 w 1428751"/>
                <a:gd name="connsiteY5" fmla="*/ 1026482 h 1193800"/>
                <a:gd name="connsiteX6" fmla="*/ 1225465 w 1428751"/>
                <a:gd name="connsiteY6" fmla="*/ 1068681 h 1193800"/>
                <a:gd name="connsiteX7" fmla="*/ 1146397 w 1428751"/>
                <a:gd name="connsiteY7" fmla="*/ 1126704 h 1193800"/>
                <a:gd name="connsiteX8" fmla="*/ 988261 w 1428751"/>
                <a:gd name="connsiteY8" fmla="*/ 1091890 h 1193800"/>
                <a:gd name="connsiteX9" fmla="*/ 943510 w 1428751"/>
                <a:gd name="connsiteY9" fmla="*/ 1020152 h 1193800"/>
                <a:gd name="connsiteX10" fmla="*/ 1003563 w 1428751"/>
                <a:gd name="connsiteY10" fmla="*/ 927944 h 1193800"/>
                <a:gd name="connsiteX11" fmla="*/ 854454 w 1428751"/>
                <a:gd name="connsiteY11" fmla="*/ 867182 h 1193800"/>
                <a:gd name="connsiteX12" fmla="*/ 635498 w 1428751"/>
                <a:gd name="connsiteY12" fmla="*/ 875622 h 1193800"/>
                <a:gd name="connsiteX13" fmla="*/ 519937 w 1428751"/>
                <a:gd name="connsiteY13" fmla="*/ 932590 h 1193800"/>
                <a:gd name="connsiteX14" fmla="*/ 505340 w 1428751"/>
                <a:gd name="connsiteY14" fmla="*/ 1029647 h 1193800"/>
                <a:gd name="connsiteX15" fmla="*/ 595356 w 1428751"/>
                <a:gd name="connsiteY15" fmla="*/ 1097165 h 1193800"/>
                <a:gd name="connsiteX16" fmla="*/ 592923 w 1428751"/>
                <a:gd name="connsiteY16" fmla="*/ 1180507 h 1193800"/>
                <a:gd name="connsiteX17" fmla="*/ 337473 w 1428751"/>
                <a:gd name="connsiteY17" fmla="*/ 1188947 h 1193800"/>
                <a:gd name="connsiteX18" fmla="*/ 225562 w 1428751"/>
                <a:gd name="connsiteY18" fmla="*/ 1133034 h 1193800"/>
                <a:gd name="connsiteX19" fmla="*/ 190286 w 1428751"/>
                <a:gd name="connsiteY19" fmla="*/ 1079230 h 1193800"/>
                <a:gd name="connsiteX20" fmla="*/ 190286 w 1428751"/>
                <a:gd name="connsiteY20" fmla="*/ 1024372 h 1193800"/>
                <a:gd name="connsiteX21" fmla="*/ 190286 w 1428751"/>
                <a:gd name="connsiteY21" fmla="*/ 864017 h 1193800"/>
                <a:gd name="connsiteX22" fmla="*/ 190286 w 1428751"/>
                <a:gd name="connsiteY22" fmla="*/ 762000 h 1193800"/>
                <a:gd name="connsiteX23" fmla="*/ 190500 w 1428751"/>
                <a:gd name="connsiteY23" fmla="*/ 762000 h 1193800"/>
                <a:gd name="connsiteX24" fmla="*/ 0 w 1428751"/>
                <a:gd name="connsiteY24" fmla="*/ 381000 h 1193800"/>
                <a:gd name="connsiteX25" fmla="*/ 190500 w 1428751"/>
                <a:gd name="connsiteY25" fmla="*/ 0 h 1193800"/>
                <a:gd name="connsiteX0" fmla="*/ 190500 w 1428751"/>
                <a:gd name="connsiteY0" fmla="*/ 0 h 1193800"/>
                <a:gd name="connsiteX1" fmla="*/ 1238251 w 1428751"/>
                <a:gd name="connsiteY1" fmla="*/ 0 h 1193800"/>
                <a:gd name="connsiteX2" fmla="*/ 1428751 w 1428751"/>
                <a:gd name="connsiteY2" fmla="*/ 381000 h 1193800"/>
                <a:gd name="connsiteX3" fmla="*/ 1238251 w 1428751"/>
                <a:gd name="connsiteY3" fmla="*/ 762000 h 1193800"/>
                <a:gd name="connsiteX4" fmla="*/ 1241278 w 1428751"/>
                <a:gd name="connsiteY4" fmla="*/ 892501 h 1193800"/>
                <a:gd name="connsiteX5" fmla="*/ 1240062 w 1428751"/>
                <a:gd name="connsiteY5" fmla="*/ 1026482 h 1193800"/>
                <a:gd name="connsiteX6" fmla="*/ 1225465 w 1428751"/>
                <a:gd name="connsiteY6" fmla="*/ 1068681 h 1193800"/>
                <a:gd name="connsiteX7" fmla="*/ 1146397 w 1428751"/>
                <a:gd name="connsiteY7" fmla="*/ 1126704 h 1193800"/>
                <a:gd name="connsiteX8" fmla="*/ 988261 w 1428751"/>
                <a:gd name="connsiteY8" fmla="*/ 1091890 h 1193800"/>
                <a:gd name="connsiteX9" fmla="*/ 943510 w 1428751"/>
                <a:gd name="connsiteY9" fmla="*/ 1020152 h 1193800"/>
                <a:gd name="connsiteX10" fmla="*/ 1003563 w 1428751"/>
                <a:gd name="connsiteY10" fmla="*/ 927944 h 1193800"/>
                <a:gd name="connsiteX11" fmla="*/ 854454 w 1428751"/>
                <a:gd name="connsiteY11" fmla="*/ 867182 h 1193800"/>
                <a:gd name="connsiteX12" fmla="*/ 635498 w 1428751"/>
                <a:gd name="connsiteY12" fmla="*/ 875622 h 1193800"/>
                <a:gd name="connsiteX13" fmla="*/ 521666 w 1428751"/>
                <a:gd name="connsiteY13" fmla="*/ 944066 h 1193800"/>
                <a:gd name="connsiteX14" fmla="*/ 505340 w 1428751"/>
                <a:gd name="connsiteY14" fmla="*/ 1029647 h 1193800"/>
                <a:gd name="connsiteX15" fmla="*/ 595356 w 1428751"/>
                <a:gd name="connsiteY15" fmla="*/ 1097165 h 1193800"/>
                <a:gd name="connsiteX16" fmla="*/ 592923 w 1428751"/>
                <a:gd name="connsiteY16" fmla="*/ 1180507 h 1193800"/>
                <a:gd name="connsiteX17" fmla="*/ 337473 w 1428751"/>
                <a:gd name="connsiteY17" fmla="*/ 1188947 h 1193800"/>
                <a:gd name="connsiteX18" fmla="*/ 225562 w 1428751"/>
                <a:gd name="connsiteY18" fmla="*/ 1133034 h 1193800"/>
                <a:gd name="connsiteX19" fmla="*/ 190286 w 1428751"/>
                <a:gd name="connsiteY19" fmla="*/ 1079230 h 1193800"/>
                <a:gd name="connsiteX20" fmla="*/ 190286 w 1428751"/>
                <a:gd name="connsiteY20" fmla="*/ 1024372 h 1193800"/>
                <a:gd name="connsiteX21" fmla="*/ 190286 w 1428751"/>
                <a:gd name="connsiteY21" fmla="*/ 864017 h 1193800"/>
                <a:gd name="connsiteX22" fmla="*/ 190286 w 1428751"/>
                <a:gd name="connsiteY22" fmla="*/ 762000 h 1193800"/>
                <a:gd name="connsiteX23" fmla="*/ 190500 w 1428751"/>
                <a:gd name="connsiteY23" fmla="*/ 762000 h 1193800"/>
                <a:gd name="connsiteX24" fmla="*/ 0 w 1428751"/>
                <a:gd name="connsiteY24" fmla="*/ 381000 h 1193800"/>
                <a:gd name="connsiteX25" fmla="*/ 190500 w 1428751"/>
                <a:gd name="connsiteY25" fmla="*/ 0 h 1193800"/>
                <a:gd name="connsiteX0" fmla="*/ 190500 w 1428751"/>
                <a:gd name="connsiteY0" fmla="*/ 0 h 1193800"/>
                <a:gd name="connsiteX1" fmla="*/ 1238251 w 1428751"/>
                <a:gd name="connsiteY1" fmla="*/ 0 h 1193800"/>
                <a:gd name="connsiteX2" fmla="*/ 1428751 w 1428751"/>
                <a:gd name="connsiteY2" fmla="*/ 381000 h 1193800"/>
                <a:gd name="connsiteX3" fmla="*/ 1238251 w 1428751"/>
                <a:gd name="connsiteY3" fmla="*/ 762000 h 1193800"/>
                <a:gd name="connsiteX4" fmla="*/ 1241278 w 1428751"/>
                <a:gd name="connsiteY4" fmla="*/ 892501 h 1193800"/>
                <a:gd name="connsiteX5" fmla="*/ 1240062 w 1428751"/>
                <a:gd name="connsiteY5" fmla="*/ 1026482 h 1193800"/>
                <a:gd name="connsiteX6" fmla="*/ 1225465 w 1428751"/>
                <a:gd name="connsiteY6" fmla="*/ 1068681 h 1193800"/>
                <a:gd name="connsiteX7" fmla="*/ 1146397 w 1428751"/>
                <a:gd name="connsiteY7" fmla="*/ 1126704 h 1193800"/>
                <a:gd name="connsiteX8" fmla="*/ 988261 w 1428751"/>
                <a:gd name="connsiteY8" fmla="*/ 1091890 h 1193800"/>
                <a:gd name="connsiteX9" fmla="*/ 943510 w 1428751"/>
                <a:gd name="connsiteY9" fmla="*/ 1020152 h 1193800"/>
                <a:gd name="connsiteX10" fmla="*/ 1003563 w 1428751"/>
                <a:gd name="connsiteY10" fmla="*/ 927944 h 1193800"/>
                <a:gd name="connsiteX11" fmla="*/ 854454 w 1428751"/>
                <a:gd name="connsiteY11" fmla="*/ 867182 h 1193800"/>
                <a:gd name="connsiteX12" fmla="*/ 635498 w 1428751"/>
                <a:gd name="connsiteY12" fmla="*/ 887098 h 1193800"/>
                <a:gd name="connsiteX13" fmla="*/ 521666 w 1428751"/>
                <a:gd name="connsiteY13" fmla="*/ 944066 h 1193800"/>
                <a:gd name="connsiteX14" fmla="*/ 505340 w 1428751"/>
                <a:gd name="connsiteY14" fmla="*/ 1029647 h 1193800"/>
                <a:gd name="connsiteX15" fmla="*/ 595356 w 1428751"/>
                <a:gd name="connsiteY15" fmla="*/ 1097165 h 1193800"/>
                <a:gd name="connsiteX16" fmla="*/ 592923 w 1428751"/>
                <a:gd name="connsiteY16" fmla="*/ 1180507 h 1193800"/>
                <a:gd name="connsiteX17" fmla="*/ 337473 w 1428751"/>
                <a:gd name="connsiteY17" fmla="*/ 1188947 h 1193800"/>
                <a:gd name="connsiteX18" fmla="*/ 225562 w 1428751"/>
                <a:gd name="connsiteY18" fmla="*/ 1133034 h 1193800"/>
                <a:gd name="connsiteX19" fmla="*/ 190286 w 1428751"/>
                <a:gd name="connsiteY19" fmla="*/ 1079230 h 1193800"/>
                <a:gd name="connsiteX20" fmla="*/ 190286 w 1428751"/>
                <a:gd name="connsiteY20" fmla="*/ 1024372 h 1193800"/>
                <a:gd name="connsiteX21" fmla="*/ 190286 w 1428751"/>
                <a:gd name="connsiteY21" fmla="*/ 864017 h 1193800"/>
                <a:gd name="connsiteX22" fmla="*/ 190286 w 1428751"/>
                <a:gd name="connsiteY22" fmla="*/ 762000 h 1193800"/>
                <a:gd name="connsiteX23" fmla="*/ 190500 w 1428751"/>
                <a:gd name="connsiteY23" fmla="*/ 762000 h 1193800"/>
                <a:gd name="connsiteX24" fmla="*/ 0 w 1428751"/>
                <a:gd name="connsiteY24" fmla="*/ 381000 h 1193800"/>
                <a:gd name="connsiteX25" fmla="*/ 190500 w 1428751"/>
                <a:gd name="connsiteY25" fmla="*/ 0 h 1193800"/>
                <a:gd name="connsiteX0" fmla="*/ 190500 w 1428751"/>
                <a:gd name="connsiteY0" fmla="*/ 0 h 1193800"/>
                <a:gd name="connsiteX1" fmla="*/ 1238251 w 1428751"/>
                <a:gd name="connsiteY1" fmla="*/ 0 h 1193800"/>
                <a:gd name="connsiteX2" fmla="*/ 1428751 w 1428751"/>
                <a:gd name="connsiteY2" fmla="*/ 381000 h 1193800"/>
                <a:gd name="connsiteX3" fmla="*/ 1238251 w 1428751"/>
                <a:gd name="connsiteY3" fmla="*/ 762000 h 1193800"/>
                <a:gd name="connsiteX4" fmla="*/ 1241278 w 1428751"/>
                <a:gd name="connsiteY4" fmla="*/ 892501 h 1193800"/>
                <a:gd name="connsiteX5" fmla="*/ 1240062 w 1428751"/>
                <a:gd name="connsiteY5" fmla="*/ 1026482 h 1193800"/>
                <a:gd name="connsiteX6" fmla="*/ 1225465 w 1428751"/>
                <a:gd name="connsiteY6" fmla="*/ 1068681 h 1193800"/>
                <a:gd name="connsiteX7" fmla="*/ 1146397 w 1428751"/>
                <a:gd name="connsiteY7" fmla="*/ 1126704 h 1193800"/>
                <a:gd name="connsiteX8" fmla="*/ 988261 w 1428751"/>
                <a:gd name="connsiteY8" fmla="*/ 1091890 h 1193800"/>
                <a:gd name="connsiteX9" fmla="*/ 943510 w 1428751"/>
                <a:gd name="connsiteY9" fmla="*/ 1020152 h 1193800"/>
                <a:gd name="connsiteX10" fmla="*/ 1003563 w 1428751"/>
                <a:gd name="connsiteY10" fmla="*/ 927944 h 1193800"/>
                <a:gd name="connsiteX11" fmla="*/ 854454 w 1428751"/>
                <a:gd name="connsiteY11" fmla="*/ 867182 h 1193800"/>
                <a:gd name="connsiteX12" fmla="*/ 635498 w 1428751"/>
                <a:gd name="connsiteY12" fmla="*/ 887098 h 1193800"/>
                <a:gd name="connsiteX13" fmla="*/ 521666 w 1428751"/>
                <a:gd name="connsiteY13" fmla="*/ 944066 h 1193800"/>
                <a:gd name="connsiteX14" fmla="*/ 510526 w 1428751"/>
                <a:gd name="connsiteY14" fmla="*/ 1022761 h 1193800"/>
                <a:gd name="connsiteX15" fmla="*/ 595356 w 1428751"/>
                <a:gd name="connsiteY15" fmla="*/ 1097165 h 1193800"/>
                <a:gd name="connsiteX16" fmla="*/ 592923 w 1428751"/>
                <a:gd name="connsiteY16" fmla="*/ 1180507 h 1193800"/>
                <a:gd name="connsiteX17" fmla="*/ 337473 w 1428751"/>
                <a:gd name="connsiteY17" fmla="*/ 1188947 h 1193800"/>
                <a:gd name="connsiteX18" fmla="*/ 225562 w 1428751"/>
                <a:gd name="connsiteY18" fmla="*/ 1133034 h 1193800"/>
                <a:gd name="connsiteX19" fmla="*/ 190286 w 1428751"/>
                <a:gd name="connsiteY19" fmla="*/ 1079230 h 1193800"/>
                <a:gd name="connsiteX20" fmla="*/ 190286 w 1428751"/>
                <a:gd name="connsiteY20" fmla="*/ 1024372 h 1193800"/>
                <a:gd name="connsiteX21" fmla="*/ 190286 w 1428751"/>
                <a:gd name="connsiteY21" fmla="*/ 864017 h 1193800"/>
                <a:gd name="connsiteX22" fmla="*/ 190286 w 1428751"/>
                <a:gd name="connsiteY22" fmla="*/ 762000 h 1193800"/>
                <a:gd name="connsiteX23" fmla="*/ 190500 w 1428751"/>
                <a:gd name="connsiteY23" fmla="*/ 762000 h 1193800"/>
                <a:gd name="connsiteX24" fmla="*/ 0 w 1428751"/>
                <a:gd name="connsiteY24" fmla="*/ 381000 h 1193800"/>
                <a:gd name="connsiteX25" fmla="*/ 190500 w 1428751"/>
                <a:gd name="connsiteY25" fmla="*/ 0 h 1193800"/>
                <a:gd name="connsiteX0" fmla="*/ 190500 w 1428751"/>
                <a:gd name="connsiteY0" fmla="*/ 0 h 1194134"/>
                <a:gd name="connsiteX1" fmla="*/ 1238251 w 1428751"/>
                <a:gd name="connsiteY1" fmla="*/ 0 h 1194134"/>
                <a:gd name="connsiteX2" fmla="*/ 1428751 w 1428751"/>
                <a:gd name="connsiteY2" fmla="*/ 381000 h 1194134"/>
                <a:gd name="connsiteX3" fmla="*/ 1238251 w 1428751"/>
                <a:gd name="connsiteY3" fmla="*/ 762000 h 1194134"/>
                <a:gd name="connsiteX4" fmla="*/ 1241278 w 1428751"/>
                <a:gd name="connsiteY4" fmla="*/ 892501 h 1194134"/>
                <a:gd name="connsiteX5" fmla="*/ 1240062 w 1428751"/>
                <a:gd name="connsiteY5" fmla="*/ 1026482 h 1194134"/>
                <a:gd name="connsiteX6" fmla="*/ 1225465 w 1428751"/>
                <a:gd name="connsiteY6" fmla="*/ 1068681 h 1194134"/>
                <a:gd name="connsiteX7" fmla="*/ 1146397 w 1428751"/>
                <a:gd name="connsiteY7" fmla="*/ 1126704 h 1194134"/>
                <a:gd name="connsiteX8" fmla="*/ 988261 w 1428751"/>
                <a:gd name="connsiteY8" fmla="*/ 1091890 h 1194134"/>
                <a:gd name="connsiteX9" fmla="*/ 943510 w 1428751"/>
                <a:gd name="connsiteY9" fmla="*/ 1020152 h 1194134"/>
                <a:gd name="connsiteX10" fmla="*/ 1003563 w 1428751"/>
                <a:gd name="connsiteY10" fmla="*/ 927944 h 1194134"/>
                <a:gd name="connsiteX11" fmla="*/ 854454 w 1428751"/>
                <a:gd name="connsiteY11" fmla="*/ 867182 h 1194134"/>
                <a:gd name="connsiteX12" fmla="*/ 635498 w 1428751"/>
                <a:gd name="connsiteY12" fmla="*/ 887098 h 1194134"/>
                <a:gd name="connsiteX13" fmla="*/ 521666 w 1428751"/>
                <a:gd name="connsiteY13" fmla="*/ 944066 h 1194134"/>
                <a:gd name="connsiteX14" fmla="*/ 510526 w 1428751"/>
                <a:gd name="connsiteY14" fmla="*/ 1022761 h 1194134"/>
                <a:gd name="connsiteX15" fmla="*/ 603999 w 1428751"/>
                <a:gd name="connsiteY15" fmla="*/ 1090280 h 1194134"/>
                <a:gd name="connsiteX16" fmla="*/ 592923 w 1428751"/>
                <a:gd name="connsiteY16" fmla="*/ 1180507 h 1194134"/>
                <a:gd name="connsiteX17" fmla="*/ 337473 w 1428751"/>
                <a:gd name="connsiteY17" fmla="*/ 1188947 h 1194134"/>
                <a:gd name="connsiteX18" fmla="*/ 225562 w 1428751"/>
                <a:gd name="connsiteY18" fmla="*/ 1133034 h 1194134"/>
                <a:gd name="connsiteX19" fmla="*/ 190286 w 1428751"/>
                <a:gd name="connsiteY19" fmla="*/ 1079230 h 1194134"/>
                <a:gd name="connsiteX20" fmla="*/ 190286 w 1428751"/>
                <a:gd name="connsiteY20" fmla="*/ 1024372 h 1194134"/>
                <a:gd name="connsiteX21" fmla="*/ 190286 w 1428751"/>
                <a:gd name="connsiteY21" fmla="*/ 864017 h 1194134"/>
                <a:gd name="connsiteX22" fmla="*/ 190286 w 1428751"/>
                <a:gd name="connsiteY22" fmla="*/ 762000 h 1194134"/>
                <a:gd name="connsiteX23" fmla="*/ 190500 w 1428751"/>
                <a:gd name="connsiteY23" fmla="*/ 762000 h 1194134"/>
                <a:gd name="connsiteX24" fmla="*/ 0 w 1428751"/>
                <a:gd name="connsiteY24" fmla="*/ 381000 h 1194134"/>
                <a:gd name="connsiteX25" fmla="*/ 190500 w 1428751"/>
                <a:gd name="connsiteY25" fmla="*/ 0 h 1194134"/>
                <a:gd name="connsiteX0" fmla="*/ 190500 w 1428751"/>
                <a:gd name="connsiteY0" fmla="*/ 0 h 1194134"/>
                <a:gd name="connsiteX1" fmla="*/ 1238251 w 1428751"/>
                <a:gd name="connsiteY1" fmla="*/ 0 h 1194134"/>
                <a:gd name="connsiteX2" fmla="*/ 1428751 w 1428751"/>
                <a:gd name="connsiteY2" fmla="*/ 381000 h 1194134"/>
                <a:gd name="connsiteX3" fmla="*/ 1238251 w 1428751"/>
                <a:gd name="connsiteY3" fmla="*/ 762000 h 1194134"/>
                <a:gd name="connsiteX4" fmla="*/ 1241278 w 1428751"/>
                <a:gd name="connsiteY4" fmla="*/ 892501 h 1194134"/>
                <a:gd name="connsiteX5" fmla="*/ 1240062 w 1428751"/>
                <a:gd name="connsiteY5" fmla="*/ 1026482 h 1194134"/>
                <a:gd name="connsiteX6" fmla="*/ 1225465 w 1428751"/>
                <a:gd name="connsiteY6" fmla="*/ 1068681 h 1194134"/>
                <a:gd name="connsiteX7" fmla="*/ 1146397 w 1428751"/>
                <a:gd name="connsiteY7" fmla="*/ 1126704 h 1194134"/>
                <a:gd name="connsiteX8" fmla="*/ 988261 w 1428751"/>
                <a:gd name="connsiteY8" fmla="*/ 1091890 h 1194134"/>
                <a:gd name="connsiteX9" fmla="*/ 943510 w 1428751"/>
                <a:gd name="connsiteY9" fmla="*/ 1020152 h 1194134"/>
                <a:gd name="connsiteX10" fmla="*/ 1003563 w 1428751"/>
                <a:gd name="connsiteY10" fmla="*/ 927944 h 1194134"/>
                <a:gd name="connsiteX11" fmla="*/ 854454 w 1428751"/>
                <a:gd name="connsiteY11" fmla="*/ 867182 h 1194134"/>
                <a:gd name="connsiteX12" fmla="*/ 635498 w 1428751"/>
                <a:gd name="connsiteY12" fmla="*/ 887098 h 1194134"/>
                <a:gd name="connsiteX13" fmla="*/ 521666 w 1428751"/>
                <a:gd name="connsiteY13" fmla="*/ 944066 h 1194134"/>
                <a:gd name="connsiteX14" fmla="*/ 510526 w 1428751"/>
                <a:gd name="connsiteY14" fmla="*/ 1022761 h 1194134"/>
                <a:gd name="connsiteX15" fmla="*/ 603999 w 1428751"/>
                <a:gd name="connsiteY15" fmla="*/ 1090280 h 1194134"/>
                <a:gd name="connsiteX16" fmla="*/ 592923 w 1428751"/>
                <a:gd name="connsiteY16" fmla="*/ 1180507 h 1194134"/>
                <a:gd name="connsiteX17" fmla="*/ 337473 w 1428751"/>
                <a:gd name="connsiteY17" fmla="*/ 1188947 h 1194134"/>
                <a:gd name="connsiteX18" fmla="*/ 225562 w 1428751"/>
                <a:gd name="connsiteY18" fmla="*/ 1133034 h 1194134"/>
                <a:gd name="connsiteX19" fmla="*/ 192014 w 1428751"/>
                <a:gd name="connsiteY19" fmla="*/ 1097591 h 1194134"/>
                <a:gd name="connsiteX20" fmla="*/ 190286 w 1428751"/>
                <a:gd name="connsiteY20" fmla="*/ 1024372 h 1194134"/>
                <a:gd name="connsiteX21" fmla="*/ 190286 w 1428751"/>
                <a:gd name="connsiteY21" fmla="*/ 864017 h 1194134"/>
                <a:gd name="connsiteX22" fmla="*/ 190286 w 1428751"/>
                <a:gd name="connsiteY22" fmla="*/ 762000 h 1194134"/>
                <a:gd name="connsiteX23" fmla="*/ 190500 w 1428751"/>
                <a:gd name="connsiteY23" fmla="*/ 762000 h 1194134"/>
                <a:gd name="connsiteX24" fmla="*/ 0 w 1428751"/>
                <a:gd name="connsiteY24" fmla="*/ 381000 h 1194134"/>
                <a:gd name="connsiteX25" fmla="*/ 190500 w 1428751"/>
                <a:gd name="connsiteY25" fmla="*/ 0 h 1194134"/>
                <a:gd name="connsiteX0" fmla="*/ 190500 w 1428751"/>
                <a:gd name="connsiteY0" fmla="*/ 0 h 1194134"/>
                <a:gd name="connsiteX1" fmla="*/ 1238251 w 1428751"/>
                <a:gd name="connsiteY1" fmla="*/ 0 h 1194134"/>
                <a:gd name="connsiteX2" fmla="*/ 1428751 w 1428751"/>
                <a:gd name="connsiteY2" fmla="*/ 381000 h 1194134"/>
                <a:gd name="connsiteX3" fmla="*/ 1238251 w 1428751"/>
                <a:gd name="connsiteY3" fmla="*/ 762000 h 1194134"/>
                <a:gd name="connsiteX4" fmla="*/ 1241278 w 1428751"/>
                <a:gd name="connsiteY4" fmla="*/ 892501 h 1194134"/>
                <a:gd name="connsiteX5" fmla="*/ 1240062 w 1428751"/>
                <a:gd name="connsiteY5" fmla="*/ 1026482 h 1194134"/>
                <a:gd name="connsiteX6" fmla="*/ 1225465 w 1428751"/>
                <a:gd name="connsiteY6" fmla="*/ 1068681 h 1194134"/>
                <a:gd name="connsiteX7" fmla="*/ 1146397 w 1428751"/>
                <a:gd name="connsiteY7" fmla="*/ 1126704 h 1194134"/>
                <a:gd name="connsiteX8" fmla="*/ 988261 w 1428751"/>
                <a:gd name="connsiteY8" fmla="*/ 1091890 h 1194134"/>
                <a:gd name="connsiteX9" fmla="*/ 943510 w 1428751"/>
                <a:gd name="connsiteY9" fmla="*/ 1020152 h 1194134"/>
                <a:gd name="connsiteX10" fmla="*/ 1003563 w 1428751"/>
                <a:gd name="connsiteY10" fmla="*/ 927944 h 1194134"/>
                <a:gd name="connsiteX11" fmla="*/ 854454 w 1428751"/>
                <a:gd name="connsiteY11" fmla="*/ 867182 h 1194134"/>
                <a:gd name="connsiteX12" fmla="*/ 635498 w 1428751"/>
                <a:gd name="connsiteY12" fmla="*/ 887098 h 1194134"/>
                <a:gd name="connsiteX13" fmla="*/ 521666 w 1428751"/>
                <a:gd name="connsiteY13" fmla="*/ 944066 h 1194134"/>
                <a:gd name="connsiteX14" fmla="*/ 510526 w 1428751"/>
                <a:gd name="connsiteY14" fmla="*/ 1022761 h 1194134"/>
                <a:gd name="connsiteX15" fmla="*/ 603999 w 1428751"/>
                <a:gd name="connsiteY15" fmla="*/ 1090280 h 1194134"/>
                <a:gd name="connsiteX16" fmla="*/ 592923 w 1428751"/>
                <a:gd name="connsiteY16" fmla="*/ 1180507 h 1194134"/>
                <a:gd name="connsiteX17" fmla="*/ 337473 w 1428751"/>
                <a:gd name="connsiteY17" fmla="*/ 1188947 h 1194134"/>
                <a:gd name="connsiteX18" fmla="*/ 225562 w 1428751"/>
                <a:gd name="connsiteY18" fmla="*/ 1133034 h 1194134"/>
                <a:gd name="connsiteX19" fmla="*/ 192014 w 1428751"/>
                <a:gd name="connsiteY19" fmla="*/ 1097591 h 1194134"/>
                <a:gd name="connsiteX20" fmla="*/ 190286 w 1428751"/>
                <a:gd name="connsiteY20" fmla="*/ 1024372 h 1194134"/>
                <a:gd name="connsiteX21" fmla="*/ 190286 w 1428751"/>
                <a:gd name="connsiteY21" fmla="*/ 864017 h 1194134"/>
                <a:gd name="connsiteX22" fmla="*/ 190286 w 1428751"/>
                <a:gd name="connsiteY22" fmla="*/ 762000 h 1194134"/>
                <a:gd name="connsiteX23" fmla="*/ 190500 w 1428751"/>
                <a:gd name="connsiteY23" fmla="*/ 762000 h 1194134"/>
                <a:gd name="connsiteX24" fmla="*/ 0 w 1428751"/>
                <a:gd name="connsiteY24" fmla="*/ 381000 h 1194134"/>
                <a:gd name="connsiteX25" fmla="*/ 190500 w 1428751"/>
                <a:gd name="connsiteY25" fmla="*/ 0 h 1194134"/>
                <a:gd name="connsiteX0" fmla="*/ 190500 w 1428751"/>
                <a:gd name="connsiteY0" fmla="*/ 0 h 1194134"/>
                <a:gd name="connsiteX1" fmla="*/ 1238251 w 1428751"/>
                <a:gd name="connsiteY1" fmla="*/ 0 h 1194134"/>
                <a:gd name="connsiteX2" fmla="*/ 1428751 w 1428751"/>
                <a:gd name="connsiteY2" fmla="*/ 381000 h 1194134"/>
                <a:gd name="connsiteX3" fmla="*/ 1238251 w 1428751"/>
                <a:gd name="connsiteY3" fmla="*/ 762000 h 1194134"/>
                <a:gd name="connsiteX4" fmla="*/ 1241278 w 1428751"/>
                <a:gd name="connsiteY4" fmla="*/ 892501 h 1194134"/>
                <a:gd name="connsiteX5" fmla="*/ 1240062 w 1428751"/>
                <a:gd name="connsiteY5" fmla="*/ 1026482 h 1194134"/>
                <a:gd name="connsiteX6" fmla="*/ 1225465 w 1428751"/>
                <a:gd name="connsiteY6" fmla="*/ 1068681 h 1194134"/>
                <a:gd name="connsiteX7" fmla="*/ 1146397 w 1428751"/>
                <a:gd name="connsiteY7" fmla="*/ 1126704 h 1194134"/>
                <a:gd name="connsiteX8" fmla="*/ 988261 w 1428751"/>
                <a:gd name="connsiteY8" fmla="*/ 1091890 h 1194134"/>
                <a:gd name="connsiteX9" fmla="*/ 943510 w 1428751"/>
                <a:gd name="connsiteY9" fmla="*/ 1020152 h 1194134"/>
                <a:gd name="connsiteX10" fmla="*/ 1003563 w 1428751"/>
                <a:gd name="connsiteY10" fmla="*/ 927944 h 1194134"/>
                <a:gd name="connsiteX11" fmla="*/ 854454 w 1428751"/>
                <a:gd name="connsiteY11" fmla="*/ 867182 h 1194134"/>
                <a:gd name="connsiteX12" fmla="*/ 635498 w 1428751"/>
                <a:gd name="connsiteY12" fmla="*/ 887098 h 1194134"/>
                <a:gd name="connsiteX13" fmla="*/ 521666 w 1428751"/>
                <a:gd name="connsiteY13" fmla="*/ 944066 h 1194134"/>
                <a:gd name="connsiteX14" fmla="*/ 510526 w 1428751"/>
                <a:gd name="connsiteY14" fmla="*/ 1022761 h 1194134"/>
                <a:gd name="connsiteX15" fmla="*/ 603999 w 1428751"/>
                <a:gd name="connsiteY15" fmla="*/ 1090280 h 1194134"/>
                <a:gd name="connsiteX16" fmla="*/ 592923 w 1428751"/>
                <a:gd name="connsiteY16" fmla="*/ 1180507 h 1194134"/>
                <a:gd name="connsiteX17" fmla="*/ 337473 w 1428751"/>
                <a:gd name="connsiteY17" fmla="*/ 1188947 h 1194134"/>
                <a:gd name="connsiteX18" fmla="*/ 225562 w 1428751"/>
                <a:gd name="connsiteY18" fmla="*/ 1133034 h 1194134"/>
                <a:gd name="connsiteX19" fmla="*/ 192014 w 1428751"/>
                <a:gd name="connsiteY19" fmla="*/ 1097591 h 1194134"/>
                <a:gd name="connsiteX20" fmla="*/ 190286 w 1428751"/>
                <a:gd name="connsiteY20" fmla="*/ 1024372 h 1194134"/>
                <a:gd name="connsiteX21" fmla="*/ 190286 w 1428751"/>
                <a:gd name="connsiteY21" fmla="*/ 864017 h 1194134"/>
                <a:gd name="connsiteX22" fmla="*/ 190286 w 1428751"/>
                <a:gd name="connsiteY22" fmla="*/ 762000 h 1194134"/>
                <a:gd name="connsiteX23" fmla="*/ 190500 w 1428751"/>
                <a:gd name="connsiteY23" fmla="*/ 762000 h 1194134"/>
                <a:gd name="connsiteX24" fmla="*/ 0 w 1428751"/>
                <a:gd name="connsiteY24" fmla="*/ 381000 h 1194134"/>
                <a:gd name="connsiteX25" fmla="*/ 190500 w 1428751"/>
                <a:gd name="connsiteY25" fmla="*/ 0 h 1194134"/>
                <a:gd name="connsiteX0" fmla="*/ 190500 w 1428751"/>
                <a:gd name="connsiteY0" fmla="*/ 0 h 1194134"/>
                <a:gd name="connsiteX1" fmla="*/ 1238251 w 1428751"/>
                <a:gd name="connsiteY1" fmla="*/ 0 h 1194134"/>
                <a:gd name="connsiteX2" fmla="*/ 1428751 w 1428751"/>
                <a:gd name="connsiteY2" fmla="*/ 381000 h 1194134"/>
                <a:gd name="connsiteX3" fmla="*/ 1238251 w 1428751"/>
                <a:gd name="connsiteY3" fmla="*/ 762000 h 1194134"/>
                <a:gd name="connsiteX4" fmla="*/ 1241278 w 1428751"/>
                <a:gd name="connsiteY4" fmla="*/ 892501 h 1194134"/>
                <a:gd name="connsiteX5" fmla="*/ 1240062 w 1428751"/>
                <a:gd name="connsiteY5" fmla="*/ 1026482 h 1194134"/>
                <a:gd name="connsiteX6" fmla="*/ 1225465 w 1428751"/>
                <a:gd name="connsiteY6" fmla="*/ 1068681 h 1194134"/>
                <a:gd name="connsiteX7" fmla="*/ 1146397 w 1428751"/>
                <a:gd name="connsiteY7" fmla="*/ 1126704 h 1194134"/>
                <a:gd name="connsiteX8" fmla="*/ 988261 w 1428751"/>
                <a:gd name="connsiteY8" fmla="*/ 1091890 h 1194134"/>
                <a:gd name="connsiteX9" fmla="*/ 943510 w 1428751"/>
                <a:gd name="connsiteY9" fmla="*/ 1020152 h 1194134"/>
                <a:gd name="connsiteX10" fmla="*/ 1003563 w 1428751"/>
                <a:gd name="connsiteY10" fmla="*/ 927944 h 1194134"/>
                <a:gd name="connsiteX11" fmla="*/ 854454 w 1428751"/>
                <a:gd name="connsiteY11" fmla="*/ 867182 h 1194134"/>
                <a:gd name="connsiteX12" fmla="*/ 635498 w 1428751"/>
                <a:gd name="connsiteY12" fmla="*/ 887098 h 1194134"/>
                <a:gd name="connsiteX13" fmla="*/ 521666 w 1428751"/>
                <a:gd name="connsiteY13" fmla="*/ 944066 h 1194134"/>
                <a:gd name="connsiteX14" fmla="*/ 510526 w 1428751"/>
                <a:gd name="connsiteY14" fmla="*/ 1022761 h 1194134"/>
                <a:gd name="connsiteX15" fmla="*/ 603999 w 1428751"/>
                <a:gd name="connsiteY15" fmla="*/ 1090280 h 1194134"/>
                <a:gd name="connsiteX16" fmla="*/ 592923 w 1428751"/>
                <a:gd name="connsiteY16" fmla="*/ 1180507 h 1194134"/>
                <a:gd name="connsiteX17" fmla="*/ 337473 w 1428751"/>
                <a:gd name="connsiteY17" fmla="*/ 1188947 h 1194134"/>
                <a:gd name="connsiteX18" fmla="*/ 225562 w 1428751"/>
                <a:gd name="connsiteY18" fmla="*/ 1133034 h 1194134"/>
                <a:gd name="connsiteX19" fmla="*/ 192014 w 1428751"/>
                <a:gd name="connsiteY19" fmla="*/ 1097591 h 1194134"/>
                <a:gd name="connsiteX20" fmla="*/ 190286 w 1428751"/>
                <a:gd name="connsiteY20" fmla="*/ 1024372 h 1194134"/>
                <a:gd name="connsiteX21" fmla="*/ 190286 w 1428751"/>
                <a:gd name="connsiteY21" fmla="*/ 864017 h 1194134"/>
                <a:gd name="connsiteX22" fmla="*/ 190286 w 1428751"/>
                <a:gd name="connsiteY22" fmla="*/ 762000 h 1194134"/>
                <a:gd name="connsiteX23" fmla="*/ 190500 w 1428751"/>
                <a:gd name="connsiteY23" fmla="*/ 762000 h 1194134"/>
                <a:gd name="connsiteX24" fmla="*/ 0 w 1428751"/>
                <a:gd name="connsiteY24" fmla="*/ 381000 h 1194134"/>
                <a:gd name="connsiteX25" fmla="*/ 190500 w 1428751"/>
                <a:gd name="connsiteY25" fmla="*/ 0 h 1194134"/>
                <a:gd name="connsiteX0" fmla="*/ 190500 w 1428751"/>
                <a:gd name="connsiteY0" fmla="*/ 0 h 1194134"/>
                <a:gd name="connsiteX1" fmla="*/ 1238251 w 1428751"/>
                <a:gd name="connsiteY1" fmla="*/ 0 h 1194134"/>
                <a:gd name="connsiteX2" fmla="*/ 1428751 w 1428751"/>
                <a:gd name="connsiteY2" fmla="*/ 381000 h 1194134"/>
                <a:gd name="connsiteX3" fmla="*/ 1238251 w 1428751"/>
                <a:gd name="connsiteY3" fmla="*/ 762000 h 1194134"/>
                <a:gd name="connsiteX4" fmla="*/ 1241278 w 1428751"/>
                <a:gd name="connsiteY4" fmla="*/ 892501 h 1194134"/>
                <a:gd name="connsiteX5" fmla="*/ 1240062 w 1428751"/>
                <a:gd name="connsiteY5" fmla="*/ 1026482 h 1194134"/>
                <a:gd name="connsiteX6" fmla="*/ 1225465 w 1428751"/>
                <a:gd name="connsiteY6" fmla="*/ 1068681 h 1194134"/>
                <a:gd name="connsiteX7" fmla="*/ 1146397 w 1428751"/>
                <a:gd name="connsiteY7" fmla="*/ 1126704 h 1194134"/>
                <a:gd name="connsiteX8" fmla="*/ 988261 w 1428751"/>
                <a:gd name="connsiteY8" fmla="*/ 1091890 h 1194134"/>
                <a:gd name="connsiteX9" fmla="*/ 943510 w 1428751"/>
                <a:gd name="connsiteY9" fmla="*/ 1020152 h 1194134"/>
                <a:gd name="connsiteX10" fmla="*/ 1003563 w 1428751"/>
                <a:gd name="connsiteY10" fmla="*/ 927944 h 1194134"/>
                <a:gd name="connsiteX11" fmla="*/ 854454 w 1428751"/>
                <a:gd name="connsiteY11" fmla="*/ 867182 h 1194134"/>
                <a:gd name="connsiteX12" fmla="*/ 635498 w 1428751"/>
                <a:gd name="connsiteY12" fmla="*/ 887098 h 1194134"/>
                <a:gd name="connsiteX13" fmla="*/ 521666 w 1428751"/>
                <a:gd name="connsiteY13" fmla="*/ 944066 h 1194134"/>
                <a:gd name="connsiteX14" fmla="*/ 510526 w 1428751"/>
                <a:gd name="connsiteY14" fmla="*/ 1022761 h 1194134"/>
                <a:gd name="connsiteX15" fmla="*/ 603999 w 1428751"/>
                <a:gd name="connsiteY15" fmla="*/ 1090280 h 1194134"/>
                <a:gd name="connsiteX16" fmla="*/ 592923 w 1428751"/>
                <a:gd name="connsiteY16" fmla="*/ 1180507 h 1194134"/>
                <a:gd name="connsiteX17" fmla="*/ 337473 w 1428751"/>
                <a:gd name="connsiteY17" fmla="*/ 1188947 h 1194134"/>
                <a:gd name="connsiteX18" fmla="*/ 225562 w 1428751"/>
                <a:gd name="connsiteY18" fmla="*/ 1133034 h 1194134"/>
                <a:gd name="connsiteX19" fmla="*/ 192014 w 1428751"/>
                <a:gd name="connsiteY19" fmla="*/ 1097591 h 1194134"/>
                <a:gd name="connsiteX20" fmla="*/ 190286 w 1428751"/>
                <a:gd name="connsiteY20" fmla="*/ 1024372 h 1194134"/>
                <a:gd name="connsiteX21" fmla="*/ 190286 w 1428751"/>
                <a:gd name="connsiteY21" fmla="*/ 864017 h 1194134"/>
                <a:gd name="connsiteX22" fmla="*/ 190286 w 1428751"/>
                <a:gd name="connsiteY22" fmla="*/ 762000 h 1194134"/>
                <a:gd name="connsiteX23" fmla="*/ 190500 w 1428751"/>
                <a:gd name="connsiteY23" fmla="*/ 762000 h 1194134"/>
                <a:gd name="connsiteX24" fmla="*/ 0 w 1428751"/>
                <a:gd name="connsiteY24" fmla="*/ 381000 h 1194134"/>
                <a:gd name="connsiteX25" fmla="*/ 190500 w 1428751"/>
                <a:gd name="connsiteY25" fmla="*/ 0 h 1194134"/>
                <a:gd name="connsiteX0" fmla="*/ 190500 w 1428751"/>
                <a:gd name="connsiteY0" fmla="*/ 0 h 1194134"/>
                <a:gd name="connsiteX1" fmla="*/ 1238251 w 1428751"/>
                <a:gd name="connsiteY1" fmla="*/ 0 h 1194134"/>
                <a:gd name="connsiteX2" fmla="*/ 1428751 w 1428751"/>
                <a:gd name="connsiteY2" fmla="*/ 381000 h 1194134"/>
                <a:gd name="connsiteX3" fmla="*/ 1238251 w 1428751"/>
                <a:gd name="connsiteY3" fmla="*/ 762000 h 1194134"/>
                <a:gd name="connsiteX4" fmla="*/ 1241278 w 1428751"/>
                <a:gd name="connsiteY4" fmla="*/ 892501 h 1194134"/>
                <a:gd name="connsiteX5" fmla="*/ 1240062 w 1428751"/>
                <a:gd name="connsiteY5" fmla="*/ 1026482 h 1194134"/>
                <a:gd name="connsiteX6" fmla="*/ 1225465 w 1428751"/>
                <a:gd name="connsiteY6" fmla="*/ 1068681 h 1194134"/>
                <a:gd name="connsiteX7" fmla="*/ 1146397 w 1428751"/>
                <a:gd name="connsiteY7" fmla="*/ 1126704 h 1194134"/>
                <a:gd name="connsiteX8" fmla="*/ 988261 w 1428751"/>
                <a:gd name="connsiteY8" fmla="*/ 1091890 h 1194134"/>
                <a:gd name="connsiteX9" fmla="*/ 943510 w 1428751"/>
                <a:gd name="connsiteY9" fmla="*/ 1020152 h 1194134"/>
                <a:gd name="connsiteX10" fmla="*/ 1003563 w 1428751"/>
                <a:gd name="connsiteY10" fmla="*/ 927944 h 1194134"/>
                <a:gd name="connsiteX11" fmla="*/ 854454 w 1428751"/>
                <a:gd name="connsiteY11" fmla="*/ 867182 h 1194134"/>
                <a:gd name="connsiteX12" fmla="*/ 635498 w 1428751"/>
                <a:gd name="connsiteY12" fmla="*/ 887098 h 1194134"/>
                <a:gd name="connsiteX13" fmla="*/ 521666 w 1428751"/>
                <a:gd name="connsiteY13" fmla="*/ 944066 h 1194134"/>
                <a:gd name="connsiteX14" fmla="*/ 510526 w 1428751"/>
                <a:gd name="connsiteY14" fmla="*/ 1022761 h 1194134"/>
                <a:gd name="connsiteX15" fmla="*/ 603999 w 1428751"/>
                <a:gd name="connsiteY15" fmla="*/ 1090280 h 1194134"/>
                <a:gd name="connsiteX16" fmla="*/ 592923 w 1428751"/>
                <a:gd name="connsiteY16" fmla="*/ 1180507 h 1194134"/>
                <a:gd name="connsiteX17" fmla="*/ 337473 w 1428751"/>
                <a:gd name="connsiteY17" fmla="*/ 1188947 h 1194134"/>
                <a:gd name="connsiteX18" fmla="*/ 225562 w 1428751"/>
                <a:gd name="connsiteY18" fmla="*/ 1133034 h 1194134"/>
                <a:gd name="connsiteX19" fmla="*/ 192014 w 1428751"/>
                <a:gd name="connsiteY19" fmla="*/ 1104476 h 1194134"/>
                <a:gd name="connsiteX20" fmla="*/ 190286 w 1428751"/>
                <a:gd name="connsiteY20" fmla="*/ 1024372 h 1194134"/>
                <a:gd name="connsiteX21" fmla="*/ 190286 w 1428751"/>
                <a:gd name="connsiteY21" fmla="*/ 864017 h 1194134"/>
                <a:gd name="connsiteX22" fmla="*/ 190286 w 1428751"/>
                <a:gd name="connsiteY22" fmla="*/ 762000 h 1194134"/>
                <a:gd name="connsiteX23" fmla="*/ 190500 w 1428751"/>
                <a:gd name="connsiteY23" fmla="*/ 762000 h 1194134"/>
                <a:gd name="connsiteX24" fmla="*/ 0 w 1428751"/>
                <a:gd name="connsiteY24" fmla="*/ 381000 h 1194134"/>
                <a:gd name="connsiteX25" fmla="*/ 190500 w 1428751"/>
                <a:gd name="connsiteY25" fmla="*/ 0 h 1194134"/>
                <a:gd name="connsiteX0" fmla="*/ 190500 w 1428751"/>
                <a:gd name="connsiteY0" fmla="*/ 0 h 1192840"/>
                <a:gd name="connsiteX1" fmla="*/ 1238251 w 1428751"/>
                <a:gd name="connsiteY1" fmla="*/ 0 h 1192840"/>
                <a:gd name="connsiteX2" fmla="*/ 1428751 w 1428751"/>
                <a:gd name="connsiteY2" fmla="*/ 381000 h 1192840"/>
                <a:gd name="connsiteX3" fmla="*/ 1238251 w 1428751"/>
                <a:gd name="connsiteY3" fmla="*/ 762000 h 1192840"/>
                <a:gd name="connsiteX4" fmla="*/ 1241278 w 1428751"/>
                <a:gd name="connsiteY4" fmla="*/ 892501 h 1192840"/>
                <a:gd name="connsiteX5" fmla="*/ 1240062 w 1428751"/>
                <a:gd name="connsiteY5" fmla="*/ 1026482 h 1192840"/>
                <a:gd name="connsiteX6" fmla="*/ 1225465 w 1428751"/>
                <a:gd name="connsiteY6" fmla="*/ 1068681 h 1192840"/>
                <a:gd name="connsiteX7" fmla="*/ 1146397 w 1428751"/>
                <a:gd name="connsiteY7" fmla="*/ 1126704 h 1192840"/>
                <a:gd name="connsiteX8" fmla="*/ 988261 w 1428751"/>
                <a:gd name="connsiteY8" fmla="*/ 1091890 h 1192840"/>
                <a:gd name="connsiteX9" fmla="*/ 943510 w 1428751"/>
                <a:gd name="connsiteY9" fmla="*/ 1020152 h 1192840"/>
                <a:gd name="connsiteX10" fmla="*/ 1003563 w 1428751"/>
                <a:gd name="connsiteY10" fmla="*/ 927944 h 1192840"/>
                <a:gd name="connsiteX11" fmla="*/ 854454 w 1428751"/>
                <a:gd name="connsiteY11" fmla="*/ 867182 h 1192840"/>
                <a:gd name="connsiteX12" fmla="*/ 635498 w 1428751"/>
                <a:gd name="connsiteY12" fmla="*/ 887098 h 1192840"/>
                <a:gd name="connsiteX13" fmla="*/ 521666 w 1428751"/>
                <a:gd name="connsiteY13" fmla="*/ 944066 h 1192840"/>
                <a:gd name="connsiteX14" fmla="*/ 510526 w 1428751"/>
                <a:gd name="connsiteY14" fmla="*/ 1022761 h 1192840"/>
                <a:gd name="connsiteX15" fmla="*/ 603999 w 1428751"/>
                <a:gd name="connsiteY15" fmla="*/ 1090280 h 1192840"/>
                <a:gd name="connsiteX16" fmla="*/ 592923 w 1428751"/>
                <a:gd name="connsiteY16" fmla="*/ 1180507 h 1192840"/>
                <a:gd name="connsiteX17" fmla="*/ 337473 w 1428751"/>
                <a:gd name="connsiteY17" fmla="*/ 1188947 h 1192840"/>
                <a:gd name="connsiteX18" fmla="*/ 239390 w 1428751"/>
                <a:gd name="connsiteY18" fmla="*/ 1151395 h 1192840"/>
                <a:gd name="connsiteX19" fmla="*/ 192014 w 1428751"/>
                <a:gd name="connsiteY19" fmla="*/ 1104476 h 1192840"/>
                <a:gd name="connsiteX20" fmla="*/ 190286 w 1428751"/>
                <a:gd name="connsiteY20" fmla="*/ 1024372 h 1192840"/>
                <a:gd name="connsiteX21" fmla="*/ 190286 w 1428751"/>
                <a:gd name="connsiteY21" fmla="*/ 864017 h 1192840"/>
                <a:gd name="connsiteX22" fmla="*/ 190286 w 1428751"/>
                <a:gd name="connsiteY22" fmla="*/ 762000 h 1192840"/>
                <a:gd name="connsiteX23" fmla="*/ 190500 w 1428751"/>
                <a:gd name="connsiteY23" fmla="*/ 762000 h 1192840"/>
                <a:gd name="connsiteX24" fmla="*/ 0 w 1428751"/>
                <a:gd name="connsiteY24" fmla="*/ 381000 h 1192840"/>
                <a:gd name="connsiteX25" fmla="*/ 190500 w 1428751"/>
                <a:gd name="connsiteY25" fmla="*/ 0 h 1192840"/>
                <a:gd name="connsiteX0" fmla="*/ 190500 w 1428751"/>
                <a:gd name="connsiteY0" fmla="*/ 0 h 1192840"/>
                <a:gd name="connsiteX1" fmla="*/ 1238251 w 1428751"/>
                <a:gd name="connsiteY1" fmla="*/ 0 h 1192840"/>
                <a:gd name="connsiteX2" fmla="*/ 1428751 w 1428751"/>
                <a:gd name="connsiteY2" fmla="*/ 381000 h 1192840"/>
                <a:gd name="connsiteX3" fmla="*/ 1238251 w 1428751"/>
                <a:gd name="connsiteY3" fmla="*/ 762000 h 1192840"/>
                <a:gd name="connsiteX4" fmla="*/ 1241278 w 1428751"/>
                <a:gd name="connsiteY4" fmla="*/ 892501 h 1192840"/>
                <a:gd name="connsiteX5" fmla="*/ 1240062 w 1428751"/>
                <a:gd name="connsiteY5" fmla="*/ 1026482 h 1192840"/>
                <a:gd name="connsiteX6" fmla="*/ 1225465 w 1428751"/>
                <a:gd name="connsiteY6" fmla="*/ 1068681 h 1192840"/>
                <a:gd name="connsiteX7" fmla="*/ 1146397 w 1428751"/>
                <a:gd name="connsiteY7" fmla="*/ 1126704 h 1192840"/>
                <a:gd name="connsiteX8" fmla="*/ 988261 w 1428751"/>
                <a:gd name="connsiteY8" fmla="*/ 1091890 h 1192840"/>
                <a:gd name="connsiteX9" fmla="*/ 943510 w 1428751"/>
                <a:gd name="connsiteY9" fmla="*/ 1020152 h 1192840"/>
                <a:gd name="connsiteX10" fmla="*/ 1003563 w 1428751"/>
                <a:gd name="connsiteY10" fmla="*/ 927944 h 1192840"/>
                <a:gd name="connsiteX11" fmla="*/ 854454 w 1428751"/>
                <a:gd name="connsiteY11" fmla="*/ 867182 h 1192840"/>
                <a:gd name="connsiteX12" fmla="*/ 635498 w 1428751"/>
                <a:gd name="connsiteY12" fmla="*/ 887098 h 1192840"/>
                <a:gd name="connsiteX13" fmla="*/ 521666 w 1428751"/>
                <a:gd name="connsiteY13" fmla="*/ 944066 h 1192840"/>
                <a:gd name="connsiteX14" fmla="*/ 510526 w 1428751"/>
                <a:gd name="connsiteY14" fmla="*/ 1022761 h 1192840"/>
                <a:gd name="connsiteX15" fmla="*/ 603999 w 1428751"/>
                <a:gd name="connsiteY15" fmla="*/ 1090280 h 1192840"/>
                <a:gd name="connsiteX16" fmla="*/ 592923 w 1428751"/>
                <a:gd name="connsiteY16" fmla="*/ 1180507 h 1192840"/>
                <a:gd name="connsiteX17" fmla="*/ 337473 w 1428751"/>
                <a:gd name="connsiteY17" fmla="*/ 1188947 h 1192840"/>
                <a:gd name="connsiteX18" fmla="*/ 239390 w 1428751"/>
                <a:gd name="connsiteY18" fmla="*/ 1151395 h 1192840"/>
                <a:gd name="connsiteX19" fmla="*/ 192014 w 1428751"/>
                <a:gd name="connsiteY19" fmla="*/ 1104476 h 1192840"/>
                <a:gd name="connsiteX20" fmla="*/ 190286 w 1428751"/>
                <a:gd name="connsiteY20" fmla="*/ 1024372 h 1192840"/>
                <a:gd name="connsiteX21" fmla="*/ 190286 w 1428751"/>
                <a:gd name="connsiteY21" fmla="*/ 864017 h 1192840"/>
                <a:gd name="connsiteX22" fmla="*/ 190286 w 1428751"/>
                <a:gd name="connsiteY22" fmla="*/ 762000 h 1192840"/>
                <a:gd name="connsiteX23" fmla="*/ 190500 w 1428751"/>
                <a:gd name="connsiteY23" fmla="*/ 762000 h 1192840"/>
                <a:gd name="connsiteX24" fmla="*/ 0 w 1428751"/>
                <a:gd name="connsiteY24" fmla="*/ 381000 h 1192840"/>
                <a:gd name="connsiteX25" fmla="*/ 190500 w 1428751"/>
                <a:gd name="connsiteY25" fmla="*/ 0 h 1192840"/>
                <a:gd name="connsiteX0" fmla="*/ 190500 w 1428751"/>
                <a:gd name="connsiteY0" fmla="*/ 0 h 1192840"/>
                <a:gd name="connsiteX1" fmla="*/ 1238251 w 1428751"/>
                <a:gd name="connsiteY1" fmla="*/ 0 h 1192840"/>
                <a:gd name="connsiteX2" fmla="*/ 1428751 w 1428751"/>
                <a:gd name="connsiteY2" fmla="*/ 381000 h 1192840"/>
                <a:gd name="connsiteX3" fmla="*/ 1238251 w 1428751"/>
                <a:gd name="connsiteY3" fmla="*/ 762000 h 1192840"/>
                <a:gd name="connsiteX4" fmla="*/ 1241278 w 1428751"/>
                <a:gd name="connsiteY4" fmla="*/ 892501 h 1192840"/>
                <a:gd name="connsiteX5" fmla="*/ 1240062 w 1428751"/>
                <a:gd name="connsiteY5" fmla="*/ 1026482 h 1192840"/>
                <a:gd name="connsiteX6" fmla="*/ 1225465 w 1428751"/>
                <a:gd name="connsiteY6" fmla="*/ 1068681 h 1192840"/>
                <a:gd name="connsiteX7" fmla="*/ 1146397 w 1428751"/>
                <a:gd name="connsiteY7" fmla="*/ 1126704 h 1192840"/>
                <a:gd name="connsiteX8" fmla="*/ 988261 w 1428751"/>
                <a:gd name="connsiteY8" fmla="*/ 1091890 h 1192840"/>
                <a:gd name="connsiteX9" fmla="*/ 943510 w 1428751"/>
                <a:gd name="connsiteY9" fmla="*/ 1020152 h 1192840"/>
                <a:gd name="connsiteX10" fmla="*/ 994920 w 1428751"/>
                <a:gd name="connsiteY10" fmla="*/ 932534 h 1192840"/>
                <a:gd name="connsiteX11" fmla="*/ 854454 w 1428751"/>
                <a:gd name="connsiteY11" fmla="*/ 867182 h 1192840"/>
                <a:gd name="connsiteX12" fmla="*/ 635498 w 1428751"/>
                <a:gd name="connsiteY12" fmla="*/ 887098 h 1192840"/>
                <a:gd name="connsiteX13" fmla="*/ 521666 w 1428751"/>
                <a:gd name="connsiteY13" fmla="*/ 944066 h 1192840"/>
                <a:gd name="connsiteX14" fmla="*/ 510526 w 1428751"/>
                <a:gd name="connsiteY14" fmla="*/ 1022761 h 1192840"/>
                <a:gd name="connsiteX15" fmla="*/ 603999 w 1428751"/>
                <a:gd name="connsiteY15" fmla="*/ 1090280 h 1192840"/>
                <a:gd name="connsiteX16" fmla="*/ 592923 w 1428751"/>
                <a:gd name="connsiteY16" fmla="*/ 1180507 h 1192840"/>
                <a:gd name="connsiteX17" fmla="*/ 337473 w 1428751"/>
                <a:gd name="connsiteY17" fmla="*/ 1188947 h 1192840"/>
                <a:gd name="connsiteX18" fmla="*/ 239390 w 1428751"/>
                <a:gd name="connsiteY18" fmla="*/ 1151395 h 1192840"/>
                <a:gd name="connsiteX19" fmla="*/ 192014 w 1428751"/>
                <a:gd name="connsiteY19" fmla="*/ 1104476 h 1192840"/>
                <a:gd name="connsiteX20" fmla="*/ 190286 w 1428751"/>
                <a:gd name="connsiteY20" fmla="*/ 1024372 h 1192840"/>
                <a:gd name="connsiteX21" fmla="*/ 190286 w 1428751"/>
                <a:gd name="connsiteY21" fmla="*/ 864017 h 1192840"/>
                <a:gd name="connsiteX22" fmla="*/ 190286 w 1428751"/>
                <a:gd name="connsiteY22" fmla="*/ 762000 h 1192840"/>
                <a:gd name="connsiteX23" fmla="*/ 190500 w 1428751"/>
                <a:gd name="connsiteY23" fmla="*/ 762000 h 1192840"/>
                <a:gd name="connsiteX24" fmla="*/ 0 w 1428751"/>
                <a:gd name="connsiteY24" fmla="*/ 381000 h 1192840"/>
                <a:gd name="connsiteX25" fmla="*/ 190500 w 1428751"/>
                <a:gd name="connsiteY25" fmla="*/ 0 h 1192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28751" h="1192840">
                  <a:moveTo>
                    <a:pt x="190500" y="0"/>
                  </a:moveTo>
                  <a:lnTo>
                    <a:pt x="1238251" y="0"/>
                  </a:lnTo>
                  <a:lnTo>
                    <a:pt x="1428751" y="381000"/>
                  </a:lnTo>
                  <a:lnTo>
                    <a:pt x="1238251" y="762000"/>
                  </a:lnTo>
                  <a:lnTo>
                    <a:pt x="1241278" y="892501"/>
                  </a:lnTo>
                  <a:cubicBezTo>
                    <a:pt x="1241075" y="951228"/>
                    <a:pt x="1242697" y="997119"/>
                    <a:pt x="1240062" y="1026482"/>
                  </a:cubicBezTo>
                  <a:cubicBezTo>
                    <a:pt x="1237426" y="1055845"/>
                    <a:pt x="1241075" y="1051977"/>
                    <a:pt x="1225465" y="1068681"/>
                  </a:cubicBezTo>
                  <a:cubicBezTo>
                    <a:pt x="1209854" y="1085384"/>
                    <a:pt x="1185930" y="1122835"/>
                    <a:pt x="1146397" y="1126704"/>
                  </a:cubicBezTo>
                  <a:cubicBezTo>
                    <a:pt x="1106863" y="1130572"/>
                    <a:pt x="1022075" y="1109649"/>
                    <a:pt x="988261" y="1091890"/>
                  </a:cubicBezTo>
                  <a:cubicBezTo>
                    <a:pt x="954447" y="1074131"/>
                    <a:pt x="942400" y="1046711"/>
                    <a:pt x="943510" y="1020152"/>
                  </a:cubicBezTo>
                  <a:cubicBezTo>
                    <a:pt x="944620" y="993593"/>
                    <a:pt x="1009763" y="958029"/>
                    <a:pt x="994920" y="932534"/>
                  </a:cubicBezTo>
                  <a:cubicBezTo>
                    <a:pt x="980077" y="907039"/>
                    <a:pt x="914358" y="874755"/>
                    <a:pt x="854454" y="867182"/>
                  </a:cubicBezTo>
                  <a:cubicBezTo>
                    <a:pt x="794550" y="859609"/>
                    <a:pt x="690963" y="874284"/>
                    <a:pt x="635498" y="887098"/>
                  </a:cubicBezTo>
                  <a:cubicBezTo>
                    <a:pt x="580033" y="899912"/>
                    <a:pt x="542495" y="921456"/>
                    <a:pt x="521666" y="944066"/>
                  </a:cubicBezTo>
                  <a:cubicBezTo>
                    <a:pt x="500837" y="966676"/>
                    <a:pt x="496804" y="998392"/>
                    <a:pt x="510526" y="1022761"/>
                  </a:cubicBezTo>
                  <a:cubicBezTo>
                    <a:pt x="524248" y="1047130"/>
                    <a:pt x="590266" y="1063989"/>
                    <a:pt x="603999" y="1090280"/>
                  </a:cubicBezTo>
                  <a:cubicBezTo>
                    <a:pt x="617732" y="1116571"/>
                    <a:pt x="637344" y="1164063"/>
                    <a:pt x="592923" y="1180507"/>
                  </a:cubicBezTo>
                  <a:cubicBezTo>
                    <a:pt x="548502" y="1196951"/>
                    <a:pt x="396395" y="1193799"/>
                    <a:pt x="337473" y="1188947"/>
                  </a:cubicBezTo>
                  <a:cubicBezTo>
                    <a:pt x="278551" y="1184095"/>
                    <a:pt x="263633" y="1165473"/>
                    <a:pt x="239390" y="1151395"/>
                  </a:cubicBezTo>
                  <a:cubicBezTo>
                    <a:pt x="215147" y="1137317"/>
                    <a:pt x="216908" y="1134063"/>
                    <a:pt x="192014" y="1104476"/>
                  </a:cubicBezTo>
                  <a:cubicBezTo>
                    <a:pt x="189709" y="956132"/>
                    <a:pt x="190862" y="1048778"/>
                    <a:pt x="190286" y="1024372"/>
                  </a:cubicBezTo>
                  <a:lnTo>
                    <a:pt x="190286" y="864017"/>
                  </a:lnTo>
                  <a:lnTo>
                    <a:pt x="190286" y="762000"/>
                  </a:lnTo>
                  <a:lnTo>
                    <a:pt x="190500" y="762000"/>
                  </a:lnTo>
                  <a:lnTo>
                    <a:pt x="0" y="381000"/>
                  </a:lnTo>
                  <a:lnTo>
                    <a:pt x="190500" y="0"/>
                  </a:lnTo>
                  <a:close/>
                </a:path>
              </a:pathLst>
            </a:custGeom>
            <a:gradFill>
              <a:gsLst>
                <a:gs pos="0">
                  <a:srgbClr val="00CC00"/>
                </a:gs>
                <a:gs pos="100000">
                  <a:srgbClr val="97FF97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58" name="Text Box 9"/>
            <p:cNvSpPr txBox="1">
              <a:spLocks noChangeArrowheads="1"/>
            </p:cNvSpPr>
            <p:nvPr/>
          </p:nvSpPr>
          <p:spPr bwMode="auto">
            <a:xfrm>
              <a:off x="2293836" y="4022392"/>
              <a:ext cx="1818704" cy="4332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marL="342900" indent="-342900" eaLnBrk="0" hangingPunct="0">
                <a:lnSpc>
                  <a:spcPct val="93000"/>
                </a:lnSpc>
                <a:spcBef>
                  <a:spcPct val="50000"/>
                </a:spcBef>
              </a:pPr>
              <a:r>
                <a:rPr lang="en-US" sz="2400" b="1" smtClean="0">
                  <a:solidFill>
                    <a:schemeClr val="accent1">
                      <a:lumMod val="75000"/>
                    </a:schemeClr>
                  </a:solidFill>
                </a:rPr>
                <a:t>Local Service</a:t>
              </a:r>
              <a:endParaRPr lang="en-US" sz="2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3559" name="Text Box 10"/>
            <p:cNvSpPr txBox="1">
              <a:spLocks noChangeArrowheads="1"/>
            </p:cNvSpPr>
            <p:nvPr/>
          </p:nvSpPr>
          <p:spPr bwMode="auto">
            <a:xfrm>
              <a:off x="1987279" y="3035507"/>
              <a:ext cx="2310570" cy="43325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marL="342900" indent="-342900" eaLnBrk="0" hangingPunct="0">
                <a:lnSpc>
                  <a:spcPct val="93000"/>
                </a:lnSpc>
                <a:spcBef>
                  <a:spcPct val="50000"/>
                </a:spcBef>
              </a:pPr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</a:rPr>
                <a:t>Interface Service</a:t>
              </a:r>
              <a:endParaRPr lang="en-US" sz="2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3560" name="Text Box 11"/>
            <p:cNvSpPr txBox="1">
              <a:spLocks noChangeArrowheads="1"/>
            </p:cNvSpPr>
            <p:nvPr/>
          </p:nvSpPr>
          <p:spPr bwMode="auto">
            <a:xfrm>
              <a:off x="2648767" y="5076893"/>
              <a:ext cx="782779" cy="4332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marL="342900" indent="-342900" algn="ctr" eaLnBrk="0" hangingPunct="0">
                <a:lnSpc>
                  <a:spcPct val="93000"/>
                </a:lnSpc>
                <a:spcBef>
                  <a:spcPct val="50000"/>
                </a:spcBef>
              </a:pP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</a:rPr>
                <a:t>Data</a:t>
              </a:r>
            </a:p>
          </p:txBody>
        </p:sp>
        <p:sp>
          <p:nvSpPr>
            <p:cNvPr id="23562" name="Line 17"/>
            <p:cNvSpPr>
              <a:spLocks noChangeShapeType="1"/>
            </p:cNvSpPr>
            <p:nvPr/>
          </p:nvSpPr>
          <p:spPr bwMode="auto">
            <a:xfrm flipV="1">
              <a:off x="4953000" y="4022374"/>
              <a:ext cx="0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625020" y="1602122"/>
              <a:ext cx="1831735" cy="58477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relaxedInset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Super Great Pain Management</a:t>
              </a:r>
              <a:endParaRPr lang="en-US" sz="1600" b="1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837086" y="3885079"/>
              <a:ext cx="14239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/>
                <a:t>EHR1 Order</a:t>
              </a:r>
              <a:endParaRPr lang="en-US" sz="2000" b="1" dirty="0"/>
            </a:p>
            <a:p>
              <a:pPr algn="ctr"/>
              <a:r>
                <a:rPr lang="en-US" sz="2000" b="1" dirty="0"/>
                <a:t>Services</a:t>
              </a:r>
            </a:p>
          </p:txBody>
        </p:sp>
        <p:sp>
          <p:nvSpPr>
            <p:cNvPr id="68" name="Text Box 10"/>
            <p:cNvSpPr txBox="1">
              <a:spLocks noChangeArrowheads="1"/>
            </p:cNvSpPr>
            <p:nvPr/>
          </p:nvSpPr>
          <p:spPr bwMode="auto">
            <a:xfrm>
              <a:off x="2220957" y="1849755"/>
              <a:ext cx="1638399" cy="43325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marL="342900" indent="-342900" eaLnBrk="0" hangingPunct="0">
                <a:lnSpc>
                  <a:spcPct val="93000"/>
                </a:lnSpc>
                <a:spcBef>
                  <a:spcPct val="50000"/>
                </a:spcBef>
              </a:pP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</a:rPr>
                <a:t>Application</a:t>
              </a:r>
            </a:p>
          </p:txBody>
        </p:sp>
        <p:sp>
          <p:nvSpPr>
            <p:cNvPr id="34" name="Text Box 7"/>
            <p:cNvSpPr txBox="1">
              <a:spLocks noChangeArrowheads="1"/>
            </p:cNvSpPr>
            <p:nvPr/>
          </p:nvSpPr>
          <p:spPr bwMode="auto">
            <a:xfrm>
              <a:off x="6397123" y="5021361"/>
              <a:ext cx="1379481" cy="83215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marL="342900" indent="-342900" algn="ctr" eaLnBrk="0" hangingPunct="0">
                <a:lnSpc>
                  <a:spcPct val="93000"/>
                </a:lnSpc>
                <a:spcBef>
                  <a:spcPct val="15000"/>
                </a:spcBef>
              </a:pPr>
              <a:r>
                <a:rPr lang="en-US" sz="2400" b="1" dirty="0" smtClean="0">
                  <a:solidFill>
                    <a:srgbClr val="000000"/>
                  </a:solidFill>
                </a:rPr>
                <a:t>Big IDN</a:t>
              </a:r>
            </a:p>
            <a:p>
              <a:pPr marL="342900" indent="-342900" algn="ctr" eaLnBrk="0" hangingPunct="0">
                <a:lnSpc>
                  <a:spcPct val="93000"/>
                </a:lnSpc>
                <a:spcBef>
                  <a:spcPct val="15000"/>
                </a:spcBef>
              </a:pPr>
              <a:r>
                <a:rPr lang="en-US" sz="2400" b="1" dirty="0" smtClean="0">
                  <a:solidFill>
                    <a:srgbClr val="000000"/>
                  </a:solidFill>
                </a:rPr>
                <a:t>Database</a:t>
              </a:r>
              <a:endParaRPr lang="en-US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45434" y="3127277"/>
              <a:ext cx="5725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</a:rPr>
                <a:t>SBS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4625460" y="4835715"/>
              <a:ext cx="1209673" cy="237605"/>
            </a:xfrm>
            <a:prstGeom prst="ellipse">
              <a:avLst/>
            </a:prstGeom>
            <a:solidFill>
              <a:srgbClr val="D09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4926501" y="5103343"/>
              <a:ext cx="1209673" cy="237605"/>
            </a:xfrm>
            <a:prstGeom prst="ellipse">
              <a:avLst/>
            </a:prstGeom>
            <a:solidFill>
              <a:srgbClr val="D09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 Box 41"/>
            <p:cNvSpPr txBox="1">
              <a:spLocks noChangeArrowheads="1"/>
            </p:cNvSpPr>
            <p:nvPr/>
          </p:nvSpPr>
          <p:spPr bwMode="auto">
            <a:xfrm>
              <a:off x="7141940" y="3811641"/>
              <a:ext cx="3360280" cy="6604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marL="342900" indent="-342900" eaLnBrk="0" hangingPunct="0">
                <a:lnSpc>
                  <a:spcPct val="93000"/>
                </a:lnSpc>
                <a:spcBef>
                  <a:spcPct val="20000"/>
                </a:spcBef>
              </a:pPr>
              <a:r>
                <a:rPr lang="en-US" b="1" i="1" dirty="0">
                  <a:solidFill>
                    <a:srgbClr val="000000"/>
                  </a:solidFill>
                </a:rPr>
                <a:t>Update </a:t>
              </a:r>
              <a:r>
                <a:rPr lang="en-US" b="1" i="1" dirty="0" err="1">
                  <a:solidFill>
                    <a:srgbClr val="000000"/>
                  </a:solidFill>
                </a:rPr>
                <a:t>PharmacyOrder</a:t>
              </a:r>
              <a:endParaRPr lang="en-US" b="1" i="1" dirty="0">
                <a:solidFill>
                  <a:srgbClr val="000000"/>
                </a:solidFill>
              </a:endParaRPr>
            </a:p>
            <a:p>
              <a:pPr marL="342900" indent="-342900" eaLnBrk="0" hangingPunct="0">
                <a:lnSpc>
                  <a:spcPct val="93000"/>
                </a:lnSpc>
                <a:spcBef>
                  <a:spcPct val="20000"/>
                </a:spcBef>
              </a:pPr>
              <a:r>
                <a:rPr lang="en-US" b="1" i="1" dirty="0">
                  <a:solidFill>
                    <a:srgbClr val="000000"/>
                  </a:solidFill>
                </a:rPr>
                <a:t>WHERE </a:t>
              </a:r>
              <a:r>
                <a:rPr lang="en-US" b="1" i="1" dirty="0" err="1">
                  <a:solidFill>
                    <a:srgbClr val="000000"/>
                  </a:solidFill>
                </a:rPr>
                <a:t>orderNumber</a:t>
              </a:r>
              <a:r>
                <a:rPr lang="en-US" b="1" i="1" dirty="0">
                  <a:solidFill>
                    <a:srgbClr val="000000"/>
                  </a:solidFill>
                </a:rPr>
                <a:t> = “4674” …</a:t>
              </a:r>
            </a:p>
          </p:txBody>
        </p:sp>
        <p:sp>
          <p:nvSpPr>
            <p:cNvPr id="46" name="Text Box 39"/>
            <p:cNvSpPr txBox="1">
              <a:spLocks noChangeArrowheads="1"/>
            </p:cNvSpPr>
            <p:nvPr/>
          </p:nvSpPr>
          <p:spPr bwMode="auto">
            <a:xfrm>
              <a:off x="7474383" y="2364235"/>
              <a:ext cx="2701061" cy="4332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marL="342900" indent="-342900" algn="ctr" eaLnBrk="0" hangingPunct="0">
                <a:lnSpc>
                  <a:spcPct val="93000"/>
                </a:lnSpc>
                <a:spcBef>
                  <a:spcPct val="50000"/>
                </a:spcBef>
              </a:pPr>
              <a:r>
                <a:rPr lang="en-US" b="1" i="1" dirty="0">
                  <a:solidFill>
                    <a:srgbClr val="000000"/>
                  </a:solidFill>
                </a:rPr>
                <a:t>Update Medication Order</a:t>
              </a:r>
              <a:r>
                <a:rPr lang="en-US" sz="2400" b="1" i="1" dirty="0">
                  <a:solidFill>
                    <a:srgbClr val="000000"/>
                  </a:solidFill>
                </a:rPr>
                <a:t> </a:t>
              </a: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flipH="1">
              <a:off x="6621956" y="2624511"/>
              <a:ext cx="807321" cy="31944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H="1">
              <a:off x="6475666" y="4454205"/>
              <a:ext cx="666275" cy="26723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n 27"/>
            <p:cNvSpPr/>
            <p:nvPr/>
          </p:nvSpPr>
          <p:spPr>
            <a:xfrm>
              <a:off x="5140840" y="5398608"/>
              <a:ext cx="1212982" cy="837169"/>
            </a:xfrm>
            <a:prstGeom prst="can">
              <a:avLst/>
            </a:prstGeom>
            <a:gradFill flip="none" rotWithShape="1">
              <a:gsLst>
                <a:gs pos="10000">
                  <a:srgbClr val="FFD49F"/>
                </a:gs>
                <a:gs pos="90000">
                  <a:srgbClr val="FFDBB3"/>
                </a:gs>
                <a:gs pos="50000">
                  <a:srgbClr val="ED99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5156110" y="5366931"/>
              <a:ext cx="1209673" cy="237605"/>
            </a:xfrm>
            <a:prstGeom prst="ellipse">
              <a:avLst/>
            </a:prstGeom>
            <a:solidFill>
              <a:srgbClr val="D09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727" y="251132"/>
            <a:ext cx="2863209" cy="83887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383" y="2887712"/>
            <a:ext cx="1778000" cy="7620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7941" y="3050832"/>
            <a:ext cx="1168277" cy="64053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943" y="3068657"/>
            <a:ext cx="1168277" cy="640538"/>
          </a:xfrm>
          <a:prstGeom prst="rect">
            <a:avLst/>
          </a:prstGeom>
        </p:spPr>
      </p:pic>
      <p:sp>
        <p:nvSpPr>
          <p:cNvPr id="50" name="Freeform 49"/>
          <p:cNvSpPr/>
          <p:nvPr/>
        </p:nvSpPr>
        <p:spPr>
          <a:xfrm>
            <a:off x="4657317" y="2617945"/>
            <a:ext cx="1818349" cy="1297265"/>
          </a:xfrm>
          <a:custGeom>
            <a:avLst/>
            <a:gdLst>
              <a:gd name="connsiteX0" fmla="*/ 663 w 1051486"/>
              <a:gd name="connsiteY0" fmla="*/ 767956 h 971489"/>
              <a:gd name="connsiteX1" fmla="*/ 663 w 1051486"/>
              <a:gd name="connsiteY1" fmla="*/ 767956 h 971489"/>
              <a:gd name="connsiteX2" fmla="*/ 613506 w 1051486"/>
              <a:gd name="connsiteY2" fmla="*/ 286 h 971489"/>
              <a:gd name="connsiteX3" fmla="*/ 665878 w 1051486"/>
              <a:gd name="connsiteY3" fmla="*/ 5470 h 971489"/>
              <a:gd name="connsiteX4" fmla="*/ 816715 w 1051486"/>
              <a:gd name="connsiteY4" fmla="*/ 84592 h 971489"/>
              <a:gd name="connsiteX5" fmla="*/ 770491 w 1051486"/>
              <a:gd name="connsiteY5" fmla="*/ 158440 h 971489"/>
              <a:gd name="connsiteX6" fmla="*/ 799685 w 1051486"/>
              <a:gd name="connsiteY6" fmla="*/ 230178 h 971489"/>
              <a:gd name="connsiteX7" fmla="*/ 957821 w 1051486"/>
              <a:gd name="connsiteY7" fmla="*/ 264992 h 971489"/>
              <a:gd name="connsiteX8" fmla="*/ 1036889 w 1051486"/>
              <a:gd name="connsiteY8" fmla="*/ 206968 h 971489"/>
              <a:gd name="connsiteX9" fmla="*/ 1041979 w 1051486"/>
              <a:gd name="connsiteY9" fmla="*/ 202797 h 971489"/>
              <a:gd name="connsiteX10" fmla="*/ 1051486 w 1051486"/>
              <a:gd name="connsiteY10" fmla="*/ 177470 h 971489"/>
              <a:gd name="connsiteX11" fmla="*/ 1048951 w 1051486"/>
              <a:gd name="connsiteY11" fmla="*/ 700334 h 971489"/>
              <a:gd name="connsiteX12" fmla="*/ 1051049 w 1051486"/>
              <a:gd name="connsiteY12" fmla="*/ 910457 h 971489"/>
              <a:gd name="connsiteX13" fmla="*/ 781174 w 1051486"/>
              <a:gd name="connsiteY13" fmla="*/ 965955 h 971489"/>
              <a:gd name="connsiteX14" fmla="*/ 523999 w 1051486"/>
              <a:gd name="connsiteY14" fmla="*/ 825749 h 971489"/>
              <a:gd name="connsiteX15" fmla="*/ 327149 w 1051486"/>
              <a:gd name="connsiteY15" fmla="*/ 834512 h 971489"/>
              <a:gd name="connsiteX16" fmla="*/ 279524 w 1051486"/>
              <a:gd name="connsiteY16" fmla="*/ 910457 h 971489"/>
              <a:gd name="connsiteX17" fmla="*/ 216024 w 1051486"/>
              <a:gd name="connsiteY17" fmla="*/ 965955 h 971489"/>
              <a:gd name="connsiteX18" fmla="*/ 58861 w 1051486"/>
              <a:gd name="connsiteY18" fmla="*/ 936745 h 971489"/>
              <a:gd name="connsiteX19" fmla="*/ 124 w 1051486"/>
              <a:gd name="connsiteY19" fmla="*/ 919220 h 971489"/>
              <a:gd name="connsiteX20" fmla="*/ 669 w 1051486"/>
              <a:gd name="connsiteY20" fmla="*/ 772511 h 971489"/>
              <a:gd name="connsiteX21" fmla="*/ 719 w 1051486"/>
              <a:gd name="connsiteY21" fmla="*/ 765476 h 971489"/>
              <a:gd name="connsiteX22" fmla="*/ 508 w 1051486"/>
              <a:gd name="connsiteY22" fmla="*/ 765476 h 971489"/>
              <a:gd name="connsiteX23" fmla="*/ 123 w 1051486"/>
              <a:gd name="connsiteY23" fmla="*/ 249267 h 971489"/>
              <a:gd name="connsiteX24" fmla="*/ 36986 w 1051486"/>
              <a:gd name="connsiteY24" fmla="*/ 271321 h 971489"/>
              <a:gd name="connsiteX25" fmla="*/ 148897 w 1051486"/>
              <a:gd name="connsiteY25" fmla="*/ 327235 h 971489"/>
              <a:gd name="connsiteX26" fmla="*/ 404347 w 1051486"/>
              <a:gd name="connsiteY26" fmla="*/ 318795 h 971489"/>
              <a:gd name="connsiteX27" fmla="*/ 406780 w 1051486"/>
              <a:gd name="connsiteY27" fmla="*/ 235453 h 971489"/>
              <a:gd name="connsiteX28" fmla="*/ 316764 w 1051486"/>
              <a:gd name="connsiteY28" fmla="*/ 167935 h 971489"/>
              <a:gd name="connsiteX29" fmla="*/ 331361 w 1051486"/>
              <a:gd name="connsiteY29" fmla="*/ 70878 h 971489"/>
              <a:gd name="connsiteX30" fmla="*/ 446922 w 1051486"/>
              <a:gd name="connsiteY30" fmla="*/ 13910 h 971489"/>
              <a:gd name="connsiteX31" fmla="*/ 613506 w 1051486"/>
              <a:gd name="connsiteY31" fmla="*/ 286 h 971489"/>
              <a:gd name="connsiteX0" fmla="*/ 539 w 1051362"/>
              <a:gd name="connsiteY0" fmla="*/ 767956 h 971489"/>
              <a:gd name="connsiteX1" fmla="*/ 539 w 1051362"/>
              <a:gd name="connsiteY1" fmla="*/ 767956 h 971489"/>
              <a:gd name="connsiteX2" fmla="*/ 613382 w 1051362"/>
              <a:gd name="connsiteY2" fmla="*/ 286 h 971489"/>
              <a:gd name="connsiteX3" fmla="*/ 665754 w 1051362"/>
              <a:gd name="connsiteY3" fmla="*/ 5470 h 971489"/>
              <a:gd name="connsiteX4" fmla="*/ 816591 w 1051362"/>
              <a:gd name="connsiteY4" fmla="*/ 84592 h 971489"/>
              <a:gd name="connsiteX5" fmla="*/ 770367 w 1051362"/>
              <a:gd name="connsiteY5" fmla="*/ 158440 h 971489"/>
              <a:gd name="connsiteX6" fmla="*/ 799561 w 1051362"/>
              <a:gd name="connsiteY6" fmla="*/ 230178 h 971489"/>
              <a:gd name="connsiteX7" fmla="*/ 957697 w 1051362"/>
              <a:gd name="connsiteY7" fmla="*/ 264992 h 971489"/>
              <a:gd name="connsiteX8" fmla="*/ 1036765 w 1051362"/>
              <a:gd name="connsiteY8" fmla="*/ 206968 h 971489"/>
              <a:gd name="connsiteX9" fmla="*/ 1041855 w 1051362"/>
              <a:gd name="connsiteY9" fmla="*/ 202797 h 971489"/>
              <a:gd name="connsiteX10" fmla="*/ 1051362 w 1051362"/>
              <a:gd name="connsiteY10" fmla="*/ 177470 h 971489"/>
              <a:gd name="connsiteX11" fmla="*/ 1048827 w 1051362"/>
              <a:gd name="connsiteY11" fmla="*/ 700334 h 971489"/>
              <a:gd name="connsiteX12" fmla="*/ 1050925 w 1051362"/>
              <a:gd name="connsiteY12" fmla="*/ 910457 h 971489"/>
              <a:gd name="connsiteX13" fmla="*/ 781050 w 1051362"/>
              <a:gd name="connsiteY13" fmla="*/ 965955 h 971489"/>
              <a:gd name="connsiteX14" fmla="*/ 523875 w 1051362"/>
              <a:gd name="connsiteY14" fmla="*/ 825749 h 971489"/>
              <a:gd name="connsiteX15" fmla="*/ 327025 w 1051362"/>
              <a:gd name="connsiteY15" fmla="*/ 834512 h 971489"/>
              <a:gd name="connsiteX16" fmla="*/ 279400 w 1051362"/>
              <a:gd name="connsiteY16" fmla="*/ 910457 h 971489"/>
              <a:gd name="connsiteX17" fmla="*/ 215900 w 1051362"/>
              <a:gd name="connsiteY17" fmla="*/ 965955 h 971489"/>
              <a:gd name="connsiteX18" fmla="*/ 58737 w 1051362"/>
              <a:gd name="connsiteY18" fmla="*/ 936745 h 971489"/>
              <a:gd name="connsiteX19" fmla="*/ 0 w 1051362"/>
              <a:gd name="connsiteY19" fmla="*/ 919220 h 971489"/>
              <a:gd name="connsiteX20" fmla="*/ 545 w 1051362"/>
              <a:gd name="connsiteY20" fmla="*/ 772511 h 971489"/>
              <a:gd name="connsiteX21" fmla="*/ 595 w 1051362"/>
              <a:gd name="connsiteY21" fmla="*/ 765476 h 971489"/>
              <a:gd name="connsiteX22" fmla="*/ 384 w 1051362"/>
              <a:gd name="connsiteY22" fmla="*/ 765476 h 971489"/>
              <a:gd name="connsiteX23" fmla="*/ 2290 w 1051362"/>
              <a:gd name="connsiteY23" fmla="*/ 239168 h 971489"/>
              <a:gd name="connsiteX24" fmla="*/ 36862 w 1051362"/>
              <a:gd name="connsiteY24" fmla="*/ 271321 h 971489"/>
              <a:gd name="connsiteX25" fmla="*/ 148773 w 1051362"/>
              <a:gd name="connsiteY25" fmla="*/ 327235 h 971489"/>
              <a:gd name="connsiteX26" fmla="*/ 404223 w 1051362"/>
              <a:gd name="connsiteY26" fmla="*/ 318795 h 971489"/>
              <a:gd name="connsiteX27" fmla="*/ 406656 w 1051362"/>
              <a:gd name="connsiteY27" fmla="*/ 235453 h 971489"/>
              <a:gd name="connsiteX28" fmla="*/ 316640 w 1051362"/>
              <a:gd name="connsiteY28" fmla="*/ 167935 h 971489"/>
              <a:gd name="connsiteX29" fmla="*/ 331237 w 1051362"/>
              <a:gd name="connsiteY29" fmla="*/ 70878 h 971489"/>
              <a:gd name="connsiteX30" fmla="*/ 446798 w 1051362"/>
              <a:gd name="connsiteY30" fmla="*/ 13910 h 971489"/>
              <a:gd name="connsiteX31" fmla="*/ 613382 w 1051362"/>
              <a:gd name="connsiteY31" fmla="*/ 286 h 971489"/>
              <a:gd name="connsiteX0" fmla="*/ 539 w 1051362"/>
              <a:gd name="connsiteY0" fmla="*/ 767956 h 971489"/>
              <a:gd name="connsiteX1" fmla="*/ 539 w 1051362"/>
              <a:gd name="connsiteY1" fmla="*/ 767956 h 971489"/>
              <a:gd name="connsiteX2" fmla="*/ 613382 w 1051362"/>
              <a:gd name="connsiteY2" fmla="*/ 286 h 971489"/>
              <a:gd name="connsiteX3" fmla="*/ 665754 w 1051362"/>
              <a:gd name="connsiteY3" fmla="*/ 5470 h 971489"/>
              <a:gd name="connsiteX4" fmla="*/ 816591 w 1051362"/>
              <a:gd name="connsiteY4" fmla="*/ 84592 h 971489"/>
              <a:gd name="connsiteX5" fmla="*/ 770367 w 1051362"/>
              <a:gd name="connsiteY5" fmla="*/ 158440 h 971489"/>
              <a:gd name="connsiteX6" fmla="*/ 799561 w 1051362"/>
              <a:gd name="connsiteY6" fmla="*/ 230178 h 971489"/>
              <a:gd name="connsiteX7" fmla="*/ 957697 w 1051362"/>
              <a:gd name="connsiteY7" fmla="*/ 264992 h 971489"/>
              <a:gd name="connsiteX8" fmla="*/ 1036765 w 1051362"/>
              <a:gd name="connsiteY8" fmla="*/ 206968 h 971489"/>
              <a:gd name="connsiteX9" fmla="*/ 1041855 w 1051362"/>
              <a:gd name="connsiteY9" fmla="*/ 202797 h 971489"/>
              <a:gd name="connsiteX10" fmla="*/ 1051362 w 1051362"/>
              <a:gd name="connsiteY10" fmla="*/ 177470 h 971489"/>
              <a:gd name="connsiteX11" fmla="*/ 1048827 w 1051362"/>
              <a:gd name="connsiteY11" fmla="*/ 700334 h 971489"/>
              <a:gd name="connsiteX12" fmla="*/ 1050925 w 1051362"/>
              <a:gd name="connsiteY12" fmla="*/ 910457 h 971489"/>
              <a:gd name="connsiteX13" fmla="*/ 781050 w 1051362"/>
              <a:gd name="connsiteY13" fmla="*/ 965955 h 971489"/>
              <a:gd name="connsiteX14" fmla="*/ 523875 w 1051362"/>
              <a:gd name="connsiteY14" fmla="*/ 825749 h 971489"/>
              <a:gd name="connsiteX15" fmla="*/ 327025 w 1051362"/>
              <a:gd name="connsiteY15" fmla="*/ 834512 h 971489"/>
              <a:gd name="connsiteX16" fmla="*/ 279400 w 1051362"/>
              <a:gd name="connsiteY16" fmla="*/ 910457 h 971489"/>
              <a:gd name="connsiteX17" fmla="*/ 215900 w 1051362"/>
              <a:gd name="connsiteY17" fmla="*/ 965955 h 971489"/>
              <a:gd name="connsiteX18" fmla="*/ 58737 w 1051362"/>
              <a:gd name="connsiteY18" fmla="*/ 936745 h 971489"/>
              <a:gd name="connsiteX19" fmla="*/ 0 w 1051362"/>
              <a:gd name="connsiteY19" fmla="*/ 919220 h 971489"/>
              <a:gd name="connsiteX20" fmla="*/ 545 w 1051362"/>
              <a:gd name="connsiteY20" fmla="*/ 772511 h 971489"/>
              <a:gd name="connsiteX21" fmla="*/ 595 w 1051362"/>
              <a:gd name="connsiteY21" fmla="*/ 765476 h 971489"/>
              <a:gd name="connsiteX22" fmla="*/ 384 w 1051362"/>
              <a:gd name="connsiteY22" fmla="*/ 765476 h 971489"/>
              <a:gd name="connsiteX23" fmla="*/ 2290 w 1051362"/>
              <a:gd name="connsiteY23" fmla="*/ 239168 h 971489"/>
              <a:gd name="connsiteX24" fmla="*/ 36862 w 1051362"/>
              <a:gd name="connsiteY24" fmla="*/ 271321 h 971489"/>
              <a:gd name="connsiteX25" fmla="*/ 148773 w 1051362"/>
              <a:gd name="connsiteY25" fmla="*/ 327235 h 971489"/>
              <a:gd name="connsiteX26" fmla="*/ 404223 w 1051362"/>
              <a:gd name="connsiteY26" fmla="*/ 318795 h 971489"/>
              <a:gd name="connsiteX27" fmla="*/ 406656 w 1051362"/>
              <a:gd name="connsiteY27" fmla="*/ 235453 h 971489"/>
              <a:gd name="connsiteX28" fmla="*/ 316640 w 1051362"/>
              <a:gd name="connsiteY28" fmla="*/ 167935 h 971489"/>
              <a:gd name="connsiteX29" fmla="*/ 331237 w 1051362"/>
              <a:gd name="connsiteY29" fmla="*/ 70878 h 971489"/>
              <a:gd name="connsiteX30" fmla="*/ 446798 w 1051362"/>
              <a:gd name="connsiteY30" fmla="*/ 13910 h 971489"/>
              <a:gd name="connsiteX31" fmla="*/ 613382 w 1051362"/>
              <a:gd name="connsiteY31" fmla="*/ 286 h 971489"/>
              <a:gd name="connsiteX0" fmla="*/ 539 w 1071405"/>
              <a:gd name="connsiteY0" fmla="*/ 767956 h 992805"/>
              <a:gd name="connsiteX1" fmla="*/ 539 w 1071405"/>
              <a:gd name="connsiteY1" fmla="*/ 767956 h 992805"/>
              <a:gd name="connsiteX2" fmla="*/ 613382 w 1071405"/>
              <a:gd name="connsiteY2" fmla="*/ 286 h 992805"/>
              <a:gd name="connsiteX3" fmla="*/ 665754 w 1071405"/>
              <a:gd name="connsiteY3" fmla="*/ 5470 h 992805"/>
              <a:gd name="connsiteX4" fmla="*/ 816591 w 1071405"/>
              <a:gd name="connsiteY4" fmla="*/ 84592 h 992805"/>
              <a:gd name="connsiteX5" fmla="*/ 770367 w 1071405"/>
              <a:gd name="connsiteY5" fmla="*/ 158440 h 992805"/>
              <a:gd name="connsiteX6" fmla="*/ 799561 w 1071405"/>
              <a:gd name="connsiteY6" fmla="*/ 230178 h 992805"/>
              <a:gd name="connsiteX7" fmla="*/ 957697 w 1071405"/>
              <a:gd name="connsiteY7" fmla="*/ 264992 h 992805"/>
              <a:gd name="connsiteX8" fmla="*/ 1036765 w 1071405"/>
              <a:gd name="connsiteY8" fmla="*/ 206968 h 992805"/>
              <a:gd name="connsiteX9" fmla="*/ 1041855 w 1071405"/>
              <a:gd name="connsiteY9" fmla="*/ 202797 h 992805"/>
              <a:gd name="connsiteX10" fmla="*/ 1051362 w 1071405"/>
              <a:gd name="connsiteY10" fmla="*/ 177470 h 992805"/>
              <a:gd name="connsiteX11" fmla="*/ 1050925 w 1071405"/>
              <a:gd name="connsiteY11" fmla="*/ 910457 h 992805"/>
              <a:gd name="connsiteX12" fmla="*/ 781050 w 1071405"/>
              <a:gd name="connsiteY12" fmla="*/ 965955 h 992805"/>
              <a:gd name="connsiteX13" fmla="*/ 523875 w 1071405"/>
              <a:gd name="connsiteY13" fmla="*/ 825749 h 992805"/>
              <a:gd name="connsiteX14" fmla="*/ 327025 w 1071405"/>
              <a:gd name="connsiteY14" fmla="*/ 834512 h 992805"/>
              <a:gd name="connsiteX15" fmla="*/ 279400 w 1071405"/>
              <a:gd name="connsiteY15" fmla="*/ 910457 h 992805"/>
              <a:gd name="connsiteX16" fmla="*/ 215900 w 1071405"/>
              <a:gd name="connsiteY16" fmla="*/ 965955 h 992805"/>
              <a:gd name="connsiteX17" fmla="*/ 58737 w 1071405"/>
              <a:gd name="connsiteY17" fmla="*/ 936745 h 992805"/>
              <a:gd name="connsiteX18" fmla="*/ 0 w 1071405"/>
              <a:gd name="connsiteY18" fmla="*/ 919220 h 992805"/>
              <a:gd name="connsiteX19" fmla="*/ 545 w 1071405"/>
              <a:gd name="connsiteY19" fmla="*/ 772511 h 992805"/>
              <a:gd name="connsiteX20" fmla="*/ 595 w 1071405"/>
              <a:gd name="connsiteY20" fmla="*/ 765476 h 992805"/>
              <a:gd name="connsiteX21" fmla="*/ 384 w 1071405"/>
              <a:gd name="connsiteY21" fmla="*/ 765476 h 992805"/>
              <a:gd name="connsiteX22" fmla="*/ 2290 w 1071405"/>
              <a:gd name="connsiteY22" fmla="*/ 239168 h 992805"/>
              <a:gd name="connsiteX23" fmla="*/ 36862 w 1071405"/>
              <a:gd name="connsiteY23" fmla="*/ 271321 h 992805"/>
              <a:gd name="connsiteX24" fmla="*/ 148773 w 1071405"/>
              <a:gd name="connsiteY24" fmla="*/ 327235 h 992805"/>
              <a:gd name="connsiteX25" fmla="*/ 404223 w 1071405"/>
              <a:gd name="connsiteY25" fmla="*/ 318795 h 992805"/>
              <a:gd name="connsiteX26" fmla="*/ 406656 w 1071405"/>
              <a:gd name="connsiteY26" fmla="*/ 235453 h 992805"/>
              <a:gd name="connsiteX27" fmla="*/ 316640 w 1071405"/>
              <a:gd name="connsiteY27" fmla="*/ 167935 h 992805"/>
              <a:gd name="connsiteX28" fmla="*/ 331237 w 1071405"/>
              <a:gd name="connsiteY28" fmla="*/ 70878 h 992805"/>
              <a:gd name="connsiteX29" fmla="*/ 446798 w 1071405"/>
              <a:gd name="connsiteY29" fmla="*/ 13910 h 992805"/>
              <a:gd name="connsiteX30" fmla="*/ 613382 w 1071405"/>
              <a:gd name="connsiteY30" fmla="*/ 286 h 992805"/>
              <a:gd name="connsiteX0" fmla="*/ 539 w 1071405"/>
              <a:gd name="connsiteY0" fmla="*/ 767956 h 992805"/>
              <a:gd name="connsiteX1" fmla="*/ 539 w 1071405"/>
              <a:gd name="connsiteY1" fmla="*/ 767956 h 992805"/>
              <a:gd name="connsiteX2" fmla="*/ 613382 w 1071405"/>
              <a:gd name="connsiteY2" fmla="*/ 286 h 992805"/>
              <a:gd name="connsiteX3" fmla="*/ 665754 w 1071405"/>
              <a:gd name="connsiteY3" fmla="*/ 5470 h 992805"/>
              <a:gd name="connsiteX4" fmla="*/ 816591 w 1071405"/>
              <a:gd name="connsiteY4" fmla="*/ 84592 h 992805"/>
              <a:gd name="connsiteX5" fmla="*/ 770367 w 1071405"/>
              <a:gd name="connsiteY5" fmla="*/ 158440 h 992805"/>
              <a:gd name="connsiteX6" fmla="*/ 799561 w 1071405"/>
              <a:gd name="connsiteY6" fmla="*/ 230178 h 992805"/>
              <a:gd name="connsiteX7" fmla="*/ 957697 w 1071405"/>
              <a:gd name="connsiteY7" fmla="*/ 264992 h 992805"/>
              <a:gd name="connsiteX8" fmla="*/ 1036765 w 1071405"/>
              <a:gd name="connsiteY8" fmla="*/ 206968 h 992805"/>
              <a:gd name="connsiteX9" fmla="*/ 1041855 w 1071405"/>
              <a:gd name="connsiteY9" fmla="*/ 202797 h 992805"/>
              <a:gd name="connsiteX10" fmla="*/ 1051362 w 1071405"/>
              <a:gd name="connsiteY10" fmla="*/ 177470 h 992805"/>
              <a:gd name="connsiteX11" fmla="*/ 1050925 w 1071405"/>
              <a:gd name="connsiteY11" fmla="*/ 910457 h 992805"/>
              <a:gd name="connsiteX12" fmla="*/ 781050 w 1071405"/>
              <a:gd name="connsiteY12" fmla="*/ 965955 h 992805"/>
              <a:gd name="connsiteX13" fmla="*/ 523875 w 1071405"/>
              <a:gd name="connsiteY13" fmla="*/ 825749 h 992805"/>
              <a:gd name="connsiteX14" fmla="*/ 327025 w 1071405"/>
              <a:gd name="connsiteY14" fmla="*/ 834512 h 992805"/>
              <a:gd name="connsiteX15" fmla="*/ 279400 w 1071405"/>
              <a:gd name="connsiteY15" fmla="*/ 910457 h 992805"/>
              <a:gd name="connsiteX16" fmla="*/ 215900 w 1071405"/>
              <a:gd name="connsiteY16" fmla="*/ 965955 h 992805"/>
              <a:gd name="connsiteX17" fmla="*/ 58737 w 1071405"/>
              <a:gd name="connsiteY17" fmla="*/ 936745 h 992805"/>
              <a:gd name="connsiteX18" fmla="*/ 0 w 1071405"/>
              <a:gd name="connsiteY18" fmla="*/ 919220 h 992805"/>
              <a:gd name="connsiteX19" fmla="*/ 545 w 1071405"/>
              <a:gd name="connsiteY19" fmla="*/ 772511 h 992805"/>
              <a:gd name="connsiteX20" fmla="*/ 595 w 1071405"/>
              <a:gd name="connsiteY20" fmla="*/ 765476 h 992805"/>
              <a:gd name="connsiteX21" fmla="*/ 384 w 1071405"/>
              <a:gd name="connsiteY21" fmla="*/ 765476 h 992805"/>
              <a:gd name="connsiteX22" fmla="*/ 2290 w 1071405"/>
              <a:gd name="connsiteY22" fmla="*/ 239168 h 992805"/>
              <a:gd name="connsiteX23" fmla="*/ 36862 w 1071405"/>
              <a:gd name="connsiteY23" fmla="*/ 271321 h 992805"/>
              <a:gd name="connsiteX24" fmla="*/ 148773 w 1071405"/>
              <a:gd name="connsiteY24" fmla="*/ 327235 h 992805"/>
              <a:gd name="connsiteX25" fmla="*/ 404223 w 1071405"/>
              <a:gd name="connsiteY25" fmla="*/ 318795 h 992805"/>
              <a:gd name="connsiteX26" fmla="*/ 406656 w 1071405"/>
              <a:gd name="connsiteY26" fmla="*/ 235453 h 992805"/>
              <a:gd name="connsiteX27" fmla="*/ 316640 w 1071405"/>
              <a:gd name="connsiteY27" fmla="*/ 167935 h 992805"/>
              <a:gd name="connsiteX28" fmla="*/ 331237 w 1071405"/>
              <a:gd name="connsiteY28" fmla="*/ 70878 h 992805"/>
              <a:gd name="connsiteX29" fmla="*/ 446798 w 1071405"/>
              <a:gd name="connsiteY29" fmla="*/ 13910 h 992805"/>
              <a:gd name="connsiteX30" fmla="*/ 613382 w 1071405"/>
              <a:gd name="connsiteY30" fmla="*/ 286 h 992805"/>
              <a:gd name="connsiteX0" fmla="*/ 539 w 1052405"/>
              <a:gd name="connsiteY0" fmla="*/ 767956 h 992805"/>
              <a:gd name="connsiteX1" fmla="*/ 539 w 1052405"/>
              <a:gd name="connsiteY1" fmla="*/ 767956 h 992805"/>
              <a:gd name="connsiteX2" fmla="*/ 613382 w 1052405"/>
              <a:gd name="connsiteY2" fmla="*/ 286 h 992805"/>
              <a:gd name="connsiteX3" fmla="*/ 665754 w 1052405"/>
              <a:gd name="connsiteY3" fmla="*/ 5470 h 992805"/>
              <a:gd name="connsiteX4" fmla="*/ 816591 w 1052405"/>
              <a:gd name="connsiteY4" fmla="*/ 84592 h 992805"/>
              <a:gd name="connsiteX5" fmla="*/ 770367 w 1052405"/>
              <a:gd name="connsiteY5" fmla="*/ 158440 h 992805"/>
              <a:gd name="connsiteX6" fmla="*/ 799561 w 1052405"/>
              <a:gd name="connsiteY6" fmla="*/ 230178 h 992805"/>
              <a:gd name="connsiteX7" fmla="*/ 957697 w 1052405"/>
              <a:gd name="connsiteY7" fmla="*/ 264992 h 992805"/>
              <a:gd name="connsiteX8" fmla="*/ 1036765 w 1052405"/>
              <a:gd name="connsiteY8" fmla="*/ 206968 h 992805"/>
              <a:gd name="connsiteX9" fmla="*/ 1041855 w 1052405"/>
              <a:gd name="connsiteY9" fmla="*/ 202797 h 992805"/>
              <a:gd name="connsiteX10" fmla="*/ 1051362 w 1052405"/>
              <a:gd name="connsiteY10" fmla="*/ 177470 h 992805"/>
              <a:gd name="connsiteX11" fmla="*/ 1050925 w 1052405"/>
              <a:gd name="connsiteY11" fmla="*/ 910457 h 992805"/>
              <a:gd name="connsiteX12" fmla="*/ 781050 w 1052405"/>
              <a:gd name="connsiteY12" fmla="*/ 965955 h 992805"/>
              <a:gd name="connsiteX13" fmla="*/ 523875 w 1052405"/>
              <a:gd name="connsiteY13" fmla="*/ 825749 h 992805"/>
              <a:gd name="connsiteX14" fmla="*/ 327025 w 1052405"/>
              <a:gd name="connsiteY14" fmla="*/ 834512 h 992805"/>
              <a:gd name="connsiteX15" fmla="*/ 279400 w 1052405"/>
              <a:gd name="connsiteY15" fmla="*/ 910457 h 992805"/>
              <a:gd name="connsiteX16" fmla="*/ 215900 w 1052405"/>
              <a:gd name="connsiteY16" fmla="*/ 965955 h 992805"/>
              <a:gd name="connsiteX17" fmla="*/ 58737 w 1052405"/>
              <a:gd name="connsiteY17" fmla="*/ 936745 h 992805"/>
              <a:gd name="connsiteX18" fmla="*/ 0 w 1052405"/>
              <a:gd name="connsiteY18" fmla="*/ 919220 h 992805"/>
              <a:gd name="connsiteX19" fmla="*/ 545 w 1052405"/>
              <a:gd name="connsiteY19" fmla="*/ 772511 h 992805"/>
              <a:gd name="connsiteX20" fmla="*/ 595 w 1052405"/>
              <a:gd name="connsiteY20" fmla="*/ 765476 h 992805"/>
              <a:gd name="connsiteX21" fmla="*/ 384 w 1052405"/>
              <a:gd name="connsiteY21" fmla="*/ 765476 h 992805"/>
              <a:gd name="connsiteX22" fmla="*/ 2290 w 1052405"/>
              <a:gd name="connsiteY22" fmla="*/ 239168 h 992805"/>
              <a:gd name="connsiteX23" fmla="*/ 36862 w 1052405"/>
              <a:gd name="connsiteY23" fmla="*/ 271321 h 992805"/>
              <a:gd name="connsiteX24" fmla="*/ 148773 w 1052405"/>
              <a:gd name="connsiteY24" fmla="*/ 327235 h 992805"/>
              <a:gd name="connsiteX25" fmla="*/ 404223 w 1052405"/>
              <a:gd name="connsiteY25" fmla="*/ 318795 h 992805"/>
              <a:gd name="connsiteX26" fmla="*/ 406656 w 1052405"/>
              <a:gd name="connsiteY26" fmla="*/ 235453 h 992805"/>
              <a:gd name="connsiteX27" fmla="*/ 316640 w 1052405"/>
              <a:gd name="connsiteY27" fmla="*/ 167935 h 992805"/>
              <a:gd name="connsiteX28" fmla="*/ 331237 w 1052405"/>
              <a:gd name="connsiteY28" fmla="*/ 70878 h 992805"/>
              <a:gd name="connsiteX29" fmla="*/ 446798 w 1052405"/>
              <a:gd name="connsiteY29" fmla="*/ 13910 h 992805"/>
              <a:gd name="connsiteX30" fmla="*/ 613382 w 1052405"/>
              <a:gd name="connsiteY30" fmla="*/ 286 h 992805"/>
              <a:gd name="connsiteX0" fmla="*/ 539 w 1052405"/>
              <a:gd name="connsiteY0" fmla="*/ 767956 h 975621"/>
              <a:gd name="connsiteX1" fmla="*/ 539 w 1052405"/>
              <a:gd name="connsiteY1" fmla="*/ 767956 h 975621"/>
              <a:gd name="connsiteX2" fmla="*/ 613382 w 1052405"/>
              <a:gd name="connsiteY2" fmla="*/ 286 h 975621"/>
              <a:gd name="connsiteX3" fmla="*/ 665754 w 1052405"/>
              <a:gd name="connsiteY3" fmla="*/ 5470 h 975621"/>
              <a:gd name="connsiteX4" fmla="*/ 816591 w 1052405"/>
              <a:gd name="connsiteY4" fmla="*/ 84592 h 975621"/>
              <a:gd name="connsiteX5" fmla="*/ 770367 w 1052405"/>
              <a:gd name="connsiteY5" fmla="*/ 158440 h 975621"/>
              <a:gd name="connsiteX6" fmla="*/ 799561 w 1052405"/>
              <a:gd name="connsiteY6" fmla="*/ 230178 h 975621"/>
              <a:gd name="connsiteX7" fmla="*/ 957697 w 1052405"/>
              <a:gd name="connsiteY7" fmla="*/ 264992 h 975621"/>
              <a:gd name="connsiteX8" fmla="*/ 1036765 w 1052405"/>
              <a:gd name="connsiteY8" fmla="*/ 206968 h 975621"/>
              <a:gd name="connsiteX9" fmla="*/ 1041855 w 1052405"/>
              <a:gd name="connsiteY9" fmla="*/ 202797 h 975621"/>
              <a:gd name="connsiteX10" fmla="*/ 1051362 w 1052405"/>
              <a:gd name="connsiteY10" fmla="*/ 177470 h 975621"/>
              <a:gd name="connsiteX11" fmla="*/ 1050925 w 1052405"/>
              <a:gd name="connsiteY11" fmla="*/ 910457 h 975621"/>
              <a:gd name="connsiteX12" fmla="*/ 781050 w 1052405"/>
              <a:gd name="connsiteY12" fmla="*/ 965955 h 975621"/>
              <a:gd name="connsiteX13" fmla="*/ 523875 w 1052405"/>
              <a:gd name="connsiteY13" fmla="*/ 825749 h 975621"/>
              <a:gd name="connsiteX14" fmla="*/ 327025 w 1052405"/>
              <a:gd name="connsiteY14" fmla="*/ 834512 h 975621"/>
              <a:gd name="connsiteX15" fmla="*/ 279400 w 1052405"/>
              <a:gd name="connsiteY15" fmla="*/ 910457 h 975621"/>
              <a:gd name="connsiteX16" fmla="*/ 215900 w 1052405"/>
              <a:gd name="connsiteY16" fmla="*/ 965955 h 975621"/>
              <a:gd name="connsiteX17" fmla="*/ 58737 w 1052405"/>
              <a:gd name="connsiteY17" fmla="*/ 936745 h 975621"/>
              <a:gd name="connsiteX18" fmla="*/ 0 w 1052405"/>
              <a:gd name="connsiteY18" fmla="*/ 919220 h 975621"/>
              <a:gd name="connsiteX19" fmla="*/ 545 w 1052405"/>
              <a:gd name="connsiteY19" fmla="*/ 772511 h 975621"/>
              <a:gd name="connsiteX20" fmla="*/ 595 w 1052405"/>
              <a:gd name="connsiteY20" fmla="*/ 765476 h 975621"/>
              <a:gd name="connsiteX21" fmla="*/ 384 w 1052405"/>
              <a:gd name="connsiteY21" fmla="*/ 765476 h 975621"/>
              <a:gd name="connsiteX22" fmla="*/ 2290 w 1052405"/>
              <a:gd name="connsiteY22" fmla="*/ 239168 h 975621"/>
              <a:gd name="connsiteX23" fmla="*/ 36862 w 1052405"/>
              <a:gd name="connsiteY23" fmla="*/ 271321 h 975621"/>
              <a:gd name="connsiteX24" fmla="*/ 148773 w 1052405"/>
              <a:gd name="connsiteY24" fmla="*/ 327235 h 975621"/>
              <a:gd name="connsiteX25" fmla="*/ 404223 w 1052405"/>
              <a:gd name="connsiteY25" fmla="*/ 318795 h 975621"/>
              <a:gd name="connsiteX26" fmla="*/ 406656 w 1052405"/>
              <a:gd name="connsiteY26" fmla="*/ 235453 h 975621"/>
              <a:gd name="connsiteX27" fmla="*/ 316640 w 1052405"/>
              <a:gd name="connsiteY27" fmla="*/ 167935 h 975621"/>
              <a:gd name="connsiteX28" fmla="*/ 331237 w 1052405"/>
              <a:gd name="connsiteY28" fmla="*/ 70878 h 975621"/>
              <a:gd name="connsiteX29" fmla="*/ 446798 w 1052405"/>
              <a:gd name="connsiteY29" fmla="*/ 13910 h 975621"/>
              <a:gd name="connsiteX30" fmla="*/ 613382 w 1052405"/>
              <a:gd name="connsiteY30" fmla="*/ 286 h 975621"/>
              <a:gd name="connsiteX0" fmla="*/ 539 w 1052405"/>
              <a:gd name="connsiteY0" fmla="*/ 767956 h 975621"/>
              <a:gd name="connsiteX1" fmla="*/ 539 w 1052405"/>
              <a:gd name="connsiteY1" fmla="*/ 767956 h 975621"/>
              <a:gd name="connsiteX2" fmla="*/ 613382 w 1052405"/>
              <a:gd name="connsiteY2" fmla="*/ 286 h 975621"/>
              <a:gd name="connsiteX3" fmla="*/ 665754 w 1052405"/>
              <a:gd name="connsiteY3" fmla="*/ 5470 h 975621"/>
              <a:gd name="connsiteX4" fmla="*/ 816591 w 1052405"/>
              <a:gd name="connsiteY4" fmla="*/ 84592 h 975621"/>
              <a:gd name="connsiteX5" fmla="*/ 770367 w 1052405"/>
              <a:gd name="connsiteY5" fmla="*/ 158440 h 975621"/>
              <a:gd name="connsiteX6" fmla="*/ 799561 w 1052405"/>
              <a:gd name="connsiteY6" fmla="*/ 230178 h 975621"/>
              <a:gd name="connsiteX7" fmla="*/ 957697 w 1052405"/>
              <a:gd name="connsiteY7" fmla="*/ 264992 h 975621"/>
              <a:gd name="connsiteX8" fmla="*/ 1036765 w 1052405"/>
              <a:gd name="connsiteY8" fmla="*/ 206968 h 975621"/>
              <a:gd name="connsiteX9" fmla="*/ 1051362 w 1052405"/>
              <a:gd name="connsiteY9" fmla="*/ 177470 h 975621"/>
              <a:gd name="connsiteX10" fmla="*/ 1050925 w 1052405"/>
              <a:gd name="connsiteY10" fmla="*/ 910457 h 975621"/>
              <a:gd name="connsiteX11" fmla="*/ 781050 w 1052405"/>
              <a:gd name="connsiteY11" fmla="*/ 965955 h 975621"/>
              <a:gd name="connsiteX12" fmla="*/ 523875 w 1052405"/>
              <a:gd name="connsiteY12" fmla="*/ 825749 h 975621"/>
              <a:gd name="connsiteX13" fmla="*/ 327025 w 1052405"/>
              <a:gd name="connsiteY13" fmla="*/ 834512 h 975621"/>
              <a:gd name="connsiteX14" fmla="*/ 279400 w 1052405"/>
              <a:gd name="connsiteY14" fmla="*/ 910457 h 975621"/>
              <a:gd name="connsiteX15" fmla="*/ 215900 w 1052405"/>
              <a:gd name="connsiteY15" fmla="*/ 965955 h 975621"/>
              <a:gd name="connsiteX16" fmla="*/ 58737 w 1052405"/>
              <a:gd name="connsiteY16" fmla="*/ 936745 h 975621"/>
              <a:gd name="connsiteX17" fmla="*/ 0 w 1052405"/>
              <a:gd name="connsiteY17" fmla="*/ 919220 h 975621"/>
              <a:gd name="connsiteX18" fmla="*/ 545 w 1052405"/>
              <a:gd name="connsiteY18" fmla="*/ 772511 h 975621"/>
              <a:gd name="connsiteX19" fmla="*/ 595 w 1052405"/>
              <a:gd name="connsiteY19" fmla="*/ 765476 h 975621"/>
              <a:gd name="connsiteX20" fmla="*/ 384 w 1052405"/>
              <a:gd name="connsiteY20" fmla="*/ 765476 h 975621"/>
              <a:gd name="connsiteX21" fmla="*/ 2290 w 1052405"/>
              <a:gd name="connsiteY21" fmla="*/ 239168 h 975621"/>
              <a:gd name="connsiteX22" fmla="*/ 36862 w 1052405"/>
              <a:gd name="connsiteY22" fmla="*/ 271321 h 975621"/>
              <a:gd name="connsiteX23" fmla="*/ 148773 w 1052405"/>
              <a:gd name="connsiteY23" fmla="*/ 327235 h 975621"/>
              <a:gd name="connsiteX24" fmla="*/ 404223 w 1052405"/>
              <a:gd name="connsiteY24" fmla="*/ 318795 h 975621"/>
              <a:gd name="connsiteX25" fmla="*/ 406656 w 1052405"/>
              <a:gd name="connsiteY25" fmla="*/ 235453 h 975621"/>
              <a:gd name="connsiteX26" fmla="*/ 316640 w 1052405"/>
              <a:gd name="connsiteY26" fmla="*/ 167935 h 975621"/>
              <a:gd name="connsiteX27" fmla="*/ 331237 w 1052405"/>
              <a:gd name="connsiteY27" fmla="*/ 70878 h 975621"/>
              <a:gd name="connsiteX28" fmla="*/ 446798 w 1052405"/>
              <a:gd name="connsiteY28" fmla="*/ 13910 h 975621"/>
              <a:gd name="connsiteX29" fmla="*/ 613382 w 1052405"/>
              <a:gd name="connsiteY29" fmla="*/ 286 h 975621"/>
              <a:gd name="connsiteX0" fmla="*/ 539 w 1053008"/>
              <a:gd name="connsiteY0" fmla="*/ 767956 h 975621"/>
              <a:gd name="connsiteX1" fmla="*/ 539 w 1053008"/>
              <a:gd name="connsiteY1" fmla="*/ 767956 h 975621"/>
              <a:gd name="connsiteX2" fmla="*/ 613382 w 1053008"/>
              <a:gd name="connsiteY2" fmla="*/ 286 h 975621"/>
              <a:gd name="connsiteX3" fmla="*/ 665754 w 1053008"/>
              <a:gd name="connsiteY3" fmla="*/ 5470 h 975621"/>
              <a:gd name="connsiteX4" fmla="*/ 816591 w 1053008"/>
              <a:gd name="connsiteY4" fmla="*/ 84592 h 975621"/>
              <a:gd name="connsiteX5" fmla="*/ 770367 w 1053008"/>
              <a:gd name="connsiteY5" fmla="*/ 158440 h 975621"/>
              <a:gd name="connsiteX6" fmla="*/ 799561 w 1053008"/>
              <a:gd name="connsiteY6" fmla="*/ 230178 h 975621"/>
              <a:gd name="connsiteX7" fmla="*/ 957697 w 1053008"/>
              <a:gd name="connsiteY7" fmla="*/ 264992 h 975621"/>
              <a:gd name="connsiteX8" fmla="*/ 1036765 w 1053008"/>
              <a:gd name="connsiteY8" fmla="*/ 206968 h 975621"/>
              <a:gd name="connsiteX9" fmla="*/ 1052282 w 1053008"/>
              <a:gd name="connsiteY9" fmla="*/ 177470 h 975621"/>
              <a:gd name="connsiteX10" fmla="*/ 1050925 w 1053008"/>
              <a:gd name="connsiteY10" fmla="*/ 910457 h 975621"/>
              <a:gd name="connsiteX11" fmla="*/ 781050 w 1053008"/>
              <a:gd name="connsiteY11" fmla="*/ 965955 h 975621"/>
              <a:gd name="connsiteX12" fmla="*/ 523875 w 1053008"/>
              <a:gd name="connsiteY12" fmla="*/ 825749 h 975621"/>
              <a:gd name="connsiteX13" fmla="*/ 327025 w 1053008"/>
              <a:gd name="connsiteY13" fmla="*/ 834512 h 975621"/>
              <a:gd name="connsiteX14" fmla="*/ 279400 w 1053008"/>
              <a:gd name="connsiteY14" fmla="*/ 910457 h 975621"/>
              <a:gd name="connsiteX15" fmla="*/ 215900 w 1053008"/>
              <a:gd name="connsiteY15" fmla="*/ 965955 h 975621"/>
              <a:gd name="connsiteX16" fmla="*/ 58737 w 1053008"/>
              <a:gd name="connsiteY16" fmla="*/ 936745 h 975621"/>
              <a:gd name="connsiteX17" fmla="*/ 0 w 1053008"/>
              <a:gd name="connsiteY17" fmla="*/ 919220 h 975621"/>
              <a:gd name="connsiteX18" fmla="*/ 545 w 1053008"/>
              <a:gd name="connsiteY18" fmla="*/ 772511 h 975621"/>
              <a:gd name="connsiteX19" fmla="*/ 595 w 1053008"/>
              <a:gd name="connsiteY19" fmla="*/ 765476 h 975621"/>
              <a:gd name="connsiteX20" fmla="*/ 384 w 1053008"/>
              <a:gd name="connsiteY20" fmla="*/ 765476 h 975621"/>
              <a:gd name="connsiteX21" fmla="*/ 2290 w 1053008"/>
              <a:gd name="connsiteY21" fmla="*/ 239168 h 975621"/>
              <a:gd name="connsiteX22" fmla="*/ 36862 w 1053008"/>
              <a:gd name="connsiteY22" fmla="*/ 271321 h 975621"/>
              <a:gd name="connsiteX23" fmla="*/ 148773 w 1053008"/>
              <a:gd name="connsiteY23" fmla="*/ 327235 h 975621"/>
              <a:gd name="connsiteX24" fmla="*/ 404223 w 1053008"/>
              <a:gd name="connsiteY24" fmla="*/ 318795 h 975621"/>
              <a:gd name="connsiteX25" fmla="*/ 406656 w 1053008"/>
              <a:gd name="connsiteY25" fmla="*/ 235453 h 975621"/>
              <a:gd name="connsiteX26" fmla="*/ 316640 w 1053008"/>
              <a:gd name="connsiteY26" fmla="*/ 167935 h 975621"/>
              <a:gd name="connsiteX27" fmla="*/ 331237 w 1053008"/>
              <a:gd name="connsiteY27" fmla="*/ 70878 h 975621"/>
              <a:gd name="connsiteX28" fmla="*/ 446798 w 1053008"/>
              <a:gd name="connsiteY28" fmla="*/ 13910 h 975621"/>
              <a:gd name="connsiteX29" fmla="*/ 613382 w 1053008"/>
              <a:gd name="connsiteY29" fmla="*/ 286 h 975621"/>
              <a:gd name="connsiteX0" fmla="*/ 539 w 1058024"/>
              <a:gd name="connsiteY0" fmla="*/ 767956 h 975621"/>
              <a:gd name="connsiteX1" fmla="*/ 539 w 1058024"/>
              <a:gd name="connsiteY1" fmla="*/ 767956 h 975621"/>
              <a:gd name="connsiteX2" fmla="*/ 613382 w 1058024"/>
              <a:gd name="connsiteY2" fmla="*/ 286 h 975621"/>
              <a:gd name="connsiteX3" fmla="*/ 665754 w 1058024"/>
              <a:gd name="connsiteY3" fmla="*/ 5470 h 975621"/>
              <a:gd name="connsiteX4" fmla="*/ 816591 w 1058024"/>
              <a:gd name="connsiteY4" fmla="*/ 84592 h 975621"/>
              <a:gd name="connsiteX5" fmla="*/ 770367 w 1058024"/>
              <a:gd name="connsiteY5" fmla="*/ 158440 h 975621"/>
              <a:gd name="connsiteX6" fmla="*/ 799561 w 1058024"/>
              <a:gd name="connsiteY6" fmla="*/ 230178 h 975621"/>
              <a:gd name="connsiteX7" fmla="*/ 957697 w 1058024"/>
              <a:gd name="connsiteY7" fmla="*/ 264992 h 975621"/>
              <a:gd name="connsiteX8" fmla="*/ 1036765 w 1058024"/>
              <a:gd name="connsiteY8" fmla="*/ 206968 h 975621"/>
              <a:gd name="connsiteX9" fmla="*/ 1057800 w 1058024"/>
              <a:gd name="connsiteY9" fmla="*/ 171158 h 975621"/>
              <a:gd name="connsiteX10" fmla="*/ 1050925 w 1058024"/>
              <a:gd name="connsiteY10" fmla="*/ 910457 h 975621"/>
              <a:gd name="connsiteX11" fmla="*/ 781050 w 1058024"/>
              <a:gd name="connsiteY11" fmla="*/ 965955 h 975621"/>
              <a:gd name="connsiteX12" fmla="*/ 523875 w 1058024"/>
              <a:gd name="connsiteY12" fmla="*/ 825749 h 975621"/>
              <a:gd name="connsiteX13" fmla="*/ 327025 w 1058024"/>
              <a:gd name="connsiteY13" fmla="*/ 834512 h 975621"/>
              <a:gd name="connsiteX14" fmla="*/ 279400 w 1058024"/>
              <a:gd name="connsiteY14" fmla="*/ 910457 h 975621"/>
              <a:gd name="connsiteX15" fmla="*/ 215900 w 1058024"/>
              <a:gd name="connsiteY15" fmla="*/ 965955 h 975621"/>
              <a:gd name="connsiteX16" fmla="*/ 58737 w 1058024"/>
              <a:gd name="connsiteY16" fmla="*/ 936745 h 975621"/>
              <a:gd name="connsiteX17" fmla="*/ 0 w 1058024"/>
              <a:gd name="connsiteY17" fmla="*/ 919220 h 975621"/>
              <a:gd name="connsiteX18" fmla="*/ 545 w 1058024"/>
              <a:gd name="connsiteY18" fmla="*/ 772511 h 975621"/>
              <a:gd name="connsiteX19" fmla="*/ 595 w 1058024"/>
              <a:gd name="connsiteY19" fmla="*/ 765476 h 975621"/>
              <a:gd name="connsiteX20" fmla="*/ 384 w 1058024"/>
              <a:gd name="connsiteY20" fmla="*/ 765476 h 975621"/>
              <a:gd name="connsiteX21" fmla="*/ 2290 w 1058024"/>
              <a:gd name="connsiteY21" fmla="*/ 239168 h 975621"/>
              <a:gd name="connsiteX22" fmla="*/ 36862 w 1058024"/>
              <a:gd name="connsiteY22" fmla="*/ 271321 h 975621"/>
              <a:gd name="connsiteX23" fmla="*/ 148773 w 1058024"/>
              <a:gd name="connsiteY23" fmla="*/ 327235 h 975621"/>
              <a:gd name="connsiteX24" fmla="*/ 404223 w 1058024"/>
              <a:gd name="connsiteY24" fmla="*/ 318795 h 975621"/>
              <a:gd name="connsiteX25" fmla="*/ 406656 w 1058024"/>
              <a:gd name="connsiteY25" fmla="*/ 235453 h 975621"/>
              <a:gd name="connsiteX26" fmla="*/ 316640 w 1058024"/>
              <a:gd name="connsiteY26" fmla="*/ 167935 h 975621"/>
              <a:gd name="connsiteX27" fmla="*/ 331237 w 1058024"/>
              <a:gd name="connsiteY27" fmla="*/ 70878 h 975621"/>
              <a:gd name="connsiteX28" fmla="*/ 446798 w 1058024"/>
              <a:gd name="connsiteY28" fmla="*/ 13910 h 975621"/>
              <a:gd name="connsiteX29" fmla="*/ 613382 w 1058024"/>
              <a:gd name="connsiteY29" fmla="*/ 286 h 975621"/>
              <a:gd name="connsiteX0" fmla="*/ 539 w 1055388"/>
              <a:gd name="connsiteY0" fmla="*/ 767956 h 975621"/>
              <a:gd name="connsiteX1" fmla="*/ 539 w 1055388"/>
              <a:gd name="connsiteY1" fmla="*/ 767956 h 975621"/>
              <a:gd name="connsiteX2" fmla="*/ 613382 w 1055388"/>
              <a:gd name="connsiteY2" fmla="*/ 286 h 975621"/>
              <a:gd name="connsiteX3" fmla="*/ 665754 w 1055388"/>
              <a:gd name="connsiteY3" fmla="*/ 5470 h 975621"/>
              <a:gd name="connsiteX4" fmla="*/ 816591 w 1055388"/>
              <a:gd name="connsiteY4" fmla="*/ 84592 h 975621"/>
              <a:gd name="connsiteX5" fmla="*/ 770367 w 1055388"/>
              <a:gd name="connsiteY5" fmla="*/ 158440 h 975621"/>
              <a:gd name="connsiteX6" fmla="*/ 799561 w 1055388"/>
              <a:gd name="connsiteY6" fmla="*/ 230178 h 975621"/>
              <a:gd name="connsiteX7" fmla="*/ 957697 w 1055388"/>
              <a:gd name="connsiteY7" fmla="*/ 264992 h 975621"/>
              <a:gd name="connsiteX8" fmla="*/ 1036765 w 1055388"/>
              <a:gd name="connsiteY8" fmla="*/ 206968 h 975621"/>
              <a:gd name="connsiteX9" fmla="*/ 1055041 w 1055388"/>
              <a:gd name="connsiteY9" fmla="*/ 176208 h 975621"/>
              <a:gd name="connsiteX10" fmla="*/ 1050925 w 1055388"/>
              <a:gd name="connsiteY10" fmla="*/ 910457 h 975621"/>
              <a:gd name="connsiteX11" fmla="*/ 781050 w 1055388"/>
              <a:gd name="connsiteY11" fmla="*/ 965955 h 975621"/>
              <a:gd name="connsiteX12" fmla="*/ 523875 w 1055388"/>
              <a:gd name="connsiteY12" fmla="*/ 825749 h 975621"/>
              <a:gd name="connsiteX13" fmla="*/ 327025 w 1055388"/>
              <a:gd name="connsiteY13" fmla="*/ 834512 h 975621"/>
              <a:gd name="connsiteX14" fmla="*/ 279400 w 1055388"/>
              <a:gd name="connsiteY14" fmla="*/ 910457 h 975621"/>
              <a:gd name="connsiteX15" fmla="*/ 215900 w 1055388"/>
              <a:gd name="connsiteY15" fmla="*/ 965955 h 975621"/>
              <a:gd name="connsiteX16" fmla="*/ 58737 w 1055388"/>
              <a:gd name="connsiteY16" fmla="*/ 936745 h 975621"/>
              <a:gd name="connsiteX17" fmla="*/ 0 w 1055388"/>
              <a:gd name="connsiteY17" fmla="*/ 919220 h 975621"/>
              <a:gd name="connsiteX18" fmla="*/ 545 w 1055388"/>
              <a:gd name="connsiteY18" fmla="*/ 772511 h 975621"/>
              <a:gd name="connsiteX19" fmla="*/ 595 w 1055388"/>
              <a:gd name="connsiteY19" fmla="*/ 765476 h 975621"/>
              <a:gd name="connsiteX20" fmla="*/ 384 w 1055388"/>
              <a:gd name="connsiteY20" fmla="*/ 765476 h 975621"/>
              <a:gd name="connsiteX21" fmla="*/ 2290 w 1055388"/>
              <a:gd name="connsiteY21" fmla="*/ 239168 h 975621"/>
              <a:gd name="connsiteX22" fmla="*/ 36862 w 1055388"/>
              <a:gd name="connsiteY22" fmla="*/ 271321 h 975621"/>
              <a:gd name="connsiteX23" fmla="*/ 148773 w 1055388"/>
              <a:gd name="connsiteY23" fmla="*/ 327235 h 975621"/>
              <a:gd name="connsiteX24" fmla="*/ 404223 w 1055388"/>
              <a:gd name="connsiteY24" fmla="*/ 318795 h 975621"/>
              <a:gd name="connsiteX25" fmla="*/ 406656 w 1055388"/>
              <a:gd name="connsiteY25" fmla="*/ 235453 h 975621"/>
              <a:gd name="connsiteX26" fmla="*/ 316640 w 1055388"/>
              <a:gd name="connsiteY26" fmla="*/ 167935 h 975621"/>
              <a:gd name="connsiteX27" fmla="*/ 331237 w 1055388"/>
              <a:gd name="connsiteY27" fmla="*/ 70878 h 975621"/>
              <a:gd name="connsiteX28" fmla="*/ 446798 w 1055388"/>
              <a:gd name="connsiteY28" fmla="*/ 13910 h 975621"/>
              <a:gd name="connsiteX29" fmla="*/ 613382 w 1055388"/>
              <a:gd name="connsiteY29" fmla="*/ 286 h 975621"/>
              <a:gd name="connsiteX0" fmla="*/ 539 w 1053741"/>
              <a:gd name="connsiteY0" fmla="*/ 767956 h 975621"/>
              <a:gd name="connsiteX1" fmla="*/ 539 w 1053741"/>
              <a:gd name="connsiteY1" fmla="*/ 767956 h 975621"/>
              <a:gd name="connsiteX2" fmla="*/ 613382 w 1053741"/>
              <a:gd name="connsiteY2" fmla="*/ 286 h 975621"/>
              <a:gd name="connsiteX3" fmla="*/ 665754 w 1053741"/>
              <a:gd name="connsiteY3" fmla="*/ 5470 h 975621"/>
              <a:gd name="connsiteX4" fmla="*/ 816591 w 1053741"/>
              <a:gd name="connsiteY4" fmla="*/ 84592 h 975621"/>
              <a:gd name="connsiteX5" fmla="*/ 770367 w 1053741"/>
              <a:gd name="connsiteY5" fmla="*/ 158440 h 975621"/>
              <a:gd name="connsiteX6" fmla="*/ 799561 w 1053741"/>
              <a:gd name="connsiteY6" fmla="*/ 230178 h 975621"/>
              <a:gd name="connsiteX7" fmla="*/ 957697 w 1053741"/>
              <a:gd name="connsiteY7" fmla="*/ 264992 h 975621"/>
              <a:gd name="connsiteX8" fmla="*/ 1036765 w 1053741"/>
              <a:gd name="connsiteY8" fmla="*/ 206968 h 975621"/>
              <a:gd name="connsiteX9" fmla="*/ 1053202 w 1053741"/>
              <a:gd name="connsiteY9" fmla="*/ 181258 h 975621"/>
              <a:gd name="connsiteX10" fmla="*/ 1050925 w 1053741"/>
              <a:gd name="connsiteY10" fmla="*/ 910457 h 975621"/>
              <a:gd name="connsiteX11" fmla="*/ 781050 w 1053741"/>
              <a:gd name="connsiteY11" fmla="*/ 965955 h 975621"/>
              <a:gd name="connsiteX12" fmla="*/ 523875 w 1053741"/>
              <a:gd name="connsiteY12" fmla="*/ 825749 h 975621"/>
              <a:gd name="connsiteX13" fmla="*/ 327025 w 1053741"/>
              <a:gd name="connsiteY13" fmla="*/ 834512 h 975621"/>
              <a:gd name="connsiteX14" fmla="*/ 279400 w 1053741"/>
              <a:gd name="connsiteY14" fmla="*/ 910457 h 975621"/>
              <a:gd name="connsiteX15" fmla="*/ 215900 w 1053741"/>
              <a:gd name="connsiteY15" fmla="*/ 965955 h 975621"/>
              <a:gd name="connsiteX16" fmla="*/ 58737 w 1053741"/>
              <a:gd name="connsiteY16" fmla="*/ 936745 h 975621"/>
              <a:gd name="connsiteX17" fmla="*/ 0 w 1053741"/>
              <a:gd name="connsiteY17" fmla="*/ 919220 h 975621"/>
              <a:gd name="connsiteX18" fmla="*/ 545 w 1053741"/>
              <a:gd name="connsiteY18" fmla="*/ 772511 h 975621"/>
              <a:gd name="connsiteX19" fmla="*/ 595 w 1053741"/>
              <a:gd name="connsiteY19" fmla="*/ 765476 h 975621"/>
              <a:gd name="connsiteX20" fmla="*/ 384 w 1053741"/>
              <a:gd name="connsiteY20" fmla="*/ 765476 h 975621"/>
              <a:gd name="connsiteX21" fmla="*/ 2290 w 1053741"/>
              <a:gd name="connsiteY21" fmla="*/ 239168 h 975621"/>
              <a:gd name="connsiteX22" fmla="*/ 36862 w 1053741"/>
              <a:gd name="connsiteY22" fmla="*/ 271321 h 975621"/>
              <a:gd name="connsiteX23" fmla="*/ 148773 w 1053741"/>
              <a:gd name="connsiteY23" fmla="*/ 327235 h 975621"/>
              <a:gd name="connsiteX24" fmla="*/ 404223 w 1053741"/>
              <a:gd name="connsiteY24" fmla="*/ 318795 h 975621"/>
              <a:gd name="connsiteX25" fmla="*/ 406656 w 1053741"/>
              <a:gd name="connsiteY25" fmla="*/ 235453 h 975621"/>
              <a:gd name="connsiteX26" fmla="*/ 316640 w 1053741"/>
              <a:gd name="connsiteY26" fmla="*/ 167935 h 975621"/>
              <a:gd name="connsiteX27" fmla="*/ 331237 w 1053741"/>
              <a:gd name="connsiteY27" fmla="*/ 70878 h 975621"/>
              <a:gd name="connsiteX28" fmla="*/ 446798 w 1053741"/>
              <a:gd name="connsiteY28" fmla="*/ 13910 h 975621"/>
              <a:gd name="connsiteX29" fmla="*/ 613382 w 1053741"/>
              <a:gd name="connsiteY29" fmla="*/ 286 h 975621"/>
              <a:gd name="connsiteX0" fmla="*/ 539 w 1053202"/>
              <a:gd name="connsiteY0" fmla="*/ 767956 h 975621"/>
              <a:gd name="connsiteX1" fmla="*/ 539 w 1053202"/>
              <a:gd name="connsiteY1" fmla="*/ 767956 h 975621"/>
              <a:gd name="connsiteX2" fmla="*/ 613382 w 1053202"/>
              <a:gd name="connsiteY2" fmla="*/ 286 h 975621"/>
              <a:gd name="connsiteX3" fmla="*/ 665754 w 1053202"/>
              <a:gd name="connsiteY3" fmla="*/ 5470 h 975621"/>
              <a:gd name="connsiteX4" fmla="*/ 816591 w 1053202"/>
              <a:gd name="connsiteY4" fmla="*/ 84592 h 975621"/>
              <a:gd name="connsiteX5" fmla="*/ 770367 w 1053202"/>
              <a:gd name="connsiteY5" fmla="*/ 158440 h 975621"/>
              <a:gd name="connsiteX6" fmla="*/ 799561 w 1053202"/>
              <a:gd name="connsiteY6" fmla="*/ 230178 h 975621"/>
              <a:gd name="connsiteX7" fmla="*/ 957697 w 1053202"/>
              <a:gd name="connsiteY7" fmla="*/ 264992 h 975621"/>
              <a:gd name="connsiteX8" fmla="*/ 1036765 w 1053202"/>
              <a:gd name="connsiteY8" fmla="*/ 206968 h 975621"/>
              <a:gd name="connsiteX9" fmla="*/ 1053202 w 1053202"/>
              <a:gd name="connsiteY9" fmla="*/ 181258 h 975621"/>
              <a:gd name="connsiteX10" fmla="*/ 1050925 w 1053202"/>
              <a:gd name="connsiteY10" fmla="*/ 910457 h 975621"/>
              <a:gd name="connsiteX11" fmla="*/ 781050 w 1053202"/>
              <a:gd name="connsiteY11" fmla="*/ 965955 h 975621"/>
              <a:gd name="connsiteX12" fmla="*/ 523875 w 1053202"/>
              <a:gd name="connsiteY12" fmla="*/ 825749 h 975621"/>
              <a:gd name="connsiteX13" fmla="*/ 327025 w 1053202"/>
              <a:gd name="connsiteY13" fmla="*/ 834512 h 975621"/>
              <a:gd name="connsiteX14" fmla="*/ 279400 w 1053202"/>
              <a:gd name="connsiteY14" fmla="*/ 910457 h 975621"/>
              <a:gd name="connsiteX15" fmla="*/ 215900 w 1053202"/>
              <a:gd name="connsiteY15" fmla="*/ 965955 h 975621"/>
              <a:gd name="connsiteX16" fmla="*/ 58737 w 1053202"/>
              <a:gd name="connsiteY16" fmla="*/ 936745 h 975621"/>
              <a:gd name="connsiteX17" fmla="*/ 0 w 1053202"/>
              <a:gd name="connsiteY17" fmla="*/ 919220 h 975621"/>
              <a:gd name="connsiteX18" fmla="*/ 545 w 1053202"/>
              <a:gd name="connsiteY18" fmla="*/ 772511 h 975621"/>
              <a:gd name="connsiteX19" fmla="*/ 595 w 1053202"/>
              <a:gd name="connsiteY19" fmla="*/ 765476 h 975621"/>
              <a:gd name="connsiteX20" fmla="*/ 384 w 1053202"/>
              <a:gd name="connsiteY20" fmla="*/ 765476 h 975621"/>
              <a:gd name="connsiteX21" fmla="*/ 2290 w 1053202"/>
              <a:gd name="connsiteY21" fmla="*/ 239168 h 975621"/>
              <a:gd name="connsiteX22" fmla="*/ 36862 w 1053202"/>
              <a:gd name="connsiteY22" fmla="*/ 271321 h 975621"/>
              <a:gd name="connsiteX23" fmla="*/ 148773 w 1053202"/>
              <a:gd name="connsiteY23" fmla="*/ 327235 h 975621"/>
              <a:gd name="connsiteX24" fmla="*/ 404223 w 1053202"/>
              <a:gd name="connsiteY24" fmla="*/ 318795 h 975621"/>
              <a:gd name="connsiteX25" fmla="*/ 406656 w 1053202"/>
              <a:gd name="connsiteY25" fmla="*/ 235453 h 975621"/>
              <a:gd name="connsiteX26" fmla="*/ 316640 w 1053202"/>
              <a:gd name="connsiteY26" fmla="*/ 167935 h 975621"/>
              <a:gd name="connsiteX27" fmla="*/ 331237 w 1053202"/>
              <a:gd name="connsiteY27" fmla="*/ 70878 h 975621"/>
              <a:gd name="connsiteX28" fmla="*/ 446798 w 1053202"/>
              <a:gd name="connsiteY28" fmla="*/ 13910 h 975621"/>
              <a:gd name="connsiteX29" fmla="*/ 613382 w 1053202"/>
              <a:gd name="connsiteY29" fmla="*/ 286 h 975621"/>
              <a:gd name="connsiteX0" fmla="*/ 539 w 1053202"/>
              <a:gd name="connsiteY0" fmla="*/ 767956 h 975621"/>
              <a:gd name="connsiteX1" fmla="*/ 539 w 1053202"/>
              <a:gd name="connsiteY1" fmla="*/ 767956 h 975621"/>
              <a:gd name="connsiteX2" fmla="*/ 613382 w 1053202"/>
              <a:gd name="connsiteY2" fmla="*/ 286 h 975621"/>
              <a:gd name="connsiteX3" fmla="*/ 665754 w 1053202"/>
              <a:gd name="connsiteY3" fmla="*/ 5470 h 975621"/>
              <a:gd name="connsiteX4" fmla="*/ 816591 w 1053202"/>
              <a:gd name="connsiteY4" fmla="*/ 84592 h 975621"/>
              <a:gd name="connsiteX5" fmla="*/ 770367 w 1053202"/>
              <a:gd name="connsiteY5" fmla="*/ 158440 h 975621"/>
              <a:gd name="connsiteX6" fmla="*/ 799561 w 1053202"/>
              <a:gd name="connsiteY6" fmla="*/ 230178 h 975621"/>
              <a:gd name="connsiteX7" fmla="*/ 957697 w 1053202"/>
              <a:gd name="connsiteY7" fmla="*/ 264992 h 975621"/>
              <a:gd name="connsiteX8" fmla="*/ 1036765 w 1053202"/>
              <a:gd name="connsiteY8" fmla="*/ 206968 h 975621"/>
              <a:gd name="connsiteX9" fmla="*/ 1053202 w 1053202"/>
              <a:gd name="connsiteY9" fmla="*/ 181258 h 975621"/>
              <a:gd name="connsiteX10" fmla="*/ 1050925 w 1053202"/>
              <a:gd name="connsiteY10" fmla="*/ 910457 h 975621"/>
              <a:gd name="connsiteX11" fmla="*/ 781050 w 1053202"/>
              <a:gd name="connsiteY11" fmla="*/ 965955 h 975621"/>
              <a:gd name="connsiteX12" fmla="*/ 523875 w 1053202"/>
              <a:gd name="connsiteY12" fmla="*/ 825749 h 975621"/>
              <a:gd name="connsiteX13" fmla="*/ 327025 w 1053202"/>
              <a:gd name="connsiteY13" fmla="*/ 834512 h 975621"/>
              <a:gd name="connsiteX14" fmla="*/ 279400 w 1053202"/>
              <a:gd name="connsiteY14" fmla="*/ 910457 h 975621"/>
              <a:gd name="connsiteX15" fmla="*/ 215900 w 1053202"/>
              <a:gd name="connsiteY15" fmla="*/ 965955 h 975621"/>
              <a:gd name="connsiteX16" fmla="*/ 58737 w 1053202"/>
              <a:gd name="connsiteY16" fmla="*/ 936745 h 975621"/>
              <a:gd name="connsiteX17" fmla="*/ 0 w 1053202"/>
              <a:gd name="connsiteY17" fmla="*/ 919220 h 975621"/>
              <a:gd name="connsiteX18" fmla="*/ 545 w 1053202"/>
              <a:gd name="connsiteY18" fmla="*/ 772511 h 975621"/>
              <a:gd name="connsiteX19" fmla="*/ 595 w 1053202"/>
              <a:gd name="connsiteY19" fmla="*/ 765476 h 975621"/>
              <a:gd name="connsiteX20" fmla="*/ 384 w 1053202"/>
              <a:gd name="connsiteY20" fmla="*/ 765476 h 975621"/>
              <a:gd name="connsiteX21" fmla="*/ 2290 w 1053202"/>
              <a:gd name="connsiteY21" fmla="*/ 239168 h 975621"/>
              <a:gd name="connsiteX22" fmla="*/ 36862 w 1053202"/>
              <a:gd name="connsiteY22" fmla="*/ 271321 h 975621"/>
              <a:gd name="connsiteX23" fmla="*/ 148773 w 1053202"/>
              <a:gd name="connsiteY23" fmla="*/ 327235 h 975621"/>
              <a:gd name="connsiteX24" fmla="*/ 404223 w 1053202"/>
              <a:gd name="connsiteY24" fmla="*/ 318795 h 975621"/>
              <a:gd name="connsiteX25" fmla="*/ 406656 w 1053202"/>
              <a:gd name="connsiteY25" fmla="*/ 235453 h 975621"/>
              <a:gd name="connsiteX26" fmla="*/ 316640 w 1053202"/>
              <a:gd name="connsiteY26" fmla="*/ 167935 h 975621"/>
              <a:gd name="connsiteX27" fmla="*/ 331237 w 1053202"/>
              <a:gd name="connsiteY27" fmla="*/ 70878 h 975621"/>
              <a:gd name="connsiteX28" fmla="*/ 446798 w 1053202"/>
              <a:gd name="connsiteY28" fmla="*/ 13910 h 975621"/>
              <a:gd name="connsiteX29" fmla="*/ 613382 w 1053202"/>
              <a:gd name="connsiteY29" fmla="*/ 286 h 975621"/>
              <a:gd name="connsiteX0" fmla="*/ 539 w 1053202"/>
              <a:gd name="connsiteY0" fmla="*/ 767956 h 975621"/>
              <a:gd name="connsiteX1" fmla="*/ 539 w 1053202"/>
              <a:gd name="connsiteY1" fmla="*/ 767956 h 975621"/>
              <a:gd name="connsiteX2" fmla="*/ 613382 w 1053202"/>
              <a:gd name="connsiteY2" fmla="*/ 286 h 975621"/>
              <a:gd name="connsiteX3" fmla="*/ 665754 w 1053202"/>
              <a:gd name="connsiteY3" fmla="*/ 5470 h 975621"/>
              <a:gd name="connsiteX4" fmla="*/ 816591 w 1053202"/>
              <a:gd name="connsiteY4" fmla="*/ 84592 h 975621"/>
              <a:gd name="connsiteX5" fmla="*/ 770367 w 1053202"/>
              <a:gd name="connsiteY5" fmla="*/ 158440 h 975621"/>
              <a:gd name="connsiteX6" fmla="*/ 799561 w 1053202"/>
              <a:gd name="connsiteY6" fmla="*/ 230178 h 975621"/>
              <a:gd name="connsiteX7" fmla="*/ 957697 w 1053202"/>
              <a:gd name="connsiteY7" fmla="*/ 264992 h 975621"/>
              <a:gd name="connsiteX8" fmla="*/ 1036765 w 1053202"/>
              <a:gd name="connsiteY8" fmla="*/ 206968 h 975621"/>
              <a:gd name="connsiteX9" fmla="*/ 1053202 w 1053202"/>
              <a:gd name="connsiteY9" fmla="*/ 181258 h 975621"/>
              <a:gd name="connsiteX10" fmla="*/ 1050925 w 1053202"/>
              <a:gd name="connsiteY10" fmla="*/ 910457 h 975621"/>
              <a:gd name="connsiteX11" fmla="*/ 781050 w 1053202"/>
              <a:gd name="connsiteY11" fmla="*/ 965955 h 975621"/>
              <a:gd name="connsiteX12" fmla="*/ 523875 w 1053202"/>
              <a:gd name="connsiteY12" fmla="*/ 825749 h 975621"/>
              <a:gd name="connsiteX13" fmla="*/ 327025 w 1053202"/>
              <a:gd name="connsiteY13" fmla="*/ 834512 h 975621"/>
              <a:gd name="connsiteX14" fmla="*/ 279400 w 1053202"/>
              <a:gd name="connsiteY14" fmla="*/ 910457 h 975621"/>
              <a:gd name="connsiteX15" fmla="*/ 215900 w 1053202"/>
              <a:gd name="connsiteY15" fmla="*/ 965955 h 975621"/>
              <a:gd name="connsiteX16" fmla="*/ 58737 w 1053202"/>
              <a:gd name="connsiteY16" fmla="*/ 936745 h 975621"/>
              <a:gd name="connsiteX17" fmla="*/ 0 w 1053202"/>
              <a:gd name="connsiteY17" fmla="*/ 919220 h 975621"/>
              <a:gd name="connsiteX18" fmla="*/ 545 w 1053202"/>
              <a:gd name="connsiteY18" fmla="*/ 772511 h 975621"/>
              <a:gd name="connsiteX19" fmla="*/ 595 w 1053202"/>
              <a:gd name="connsiteY19" fmla="*/ 765476 h 975621"/>
              <a:gd name="connsiteX20" fmla="*/ 384 w 1053202"/>
              <a:gd name="connsiteY20" fmla="*/ 765476 h 975621"/>
              <a:gd name="connsiteX21" fmla="*/ 2290 w 1053202"/>
              <a:gd name="connsiteY21" fmla="*/ 239168 h 975621"/>
              <a:gd name="connsiteX22" fmla="*/ 36862 w 1053202"/>
              <a:gd name="connsiteY22" fmla="*/ 271321 h 975621"/>
              <a:gd name="connsiteX23" fmla="*/ 148773 w 1053202"/>
              <a:gd name="connsiteY23" fmla="*/ 327235 h 975621"/>
              <a:gd name="connsiteX24" fmla="*/ 404223 w 1053202"/>
              <a:gd name="connsiteY24" fmla="*/ 318795 h 975621"/>
              <a:gd name="connsiteX25" fmla="*/ 406656 w 1053202"/>
              <a:gd name="connsiteY25" fmla="*/ 235453 h 975621"/>
              <a:gd name="connsiteX26" fmla="*/ 316640 w 1053202"/>
              <a:gd name="connsiteY26" fmla="*/ 167935 h 975621"/>
              <a:gd name="connsiteX27" fmla="*/ 331237 w 1053202"/>
              <a:gd name="connsiteY27" fmla="*/ 70878 h 975621"/>
              <a:gd name="connsiteX28" fmla="*/ 446798 w 1053202"/>
              <a:gd name="connsiteY28" fmla="*/ 13910 h 975621"/>
              <a:gd name="connsiteX29" fmla="*/ 613382 w 1053202"/>
              <a:gd name="connsiteY29" fmla="*/ 286 h 975621"/>
              <a:gd name="connsiteX0" fmla="*/ 539 w 1053558"/>
              <a:gd name="connsiteY0" fmla="*/ 767956 h 973457"/>
              <a:gd name="connsiteX1" fmla="*/ 539 w 1053558"/>
              <a:gd name="connsiteY1" fmla="*/ 767956 h 973457"/>
              <a:gd name="connsiteX2" fmla="*/ 613382 w 1053558"/>
              <a:gd name="connsiteY2" fmla="*/ 286 h 973457"/>
              <a:gd name="connsiteX3" fmla="*/ 665754 w 1053558"/>
              <a:gd name="connsiteY3" fmla="*/ 5470 h 973457"/>
              <a:gd name="connsiteX4" fmla="*/ 816591 w 1053558"/>
              <a:gd name="connsiteY4" fmla="*/ 84592 h 973457"/>
              <a:gd name="connsiteX5" fmla="*/ 770367 w 1053558"/>
              <a:gd name="connsiteY5" fmla="*/ 158440 h 973457"/>
              <a:gd name="connsiteX6" fmla="*/ 799561 w 1053558"/>
              <a:gd name="connsiteY6" fmla="*/ 230178 h 973457"/>
              <a:gd name="connsiteX7" fmla="*/ 957697 w 1053558"/>
              <a:gd name="connsiteY7" fmla="*/ 264992 h 973457"/>
              <a:gd name="connsiteX8" fmla="*/ 1036765 w 1053558"/>
              <a:gd name="connsiteY8" fmla="*/ 206968 h 973457"/>
              <a:gd name="connsiteX9" fmla="*/ 1053202 w 1053558"/>
              <a:gd name="connsiteY9" fmla="*/ 181258 h 973457"/>
              <a:gd name="connsiteX10" fmla="*/ 1051845 w 1053558"/>
              <a:gd name="connsiteY10" fmla="*/ 904145 h 973457"/>
              <a:gd name="connsiteX11" fmla="*/ 781050 w 1053558"/>
              <a:gd name="connsiteY11" fmla="*/ 965955 h 973457"/>
              <a:gd name="connsiteX12" fmla="*/ 523875 w 1053558"/>
              <a:gd name="connsiteY12" fmla="*/ 825749 h 973457"/>
              <a:gd name="connsiteX13" fmla="*/ 327025 w 1053558"/>
              <a:gd name="connsiteY13" fmla="*/ 834512 h 973457"/>
              <a:gd name="connsiteX14" fmla="*/ 279400 w 1053558"/>
              <a:gd name="connsiteY14" fmla="*/ 910457 h 973457"/>
              <a:gd name="connsiteX15" fmla="*/ 215900 w 1053558"/>
              <a:gd name="connsiteY15" fmla="*/ 965955 h 973457"/>
              <a:gd name="connsiteX16" fmla="*/ 58737 w 1053558"/>
              <a:gd name="connsiteY16" fmla="*/ 936745 h 973457"/>
              <a:gd name="connsiteX17" fmla="*/ 0 w 1053558"/>
              <a:gd name="connsiteY17" fmla="*/ 919220 h 973457"/>
              <a:gd name="connsiteX18" fmla="*/ 545 w 1053558"/>
              <a:gd name="connsiteY18" fmla="*/ 772511 h 973457"/>
              <a:gd name="connsiteX19" fmla="*/ 595 w 1053558"/>
              <a:gd name="connsiteY19" fmla="*/ 765476 h 973457"/>
              <a:gd name="connsiteX20" fmla="*/ 384 w 1053558"/>
              <a:gd name="connsiteY20" fmla="*/ 765476 h 973457"/>
              <a:gd name="connsiteX21" fmla="*/ 2290 w 1053558"/>
              <a:gd name="connsiteY21" fmla="*/ 239168 h 973457"/>
              <a:gd name="connsiteX22" fmla="*/ 36862 w 1053558"/>
              <a:gd name="connsiteY22" fmla="*/ 271321 h 973457"/>
              <a:gd name="connsiteX23" fmla="*/ 148773 w 1053558"/>
              <a:gd name="connsiteY23" fmla="*/ 327235 h 973457"/>
              <a:gd name="connsiteX24" fmla="*/ 404223 w 1053558"/>
              <a:gd name="connsiteY24" fmla="*/ 318795 h 973457"/>
              <a:gd name="connsiteX25" fmla="*/ 406656 w 1053558"/>
              <a:gd name="connsiteY25" fmla="*/ 235453 h 973457"/>
              <a:gd name="connsiteX26" fmla="*/ 316640 w 1053558"/>
              <a:gd name="connsiteY26" fmla="*/ 167935 h 973457"/>
              <a:gd name="connsiteX27" fmla="*/ 331237 w 1053558"/>
              <a:gd name="connsiteY27" fmla="*/ 70878 h 973457"/>
              <a:gd name="connsiteX28" fmla="*/ 446798 w 1053558"/>
              <a:gd name="connsiteY28" fmla="*/ 13910 h 973457"/>
              <a:gd name="connsiteX29" fmla="*/ 613382 w 1053558"/>
              <a:gd name="connsiteY29" fmla="*/ 286 h 973457"/>
              <a:gd name="connsiteX0" fmla="*/ 539 w 1053202"/>
              <a:gd name="connsiteY0" fmla="*/ 767956 h 971645"/>
              <a:gd name="connsiteX1" fmla="*/ 539 w 1053202"/>
              <a:gd name="connsiteY1" fmla="*/ 767956 h 971645"/>
              <a:gd name="connsiteX2" fmla="*/ 613382 w 1053202"/>
              <a:gd name="connsiteY2" fmla="*/ 286 h 971645"/>
              <a:gd name="connsiteX3" fmla="*/ 665754 w 1053202"/>
              <a:gd name="connsiteY3" fmla="*/ 5470 h 971645"/>
              <a:gd name="connsiteX4" fmla="*/ 816591 w 1053202"/>
              <a:gd name="connsiteY4" fmla="*/ 84592 h 971645"/>
              <a:gd name="connsiteX5" fmla="*/ 770367 w 1053202"/>
              <a:gd name="connsiteY5" fmla="*/ 158440 h 971645"/>
              <a:gd name="connsiteX6" fmla="*/ 799561 w 1053202"/>
              <a:gd name="connsiteY6" fmla="*/ 230178 h 971645"/>
              <a:gd name="connsiteX7" fmla="*/ 957697 w 1053202"/>
              <a:gd name="connsiteY7" fmla="*/ 264992 h 971645"/>
              <a:gd name="connsiteX8" fmla="*/ 1036765 w 1053202"/>
              <a:gd name="connsiteY8" fmla="*/ 206968 h 971645"/>
              <a:gd name="connsiteX9" fmla="*/ 1053202 w 1053202"/>
              <a:gd name="connsiteY9" fmla="*/ 181258 h 971645"/>
              <a:gd name="connsiteX10" fmla="*/ 1050925 w 1053202"/>
              <a:gd name="connsiteY10" fmla="*/ 897833 h 971645"/>
              <a:gd name="connsiteX11" fmla="*/ 781050 w 1053202"/>
              <a:gd name="connsiteY11" fmla="*/ 965955 h 971645"/>
              <a:gd name="connsiteX12" fmla="*/ 523875 w 1053202"/>
              <a:gd name="connsiteY12" fmla="*/ 825749 h 971645"/>
              <a:gd name="connsiteX13" fmla="*/ 327025 w 1053202"/>
              <a:gd name="connsiteY13" fmla="*/ 834512 h 971645"/>
              <a:gd name="connsiteX14" fmla="*/ 279400 w 1053202"/>
              <a:gd name="connsiteY14" fmla="*/ 910457 h 971645"/>
              <a:gd name="connsiteX15" fmla="*/ 215900 w 1053202"/>
              <a:gd name="connsiteY15" fmla="*/ 965955 h 971645"/>
              <a:gd name="connsiteX16" fmla="*/ 58737 w 1053202"/>
              <a:gd name="connsiteY16" fmla="*/ 936745 h 971645"/>
              <a:gd name="connsiteX17" fmla="*/ 0 w 1053202"/>
              <a:gd name="connsiteY17" fmla="*/ 919220 h 971645"/>
              <a:gd name="connsiteX18" fmla="*/ 545 w 1053202"/>
              <a:gd name="connsiteY18" fmla="*/ 772511 h 971645"/>
              <a:gd name="connsiteX19" fmla="*/ 595 w 1053202"/>
              <a:gd name="connsiteY19" fmla="*/ 765476 h 971645"/>
              <a:gd name="connsiteX20" fmla="*/ 384 w 1053202"/>
              <a:gd name="connsiteY20" fmla="*/ 765476 h 971645"/>
              <a:gd name="connsiteX21" fmla="*/ 2290 w 1053202"/>
              <a:gd name="connsiteY21" fmla="*/ 239168 h 971645"/>
              <a:gd name="connsiteX22" fmla="*/ 36862 w 1053202"/>
              <a:gd name="connsiteY22" fmla="*/ 271321 h 971645"/>
              <a:gd name="connsiteX23" fmla="*/ 148773 w 1053202"/>
              <a:gd name="connsiteY23" fmla="*/ 327235 h 971645"/>
              <a:gd name="connsiteX24" fmla="*/ 404223 w 1053202"/>
              <a:gd name="connsiteY24" fmla="*/ 318795 h 971645"/>
              <a:gd name="connsiteX25" fmla="*/ 406656 w 1053202"/>
              <a:gd name="connsiteY25" fmla="*/ 235453 h 971645"/>
              <a:gd name="connsiteX26" fmla="*/ 316640 w 1053202"/>
              <a:gd name="connsiteY26" fmla="*/ 167935 h 971645"/>
              <a:gd name="connsiteX27" fmla="*/ 331237 w 1053202"/>
              <a:gd name="connsiteY27" fmla="*/ 70878 h 971645"/>
              <a:gd name="connsiteX28" fmla="*/ 446798 w 1053202"/>
              <a:gd name="connsiteY28" fmla="*/ 13910 h 971645"/>
              <a:gd name="connsiteX29" fmla="*/ 613382 w 1053202"/>
              <a:gd name="connsiteY29" fmla="*/ 286 h 971645"/>
              <a:gd name="connsiteX0" fmla="*/ 539 w 1053202"/>
              <a:gd name="connsiteY0" fmla="*/ 767956 h 972328"/>
              <a:gd name="connsiteX1" fmla="*/ 539 w 1053202"/>
              <a:gd name="connsiteY1" fmla="*/ 767956 h 972328"/>
              <a:gd name="connsiteX2" fmla="*/ 613382 w 1053202"/>
              <a:gd name="connsiteY2" fmla="*/ 286 h 972328"/>
              <a:gd name="connsiteX3" fmla="*/ 665754 w 1053202"/>
              <a:gd name="connsiteY3" fmla="*/ 5470 h 972328"/>
              <a:gd name="connsiteX4" fmla="*/ 816591 w 1053202"/>
              <a:gd name="connsiteY4" fmla="*/ 84592 h 972328"/>
              <a:gd name="connsiteX5" fmla="*/ 770367 w 1053202"/>
              <a:gd name="connsiteY5" fmla="*/ 158440 h 972328"/>
              <a:gd name="connsiteX6" fmla="*/ 799561 w 1053202"/>
              <a:gd name="connsiteY6" fmla="*/ 230178 h 972328"/>
              <a:gd name="connsiteX7" fmla="*/ 957697 w 1053202"/>
              <a:gd name="connsiteY7" fmla="*/ 264992 h 972328"/>
              <a:gd name="connsiteX8" fmla="*/ 1036765 w 1053202"/>
              <a:gd name="connsiteY8" fmla="*/ 206968 h 972328"/>
              <a:gd name="connsiteX9" fmla="*/ 1053202 w 1053202"/>
              <a:gd name="connsiteY9" fmla="*/ 181258 h 972328"/>
              <a:gd name="connsiteX10" fmla="*/ 1050005 w 1053202"/>
              <a:gd name="connsiteY10" fmla="*/ 900358 h 972328"/>
              <a:gd name="connsiteX11" fmla="*/ 781050 w 1053202"/>
              <a:gd name="connsiteY11" fmla="*/ 965955 h 972328"/>
              <a:gd name="connsiteX12" fmla="*/ 523875 w 1053202"/>
              <a:gd name="connsiteY12" fmla="*/ 825749 h 972328"/>
              <a:gd name="connsiteX13" fmla="*/ 327025 w 1053202"/>
              <a:gd name="connsiteY13" fmla="*/ 834512 h 972328"/>
              <a:gd name="connsiteX14" fmla="*/ 279400 w 1053202"/>
              <a:gd name="connsiteY14" fmla="*/ 910457 h 972328"/>
              <a:gd name="connsiteX15" fmla="*/ 215900 w 1053202"/>
              <a:gd name="connsiteY15" fmla="*/ 965955 h 972328"/>
              <a:gd name="connsiteX16" fmla="*/ 58737 w 1053202"/>
              <a:gd name="connsiteY16" fmla="*/ 936745 h 972328"/>
              <a:gd name="connsiteX17" fmla="*/ 0 w 1053202"/>
              <a:gd name="connsiteY17" fmla="*/ 919220 h 972328"/>
              <a:gd name="connsiteX18" fmla="*/ 545 w 1053202"/>
              <a:gd name="connsiteY18" fmla="*/ 772511 h 972328"/>
              <a:gd name="connsiteX19" fmla="*/ 595 w 1053202"/>
              <a:gd name="connsiteY19" fmla="*/ 765476 h 972328"/>
              <a:gd name="connsiteX20" fmla="*/ 384 w 1053202"/>
              <a:gd name="connsiteY20" fmla="*/ 765476 h 972328"/>
              <a:gd name="connsiteX21" fmla="*/ 2290 w 1053202"/>
              <a:gd name="connsiteY21" fmla="*/ 239168 h 972328"/>
              <a:gd name="connsiteX22" fmla="*/ 36862 w 1053202"/>
              <a:gd name="connsiteY22" fmla="*/ 271321 h 972328"/>
              <a:gd name="connsiteX23" fmla="*/ 148773 w 1053202"/>
              <a:gd name="connsiteY23" fmla="*/ 327235 h 972328"/>
              <a:gd name="connsiteX24" fmla="*/ 404223 w 1053202"/>
              <a:gd name="connsiteY24" fmla="*/ 318795 h 972328"/>
              <a:gd name="connsiteX25" fmla="*/ 406656 w 1053202"/>
              <a:gd name="connsiteY25" fmla="*/ 235453 h 972328"/>
              <a:gd name="connsiteX26" fmla="*/ 316640 w 1053202"/>
              <a:gd name="connsiteY26" fmla="*/ 167935 h 972328"/>
              <a:gd name="connsiteX27" fmla="*/ 331237 w 1053202"/>
              <a:gd name="connsiteY27" fmla="*/ 70878 h 972328"/>
              <a:gd name="connsiteX28" fmla="*/ 446798 w 1053202"/>
              <a:gd name="connsiteY28" fmla="*/ 13910 h 972328"/>
              <a:gd name="connsiteX29" fmla="*/ 613382 w 1053202"/>
              <a:gd name="connsiteY29" fmla="*/ 286 h 972328"/>
              <a:gd name="connsiteX0" fmla="*/ 539 w 1054240"/>
              <a:gd name="connsiteY0" fmla="*/ 767956 h 972690"/>
              <a:gd name="connsiteX1" fmla="*/ 539 w 1054240"/>
              <a:gd name="connsiteY1" fmla="*/ 767956 h 972690"/>
              <a:gd name="connsiteX2" fmla="*/ 613382 w 1054240"/>
              <a:gd name="connsiteY2" fmla="*/ 286 h 972690"/>
              <a:gd name="connsiteX3" fmla="*/ 665754 w 1054240"/>
              <a:gd name="connsiteY3" fmla="*/ 5470 h 972690"/>
              <a:gd name="connsiteX4" fmla="*/ 816591 w 1054240"/>
              <a:gd name="connsiteY4" fmla="*/ 84592 h 972690"/>
              <a:gd name="connsiteX5" fmla="*/ 770367 w 1054240"/>
              <a:gd name="connsiteY5" fmla="*/ 158440 h 972690"/>
              <a:gd name="connsiteX6" fmla="*/ 799561 w 1054240"/>
              <a:gd name="connsiteY6" fmla="*/ 230178 h 972690"/>
              <a:gd name="connsiteX7" fmla="*/ 957697 w 1054240"/>
              <a:gd name="connsiteY7" fmla="*/ 264992 h 972690"/>
              <a:gd name="connsiteX8" fmla="*/ 1036765 w 1054240"/>
              <a:gd name="connsiteY8" fmla="*/ 206968 h 972690"/>
              <a:gd name="connsiteX9" fmla="*/ 1053202 w 1054240"/>
              <a:gd name="connsiteY9" fmla="*/ 181258 h 972690"/>
              <a:gd name="connsiteX10" fmla="*/ 1052763 w 1054240"/>
              <a:gd name="connsiteY10" fmla="*/ 901620 h 972690"/>
              <a:gd name="connsiteX11" fmla="*/ 781050 w 1054240"/>
              <a:gd name="connsiteY11" fmla="*/ 965955 h 972690"/>
              <a:gd name="connsiteX12" fmla="*/ 523875 w 1054240"/>
              <a:gd name="connsiteY12" fmla="*/ 825749 h 972690"/>
              <a:gd name="connsiteX13" fmla="*/ 327025 w 1054240"/>
              <a:gd name="connsiteY13" fmla="*/ 834512 h 972690"/>
              <a:gd name="connsiteX14" fmla="*/ 279400 w 1054240"/>
              <a:gd name="connsiteY14" fmla="*/ 910457 h 972690"/>
              <a:gd name="connsiteX15" fmla="*/ 215900 w 1054240"/>
              <a:gd name="connsiteY15" fmla="*/ 965955 h 972690"/>
              <a:gd name="connsiteX16" fmla="*/ 58737 w 1054240"/>
              <a:gd name="connsiteY16" fmla="*/ 936745 h 972690"/>
              <a:gd name="connsiteX17" fmla="*/ 0 w 1054240"/>
              <a:gd name="connsiteY17" fmla="*/ 919220 h 972690"/>
              <a:gd name="connsiteX18" fmla="*/ 545 w 1054240"/>
              <a:gd name="connsiteY18" fmla="*/ 772511 h 972690"/>
              <a:gd name="connsiteX19" fmla="*/ 595 w 1054240"/>
              <a:gd name="connsiteY19" fmla="*/ 765476 h 972690"/>
              <a:gd name="connsiteX20" fmla="*/ 384 w 1054240"/>
              <a:gd name="connsiteY20" fmla="*/ 765476 h 972690"/>
              <a:gd name="connsiteX21" fmla="*/ 2290 w 1054240"/>
              <a:gd name="connsiteY21" fmla="*/ 239168 h 972690"/>
              <a:gd name="connsiteX22" fmla="*/ 36862 w 1054240"/>
              <a:gd name="connsiteY22" fmla="*/ 271321 h 972690"/>
              <a:gd name="connsiteX23" fmla="*/ 148773 w 1054240"/>
              <a:gd name="connsiteY23" fmla="*/ 327235 h 972690"/>
              <a:gd name="connsiteX24" fmla="*/ 404223 w 1054240"/>
              <a:gd name="connsiteY24" fmla="*/ 318795 h 972690"/>
              <a:gd name="connsiteX25" fmla="*/ 406656 w 1054240"/>
              <a:gd name="connsiteY25" fmla="*/ 235453 h 972690"/>
              <a:gd name="connsiteX26" fmla="*/ 316640 w 1054240"/>
              <a:gd name="connsiteY26" fmla="*/ 167935 h 972690"/>
              <a:gd name="connsiteX27" fmla="*/ 331237 w 1054240"/>
              <a:gd name="connsiteY27" fmla="*/ 70878 h 972690"/>
              <a:gd name="connsiteX28" fmla="*/ 446798 w 1054240"/>
              <a:gd name="connsiteY28" fmla="*/ 13910 h 972690"/>
              <a:gd name="connsiteX29" fmla="*/ 613382 w 1054240"/>
              <a:gd name="connsiteY29" fmla="*/ 286 h 972690"/>
              <a:gd name="connsiteX0" fmla="*/ 539 w 1054673"/>
              <a:gd name="connsiteY0" fmla="*/ 767956 h 972690"/>
              <a:gd name="connsiteX1" fmla="*/ 539 w 1054673"/>
              <a:gd name="connsiteY1" fmla="*/ 767956 h 972690"/>
              <a:gd name="connsiteX2" fmla="*/ 613382 w 1054673"/>
              <a:gd name="connsiteY2" fmla="*/ 286 h 972690"/>
              <a:gd name="connsiteX3" fmla="*/ 665754 w 1054673"/>
              <a:gd name="connsiteY3" fmla="*/ 5470 h 972690"/>
              <a:gd name="connsiteX4" fmla="*/ 816591 w 1054673"/>
              <a:gd name="connsiteY4" fmla="*/ 84592 h 972690"/>
              <a:gd name="connsiteX5" fmla="*/ 770367 w 1054673"/>
              <a:gd name="connsiteY5" fmla="*/ 158440 h 972690"/>
              <a:gd name="connsiteX6" fmla="*/ 799561 w 1054673"/>
              <a:gd name="connsiteY6" fmla="*/ 230178 h 972690"/>
              <a:gd name="connsiteX7" fmla="*/ 957697 w 1054673"/>
              <a:gd name="connsiteY7" fmla="*/ 264992 h 972690"/>
              <a:gd name="connsiteX8" fmla="*/ 1036765 w 1054673"/>
              <a:gd name="connsiteY8" fmla="*/ 206968 h 972690"/>
              <a:gd name="connsiteX9" fmla="*/ 1053202 w 1054673"/>
              <a:gd name="connsiteY9" fmla="*/ 181258 h 972690"/>
              <a:gd name="connsiteX10" fmla="*/ 1052763 w 1054673"/>
              <a:gd name="connsiteY10" fmla="*/ 901620 h 972690"/>
              <a:gd name="connsiteX11" fmla="*/ 781050 w 1054673"/>
              <a:gd name="connsiteY11" fmla="*/ 965955 h 972690"/>
              <a:gd name="connsiteX12" fmla="*/ 523875 w 1054673"/>
              <a:gd name="connsiteY12" fmla="*/ 825749 h 972690"/>
              <a:gd name="connsiteX13" fmla="*/ 327025 w 1054673"/>
              <a:gd name="connsiteY13" fmla="*/ 834512 h 972690"/>
              <a:gd name="connsiteX14" fmla="*/ 279400 w 1054673"/>
              <a:gd name="connsiteY14" fmla="*/ 910457 h 972690"/>
              <a:gd name="connsiteX15" fmla="*/ 215900 w 1054673"/>
              <a:gd name="connsiteY15" fmla="*/ 965955 h 972690"/>
              <a:gd name="connsiteX16" fmla="*/ 58737 w 1054673"/>
              <a:gd name="connsiteY16" fmla="*/ 936745 h 972690"/>
              <a:gd name="connsiteX17" fmla="*/ 0 w 1054673"/>
              <a:gd name="connsiteY17" fmla="*/ 919220 h 972690"/>
              <a:gd name="connsiteX18" fmla="*/ 545 w 1054673"/>
              <a:gd name="connsiteY18" fmla="*/ 772511 h 972690"/>
              <a:gd name="connsiteX19" fmla="*/ 595 w 1054673"/>
              <a:gd name="connsiteY19" fmla="*/ 765476 h 972690"/>
              <a:gd name="connsiteX20" fmla="*/ 384 w 1054673"/>
              <a:gd name="connsiteY20" fmla="*/ 765476 h 972690"/>
              <a:gd name="connsiteX21" fmla="*/ 2290 w 1054673"/>
              <a:gd name="connsiteY21" fmla="*/ 239168 h 972690"/>
              <a:gd name="connsiteX22" fmla="*/ 36862 w 1054673"/>
              <a:gd name="connsiteY22" fmla="*/ 271321 h 972690"/>
              <a:gd name="connsiteX23" fmla="*/ 148773 w 1054673"/>
              <a:gd name="connsiteY23" fmla="*/ 327235 h 972690"/>
              <a:gd name="connsiteX24" fmla="*/ 404223 w 1054673"/>
              <a:gd name="connsiteY24" fmla="*/ 318795 h 972690"/>
              <a:gd name="connsiteX25" fmla="*/ 406656 w 1054673"/>
              <a:gd name="connsiteY25" fmla="*/ 235453 h 972690"/>
              <a:gd name="connsiteX26" fmla="*/ 316640 w 1054673"/>
              <a:gd name="connsiteY26" fmla="*/ 167935 h 972690"/>
              <a:gd name="connsiteX27" fmla="*/ 331237 w 1054673"/>
              <a:gd name="connsiteY27" fmla="*/ 70878 h 972690"/>
              <a:gd name="connsiteX28" fmla="*/ 446798 w 1054673"/>
              <a:gd name="connsiteY28" fmla="*/ 13910 h 972690"/>
              <a:gd name="connsiteX29" fmla="*/ 613382 w 1054673"/>
              <a:gd name="connsiteY29" fmla="*/ 286 h 972690"/>
              <a:gd name="connsiteX0" fmla="*/ 539 w 1054400"/>
              <a:gd name="connsiteY0" fmla="*/ 767956 h 972690"/>
              <a:gd name="connsiteX1" fmla="*/ 539 w 1054400"/>
              <a:gd name="connsiteY1" fmla="*/ 767956 h 972690"/>
              <a:gd name="connsiteX2" fmla="*/ 613382 w 1054400"/>
              <a:gd name="connsiteY2" fmla="*/ 286 h 972690"/>
              <a:gd name="connsiteX3" fmla="*/ 665754 w 1054400"/>
              <a:gd name="connsiteY3" fmla="*/ 5470 h 972690"/>
              <a:gd name="connsiteX4" fmla="*/ 816591 w 1054400"/>
              <a:gd name="connsiteY4" fmla="*/ 84592 h 972690"/>
              <a:gd name="connsiteX5" fmla="*/ 770367 w 1054400"/>
              <a:gd name="connsiteY5" fmla="*/ 158440 h 972690"/>
              <a:gd name="connsiteX6" fmla="*/ 799561 w 1054400"/>
              <a:gd name="connsiteY6" fmla="*/ 230178 h 972690"/>
              <a:gd name="connsiteX7" fmla="*/ 957697 w 1054400"/>
              <a:gd name="connsiteY7" fmla="*/ 264992 h 972690"/>
              <a:gd name="connsiteX8" fmla="*/ 1036765 w 1054400"/>
              <a:gd name="connsiteY8" fmla="*/ 206968 h 972690"/>
              <a:gd name="connsiteX9" fmla="*/ 1052282 w 1054400"/>
              <a:gd name="connsiteY9" fmla="*/ 179995 h 972690"/>
              <a:gd name="connsiteX10" fmla="*/ 1052763 w 1054400"/>
              <a:gd name="connsiteY10" fmla="*/ 901620 h 972690"/>
              <a:gd name="connsiteX11" fmla="*/ 781050 w 1054400"/>
              <a:gd name="connsiteY11" fmla="*/ 965955 h 972690"/>
              <a:gd name="connsiteX12" fmla="*/ 523875 w 1054400"/>
              <a:gd name="connsiteY12" fmla="*/ 825749 h 972690"/>
              <a:gd name="connsiteX13" fmla="*/ 327025 w 1054400"/>
              <a:gd name="connsiteY13" fmla="*/ 834512 h 972690"/>
              <a:gd name="connsiteX14" fmla="*/ 279400 w 1054400"/>
              <a:gd name="connsiteY14" fmla="*/ 910457 h 972690"/>
              <a:gd name="connsiteX15" fmla="*/ 215900 w 1054400"/>
              <a:gd name="connsiteY15" fmla="*/ 965955 h 972690"/>
              <a:gd name="connsiteX16" fmla="*/ 58737 w 1054400"/>
              <a:gd name="connsiteY16" fmla="*/ 936745 h 972690"/>
              <a:gd name="connsiteX17" fmla="*/ 0 w 1054400"/>
              <a:gd name="connsiteY17" fmla="*/ 919220 h 972690"/>
              <a:gd name="connsiteX18" fmla="*/ 545 w 1054400"/>
              <a:gd name="connsiteY18" fmla="*/ 772511 h 972690"/>
              <a:gd name="connsiteX19" fmla="*/ 595 w 1054400"/>
              <a:gd name="connsiteY19" fmla="*/ 765476 h 972690"/>
              <a:gd name="connsiteX20" fmla="*/ 384 w 1054400"/>
              <a:gd name="connsiteY20" fmla="*/ 765476 h 972690"/>
              <a:gd name="connsiteX21" fmla="*/ 2290 w 1054400"/>
              <a:gd name="connsiteY21" fmla="*/ 239168 h 972690"/>
              <a:gd name="connsiteX22" fmla="*/ 36862 w 1054400"/>
              <a:gd name="connsiteY22" fmla="*/ 271321 h 972690"/>
              <a:gd name="connsiteX23" fmla="*/ 148773 w 1054400"/>
              <a:gd name="connsiteY23" fmla="*/ 327235 h 972690"/>
              <a:gd name="connsiteX24" fmla="*/ 404223 w 1054400"/>
              <a:gd name="connsiteY24" fmla="*/ 318795 h 972690"/>
              <a:gd name="connsiteX25" fmla="*/ 406656 w 1054400"/>
              <a:gd name="connsiteY25" fmla="*/ 235453 h 972690"/>
              <a:gd name="connsiteX26" fmla="*/ 316640 w 1054400"/>
              <a:gd name="connsiteY26" fmla="*/ 167935 h 972690"/>
              <a:gd name="connsiteX27" fmla="*/ 331237 w 1054400"/>
              <a:gd name="connsiteY27" fmla="*/ 70878 h 972690"/>
              <a:gd name="connsiteX28" fmla="*/ 446798 w 1054400"/>
              <a:gd name="connsiteY28" fmla="*/ 13910 h 972690"/>
              <a:gd name="connsiteX29" fmla="*/ 613382 w 1054400"/>
              <a:gd name="connsiteY29" fmla="*/ 286 h 972690"/>
              <a:gd name="connsiteX0" fmla="*/ 539 w 1055043"/>
              <a:gd name="connsiteY0" fmla="*/ 767956 h 972690"/>
              <a:gd name="connsiteX1" fmla="*/ 539 w 1055043"/>
              <a:gd name="connsiteY1" fmla="*/ 767956 h 972690"/>
              <a:gd name="connsiteX2" fmla="*/ 613382 w 1055043"/>
              <a:gd name="connsiteY2" fmla="*/ 286 h 972690"/>
              <a:gd name="connsiteX3" fmla="*/ 665754 w 1055043"/>
              <a:gd name="connsiteY3" fmla="*/ 5470 h 972690"/>
              <a:gd name="connsiteX4" fmla="*/ 816591 w 1055043"/>
              <a:gd name="connsiteY4" fmla="*/ 84592 h 972690"/>
              <a:gd name="connsiteX5" fmla="*/ 770367 w 1055043"/>
              <a:gd name="connsiteY5" fmla="*/ 158440 h 972690"/>
              <a:gd name="connsiteX6" fmla="*/ 799561 w 1055043"/>
              <a:gd name="connsiteY6" fmla="*/ 230178 h 972690"/>
              <a:gd name="connsiteX7" fmla="*/ 957697 w 1055043"/>
              <a:gd name="connsiteY7" fmla="*/ 264992 h 972690"/>
              <a:gd name="connsiteX8" fmla="*/ 1036765 w 1055043"/>
              <a:gd name="connsiteY8" fmla="*/ 206968 h 972690"/>
              <a:gd name="connsiteX9" fmla="*/ 1054121 w 1055043"/>
              <a:gd name="connsiteY9" fmla="*/ 179995 h 972690"/>
              <a:gd name="connsiteX10" fmla="*/ 1052763 w 1055043"/>
              <a:gd name="connsiteY10" fmla="*/ 901620 h 972690"/>
              <a:gd name="connsiteX11" fmla="*/ 781050 w 1055043"/>
              <a:gd name="connsiteY11" fmla="*/ 965955 h 972690"/>
              <a:gd name="connsiteX12" fmla="*/ 523875 w 1055043"/>
              <a:gd name="connsiteY12" fmla="*/ 825749 h 972690"/>
              <a:gd name="connsiteX13" fmla="*/ 327025 w 1055043"/>
              <a:gd name="connsiteY13" fmla="*/ 834512 h 972690"/>
              <a:gd name="connsiteX14" fmla="*/ 279400 w 1055043"/>
              <a:gd name="connsiteY14" fmla="*/ 910457 h 972690"/>
              <a:gd name="connsiteX15" fmla="*/ 215900 w 1055043"/>
              <a:gd name="connsiteY15" fmla="*/ 965955 h 972690"/>
              <a:gd name="connsiteX16" fmla="*/ 58737 w 1055043"/>
              <a:gd name="connsiteY16" fmla="*/ 936745 h 972690"/>
              <a:gd name="connsiteX17" fmla="*/ 0 w 1055043"/>
              <a:gd name="connsiteY17" fmla="*/ 919220 h 972690"/>
              <a:gd name="connsiteX18" fmla="*/ 545 w 1055043"/>
              <a:gd name="connsiteY18" fmla="*/ 772511 h 972690"/>
              <a:gd name="connsiteX19" fmla="*/ 595 w 1055043"/>
              <a:gd name="connsiteY19" fmla="*/ 765476 h 972690"/>
              <a:gd name="connsiteX20" fmla="*/ 384 w 1055043"/>
              <a:gd name="connsiteY20" fmla="*/ 765476 h 972690"/>
              <a:gd name="connsiteX21" fmla="*/ 2290 w 1055043"/>
              <a:gd name="connsiteY21" fmla="*/ 239168 h 972690"/>
              <a:gd name="connsiteX22" fmla="*/ 36862 w 1055043"/>
              <a:gd name="connsiteY22" fmla="*/ 271321 h 972690"/>
              <a:gd name="connsiteX23" fmla="*/ 148773 w 1055043"/>
              <a:gd name="connsiteY23" fmla="*/ 327235 h 972690"/>
              <a:gd name="connsiteX24" fmla="*/ 404223 w 1055043"/>
              <a:gd name="connsiteY24" fmla="*/ 318795 h 972690"/>
              <a:gd name="connsiteX25" fmla="*/ 406656 w 1055043"/>
              <a:gd name="connsiteY25" fmla="*/ 235453 h 972690"/>
              <a:gd name="connsiteX26" fmla="*/ 316640 w 1055043"/>
              <a:gd name="connsiteY26" fmla="*/ 167935 h 972690"/>
              <a:gd name="connsiteX27" fmla="*/ 331237 w 1055043"/>
              <a:gd name="connsiteY27" fmla="*/ 70878 h 972690"/>
              <a:gd name="connsiteX28" fmla="*/ 446798 w 1055043"/>
              <a:gd name="connsiteY28" fmla="*/ 13910 h 972690"/>
              <a:gd name="connsiteX29" fmla="*/ 613382 w 1055043"/>
              <a:gd name="connsiteY29" fmla="*/ 286 h 972690"/>
              <a:gd name="connsiteX0" fmla="*/ 539 w 1054031"/>
              <a:gd name="connsiteY0" fmla="*/ 767956 h 972690"/>
              <a:gd name="connsiteX1" fmla="*/ 539 w 1054031"/>
              <a:gd name="connsiteY1" fmla="*/ 767956 h 972690"/>
              <a:gd name="connsiteX2" fmla="*/ 613382 w 1054031"/>
              <a:gd name="connsiteY2" fmla="*/ 286 h 972690"/>
              <a:gd name="connsiteX3" fmla="*/ 665754 w 1054031"/>
              <a:gd name="connsiteY3" fmla="*/ 5470 h 972690"/>
              <a:gd name="connsiteX4" fmla="*/ 816591 w 1054031"/>
              <a:gd name="connsiteY4" fmla="*/ 84592 h 972690"/>
              <a:gd name="connsiteX5" fmla="*/ 770367 w 1054031"/>
              <a:gd name="connsiteY5" fmla="*/ 158440 h 972690"/>
              <a:gd name="connsiteX6" fmla="*/ 799561 w 1054031"/>
              <a:gd name="connsiteY6" fmla="*/ 230178 h 972690"/>
              <a:gd name="connsiteX7" fmla="*/ 957697 w 1054031"/>
              <a:gd name="connsiteY7" fmla="*/ 264992 h 972690"/>
              <a:gd name="connsiteX8" fmla="*/ 1036765 w 1054031"/>
              <a:gd name="connsiteY8" fmla="*/ 206968 h 972690"/>
              <a:gd name="connsiteX9" fmla="*/ 1050442 w 1054031"/>
              <a:gd name="connsiteY9" fmla="*/ 179995 h 972690"/>
              <a:gd name="connsiteX10" fmla="*/ 1052763 w 1054031"/>
              <a:gd name="connsiteY10" fmla="*/ 901620 h 972690"/>
              <a:gd name="connsiteX11" fmla="*/ 781050 w 1054031"/>
              <a:gd name="connsiteY11" fmla="*/ 965955 h 972690"/>
              <a:gd name="connsiteX12" fmla="*/ 523875 w 1054031"/>
              <a:gd name="connsiteY12" fmla="*/ 825749 h 972690"/>
              <a:gd name="connsiteX13" fmla="*/ 327025 w 1054031"/>
              <a:gd name="connsiteY13" fmla="*/ 834512 h 972690"/>
              <a:gd name="connsiteX14" fmla="*/ 279400 w 1054031"/>
              <a:gd name="connsiteY14" fmla="*/ 910457 h 972690"/>
              <a:gd name="connsiteX15" fmla="*/ 215900 w 1054031"/>
              <a:gd name="connsiteY15" fmla="*/ 965955 h 972690"/>
              <a:gd name="connsiteX16" fmla="*/ 58737 w 1054031"/>
              <a:gd name="connsiteY16" fmla="*/ 936745 h 972690"/>
              <a:gd name="connsiteX17" fmla="*/ 0 w 1054031"/>
              <a:gd name="connsiteY17" fmla="*/ 919220 h 972690"/>
              <a:gd name="connsiteX18" fmla="*/ 545 w 1054031"/>
              <a:gd name="connsiteY18" fmla="*/ 772511 h 972690"/>
              <a:gd name="connsiteX19" fmla="*/ 595 w 1054031"/>
              <a:gd name="connsiteY19" fmla="*/ 765476 h 972690"/>
              <a:gd name="connsiteX20" fmla="*/ 384 w 1054031"/>
              <a:gd name="connsiteY20" fmla="*/ 765476 h 972690"/>
              <a:gd name="connsiteX21" fmla="*/ 2290 w 1054031"/>
              <a:gd name="connsiteY21" fmla="*/ 239168 h 972690"/>
              <a:gd name="connsiteX22" fmla="*/ 36862 w 1054031"/>
              <a:gd name="connsiteY22" fmla="*/ 271321 h 972690"/>
              <a:gd name="connsiteX23" fmla="*/ 148773 w 1054031"/>
              <a:gd name="connsiteY23" fmla="*/ 327235 h 972690"/>
              <a:gd name="connsiteX24" fmla="*/ 404223 w 1054031"/>
              <a:gd name="connsiteY24" fmla="*/ 318795 h 972690"/>
              <a:gd name="connsiteX25" fmla="*/ 406656 w 1054031"/>
              <a:gd name="connsiteY25" fmla="*/ 235453 h 972690"/>
              <a:gd name="connsiteX26" fmla="*/ 316640 w 1054031"/>
              <a:gd name="connsiteY26" fmla="*/ 167935 h 972690"/>
              <a:gd name="connsiteX27" fmla="*/ 331237 w 1054031"/>
              <a:gd name="connsiteY27" fmla="*/ 70878 h 972690"/>
              <a:gd name="connsiteX28" fmla="*/ 446798 w 1054031"/>
              <a:gd name="connsiteY28" fmla="*/ 13910 h 972690"/>
              <a:gd name="connsiteX29" fmla="*/ 613382 w 1054031"/>
              <a:gd name="connsiteY29" fmla="*/ 286 h 972690"/>
              <a:gd name="connsiteX0" fmla="*/ 539 w 1054031"/>
              <a:gd name="connsiteY0" fmla="*/ 767956 h 972690"/>
              <a:gd name="connsiteX1" fmla="*/ 539 w 1054031"/>
              <a:gd name="connsiteY1" fmla="*/ 767956 h 972690"/>
              <a:gd name="connsiteX2" fmla="*/ 613382 w 1054031"/>
              <a:gd name="connsiteY2" fmla="*/ 286 h 972690"/>
              <a:gd name="connsiteX3" fmla="*/ 665754 w 1054031"/>
              <a:gd name="connsiteY3" fmla="*/ 5470 h 972690"/>
              <a:gd name="connsiteX4" fmla="*/ 816591 w 1054031"/>
              <a:gd name="connsiteY4" fmla="*/ 84592 h 972690"/>
              <a:gd name="connsiteX5" fmla="*/ 770367 w 1054031"/>
              <a:gd name="connsiteY5" fmla="*/ 158440 h 972690"/>
              <a:gd name="connsiteX6" fmla="*/ 799561 w 1054031"/>
              <a:gd name="connsiteY6" fmla="*/ 230178 h 972690"/>
              <a:gd name="connsiteX7" fmla="*/ 957697 w 1054031"/>
              <a:gd name="connsiteY7" fmla="*/ 264992 h 972690"/>
              <a:gd name="connsiteX8" fmla="*/ 1036765 w 1054031"/>
              <a:gd name="connsiteY8" fmla="*/ 206968 h 972690"/>
              <a:gd name="connsiteX9" fmla="*/ 1050442 w 1054031"/>
              <a:gd name="connsiteY9" fmla="*/ 179995 h 972690"/>
              <a:gd name="connsiteX10" fmla="*/ 1052763 w 1054031"/>
              <a:gd name="connsiteY10" fmla="*/ 901620 h 972690"/>
              <a:gd name="connsiteX11" fmla="*/ 781050 w 1054031"/>
              <a:gd name="connsiteY11" fmla="*/ 965955 h 972690"/>
              <a:gd name="connsiteX12" fmla="*/ 523875 w 1054031"/>
              <a:gd name="connsiteY12" fmla="*/ 825749 h 972690"/>
              <a:gd name="connsiteX13" fmla="*/ 327025 w 1054031"/>
              <a:gd name="connsiteY13" fmla="*/ 834512 h 972690"/>
              <a:gd name="connsiteX14" fmla="*/ 279400 w 1054031"/>
              <a:gd name="connsiteY14" fmla="*/ 910457 h 972690"/>
              <a:gd name="connsiteX15" fmla="*/ 215900 w 1054031"/>
              <a:gd name="connsiteY15" fmla="*/ 965955 h 972690"/>
              <a:gd name="connsiteX16" fmla="*/ 58737 w 1054031"/>
              <a:gd name="connsiteY16" fmla="*/ 936745 h 972690"/>
              <a:gd name="connsiteX17" fmla="*/ 0 w 1054031"/>
              <a:gd name="connsiteY17" fmla="*/ 919220 h 972690"/>
              <a:gd name="connsiteX18" fmla="*/ 545 w 1054031"/>
              <a:gd name="connsiteY18" fmla="*/ 772511 h 972690"/>
              <a:gd name="connsiteX19" fmla="*/ 595 w 1054031"/>
              <a:gd name="connsiteY19" fmla="*/ 765476 h 972690"/>
              <a:gd name="connsiteX20" fmla="*/ 384 w 1054031"/>
              <a:gd name="connsiteY20" fmla="*/ 765476 h 972690"/>
              <a:gd name="connsiteX21" fmla="*/ 2290 w 1054031"/>
              <a:gd name="connsiteY21" fmla="*/ 239168 h 972690"/>
              <a:gd name="connsiteX22" fmla="*/ 36862 w 1054031"/>
              <a:gd name="connsiteY22" fmla="*/ 271321 h 972690"/>
              <a:gd name="connsiteX23" fmla="*/ 148773 w 1054031"/>
              <a:gd name="connsiteY23" fmla="*/ 327235 h 972690"/>
              <a:gd name="connsiteX24" fmla="*/ 404223 w 1054031"/>
              <a:gd name="connsiteY24" fmla="*/ 318795 h 972690"/>
              <a:gd name="connsiteX25" fmla="*/ 406656 w 1054031"/>
              <a:gd name="connsiteY25" fmla="*/ 235453 h 972690"/>
              <a:gd name="connsiteX26" fmla="*/ 316640 w 1054031"/>
              <a:gd name="connsiteY26" fmla="*/ 167935 h 972690"/>
              <a:gd name="connsiteX27" fmla="*/ 331237 w 1054031"/>
              <a:gd name="connsiteY27" fmla="*/ 70878 h 972690"/>
              <a:gd name="connsiteX28" fmla="*/ 446798 w 1054031"/>
              <a:gd name="connsiteY28" fmla="*/ 13910 h 972690"/>
              <a:gd name="connsiteX29" fmla="*/ 613382 w 1054031"/>
              <a:gd name="connsiteY29" fmla="*/ 286 h 972690"/>
              <a:gd name="connsiteX0" fmla="*/ 539 w 1054193"/>
              <a:gd name="connsiteY0" fmla="*/ 767956 h 972690"/>
              <a:gd name="connsiteX1" fmla="*/ 539 w 1054193"/>
              <a:gd name="connsiteY1" fmla="*/ 767956 h 972690"/>
              <a:gd name="connsiteX2" fmla="*/ 613382 w 1054193"/>
              <a:gd name="connsiteY2" fmla="*/ 286 h 972690"/>
              <a:gd name="connsiteX3" fmla="*/ 665754 w 1054193"/>
              <a:gd name="connsiteY3" fmla="*/ 5470 h 972690"/>
              <a:gd name="connsiteX4" fmla="*/ 816591 w 1054193"/>
              <a:gd name="connsiteY4" fmla="*/ 84592 h 972690"/>
              <a:gd name="connsiteX5" fmla="*/ 770367 w 1054193"/>
              <a:gd name="connsiteY5" fmla="*/ 158440 h 972690"/>
              <a:gd name="connsiteX6" fmla="*/ 799561 w 1054193"/>
              <a:gd name="connsiteY6" fmla="*/ 230178 h 972690"/>
              <a:gd name="connsiteX7" fmla="*/ 957697 w 1054193"/>
              <a:gd name="connsiteY7" fmla="*/ 264992 h 972690"/>
              <a:gd name="connsiteX8" fmla="*/ 1036765 w 1054193"/>
              <a:gd name="connsiteY8" fmla="*/ 206968 h 972690"/>
              <a:gd name="connsiteX9" fmla="*/ 1051362 w 1054193"/>
              <a:gd name="connsiteY9" fmla="*/ 178733 h 972690"/>
              <a:gd name="connsiteX10" fmla="*/ 1052763 w 1054193"/>
              <a:gd name="connsiteY10" fmla="*/ 901620 h 972690"/>
              <a:gd name="connsiteX11" fmla="*/ 781050 w 1054193"/>
              <a:gd name="connsiteY11" fmla="*/ 965955 h 972690"/>
              <a:gd name="connsiteX12" fmla="*/ 523875 w 1054193"/>
              <a:gd name="connsiteY12" fmla="*/ 825749 h 972690"/>
              <a:gd name="connsiteX13" fmla="*/ 327025 w 1054193"/>
              <a:gd name="connsiteY13" fmla="*/ 834512 h 972690"/>
              <a:gd name="connsiteX14" fmla="*/ 279400 w 1054193"/>
              <a:gd name="connsiteY14" fmla="*/ 910457 h 972690"/>
              <a:gd name="connsiteX15" fmla="*/ 215900 w 1054193"/>
              <a:gd name="connsiteY15" fmla="*/ 965955 h 972690"/>
              <a:gd name="connsiteX16" fmla="*/ 58737 w 1054193"/>
              <a:gd name="connsiteY16" fmla="*/ 936745 h 972690"/>
              <a:gd name="connsiteX17" fmla="*/ 0 w 1054193"/>
              <a:gd name="connsiteY17" fmla="*/ 919220 h 972690"/>
              <a:gd name="connsiteX18" fmla="*/ 545 w 1054193"/>
              <a:gd name="connsiteY18" fmla="*/ 772511 h 972690"/>
              <a:gd name="connsiteX19" fmla="*/ 595 w 1054193"/>
              <a:gd name="connsiteY19" fmla="*/ 765476 h 972690"/>
              <a:gd name="connsiteX20" fmla="*/ 384 w 1054193"/>
              <a:gd name="connsiteY20" fmla="*/ 765476 h 972690"/>
              <a:gd name="connsiteX21" fmla="*/ 2290 w 1054193"/>
              <a:gd name="connsiteY21" fmla="*/ 239168 h 972690"/>
              <a:gd name="connsiteX22" fmla="*/ 36862 w 1054193"/>
              <a:gd name="connsiteY22" fmla="*/ 271321 h 972690"/>
              <a:gd name="connsiteX23" fmla="*/ 148773 w 1054193"/>
              <a:gd name="connsiteY23" fmla="*/ 327235 h 972690"/>
              <a:gd name="connsiteX24" fmla="*/ 404223 w 1054193"/>
              <a:gd name="connsiteY24" fmla="*/ 318795 h 972690"/>
              <a:gd name="connsiteX25" fmla="*/ 406656 w 1054193"/>
              <a:gd name="connsiteY25" fmla="*/ 235453 h 972690"/>
              <a:gd name="connsiteX26" fmla="*/ 316640 w 1054193"/>
              <a:gd name="connsiteY26" fmla="*/ 167935 h 972690"/>
              <a:gd name="connsiteX27" fmla="*/ 331237 w 1054193"/>
              <a:gd name="connsiteY27" fmla="*/ 70878 h 972690"/>
              <a:gd name="connsiteX28" fmla="*/ 446798 w 1054193"/>
              <a:gd name="connsiteY28" fmla="*/ 13910 h 972690"/>
              <a:gd name="connsiteX29" fmla="*/ 613382 w 1054193"/>
              <a:gd name="connsiteY29" fmla="*/ 286 h 972690"/>
              <a:gd name="connsiteX0" fmla="*/ 539 w 1055043"/>
              <a:gd name="connsiteY0" fmla="*/ 767956 h 972690"/>
              <a:gd name="connsiteX1" fmla="*/ 539 w 1055043"/>
              <a:gd name="connsiteY1" fmla="*/ 767956 h 972690"/>
              <a:gd name="connsiteX2" fmla="*/ 613382 w 1055043"/>
              <a:gd name="connsiteY2" fmla="*/ 286 h 972690"/>
              <a:gd name="connsiteX3" fmla="*/ 665754 w 1055043"/>
              <a:gd name="connsiteY3" fmla="*/ 5470 h 972690"/>
              <a:gd name="connsiteX4" fmla="*/ 816591 w 1055043"/>
              <a:gd name="connsiteY4" fmla="*/ 84592 h 972690"/>
              <a:gd name="connsiteX5" fmla="*/ 770367 w 1055043"/>
              <a:gd name="connsiteY5" fmla="*/ 158440 h 972690"/>
              <a:gd name="connsiteX6" fmla="*/ 799561 w 1055043"/>
              <a:gd name="connsiteY6" fmla="*/ 230178 h 972690"/>
              <a:gd name="connsiteX7" fmla="*/ 957697 w 1055043"/>
              <a:gd name="connsiteY7" fmla="*/ 264992 h 972690"/>
              <a:gd name="connsiteX8" fmla="*/ 1036765 w 1055043"/>
              <a:gd name="connsiteY8" fmla="*/ 206968 h 972690"/>
              <a:gd name="connsiteX9" fmla="*/ 1054121 w 1055043"/>
              <a:gd name="connsiteY9" fmla="*/ 178733 h 972690"/>
              <a:gd name="connsiteX10" fmla="*/ 1052763 w 1055043"/>
              <a:gd name="connsiteY10" fmla="*/ 901620 h 972690"/>
              <a:gd name="connsiteX11" fmla="*/ 781050 w 1055043"/>
              <a:gd name="connsiteY11" fmla="*/ 965955 h 972690"/>
              <a:gd name="connsiteX12" fmla="*/ 523875 w 1055043"/>
              <a:gd name="connsiteY12" fmla="*/ 825749 h 972690"/>
              <a:gd name="connsiteX13" fmla="*/ 327025 w 1055043"/>
              <a:gd name="connsiteY13" fmla="*/ 834512 h 972690"/>
              <a:gd name="connsiteX14" fmla="*/ 279400 w 1055043"/>
              <a:gd name="connsiteY14" fmla="*/ 910457 h 972690"/>
              <a:gd name="connsiteX15" fmla="*/ 215900 w 1055043"/>
              <a:gd name="connsiteY15" fmla="*/ 965955 h 972690"/>
              <a:gd name="connsiteX16" fmla="*/ 58737 w 1055043"/>
              <a:gd name="connsiteY16" fmla="*/ 936745 h 972690"/>
              <a:gd name="connsiteX17" fmla="*/ 0 w 1055043"/>
              <a:gd name="connsiteY17" fmla="*/ 919220 h 972690"/>
              <a:gd name="connsiteX18" fmla="*/ 545 w 1055043"/>
              <a:gd name="connsiteY18" fmla="*/ 772511 h 972690"/>
              <a:gd name="connsiteX19" fmla="*/ 595 w 1055043"/>
              <a:gd name="connsiteY19" fmla="*/ 765476 h 972690"/>
              <a:gd name="connsiteX20" fmla="*/ 384 w 1055043"/>
              <a:gd name="connsiteY20" fmla="*/ 765476 h 972690"/>
              <a:gd name="connsiteX21" fmla="*/ 2290 w 1055043"/>
              <a:gd name="connsiteY21" fmla="*/ 239168 h 972690"/>
              <a:gd name="connsiteX22" fmla="*/ 36862 w 1055043"/>
              <a:gd name="connsiteY22" fmla="*/ 271321 h 972690"/>
              <a:gd name="connsiteX23" fmla="*/ 148773 w 1055043"/>
              <a:gd name="connsiteY23" fmla="*/ 327235 h 972690"/>
              <a:gd name="connsiteX24" fmla="*/ 404223 w 1055043"/>
              <a:gd name="connsiteY24" fmla="*/ 318795 h 972690"/>
              <a:gd name="connsiteX25" fmla="*/ 406656 w 1055043"/>
              <a:gd name="connsiteY25" fmla="*/ 235453 h 972690"/>
              <a:gd name="connsiteX26" fmla="*/ 316640 w 1055043"/>
              <a:gd name="connsiteY26" fmla="*/ 167935 h 972690"/>
              <a:gd name="connsiteX27" fmla="*/ 331237 w 1055043"/>
              <a:gd name="connsiteY27" fmla="*/ 70878 h 972690"/>
              <a:gd name="connsiteX28" fmla="*/ 446798 w 1055043"/>
              <a:gd name="connsiteY28" fmla="*/ 13910 h 972690"/>
              <a:gd name="connsiteX29" fmla="*/ 613382 w 1055043"/>
              <a:gd name="connsiteY29" fmla="*/ 286 h 972690"/>
              <a:gd name="connsiteX0" fmla="*/ 539 w 1054193"/>
              <a:gd name="connsiteY0" fmla="*/ 767956 h 972690"/>
              <a:gd name="connsiteX1" fmla="*/ 539 w 1054193"/>
              <a:gd name="connsiteY1" fmla="*/ 767956 h 972690"/>
              <a:gd name="connsiteX2" fmla="*/ 613382 w 1054193"/>
              <a:gd name="connsiteY2" fmla="*/ 286 h 972690"/>
              <a:gd name="connsiteX3" fmla="*/ 665754 w 1054193"/>
              <a:gd name="connsiteY3" fmla="*/ 5470 h 972690"/>
              <a:gd name="connsiteX4" fmla="*/ 816591 w 1054193"/>
              <a:gd name="connsiteY4" fmla="*/ 84592 h 972690"/>
              <a:gd name="connsiteX5" fmla="*/ 770367 w 1054193"/>
              <a:gd name="connsiteY5" fmla="*/ 158440 h 972690"/>
              <a:gd name="connsiteX6" fmla="*/ 799561 w 1054193"/>
              <a:gd name="connsiteY6" fmla="*/ 230178 h 972690"/>
              <a:gd name="connsiteX7" fmla="*/ 957697 w 1054193"/>
              <a:gd name="connsiteY7" fmla="*/ 264992 h 972690"/>
              <a:gd name="connsiteX8" fmla="*/ 1036765 w 1054193"/>
              <a:gd name="connsiteY8" fmla="*/ 206968 h 972690"/>
              <a:gd name="connsiteX9" fmla="*/ 1051362 w 1054193"/>
              <a:gd name="connsiteY9" fmla="*/ 176208 h 972690"/>
              <a:gd name="connsiteX10" fmla="*/ 1052763 w 1054193"/>
              <a:gd name="connsiteY10" fmla="*/ 901620 h 972690"/>
              <a:gd name="connsiteX11" fmla="*/ 781050 w 1054193"/>
              <a:gd name="connsiteY11" fmla="*/ 965955 h 972690"/>
              <a:gd name="connsiteX12" fmla="*/ 523875 w 1054193"/>
              <a:gd name="connsiteY12" fmla="*/ 825749 h 972690"/>
              <a:gd name="connsiteX13" fmla="*/ 327025 w 1054193"/>
              <a:gd name="connsiteY13" fmla="*/ 834512 h 972690"/>
              <a:gd name="connsiteX14" fmla="*/ 279400 w 1054193"/>
              <a:gd name="connsiteY14" fmla="*/ 910457 h 972690"/>
              <a:gd name="connsiteX15" fmla="*/ 215900 w 1054193"/>
              <a:gd name="connsiteY15" fmla="*/ 965955 h 972690"/>
              <a:gd name="connsiteX16" fmla="*/ 58737 w 1054193"/>
              <a:gd name="connsiteY16" fmla="*/ 936745 h 972690"/>
              <a:gd name="connsiteX17" fmla="*/ 0 w 1054193"/>
              <a:gd name="connsiteY17" fmla="*/ 919220 h 972690"/>
              <a:gd name="connsiteX18" fmla="*/ 545 w 1054193"/>
              <a:gd name="connsiteY18" fmla="*/ 772511 h 972690"/>
              <a:gd name="connsiteX19" fmla="*/ 595 w 1054193"/>
              <a:gd name="connsiteY19" fmla="*/ 765476 h 972690"/>
              <a:gd name="connsiteX20" fmla="*/ 384 w 1054193"/>
              <a:gd name="connsiteY20" fmla="*/ 765476 h 972690"/>
              <a:gd name="connsiteX21" fmla="*/ 2290 w 1054193"/>
              <a:gd name="connsiteY21" fmla="*/ 239168 h 972690"/>
              <a:gd name="connsiteX22" fmla="*/ 36862 w 1054193"/>
              <a:gd name="connsiteY22" fmla="*/ 271321 h 972690"/>
              <a:gd name="connsiteX23" fmla="*/ 148773 w 1054193"/>
              <a:gd name="connsiteY23" fmla="*/ 327235 h 972690"/>
              <a:gd name="connsiteX24" fmla="*/ 404223 w 1054193"/>
              <a:gd name="connsiteY24" fmla="*/ 318795 h 972690"/>
              <a:gd name="connsiteX25" fmla="*/ 406656 w 1054193"/>
              <a:gd name="connsiteY25" fmla="*/ 235453 h 972690"/>
              <a:gd name="connsiteX26" fmla="*/ 316640 w 1054193"/>
              <a:gd name="connsiteY26" fmla="*/ 167935 h 972690"/>
              <a:gd name="connsiteX27" fmla="*/ 331237 w 1054193"/>
              <a:gd name="connsiteY27" fmla="*/ 70878 h 972690"/>
              <a:gd name="connsiteX28" fmla="*/ 446798 w 1054193"/>
              <a:gd name="connsiteY28" fmla="*/ 13910 h 972690"/>
              <a:gd name="connsiteX29" fmla="*/ 613382 w 1054193"/>
              <a:gd name="connsiteY29" fmla="*/ 286 h 972690"/>
              <a:gd name="connsiteX0" fmla="*/ 539 w 1055043"/>
              <a:gd name="connsiteY0" fmla="*/ 767956 h 972690"/>
              <a:gd name="connsiteX1" fmla="*/ 539 w 1055043"/>
              <a:gd name="connsiteY1" fmla="*/ 767956 h 972690"/>
              <a:gd name="connsiteX2" fmla="*/ 613382 w 1055043"/>
              <a:gd name="connsiteY2" fmla="*/ 286 h 972690"/>
              <a:gd name="connsiteX3" fmla="*/ 665754 w 1055043"/>
              <a:gd name="connsiteY3" fmla="*/ 5470 h 972690"/>
              <a:gd name="connsiteX4" fmla="*/ 816591 w 1055043"/>
              <a:gd name="connsiteY4" fmla="*/ 84592 h 972690"/>
              <a:gd name="connsiteX5" fmla="*/ 770367 w 1055043"/>
              <a:gd name="connsiteY5" fmla="*/ 158440 h 972690"/>
              <a:gd name="connsiteX6" fmla="*/ 799561 w 1055043"/>
              <a:gd name="connsiteY6" fmla="*/ 230178 h 972690"/>
              <a:gd name="connsiteX7" fmla="*/ 957697 w 1055043"/>
              <a:gd name="connsiteY7" fmla="*/ 264992 h 972690"/>
              <a:gd name="connsiteX8" fmla="*/ 1036765 w 1055043"/>
              <a:gd name="connsiteY8" fmla="*/ 206968 h 972690"/>
              <a:gd name="connsiteX9" fmla="*/ 1054121 w 1055043"/>
              <a:gd name="connsiteY9" fmla="*/ 176208 h 972690"/>
              <a:gd name="connsiteX10" fmla="*/ 1052763 w 1055043"/>
              <a:gd name="connsiteY10" fmla="*/ 901620 h 972690"/>
              <a:gd name="connsiteX11" fmla="*/ 781050 w 1055043"/>
              <a:gd name="connsiteY11" fmla="*/ 965955 h 972690"/>
              <a:gd name="connsiteX12" fmla="*/ 523875 w 1055043"/>
              <a:gd name="connsiteY12" fmla="*/ 825749 h 972690"/>
              <a:gd name="connsiteX13" fmla="*/ 327025 w 1055043"/>
              <a:gd name="connsiteY13" fmla="*/ 834512 h 972690"/>
              <a:gd name="connsiteX14" fmla="*/ 279400 w 1055043"/>
              <a:gd name="connsiteY14" fmla="*/ 910457 h 972690"/>
              <a:gd name="connsiteX15" fmla="*/ 215900 w 1055043"/>
              <a:gd name="connsiteY15" fmla="*/ 965955 h 972690"/>
              <a:gd name="connsiteX16" fmla="*/ 58737 w 1055043"/>
              <a:gd name="connsiteY16" fmla="*/ 936745 h 972690"/>
              <a:gd name="connsiteX17" fmla="*/ 0 w 1055043"/>
              <a:gd name="connsiteY17" fmla="*/ 919220 h 972690"/>
              <a:gd name="connsiteX18" fmla="*/ 545 w 1055043"/>
              <a:gd name="connsiteY18" fmla="*/ 772511 h 972690"/>
              <a:gd name="connsiteX19" fmla="*/ 595 w 1055043"/>
              <a:gd name="connsiteY19" fmla="*/ 765476 h 972690"/>
              <a:gd name="connsiteX20" fmla="*/ 384 w 1055043"/>
              <a:gd name="connsiteY20" fmla="*/ 765476 h 972690"/>
              <a:gd name="connsiteX21" fmla="*/ 2290 w 1055043"/>
              <a:gd name="connsiteY21" fmla="*/ 239168 h 972690"/>
              <a:gd name="connsiteX22" fmla="*/ 36862 w 1055043"/>
              <a:gd name="connsiteY22" fmla="*/ 271321 h 972690"/>
              <a:gd name="connsiteX23" fmla="*/ 148773 w 1055043"/>
              <a:gd name="connsiteY23" fmla="*/ 327235 h 972690"/>
              <a:gd name="connsiteX24" fmla="*/ 404223 w 1055043"/>
              <a:gd name="connsiteY24" fmla="*/ 318795 h 972690"/>
              <a:gd name="connsiteX25" fmla="*/ 406656 w 1055043"/>
              <a:gd name="connsiteY25" fmla="*/ 235453 h 972690"/>
              <a:gd name="connsiteX26" fmla="*/ 316640 w 1055043"/>
              <a:gd name="connsiteY26" fmla="*/ 167935 h 972690"/>
              <a:gd name="connsiteX27" fmla="*/ 331237 w 1055043"/>
              <a:gd name="connsiteY27" fmla="*/ 70878 h 972690"/>
              <a:gd name="connsiteX28" fmla="*/ 446798 w 1055043"/>
              <a:gd name="connsiteY28" fmla="*/ 13910 h 972690"/>
              <a:gd name="connsiteX29" fmla="*/ 613382 w 1055043"/>
              <a:gd name="connsiteY29" fmla="*/ 286 h 972690"/>
              <a:gd name="connsiteX0" fmla="*/ 539 w 1054193"/>
              <a:gd name="connsiteY0" fmla="*/ 767956 h 972690"/>
              <a:gd name="connsiteX1" fmla="*/ 539 w 1054193"/>
              <a:gd name="connsiteY1" fmla="*/ 767956 h 972690"/>
              <a:gd name="connsiteX2" fmla="*/ 613382 w 1054193"/>
              <a:gd name="connsiteY2" fmla="*/ 286 h 972690"/>
              <a:gd name="connsiteX3" fmla="*/ 665754 w 1054193"/>
              <a:gd name="connsiteY3" fmla="*/ 5470 h 972690"/>
              <a:gd name="connsiteX4" fmla="*/ 816591 w 1054193"/>
              <a:gd name="connsiteY4" fmla="*/ 84592 h 972690"/>
              <a:gd name="connsiteX5" fmla="*/ 770367 w 1054193"/>
              <a:gd name="connsiteY5" fmla="*/ 158440 h 972690"/>
              <a:gd name="connsiteX6" fmla="*/ 799561 w 1054193"/>
              <a:gd name="connsiteY6" fmla="*/ 230178 h 972690"/>
              <a:gd name="connsiteX7" fmla="*/ 957697 w 1054193"/>
              <a:gd name="connsiteY7" fmla="*/ 264992 h 972690"/>
              <a:gd name="connsiteX8" fmla="*/ 1036765 w 1054193"/>
              <a:gd name="connsiteY8" fmla="*/ 206968 h 972690"/>
              <a:gd name="connsiteX9" fmla="*/ 1051362 w 1054193"/>
              <a:gd name="connsiteY9" fmla="*/ 177471 h 972690"/>
              <a:gd name="connsiteX10" fmla="*/ 1052763 w 1054193"/>
              <a:gd name="connsiteY10" fmla="*/ 901620 h 972690"/>
              <a:gd name="connsiteX11" fmla="*/ 781050 w 1054193"/>
              <a:gd name="connsiteY11" fmla="*/ 965955 h 972690"/>
              <a:gd name="connsiteX12" fmla="*/ 523875 w 1054193"/>
              <a:gd name="connsiteY12" fmla="*/ 825749 h 972690"/>
              <a:gd name="connsiteX13" fmla="*/ 327025 w 1054193"/>
              <a:gd name="connsiteY13" fmla="*/ 834512 h 972690"/>
              <a:gd name="connsiteX14" fmla="*/ 279400 w 1054193"/>
              <a:gd name="connsiteY14" fmla="*/ 910457 h 972690"/>
              <a:gd name="connsiteX15" fmla="*/ 215900 w 1054193"/>
              <a:gd name="connsiteY15" fmla="*/ 965955 h 972690"/>
              <a:gd name="connsiteX16" fmla="*/ 58737 w 1054193"/>
              <a:gd name="connsiteY16" fmla="*/ 936745 h 972690"/>
              <a:gd name="connsiteX17" fmla="*/ 0 w 1054193"/>
              <a:gd name="connsiteY17" fmla="*/ 919220 h 972690"/>
              <a:gd name="connsiteX18" fmla="*/ 545 w 1054193"/>
              <a:gd name="connsiteY18" fmla="*/ 772511 h 972690"/>
              <a:gd name="connsiteX19" fmla="*/ 595 w 1054193"/>
              <a:gd name="connsiteY19" fmla="*/ 765476 h 972690"/>
              <a:gd name="connsiteX20" fmla="*/ 384 w 1054193"/>
              <a:gd name="connsiteY20" fmla="*/ 765476 h 972690"/>
              <a:gd name="connsiteX21" fmla="*/ 2290 w 1054193"/>
              <a:gd name="connsiteY21" fmla="*/ 239168 h 972690"/>
              <a:gd name="connsiteX22" fmla="*/ 36862 w 1054193"/>
              <a:gd name="connsiteY22" fmla="*/ 271321 h 972690"/>
              <a:gd name="connsiteX23" fmla="*/ 148773 w 1054193"/>
              <a:gd name="connsiteY23" fmla="*/ 327235 h 972690"/>
              <a:gd name="connsiteX24" fmla="*/ 404223 w 1054193"/>
              <a:gd name="connsiteY24" fmla="*/ 318795 h 972690"/>
              <a:gd name="connsiteX25" fmla="*/ 406656 w 1054193"/>
              <a:gd name="connsiteY25" fmla="*/ 235453 h 972690"/>
              <a:gd name="connsiteX26" fmla="*/ 316640 w 1054193"/>
              <a:gd name="connsiteY26" fmla="*/ 167935 h 972690"/>
              <a:gd name="connsiteX27" fmla="*/ 331237 w 1054193"/>
              <a:gd name="connsiteY27" fmla="*/ 70878 h 972690"/>
              <a:gd name="connsiteX28" fmla="*/ 446798 w 1054193"/>
              <a:gd name="connsiteY28" fmla="*/ 13910 h 972690"/>
              <a:gd name="connsiteX29" fmla="*/ 613382 w 1054193"/>
              <a:gd name="connsiteY29" fmla="*/ 286 h 972690"/>
              <a:gd name="connsiteX0" fmla="*/ 539 w 1052834"/>
              <a:gd name="connsiteY0" fmla="*/ 767956 h 972690"/>
              <a:gd name="connsiteX1" fmla="*/ 539 w 1052834"/>
              <a:gd name="connsiteY1" fmla="*/ 767956 h 972690"/>
              <a:gd name="connsiteX2" fmla="*/ 613382 w 1052834"/>
              <a:gd name="connsiteY2" fmla="*/ 286 h 972690"/>
              <a:gd name="connsiteX3" fmla="*/ 665754 w 1052834"/>
              <a:gd name="connsiteY3" fmla="*/ 5470 h 972690"/>
              <a:gd name="connsiteX4" fmla="*/ 816591 w 1052834"/>
              <a:gd name="connsiteY4" fmla="*/ 84592 h 972690"/>
              <a:gd name="connsiteX5" fmla="*/ 770367 w 1052834"/>
              <a:gd name="connsiteY5" fmla="*/ 158440 h 972690"/>
              <a:gd name="connsiteX6" fmla="*/ 799561 w 1052834"/>
              <a:gd name="connsiteY6" fmla="*/ 230178 h 972690"/>
              <a:gd name="connsiteX7" fmla="*/ 957697 w 1052834"/>
              <a:gd name="connsiteY7" fmla="*/ 264992 h 972690"/>
              <a:gd name="connsiteX8" fmla="*/ 1036765 w 1052834"/>
              <a:gd name="connsiteY8" fmla="*/ 206968 h 972690"/>
              <a:gd name="connsiteX9" fmla="*/ 1051362 w 1052834"/>
              <a:gd name="connsiteY9" fmla="*/ 177471 h 972690"/>
              <a:gd name="connsiteX10" fmla="*/ 1050924 w 1052834"/>
              <a:gd name="connsiteY10" fmla="*/ 901620 h 972690"/>
              <a:gd name="connsiteX11" fmla="*/ 781050 w 1052834"/>
              <a:gd name="connsiteY11" fmla="*/ 965955 h 972690"/>
              <a:gd name="connsiteX12" fmla="*/ 523875 w 1052834"/>
              <a:gd name="connsiteY12" fmla="*/ 825749 h 972690"/>
              <a:gd name="connsiteX13" fmla="*/ 327025 w 1052834"/>
              <a:gd name="connsiteY13" fmla="*/ 834512 h 972690"/>
              <a:gd name="connsiteX14" fmla="*/ 279400 w 1052834"/>
              <a:gd name="connsiteY14" fmla="*/ 910457 h 972690"/>
              <a:gd name="connsiteX15" fmla="*/ 215900 w 1052834"/>
              <a:gd name="connsiteY15" fmla="*/ 965955 h 972690"/>
              <a:gd name="connsiteX16" fmla="*/ 58737 w 1052834"/>
              <a:gd name="connsiteY16" fmla="*/ 936745 h 972690"/>
              <a:gd name="connsiteX17" fmla="*/ 0 w 1052834"/>
              <a:gd name="connsiteY17" fmla="*/ 919220 h 972690"/>
              <a:gd name="connsiteX18" fmla="*/ 545 w 1052834"/>
              <a:gd name="connsiteY18" fmla="*/ 772511 h 972690"/>
              <a:gd name="connsiteX19" fmla="*/ 595 w 1052834"/>
              <a:gd name="connsiteY19" fmla="*/ 765476 h 972690"/>
              <a:gd name="connsiteX20" fmla="*/ 384 w 1052834"/>
              <a:gd name="connsiteY20" fmla="*/ 765476 h 972690"/>
              <a:gd name="connsiteX21" fmla="*/ 2290 w 1052834"/>
              <a:gd name="connsiteY21" fmla="*/ 239168 h 972690"/>
              <a:gd name="connsiteX22" fmla="*/ 36862 w 1052834"/>
              <a:gd name="connsiteY22" fmla="*/ 271321 h 972690"/>
              <a:gd name="connsiteX23" fmla="*/ 148773 w 1052834"/>
              <a:gd name="connsiteY23" fmla="*/ 327235 h 972690"/>
              <a:gd name="connsiteX24" fmla="*/ 404223 w 1052834"/>
              <a:gd name="connsiteY24" fmla="*/ 318795 h 972690"/>
              <a:gd name="connsiteX25" fmla="*/ 406656 w 1052834"/>
              <a:gd name="connsiteY25" fmla="*/ 235453 h 972690"/>
              <a:gd name="connsiteX26" fmla="*/ 316640 w 1052834"/>
              <a:gd name="connsiteY26" fmla="*/ 167935 h 972690"/>
              <a:gd name="connsiteX27" fmla="*/ 331237 w 1052834"/>
              <a:gd name="connsiteY27" fmla="*/ 70878 h 972690"/>
              <a:gd name="connsiteX28" fmla="*/ 446798 w 1052834"/>
              <a:gd name="connsiteY28" fmla="*/ 13910 h 972690"/>
              <a:gd name="connsiteX29" fmla="*/ 613382 w 1052834"/>
              <a:gd name="connsiteY29" fmla="*/ 286 h 972690"/>
              <a:gd name="connsiteX0" fmla="*/ 539 w 1051726"/>
              <a:gd name="connsiteY0" fmla="*/ 767956 h 972690"/>
              <a:gd name="connsiteX1" fmla="*/ 539 w 1051726"/>
              <a:gd name="connsiteY1" fmla="*/ 767956 h 972690"/>
              <a:gd name="connsiteX2" fmla="*/ 613382 w 1051726"/>
              <a:gd name="connsiteY2" fmla="*/ 286 h 972690"/>
              <a:gd name="connsiteX3" fmla="*/ 665754 w 1051726"/>
              <a:gd name="connsiteY3" fmla="*/ 5470 h 972690"/>
              <a:gd name="connsiteX4" fmla="*/ 816591 w 1051726"/>
              <a:gd name="connsiteY4" fmla="*/ 84592 h 972690"/>
              <a:gd name="connsiteX5" fmla="*/ 770367 w 1051726"/>
              <a:gd name="connsiteY5" fmla="*/ 158440 h 972690"/>
              <a:gd name="connsiteX6" fmla="*/ 799561 w 1051726"/>
              <a:gd name="connsiteY6" fmla="*/ 230178 h 972690"/>
              <a:gd name="connsiteX7" fmla="*/ 957697 w 1051726"/>
              <a:gd name="connsiteY7" fmla="*/ 264992 h 972690"/>
              <a:gd name="connsiteX8" fmla="*/ 1036765 w 1051726"/>
              <a:gd name="connsiteY8" fmla="*/ 206968 h 972690"/>
              <a:gd name="connsiteX9" fmla="*/ 1051362 w 1051726"/>
              <a:gd name="connsiteY9" fmla="*/ 177471 h 972690"/>
              <a:gd name="connsiteX10" fmla="*/ 1050924 w 1051726"/>
              <a:gd name="connsiteY10" fmla="*/ 901620 h 972690"/>
              <a:gd name="connsiteX11" fmla="*/ 781050 w 1051726"/>
              <a:gd name="connsiteY11" fmla="*/ 965955 h 972690"/>
              <a:gd name="connsiteX12" fmla="*/ 523875 w 1051726"/>
              <a:gd name="connsiteY12" fmla="*/ 825749 h 972690"/>
              <a:gd name="connsiteX13" fmla="*/ 327025 w 1051726"/>
              <a:gd name="connsiteY13" fmla="*/ 834512 h 972690"/>
              <a:gd name="connsiteX14" fmla="*/ 279400 w 1051726"/>
              <a:gd name="connsiteY14" fmla="*/ 910457 h 972690"/>
              <a:gd name="connsiteX15" fmla="*/ 215900 w 1051726"/>
              <a:gd name="connsiteY15" fmla="*/ 965955 h 972690"/>
              <a:gd name="connsiteX16" fmla="*/ 58737 w 1051726"/>
              <a:gd name="connsiteY16" fmla="*/ 936745 h 972690"/>
              <a:gd name="connsiteX17" fmla="*/ 0 w 1051726"/>
              <a:gd name="connsiteY17" fmla="*/ 919220 h 972690"/>
              <a:gd name="connsiteX18" fmla="*/ 545 w 1051726"/>
              <a:gd name="connsiteY18" fmla="*/ 772511 h 972690"/>
              <a:gd name="connsiteX19" fmla="*/ 595 w 1051726"/>
              <a:gd name="connsiteY19" fmla="*/ 765476 h 972690"/>
              <a:gd name="connsiteX20" fmla="*/ 384 w 1051726"/>
              <a:gd name="connsiteY20" fmla="*/ 765476 h 972690"/>
              <a:gd name="connsiteX21" fmla="*/ 2290 w 1051726"/>
              <a:gd name="connsiteY21" fmla="*/ 239168 h 972690"/>
              <a:gd name="connsiteX22" fmla="*/ 36862 w 1051726"/>
              <a:gd name="connsiteY22" fmla="*/ 271321 h 972690"/>
              <a:gd name="connsiteX23" fmla="*/ 148773 w 1051726"/>
              <a:gd name="connsiteY23" fmla="*/ 327235 h 972690"/>
              <a:gd name="connsiteX24" fmla="*/ 404223 w 1051726"/>
              <a:gd name="connsiteY24" fmla="*/ 318795 h 972690"/>
              <a:gd name="connsiteX25" fmla="*/ 406656 w 1051726"/>
              <a:gd name="connsiteY25" fmla="*/ 235453 h 972690"/>
              <a:gd name="connsiteX26" fmla="*/ 316640 w 1051726"/>
              <a:gd name="connsiteY26" fmla="*/ 167935 h 972690"/>
              <a:gd name="connsiteX27" fmla="*/ 331237 w 1051726"/>
              <a:gd name="connsiteY27" fmla="*/ 70878 h 972690"/>
              <a:gd name="connsiteX28" fmla="*/ 446798 w 1051726"/>
              <a:gd name="connsiteY28" fmla="*/ 13910 h 972690"/>
              <a:gd name="connsiteX29" fmla="*/ 613382 w 1051726"/>
              <a:gd name="connsiteY29" fmla="*/ 286 h 972690"/>
              <a:gd name="connsiteX0" fmla="*/ 539 w 1052455"/>
              <a:gd name="connsiteY0" fmla="*/ 767956 h 972690"/>
              <a:gd name="connsiteX1" fmla="*/ 539 w 1052455"/>
              <a:gd name="connsiteY1" fmla="*/ 767956 h 972690"/>
              <a:gd name="connsiteX2" fmla="*/ 613382 w 1052455"/>
              <a:gd name="connsiteY2" fmla="*/ 286 h 972690"/>
              <a:gd name="connsiteX3" fmla="*/ 665754 w 1052455"/>
              <a:gd name="connsiteY3" fmla="*/ 5470 h 972690"/>
              <a:gd name="connsiteX4" fmla="*/ 816591 w 1052455"/>
              <a:gd name="connsiteY4" fmla="*/ 84592 h 972690"/>
              <a:gd name="connsiteX5" fmla="*/ 770367 w 1052455"/>
              <a:gd name="connsiteY5" fmla="*/ 158440 h 972690"/>
              <a:gd name="connsiteX6" fmla="*/ 799561 w 1052455"/>
              <a:gd name="connsiteY6" fmla="*/ 230178 h 972690"/>
              <a:gd name="connsiteX7" fmla="*/ 957697 w 1052455"/>
              <a:gd name="connsiteY7" fmla="*/ 264992 h 972690"/>
              <a:gd name="connsiteX8" fmla="*/ 1036765 w 1052455"/>
              <a:gd name="connsiteY8" fmla="*/ 206968 h 972690"/>
              <a:gd name="connsiteX9" fmla="*/ 1052282 w 1052455"/>
              <a:gd name="connsiteY9" fmla="*/ 176208 h 972690"/>
              <a:gd name="connsiteX10" fmla="*/ 1050924 w 1052455"/>
              <a:gd name="connsiteY10" fmla="*/ 901620 h 972690"/>
              <a:gd name="connsiteX11" fmla="*/ 781050 w 1052455"/>
              <a:gd name="connsiteY11" fmla="*/ 965955 h 972690"/>
              <a:gd name="connsiteX12" fmla="*/ 523875 w 1052455"/>
              <a:gd name="connsiteY12" fmla="*/ 825749 h 972690"/>
              <a:gd name="connsiteX13" fmla="*/ 327025 w 1052455"/>
              <a:gd name="connsiteY13" fmla="*/ 834512 h 972690"/>
              <a:gd name="connsiteX14" fmla="*/ 279400 w 1052455"/>
              <a:gd name="connsiteY14" fmla="*/ 910457 h 972690"/>
              <a:gd name="connsiteX15" fmla="*/ 215900 w 1052455"/>
              <a:gd name="connsiteY15" fmla="*/ 965955 h 972690"/>
              <a:gd name="connsiteX16" fmla="*/ 58737 w 1052455"/>
              <a:gd name="connsiteY16" fmla="*/ 936745 h 972690"/>
              <a:gd name="connsiteX17" fmla="*/ 0 w 1052455"/>
              <a:gd name="connsiteY17" fmla="*/ 919220 h 972690"/>
              <a:gd name="connsiteX18" fmla="*/ 545 w 1052455"/>
              <a:gd name="connsiteY18" fmla="*/ 772511 h 972690"/>
              <a:gd name="connsiteX19" fmla="*/ 595 w 1052455"/>
              <a:gd name="connsiteY19" fmla="*/ 765476 h 972690"/>
              <a:gd name="connsiteX20" fmla="*/ 384 w 1052455"/>
              <a:gd name="connsiteY20" fmla="*/ 765476 h 972690"/>
              <a:gd name="connsiteX21" fmla="*/ 2290 w 1052455"/>
              <a:gd name="connsiteY21" fmla="*/ 239168 h 972690"/>
              <a:gd name="connsiteX22" fmla="*/ 36862 w 1052455"/>
              <a:gd name="connsiteY22" fmla="*/ 271321 h 972690"/>
              <a:gd name="connsiteX23" fmla="*/ 148773 w 1052455"/>
              <a:gd name="connsiteY23" fmla="*/ 327235 h 972690"/>
              <a:gd name="connsiteX24" fmla="*/ 404223 w 1052455"/>
              <a:gd name="connsiteY24" fmla="*/ 318795 h 972690"/>
              <a:gd name="connsiteX25" fmla="*/ 406656 w 1052455"/>
              <a:gd name="connsiteY25" fmla="*/ 235453 h 972690"/>
              <a:gd name="connsiteX26" fmla="*/ 316640 w 1052455"/>
              <a:gd name="connsiteY26" fmla="*/ 167935 h 972690"/>
              <a:gd name="connsiteX27" fmla="*/ 331237 w 1052455"/>
              <a:gd name="connsiteY27" fmla="*/ 70878 h 972690"/>
              <a:gd name="connsiteX28" fmla="*/ 446798 w 1052455"/>
              <a:gd name="connsiteY28" fmla="*/ 13910 h 972690"/>
              <a:gd name="connsiteX29" fmla="*/ 613382 w 1052455"/>
              <a:gd name="connsiteY29" fmla="*/ 286 h 972690"/>
              <a:gd name="connsiteX0" fmla="*/ 539 w 1053944"/>
              <a:gd name="connsiteY0" fmla="*/ 767956 h 972690"/>
              <a:gd name="connsiteX1" fmla="*/ 539 w 1053944"/>
              <a:gd name="connsiteY1" fmla="*/ 767956 h 972690"/>
              <a:gd name="connsiteX2" fmla="*/ 613382 w 1053944"/>
              <a:gd name="connsiteY2" fmla="*/ 286 h 972690"/>
              <a:gd name="connsiteX3" fmla="*/ 665754 w 1053944"/>
              <a:gd name="connsiteY3" fmla="*/ 5470 h 972690"/>
              <a:gd name="connsiteX4" fmla="*/ 816591 w 1053944"/>
              <a:gd name="connsiteY4" fmla="*/ 84592 h 972690"/>
              <a:gd name="connsiteX5" fmla="*/ 770367 w 1053944"/>
              <a:gd name="connsiteY5" fmla="*/ 158440 h 972690"/>
              <a:gd name="connsiteX6" fmla="*/ 799561 w 1053944"/>
              <a:gd name="connsiteY6" fmla="*/ 230178 h 972690"/>
              <a:gd name="connsiteX7" fmla="*/ 957697 w 1053944"/>
              <a:gd name="connsiteY7" fmla="*/ 264992 h 972690"/>
              <a:gd name="connsiteX8" fmla="*/ 1036765 w 1053944"/>
              <a:gd name="connsiteY8" fmla="*/ 206968 h 972690"/>
              <a:gd name="connsiteX9" fmla="*/ 1052282 w 1053944"/>
              <a:gd name="connsiteY9" fmla="*/ 176208 h 972690"/>
              <a:gd name="connsiteX10" fmla="*/ 1053683 w 1053944"/>
              <a:gd name="connsiteY10" fmla="*/ 901620 h 972690"/>
              <a:gd name="connsiteX11" fmla="*/ 781050 w 1053944"/>
              <a:gd name="connsiteY11" fmla="*/ 965955 h 972690"/>
              <a:gd name="connsiteX12" fmla="*/ 523875 w 1053944"/>
              <a:gd name="connsiteY12" fmla="*/ 825749 h 972690"/>
              <a:gd name="connsiteX13" fmla="*/ 327025 w 1053944"/>
              <a:gd name="connsiteY13" fmla="*/ 834512 h 972690"/>
              <a:gd name="connsiteX14" fmla="*/ 279400 w 1053944"/>
              <a:gd name="connsiteY14" fmla="*/ 910457 h 972690"/>
              <a:gd name="connsiteX15" fmla="*/ 215900 w 1053944"/>
              <a:gd name="connsiteY15" fmla="*/ 965955 h 972690"/>
              <a:gd name="connsiteX16" fmla="*/ 58737 w 1053944"/>
              <a:gd name="connsiteY16" fmla="*/ 936745 h 972690"/>
              <a:gd name="connsiteX17" fmla="*/ 0 w 1053944"/>
              <a:gd name="connsiteY17" fmla="*/ 919220 h 972690"/>
              <a:gd name="connsiteX18" fmla="*/ 545 w 1053944"/>
              <a:gd name="connsiteY18" fmla="*/ 772511 h 972690"/>
              <a:gd name="connsiteX19" fmla="*/ 595 w 1053944"/>
              <a:gd name="connsiteY19" fmla="*/ 765476 h 972690"/>
              <a:gd name="connsiteX20" fmla="*/ 384 w 1053944"/>
              <a:gd name="connsiteY20" fmla="*/ 765476 h 972690"/>
              <a:gd name="connsiteX21" fmla="*/ 2290 w 1053944"/>
              <a:gd name="connsiteY21" fmla="*/ 239168 h 972690"/>
              <a:gd name="connsiteX22" fmla="*/ 36862 w 1053944"/>
              <a:gd name="connsiteY22" fmla="*/ 271321 h 972690"/>
              <a:gd name="connsiteX23" fmla="*/ 148773 w 1053944"/>
              <a:gd name="connsiteY23" fmla="*/ 327235 h 972690"/>
              <a:gd name="connsiteX24" fmla="*/ 404223 w 1053944"/>
              <a:gd name="connsiteY24" fmla="*/ 318795 h 972690"/>
              <a:gd name="connsiteX25" fmla="*/ 406656 w 1053944"/>
              <a:gd name="connsiteY25" fmla="*/ 235453 h 972690"/>
              <a:gd name="connsiteX26" fmla="*/ 316640 w 1053944"/>
              <a:gd name="connsiteY26" fmla="*/ 167935 h 972690"/>
              <a:gd name="connsiteX27" fmla="*/ 331237 w 1053944"/>
              <a:gd name="connsiteY27" fmla="*/ 70878 h 972690"/>
              <a:gd name="connsiteX28" fmla="*/ 446798 w 1053944"/>
              <a:gd name="connsiteY28" fmla="*/ 13910 h 972690"/>
              <a:gd name="connsiteX29" fmla="*/ 613382 w 1053944"/>
              <a:gd name="connsiteY29" fmla="*/ 286 h 972690"/>
              <a:gd name="connsiteX0" fmla="*/ 539 w 1053683"/>
              <a:gd name="connsiteY0" fmla="*/ 767956 h 972690"/>
              <a:gd name="connsiteX1" fmla="*/ 539 w 1053683"/>
              <a:gd name="connsiteY1" fmla="*/ 767956 h 972690"/>
              <a:gd name="connsiteX2" fmla="*/ 613382 w 1053683"/>
              <a:gd name="connsiteY2" fmla="*/ 286 h 972690"/>
              <a:gd name="connsiteX3" fmla="*/ 665754 w 1053683"/>
              <a:gd name="connsiteY3" fmla="*/ 5470 h 972690"/>
              <a:gd name="connsiteX4" fmla="*/ 816591 w 1053683"/>
              <a:gd name="connsiteY4" fmla="*/ 84592 h 972690"/>
              <a:gd name="connsiteX5" fmla="*/ 770367 w 1053683"/>
              <a:gd name="connsiteY5" fmla="*/ 158440 h 972690"/>
              <a:gd name="connsiteX6" fmla="*/ 799561 w 1053683"/>
              <a:gd name="connsiteY6" fmla="*/ 230178 h 972690"/>
              <a:gd name="connsiteX7" fmla="*/ 957697 w 1053683"/>
              <a:gd name="connsiteY7" fmla="*/ 264992 h 972690"/>
              <a:gd name="connsiteX8" fmla="*/ 1036765 w 1053683"/>
              <a:gd name="connsiteY8" fmla="*/ 206968 h 972690"/>
              <a:gd name="connsiteX9" fmla="*/ 1052282 w 1053683"/>
              <a:gd name="connsiteY9" fmla="*/ 176208 h 972690"/>
              <a:gd name="connsiteX10" fmla="*/ 1053683 w 1053683"/>
              <a:gd name="connsiteY10" fmla="*/ 901620 h 972690"/>
              <a:gd name="connsiteX11" fmla="*/ 781050 w 1053683"/>
              <a:gd name="connsiteY11" fmla="*/ 965955 h 972690"/>
              <a:gd name="connsiteX12" fmla="*/ 523875 w 1053683"/>
              <a:gd name="connsiteY12" fmla="*/ 825749 h 972690"/>
              <a:gd name="connsiteX13" fmla="*/ 327025 w 1053683"/>
              <a:gd name="connsiteY13" fmla="*/ 834512 h 972690"/>
              <a:gd name="connsiteX14" fmla="*/ 279400 w 1053683"/>
              <a:gd name="connsiteY14" fmla="*/ 910457 h 972690"/>
              <a:gd name="connsiteX15" fmla="*/ 215900 w 1053683"/>
              <a:gd name="connsiteY15" fmla="*/ 965955 h 972690"/>
              <a:gd name="connsiteX16" fmla="*/ 58737 w 1053683"/>
              <a:gd name="connsiteY16" fmla="*/ 936745 h 972690"/>
              <a:gd name="connsiteX17" fmla="*/ 0 w 1053683"/>
              <a:gd name="connsiteY17" fmla="*/ 919220 h 972690"/>
              <a:gd name="connsiteX18" fmla="*/ 545 w 1053683"/>
              <a:gd name="connsiteY18" fmla="*/ 772511 h 972690"/>
              <a:gd name="connsiteX19" fmla="*/ 595 w 1053683"/>
              <a:gd name="connsiteY19" fmla="*/ 765476 h 972690"/>
              <a:gd name="connsiteX20" fmla="*/ 384 w 1053683"/>
              <a:gd name="connsiteY20" fmla="*/ 765476 h 972690"/>
              <a:gd name="connsiteX21" fmla="*/ 2290 w 1053683"/>
              <a:gd name="connsiteY21" fmla="*/ 239168 h 972690"/>
              <a:gd name="connsiteX22" fmla="*/ 36862 w 1053683"/>
              <a:gd name="connsiteY22" fmla="*/ 271321 h 972690"/>
              <a:gd name="connsiteX23" fmla="*/ 148773 w 1053683"/>
              <a:gd name="connsiteY23" fmla="*/ 327235 h 972690"/>
              <a:gd name="connsiteX24" fmla="*/ 404223 w 1053683"/>
              <a:gd name="connsiteY24" fmla="*/ 318795 h 972690"/>
              <a:gd name="connsiteX25" fmla="*/ 406656 w 1053683"/>
              <a:gd name="connsiteY25" fmla="*/ 235453 h 972690"/>
              <a:gd name="connsiteX26" fmla="*/ 316640 w 1053683"/>
              <a:gd name="connsiteY26" fmla="*/ 167935 h 972690"/>
              <a:gd name="connsiteX27" fmla="*/ 331237 w 1053683"/>
              <a:gd name="connsiteY27" fmla="*/ 70878 h 972690"/>
              <a:gd name="connsiteX28" fmla="*/ 446798 w 1053683"/>
              <a:gd name="connsiteY28" fmla="*/ 13910 h 972690"/>
              <a:gd name="connsiteX29" fmla="*/ 613382 w 1053683"/>
              <a:gd name="connsiteY29" fmla="*/ 286 h 972690"/>
              <a:gd name="connsiteX0" fmla="*/ 539 w 1053683"/>
              <a:gd name="connsiteY0" fmla="*/ 767956 h 972690"/>
              <a:gd name="connsiteX1" fmla="*/ 539 w 1053683"/>
              <a:gd name="connsiteY1" fmla="*/ 767956 h 972690"/>
              <a:gd name="connsiteX2" fmla="*/ 613382 w 1053683"/>
              <a:gd name="connsiteY2" fmla="*/ 286 h 972690"/>
              <a:gd name="connsiteX3" fmla="*/ 665754 w 1053683"/>
              <a:gd name="connsiteY3" fmla="*/ 5470 h 972690"/>
              <a:gd name="connsiteX4" fmla="*/ 816591 w 1053683"/>
              <a:gd name="connsiteY4" fmla="*/ 84592 h 972690"/>
              <a:gd name="connsiteX5" fmla="*/ 770367 w 1053683"/>
              <a:gd name="connsiteY5" fmla="*/ 158440 h 972690"/>
              <a:gd name="connsiteX6" fmla="*/ 799561 w 1053683"/>
              <a:gd name="connsiteY6" fmla="*/ 230178 h 972690"/>
              <a:gd name="connsiteX7" fmla="*/ 957697 w 1053683"/>
              <a:gd name="connsiteY7" fmla="*/ 264992 h 972690"/>
              <a:gd name="connsiteX8" fmla="*/ 1036765 w 1053683"/>
              <a:gd name="connsiteY8" fmla="*/ 206968 h 972690"/>
              <a:gd name="connsiteX9" fmla="*/ 1052282 w 1053683"/>
              <a:gd name="connsiteY9" fmla="*/ 176208 h 972690"/>
              <a:gd name="connsiteX10" fmla="*/ 1053683 w 1053683"/>
              <a:gd name="connsiteY10" fmla="*/ 901620 h 972690"/>
              <a:gd name="connsiteX11" fmla="*/ 781050 w 1053683"/>
              <a:gd name="connsiteY11" fmla="*/ 965955 h 972690"/>
              <a:gd name="connsiteX12" fmla="*/ 523875 w 1053683"/>
              <a:gd name="connsiteY12" fmla="*/ 825749 h 972690"/>
              <a:gd name="connsiteX13" fmla="*/ 327025 w 1053683"/>
              <a:gd name="connsiteY13" fmla="*/ 834512 h 972690"/>
              <a:gd name="connsiteX14" fmla="*/ 279400 w 1053683"/>
              <a:gd name="connsiteY14" fmla="*/ 910457 h 972690"/>
              <a:gd name="connsiteX15" fmla="*/ 215900 w 1053683"/>
              <a:gd name="connsiteY15" fmla="*/ 965955 h 972690"/>
              <a:gd name="connsiteX16" fmla="*/ 58737 w 1053683"/>
              <a:gd name="connsiteY16" fmla="*/ 936745 h 972690"/>
              <a:gd name="connsiteX17" fmla="*/ 0 w 1053683"/>
              <a:gd name="connsiteY17" fmla="*/ 919220 h 972690"/>
              <a:gd name="connsiteX18" fmla="*/ 545 w 1053683"/>
              <a:gd name="connsiteY18" fmla="*/ 772511 h 972690"/>
              <a:gd name="connsiteX19" fmla="*/ 595 w 1053683"/>
              <a:gd name="connsiteY19" fmla="*/ 765476 h 972690"/>
              <a:gd name="connsiteX20" fmla="*/ 384 w 1053683"/>
              <a:gd name="connsiteY20" fmla="*/ 765476 h 972690"/>
              <a:gd name="connsiteX21" fmla="*/ 2290 w 1053683"/>
              <a:gd name="connsiteY21" fmla="*/ 239168 h 972690"/>
              <a:gd name="connsiteX22" fmla="*/ 36862 w 1053683"/>
              <a:gd name="connsiteY22" fmla="*/ 271321 h 972690"/>
              <a:gd name="connsiteX23" fmla="*/ 148773 w 1053683"/>
              <a:gd name="connsiteY23" fmla="*/ 327235 h 972690"/>
              <a:gd name="connsiteX24" fmla="*/ 404223 w 1053683"/>
              <a:gd name="connsiteY24" fmla="*/ 318795 h 972690"/>
              <a:gd name="connsiteX25" fmla="*/ 406656 w 1053683"/>
              <a:gd name="connsiteY25" fmla="*/ 235453 h 972690"/>
              <a:gd name="connsiteX26" fmla="*/ 316640 w 1053683"/>
              <a:gd name="connsiteY26" fmla="*/ 167935 h 972690"/>
              <a:gd name="connsiteX27" fmla="*/ 331237 w 1053683"/>
              <a:gd name="connsiteY27" fmla="*/ 70878 h 972690"/>
              <a:gd name="connsiteX28" fmla="*/ 446798 w 1053683"/>
              <a:gd name="connsiteY28" fmla="*/ 13910 h 972690"/>
              <a:gd name="connsiteX29" fmla="*/ 613382 w 1053683"/>
              <a:gd name="connsiteY29" fmla="*/ 286 h 972690"/>
              <a:gd name="connsiteX0" fmla="*/ 613382 w 1053683"/>
              <a:gd name="connsiteY0" fmla="*/ 0 h 972404"/>
              <a:gd name="connsiteX1" fmla="*/ 665754 w 1053683"/>
              <a:gd name="connsiteY1" fmla="*/ 5184 h 972404"/>
              <a:gd name="connsiteX2" fmla="*/ 816591 w 1053683"/>
              <a:gd name="connsiteY2" fmla="*/ 84306 h 972404"/>
              <a:gd name="connsiteX3" fmla="*/ 770367 w 1053683"/>
              <a:gd name="connsiteY3" fmla="*/ 158154 h 972404"/>
              <a:gd name="connsiteX4" fmla="*/ 799561 w 1053683"/>
              <a:gd name="connsiteY4" fmla="*/ 229892 h 972404"/>
              <a:gd name="connsiteX5" fmla="*/ 957697 w 1053683"/>
              <a:gd name="connsiteY5" fmla="*/ 264706 h 972404"/>
              <a:gd name="connsiteX6" fmla="*/ 1036765 w 1053683"/>
              <a:gd name="connsiteY6" fmla="*/ 206682 h 972404"/>
              <a:gd name="connsiteX7" fmla="*/ 1052282 w 1053683"/>
              <a:gd name="connsiteY7" fmla="*/ 175922 h 972404"/>
              <a:gd name="connsiteX8" fmla="*/ 1053683 w 1053683"/>
              <a:gd name="connsiteY8" fmla="*/ 901334 h 972404"/>
              <a:gd name="connsiteX9" fmla="*/ 781050 w 1053683"/>
              <a:gd name="connsiteY9" fmla="*/ 965669 h 972404"/>
              <a:gd name="connsiteX10" fmla="*/ 523875 w 1053683"/>
              <a:gd name="connsiteY10" fmla="*/ 825463 h 972404"/>
              <a:gd name="connsiteX11" fmla="*/ 327025 w 1053683"/>
              <a:gd name="connsiteY11" fmla="*/ 834226 h 972404"/>
              <a:gd name="connsiteX12" fmla="*/ 279400 w 1053683"/>
              <a:gd name="connsiteY12" fmla="*/ 910171 h 972404"/>
              <a:gd name="connsiteX13" fmla="*/ 215900 w 1053683"/>
              <a:gd name="connsiteY13" fmla="*/ 965669 h 972404"/>
              <a:gd name="connsiteX14" fmla="*/ 58737 w 1053683"/>
              <a:gd name="connsiteY14" fmla="*/ 936459 h 972404"/>
              <a:gd name="connsiteX15" fmla="*/ 0 w 1053683"/>
              <a:gd name="connsiteY15" fmla="*/ 918934 h 972404"/>
              <a:gd name="connsiteX16" fmla="*/ 545 w 1053683"/>
              <a:gd name="connsiteY16" fmla="*/ 772225 h 972404"/>
              <a:gd name="connsiteX17" fmla="*/ 595 w 1053683"/>
              <a:gd name="connsiteY17" fmla="*/ 765190 h 972404"/>
              <a:gd name="connsiteX18" fmla="*/ 384 w 1053683"/>
              <a:gd name="connsiteY18" fmla="*/ 765190 h 972404"/>
              <a:gd name="connsiteX19" fmla="*/ 2290 w 1053683"/>
              <a:gd name="connsiteY19" fmla="*/ 238882 h 972404"/>
              <a:gd name="connsiteX20" fmla="*/ 36862 w 1053683"/>
              <a:gd name="connsiteY20" fmla="*/ 271035 h 972404"/>
              <a:gd name="connsiteX21" fmla="*/ 148773 w 1053683"/>
              <a:gd name="connsiteY21" fmla="*/ 326949 h 972404"/>
              <a:gd name="connsiteX22" fmla="*/ 404223 w 1053683"/>
              <a:gd name="connsiteY22" fmla="*/ 318509 h 972404"/>
              <a:gd name="connsiteX23" fmla="*/ 406656 w 1053683"/>
              <a:gd name="connsiteY23" fmla="*/ 235167 h 972404"/>
              <a:gd name="connsiteX24" fmla="*/ 316640 w 1053683"/>
              <a:gd name="connsiteY24" fmla="*/ 167649 h 972404"/>
              <a:gd name="connsiteX25" fmla="*/ 331237 w 1053683"/>
              <a:gd name="connsiteY25" fmla="*/ 70592 h 972404"/>
              <a:gd name="connsiteX26" fmla="*/ 446798 w 1053683"/>
              <a:gd name="connsiteY26" fmla="*/ 13624 h 972404"/>
              <a:gd name="connsiteX27" fmla="*/ 666352 w 1053683"/>
              <a:gd name="connsiteY27" fmla="*/ 72716 h 972404"/>
              <a:gd name="connsiteX0" fmla="*/ 613382 w 1055345"/>
              <a:gd name="connsiteY0" fmla="*/ 0 h 972404"/>
              <a:gd name="connsiteX1" fmla="*/ 665754 w 1055345"/>
              <a:gd name="connsiteY1" fmla="*/ 5184 h 972404"/>
              <a:gd name="connsiteX2" fmla="*/ 816591 w 1055345"/>
              <a:gd name="connsiteY2" fmla="*/ 84306 h 972404"/>
              <a:gd name="connsiteX3" fmla="*/ 770367 w 1055345"/>
              <a:gd name="connsiteY3" fmla="*/ 158154 h 972404"/>
              <a:gd name="connsiteX4" fmla="*/ 799561 w 1055345"/>
              <a:gd name="connsiteY4" fmla="*/ 229892 h 972404"/>
              <a:gd name="connsiteX5" fmla="*/ 957697 w 1055345"/>
              <a:gd name="connsiteY5" fmla="*/ 264706 h 972404"/>
              <a:gd name="connsiteX6" fmla="*/ 1036765 w 1055345"/>
              <a:gd name="connsiteY6" fmla="*/ 206682 h 972404"/>
              <a:gd name="connsiteX7" fmla="*/ 1055041 w 1055345"/>
              <a:gd name="connsiteY7" fmla="*/ 172134 h 972404"/>
              <a:gd name="connsiteX8" fmla="*/ 1053683 w 1055345"/>
              <a:gd name="connsiteY8" fmla="*/ 901334 h 972404"/>
              <a:gd name="connsiteX9" fmla="*/ 781050 w 1055345"/>
              <a:gd name="connsiteY9" fmla="*/ 965669 h 972404"/>
              <a:gd name="connsiteX10" fmla="*/ 523875 w 1055345"/>
              <a:gd name="connsiteY10" fmla="*/ 825463 h 972404"/>
              <a:gd name="connsiteX11" fmla="*/ 327025 w 1055345"/>
              <a:gd name="connsiteY11" fmla="*/ 834226 h 972404"/>
              <a:gd name="connsiteX12" fmla="*/ 279400 w 1055345"/>
              <a:gd name="connsiteY12" fmla="*/ 910171 h 972404"/>
              <a:gd name="connsiteX13" fmla="*/ 215900 w 1055345"/>
              <a:gd name="connsiteY13" fmla="*/ 965669 h 972404"/>
              <a:gd name="connsiteX14" fmla="*/ 58737 w 1055345"/>
              <a:gd name="connsiteY14" fmla="*/ 936459 h 972404"/>
              <a:gd name="connsiteX15" fmla="*/ 0 w 1055345"/>
              <a:gd name="connsiteY15" fmla="*/ 918934 h 972404"/>
              <a:gd name="connsiteX16" fmla="*/ 545 w 1055345"/>
              <a:gd name="connsiteY16" fmla="*/ 772225 h 972404"/>
              <a:gd name="connsiteX17" fmla="*/ 595 w 1055345"/>
              <a:gd name="connsiteY17" fmla="*/ 765190 h 972404"/>
              <a:gd name="connsiteX18" fmla="*/ 384 w 1055345"/>
              <a:gd name="connsiteY18" fmla="*/ 765190 h 972404"/>
              <a:gd name="connsiteX19" fmla="*/ 2290 w 1055345"/>
              <a:gd name="connsiteY19" fmla="*/ 238882 h 972404"/>
              <a:gd name="connsiteX20" fmla="*/ 36862 w 1055345"/>
              <a:gd name="connsiteY20" fmla="*/ 271035 h 972404"/>
              <a:gd name="connsiteX21" fmla="*/ 148773 w 1055345"/>
              <a:gd name="connsiteY21" fmla="*/ 326949 h 972404"/>
              <a:gd name="connsiteX22" fmla="*/ 404223 w 1055345"/>
              <a:gd name="connsiteY22" fmla="*/ 318509 h 972404"/>
              <a:gd name="connsiteX23" fmla="*/ 406656 w 1055345"/>
              <a:gd name="connsiteY23" fmla="*/ 235167 h 972404"/>
              <a:gd name="connsiteX24" fmla="*/ 316640 w 1055345"/>
              <a:gd name="connsiteY24" fmla="*/ 167649 h 972404"/>
              <a:gd name="connsiteX25" fmla="*/ 331237 w 1055345"/>
              <a:gd name="connsiteY25" fmla="*/ 70592 h 972404"/>
              <a:gd name="connsiteX26" fmla="*/ 446798 w 1055345"/>
              <a:gd name="connsiteY26" fmla="*/ 13624 h 972404"/>
              <a:gd name="connsiteX27" fmla="*/ 666352 w 1055345"/>
              <a:gd name="connsiteY27" fmla="*/ 72716 h 972404"/>
              <a:gd name="connsiteX0" fmla="*/ 613382 w 1058003"/>
              <a:gd name="connsiteY0" fmla="*/ 0 h 972404"/>
              <a:gd name="connsiteX1" fmla="*/ 665754 w 1058003"/>
              <a:gd name="connsiteY1" fmla="*/ 5184 h 972404"/>
              <a:gd name="connsiteX2" fmla="*/ 816591 w 1058003"/>
              <a:gd name="connsiteY2" fmla="*/ 84306 h 972404"/>
              <a:gd name="connsiteX3" fmla="*/ 770367 w 1058003"/>
              <a:gd name="connsiteY3" fmla="*/ 158154 h 972404"/>
              <a:gd name="connsiteX4" fmla="*/ 799561 w 1058003"/>
              <a:gd name="connsiteY4" fmla="*/ 229892 h 972404"/>
              <a:gd name="connsiteX5" fmla="*/ 957697 w 1058003"/>
              <a:gd name="connsiteY5" fmla="*/ 264706 h 972404"/>
              <a:gd name="connsiteX6" fmla="*/ 1036765 w 1058003"/>
              <a:gd name="connsiteY6" fmla="*/ 206682 h 972404"/>
              <a:gd name="connsiteX7" fmla="*/ 1057800 w 1058003"/>
              <a:gd name="connsiteY7" fmla="*/ 173397 h 972404"/>
              <a:gd name="connsiteX8" fmla="*/ 1053683 w 1058003"/>
              <a:gd name="connsiteY8" fmla="*/ 901334 h 972404"/>
              <a:gd name="connsiteX9" fmla="*/ 781050 w 1058003"/>
              <a:gd name="connsiteY9" fmla="*/ 965669 h 972404"/>
              <a:gd name="connsiteX10" fmla="*/ 523875 w 1058003"/>
              <a:gd name="connsiteY10" fmla="*/ 825463 h 972404"/>
              <a:gd name="connsiteX11" fmla="*/ 327025 w 1058003"/>
              <a:gd name="connsiteY11" fmla="*/ 834226 h 972404"/>
              <a:gd name="connsiteX12" fmla="*/ 279400 w 1058003"/>
              <a:gd name="connsiteY12" fmla="*/ 910171 h 972404"/>
              <a:gd name="connsiteX13" fmla="*/ 215900 w 1058003"/>
              <a:gd name="connsiteY13" fmla="*/ 965669 h 972404"/>
              <a:gd name="connsiteX14" fmla="*/ 58737 w 1058003"/>
              <a:gd name="connsiteY14" fmla="*/ 936459 h 972404"/>
              <a:gd name="connsiteX15" fmla="*/ 0 w 1058003"/>
              <a:gd name="connsiteY15" fmla="*/ 918934 h 972404"/>
              <a:gd name="connsiteX16" fmla="*/ 545 w 1058003"/>
              <a:gd name="connsiteY16" fmla="*/ 772225 h 972404"/>
              <a:gd name="connsiteX17" fmla="*/ 595 w 1058003"/>
              <a:gd name="connsiteY17" fmla="*/ 765190 h 972404"/>
              <a:gd name="connsiteX18" fmla="*/ 384 w 1058003"/>
              <a:gd name="connsiteY18" fmla="*/ 765190 h 972404"/>
              <a:gd name="connsiteX19" fmla="*/ 2290 w 1058003"/>
              <a:gd name="connsiteY19" fmla="*/ 238882 h 972404"/>
              <a:gd name="connsiteX20" fmla="*/ 36862 w 1058003"/>
              <a:gd name="connsiteY20" fmla="*/ 271035 h 972404"/>
              <a:gd name="connsiteX21" fmla="*/ 148773 w 1058003"/>
              <a:gd name="connsiteY21" fmla="*/ 326949 h 972404"/>
              <a:gd name="connsiteX22" fmla="*/ 404223 w 1058003"/>
              <a:gd name="connsiteY22" fmla="*/ 318509 h 972404"/>
              <a:gd name="connsiteX23" fmla="*/ 406656 w 1058003"/>
              <a:gd name="connsiteY23" fmla="*/ 235167 h 972404"/>
              <a:gd name="connsiteX24" fmla="*/ 316640 w 1058003"/>
              <a:gd name="connsiteY24" fmla="*/ 167649 h 972404"/>
              <a:gd name="connsiteX25" fmla="*/ 331237 w 1058003"/>
              <a:gd name="connsiteY25" fmla="*/ 70592 h 972404"/>
              <a:gd name="connsiteX26" fmla="*/ 446798 w 1058003"/>
              <a:gd name="connsiteY26" fmla="*/ 13624 h 972404"/>
              <a:gd name="connsiteX27" fmla="*/ 666352 w 1058003"/>
              <a:gd name="connsiteY27" fmla="*/ 72716 h 972404"/>
              <a:gd name="connsiteX0" fmla="*/ 613382 w 1074466"/>
              <a:gd name="connsiteY0" fmla="*/ 0 h 972404"/>
              <a:gd name="connsiteX1" fmla="*/ 665754 w 1074466"/>
              <a:gd name="connsiteY1" fmla="*/ 5184 h 972404"/>
              <a:gd name="connsiteX2" fmla="*/ 816591 w 1074466"/>
              <a:gd name="connsiteY2" fmla="*/ 84306 h 972404"/>
              <a:gd name="connsiteX3" fmla="*/ 770367 w 1074466"/>
              <a:gd name="connsiteY3" fmla="*/ 158154 h 972404"/>
              <a:gd name="connsiteX4" fmla="*/ 799561 w 1074466"/>
              <a:gd name="connsiteY4" fmla="*/ 229892 h 972404"/>
              <a:gd name="connsiteX5" fmla="*/ 957697 w 1074466"/>
              <a:gd name="connsiteY5" fmla="*/ 264706 h 972404"/>
              <a:gd name="connsiteX6" fmla="*/ 1036765 w 1074466"/>
              <a:gd name="connsiteY6" fmla="*/ 206682 h 972404"/>
              <a:gd name="connsiteX7" fmla="*/ 1057800 w 1074466"/>
              <a:gd name="connsiteY7" fmla="*/ 173397 h 972404"/>
              <a:gd name="connsiteX8" fmla="*/ 1055878 w 1074466"/>
              <a:gd name="connsiteY8" fmla="*/ 173874 h 972404"/>
              <a:gd name="connsiteX9" fmla="*/ 1053683 w 1074466"/>
              <a:gd name="connsiteY9" fmla="*/ 901334 h 972404"/>
              <a:gd name="connsiteX10" fmla="*/ 781050 w 1074466"/>
              <a:gd name="connsiteY10" fmla="*/ 965669 h 972404"/>
              <a:gd name="connsiteX11" fmla="*/ 523875 w 1074466"/>
              <a:gd name="connsiteY11" fmla="*/ 825463 h 972404"/>
              <a:gd name="connsiteX12" fmla="*/ 327025 w 1074466"/>
              <a:gd name="connsiteY12" fmla="*/ 834226 h 972404"/>
              <a:gd name="connsiteX13" fmla="*/ 279400 w 1074466"/>
              <a:gd name="connsiteY13" fmla="*/ 910171 h 972404"/>
              <a:gd name="connsiteX14" fmla="*/ 215900 w 1074466"/>
              <a:gd name="connsiteY14" fmla="*/ 965669 h 972404"/>
              <a:gd name="connsiteX15" fmla="*/ 58737 w 1074466"/>
              <a:gd name="connsiteY15" fmla="*/ 936459 h 972404"/>
              <a:gd name="connsiteX16" fmla="*/ 0 w 1074466"/>
              <a:gd name="connsiteY16" fmla="*/ 918934 h 972404"/>
              <a:gd name="connsiteX17" fmla="*/ 545 w 1074466"/>
              <a:gd name="connsiteY17" fmla="*/ 772225 h 972404"/>
              <a:gd name="connsiteX18" fmla="*/ 595 w 1074466"/>
              <a:gd name="connsiteY18" fmla="*/ 765190 h 972404"/>
              <a:gd name="connsiteX19" fmla="*/ 384 w 1074466"/>
              <a:gd name="connsiteY19" fmla="*/ 765190 h 972404"/>
              <a:gd name="connsiteX20" fmla="*/ 2290 w 1074466"/>
              <a:gd name="connsiteY20" fmla="*/ 238882 h 972404"/>
              <a:gd name="connsiteX21" fmla="*/ 36862 w 1074466"/>
              <a:gd name="connsiteY21" fmla="*/ 271035 h 972404"/>
              <a:gd name="connsiteX22" fmla="*/ 148773 w 1074466"/>
              <a:gd name="connsiteY22" fmla="*/ 326949 h 972404"/>
              <a:gd name="connsiteX23" fmla="*/ 404223 w 1074466"/>
              <a:gd name="connsiteY23" fmla="*/ 318509 h 972404"/>
              <a:gd name="connsiteX24" fmla="*/ 406656 w 1074466"/>
              <a:gd name="connsiteY24" fmla="*/ 235167 h 972404"/>
              <a:gd name="connsiteX25" fmla="*/ 316640 w 1074466"/>
              <a:gd name="connsiteY25" fmla="*/ 167649 h 972404"/>
              <a:gd name="connsiteX26" fmla="*/ 331237 w 1074466"/>
              <a:gd name="connsiteY26" fmla="*/ 70592 h 972404"/>
              <a:gd name="connsiteX27" fmla="*/ 446798 w 1074466"/>
              <a:gd name="connsiteY27" fmla="*/ 13624 h 972404"/>
              <a:gd name="connsiteX28" fmla="*/ 666352 w 1074466"/>
              <a:gd name="connsiteY28" fmla="*/ 72716 h 972404"/>
              <a:gd name="connsiteX0" fmla="*/ 613382 w 1058941"/>
              <a:gd name="connsiteY0" fmla="*/ 0 h 972404"/>
              <a:gd name="connsiteX1" fmla="*/ 665754 w 1058941"/>
              <a:gd name="connsiteY1" fmla="*/ 5184 h 972404"/>
              <a:gd name="connsiteX2" fmla="*/ 816591 w 1058941"/>
              <a:gd name="connsiteY2" fmla="*/ 84306 h 972404"/>
              <a:gd name="connsiteX3" fmla="*/ 770367 w 1058941"/>
              <a:gd name="connsiteY3" fmla="*/ 158154 h 972404"/>
              <a:gd name="connsiteX4" fmla="*/ 799561 w 1058941"/>
              <a:gd name="connsiteY4" fmla="*/ 229892 h 972404"/>
              <a:gd name="connsiteX5" fmla="*/ 957697 w 1058941"/>
              <a:gd name="connsiteY5" fmla="*/ 264706 h 972404"/>
              <a:gd name="connsiteX6" fmla="*/ 1036765 w 1058941"/>
              <a:gd name="connsiteY6" fmla="*/ 206682 h 972404"/>
              <a:gd name="connsiteX7" fmla="*/ 1057800 w 1058941"/>
              <a:gd name="connsiteY7" fmla="*/ 173397 h 972404"/>
              <a:gd name="connsiteX8" fmla="*/ 1055878 w 1058941"/>
              <a:gd name="connsiteY8" fmla="*/ 173874 h 972404"/>
              <a:gd name="connsiteX9" fmla="*/ 1053683 w 1058941"/>
              <a:gd name="connsiteY9" fmla="*/ 901334 h 972404"/>
              <a:gd name="connsiteX10" fmla="*/ 781050 w 1058941"/>
              <a:gd name="connsiteY10" fmla="*/ 965669 h 972404"/>
              <a:gd name="connsiteX11" fmla="*/ 523875 w 1058941"/>
              <a:gd name="connsiteY11" fmla="*/ 825463 h 972404"/>
              <a:gd name="connsiteX12" fmla="*/ 327025 w 1058941"/>
              <a:gd name="connsiteY12" fmla="*/ 834226 h 972404"/>
              <a:gd name="connsiteX13" fmla="*/ 279400 w 1058941"/>
              <a:gd name="connsiteY13" fmla="*/ 910171 h 972404"/>
              <a:gd name="connsiteX14" fmla="*/ 215900 w 1058941"/>
              <a:gd name="connsiteY14" fmla="*/ 965669 h 972404"/>
              <a:gd name="connsiteX15" fmla="*/ 58737 w 1058941"/>
              <a:gd name="connsiteY15" fmla="*/ 936459 h 972404"/>
              <a:gd name="connsiteX16" fmla="*/ 0 w 1058941"/>
              <a:gd name="connsiteY16" fmla="*/ 918934 h 972404"/>
              <a:gd name="connsiteX17" fmla="*/ 545 w 1058941"/>
              <a:gd name="connsiteY17" fmla="*/ 772225 h 972404"/>
              <a:gd name="connsiteX18" fmla="*/ 595 w 1058941"/>
              <a:gd name="connsiteY18" fmla="*/ 765190 h 972404"/>
              <a:gd name="connsiteX19" fmla="*/ 384 w 1058941"/>
              <a:gd name="connsiteY19" fmla="*/ 765190 h 972404"/>
              <a:gd name="connsiteX20" fmla="*/ 2290 w 1058941"/>
              <a:gd name="connsiteY20" fmla="*/ 238882 h 972404"/>
              <a:gd name="connsiteX21" fmla="*/ 36862 w 1058941"/>
              <a:gd name="connsiteY21" fmla="*/ 271035 h 972404"/>
              <a:gd name="connsiteX22" fmla="*/ 148773 w 1058941"/>
              <a:gd name="connsiteY22" fmla="*/ 326949 h 972404"/>
              <a:gd name="connsiteX23" fmla="*/ 404223 w 1058941"/>
              <a:gd name="connsiteY23" fmla="*/ 318509 h 972404"/>
              <a:gd name="connsiteX24" fmla="*/ 406656 w 1058941"/>
              <a:gd name="connsiteY24" fmla="*/ 235167 h 972404"/>
              <a:gd name="connsiteX25" fmla="*/ 316640 w 1058941"/>
              <a:gd name="connsiteY25" fmla="*/ 167649 h 972404"/>
              <a:gd name="connsiteX26" fmla="*/ 331237 w 1058941"/>
              <a:gd name="connsiteY26" fmla="*/ 70592 h 972404"/>
              <a:gd name="connsiteX27" fmla="*/ 446798 w 1058941"/>
              <a:gd name="connsiteY27" fmla="*/ 13624 h 972404"/>
              <a:gd name="connsiteX28" fmla="*/ 666352 w 1058941"/>
              <a:gd name="connsiteY28" fmla="*/ 72716 h 972404"/>
              <a:gd name="connsiteX0" fmla="*/ 613382 w 1076009"/>
              <a:gd name="connsiteY0" fmla="*/ 0 h 987816"/>
              <a:gd name="connsiteX1" fmla="*/ 665754 w 1076009"/>
              <a:gd name="connsiteY1" fmla="*/ 5184 h 987816"/>
              <a:gd name="connsiteX2" fmla="*/ 816591 w 1076009"/>
              <a:gd name="connsiteY2" fmla="*/ 84306 h 987816"/>
              <a:gd name="connsiteX3" fmla="*/ 770367 w 1076009"/>
              <a:gd name="connsiteY3" fmla="*/ 158154 h 987816"/>
              <a:gd name="connsiteX4" fmla="*/ 799561 w 1076009"/>
              <a:gd name="connsiteY4" fmla="*/ 229892 h 987816"/>
              <a:gd name="connsiteX5" fmla="*/ 957697 w 1076009"/>
              <a:gd name="connsiteY5" fmla="*/ 264706 h 987816"/>
              <a:gd name="connsiteX6" fmla="*/ 1036765 w 1076009"/>
              <a:gd name="connsiteY6" fmla="*/ 206682 h 987816"/>
              <a:gd name="connsiteX7" fmla="*/ 1057800 w 1076009"/>
              <a:gd name="connsiteY7" fmla="*/ 173397 h 987816"/>
              <a:gd name="connsiteX8" fmla="*/ 1053683 w 1076009"/>
              <a:gd name="connsiteY8" fmla="*/ 901334 h 987816"/>
              <a:gd name="connsiteX9" fmla="*/ 781050 w 1076009"/>
              <a:gd name="connsiteY9" fmla="*/ 965669 h 987816"/>
              <a:gd name="connsiteX10" fmla="*/ 523875 w 1076009"/>
              <a:gd name="connsiteY10" fmla="*/ 825463 h 987816"/>
              <a:gd name="connsiteX11" fmla="*/ 327025 w 1076009"/>
              <a:gd name="connsiteY11" fmla="*/ 834226 h 987816"/>
              <a:gd name="connsiteX12" fmla="*/ 279400 w 1076009"/>
              <a:gd name="connsiteY12" fmla="*/ 910171 h 987816"/>
              <a:gd name="connsiteX13" fmla="*/ 215900 w 1076009"/>
              <a:gd name="connsiteY13" fmla="*/ 965669 h 987816"/>
              <a:gd name="connsiteX14" fmla="*/ 58737 w 1076009"/>
              <a:gd name="connsiteY14" fmla="*/ 936459 h 987816"/>
              <a:gd name="connsiteX15" fmla="*/ 0 w 1076009"/>
              <a:gd name="connsiteY15" fmla="*/ 918934 h 987816"/>
              <a:gd name="connsiteX16" fmla="*/ 545 w 1076009"/>
              <a:gd name="connsiteY16" fmla="*/ 772225 h 987816"/>
              <a:gd name="connsiteX17" fmla="*/ 595 w 1076009"/>
              <a:gd name="connsiteY17" fmla="*/ 765190 h 987816"/>
              <a:gd name="connsiteX18" fmla="*/ 384 w 1076009"/>
              <a:gd name="connsiteY18" fmla="*/ 765190 h 987816"/>
              <a:gd name="connsiteX19" fmla="*/ 2290 w 1076009"/>
              <a:gd name="connsiteY19" fmla="*/ 238882 h 987816"/>
              <a:gd name="connsiteX20" fmla="*/ 36862 w 1076009"/>
              <a:gd name="connsiteY20" fmla="*/ 271035 h 987816"/>
              <a:gd name="connsiteX21" fmla="*/ 148773 w 1076009"/>
              <a:gd name="connsiteY21" fmla="*/ 326949 h 987816"/>
              <a:gd name="connsiteX22" fmla="*/ 404223 w 1076009"/>
              <a:gd name="connsiteY22" fmla="*/ 318509 h 987816"/>
              <a:gd name="connsiteX23" fmla="*/ 406656 w 1076009"/>
              <a:gd name="connsiteY23" fmla="*/ 235167 h 987816"/>
              <a:gd name="connsiteX24" fmla="*/ 316640 w 1076009"/>
              <a:gd name="connsiteY24" fmla="*/ 167649 h 987816"/>
              <a:gd name="connsiteX25" fmla="*/ 331237 w 1076009"/>
              <a:gd name="connsiteY25" fmla="*/ 70592 h 987816"/>
              <a:gd name="connsiteX26" fmla="*/ 446798 w 1076009"/>
              <a:gd name="connsiteY26" fmla="*/ 13624 h 987816"/>
              <a:gd name="connsiteX27" fmla="*/ 666352 w 1076009"/>
              <a:gd name="connsiteY27" fmla="*/ 72716 h 987816"/>
              <a:gd name="connsiteX0" fmla="*/ 613382 w 1076009"/>
              <a:gd name="connsiteY0" fmla="*/ 0 h 987816"/>
              <a:gd name="connsiteX1" fmla="*/ 665754 w 1076009"/>
              <a:gd name="connsiteY1" fmla="*/ 5184 h 987816"/>
              <a:gd name="connsiteX2" fmla="*/ 816591 w 1076009"/>
              <a:gd name="connsiteY2" fmla="*/ 84306 h 987816"/>
              <a:gd name="connsiteX3" fmla="*/ 770367 w 1076009"/>
              <a:gd name="connsiteY3" fmla="*/ 158154 h 987816"/>
              <a:gd name="connsiteX4" fmla="*/ 799561 w 1076009"/>
              <a:gd name="connsiteY4" fmla="*/ 229892 h 987816"/>
              <a:gd name="connsiteX5" fmla="*/ 957697 w 1076009"/>
              <a:gd name="connsiteY5" fmla="*/ 264706 h 987816"/>
              <a:gd name="connsiteX6" fmla="*/ 1036765 w 1076009"/>
              <a:gd name="connsiteY6" fmla="*/ 206682 h 987816"/>
              <a:gd name="connsiteX7" fmla="*/ 1057800 w 1076009"/>
              <a:gd name="connsiteY7" fmla="*/ 169609 h 987816"/>
              <a:gd name="connsiteX8" fmla="*/ 1053683 w 1076009"/>
              <a:gd name="connsiteY8" fmla="*/ 901334 h 987816"/>
              <a:gd name="connsiteX9" fmla="*/ 781050 w 1076009"/>
              <a:gd name="connsiteY9" fmla="*/ 965669 h 987816"/>
              <a:gd name="connsiteX10" fmla="*/ 523875 w 1076009"/>
              <a:gd name="connsiteY10" fmla="*/ 825463 h 987816"/>
              <a:gd name="connsiteX11" fmla="*/ 327025 w 1076009"/>
              <a:gd name="connsiteY11" fmla="*/ 834226 h 987816"/>
              <a:gd name="connsiteX12" fmla="*/ 279400 w 1076009"/>
              <a:gd name="connsiteY12" fmla="*/ 910171 h 987816"/>
              <a:gd name="connsiteX13" fmla="*/ 215900 w 1076009"/>
              <a:gd name="connsiteY13" fmla="*/ 965669 h 987816"/>
              <a:gd name="connsiteX14" fmla="*/ 58737 w 1076009"/>
              <a:gd name="connsiteY14" fmla="*/ 936459 h 987816"/>
              <a:gd name="connsiteX15" fmla="*/ 0 w 1076009"/>
              <a:gd name="connsiteY15" fmla="*/ 918934 h 987816"/>
              <a:gd name="connsiteX16" fmla="*/ 545 w 1076009"/>
              <a:gd name="connsiteY16" fmla="*/ 772225 h 987816"/>
              <a:gd name="connsiteX17" fmla="*/ 595 w 1076009"/>
              <a:gd name="connsiteY17" fmla="*/ 765190 h 987816"/>
              <a:gd name="connsiteX18" fmla="*/ 384 w 1076009"/>
              <a:gd name="connsiteY18" fmla="*/ 765190 h 987816"/>
              <a:gd name="connsiteX19" fmla="*/ 2290 w 1076009"/>
              <a:gd name="connsiteY19" fmla="*/ 238882 h 987816"/>
              <a:gd name="connsiteX20" fmla="*/ 36862 w 1076009"/>
              <a:gd name="connsiteY20" fmla="*/ 271035 h 987816"/>
              <a:gd name="connsiteX21" fmla="*/ 148773 w 1076009"/>
              <a:gd name="connsiteY21" fmla="*/ 326949 h 987816"/>
              <a:gd name="connsiteX22" fmla="*/ 404223 w 1076009"/>
              <a:gd name="connsiteY22" fmla="*/ 318509 h 987816"/>
              <a:gd name="connsiteX23" fmla="*/ 406656 w 1076009"/>
              <a:gd name="connsiteY23" fmla="*/ 235167 h 987816"/>
              <a:gd name="connsiteX24" fmla="*/ 316640 w 1076009"/>
              <a:gd name="connsiteY24" fmla="*/ 167649 h 987816"/>
              <a:gd name="connsiteX25" fmla="*/ 331237 w 1076009"/>
              <a:gd name="connsiteY25" fmla="*/ 70592 h 987816"/>
              <a:gd name="connsiteX26" fmla="*/ 446798 w 1076009"/>
              <a:gd name="connsiteY26" fmla="*/ 13624 h 987816"/>
              <a:gd name="connsiteX27" fmla="*/ 666352 w 1076009"/>
              <a:gd name="connsiteY27" fmla="*/ 72716 h 987816"/>
              <a:gd name="connsiteX0" fmla="*/ 613382 w 1076291"/>
              <a:gd name="connsiteY0" fmla="*/ 0 h 987816"/>
              <a:gd name="connsiteX1" fmla="*/ 665754 w 1076291"/>
              <a:gd name="connsiteY1" fmla="*/ 5184 h 987816"/>
              <a:gd name="connsiteX2" fmla="*/ 816591 w 1076291"/>
              <a:gd name="connsiteY2" fmla="*/ 84306 h 987816"/>
              <a:gd name="connsiteX3" fmla="*/ 770367 w 1076291"/>
              <a:gd name="connsiteY3" fmla="*/ 158154 h 987816"/>
              <a:gd name="connsiteX4" fmla="*/ 799561 w 1076291"/>
              <a:gd name="connsiteY4" fmla="*/ 229892 h 987816"/>
              <a:gd name="connsiteX5" fmla="*/ 957697 w 1076291"/>
              <a:gd name="connsiteY5" fmla="*/ 264706 h 987816"/>
              <a:gd name="connsiteX6" fmla="*/ 1036765 w 1076291"/>
              <a:gd name="connsiteY6" fmla="*/ 206682 h 987816"/>
              <a:gd name="connsiteX7" fmla="*/ 1058720 w 1076291"/>
              <a:gd name="connsiteY7" fmla="*/ 165821 h 987816"/>
              <a:gd name="connsiteX8" fmla="*/ 1053683 w 1076291"/>
              <a:gd name="connsiteY8" fmla="*/ 901334 h 987816"/>
              <a:gd name="connsiteX9" fmla="*/ 781050 w 1076291"/>
              <a:gd name="connsiteY9" fmla="*/ 965669 h 987816"/>
              <a:gd name="connsiteX10" fmla="*/ 523875 w 1076291"/>
              <a:gd name="connsiteY10" fmla="*/ 825463 h 987816"/>
              <a:gd name="connsiteX11" fmla="*/ 327025 w 1076291"/>
              <a:gd name="connsiteY11" fmla="*/ 834226 h 987816"/>
              <a:gd name="connsiteX12" fmla="*/ 279400 w 1076291"/>
              <a:gd name="connsiteY12" fmla="*/ 910171 h 987816"/>
              <a:gd name="connsiteX13" fmla="*/ 215900 w 1076291"/>
              <a:gd name="connsiteY13" fmla="*/ 965669 h 987816"/>
              <a:gd name="connsiteX14" fmla="*/ 58737 w 1076291"/>
              <a:gd name="connsiteY14" fmla="*/ 936459 h 987816"/>
              <a:gd name="connsiteX15" fmla="*/ 0 w 1076291"/>
              <a:gd name="connsiteY15" fmla="*/ 918934 h 987816"/>
              <a:gd name="connsiteX16" fmla="*/ 545 w 1076291"/>
              <a:gd name="connsiteY16" fmla="*/ 772225 h 987816"/>
              <a:gd name="connsiteX17" fmla="*/ 595 w 1076291"/>
              <a:gd name="connsiteY17" fmla="*/ 765190 h 987816"/>
              <a:gd name="connsiteX18" fmla="*/ 384 w 1076291"/>
              <a:gd name="connsiteY18" fmla="*/ 765190 h 987816"/>
              <a:gd name="connsiteX19" fmla="*/ 2290 w 1076291"/>
              <a:gd name="connsiteY19" fmla="*/ 238882 h 987816"/>
              <a:gd name="connsiteX20" fmla="*/ 36862 w 1076291"/>
              <a:gd name="connsiteY20" fmla="*/ 271035 h 987816"/>
              <a:gd name="connsiteX21" fmla="*/ 148773 w 1076291"/>
              <a:gd name="connsiteY21" fmla="*/ 326949 h 987816"/>
              <a:gd name="connsiteX22" fmla="*/ 404223 w 1076291"/>
              <a:gd name="connsiteY22" fmla="*/ 318509 h 987816"/>
              <a:gd name="connsiteX23" fmla="*/ 406656 w 1076291"/>
              <a:gd name="connsiteY23" fmla="*/ 235167 h 987816"/>
              <a:gd name="connsiteX24" fmla="*/ 316640 w 1076291"/>
              <a:gd name="connsiteY24" fmla="*/ 167649 h 987816"/>
              <a:gd name="connsiteX25" fmla="*/ 331237 w 1076291"/>
              <a:gd name="connsiteY25" fmla="*/ 70592 h 987816"/>
              <a:gd name="connsiteX26" fmla="*/ 446798 w 1076291"/>
              <a:gd name="connsiteY26" fmla="*/ 13624 h 987816"/>
              <a:gd name="connsiteX27" fmla="*/ 666352 w 1076291"/>
              <a:gd name="connsiteY27" fmla="*/ 72716 h 987816"/>
              <a:gd name="connsiteX0" fmla="*/ 613382 w 1074072"/>
              <a:gd name="connsiteY0" fmla="*/ 0 h 987816"/>
              <a:gd name="connsiteX1" fmla="*/ 665754 w 1074072"/>
              <a:gd name="connsiteY1" fmla="*/ 5184 h 987816"/>
              <a:gd name="connsiteX2" fmla="*/ 816591 w 1074072"/>
              <a:gd name="connsiteY2" fmla="*/ 84306 h 987816"/>
              <a:gd name="connsiteX3" fmla="*/ 770367 w 1074072"/>
              <a:gd name="connsiteY3" fmla="*/ 158154 h 987816"/>
              <a:gd name="connsiteX4" fmla="*/ 799561 w 1074072"/>
              <a:gd name="connsiteY4" fmla="*/ 229892 h 987816"/>
              <a:gd name="connsiteX5" fmla="*/ 957697 w 1074072"/>
              <a:gd name="connsiteY5" fmla="*/ 264706 h 987816"/>
              <a:gd name="connsiteX6" fmla="*/ 1036765 w 1074072"/>
              <a:gd name="connsiteY6" fmla="*/ 206682 h 987816"/>
              <a:gd name="connsiteX7" fmla="*/ 1058720 w 1074072"/>
              <a:gd name="connsiteY7" fmla="*/ 165821 h 987816"/>
              <a:gd name="connsiteX8" fmla="*/ 1053683 w 1074072"/>
              <a:gd name="connsiteY8" fmla="*/ 901334 h 987816"/>
              <a:gd name="connsiteX9" fmla="*/ 781050 w 1074072"/>
              <a:gd name="connsiteY9" fmla="*/ 965669 h 987816"/>
              <a:gd name="connsiteX10" fmla="*/ 523875 w 1074072"/>
              <a:gd name="connsiteY10" fmla="*/ 825463 h 987816"/>
              <a:gd name="connsiteX11" fmla="*/ 327025 w 1074072"/>
              <a:gd name="connsiteY11" fmla="*/ 834226 h 987816"/>
              <a:gd name="connsiteX12" fmla="*/ 279400 w 1074072"/>
              <a:gd name="connsiteY12" fmla="*/ 910171 h 987816"/>
              <a:gd name="connsiteX13" fmla="*/ 215900 w 1074072"/>
              <a:gd name="connsiteY13" fmla="*/ 965669 h 987816"/>
              <a:gd name="connsiteX14" fmla="*/ 58737 w 1074072"/>
              <a:gd name="connsiteY14" fmla="*/ 936459 h 987816"/>
              <a:gd name="connsiteX15" fmla="*/ 0 w 1074072"/>
              <a:gd name="connsiteY15" fmla="*/ 918934 h 987816"/>
              <a:gd name="connsiteX16" fmla="*/ 545 w 1074072"/>
              <a:gd name="connsiteY16" fmla="*/ 772225 h 987816"/>
              <a:gd name="connsiteX17" fmla="*/ 595 w 1074072"/>
              <a:gd name="connsiteY17" fmla="*/ 765190 h 987816"/>
              <a:gd name="connsiteX18" fmla="*/ 384 w 1074072"/>
              <a:gd name="connsiteY18" fmla="*/ 765190 h 987816"/>
              <a:gd name="connsiteX19" fmla="*/ 2290 w 1074072"/>
              <a:gd name="connsiteY19" fmla="*/ 238882 h 987816"/>
              <a:gd name="connsiteX20" fmla="*/ 36862 w 1074072"/>
              <a:gd name="connsiteY20" fmla="*/ 271035 h 987816"/>
              <a:gd name="connsiteX21" fmla="*/ 148773 w 1074072"/>
              <a:gd name="connsiteY21" fmla="*/ 326949 h 987816"/>
              <a:gd name="connsiteX22" fmla="*/ 404223 w 1074072"/>
              <a:gd name="connsiteY22" fmla="*/ 318509 h 987816"/>
              <a:gd name="connsiteX23" fmla="*/ 406656 w 1074072"/>
              <a:gd name="connsiteY23" fmla="*/ 235167 h 987816"/>
              <a:gd name="connsiteX24" fmla="*/ 316640 w 1074072"/>
              <a:gd name="connsiteY24" fmla="*/ 167649 h 987816"/>
              <a:gd name="connsiteX25" fmla="*/ 331237 w 1074072"/>
              <a:gd name="connsiteY25" fmla="*/ 70592 h 987816"/>
              <a:gd name="connsiteX26" fmla="*/ 446798 w 1074072"/>
              <a:gd name="connsiteY26" fmla="*/ 13624 h 987816"/>
              <a:gd name="connsiteX27" fmla="*/ 666352 w 1074072"/>
              <a:gd name="connsiteY27" fmla="*/ 72716 h 987816"/>
              <a:gd name="connsiteX0" fmla="*/ 613382 w 1058720"/>
              <a:gd name="connsiteY0" fmla="*/ 0 h 987816"/>
              <a:gd name="connsiteX1" fmla="*/ 665754 w 1058720"/>
              <a:gd name="connsiteY1" fmla="*/ 5184 h 987816"/>
              <a:gd name="connsiteX2" fmla="*/ 816591 w 1058720"/>
              <a:gd name="connsiteY2" fmla="*/ 84306 h 987816"/>
              <a:gd name="connsiteX3" fmla="*/ 770367 w 1058720"/>
              <a:gd name="connsiteY3" fmla="*/ 158154 h 987816"/>
              <a:gd name="connsiteX4" fmla="*/ 799561 w 1058720"/>
              <a:gd name="connsiteY4" fmla="*/ 229892 h 987816"/>
              <a:gd name="connsiteX5" fmla="*/ 957697 w 1058720"/>
              <a:gd name="connsiteY5" fmla="*/ 264706 h 987816"/>
              <a:gd name="connsiteX6" fmla="*/ 1036765 w 1058720"/>
              <a:gd name="connsiteY6" fmla="*/ 206682 h 987816"/>
              <a:gd name="connsiteX7" fmla="*/ 1058720 w 1058720"/>
              <a:gd name="connsiteY7" fmla="*/ 165821 h 987816"/>
              <a:gd name="connsiteX8" fmla="*/ 1053683 w 1058720"/>
              <a:gd name="connsiteY8" fmla="*/ 901334 h 987816"/>
              <a:gd name="connsiteX9" fmla="*/ 781050 w 1058720"/>
              <a:gd name="connsiteY9" fmla="*/ 965669 h 987816"/>
              <a:gd name="connsiteX10" fmla="*/ 523875 w 1058720"/>
              <a:gd name="connsiteY10" fmla="*/ 825463 h 987816"/>
              <a:gd name="connsiteX11" fmla="*/ 327025 w 1058720"/>
              <a:gd name="connsiteY11" fmla="*/ 834226 h 987816"/>
              <a:gd name="connsiteX12" fmla="*/ 279400 w 1058720"/>
              <a:gd name="connsiteY12" fmla="*/ 910171 h 987816"/>
              <a:gd name="connsiteX13" fmla="*/ 215900 w 1058720"/>
              <a:gd name="connsiteY13" fmla="*/ 965669 h 987816"/>
              <a:gd name="connsiteX14" fmla="*/ 58737 w 1058720"/>
              <a:gd name="connsiteY14" fmla="*/ 936459 h 987816"/>
              <a:gd name="connsiteX15" fmla="*/ 0 w 1058720"/>
              <a:gd name="connsiteY15" fmla="*/ 918934 h 987816"/>
              <a:gd name="connsiteX16" fmla="*/ 545 w 1058720"/>
              <a:gd name="connsiteY16" fmla="*/ 772225 h 987816"/>
              <a:gd name="connsiteX17" fmla="*/ 595 w 1058720"/>
              <a:gd name="connsiteY17" fmla="*/ 765190 h 987816"/>
              <a:gd name="connsiteX18" fmla="*/ 384 w 1058720"/>
              <a:gd name="connsiteY18" fmla="*/ 765190 h 987816"/>
              <a:gd name="connsiteX19" fmla="*/ 2290 w 1058720"/>
              <a:gd name="connsiteY19" fmla="*/ 238882 h 987816"/>
              <a:gd name="connsiteX20" fmla="*/ 36862 w 1058720"/>
              <a:gd name="connsiteY20" fmla="*/ 271035 h 987816"/>
              <a:gd name="connsiteX21" fmla="*/ 148773 w 1058720"/>
              <a:gd name="connsiteY21" fmla="*/ 326949 h 987816"/>
              <a:gd name="connsiteX22" fmla="*/ 404223 w 1058720"/>
              <a:gd name="connsiteY22" fmla="*/ 318509 h 987816"/>
              <a:gd name="connsiteX23" fmla="*/ 406656 w 1058720"/>
              <a:gd name="connsiteY23" fmla="*/ 235167 h 987816"/>
              <a:gd name="connsiteX24" fmla="*/ 316640 w 1058720"/>
              <a:gd name="connsiteY24" fmla="*/ 167649 h 987816"/>
              <a:gd name="connsiteX25" fmla="*/ 331237 w 1058720"/>
              <a:gd name="connsiteY25" fmla="*/ 70592 h 987816"/>
              <a:gd name="connsiteX26" fmla="*/ 446798 w 1058720"/>
              <a:gd name="connsiteY26" fmla="*/ 13624 h 987816"/>
              <a:gd name="connsiteX27" fmla="*/ 666352 w 1058720"/>
              <a:gd name="connsiteY27" fmla="*/ 72716 h 987816"/>
              <a:gd name="connsiteX0" fmla="*/ 613382 w 1058720"/>
              <a:gd name="connsiteY0" fmla="*/ 0 h 988501"/>
              <a:gd name="connsiteX1" fmla="*/ 665754 w 1058720"/>
              <a:gd name="connsiteY1" fmla="*/ 5184 h 988501"/>
              <a:gd name="connsiteX2" fmla="*/ 816591 w 1058720"/>
              <a:gd name="connsiteY2" fmla="*/ 84306 h 988501"/>
              <a:gd name="connsiteX3" fmla="*/ 770367 w 1058720"/>
              <a:gd name="connsiteY3" fmla="*/ 158154 h 988501"/>
              <a:gd name="connsiteX4" fmla="*/ 799561 w 1058720"/>
              <a:gd name="connsiteY4" fmla="*/ 229892 h 988501"/>
              <a:gd name="connsiteX5" fmla="*/ 957697 w 1058720"/>
              <a:gd name="connsiteY5" fmla="*/ 264706 h 988501"/>
              <a:gd name="connsiteX6" fmla="*/ 1036765 w 1058720"/>
              <a:gd name="connsiteY6" fmla="*/ 206682 h 988501"/>
              <a:gd name="connsiteX7" fmla="*/ 1058720 w 1058720"/>
              <a:gd name="connsiteY7" fmla="*/ 165821 h 988501"/>
              <a:gd name="connsiteX8" fmla="*/ 1056442 w 1058720"/>
              <a:gd name="connsiteY8" fmla="*/ 902596 h 988501"/>
              <a:gd name="connsiteX9" fmla="*/ 781050 w 1058720"/>
              <a:gd name="connsiteY9" fmla="*/ 965669 h 988501"/>
              <a:gd name="connsiteX10" fmla="*/ 523875 w 1058720"/>
              <a:gd name="connsiteY10" fmla="*/ 825463 h 988501"/>
              <a:gd name="connsiteX11" fmla="*/ 327025 w 1058720"/>
              <a:gd name="connsiteY11" fmla="*/ 834226 h 988501"/>
              <a:gd name="connsiteX12" fmla="*/ 279400 w 1058720"/>
              <a:gd name="connsiteY12" fmla="*/ 910171 h 988501"/>
              <a:gd name="connsiteX13" fmla="*/ 215900 w 1058720"/>
              <a:gd name="connsiteY13" fmla="*/ 965669 h 988501"/>
              <a:gd name="connsiteX14" fmla="*/ 58737 w 1058720"/>
              <a:gd name="connsiteY14" fmla="*/ 936459 h 988501"/>
              <a:gd name="connsiteX15" fmla="*/ 0 w 1058720"/>
              <a:gd name="connsiteY15" fmla="*/ 918934 h 988501"/>
              <a:gd name="connsiteX16" fmla="*/ 545 w 1058720"/>
              <a:gd name="connsiteY16" fmla="*/ 772225 h 988501"/>
              <a:gd name="connsiteX17" fmla="*/ 595 w 1058720"/>
              <a:gd name="connsiteY17" fmla="*/ 765190 h 988501"/>
              <a:gd name="connsiteX18" fmla="*/ 384 w 1058720"/>
              <a:gd name="connsiteY18" fmla="*/ 765190 h 988501"/>
              <a:gd name="connsiteX19" fmla="*/ 2290 w 1058720"/>
              <a:gd name="connsiteY19" fmla="*/ 238882 h 988501"/>
              <a:gd name="connsiteX20" fmla="*/ 36862 w 1058720"/>
              <a:gd name="connsiteY20" fmla="*/ 271035 h 988501"/>
              <a:gd name="connsiteX21" fmla="*/ 148773 w 1058720"/>
              <a:gd name="connsiteY21" fmla="*/ 326949 h 988501"/>
              <a:gd name="connsiteX22" fmla="*/ 404223 w 1058720"/>
              <a:gd name="connsiteY22" fmla="*/ 318509 h 988501"/>
              <a:gd name="connsiteX23" fmla="*/ 406656 w 1058720"/>
              <a:gd name="connsiteY23" fmla="*/ 235167 h 988501"/>
              <a:gd name="connsiteX24" fmla="*/ 316640 w 1058720"/>
              <a:gd name="connsiteY24" fmla="*/ 167649 h 988501"/>
              <a:gd name="connsiteX25" fmla="*/ 331237 w 1058720"/>
              <a:gd name="connsiteY25" fmla="*/ 70592 h 988501"/>
              <a:gd name="connsiteX26" fmla="*/ 446798 w 1058720"/>
              <a:gd name="connsiteY26" fmla="*/ 13624 h 988501"/>
              <a:gd name="connsiteX27" fmla="*/ 666352 w 1058720"/>
              <a:gd name="connsiteY27" fmla="*/ 72716 h 988501"/>
              <a:gd name="connsiteX0" fmla="*/ 613382 w 1058720"/>
              <a:gd name="connsiteY0" fmla="*/ 0 h 979091"/>
              <a:gd name="connsiteX1" fmla="*/ 665754 w 1058720"/>
              <a:gd name="connsiteY1" fmla="*/ 5184 h 979091"/>
              <a:gd name="connsiteX2" fmla="*/ 816591 w 1058720"/>
              <a:gd name="connsiteY2" fmla="*/ 84306 h 979091"/>
              <a:gd name="connsiteX3" fmla="*/ 770367 w 1058720"/>
              <a:gd name="connsiteY3" fmla="*/ 158154 h 979091"/>
              <a:gd name="connsiteX4" fmla="*/ 799561 w 1058720"/>
              <a:gd name="connsiteY4" fmla="*/ 229892 h 979091"/>
              <a:gd name="connsiteX5" fmla="*/ 957697 w 1058720"/>
              <a:gd name="connsiteY5" fmla="*/ 264706 h 979091"/>
              <a:gd name="connsiteX6" fmla="*/ 1036765 w 1058720"/>
              <a:gd name="connsiteY6" fmla="*/ 206682 h 979091"/>
              <a:gd name="connsiteX7" fmla="*/ 1058720 w 1058720"/>
              <a:gd name="connsiteY7" fmla="*/ 165821 h 979091"/>
              <a:gd name="connsiteX8" fmla="*/ 1056442 w 1058720"/>
              <a:gd name="connsiteY8" fmla="*/ 902596 h 979091"/>
              <a:gd name="connsiteX9" fmla="*/ 781050 w 1058720"/>
              <a:gd name="connsiteY9" fmla="*/ 965669 h 979091"/>
              <a:gd name="connsiteX10" fmla="*/ 523875 w 1058720"/>
              <a:gd name="connsiteY10" fmla="*/ 825463 h 979091"/>
              <a:gd name="connsiteX11" fmla="*/ 327025 w 1058720"/>
              <a:gd name="connsiteY11" fmla="*/ 834226 h 979091"/>
              <a:gd name="connsiteX12" fmla="*/ 279400 w 1058720"/>
              <a:gd name="connsiteY12" fmla="*/ 910171 h 979091"/>
              <a:gd name="connsiteX13" fmla="*/ 215900 w 1058720"/>
              <a:gd name="connsiteY13" fmla="*/ 965669 h 979091"/>
              <a:gd name="connsiteX14" fmla="*/ 58737 w 1058720"/>
              <a:gd name="connsiteY14" fmla="*/ 936459 h 979091"/>
              <a:gd name="connsiteX15" fmla="*/ 0 w 1058720"/>
              <a:gd name="connsiteY15" fmla="*/ 918934 h 979091"/>
              <a:gd name="connsiteX16" fmla="*/ 545 w 1058720"/>
              <a:gd name="connsiteY16" fmla="*/ 772225 h 979091"/>
              <a:gd name="connsiteX17" fmla="*/ 595 w 1058720"/>
              <a:gd name="connsiteY17" fmla="*/ 765190 h 979091"/>
              <a:gd name="connsiteX18" fmla="*/ 384 w 1058720"/>
              <a:gd name="connsiteY18" fmla="*/ 765190 h 979091"/>
              <a:gd name="connsiteX19" fmla="*/ 2290 w 1058720"/>
              <a:gd name="connsiteY19" fmla="*/ 238882 h 979091"/>
              <a:gd name="connsiteX20" fmla="*/ 36862 w 1058720"/>
              <a:gd name="connsiteY20" fmla="*/ 271035 h 979091"/>
              <a:gd name="connsiteX21" fmla="*/ 148773 w 1058720"/>
              <a:gd name="connsiteY21" fmla="*/ 326949 h 979091"/>
              <a:gd name="connsiteX22" fmla="*/ 404223 w 1058720"/>
              <a:gd name="connsiteY22" fmla="*/ 318509 h 979091"/>
              <a:gd name="connsiteX23" fmla="*/ 406656 w 1058720"/>
              <a:gd name="connsiteY23" fmla="*/ 235167 h 979091"/>
              <a:gd name="connsiteX24" fmla="*/ 316640 w 1058720"/>
              <a:gd name="connsiteY24" fmla="*/ 167649 h 979091"/>
              <a:gd name="connsiteX25" fmla="*/ 331237 w 1058720"/>
              <a:gd name="connsiteY25" fmla="*/ 70592 h 979091"/>
              <a:gd name="connsiteX26" fmla="*/ 446798 w 1058720"/>
              <a:gd name="connsiteY26" fmla="*/ 13624 h 979091"/>
              <a:gd name="connsiteX27" fmla="*/ 666352 w 1058720"/>
              <a:gd name="connsiteY27" fmla="*/ 72716 h 979091"/>
              <a:gd name="connsiteX0" fmla="*/ 613382 w 1058720"/>
              <a:gd name="connsiteY0" fmla="*/ 0 h 984900"/>
              <a:gd name="connsiteX1" fmla="*/ 665754 w 1058720"/>
              <a:gd name="connsiteY1" fmla="*/ 5184 h 984900"/>
              <a:gd name="connsiteX2" fmla="*/ 816591 w 1058720"/>
              <a:gd name="connsiteY2" fmla="*/ 84306 h 984900"/>
              <a:gd name="connsiteX3" fmla="*/ 770367 w 1058720"/>
              <a:gd name="connsiteY3" fmla="*/ 158154 h 984900"/>
              <a:gd name="connsiteX4" fmla="*/ 799561 w 1058720"/>
              <a:gd name="connsiteY4" fmla="*/ 229892 h 984900"/>
              <a:gd name="connsiteX5" fmla="*/ 957697 w 1058720"/>
              <a:gd name="connsiteY5" fmla="*/ 264706 h 984900"/>
              <a:gd name="connsiteX6" fmla="*/ 1036765 w 1058720"/>
              <a:gd name="connsiteY6" fmla="*/ 206682 h 984900"/>
              <a:gd name="connsiteX7" fmla="*/ 1058720 w 1058720"/>
              <a:gd name="connsiteY7" fmla="*/ 165821 h 984900"/>
              <a:gd name="connsiteX8" fmla="*/ 1056442 w 1058720"/>
              <a:gd name="connsiteY8" fmla="*/ 902596 h 984900"/>
              <a:gd name="connsiteX9" fmla="*/ 775532 w 1058720"/>
              <a:gd name="connsiteY9" fmla="*/ 974506 h 984900"/>
              <a:gd name="connsiteX10" fmla="*/ 523875 w 1058720"/>
              <a:gd name="connsiteY10" fmla="*/ 825463 h 984900"/>
              <a:gd name="connsiteX11" fmla="*/ 327025 w 1058720"/>
              <a:gd name="connsiteY11" fmla="*/ 834226 h 984900"/>
              <a:gd name="connsiteX12" fmla="*/ 279400 w 1058720"/>
              <a:gd name="connsiteY12" fmla="*/ 910171 h 984900"/>
              <a:gd name="connsiteX13" fmla="*/ 215900 w 1058720"/>
              <a:gd name="connsiteY13" fmla="*/ 965669 h 984900"/>
              <a:gd name="connsiteX14" fmla="*/ 58737 w 1058720"/>
              <a:gd name="connsiteY14" fmla="*/ 936459 h 984900"/>
              <a:gd name="connsiteX15" fmla="*/ 0 w 1058720"/>
              <a:gd name="connsiteY15" fmla="*/ 918934 h 984900"/>
              <a:gd name="connsiteX16" fmla="*/ 545 w 1058720"/>
              <a:gd name="connsiteY16" fmla="*/ 772225 h 984900"/>
              <a:gd name="connsiteX17" fmla="*/ 595 w 1058720"/>
              <a:gd name="connsiteY17" fmla="*/ 765190 h 984900"/>
              <a:gd name="connsiteX18" fmla="*/ 384 w 1058720"/>
              <a:gd name="connsiteY18" fmla="*/ 765190 h 984900"/>
              <a:gd name="connsiteX19" fmla="*/ 2290 w 1058720"/>
              <a:gd name="connsiteY19" fmla="*/ 238882 h 984900"/>
              <a:gd name="connsiteX20" fmla="*/ 36862 w 1058720"/>
              <a:gd name="connsiteY20" fmla="*/ 271035 h 984900"/>
              <a:gd name="connsiteX21" fmla="*/ 148773 w 1058720"/>
              <a:gd name="connsiteY21" fmla="*/ 326949 h 984900"/>
              <a:gd name="connsiteX22" fmla="*/ 404223 w 1058720"/>
              <a:gd name="connsiteY22" fmla="*/ 318509 h 984900"/>
              <a:gd name="connsiteX23" fmla="*/ 406656 w 1058720"/>
              <a:gd name="connsiteY23" fmla="*/ 235167 h 984900"/>
              <a:gd name="connsiteX24" fmla="*/ 316640 w 1058720"/>
              <a:gd name="connsiteY24" fmla="*/ 167649 h 984900"/>
              <a:gd name="connsiteX25" fmla="*/ 331237 w 1058720"/>
              <a:gd name="connsiteY25" fmla="*/ 70592 h 984900"/>
              <a:gd name="connsiteX26" fmla="*/ 446798 w 1058720"/>
              <a:gd name="connsiteY26" fmla="*/ 13624 h 984900"/>
              <a:gd name="connsiteX27" fmla="*/ 666352 w 1058720"/>
              <a:gd name="connsiteY27" fmla="*/ 72716 h 984900"/>
              <a:gd name="connsiteX0" fmla="*/ 613382 w 1058720"/>
              <a:gd name="connsiteY0" fmla="*/ 0 h 984436"/>
              <a:gd name="connsiteX1" fmla="*/ 665754 w 1058720"/>
              <a:gd name="connsiteY1" fmla="*/ 5184 h 984436"/>
              <a:gd name="connsiteX2" fmla="*/ 816591 w 1058720"/>
              <a:gd name="connsiteY2" fmla="*/ 84306 h 984436"/>
              <a:gd name="connsiteX3" fmla="*/ 770367 w 1058720"/>
              <a:gd name="connsiteY3" fmla="*/ 158154 h 984436"/>
              <a:gd name="connsiteX4" fmla="*/ 799561 w 1058720"/>
              <a:gd name="connsiteY4" fmla="*/ 229892 h 984436"/>
              <a:gd name="connsiteX5" fmla="*/ 957697 w 1058720"/>
              <a:gd name="connsiteY5" fmla="*/ 264706 h 984436"/>
              <a:gd name="connsiteX6" fmla="*/ 1036765 w 1058720"/>
              <a:gd name="connsiteY6" fmla="*/ 206682 h 984436"/>
              <a:gd name="connsiteX7" fmla="*/ 1058720 w 1058720"/>
              <a:gd name="connsiteY7" fmla="*/ 165821 h 984436"/>
              <a:gd name="connsiteX8" fmla="*/ 1056442 w 1058720"/>
              <a:gd name="connsiteY8" fmla="*/ 902596 h 984436"/>
              <a:gd name="connsiteX9" fmla="*/ 775532 w 1058720"/>
              <a:gd name="connsiteY9" fmla="*/ 974506 h 984436"/>
              <a:gd name="connsiteX10" fmla="*/ 522955 w 1058720"/>
              <a:gd name="connsiteY10" fmla="*/ 831776 h 984436"/>
              <a:gd name="connsiteX11" fmla="*/ 327025 w 1058720"/>
              <a:gd name="connsiteY11" fmla="*/ 834226 h 984436"/>
              <a:gd name="connsiteX12" fmla="*/ 279400 w 1058720"/>
              <a:gd name="connsiteY12" fmla="*/ 910171 h 984436"/>
              <a:gd name="connsiteX13" fmla="*/ 215900 w 1058720"/>
              <a:gd name="connsiteY13" fmla="*/ 965669 h 984436"/>
              <a:gd name="connsiteX14" fmla="*/ 58737 w 1058720"/>
              <a:gd name="connsiteY14" fmla="*/ 936459 h 984436"/>
              <a:gd name="connsiteX15" fmla="*/ 0 w 1058720"/>
              <a:gd name="connsiteY15" fmla="*/ 918934 h 984436"/>
              <a:gd name="connsiteX16" fmla="*/ 545 w 1058720"/>
              <a:gd name="connsiteY16" fmla="*/ 772225 h 984436"/>
              <a:gd name="connsiteX17" fmla="*/ 595 w 1058720"/>
              <a:gd name="connsiteY17" fmla="*/ 765190 h 984436"/>
              <a:gd name="connsiteX18" fmla="*/ 384 w 1058720"/>
              <a:gd name="connsiteY18" fmla="*/ 765190 h 984436"/>
              <a:gd name="connsiteX19" fmla="*/ 2290 w 1058720"/>
              <a:gd name="connsiteY19" fmla="*/ 238882 h 984436"/>
              <a:gd name="connsiteX20" fmla="*/ 36862 w 1058720"/>
              <a:gd name="connsiteY20" fmla="*/ 271035 h 984436"/>
              <a:gd name="connsiteX21" fmla="*/ 148773 w 1058720"/>
              <a:gd name="connsiteY21" fmla="*/ 326949 h 984436"/>
              <a:gd name="connsiteX22" fmla="*/ 404223 w 1058720"/>
              <a:gd name="connsiteY22" fmla="*/ 318509 h 984436"/>
              <a:gd name="connsiteX23" fmla="*/ 406656 w 1058720"/>
              <a:gd name="connsiteY23" fmla="*/ 235167 h 984436"/>
              <a:gd name="connsiteX24" fmla="*/ 316640 w 1058720"/>
              <a:gd name="connsiteY24" fmla="*/ 167649 h 984436"/>
              <a:gd name="connsiteX25" fmla="*/ 331237 w 1058720"/>
              <a:gd name="connsiteY25" fmla="*/ 70592 h 984436"/>
              <a:gd name="connsiteX26" fmla="*/ 446798 w 1058720"/>
              <a:gd name="connsiteY26" fmla="*/ 13624 h 984436"/>
              <a:gd name="connsiteX27" fmla="*/ 666352 w 1058720"/>
              <a:gd name="connsiteY27" fmla="*/ 72716 h 984436"/>
              <a:gd name="connsiteX0" fmla="*/ 613382 w 1058720"/>
              <a:gd name="connsiteY0" fmla="*/ 0 h 984436"/>
              <a:gd name="connsiteX1" fmla="*/ 665754 w 1058720"/>
              <a:gd name="connsiteY1" fmla="*/ 5184 h 984436"/>
              <a:gd name="connsiteX2" fmla="*/ 816591 w 1058720"/>
              <a:gd name="connsiteY2" fmla="*/ 84306 h 984436"/>
              <a:gd name="connsiteX3" fmla="*/ 770367 w 1058720"/>
              <a:gd name="connsiteY3" fmla="*/ 158154 h 984436"/>
              <a:gd name="connsiteX4" fmla="*/ 799561 w 1058720"/>
              <a:gd name="connsiteY4" fmla="*/ 229892 h 984436"/>
              <a:gd name="connsiteX5" fmla="*/ 957697 w 1058720"/>
              <a:gd name="connsiteY5" fmla="*/ 264706 h 984436"/>
              <a:gd name="connsiteX6" fmla="*/ 1036765 w 1058720"/>
              <a:gd name="connsiteY6" fmla="*/ 206682 h 984436"/>
              <a:gd name="connsiteX7" fmla="*/ 1058720 w 1058720"/>
              <a:gd name="connsiteY7" fmla="*/ 165821 h 984436"/>
              <a:gd name="connsiteX8" fmla="*/ 1056442 w 1058720"/>
              <a:gd name="connsiteY8" fmla="*/ 902596 h 984436"/>
              <a:gd name="connsiteX9" fmla="*/ 775532 w 1058720"/>
              <a:gd name="connsiteY9" fmla="*/ 974506 h 984436"/>
              <a:gd name="connsiteX10" fmla="*/ 522955 w 1058720"/>
              <a:gd name="connsiteY10" fmla="*/ 831776 h 984436"/>
              <a:gd name="connsiteX11" fmla="*/ 330703 w 1058720"/>
              <a:gd name="connsiteY11" fmla="*/ 839276 h 984436"/>
              <a:gd name="connsiteX12" fmla="*/ 279400 w 1058720"/>
              <a:gd name="connsiteY12" fmla="*/ 910171 h 984436"/>
              <a:gd name="connsiteX13" fmla="*/ 215900 w 1058720"/>
              <a:gd name="connsiteY13" fmla="*/ 965669 h 984436"/>
              <a:gd name="connsiteX14" fmla="*/ 58737 w 1058720"/>
              <a:gd name="connsiteY14" fmla="*/ 936459 h 984436"/>
              <a:gd name="connsiteX15" fmla="*/ 0 w 1058720"/>
              <a:gd name="connsiteY15" fmla="*/ 918934 h 984436"/>
              <a:gd name="connsiteX16" fmla="*/ 545 w 1058720"/>
              <a:gd name="connsiteY16" fmla="*/ 772225 h 984436"/>
              <a:gd name="connsiteX17" fmla="*/ 595 w 1058720"/>
              <a:gd name="connsiteY17" fmla="*/ 765190 h 984436"/>
              <a:gd name="connsiteX18" fmla="*/ 384 w 1058720"/>
              <a:gd name="connsiteY18" fmla="*/ 765190 h 984436"/>
              <a:gd name="connsiteX19" fmla="*/ 2290 w 1058720"/>
              <a:gd name="connsiteY19" fmla="*/ 238882 h 984436"/>
              <a:gd name="connsiteX20" fmla="*/ 36862 w 1058720"/>
              <a:gd name="connsiteY20" fmla="*/ 271035 h 984436"/>
              <a:gd name="connsiteX21" fmla="*/ 148773 w 1058720"/>
              <a:gd name="connsiteY21" fmla="*/ 326949 h 984436"/>
              <a:gd name="connsiteX22" fmla="*/ 404223 w 1058720"/>
              <a:gd name="connsiteY22" fmla="*/ 318509 h 984436"/>
              <a:gd name="connsiteX23" fmla="*/ 406656 w 1058720"/>
              <a:gd name="connsiteY23" fmla="*/ 235167 h 984436"/>
              <a:gd name="connsiteX24" fmla="*/ 316640 w 1058720"/>
              <a:gd name="connsiteY24" fmla="*/ 167649 h 984436"/>
              <a:gd name="connsiteX25" fmla="*/ 331237 w 1058720"/>
              <a:gd name="connsiteY25" fmla="*/ 70592 h 984436"/>
              <a:gd name="connsiteX26" fmla="*/ 446798 w 1058720"/>
              <a:gd name="connsiteY26" fmla="*/ 13624 h 984436"/>
              <a:gd name="connsiteX27" fmla="*/ 666352 w 1058720"/>
              <a:gd name="connsiteY27" fmla="*/ 72716 h 984436"/>
              <a:gd name="connsiteX0" fmla="*/ 613382 w 1058720"/>
              <a:gd name="connsiteY0" fmla="*/ 0 h 984436"/>
              <a:gd name="connsiteX1" fmla="*/ 665754 w 1058720"/>
              <a:gd name="connsiteY1" fmla="*/ 5184 h 984436"/>
              <a:gd name="connsiteX2" fmla="*/ 816591 w 1058720"/>
              <a:gd name="connsiteY2" fmla="*/ 84306 h 984436"/>
              <a:gd name="connsiteX3" fmla="*/ 770367 w 1058720"/>
              <a:gd name="connsiteY3" fmla="*/ 158154 h 984436"/>
              <a:gd name="connsiteX4" fmla="*/ 799561 w 1058720"/>
              <a:gd name="connsiteY4" fmla="*/ 229892 h 984436"/>
              <a:gd name="connsiteX5" fmla="*/ 957697 w 1058720"/>
              <a:gd name="connsiteY5" fmla="*/ 264706 h 984436"/>
              <a:gd name="connsiteX6" fmla="*/ 1036765 w 1058720"/>
              <a:gd name="connsiteY6" fmla="*/ 206682 h 984436"/>
              <a:gd name="connsiteX7" fmla="*/ 1058720 w 1058720"/>
              <a:gd name="connsiteY7" fmla="*/ 165821 h 984436"/>
              <a:gd name="connsiteX8" fmla="*/ 1056442 w 1058720"/>
              <a:gd name="connsiteY8" fmla="*/ 902596 h 984436"/>
              <a:gd name="connsiteX9" fmla="*/ 775532 w 1058720"/>
              <a:gd name="connsiteY9" fmla="*/ 974506 h 984436"/>
              <a:gd name="connsiteX10" fmla="*/ 522955 w 1058720"/>
              <a:gd name="connsiteY10" fmla="*/ 831776 h 984436"/>
              <a:gd name="connsiteX11" fmla="*/ 330703 w 1058720"/>
              <a:gd name="connsiteY11" fmla="*/ 839276 h 984436"/>
              <a:gd name="connsiteX12" fmla="*/ 279400 w 1058720"/>
              <a:gd name="connsiteY12" fmla="*/ 910171 h 984436"/>
              <a:gd name="connsiteX13" fmla="*/ 216820 w 1058720"/>
              <a:gd name="connsiteY13" fmla="*/ 971981 h 984436"/>
              <a:gd name="connsiteX14" fmla="*/ 58737 w 1058720"/>
              <a:gd name="connsiteY14" fmla="*/ 936459 h 984436"/>
              <a:gd name="connsiteX15" fmla="*/ 0 w 1058720"/>
              <a:gd name="connsiteY15" fmla="*/ 918934 h 984436"/>
              <a:gd name="connsiteX16" fmla="*/ 545 w 1058720"/>
              <a:gd name="connsiteY16" fmla="*/ 772225 h 984436"/>
              <a:gd name="connsiteX17" fmla="*/ 595 w 1058720"/>
              <a:gd name="connsiteY17" fmla="*/ 765190 h 984436"/>
              <a:gd name="connsiteX18" fmla="*/ 384 w 1058720"/>
              <a:gd name="connsiteY18" fmla="*/ 765190 h 984436"/>
              <a:gd name="connsiteX19" fmla="*/ 2290 w 1058720"/>
              <a:gd name="connsiteY19" fmla="*/ 238882 h 984436"/>
              <a:gd name="connsiteX20" fmla="*/ 36862 w 1058720"/>
              <a:gd name="connsiteY20" fmla="*/ 271035 h 984436"/>
              <a:gd name="connsiteX21" fmla="*/ 148773 w 1058720"/>
              <a:gd name="connsiteY21" fmla="*/ 326949 h 984436"/>
              <a:gd name="connsiteX22" fmla="*/ 404223 w 1058720"/>
              <a:gd name="connsiteY22" fmla="*/ 318509 h 984436"/>
              <a:gd name="connsiteX23" fmla="*/ 406656 w 1058720"/>
              <a:gd name="connsiteY23" fmla="*/ 235167 h 984436"/>
              <a:gd name="connsiteX24" fmla="*/ 316640 w 1058720"/>
              <a:gd name="connsiteY24" fmla="*/ 167649 h 984436"/>
              <a:gd name="connsiteX25" fmla="*/ 331237 w 1058720"/>
              <a:gd name="connsiteY25" fmla="*/ 70592 h 984436"/>
              <a:gd name="connsiteX26" fmla="*/ 446798 w 1058720"/>
              <a:gd name="connsiteY26" fmla="*/ 13624 h 984436"/>
              <a:gd name="connsiteX27" fmla="*/ 666352 w 1058720"/>
              <a:gd name="connsiteY27" fmla="*/ 72716 h 984436"/>
              <a:gd name="connsiteX0" fmla="*/ 613382 w 1058720"/>
              <a:gd name="connsiteY0" fmla="*/ 0 h 984436"/>
              <a:gd name="connsiteX1" fmla="*/ 665754 w 1058720"/>
              <a:gd name="connsiteY1" fmla="*/ 5184 h 984436"/>
              <a:gd name="connsiteX2" fmla="*/ 816591 w 1058720"/>
              <a:gd name="connsiteY2" fmla="*/ 84306 h 984436"/>
              <a:gd name="connsiteX3" fmla="*/ 770367 w 1058720"/>
              <a:gd name="connsiteY3" fmla="*/ 158154 h 984436"/>
              <a:gd name="connsiteX4" fmla="*/ 799561 w 1058720"/>
              <a:gd name="connsiteY4" fmla="*/ 229892 h 984436"/>
              <a:gd name="connsiteX5" fmla="*/ 957697 w 1058720"/>
              <a:gd name="connsiteY5" fmla="*/ 264706 h 984436"/>
              <a:gd name="connsiteX6" fmla="*/ 1036765 w 1058720"/>
              <a:gd name="connsiteY6" fmla="*/ 206682 h 984436"/>
              <a:gd name="connsiteX7" fmla="*/ 1058720 w 1058720"/>
              <a:gd name="connsiteY7" fmla="*/ 165821 h 984436"/>
              <a:gd name="connsiteX8" fmla="*/ 1056442 w 1058720"/>
              <a:gd name="connsiteY8" fmla="*/ 902596 h 984436"/>
              <a:gd name="connsiteX9" fmla="*/ 775532 w 1058720"/>
              <a:gd name="connsiteY9" fmla="*/ 974506 h 984436"/>
              <a:gd name="connsiteX10" fmla="*/ 522955 w 1058720"/>
              <a:gd name="connsiteY10" fmla="*/ 831776 h 984436"/>
              <a:gd name="connsiteX11" fmla="*/ 330703 w 1058720"/>
              <a:gd name="connsiteY11" fmla="*/ 839276 h 984436"/>
              <a:gd name="connsiteX12" fmla="*/ 279400 w 1058720"/>
              <a:gd name="connsiteY12" fmla="*/ 910171 h 984436"/>
              <a:gd name="connsiteX13" fmla="*/ 216820 w 1058720"/>
              <a:gd name="connsiteY13" fmla="*/ 971981 h 984436"/>
              <a:gd name="connsiteX14" fmla="*/ 58737 w 1058720"/>
              <a:gd name="connsiteY14" fmla="*/ 936459 h 984436"/>
              <a:gd name="connsiteX15" fmla="*/ 0 w 1058720"/>
              <a:gd name="connsiteY15" fmla="*/ 918934 h 984436"/>
              <a:gd name="connsiteX16" fmla="*/ 545 w 1058720"/>
              <a:gd name="connsiteY16" fmla="*/ 772225 h 984436"/>
              <a:gd name="connsiteX17" fmla="*/ 595 w 1058720"/>
              <a:gd name="connsiteY17" fmla="*/ 765190 h 984436"/>
              <a:gd name="connsiteX18" fmla="*/ 384 w 1058720"/>
              <a:gd name="connsiteY18" fmla="*/ 765190 h 984436"/>
              <a:gd name="connsiteX19" fmla="*/ 2290 w 1058720"/>
              <a:gd name="connsiteY19" fmla="*/ 238882 h 984436"/>
              <a:gd name="connsiteX20" fmla="*/ 36862 w 1058720"/>
              <a:gd name="connsiteY20" fmla="*/ 271035 h 984436"/>
              <a:gd name="connsiteX21" fmla="*/ 148773 w 1058720"/>
              <a:gd name="connsiteY21" fmla="*/ 326949 h 984436"/>
              <a:gd name="connsiteX22" fmla="*/ 404223 w 1058720"/>
              <a:gd name="connsiteY22" fmla="*/ 318509 h 984436"/>
              <a:gd name="connsiteX23" fmla="*/ 406656 w 1058720"/>
              <a:gd name="connsiteY23" fmla="*/ 235167 h 984436"/>
              <a:gd name="connsiteX24" fmla="*/ 316640 w 1058720"/>
              <a:gd name="connsiteY24" fmla="*/ 167649 h 984436"/>
              <a:gd name="connsiteX25" fmla="*/ 331237 w 1058720"/>
              <a:gd name="connsiteY25" fmla="*/ 70592 h 984436"/>
              <a:gd name="connsiteX26" fmla="*/ 446798 w 1058720"/>
              <a:gd name="connsiteY26" fmla="*/ 13624 h 984436"/>
              <a:gd name="connsiteX27" fmla="*/ 666352 w 1058720"/>
              <a:gd name="connsiteY27" fmla="*/ 72716 h 984436"/>
              <a:gd name="connsiteX0" fmla="*/ 613382 w 1058720"/>
              <a:gd name="connsiteY0" fmla="*/ 0 h 984436"/>
              <a:gd name="connsiteX1" fmla="*/ 665754 w 1058720"/>
              <a:gd name="connsiteY1" fmla="*/ 5184 h 984436"/>
              <a:gd name="connsiteX2" fmla="*/ 816591 w 1058720"/>
              <a:gd name="connsiteY2" fmla="*/ 84306 h 984436"/>
              <a:gd name="connsiteX3" fmla="*/ 770367 w 1058720"/>
              <a:gd name="connsiteY3" fmla="*/ 158154 h 984436"/>
              <a:gd name="connsiteX4" fmla="*/ 799561 w 1058720"/>
              <a:gd name="connsiteY4" fmla="*/ 229892 h 984436"/>
              <a:gd name="connsiteX5" fmla="*/ 957697 w 1058720"/>
              <a:gd name="connsiteY5" fmla="*/ 264706 h 984436"/>
              <a:gd name="connsiteX6" fmla="*/ 1036765 w 1058720"/>
              <a:gd name="connsiteY6" fmla="*/ 206682 h 984436"/>
              <a:gd name="connsiteX7" fmla="*/ 1058720 w 1058720"/>
              <a:gd name="connsiteY7" fmla="*/ 165821 h 984436"/>
              <a:gd name="connsiteX8" fmla="*/ 1056442 w 1058720"/>
              <a:gd name="connsiteY8" fmla="*/ 902596 h 984436"/>
              <a:gd name="connsiteX9" fmla="*/ 775532 w 1058720"/>
              <a:gd name="connsiteY9" fmla="*/ 974506 h 984436"/>
              <a:gd name="connsiteX10" fmla="*/ 522955 w 1058720"/>
              <a:gd name="connsiteY10" fmla="*/ 831776 h 984436"/>
              <a:gd name="connsiteX11" fmla="*/ 330703 w 1058720"/>
              <a:gd name="connsiteY11" fmla="*/ 839276 h 984436"/>
              <a:gd name="connsiteX12" fmla="*/ 279400 w 1058720"/>
              <a:gd name="connsiteY12" fmla="*/ 910171 h 984436"/>
              <a:gd name="connsiteX13" fmla="*/ 216820 w 1058720"/>
              <a:gd name="connsiteY13" fmla="*/ 971981 h 984436"/>
              <a:gd name="connsiteX14" fmla="*/ 58737 w 1058720"/>
              <a:gd name="connsiteY14" fmla="*/ 936459 h 984436"/>
              <a:gd name="connsiteX15" fmla="*/ 0 w 1058720"/>
              <a:gd name="connsiteY15" fmla="*/ 918934 h 984436"/>
              <a:gd name="connsiteX16" fmla="*/ 545 w 1058720"/>
              <a:gd name="connsiteY16" fmla="*/ 772225 h 984436"/>
              <a:gd name="connsiteX17" fmla="*/ 595 w 1058720"/>
              <a:gd name="connsiteY17" fmla="*/ 765190 h 984436"/>
              <a:gd name="connsiteX18" fmla="*/ 384 w 1058720"/>
              <a:gd name="connsiteY18" fmla="*/ 765190 h 984436"/>
              <a:gd name="connsiteX19" fmla="*/ 2290 w 1058720"/>
              <a:gd name="connsiteY19" fmla="*/ 238882 h 984436"/>
              <a:gd name="connsiteX20" fmla="*/ 36862 w 1058720"/>
              <a:gd name="connsiteY20" fmla="*/ 271035 h 984436"/>
              <a:gd name="connsiteX21" fmla="*/ 148773 w 1058720"/>
              <a:gd name="connsiteY21" fmla="*/ 326949 h 984436"/>
              <a:gd name="connsiteX22" fmla="*/ 404223 w 1058720"/>
              <a:gd name="connsiteY22" fmla="*/ 318509 h 984436"/>
              <a:gd name="connsiteX23" fmla="*/ 406656 w 1058720"/>
              <a:gd name="connsiteY23" fmla="*/ 235167 h 984436"/>
              <a:gd name="connsiteX24" fmla="*/ 316640 w 1058720"/>
              <a:gd name="connsiteY24" fmla="*/ 167649 h 984436"/>
              <a:gd name="connsiteX25" fmla="*/ 331237 w 1058720"/>
              <a:gd name="connsiteY25" fmla="*/ 70592 h 984436"/>
              <a:gd name="connsiteX26" fmla="*/ 446798 w 1058720"/>
              <a:gd name="connsiteY26" fmla="*/ 13624 h 984436"/>
              <a:gd name="connsiteX27" fmla="*/ 666352 w 1058720"/>
              <a:gd name="connsiteY27" fmla="*/ 72716 h 984436"/>
              <a:gd name="connsiteX0" fmla="*/ 613382 w 1058720"/>
              <a:gd name="connsiteY0" fmla="*/ 0 h 984436"/>
              <a:gd name="connsiteX1" fmla="*/ 665754 w 1058720"/>
              <a:gd name="connsiteY1" fmla="*/ 5184 h 984436"/>
              <a:gd name="connsiteX2" fmla="*/ 816591 w 1058720"/>
              <a:gd name="connsiteY2" fmla="*/ 84306 h 984436"/>
              <a:gd name="connsiteX3" fmla="*/ 770367 w 1058720"/>
              <a:gd name="connsiteY3" fmla="*/ 158154 h 984436"/>
              <a:gd name="connsiteX4" fmla="*/ 799561 w 1058720"/>
              <a:gd name="connsiteY4" fmla="*/ 229892 h 984436"/>
              <a:gd name="connsiteX5" fmla="*/ 957697 w 1058720"/>
              <a:gd name="connsiteY5" fmla="*/ 264706 h 984436"/>
              <a:gd name="connsiteX6" fmla="*/ 1036765 w 1058720"/>
              <a:gd name="connsiteY6" fmla="*/ 206682 h 984436"/>
              <a:gd name="connsiteX7" fmla="*/ 1058720 w 1058720"/>
              <a:gd name="connsiteY7" fmla="*/ 165821 h 984436"/>
              <a:gd name="connsiteX8" fmla="*/ 1056442 w 1058720"/>
              <a:gd name="connsiteY8" fmla="*/ 902596 h 984436"/>
              <a:gd name="connsiteX9" fmla="*/ 775532 w 1058720"/>
              <a:gd name="connsiteY9" fmla="*/ 974506 h 984436"/>
              <a:gd name="connsiteX10" fmla="*/ 522955 w 1058720"/>
              <a:gd name="connsiteY10" fmla="*/ 831776 h 984436"/>
              <a:gd name="connsiteX11" fmla="*/ 330703 w 1058720"/>
              <a:gd name="connsiteY11" fmla="*/ 839276 h 984436"/>
              <a:gd name="connsiteX12" fmla="*/ 279400 w 1058720"/>
              <a:gd name="connsiteY12" fmla="*/ 910171 h 984436"/>
              <a:gd name="connsiteX13" fmla="*/ 216820 w 1058720"/>
              <a:gd name="connsiteY13" fmla="*/ 971981 h 984436"/>
              <a:gd name="connsiteX14" fmla="*/ 58737 w 1058720"/>
              <a:gd name="connsiteY14" fmla="*/ 942770 h 984436"/>
              <a:gd name="connsiteX15" fmla="*/ 0 w 1058720"/>
              <a:gd name="connsiteY15" fmla="*/ 918934 h 984436"/>
              <a:gd name="connsiteX16" fmla="*/ 545 w 1058720"/>
              <a:gd name="connsiteY16" fmla="*/ 772225 h 984436"/>
              <a:gd name="connsiteX17" fmla="*/ 595 w 1058720"/>
              <a:gd name="connsiteY17" fmla="*/ 765190 h 984436"/>
              <a:gd name="connsiteX18" fmla="*/ 384 w 1058720"/>
              <a:gd name="connsiteY18" fmla="*/ 765190 h 984436"/>
              <a:gd name="connsiteX19" fmla="*/ 2290 w 1058720"/>
              <a:gd name="connsiteY19" fmla="*/ 238882 h 984436"/>
              <a:gd name="connsiteX20" fmla="*/ 36862 w 1058720"/>
              <a:gd name="connsiteY20" fmla="*/ 271035 h 984436"/>
              <a:gd name="connsiteX21" fmla="*/ 148773 w 1058720"/>
              <a:gd name="connsiteY21" fmla="*/ 326949 h 984436"/>
              <a:gd name="connsiteX22" fmla="*/ 404223 w 1058720"/>
              <a:gd name="connsiteY22" fmla="*/ 318509 h 984436"/>
              <a:gd name="connsiteX23" fmla="*/ 406656 w 1058720"/>
              <a:gd name="connsiteY23" fmla="*/ 235167 h 984436"/>
              <a:gd name="connsiteX24" fmla="*/ 316640 w 1058720"/>
              <a:gd name="connsiteY24" fmla="*/ 167649 h 984436"/>
              <a:gd name="connsiteX25" fmla="*/ 331237 w 1058720"/>
              <a:gd name="connsiteY25" fmla="*/ 70592 h 984436"/>
              <a:gd name="connsiteX26" fmla="*/ 446798 w 1058720"/>
              <a:gd name="connsiteY26" fmla="*/ 13624 h 984436"/>
              <a:gd name="connsiteX27" fmla="*/ 666352 w 1058720"/>
              <a:gd name="connsiteY27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8821 w 1066996"/>
              <a:gd name="connsiteY16" fmla="*/ 772225 h 984436"/>
              <a:gd name="connsiteX17" fmla="*/ 8871 w 1066996"/>
              <a:gd name="connsiteY17" fmla="*/ 765190 h 984436"/>
              <a:gd name="connsiteX18" fmla="*/ 8660 w 1066996"/>
              <a:gd name="connsiteY18" fmla="*/ 765190 h 984436"/>
              <a:gd name="connsiteX19" fmla="*/ 10566 w 1066996"/>
              <a:gd name="connsiteY19" fmla="*/ 238882 h 984436"/>
              <a:gd name="connsiteX20" fmla="*/ 45138 w 1066996"/>
              <a:gd name="connsiteY20" fmla="*/ 271035 h 984436"/>
              <a:gd name="connsiteX21" fmla="*/ 157049 w 1066996"/>
              <a:gd name="connsiteY21" fmla="*/ 326949 h 984436"/>
              <a:gd name="connsiteX22" fmla="*/ 412499 w 1066996"/>
              <a:gd name="connsiteY22" fmla="*/ 318509 h 984436"/>
              <a:gd name="connsiteX23" fmla="*/ 414932 w 1066996"/>
              <a:gd name="connsiteY23" fmla="*/ 235167 h 984436"/>
              <a:gd name="connsiteX24" fmla="*/ 324916 w 1066996"/>
              <a:gd name="connsiteY24" fmla="*/ 167649 h 984436"/>
              <a:gd name="connsiteX25" fmla="*/ 339513 w 1066996"/>
              <a:gd name="connsiteY25" fmla="*/ 70592 h 984436"/>
              <a:gd name="connsiteX26" fmla="*/ 455074 w 1066996"/>
              <a:gd name="connsiteY26" fmla="*/ 13624 h 984436"/>
              <a:gd name="connsiteX27" fmla="*/ 674628 w 1066996"/>
              <a:gd name="connsiteY27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8821 w 1066996"/>
              <a:gd name="connsiteY16" fmla="*/ 772225 h 984436"/>
              <a:gd name="connsiteX17" fmla="*/ 8871 w 1066996"/>
              <a:gd name="connsiteY17" fmla="*/ 765190 h 984436"/>
              <a:gd name="connsiteX18" fmla="*/ 8660 w 1066996"/>
              <a:gd name="connsiteY18" fmla="*/ 765190 h 984436"/>
              <a:gd name="connsiteX19" fmla="*/ 10566 w 1066996"/>
              <a:gd name="connsiteY19" fmla="*/ 238882 h 984436"/>
              <a:gd name="connsiteX20" fmla="*/ 45138 w 1066996"/>
              <a:gd name="connsiteY20" fmla="*/ 271035 h 984436"/>
              <a:gd name="connsiteX21" fmla="*/ 157049 w 1066996"/>
              <a:gd name="connsiteY21" fmla="*/ 326949 h 984436"/>
              <a:gd name="connsiteX22" fmla="*/ 412499 w 1066996"/>
              <a:gd name="connsiteY22" fmla="*/ 318509 h 984436"/>
              <a:gd name="connsiteX23" fmla="*/ 414932 w 1066996"/>
              <a:gd name="connsiteY23" fmla="*/ 235167 h 984436"/>
              <a:gd name="connsiteX24" fmla="*/ 324916 w 1066996"/>
              <a:gd name="connsiteY24" fmla="*/ 167649 h 984436"/>
              <a:gd name="connsiteX25" fmla="*/ 339513 w 1066996"/>
              <a:gd name="connsiteY25" fmla="*/ 70592 h 984436"/>
              <a:gd name="connsiteX26" fmla="*/ 455074 w 1066996"/>
              <a:gd name="connsiteY26" fmla="*/ 13624 h 984436"/>
              <a:gd name="connsiteX27" fmla="*/ 674628 w 1066996"/>
              <a:gd name="connsiteY27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8821 w 1066996"/>
              <a:gd name="connsiteY16" fmla="*/ 772225 h 984436"/>
              <a:gd name="connsiteX17" fmla="*/ 8871 w 1066996"/>
              <a:gd name="connsiteY17" fmla="*/ 765190 h 984436"/>
              <a:gd name="connsiteX18" fmla="*/ 10566 w 1066996"/>
              <a:gd name="connsiteY18" fmla="*/ 238882 h 984436"/>
              <a:gd name="connsiteX19" fmla="*/ 45138 w 1066996"/>
              <a:gd name="connsiteY19" fmla="*/ 271035 h 984436"/>
              <a:gd name="connsiteX20" fmla="*/ 157049 w 1066996"/>
              <a:gd name="connsiteY20" fmla="*/ 326949 h 984436"/>
              <a:gd name="connsiteX21" fmla="*/ 412499 w 1066996"/>
              <a:gd name="connsiteY21" fmla="*/ 318509 h 984436"/>
              <a:gd name="connsiteX22" fmla="*/ 414932 w 1066996"/>
              <a:gd name="connsiteY22" fmla="*/ 235167 h 984436"/>
              <a:gd name="connsiteX23" fmla="*/ 324916 w 1066996"/>
              <a:gd name="connsiteY23" fmla="*/ 167649 h 984436"/>
              <a:gd name="connsiteX24" fmla="*/ 339513 w 1066996"/>
              <a:gd name="connsiteY24" fmla="*/ 70592 h 984436"/>
              <a:gd name="connsiteX25" fmla="*/ 455074 w 1066996"/>
              <a:gd name="connsiteY25" fmla="*/ 13624 h 984436"/>
              <a:gd name="connsiteX26" fmla="*/ 674628 w 1066996"/>
              <a:gd name="connsiteY26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8821 w 1066996"/>
              <a:gd name="connsiteY16" fmla="*/ 772225 h 984436"/>
              <a:gd name="connsiteX17" fmla="*/ 10566 w 1066996"/>
              <a:gd name="connsiteY17" fmla="*/ 238882 h 984436"/>
              <a:gd name="connsiteX18" fmla="*/ 45138 w 1066996"/>
              <a:gd name="connsiteY18" fmla="*/ 271035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14932 w 1066996"/>
              <a:gd name="connsiteY21" fmla="*/ 235167 h 984436"/>
              <a:gd name="connsiteX22" fmla="*/ 324916 w 1066996"/>
              <a:gd name="connsiteY22" fmla="*/ 167649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25" fmla="*/ 674628 w 1066996"/>
              <a:gd name="connsiteY25" fmla="*/ 72716 h 984436"/>
              <a:gd name="connsiteX0" fmla="*/ 625035 w 1070373"/>
              <a:gd name="connsiteY0" fmla="*/ 0 h 984436"/>
              <a:gd name="connsiteX1" fmla="*/ 677407 w 1070373"/>
              <a:gd name="connsiteY1" fmla="*/ 5184 h 984436"/>
              <a:gd name="connsiteX2" fmla="*/ 828244 w 1070373"/>
              <a:gd name="connsiteY2" fmla="*/ 84306 h 984436"/>
              <a:gd name="connsiteX3" fmla="*/ 782020 w 1070373"/>
              <a:gd name="connsiteY3" fmla="*/ 158154 h 984436"/>
              <a:gd name="connsiteX4" fmla="*/ 811214 w 1070373"/>
              <a:gd name="connsiteY4" fmla="*/ 229892 h 984436"/>
              <a:gd name="connsiteX5" fmla="*/ 969350 w 1070373"/>
              <a:gd name="connsiteY5" fmla="*/ 264706 h 984436"/>
              <a:gd name="connsiteX6" fmla="*/ 1048418 w 1070373"/>
              <a:gd name="connsiteY6" fmla="*/ 206682 h 984436"/>
              <a:gd name="connsiteX7" fmla="*/ 1070373 w 1070373"/>
              <a:gd name="connsiteY7" fmla="*/ 165821 h 984436"/>
              <a:gd name="connsiteX8" fmla="*/ 1068095 w 1070373"/>
              <a:gd name="connsiteY8" fmla="*/ 902596 h 984436"/>
              <a:gd name="connsiteX9" fmla="*/ 787185 w 1070373"/>
              <a:gd name="connsiteY9" fmla="*/ 974506 h 984436"/>
              <a:gd name="connsiteX10" fmla="*/ 534608 w 1070373"/>
              <a:gd name="connsiteY10" fmla="*/ 831776 h 984436"/>
              <a:gd name="connsiteX11" fmla="*/ 342356 w 1070373"/>
              <a:gd name="connsiteY11" fmla="*/ 839276 h 984436"/>
              <a:gd name="connsiteX12" fmla="*/ 291053 w 1070373"/>
              <a:gd name="connsiteY12" fmla="*/ 910171 h 984436"/>
              <a:gd name="connsiteX13" fmla="*/ 228473 w 1070373"/>
              <a:gd name="connsiteY13" fmla="*/ 971981 h 984436"/>
              <a:gd name="connsiteX14" fmla="*/ 70390 w 1070373"/>
              <a:gd name="connsiteY14" fmla="*/ 942770 h 984436"/>
              <a:gd name="connsiteX15" fmla="*/ 3377 w 1070373"/>
              <a:gd name="connsiteY15" fmla="*/ 923984 h 984436"/>
              <a:gd name="connsiteX16" fmla="*/ 13943 w 1070373"/>
              <a:gd name="connsiteY16" fmla="*/ 238882 h 984436"/>
              <a:gd name="connsiteX17" fmla="*/ 48515 w 1070373"/>
              <a:gd name="connsiteY17" fmla="*/ 271035 h 984436"/>
              <a:gd name="connsiteX18" fmla="*/ 160426 w 1070373"/>
              <a:gd name="connsiteY18" fmla="*/ 326949 h 984436"/>
              <a:gd name="connsiteX19" fmla="*/ 415876 w 1070373"/>
              <a:gd name="connsiteY19" fmla="*/ 318509 h 984436"/>
              <a:gd name="connsiteX20" fmla="*/ 418309 w 1070373"/>
              <a:gd name="connsiteY20" fmla="*/ 235167 h 984436"/>
              <a:gd name="connsiteX21" fmla="*/ 328293 w 1070373"/>
              <a:gd name="connsiteY21" fmla="*/ 167649 h 984436"/>
              <a:gd name="connsiteX22" fmla="*/ 342890 w 1070373"/>
              <a:gd name="connsiteY22" fmla="*/ 70592 h 984436"/>
              <a:gd name="connsiteX23" fmla="*/ 458451 w 1070373"/>
              <a:gd name="connsiteY23" fmla="*/ 13624 h 984436"/>
              <a:gd name="connsiteX24" fmla="*/ 678005 w 1070373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10566 w 1066996"/>
              <a:gd name="connsiteY16" fmla="*/ 238882 h 984436"/>
              <a:gd name="connsiteX17" fmla="*/ 45138 w 1066996"/>
              <a:gd name="connsiteY17" fmla="*/ 271035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5138 w 1066996"/>
              <a:gd name="connsiteY17" fmla="*/ 271035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5138 w 1066996"/>
              <a:gd name="connsiteY17" fmla="*/ 271035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5138 w 1066996"/>
              <a:gd name="connsiteY17" fmla="*/ 271035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5138 w 1066996"/>
              <a:gd name="connsiteY17" fmla="*/ 271035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5138 w 1066996"/>
              <a:gd name="connsiteY17" fmla="*/ 271035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25968 w 1066996"/>
              <a:gd name="connsiteY20" fmla="*/ 233904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25968 w 1066996"/>
              <a:gd name="connsiteY20" fmla="*/ 233904 h 984436"/>
              <a:gd name="connsiteX21" fmla="*/ 325836 w 1066996"/>
              <a:gd name="connsiteY21" fmla="*/ 155025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25968 w 1066996"/>
              <a:gd name="connsiteY20" fmla="*/ 233904 h 984436"/>
              <a:gd name="connsiteX21" fmla="*/ 325836 w 1066996"/>
              <a:gd name="connsiteY21" fmla="*/ 155025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0" fmla="*/ 621658 w 1066996"/>
              <a:gd name="connsiteY0" fmla="*/ 1695 h 986131"/>
              <a:gd name="connsiteX1" fmla="*/ 674030 w 1066996"/>
              <a:gd name="connsiteY1" fmla="*/ 6879 h 986131"/>
              <a:gd name="connsiteX2" fmla="*/ 817510 w 1066996"/>
              <a:gd name="connsiteY2" fmla="*/ 73377 h 986131"/>
              <a:gd name="connsiteX3" fmla="*/ 778643 w 1066996"/>
              <a:gd name="connsiteY3" fmla="*/ 159849 h 986131"/>
              <a:gd name="connsiteX4" fmla="*/ 807837 w 1066996"/>
              <a:gd name="connsiteY4" fmla="*/ 231587 h 986131"/>
              <a:gd name="connsiteX5" fmla="*/ 965973 w 1066996"/>
              <a:gd name="connsiteY5" fmla="*/ 266401 h 986131"/>
              <a:gd name="connsiteX6" fmla="*/ 1045041 w 1066996"/>
              <a:gd name="connsiteY6" fmla="*/ 208377 h 986131"/>
              <a:gd name="connsiteX7" fmla="*/ 1066996 w 1066996"/>
              <a:gd name="connsiteY7" fmla="*/ 167516 h 986131"/>
              <a:gd name="connsiteX8" fmla="*/ 1064718 w 1066996"/>
              <a:gd name="connsiteY8" fmla="*/ 904291 h 986131"/>
              <a:gd name="connsiteX9" fmla="*/ 783808 w 1066996"/>
              <a:gd name="connsiteY9" fmla="*/ 976201 h 986131"/>
              <a:gd name="connsiteX10" fmla="*/ 531231 w 1066996"/>
              <a:gd name="connsiteY10" fmla="*/ 833471 h 986131"/>
              <a:gd name="connsiteX11" fmla="*/ 338979 w 1066996"/>
              <a:gd name="connsiteY11" fmla="*/ 840971 h 986131"/>
              <a:gd name="connsiteX12" fmla="*/ 287676 w 1066996"/>
              <a:gd name="connsiteY12" fmla="*/ 911866 h 986131"/>
              <a:gd name="connsiteX13" fmla="*/ 225096 w 1066996"/>
              <a:gd name="connsiteY13" fmla="*/ 973676 h 986131"/>
              <a:gd name="connsiteX14" fmla="*/ 67013 w 1066996"/>
              <a:gd name="connsiteY14" fmla="*/ 944465 h 986131"/>
              <a:gd name="connsiteX15" fmla="*/ 0 w 1066996"/>
              <a:gd name="connsiteY15" fmla="*/ 925679 h 986131"/>
              <a:gd name="connsiteX16" fmla="*/ 4129 w 1066996"/>
              <a:gd name="connsiteY16" fmla="*/ 220378 h 986131"/>
              <a:gd name="connsiteX17" fmla="*/ 46977 w 1066996"/>
              <a:gd name="connsiteY17" fmla="*/ 271467 h 986131"/>
              <a:gd name="connsiteX18" fmla="*/ 157049 w 1066996"/>
              <a:gd name="connsiteY18" fmla="*/ 328644 h 986131"/>
              <a:gd name="connsiteX19" fmla="*/ 412499 w 1066996"/>
              <a:gd name="connsiteY19" fmla="*/ 320204 h 986131"/>
              <a:gd name="connsiteX20" fmla="*/ 425968 w 1066996"/>
              <a:gd name="connsiteY20" fmla="*/ 235599 h 986131"/>
              <a:gd name="connsiteX21" fmla="*/ 325836 w 1066996"/>
              <a:gd name="connsiteY21" fmla="*/ 156720 h 986131"/>
              <a:gd name="connsiteX22" fmla="*/ 339513 w 1066996"/>
              <a:gd name="connsiteY22" fmla="*/ 72287 h 986131"/>
              <a:gd name="connsiteX23" fmla="*/ 455074 w 1066996"/>
              <a:gd name="connsiteY23" fmla="*/ 15319 h 986131"/>
              <a:gd name="connsiteX0" fmla="*/ 621658 w 1066996"/>
              <a:gd name="connsiteY0" fmla="*/ 1695 h 986131"/>
              <a:gd name="connsiteX1" fmla="*/ 674030 w 1066996"/>
              <a:gd name="connsiteY1" fmla="*/ 6879 h 986131"/>
              <a:gd name="connsiteX2" fmla="*/ 769877 w 1066996"/>
              <a:gd name="connsiteY2" fmla="*/ 40489 h 986131"/>
              <a:gd name="connsiteX3" fmla="*/ 817510 w 1066996"/>
              <a:gd name="connsiteY3" fmla="*/ 73377 h 986131"/>
              <a:gd name="connsiteX4" fmla="*/ 778643 w 1066996"/>
              <a:gd name="connsiteY4" fmla="*/ 159849 h 986131"/>
              <a:gd name="connsiteX5" fmla="*/ 807837 w 1066996"/>
              <a:gd name="connsiteY5" fmla="*/ 231587 h 986131"/>
              <a:gd name="connsiteX6" fmla="*/ 965973 w 1066996"/>
              <a:gd name="connsiteY6" fmla="*/ 266401 h 986131"/>
              <a:gd name="connsiteX7" fmla="*/ 1045041 w 1066996"/>
              <a:gd name="connsiteY7" fmla="*/ 208377 h 986131"/>
              <a:gd name="connsiteX8" fmla="*/ 1066996 w 1066996"/>
              <a:gd name="connsiteY8" fmla="*/ 167516 h 986131"/>
              <a:gd name="connsiteX9" fmla="*/ 1064718 w 1066996"/>
              <a:gd name="connsiteY9" fmla="*/ 904291 h 986131"/>
              <a:gd name="connsiteX10" fmla="*/ 783808 w 1066996"/>
              <a:gd name="connsiteY10" fmla="*/ 976201 h 986131"/>
              <a:gd name="connsiteX11" fmla="*/ 531231 w 1066996"/>
              <a:gd name="connsiteY11" fmla="*/ 833471 h 986131"/>
              <a:gd name="connsiteX12" fmla="*/ 338979 w 1066996"/>
              <a:gd name="connsiteY12" fmla="*/ 840971 h 986131"/>
              <a:gd name="connsiteX13" fmla="*/ 287676 w 1066996"/>
              <a:gd name="connsiteY13" fmla="*/ 911866 h 986131"/>
              <a:gd name="connsiteX14" fmla="*/ 225096 w 1066996"/>
              <a:gd name="connsiteY14" fmla="*/ 973676 h 986131"/>
              <a:gd name="connsiteX15" fmla="*/ 67013 w 1066996"/>
              <a:gd name="connsiteY15" fmla="*/ 944465 h 986131"/>
              <a:gd name="connsiteX16" fmla="*/ 0 w 1066996"/>
              <a:gd name="connsiteY16" fmla="*/ 925679 h 986131"/>
              <a:gd name="connsiteX17" fmla="*/ 4129 w 1066996"/>
              <a:gd name="connsiteY17" fmla="*/ 220378 h 986131"/>
              <a:gd name="connsiteX18" fmla="*/ 46977 w 1066996"/>
              <a:gd name="connsiteY18" fmla="*/ 271467 h 986131"/>
              <a:gd name="connsiteX19" fmla="*/ 157049 w 1066996"/>
              <a:gd name="connsiteY19" fmla="*/ 328644 h 986131"/>
              <a:gd name="connsiteX20" fmla="*/ 412499 w 1066996"/>
              <a:gd name="connsiteY20" fmla="*/ 320204 h 986131"/>
              <a:gd name="connsiteX21" fmla="*/ 425968 w 1066996"/>
              <a:gd name="connsiteY21" fmla="*/ 235599 h 986131"/>
              <a:gd name="connsiteX22" fmla="*/ 325836 w 1066996"/>
              <a:gd name="connsiteY22" fmla="*/ 156720 h 986131"/>
              <a:gd name="connsiteX23" fmla="*/ 339513 w 1066996"/>
              <a:gd name="connsiteY23" fmla="*/ 72287 h 986131"/>
              <a:gd name="connsiteX24" fmla="*/ 455074 w 1066996"/>
              <a:gd name="connsiteY24" fmla="*/ 15319 h 986131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817510 w 1066996"/>
              <a:gd name="connsiteY3" fmla="*/ 71682 h 984436"/>
              <a:gd name="connsiteX4" fmla="*/ 778643 w 1066996"/>
              <a:gd name="connsiteY4" fmla="*/ 158154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815671 w 1066996"/>
              <a:gd name="connsiteY3" fmla="*/ 90618 h 984436"/>
              <a:gd name="connsiteX4" fmla="*/ 778643 w 1066996"/>
              <a:gd name="connsiteY4" fmla="*/ 158154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815671 w 1066996"/>
              <a:gd name="connsiteY3" fmla="*/ 90618 h 984436"/>
              <a:gd name="connsiteX4" fmla="*/ 769447 w 1066996"/>
              <a:gd name="connsiteY4" fmla="*/ 166991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815671 w 1066996"/>
              <a:gd name="connsiteY3" fmla="*/ 90618 h 984436"/>
              <a:gd name="connsiteX4" fmla="*/ 769447 w 1066996"/>
              <a:gd name="connsiteY4" fmla="*/ 161941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815671 w 1066996"/>
              <a:gd name="connsiteY3" fmla="*/ 90618 h 984436"/>
              <a:gd name="connsiteX4" fmla="*/ 769447 w 1066996"/>
              <a:gd name="connsiteY4" fmla="*/ 156891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794520 w 1066996"/>
              <a:gd name="connsiteY3" fmla="*/ 99455 h 984436"/>
              <a:gd name="connsiteX4" fmla="*/ 769447 w 1066996"/>
              <a:gd name="connsiteY4" fmla="*/ 156891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794520 w 1066996"/>
              <a:gd name="connsiteY3" fmla="*/ 99455 h 984436"/>
              <a:gd name="connsiteX4" fmla="*/ 769447 w 1066996"/>
              <a:gd name="connsiteY4" fmla="*/ 156891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794520 w 1066996"/>
              <a:gd name="connsiteY3" fmla="*/ 109555 h 984436"/>
              <a:gd name="connsiteX4" fmla="*/ 769447 w 1066996"/>
              <a:gd name="connsiteY4" fmla="*/ 156891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1690 h 986126"/>
              <a:gd name="connsiteX1" fmla="*/ 674030 w 1066996"/>
              <a:gd name="connsiteY1" fmla="*/ 6874 h 986126"/>
              <a:gd name="connsiteX2" fmla="*/ 814938 w 1066996"/>
              <a:gd name="connsiteY2" fmla="*/ 73307 h 986126"/>
              <a:gd name="connsiteX3" fmla="*/ 794520 w 1066996"/>
              <a:gd name="connsiteY3" fmla="*/ 111245 h 986126"/>
              <a:gd name="connsiteX4" fmla="*/ 769447 w 1066996"/>
              <a:gd name="connsiteY4" fmla="*/ 158581 h 986126"/>
              <a:gd name="connsiteX5" fmla="*/ 807837 w 1066996"/>
              <a:gd name="connsiteY5" fmla="*/ 231582 h 986126"/>
              <a:gd name="connsiteX6" fmla="*/ 965973 w 1066996"/>
              <a:gd name="connsiteY6" fmla="*/ 266396 h 986126"/>
              <a:gd name="connsiteX7" fmla="*/ 1045041 w 1066996"/>
              <a:gd name="connsiteY7" fmla="*/ 208372 h 986126"/>
              <a:gd name="connsiteX8" fmla="*/ 1066996 w 1066996"/>
              <a:gd name="connsiteY8" fmla="*/ 167511 h 986126"/>
              <a:gd name="connsiteX9" fmla="*/ 1064718 w 1066996"/>
              <a:gd name="connsiteY9" fmla="*/ 904286 h 986126"/>
              <a:gd name="connsiteX10" fmla="*/ 783808 w 1066996"/>
              <a:gd name="connsiteY10" fmla="*/ 976196 h 986126"/>
              <a:gd name="connsiteX11" fmla="*/ 531231 w 1066996"/>
              <a:gd name="connsiteY11" fmla="*/ 833466 h 986126"/>
              <a:gd name="connsiteX12" fmla="*/ 338979 w 1066996"/>
              <a:gd name="connsiteY12" fmla="*/ 840966 h 986126"/>
              <a:gd name="connsiteX13" fmla="*/ 287676 w 1066996"/>
              <a:gd name="connsiteY13" fmla="*/ 911861 h 986126"/>
              <a:gd name="connsiteX14" fmla="*/ 225096 w 1066996"/>
              <a:gd name="connsiteY14" fmla="*/ 973671 h 986126"/>
              <a:gd name="connsiteX15" fmla="*/ 67013 w 1066996"/>
              <a:gd name="connsiteY15" fmla="*/ 944460 h 986126"/>
              <a:gd name="connsiteX16" fmla="*/ 0 w 1066996"/>
              <a:gd name="connsiteY16" fmla="*/ 925674 h 986126"/>
              <a:gd name="connsiteX17" fmla="*/ 4129 w 1066996"/>
              <a:gd name="connsiteY17" fmla="*/ 220373 h 986126"/>
              <a:gd name="connsiteX18" fmla="*/ 46977 w 1066996"/>
              <a:gd name="connsiteY18" fmla="*/ 271462 h 986126"/>
              <a:gd name="connsiteX19" fmla="*/ 157049 w 1066996"/>
              <a:gd name="connsiteY19" fmla="*/ 328639 h 986126"/>
              <a:gd name="connsiteX20" fmla="*/ 412499 w 1066996"/>
              <a:gd name="connsiteY20" fmla="*/ 320199 h 986126"/>
              <a:gd name="connsiteX21" fmla="*/ 425968 w 1066996"/>
              <a:gd name="connsiteY21" fmla="*/ 235594 h 986126"/>
              <a:gd name="connsiteX22" fmla="*/ 325836 w 1066996"/>
              <a:gd name="connsiteY22" fmla="*/ 156715 h 986126"/>
              <a:gd name="connsiteX23" fmla="*/ 339513 w 1066996"/>
              <a:gd name="connsiteY23" fmla="*/ 72282 h 986126"/>
              <a:gd name="connsiteX24" fmla="*/ 455074 w 1066996"/>
              <a:gd name="connsiteY24" fmla="*/ 15314 h 986126"/>
              <a:gd name="connsiteX0" fmla="*/ 621658 w 1066996"/>
              <a:gd name="connsiteY0" fmla="*/ 1690 h 986126"/>
              <a:gd name="connsiteX1" fmla="*/ 674030 w 1066996"/>
              <a:gd name="connsiteY1" fmla="*/ 6874 h 986126"/>
              <a:gd name="connsiteX2" fmla="*/ 814938 w 1066996"/>
              <a:gd name="connsiteY2" fmla="*/ 73307 h 986126"/>
              <a:gd name="connsiteX3" fmla="*/ 794520 w 1066996"/>
              <a:gd name="connsiteY3" fmla="*/ 111245 h 986126"/>
              <a:gd name="connsiteX4" fmla="*/ 769447 w 1066996"/>
              <a:gd name="connsiteY4" fmla="*/ 158581 h 986126"/>
              <a:gd name="connsiteX5" fmla="*/ 807837 w 1066996"/>
              <a:gd name="connsiteY5" fmla="*/ 231582 h 986126"/>
              <a:gd name="connsiteX6" fmla="*/ 965973 w 1066996"/>
              <a:gd name="connsiteY6" fmla="*/ 266396 h 986126"/>
              <a:gd name="connsiteX7" fmla="*/ 1045041 w 1066996"/>
              <a:gd name="connsiteY7" fmla="*/ 208372 h 986126"/>
              <a:gd name="connsiteX8" fmla="*/ 1066996 w 1066996"/>
              <a:gd name="connsiteY8" fmla="*/ 167511 h 986126"/>
              <a:gd name="connsiteX9" fmla="*/ 1064718 w 1066996"/>
              <a:gd name="connsiteY9" fmla="*/ 904286 h 986126"/>
              <a:gd name="connsiteX10" fmla="*/ 783808 w 1066996"/>
              <a:gd name="connsiteY10" fmla="*/ 976196 h 986126"/>
              <a:gd name="connsiteX11" fmla="*/ 531231 w 1066996"/>
              <a:gd name="connsiteY11" fmla="*/ 833466 h 986126"/>
              <a:gd name="connsiteX12" fmla="*/ 338979 w 1066996"/>
              <a:gd name="connsiteY12" fmla="*/ 840966 h 986126"/>
              <a:gd name="connsiteX13" fmla="*/ 287676 w 1066996"/>
              <a:gd name="connsiteY13" fmla="*/ 911861 h 986126"/>
              <a:gd name="connsiteX14" fmla="*/ 225096 w 1066996"/>
              <a:gd name="connsiteY14" fmla="*/ 973671 h 986126"/>
              <a:gd name="connsiteX15" fmla="*/ 67013 w 1066996"/>
              <a:gd name="connsiteY15" fmla="*/ 944460 h 986126"/>
              <a:gd name="connsiteX16" fmla="*/ 0 w 1066996"/>
              <a:gd name="connsiteY16" fmla="*/ 925674 h 986126"/>
              <a:gd name="connsiteX17" fmla="*/ 4129 w 1066996"/>
              <a:gd name="connsiteY17" fmla="*/ 220373 h 986126"/>
              <a:gd name="connsiteX18" fmla="*/ 46977 w 1066996"/>
              <a:gd name="connsiteY18" fmla="*/ 271462 h 986126"/>
              <a:gd name="connsiteX19" fmla="*/ 157049 w 1066996"/>
              <a:gd name="connsiteY19" fmla="*/ 328639 h 986126"/>
              <a:gd name="connsiteX20" fmla="*/ 412499 w 1066996"/>
              <a:gd name="connsiteY20" fmla="*/ 320199 h 986126"/>
              <a:gd name="connsiteX21" fmla="*/ 425968 w 1066996"/>
              <a:gd name="connsiteY21" fmla="*/ 235594 h 986126"/>
              <a:gd name="connsiteX22" fmla="*/ 325836 w 1066996"/>
              <a:gd name="connsiteY22" fmla="*/ 156715 h 986126"/>
              <a:gd name="connsiteX23" fmla="*/ 339513 w 1066996"/>
              <a:gd name="connsiteY23" fmla="*/ 72282 h 986126"/>
              <a:gd name="connsiteX24" fmla="*/ 455074 w 1066996"/>
              <a:gd name="connsiteY24" fmla="*/ 15314 h 986126"/>
              <a:gd name="connsiteX0" fmla="*/ 621658 w 1066996"/>
              <a:gd name="connsiteY0" fmla="*/ 1690 h 986126"/>
              <a:gd name="connsiteX1" fmla="*/ 674030 w 1066996"/>
              <a:gd name="connsiteY1" fmla="*/ 6874 h 986126"/>
              <a:gd name="connsiteX2" fmla="*/ 814938 w 1066996"/>
              <a:gd name="connsiteY2" fmla="*/ 73307 h 986126"/>
              <a:gd name="connsiteX3" fmla="*/ 794520 w 1066996"/>
              <a:gd name="connsiteY3" fmla="*/ 111245 h 986126"/>
              <a:gd name="connsiteX4" fmla="*/ 769447 w 1066996"/>
              <a:gd name="connsiteY4" fmla="*/ 158581 h 986126"/>
              <a:gd name="connsiteX5" fmla="*/ 807837 w 1066996"/>
              <a:gd name="connsiteY5" fmla="*/ 231582 h 986126"/>
              <a:gd name="connsiteX6" fmla="*/ 965973 w 1066996"/>
              <a:gd name="connsiteY6" fmla="*/ 266396 h 986126"/>
              <a:gd name="connsiteX7" fmla="*/ 1045041 w 1066996"/>
              <a:gd name="connsiteY7" fmla="*/ 208372 h 986126"/>
              <a:gd name="connsiteX8" fmla="*/ 1066996 w 1066996"/>
              <a:gd name="connsiteY8" fmla="*/ 167511 h 986126"/>
              <a:gd name="connsiteX9" fmla="*/ 1064718 w 1066996"/>
              <a:gd name="connsiteY9" fmla="*/ 904286 h 986126"/>
              <a:gd name="connsiteX10" fmla="*/ 783808 w 1066996"/>
              <a:gd name="connsiteY10" fmla="*/ 976196 h 986126"/>
              <a:gd name="connsiteX11" fmla="*/ 531231 w 1066996"/>
              <a:gd name="connsiteY11" fmla="*/ 833466 h 986126"/>
              <a:gd name="connsiteX12" fmla="*/ 338979 w 1066996"/>
              <a:gd name="connsiteY12" fmla="*/ 840966 h 986126"/>
              <a:gd name="connsiteX13" fmla="*/ 287676 w 1066996"/>
              <a:gd name="connsiteY13" fmla="*/ 911861 h 986126"/>
              <a:gd name="connsiteX14" fmla="*/ 225096 w 1066996"/>
              <a:gd name="connsiteY14" fmla="*/ 973671 h 986126"/>
              <a:gd name="connsiteX15" fmla="*/ 67013 w 1066996"/>
              <a:gd name="connsiteY15" fmla="*/ 944460 h 986126"/>
              <a:gd name="connsiteX16" fmla="*/ 0 w 1066996"/>
              <a:gd name="connsiteY16" fmla="*/ 925674 h 986126"/>
              <a:gd name="connsiteX17" fmla="*/ 4129 w 1066996"/>
              <a:gd name="connsiteY17" fmla="*/ 220373 h 986126"/>
              <a:gd name="connsiteX18" fmla="*/ 46977 w 1066996"/>
              <a:gd name="connsiteY18" fmla="*/ 271462 h 986126"/>
              <a:gd name="connsiteX19" fmla="*/ 157049 w 1066996"/>
              <a:gd name="connsiteY19" fmla="*/ 328639 h 986126"/>
              <a:gd name="connsiteX20" fmla="*/ 412499 w 1066996"/>
              <a:gd name="connsiteY20" fmla="*/ 320199 h 986126"/>
              <a:gd name="connsiteX21" fmla="*/ 425968 w 1066996"/>
              <a:gd name="connsiteY21" fmla="*/ 235594 h 986126"/>
              <a:gd name="connsiteX22" fmla="*/ 325836 w 1066996"/>
              <a:gd name="connsiteY22" fmla="*/ 156715 h 986126"/>
              <a:gd name="connsiteX23" fmla="*/ 339513 w 1066996"/>
              <a:gd name="connsiteY23" fmla="*/ 72282 h 986126"/>
              <a:gd name="connsiteX24" fmla="*/ 455074 w 1066996"/>
              <a:gd name="connsiteY24" fmla="*/ 15314 h 986126"/>
              <a:gd name="connsiteX0" fmla="*/ 621658 w 1066996"/>
              <a:gd name="connsiteY0" fmla="*/ 1861 h 986297"/>
              <a:gd name="connsiteX1" fmla="*/ 674030 w 1066996"/>
              <a:gd name="connsiteY1" fmla="*/ 7045 h 986297"/>
              <a:gd name="connsiteX2" fmla="*/ 822295 w 1066996"/>
              <a:gd name="connsiteY2" fmla="*/ 76003 h 986297"/>
              <a:gd name="connsiteX3" fmla="*/ 794520 w 1066996"/>
              <a:gd name="connsiteY3" fmla="*/ 111416 h 986297"/>
              <a:gd name="connsiteX4" fmla="*/ 769447 w 1066996"/>
              <a:gd name="connsiteY4" fmla="*/ 158752 h 986297"/>
              <a:gd name="connsiteX5" fmla="*/ 807837 w 1066996"/>
              <a:gd name="connsiteY5" fmla="*/ 231753 h 986297"/>
              <a:gd name="connsiteX6" fmla="*/ 965973 w 1066996"/>
              <a:gd name="connsiteY6" fmla="*/ 266567 h 986297"/>
              <a:gd name="connsiteX7" fmla="*/ 1045041 w 1066996"/>
              <a:gd name="connsiteY7" fmla="*/ 208543 h 986297"/>
              <a:gd name="connsiteX8" fmla="*/ 1066996 w 1066996"/>
              <a:gd name="connsiteY8" fmla="*/ 167682 h 986297"/>
              <a:gd name="connsiteX9" fmla="*/ 1064718 w 1066996"/>
              <a:gd name="connsiteY9" fmla="*/ 904457 h 986297"/>
              <a:gd name="connsiteX10" fmla="*/ 783808 w 1066996"/>
              <a:gd name="connsiteY10" fmla="*/ 976367 h 986297"/>
              <a:gd name="connsiteX11" fmla="*/ 531231 w 1066996"/>
              <a:gd name="connsiteY11" fmla="*/ 833637 h 986297"/>
              <a:gd name="connsiteX12" fmla="*/ 338979 w 1066996"/>
              <a:gd name="connsiteY12" fmla="*/ 841137 h 986297"/>
              <a:gd name="connsiteX13" fmla="*/ 287676 w 1066996"/>
              <a:gd name="connsiteY13" fmla="*/ 912032 h 986297"/>
              <a:gd name="connsiteX14" fmla="*/ 225096 w 1066996"/>
              <a:gd name="connsiteY14" fmla="*/ 973842 h 986297"/>
              <a:gd name="connsiteX15" fmla="*/ 67013 w 1066996"/>
              <a:gd name="connsiteY15" fmla="*/ 944631 h 986297"/>
              <a:gd name="connsiteX16" fmla="*/ 0 w 1066996"/>
              <a:gd name="connsiteY16" fmla="*/ 925845 h 986297"/>
              <a:gd name="connsiteX17" fmla="*/ 4129 w 1066996"/>
              <a:gd name="connsiteY17" fmla="*/ 220544 h 986297"/>
              <a:gd name="connsiteX18" fmla="*/ 46977 w 1066996"/>
              <a:gd name="connsiteY18" fmla="*/ 271633 h 986297"/>
              <a:gd name="connsiteX19" fmla="*/ 157049 w 1066996"/>
              <a:gd name="connsiteY19" fmla="*/ 328810 h 986297"/>
              <a:gd name="connsiteX20" fmla="*/ 412499 w 1066996"/>
              <a:gd name="connsiteY20" fmla="*/ 320370 h 986297"/>
              <a:gd name="connsiteX21" fmla="*/ 425968 w 1066996"/>
              <a:gd name="connsiteY21" fmla="*/ 235765 h 986297"/>
              <a:gd name="connsiteX22" fmla="*/ 325836 w 1066996"/>
              <a:gd name="connsiteY22" fmla="*/ 156886 h 986297"/>
              <a:gd name="connsiteX23" fmla="*/ 339513 w 1066996"/>
              <a:gd name="connsiteY23" fmla="*/ 72453 h 986297"/>
              <a:gd name="connsiteX24" fmla="*/ 455074 w 1066996"/>
              <a:gd name="connsiteY24" fmla="*/ 15485 h 986297"/>
              <a:gd name="connsiteX0" fmla="*/ 621658 w 1066996"/>
              <a:gd name="connsiteY0" fmla="*/ 1522 h 985958"/>
              <a:gd name="connsiteX1" fmla="*/ 674030 w 1066996"/>
              <a:gd name="connsiteY1" fmla="*/ 6706 h 985958"/>
              <a:gd name="connsiteX2" fmla="*/ 821375 w 1066996"/>
              <a:gd name="connsiteY2" fmla="*/ 70614 h 985958"/>
              <a:gd name="connsiteX3" fmla="*/ 794520 w 1066996"/>
              <a:gd name="connsiteY3" fmla="*/ 111077 h 985958"/>
              <a:gd name="connsiteX4" fmla="*/ 769447 w 1066996"/>
              <a:gd name="connsiteY4" fmla="*/ 158413 h 985958"/>
              <a:gd name="connsiteX5" fmla="*/ 807837 w 1066996"/>
              <a:gd name="connsiteY5" fmla="*/ 231414 h 985958"/>
              <a:gd name="connsiteX6" fmla="*/ 965973 w 1066996"/>
              <a:gd name="connsiteY6" fmla="*/ 266228 h 985958"/>
              <a:gd name="connsiteX7" fmla="*/ 1045041 w 1066996"/>
              <a:gd name="connsiteY7" fmla="*/ 208204 h 985958"/>
              <a:gd name="connsiteX8" fmla="*/ 1066996 w 1066996"/>
              <a:gd name="connsiteY8" fmla="*/ 167343 h 985958"/>
              <a:gd name="connsiteX9" fmla="*/ 1064718 w 1066996"/>
              <a:gd name="connsiteY9" fmla="*/ 904118 h 985958"/>
              <a:gd name="connsiteX10" fmla="*/ 783808 w 1066996"/>
              <a:gd name="connsiteY10" fmla="*/ 976028 h 985958"/>
              <a:gd name="connsiteX11" fmla="*/ 531231 w 1066996"/>
              <a:gd name="connsiteY11" fmla="*/ 833298 h 985958"/>
              <a:gd name="connsiteX12" fmla="*/ 338979 w 1066996"/>
              <a:gd name="connsiteY12" fmla="*/ 840798 h 985958"/>
              <a:gd name="connsiteX13" fmla="*/ 287676 w 1066996"/>
              <a:gd name="connsiteY13" fmla="*/ 911693 h 985958"/>
              <a:gd name="connsiteX14" fmla="*/ 225096 w 1066996"/>
              <a:gd name="connsiteY14" fmla="*/ 973503 h 985958"/>
              <a:gd name="connsiteX15" fmla="*/ 67013 w 1066996"/>
              <a:gd name="connsiteY15" fmla="*/ 944292 h 985958"/>
              <a:gd name="connsiteX16" fmla="*/ 0 w 1066996"/>
              <a:gd name="connsiteY16" fmla="*/ 925506 h 985958"/>
              <a:gd name="connsiteX17" fmla="*/ 4129 w 1066996"/>
              <a:gd name="connsiteY17" fmla="*/ 220205 h 985958"/>
              <a:gd name="connsiteX18" fmla="*/ 46977 w 1066996"/>
              <a:gd name="connsiteY18" fmla="*/ 271294 h 985958"/>
              <a:gd name="connsiteX19" fmla="*/ 157049 w 1066996"/>
              <a:gd name="connsiteY19" fmla="*/ 328471 h 985958"/>
              <a:gd name="connsiteX20" fmla="*/ 412499 w 1066996"/>
              <a:gd name="connsiteY20" fmla="*/ 320031 h 985958"/>
              <a:gd name="connsiteX21" fmla="*/ 425968 w 1066996"/>
              <a:gd name="connsiteY21" fmla="*/ 235426 h 985958"/>
              <a:gd name="connsiteX22" fmla="*/ 325836 w 1066996"/>
              <a:gd name="connsiteY22" fmla="*/ 156547 h 985958"/>
              <a:gd name="connsiteX23" fmla="*/ 339513 w 1066996"/>
              <a:gd name="connsiteY23" fmla="*/ 72114 h 985958"/>
              <a:gd name="connsiteX24" fmla="*/ 455074 w 1066996"/>
              <a:gd name="connsiteY24" fmla="*/ 15146 h 985958"/>
              <a:gd name="connsiteX0" fmla="*/ 621658 w 1066996"/>
              <a:gd name="connsiteY0" fmla="*/ 1522 h 985958"/>
              <a:gd name="connsiteX1" fmla="*/ 674030 w 1066996"/>
              <a:gd name="connsiteY1" fmla="*/ 6706 h 985958"/>
              <a:gd name="connsiteX2" fmla="*/ 821375 w 1066996"/>
              <a:gd name="connsiteY2" fmla="*/ 70614 h 985958"/>
              <a:gd name="connsiteX3" fmla="*/ 793600 w 1066996"/>
              <a:gd name="connsiteY3" fmla="*/ 111077 h 985958"/>
              <a:gd name="connsiteX4" fmla="*/ 769447 w 1066996"/>
              <a:gd name="connsiteY4" fmla="*/ 158413 h 985958"/>
              <a:gd name="connsiteX5" fmla="*/ 807837 w 1066996"/>
              <a:gd name="connsiteY5" fmla="*/ 231414 h 985958"/>
              <a:gd name="connsiteX6" fmla="*/ 965973 w 1066996"/>
              <a:gd name="connsiteY6" fmla="*/ 266228 h 985958"/>
              <a:gd name="connsiteX7" fmla="*/ 1045041 w 1066996"/>
              <a:gd name="connsiteY7" fmla="*/ 208204 h 985958"/>
              <a:gd name="connsiteX8" fmla="*/ 1066996 w 1066996"/>
              <a:gd name="connsiteY8" fmla="*/ 167343 h 985958"/>
              <a:gd name="connsiteX9" fmla="*/ 1064718 w 1066996"/>
              <a:gd name="connsiteY9" fmla="*/ 904118 h 985958"/>
              <a:gd name="connsiteX10" fmla="*/ 783808 w 1066996"/>
              <a:gd name="connsiteY10" fmla="*/ 976028 h 985958"/>
              <a:gd name="connsiteX11" fmla="*/ 531231 w 1066996"/>
              <a:gd name="connsiteY11" fmla="*/ 833298 h 985958"/>
              <a:gd name="connsiteX12" fmla="*/ 338979 w 1066996"/>
              <a:gd name="connsiteY12" fmla="*/ 840798 h 985958"/>
              <a:gd name="connsiteX13" fmla="*/ 287676 w 1066996"/>
              <a:gd name="connsiteY13" fmla="*/ 911693 h 985958"/>
              <a:gd name="connsiteX14" fmla="*/ 225096 w 1066996"/>
              <a:gd name="connsiteY14" fmla="*/ 973503 h 985958"/>
              <a:gd name="connsiteX15" fmla="*/ 67013 w 1066996"/>
              <a:gd name="connsiteY15" fmla="*/ 944292 h 985958"/>
              <a:gd name="connsiteX16" fmla="*/ 0 w 1066996"/>
              <a:gd name="connsiteY16" fmla="*/ 925506 h 985958"/>
              <a:gd name="connsiteX17" fmla="*/ 4129 w 1066996"/>
              <a:gd name="connsiteY17" fmla="*/ 220205 h 985958"/>
              <a:gd name="connsiteX18" fmla="*/ 46977 w 1066996"/>
              <a:gd name="connsiteY18" fmla="*/ 271294 h 985958"/>
              <a:gd name="connsiteX19" fmla="*/ 157049 w 1066996"/>
              <a:gd name="connsiteY19" fmla="*/ 328471 h 985958"/>
              <a:gd name="connsiteX20" fmla="*/ 412499 w 1066996"/>
              <a:gd name="connsiteY20" fmla="*/ 320031 h 985958"/>
              <a:gd name="connsiteX21" fmla="*/ 425968 w 1066996"/>
              <a:gd name="connsiteY21" fmla="*/ 235426 h 985958"/>
              <a:gd name="connsiteX22" fmla="*/ 325836 w 1066996"/>
              <a:gd name="connsiteY22" fmla="*/ 156547 h 985958"/>
              <a:gd name="connsiteX23" fmla="*/ 339513 w 1066996"/>
              <a:gd name="connsiteY23" fmla="*/ 72114 h 985958"/>
              <a:gd name="connsiteX24" fmla="*/ 455074 w 1066996"/>
              <a:gd name="connsiteY24" fmla="*/ 15146 h 985958"/>
              <a:gd name="connsiteX0" fmla="*/ 621658 w 1066996"/>
              <a:gd name="connsiteY0" fmla="*/ 1522 h 985958"/>
              <a:gd name="connsiteX1" fmla="*/ 674030 w 1066996"/>
              <a:gd name="connsiteY1" fmla="*/ 6706 h 985958"/>
              <a:gd name="connsiteX2" fmla="*/ 821375 w 1066996"/>
              <a:gd name="connsiteY2" fmla="*/ 70614 h 985958"/>
              <a:gd name="connsiteX3" fmla="*/ 793600 w 1066996"/>
              <a:gd name="connsiteY3" fmla="*/ 111077 h 985958"/>
              <a:gd name="connsiteX4" fmla="*/ 769447 w 1066996"/>
              <a:gd name="connsiteY4" fmla="*/ 158413 h 985958"/>
              <a:gd name="connsiteX5" fmla="*/ 807837 w 1066996"/>
              <a:gd name="connsiteY5" fmla="*/ 231414 h 985958"/>
              <a:gd name="connsiteX6" fmla="*/ 965973 w 1066996"/>
              <a:gd name="connsiteY6" fmla="*/ 266228 h 985958"/>
              <a:gd name="connsiteX7" fmla="*/ 1045041 w 1066996"/>
              <a:gd name="connsiteY7" fmla="*/ 208204 h 985958"/>
              <a:gd name="connsiteX8" fmla="*/ 1066996 w 1066996"/>
              <a:gd name="connsiteY8" fmla="*/ 167343 h 985958"/>
              <a:gd name="connsiteX9" fmla="*/ 1064718 w 1066996"/>
              <a:gd name="connsiteY9" fmla="*/ 904118 h 985958"/>
              <a:gd name="connsiteX10" fmla="*/ 783808 w 1066996"/>
              <a:gd name="connsiteY10" fmla="*/ 976028 h 985958"/>
              <a:gd name="connsiteX11" fmla="*/ 531231 w 1066996"/>
              <a:gd name="connsiteY11" fmla="*/ 833298 h 985958"/>
              <a:gd name="connsiteX12" fmla="*/ 338979 w 1066996"/>
              <a:gd name="connsiteY12" fmla="*/ 840798 h 985958"/>
              <a:gd name="connsiteX13" fmla="*/ 287676 w 1066996"/>
              <a:gd name="connsiteY13" fmla="*/ 911693 h 985958"/>
              <a:gd name="connsiteX14" fmla="*/ 225096 w 1066996"/>
              <a:gd name="connsiteY14" fmla="*/ 973503 h 985958"/>
              <a:gd name="connsiteX15" fmla="*/ 67013 w 1066996"/>
              <a:gd name="connsiteY15" fmla="*/ 944292 h 985958"/>
              <a:gd name="connsiteX16" fmla="*/ 0 w 1066996"/>
              <a:gd name="connsiteY16" fmla="*/ 925506 h 985958"/>
              <a:gd name="connsiteX17" fmla="*/ 4129 w 1066996"/>
              <a:gd name="connsiteY17" fmla="*/ 220205 h 985958"/>
              <a:gd name="connsiteX18" fmla="*/ 46977 w 1066996"/>
              <a:gd name="connsiteY18" fmla="*/ 271294 h 985958"/>
              <a:gd name="connsiteX19" fmla="*/ 157049 w 1066996"/>
              <a:gd name="connsiteY19" fmla="*/ 328471 h 985958"/>
              <a:gd name="connsiteX20" fmla="*/ 412499 w 1066996"/>
              <a:gd name="connsiteY20" fmla="*/ 320031 h 985958"/>
              <a:gd name="connsiteX21" fmla="*/ 425968 w 1066996"/>
              <a:gd name="connsiteY21" fmla="*/ 235426 h 985958"/>
              <a:gd name="connsiteX22" fmla="*/ 325836 w 1066996"/>
              <a:gd name="connsiteY22" fmla="*/ 156547 h 985958"/>
              <a:gd name="connsiteX23" fmla="*/ 339513 w 1066996"/>
              <a:gd name="connsiteY23" fmla="*/ 72114 h 985958"/>
              <a:gd name="connsiteX24" fmla="*/ 455074 w 1066996"/>
              <a:gd name="connsiteY24" fmla="*/ 15146 h 985958"/>
              <a:gd name="connsiteX0" fmla="*/ 621658 w 1066996"/>
              <a:gd name="connsiteY0" fmla="*/ 1522 h 985958"/>
              <a:gd name="connsiteX1" fmla="*/ 674030 w 1066996"/>
              <a:gd name="connsiteY1" fmla="*/ 6706 h 985958"/>
              <a:gd name="connsiteX2" fmla="*/ 821375 w 1066996"/>
              <a:gd name="connsiteY2" fmla="*/ 70614 h 985958"/>
              <a:gd name="connsiteX3" fmla="*/ 795439 w 1066996"/>
              <a:gd name="connsiteY3" fmla="*/ 108552 h 985958"/>
              <a:gd name="connsiteX4" fmla="*/ 769447 w 1066996"/>
              <a:gd name="connsiteY4" fmla="*/ 158413 h 985958"/>
              <a:gd name="connsiteX5" fmla="*/ 807837 w 1066996"/>
              <a:gd name="connsiteY5" fmla="*/ 231414 h 985958"/>
              <a:gd name="connsiteX6" fmla="*/ 965973 w 1066996"/>
              <a:gd name="connsiteY6" fmla="*/ 266228 h 985958"/>
              <a:gd name="connsiteX7" fmla="*/ 1045041 w 1066996"/>
              <a:gd name="connsiteY7" fmla="*/ 208204 h 985958"/>
              <a:gd name="connsiteX8" fmla="*/ 1066996 w 1066996"/>
              <a:gd name="connsiteY8" fmla="*/ 167343 h 985958"/>
              <a:gd name="connsiteX9" fmla="*/ 1064718 w 1066996"/>
              <a:gd name="connsiteY9" fmla="*/ 904118 h 985958"/>
              <a:gd name="connsiteX10" fmla="*/ 783808 w 1066996"/>
              <a:gd name="connsiteY10" fmla="*/ 976028 h 985958"/>
              <a:gd name="connsiteX11" fmla="*/ 531231 w 1066996"/>
              <a:gd name="connsiteY11" fmla="*/ 833298 h 985958"/>
              <a:gd name="connsiteX12" fmla="*/ 338979 w 1066996"/>
              <a:gd name="connsiteY12" fmla="*/ 840798 h 985958"/>
              <a:gd name="connsiteX13" fmla="*/ 287676 w 1066996"/>
              <a:gd name="connsiteY13" fmla="*/ 911693 h 985958"/>
              <a:gd name="connsiteX14" fmla="*/ 225096 w 1066996"/>
              <a:gd name="connsiteY14" fmla="*/ 973503 h 985958"/>
              <a:gd name="connsiteX15" fmla="*/ 67013 w 1066996"/>
              <a:gd name="connsiteY15" fmla="*/ 944292 h 985958"/>
              <a:gd name="connsiteX16" fmla="*/ 0 w 1066996"/>
              <a:gd name="connsiteY16" fmla="*/ 925506 h 985958"/>
              <a:gd name="connsiteX17" fmla="*/ 4129 w 1066996"/>
              <a:gd name="connsiteY17" fmla="*/ 220205 h 985958"/>
              <a:gd name="connsiteX18" fmla="*/ 46977 w 1066996"/>
              <a:gd name="connsiteY18" fmla="*/ 271294 h 985958"/>
              <a:gd name="connsiteX19" fmla="*/ 157049 w 1066996"/>
              <a:gd name="connsiteY19" fmla="*/ 328471 h 985958"/>
              <a:gd name="connsiteX20" fmla="*/ 412499 w 1066996"/>
              <a:gd name="connsiteY20" fmla="*/ 320031 h 985958"/>
              <a:gd name="connsiteX21" fmla="*/ 425968 w 1066996"/>
              <a:gd name="connsiteY21" fmla="*/ 235426 h 985958"/>
              <a:gd name="connsiteX22" fmla="*/ 325836 w 1066996"/>
              <a:gd name="connsiteY22" fmla="*/ 156547 h 985958"/>
              <a:gd name="connsiteX23" fmla="*/ 339513 w 1066996"/>
              <a:gd name="connsiteY23" fmla="*/ 72114 h 985958"/>
              <a:gd name="connsiteX24" fmla="*/ 455074 w 1066996"/>
              <a:gd name="connsiteY24" fmla="*/ 15146 h 985958"/>
              <a:gd name="connsiteX0" fmla="*/ 621658 w 1066996"/>
              <a:gd name="connsiteY0" fmla="*/ 1522 h 985958"/>
              <a:gd name="connsiteX1" fmla="*/ 674030 w 1066996"/>
              <a:gd name="connsiteY1" fmla="*/ 6706 h 985958"/>
              <a:gd name="connsiteX2" fmla="*/ 821375 w 1066996"/>
              <a:gd name="connsiteY2" fmla="*/ 70614 h 985958"/>
              <a:gd name="connsiteX3" fmla="*/ 798198 w 1066996"/>
              <a:gd name="connsiteY3" fmla="*/ 111077 h 985958"/>
              <a:gd name="connsiteX4" fmla="*/ 769447 w 1066996"/>
              <a:gd name="connsiteY4" fmla="*/ 158413 h 985958"/>
              <a:gd name="connsiteX5" fmla="*/ 807837 w 1066996"/>
              <a:gd name="connsiteY5" fmla="*/ 231414 h 985958"/>
              <a:gd name="connsiteX6" fmla="*/ 965973 w 1066996"/>
              <a:gd name="connsiteY6" fmla="*/ 266228 h 985958"/>
              <a:gd name="connsiteX7" fmla="*/ 1045041 w 1066996"/>
              <a:gd name="connsiteY7" fmla="*/ 208204 h 985958"/>
              <a:gd name="connsiteX8" fmla="*/ 1066996 w 1066996"/>
              <a:gd name="connsiteY8" fmla="*/ 167343 h 985958"/>
              <a:gd name="connsiteX9" fmla="*/ 1064718 w 1066996"/>
              <a:gd name="connsiteY9" fmla="*/ 904118 h 985958"/>
              <a:gd name="connsiteX10" fmla="*/ 783808 w 1066996"/>
              <a:gd name="connsiteY10" fmla="*/ 976028 h 985958"/>
              <a:gd name="connsiteX11" fmla="*/ 531231 w 1066996"/>
              <a:gd name="connsiteY11" fmla="*/ 833298 h 985958"/>
              <a:gd name="connsiteX12" fmla="*/ 338979 w 1066996"/>
              <a:gd name="connsiteY12" fmla="*/ 840798 h 985958"/>
              <a:gd name="connsiteX13" fmla="*/ 287676 w 1066996"/>
              <a:gd name="connsiteY13" fmla="*/ 911693 h 985958"/>
              <a:gd name="connsiteX14" fmla="*/ 225096 w 1066996"/>
              <a:gd name="connsiteY14" fmla="*/ 973503 h 985958"/>
              <a:gd name="connsiteX15" fmla="*/ 67013 w 1066996"/>
              <a:gd name="connsiteY15" fmla="*/ 944292 h 985958"/>
              <a:gd name="connsiteX16" fmla="*/ 0 w 1066996"/>
              <a:gd name="connsiteY16" fmla="*/ 925506 h 985958"/>
              <a:gd name="connsiteX17" fmla="*/ 4129 w 1066996"/>
              <a:gd name="connsiteY17" fmla="*/ 220205 h 985958"/>
              <a:gd name="connsiteX18" fmla="*/ 46977 w 1066996"/>
              <a:gd name="connsiteY18" fmla="*/ 271294 h 985958"/>
              <a:gd name="connsiteX19" fmla="*/ 157049 w 1066996"/>
              <a:gd name="connsiteY19" fmla="*/ 328471 h 985958"/>
              <a:gd name="connsiteX20" fmla="*/ 412499 w 1066996"/>
              <a:gd name="connsiteY20" fmla="*/ 320031 h 985958"/>
              <a:gd name="connsiteX21" fmla="*/ 425968 w 1066996"/>
              <a:gd name="connsiteY21" fmla="*/ 235426 h 985958"/>
              <a:gd name="connsiteX22" fmla="*/ 325836 w 1066996"/>
              <a:gd name="connsiteY22" fmla="*/ 156547 h 985958"/>
              <a:gd name="connsiteX23" fmla="*/ 339513 w 1066996"/>
              <a:gd name="connsiteY23" fmla="*/ 72114 h 985958"/>
              <a:gd name="connsiteX24" fmla="*/ 455074 w 1066996"/>
              <a:gd name="connsiteY24" fmla="*/ 15146 h 985958"/>
              <a:gd name="connsiteX0" fmla="*/ 562803 w 1066996"/>
              <a:gd name="connsiteY0" fmla="*/ 2177 h 985351"/>
              <a:gd name="connsiteX1" fmla="*/ 674030 w 1066996"/>
              <a:gd name="connsiteY1" fmla="*/ 6099 h 985351"/>
              <a:gd name="connsiteX2" fmla="*/ 821375 w 1066996"/>
              <a:gd name="connsiteY2" fmla="*/ 70007 h 985351"/>
              <a:gd name="connsiteX3" fmla="*/ 798198 w 1066996"/>
              <a:gd name="connsiteY3" fmla="*/ 110470 h 985351"/>
              <a:gd name="connsiteX4" fmla="*/ 769447 w 1066996"/>
              <a:gd name="connsiteY4" fmla="*/ 157806 h 985351"/>
              <a:gd name="connsiteX5" fmla="*/ 807837 w 1066996"/>
              <a:gd name="connsiteY5" fmla="*/ 230807 h 985351"/>
              <a:gd name="connsiteX6" fmla="*/ 965973 w 1066996"/>
              <a:gd name="connsiteY6" fmla="*/ 265621 h 985351"/>
              <a:gd name="connsiteX7" fmla="*/ 1045041 w 1066996"/>
              <a:gd name="connsiteY7" fmla="*/ 207597 h 985351"/>
              <a:gd name="connsiteX8" fmla="*/ 1066996 w 1066996"/>
              <a:gd name="connsiteY8" fmla="*/ 166736 h 985351"/>
              <a:gd name="connsiteX9" fmla="*/ 1064718 w 1066996"/>
              <a:gd name="connsiteY9" fmla="*/ 903511 h 985351"/>
              <a:gd name="connsiteX10" fmla="*/ 783808 w 1066996"/>
              <a:gd name="connsiteY10" fmla="*/ 975421 h 985351"/>
              <a:gd name="connsiteX11" fmla="*/ 531231 w 1066996"/>
              <a:gd name="connsiteY11" fmla="*/ 832691 h 985351"/>
              <a:gd name="connsiteX12" fmla="*/ 338979 w 1066996"/>
              <a:gd name="connsiteY12" fmla="*/ 840191 h 985351"/>
              <a:gd name="connsiteX13" fmla="*/ 287676 w 1066996"/>
              <a:gd name="connsiteY13" fmla="*/ 911086 h 985351"/>
              <a:gd name="connsiteX14" fmla="*/ 225096 w 1066996"/>
              <a:gd name="connsiteY14" fmla="*/ 972896 h 985351"/>
              <a:gd name="connsiteX15" fmla="*/ 67013 w 1066996"/>
              <a:gd name="connsiteY15" fmla="*/ 943685 h 985351"/>
              <a:gd name="connsiteX16" fmla="*/ 0 w 1066996"/>
              <a:gd name="connsiteY16" fmla="*/ 924899 h 985351"/>
              <a:gd name="connsiteX17" fmla="*/ 4129 w 1066996"/>
              <a:gd name="connsiteY17" fmla="*/ 219598 h 985351"/>
              <a:gd name="connsiteX18" fmla="*/ 46977 w 1066996"/>
              <a:gd name="connsiteY18" fmla="*/ 270687 h 985351"/>
              <a:gd name="connsiteX19" fmla="*/ 157049 w 1066996"/>
              <a:gd name="connsiteY19" fmla="*/ 327864 h 985351"/>
              <a:gd name="connsiteX20" fmla="*/ 412499 w 1066996"/>
              <a:gd name="connsiteY20" fmla="*/ 319424 h 985351"/>
              <a:gd name="connsiteX21" fmla="*/ 425968 w 1066996"/>
              <a:gd name="connsiteY21" fmla="*/ 234819 h 985351"/>
              <a:gd name="connsiteX22" fmla="*/ 325836 w 1066996"/>
              <a:gd name="connsiteY22" fmla="*/ 155940 h 985351"/>
              <a:gd name="connsiteX23" fmla="*/ 339513 w 1066996"/>
              <a:gd name="connsiteY23" fmla="*/ 71507 h 985351"/>
              <a:gd name="connsiteX24" fmla="*/ 455074 w 1066996"/>
              <a:gd name="connsiteY24" fmla="*/ 14539 h 985351"/>
              <a:gd name="connsiteX0" fmla="*/ 548089 w 1066996"/>
              <a:gd name="connsiteY0" fmla="*/ 2177 h 985351"/>
              <a:gd name="connsiteX1" fmla="*/ 674030 w 1066996"/>
              <a:gd name="connsiteY1" fmla="*/ 6099 h 985351"/>
              <a:gd name="connsiteX2" fmla="*/ 821375 w 1066996"/>
              <a:gd name="connsiteY2" fmla="*/ 70007 h 985351"/>
              <a:gd name="connsiteX3" fmla="*/ 798198 w 1066996"/>
              <a:gd name="connsiteY3" fmla="*/ 110470 h 985351"/>
              <a:gd name="connsiteX4" fmla="*/ 769447 w 1066996"/>
              <a:gd name="connsiteY4" fmla="*/ 157806 h 985351"/>
              <a:gd name="connsiteX5" fmla="*/ 807837 w 1066996"/>
              <a:gd name="connsiteY5" fmla="*/ 230807 h 985351"/>
              <a:gd name="connsiteX6" fmla="*/ 965973 w 1066996"/>
              <a:gd name="connsiteY6" fmla="*/ 265621 h 985351"/>
              <a:gd name="connsiteX7" fmla="*/ 1045041 w 1066996"/>
              <a:gd name="connsiteY7" fmla="*/ 207597 h 985351"/>
              <a:gd name="connsiteX8" fmla="*/ 1066996 w 1066996"/>
              <a:gd name="connsiteY8" fmla="*/ 166736 h 985351"/>
              <a:gd name="connsiteX9" fmla="*/ 1064718 w 1066996"/>
              <a:gd name="connsiteY9" fmla="*/ 903511 h 985351"/>
              <a:gd name="connsiteX10" fmla="*/ 783808 w 1066996"/>
              <a:gd name="connsiteY10" fmla="*/ 975421 h 985351"/>
              <a:gd name="connsiteX11" fmla="*/ 531231 w 1066996"/>
              <a:gd name="connsiteY11" fmla="*/ 832691 h 985351"/>
              <a:gd name="connsiteX12" fmla="*/ 338979 w 1066996"/>
              <a:gd name="connsiteY12" fmla="*/ 840191 h 985351"/>
              <a:gd name="connsiteX13" fmla="*/ 287676 w 1066996"/>
              <a:gd name="connsiteY13" fmla="*/ 911086 h 985351"/>
              <a:gd name="connsiteX14" fmla="*/ 225096 w 1066996"/>
              <a:gd name="connsiteY14" fmla="*/ 972896 h 985351"/>
              <a:gd name="connsiteX15" fmla="*/ 67013 w 1066996"/>
              <a:gd name="connsiteY15" fmla="*/ 943685 h 985351"/>
              <a:gd name="connsiteX16" fmla="*/ 0 w 1066996"/>
              <a:gd name="connsiteY16" fmla="*/ 924899 h 985351"/>
              <a:gd name="connsiteX17" fmla="*/ 4129 w 1066996"/>
              <a:gd name="connsiteY17" fmla="*/ 219598 h 985351"/>
              <a:gd name="connsiteX18" fmla="*/ 46977 w 1066996"/>
              <a:gd name="connsiteY18" fmla="*/ 270687 h 985351"/>
              <a:gd name="connsiteX19" fmla="*/ 157049 w 1066996"/>
              <a:gd name="connsiteY19" fmla="*/ 327864 h 985351"/>
              <a:gd name="connsiteX20" fmla="*/ 412499 w 1066996"/>
              <a:gd name="connsiteY20" fmla="*/ 319424 h 985351"/>
              <a:gd name="connsiteX21" fmla="*/ 425968 w 1066996"/>
              <a:gd name="connsiteY21" fmla="*/ 234819 h 985351"/>
              <a:gd name="connsiteX22" fmla="*/ 325836 w 1066996"/>
              <a:gd name="connsiteY22" fmla="*/ 155940 h 985351"/>
              <a:gd name="connsiteX23" fmla="*/ 339513 w 1066996"/>
              <a:gd name="connsiteY23" fmla="*/ 71507 h 985351"/>
              <a:gd name="connsiteX24" fmla="*/ 455074 w 1066996"/>
              <a:gd name="connsiteY24" fmla="*/ 14539 h 985351"/>
              <a:gd name="connsiteX0" fmla="*/ 548089 w 1066996"/>
              <a:gd name="connsiteY0" fmla="*/ 2177 h 985351"/>
              <a:gd name="connsiteX1" fmla="*/ 674030 w 1066996"/>
              <a:gd name="connsiteY1" fmla="*/ 6099 h 985351"/>
              <a:gd name="connsiteX2" fmla="*/ 821375 w 1066996"/>
              <a:gd name="connsiteY2" fmla="*/ 70007 h 985351"/>
              <a:gd name="connsiteX3" fmla="*/ 798198 w 1066996"/>
              <a:gd name="connsiteY3" fmla="*/ 110470 h 985351"/>
              <a:gd name="connsiteX4" fmla="*/ 769447 w 1066996"/>
              <a:gd name="connsiteY4" fmla="*/ 157806 h 985351"/>
              <a:gd name="connsiteX5" fmla="*/ 807837 w 1066996"/>
              <a:gd name="connsiteY5" fmla="*/ 230807 h 985351"/>
              <a:gd name="connsiteX6" fmla="*/ 965973 w 1066996"/>
              <a:gd name="connsiteY6" fmla="*/ 265621 h 985351"/>
              <a:gd name="connsiteX7" fmla="*/ 1045041 w 1066996"/>
              <a:gd name="connsiteY7" fmla="*/ 207597 h 985351"/>
              <a:gd name="connsiteX8" fmla="*/ 1066996 w 1066996"/>
              <a:gd name="connsiteY8" fmla="*/ 166736 h 985351"/>
              <a:gd name="connsiteX9" fmla="*/ 1064718 w 1066996"/>
              <a:gd name="connsiteY9" fmla="*/ 903511 h 985351"/>
              <a:gd name="connsiteX10" fmla="*/ 783808 w 1066996"/>
              <a:gd name="connsiteY10" fmla="*/ 975421 h 985351"/>
              <a:gd name="connsiteX11" fmla="*/ 531231 w 1066996"/>
              <a:gd name="connsiteY11" fmla="*/ 832691 h 985351"/>
              <a:gd name="connsiteX12" fmla="*/ 338979 w 1066996"/>
              <a:gd name="connsiteY12" fmla="*/ 840191 h 985351"/>
              <a:gd name="connsiteX13" fmla="*/ 287676 w 1066996"/>
              <a:gd name="connsiteY13" fmla="*/ 911086 h 985351"/>
              <a:gd name="connsiteX14" fmla="*/ 225096 w 1066996"/>
              <a:gd name="connsiteY14" fmla="*/ 972896 h 985351"/>
              <a:gd name="connsiteX15" fmla="*/ 67013 w 1066996"/>
              <a:gd name="connsiteY15" fmla="*/ 943685 h 985351"/>
              <a:gd name="connsiteX16" fmla="*/ 0 w 1066996"/>
              <a:gd name="connsiteY16" fmla="*/ 924899 h 985351"/>
              <a:gd name="connsiteX17" fmla="*/ 4129 w 1066996"/>
              <a:gd name="connsiteY17" fmla="*/ 219598 h 985351"/>
              <a:gd name="connsiteX18" fmla="*/ 46977 w 1066996"/>
              <a:gd name="connsiteY18" fmla="*/ 270687 h 985351"/>
              <a:gd name="connsiteX19" fmla="*/ 157049 w 1066996"/>
              <a:gd name="connsiteY19" fmla="*/ 327864 h 985351"/>
              <a:gd name="connsiteX20" fmla="*/ 412499 w 1066996"/>
              <a:gd name="connsiteY20" fmla="*/ 319424 h 985351"/>
              <a:gd name="connsiteX21" fmla="*/ 425968 w 1066996"/>
              <a:gd name="connsiteY21" fmla="*/ 234819 h 985351"/>
              <a:gd name="connsiteX22" fmla="*/ 325836 w 1066996"/>
              <a:gd name="connsiteY22" fmla="*/ 155940 h 985351"/>
              <a:gd name="connsiteX23" fmla="*/ 339513 w 1066996"/>
              <a:gd name="connsiteY23" fmla="*/ 71507 h 985351"/>
              <a:gd name="connsiteX24" fmla="*/ 455074 w 1066996"/>
              <a:gd name="connsiteY24" fmla="*/ 14539 h 985351"/>
              <a:gd name="connsiteX0" fmla="*/ 548089 w 1066996"/>
              <a:gd name="connsiteY0" fmla="*/ 3469 h 986643"/>
              <a:gd name="connsiteX1" fmla="*/ 674030 w 1066996"/>
              <a:gd name="connsiteY1" fmla="*/ 7391 h 986643"/>
              <a:gd name="connsiteX2" fmla="*/ 821375 w 1066996"/>
              <a:gd name="connsiteY2" fmla="*/ 71299 h 986643"/>
              <a:gd name="connsiteX3" fmla="*/ 798198 w 1066996"/>
              <a:gd name="connsiteY3" fmla="*/ 111762 h 986643"/>
              <a:gd name="connsiteX4" fmla="*/ 769447 w 1066996"/>
              <a:gd name="connsiteY4" fmla="*/ 159098 h 986643"/>
              <a:gd name="connsiteX5" fmla="*/ 807837 w 1066996"/>
              <a:gd name="connsiteY5" fmla="*/ 232099 h 986643"/>
              <a:gd name="connsiteX6" fmla="*/ 965973 w 1066996"/>
              <a:gd name="connsiteY6" fmla="*/ 266913 h 986643"/>
              <a:gd name="connsiteX7" fmla="*/ 1045041 w 1066996"/>
              <a:gd name="connsiteY7" fmla="*/ 208889 h 986643"/>
              <a:gd name="connsiteX8" fmla="*/ 1066996 w 1066996"/>
              <a:gd name="connsiteY8" fmla="*/ 168028 h 986643"/>
              <a:gd name="connsiteX9" fmla="*/ 1064718 w 1066996"/>
              <a:gd name="connsiteY9" fmla="*/ 904803 h 986643"/>
              <a:gd name="connsiteX10" fmla="*/ 783808 w 1066996"/>
              <a:gd name="connsiteY10" fmla="*/ 976713 h 986643"/>
              <a:gd name="connsiteX11" fmla="*/ 531231 w 1066996"/>
              <a:gd name="connsiteY11" fmla="*/ 833983 h 986643"/>
              <a:gd name="connsiteX12" fmla="*/ 338979 w 1066996"/>
              <a:gd name="connsiteY12" fmla="*/ 841483 h 986643"/>
              <a:gd name="connsiteX13" fmla="*/ 287676 w 1066996"/>
              <a:gd name="connsiteY13" fmla="*/ 912378 h 986643"/>
              <a:gd name="connsiteX14" fmla="*/ 225096 w 1066996"/>
              <a:gd name="connsiteY14" fmla="*/ 974188 h 986643"/>
              <a:gd name="connsiteX15" fmla="*/ 67013 w 1066996"/>
              <a:gd name="connsiteY15" fmla="*/ 944977 h 986643"/>
              <a:gd name="connsiteX16" fmla="*/ 0 w 1066996"/>
              <a:gd name="connsiteY16" fmla="*/ 926191 h 986643"/>
              <a:gd name="connsiteX17" fmla="*/ 4129 w 1066996"/>
              <a:gd name="connsiteY17" fmla="*/ 220890 h 986643"/>
              <a:gd name="connsiteX18" fmla="*/ 46977 w 1066996"/>
              <a:gd name="connsiteY18" fmla="*/ 271979 h 986643"/>
              <a:gd name="connsiteX19" fmla="*/ 157049 w 1066996"/>
              <a:gd name="connsiteY19" fmla="*/ 329156 h 986643"/>
              <a:gd name="connsiteX20" fmla="*/ 412499 w 1066996"/>
              <a:gd name="connsiteY20" fmla="*/ 320716 h 986643"/>
              <a:gd name="connsiteX21" fmla="*/ 425968 w 1066996"/>
              <a:gd name="connsiteY21" fmla="*/ 236111 h 986643"/>
              <a:gd name="connsiteX22" fmla="*/ 325836 w 1066996"/>
              <a:gd name="connsiteY22" fmla="*/ 157232 h 986643"/>
              <a:gd name="connsiteX23" fmla="*/ 339513 w 1066996"/>
              <a:gd name="connsiteY23" fmla="*/ 72799 h 986643"/>
              <a:gd name="connsiteX24" fmla="*/ 455074 w 1066996"/>
              <a:gd name="connsiteY24" fmla="*/ 15831 h 986643"/>
              <a:gd name="connsiteX0" fmla="*/ 548089 w 1066996"/>
              <a:gd name="connsiteY0" fmla="*/ 1137 h 984311"/>
              <a:gd name="connsiteX1" fmla="*/ 713574 w 1066996"/>
              <a:gd name="connsiteY1" fmla="*/ 12634 h 984311"/>
              <a:gd name="connsiteX2" fmla="*/ 821375 w 1066996"/>
              <a:gd name="connsiteY2" fmla="*/ 68967 h 984311"/>
              <a:gd name="connsiteX3" fmla="*/ 798198 w 1066996"/>
              <a:gd name="connsiteY3" fmla="*/ 109430 h 984311"/>
              <a:gd name="connsiteX4" fmla="*/ 769447 w 1066996"/>
              <a:gd name="connsiteY4" fmla="*/ 156766 h 984311"/>
              <a:gd name="connsiteX5" fmla="*/ 807837 w 1066996"/>
              <a:gd name="connsiteY5" fmla="*/ 229767 h 984311"/>
              <a:gd name="connsiteX6" fmla="*/ 965973 w 1066996"/>
              <a:gd name="connsiteY6" fmla="*/ 264581 h 984311"/>
              <a:gd name="connsiteX7" fmla="*/ 1045041 w 1066996"/>
              <a:gd name="connsiteY7" fmla="*/ 206557 h 984311"/>
              <a:gd name="connsiteX8" fmla="*/ 1066996 w 1066996"/>
              <a:gd name="connsiteY8" fmla="*/ 165696 h 984311"/>
              <a:gd name="connsiteX9" fmla="*/ 1064718 w 1066996"/>
              <a:gd name="connsiteY9" fmla="*/ 902471 h 984311"/>
              <a:gd name="connsiteX10" fmla="*/ 783808 w 1066996"/>
              <a:gd name="connsiteY10" fmla="*/ 974381 h 984311"/>
              <a:gd name="connsiteX11" fmla="*/ 531231 w 1066996"/>
              <a:gd name="connsiteY11" fmla="*/ 831651 h 984311"/>
              <a:gd name="connsiteX12" fmla="*/ 338979 w 1066996"/>
              <a:gd name="connsiteY12" fmla="*/ 839151 h 984311"/>
              <a:gd name="connsiteX13" fmla="*/ 287676 w 1066996"/>
              <a:gd name="connsiteY13" fmla="*/ 910046 h 984311"/>
              <a:gd name="connsiteX14" fmla="*/ 225096 w 1066996"/>
              <a:gd name="connsiteY14" fmla="*/ 971856 h 984311"/>
              <a:gd name="connsiteX15" fmla="*/ 67013 w 1066996"/>
              <a:gd name="connsiteY15" fmla="*/ 942645 h 984311"/>
              <a:gd name="connsiteX16" fmla="*/ 0 w 1066996"/>
              <a:gd name="connsiteY16" fmla="*/ 923859 h 984311"/>
              <a:gd name="connsiteX17" fmla="*/ 4129 w 1066996"/>
              <a:gd name="connsiteY17" fmla="*/ 218558 h 984311"/>
              <a:gd name="connsiteX18" fmla="*/ 46977 w 1066996"/>
              <a:gd name="connsiteY18" fmla="*/ 269647 h 984311"/>
              <a:gd name="connsiteX19" fmla="*/ 157049 w 1066996"/>
              <a:gd name="connsiteY19" fmla="*/ 326824 h 984311"/>
              <a:gd name="connsiteX20" fmla="*/ 412499 w 1066996"/>
              <a:gd name="connsiteY20" fmla="*/ 318384 h 984311"/>
              <a:gd name="connsiteX21" fmla="*/ 425968 w 1066996"/>
              <a:gd name="connsiteY21" fmla="*/ 233779 h 984311"/>
              <a:gd name="connsiteX22" fmla="*/ 325836 w 1066996"/>
              <a:gd name="connsiteY22" fmla="*/ 154900 h 984311"/>
              <a:gd name="connsiteX23" fmla="*/ 339513 w 1066996"/>
              <a:gd name="connsiteY23" fmla="*/ 70467 h 984311"/>
              <a:gd name="connsiteX24" fmla="*/ 455074 w 1066996"/>
              <a:gd name="connsiteY24" fmla="*/ 13499 h 984311"/>
              <a:gd name="connsiteX0" fmla="*/ 548089 w 1066996"/>
              <a:gd name="connsiteY0" fmla="*/ 1530 h 984704"/>
              <a:gd name="connsiteX1" fmla="*/ 713574 w 1066996"/>
              <a:gd name="connsiteY1" fmla="*/ 13027 h 984704"/>
              <a:gd name="connsiteX2" fmla="*/ 821375 w 1066996"/>
              <a:gd name="connsiteY2" fmla="*/ 69360 h 984704"/>
              <a:gd name="connsiteX3" fmla="*/ 798198 w 1066996"/>
              <a:gd name="connsiteY3" fmla="*/ 109823 h 984704"/>
              <a:gd name="connsiteX4" fmla="*/ 769447 w 1066996"/>
              <a:gd name="connsiteY4" fmla="*/ 157159 h 984704"/>
              <a:gd name="connsiteX5" fmla="*/ 807837 w 1066996"/>
              <a:gd name="connsiteY5" fmla="*/ 230160 h 984704"/>
              <a:gd name="connsiteX6" fmla="*/ 965973 w 1066996"/>
              <a:gd name="connsiteY6" fmla="*/ 264974 h 984704"/>
              <a:gd name="connsiteX7" fmla="*/ 1045041 w 1066996"/>
              <a:gd name="connsiteY7" fmla="*/ 206950 h 984704"/>
              <a:gd name="connsiteX8" fmla="*/ 1066996 w 1066996"/>
              <a:gd name="connsiteY8" fmla="*/ 166089 h 984704"/>
              <a:gd name="connsiteX9" fmla="*/ 1064718 w 1066996"/>
              <a:gd name="connsiteY9" fmla="*/ 902864 h 984704"/>
              <a:gd name="connsiteX10" fmla="*/ 783808 w 1066996"/>
              <a:gd name="connsiteY10" fmla="*/ 974774 h 984704"/>
              <a:gd name="connsiteX11" fmla="*/ 531231 w 1066996"/>
              <a:gd name="connsiteY11" fmla="*/ 832044 h 984704"/>
              <a:gd name="connsiteX12" fmla="*/ 338979 w 1066996"/>
              <a:gd name="connsiteY12" fmla="*/ 839544 h 984704"/>
              <a:gd name="connsiteX13" fmla="*/ 287676 w 1066996"/>
              <a:gd name="connsiteY13" fmla="*/ 910439 h 984704"/>
              <a:gd name="connsiteX14" fmla="*/ 225096 w 1066996"/>
              <a:gd name="connsiteY14" fmla="*/ 972249 h 984704"/>
              <a:gd name="connsiteX15" fmla="*/ 67013 w 1066996"/>
              <a:gd name="connsiteY15" fmla="*/ 943038 h 984704"/>
              <a:gd name="connsiteX16" fmla="*/ 0 w 1066996"/>
              <a:gd name="connsiteY16" fmla="*/ 924252 h 984704"/>
              <a:gd name="connsiteX17" fmla="*/ 4129 w 1066996"/>
              <a:gd name="connsiteY17" fmla="*/ 218951 h 984704"/>
              <a:gd name="connsiteX18" fmla="*/ 46977 w 1066996"/>
              <a:gd name="connsiteY18" fmla="*/ 270040 h 984704"/>
              <a:gd name="connsiteX19" fmla="*/ 157049 w 1066996"/>
              <a:gd name="connsiteY19" fmla="*/ 327217 h 984704"/>
              <a:gd name="connsiteX20" fmla="*/ 412499 w 1066996"/>
              <a:gd name="connsiteY20" fmla="*/ 318777 h 984704"/>
              <a:gd name="connsiteX21" fmla="*/ 425968 w 1066996"/>
              <a:gd name="connsiteY21" fmla="*/ 234172 h 984704"/>
              <a:gd name="connsiteX22" fmla="*/ 325836 w 1066996"/>
              <a:gd name="connsiteY22" fmla="*/ 155293 h 984704"/>
              <a:gd name="connsiteX23" fmla="*/ 339513 w 1066996"/>
              <a:gd name="connsiteY23" fmla="*/ 70860 h 984704"/>
              <a:gd name="connsiteX24" fmla="*/ 455074 w 1066996"/>
              <a:gd name="connsiteY24" fmla="*/ 13892 h 984704"/>
              <a:gd name="connsiteX0" fmla="*/ 540732 w 1066996"/>
              <a:gd name="connsiteY0" fmla="*/ 1000 h 985437"/>
              <a:gd name="connsiteX1" fmla="*/ 713574 w 1066996"/>
              <a:gd name="connsiteY1" fmla="*/ 13760 h 985437"/>
              <a:gd name="connsiteX2" fmla="*/ 821375 w 1066996"/>
              <a:gd name="connsiteY2" fmla="*/ 70093 h 985437"/>
              <a:gd name="connsiteX3" fmla="*/ 798198 w 1066996"/>
              <a:gd name="connsiteY3" fmla="*/ 110556 h 985437"/>
              <a:gd name="connsiteX4" fmla="*/ 769447 w 1066996"/>
              <a:gd name="connsiteY4" fmla="*/ 157892 h 985437"/>
              <a:gd name="connsiteX5" fmla="*/ 807837 w 1066996"/>
              <a:gd name="connsiteY5" fmla="*/ 230893 h 985437"/>
              <a:gd name="connsiteX6" fmla="*/ 965973 w 1066996"/>
              <a:gd name="connsiteY6" fmla="*/ 265707 h 985437"/>
              <a:gd name="connsiteX7" fmla="*/ 1045041 w 1066996"/>
              <a:gd name="connsiteY7" fmla="*/ 207683 h 985437"/>
              <a:gd name="connsiteX8" fmla="*/ 1066996 w 1066996"/>
              <a:gd name="connsiteY8" fmla="*/ 166822 h 985437"/>
              <a:gd name="connsiteX9" fmla="*/ 1064718 w 1066996"/>
              <a:gd name="connsiteY9" fmla="*/ 903597 h 985437"/>
              <a:gd name="connsiteX10" fmla="*/ 783808 w 1066996"/>
              <a:gd name="connsiteY10" fmla="*/ 975507 h 985437"/>
              <a:gd name="connsiteX11" fmla="*/ 531231 w 1066996"/>
              <a:gd name="connsiteY11" fmla="*/ 832777 h 985437"/>
              <a:gd name="connsiteX12" fmla="*/ 338979 w 1066996"/>
              <a:gd name="connsiteY12" fmla="*/ 840277 h 985437"/>
              <a:gd name="connsiteX13" fmla="*/ 287676 w 1066996"/>
              <a:gd name="connsiteY13" fmla="*/ 911172 h 985437"/>
              <a:gd name="connsiteX14" fmla="*/ 225096 w 1066996"/>
              <a:gd name="connsiteY14" fmla="*/ 972982 h 985437"/>
              <a:gd name="connsiteX15" fmla="*/ 67013 w 1066996"/>
              <a:gd name="connsiteY15" fmla="*/ 943771 h 985437"/>
              <a:gd name="connsiteX16" fmla="*/ 0 w 1066996"/>
              <a:gd name="connsiteY16" fmla="*/ 924985 h 985437"/>
              <a:gd name="connsiteX17" fmla="*/ 4129 w 1066996"/>
              <a:gd name="connsiteY17" fmla="*/ 219684 h 985437"/>
              <a:gd name="connsiteX18" fmla="*/ 46977 w 1066996"/>
              <a:gd name="connsiteY18" fmla="*/ 270773 h 985437"/>
              <a:gd name="connsiteX19" fmla="*/ 157049 w 1066996"/>
              <a:gd name="connsiteY19" fmla="*/ 327950 h 985437"/>
              <a:gd name="connsiteX20" fmla="*/ 412499 w 1066996"/>
              <a:gd name="connsiteY20" fmla="*/ 319510 h 985437"/>
              <a:gd name="connsiteX21" fmla="*/ 425968 w 1066996"/>
              <a:gd name="connsiteY21" fmla="*/ 234905 h 985437"/>
              <a:gd name="connsiteX22" fmla="*/ 325836 w 1066996"/>
              <a:gd name="connsiteY22" fmla="*/ 156026 h 985437"/>
              <a:gd name="connsiteX23" fmla="*/ 339513 w 1066996"/>
              <a:gd name="connsiteY23" fmla="*/ 71593 h 985437"/>
              <a:gd name="connsiteX24" fmla="*/ 455074 w 1066996"/>
              <a:gd name="connsiteY24" fmla="*/ 14625 h 985437"/>
              <a:gd name="connsiteX0" fmla="*/ 540732 w 1066996"/>
              <a:gd name="connsiteY0" fmla="*/ 1000 h 985437"/>
              <a:gd name="connsiteX1" fmla="*/ 713574 w 1066996"/>
              <a:gd name="connsiteY1" fmla="*/ 13760 h 985437"/>
              <a:gd name="connsiteX2" fmla="*/ 821375 w 1066996"/>
              <a:gd name="connsiteY2" fmla="*/ 70093 h 985437"/>
              <a:gd name="connsiteX3" fmla="*/ 798198 w 1066996"/>
              <a:gd name="connsiteY3" fmla="*/ 110556 h 985437"/>
              <a:gd name="connsiteX4" fmla="*/ 769447 w 1066996"/>
              <a:gd name="connsiteY4" fmla="*/ 157892 h 985437"/>
              <a:gd name="connsiteX5" fmla="*/ 807837 w 1066996"/>
              <a:gd name="connsiteY5" fmla="*/ 230893 h 985437"/>
              <a:gd name="connsiteX6" fmla="*/ 965973 w 1066996"/>
              <a:gd name="connsiteY6" fmla="*/ 265707 h 985437"/>
              <a:gd name="connsiteX7" fmla="*/ 1045041 w 1066996"/>
              <a:gd name="connsiteY7" fmla="*/ 207683 h 985437"/>
              <a:gd name="connsiteX8" fmla="*/ 1066996 w 1066996"/>
              <a:gd name="connsiteY8" fmla="*/ 166822 h 985437"/>
              <a:gd name="connsiteX9" fmla="*/ 1064718 w 1066996"/>
              <a:gd name="connsiteY9" fmla="*/ 903597 h 985437"/>
              <a:gd name="connsiteX10" fmla="*/ 783808 w 1066996"/>
              <a:gd name="connsiteY10" fmla="*/ 975507 h 985437"/>
              <a:gd name="connsiteX11" fmla="*/ 531231 w 1066996"/>
              <a:gd name="connsiteY11" fmla="*/ 832777 h 985437"/>
              <a:gd name="connsiteX12" fmla="*/ 338979 w 1066996"/>
              <a:gd name="connsiteY12" fmla="*/ 840277 h 985437"/>
              <a:gd name="connsiteX13" fmla="*/ 287676 w 1066996"/>
              <a:gd name="connsiteY13" fmla="*/ 911172 h 985437"/>
              <a:gd name="connsiteX14" fmla="*/ 225096 w 1066996"/>
              <a:gd name="connsiteY14" fmla="*/ 972982 h 985437"/>
              <a:gd name="connsiteX15" fmla="*/ 67013 w 1066996"/>
              <a:gd name="connsiteY15" fmla="*/ 943771 h 985437"/>
              <a:gd name="connsiteX16" fmla="*/ 0 w 1066996"/>
              <a:gd name="connsiteY16" fmla="*/ 924985 h 985437"/>
              <a:gd name="connsiteX17" fmla="*/ 4129 w 1066996"/>
              <a:gd name="connsiteY17" fmla="*/ 219684 h 985437"/>
              <a:gd name="connsiteX18" fmla="*/ 46977 w 1066996"/>
              <a:gd name="connsiteY18" fmla="*/ 270773 h 985437"/>
              <a:gd name="connsiteX19" fmla="*/ 157049 w 1066996"/>
              <a:gd name="connsiteY19" fmla="*/ 327950 h 985437"/>
              <a:gd name="connsiteX20" fmla="*/ 412499 w 1066996"/>
              <a:gd name="connsiteY20" fmla="*/ 319510 h 985437"/>
              <a:gd name="connsiteX21" fmla="*/ 425968 w 1066996"/>
              <a:gd name="connsiteY21" fmla="*/ 234905 h 985437"/>
              <a:gd name="connsiteX22" fmla="*/ 325836 w 1066996"/>
              <a:gd name="connsiteY22" fmla="*/ 156026 h 985437"/>
              <a:gd name="connsiteX23" fmla="*/ 339513 w 1066996"/>
              <a:gd name="connsiteY23" fmla="*/ 71593 h 985437"/>
              <a:gd name="connsiteX24" fmla="*/ 455993 w 1066996"/>
              <a:gd name="connsiteY24" fmla="*/ 33561 h 985437"/>
              <a:gd name="connsiteX0" fmla="*/ 540732 w 1066996"/>
              <a:gd name="connsiteY0" fmla="*/ 1000 h 985437"/>
              <a:gd name="connsiteX1" fmla="*/ 713574 w 1066996"/>
              <a:gd name="connsiteY1" fmla="*/ 13760 h 985437"/>
              <a:gd name="connsiteX2" fmla="*/ 821375 w 1066996"/>
              <a:gd name="connsiteY2" fmla="*/ 70093 h 985437"/>
              <a:gd name="connsiteX3" fmla="*/ 798198 w 1066996"/>
              <a:gd name="connsiteY3" fmla="*/ 110556 h 985437"/>
              <a:gd name="connsiteX4" fmla="*/ 769447 w 1066996"/>
              <a:gd name="connsiteY4" fmla="*/ 157892 h 985437"/>
              <a:gd name="connsiteX5" fmla="*/ 807837 w 1066996"/>
              <a:gd name="connsiteY5" fmla="*/ 230893 h 985437"/>
              <a:gd name="connsiteX6" fmla="*/ 965973 w 1066996"/>
              <a:gd name="connsiteY6" fmla="*/ 265707 h 985437"/>
              <a:gd name="connsiteX7" fmla="*/ 1045041 w 1066996"/>
              <a:gd name="connsiteY7" fmla="*/ 207683 h 985437"/>
              <a:gd name="connsiteX8" fmla="*/ 1066996 w 1066996"/>
              <a:gd name="connsiteY8" fmla="*/ 166822 h 985437"/>
              <a:gd name="connsiteX9" fmla="*/ 1064718 w 1066996"/>
              <a:gd name="connsiteY9" fmla="*/ 903597 h 985437"/>
              <a:gd name="connsiteX10" fmla="*/ 783808 w 1066996"/>
              <a:gd name="connsiteY10" fmla="*/ 975507 h 985437"/>
              <a:gd name="connsiteX11" fmla="*/ 531231 w 1066996"/>
              <a:gd name="connsiteY11" fmla="*/ 832777 h 985437"/>
              <a:gd name="connsiteX12" fmla="*/ 338979 w 1066996"/>
              <a:gd name="connsiteY12" fmla="*/ 840277 h 985437"/>
              <a:gd name="connsiteX13" fmla="*/ 287676 w 1066996"/>
              <a:gd name="connsiteY13" fmla="*/ 911172 h 985437"/>
              <a:gd name="connsiteX14" fmla="*/ 225096 w 1066996"/>
              <a:gd name="connsiteY14" fmla="*/ 972982 h 985437"/>
              <a:gd name="connsiteX15" fmla="*/ 67013 w 1066996"/>
              <a:gd name="connsiteY15" fmla="*/ 943771 h 985437"/>
              <a:gd name="connsiteX16" fmla="*/ 0 w 1066996"/>
              <a:gd name="connsiteY16" fmla="*/ 924985 h 985437"/>
              <a:gd name="connsiteX17" fmla="*/ 4129 w 1066996"/>
              <a:gd name="connsiteY17" fmla="*/ 219684 h 985437"/>
              <a:gd name="connsiteX18" fmla="*/ 46977 w 1066996"/>
              <a:gd name="connsiteY18" fmla="*/ 270773 h 985437"/>
              <a:gd name="connsiteX19" fmla="*/ 157049 w 1066996"/>
              <a:gd name="connsiteY19" fmla="*/ 327950 h 985437"/>
              <a:gd name="connsiteX20" fmla="*/ 412499 w 1066996"/>
              <a:gd name="connsiteY20" fmla="*/ 319510 h 985437"/>
              <a:gd name="connsiteX21" fmla="*/ 425968 w 1066996"/>
              <a:gd name="connsiteY21" fmla="*/ 234905 h 985437"/>
              <a:gd name="connsiteX22" fmla="*/ 325836 w 1066996"/>
              <a:gd name="connsiteY22" fmla="*/ 156026 h 985437"/>
              <a:gd name="connsiteX23" fmla="*/ 339513 w 1066996"/>
              <a:gd name="connsiteY23" fmla="*/ 71593 h 985437"/>
              <a:gd name="connsiteX24" fmla="*/ 455993 w 1066996"/>
              <a:gd name="connsiteY24" fmla="*/ 33561 h 985437"/>
              <a:gd name="connsiteX25" fmla="*/ 0 w 1066996"/>
              <a:gd name="connsiteY25" fmla="*/ 0 h 985437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55993 w 1066996"/>
              <a:gd name="connsiteY24" fmla="*/ 33562 h 985438"/>
              <a:gd name="connsiteX25" fmla="*/ 0 w 1066996"/>
              <a:gd name="connsiteY25" fmla="*/ 1 h 985438"/>
              <a:gd name="connsiteX26" fmla="*/ 475599 w 1066996"/>
              <a:gd name="connsiteY26" fmla="*/ 15811 h 985438"/>
              <a:gd name="connsiteX27" fmla="*/ 540732 w 1066996"/>
              <a:gd name="connsiteY27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55993 w 1066996"/>
              <a:gd name="connsiteY24" fmla="*/ 33562 h 985438"/>
              <a:gd name="connsiteX25" fmla="*/ 475599 w 1066996"/>
              <a:gd name="connsiteY25" fmla="*/ 15811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475599 w 1066996"/>
              <a:gd name="connsiteY25" fmla="*/ 15811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475599 w 1066996"/>
              <a:gd name="connsiteY25" fmla="*/ 15811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477438 w 1066996"/>
              <a:gd name="connsiteY25" fmla="*/ 12023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477438 w 1066996"/>
              <a:gd name="connsiteY25" fmla="*/ 12023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477438 w 1066996"/>
              <a:gd name="connsiteY25" fmla="*/ 12023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473759 w 1066996"/>
              <a:gd name="connsiteY25" fmla="*/ 10761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540732 w 1066996"/>
              <a:gd name="connsiteY25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540732 w 1066996"/>
              <a:gd name="connsiteY25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540732 w 1066996"/>
              <a:gd name="connsiteY25" fmla="*/ 1001 h 985438"/>
              <a:gd name="connsiteX0" fmla="*/ 540732 w 1066996"/>
              <a:gd name="connsiteY0" fmla="*/ 1324 h 985761"/>
              <a:gd name="connsiteX1" fmla="*/ 713574 w 1066996"/>
              <a:gd name="connsiteY1" fmla="*/ 14084 h 985761"/>
              <a:gd name="connsiteX2" fmla="*/ 821375 w 1066996"/>
              <a:gd name="connsiteY2" fmla="*/ 70417 h 985761"/>
              <a:gd name="connsiteX3" fmla="*/ 798198 w 1066996"/>
              <a:gd name="connsiteY3" fmla="*/ 110880 h 985761"/>
              <a:gd name="connsiteX4" fmla="*/ 769447 w 1066996"/>
              <a:gd name="connsiteY4" fmla="*/ 158216 h 985761"/>
              <a:gd name="connsiteX5" fmla="*/ 807837 w 1066996"/>
              <a:gd name="connsiteY5" fmla="*/ 231217 h 985761"/>
              <a:gd name="connsiteX6" fmla="*/ 965973 w 1066996"/>
              <a:gd name="connsiteY6" fmla="*/ 266031 h 985761"/>
              <a:gd name="connsiteX7" fmla="*/ 1045041 w 1066996"/>
              <a:gd name="connsiteY7" fmla="*/ 208007 h 985761"/>
              <a:gd name="connsiteX8" fmla="*/ 1066996 w 1066996"/>
              <a:gd name="connsiteY8" fmla="*/ 167146 h 985761"/>
              <a:gd name="connsiteX9" fmla="*/ 1064718 w 1066996"/>
              <a:gd name="connsiteY9" fmla="*/ 903921 h 985761"/>
              <a:gd name="connsiteX10" fmla="*/ 783808 w 1066996"/>
              <a:gd name="connsiteY10" fmla="*/ 975831 h 985761"/>
              <a:gd name="connsiteX11" fmla="*/ 531231 w 1066996"/>
              <a:gd name="connsiteY11" fmla="*/ 833101 h 985761"/>
              <a:gd name="connsiteX12" fmla="*/ 338979 w 1066996"/>
              <a:gd name="connsiteY12" fmla="*/ 840601 h 985761"/>
              <a:gd name="connsiteX13" fmla="*/ 287676 w 1066996"/>
              <a:gd name="connsiteY13" fmla="*/ 911496 h 985761"/>
              <a:gd name="connsiteX14" fmla="*/ 225096 w 1066996"/>
              <a:gd name="connsiteY14" fmla="*/ 973306 h 985761"/>
              <a:gd name="connsiteX15" fmla="*/ 67013 w 1066996"/>
              <a:gd name="connsiteY15" fmla="*/ 944095 h 985761"/>
              <a:gd name="connsiteX16" fmla="*/ 0 w 1066996"/>
              <a:gd name="connsiteY16" fmla="*/ 925309 h 985761"/>
              <a:gd name="connsiteX17" fmla="*/ 4129 w 1066996"/>
              <a:gd name="connsiteY17" fmla="*/ 220008 h 985761"/>
              <a:gd name="connsiteX18" fmla="*/ 46977 w 1066996"/>
              <a:gd name="connsiteY18" fmla="*/ 271097 h 985761"/>
              <a:gd name="connsiteX19" fmla="*/ 157049 w 1066996"/>
              <a:gd name="connsiteY19" fmla="*/ 328274 h 985761"/>
              <a:gd name="connsiteX20" fmla="*/ 412499 w 1066996"/>
              <a:gd name="connsiteY20" fmla="*/ 319834 h 985761"/>
              <a:gd name="connsiteX21" fmla="*/ 425968 w 1066996"/>
              <a:gd name="connsiteY21" fmla="*/ 235229 h 985761"/>
              <a:gd name="connsiteX22" fmla="*/ 325836 w 1066996"/>
              <a:gd name="connsiteY22" fmla="*/ 156350 h 985761"/>
              <a:gd name="connsiteX23" fmla="*/ 339513 w 1066996"/>
              <a:gd name="connsiteY23" fmla="*/ 71917 h 985761"/>
              <a:gd name="connsiteX24" fmla="*/ 424726 w 1066996"/>
              <a:gd name="connsiteY24" fmla="*/ 22524 h 985761"/>
              <a:gd name="connsiteX25" fmla="*/ 540732 w 1066996"/>
              <a:gd name="connsiteY25" fmla="*/ 1324 h 985761"/>
              <a:gd name="connsiteX0" fmla="*/ 540732 w 1066996"/>
              <a:gd name="connsiteY0" fmla="*/ 1046 h 985483"/>
              <a:gd name="connsiteX1" fmla="*/ 713574 w 1066996"/>
              <a:gd name="connsiteY1" fmla="*/ 13806 h 985483"/>
              <a:gd name="connsiteX2" fmla="*/ 818616 w 1066996"/>
              <a:gd name="connsiteY2" fmla="*/ 72664 h 985483"/>
              <a:gd name="connsiteX3" fmla="*/ 798198 w 1066996"/>
              <a:gd name="connsiteY3" fmla="*/ 110602 h 985483"/>
              <a:gd name="connsiteX4" fmla="*/ 769447 w 1066996"/>
              <a:gd name="connsiteY4" fmla="*/ 157938 h 985483"/>
              <a:gd name="connsiteX5" fmla="*/ 807837 w 1066996"/>
              <a:gd name="connsiteY5" fmla="*/ 230939 h 985483"/>
              <a:gd name="connsiteX6" fmla="*/ 965973 w 1066996"/>
              <a:gd name="connsiteY6" fmla="*/ 265753 h 985483"/>
              <a:gd name="connsiteX7" fmla="*/ 1045041 w 1066996"/>
              <a:gd name="connsiteY7" fmla="*/ 207729 h 985483"/>
              <a:gd name="connsiteX8" fmla="*/ 1066996 w 1066996"/>
              <a:gd name="connsiteY8" fmla="*/ 166868 h 985483"/>
              <a:gd name="connsiteX9" fmla="*/ 1064718 w 1066996"/>
              <a:gd name="connsiteY9" fmla="*/ 903643 h 985483"/>
              <a:gd name="connsiteX10" fmla="*/ 783808 w 1066996"/>
              <a:gd name="connsiteY10" fmla="*/ 975553 h 985483"/>
              <a:gd name="connsiteX11" fmla="*/ 531231 w 1066996"/>
              <a:gd name="connsiteY11" fmla="*/ 832823 h 985483"/>
              <a:gd name="connsiteX12" fmla="*/ 338979 w 1066996"/>
              <a:gd name="connsiteY12" fmla="*/ 840323 h 985483"/>
              <a:gd name="connsiteX13" fmla="*/ 287676 w 1066996"/>
              <a:gd name="connsiteY13" fmla="*/ 911218 h 985483"/>
              <a:gd name="connsiteX14" fmla="*/ 225096 w 1066996"/>
              <a:gd name="connsiteY14" fmla="*/ 973028 h 985483"/>
              <a:gd name="connsiteX15" fmla="*/ 67013 w 1066996"/>
              <a:gd name="connsiteY15" fmla="*/ 943817 h 985483"/>
              <a:gd name="connsiteX16" fmla="*/ 0 w 1066996"/>
              <a:gd name="connsiteY16" fmla="*/ 925031 h 985483"/>
              <a:gd name="connsiteX17" fmla="*/ 4129 w 1066996"/>
              <a:gd name="connsiteY17" fmla="*/ 219730 h 985483"/>
              <a:gd name="connsiteX18" fmla="*/ 46977 w 1066996"/>
              <a:gd name="connsiteY18" fmla="*/ 270819 h 985483"/>
              <a:gd name="connsiteX19" fmla="*/ 157049 w 1066996"/>
              <a:gd name="connsiteY19" fmla="*/ 327996 h 985483"/>
              <a:gd name="connsiteX20" fmla="*/ 412499 w 1066996"/>
              <a:gd name="connsiteY20" fmla="*/ 319556 h 985483"/>
              <a:gd name="connsiteX21" fmla="*/ 425968 w 1066996"/>
              <a:gd name="connsiteY21" fmla="*/ 234951 h 985483"/>
              <a:gd name="connsiteX22" fmla="*/ 325836 w 1066996"/>
              <a:gd name="connsiteY22" fmla="*/ 156072 h 985483"/>
              <a:gd name="connsiteX23" fmla="*/ 339513 w 1066996"/>
              <a:gd name="connsiteY23" fmla="*/ 71639 h 985483"/>
              <a:gd name="connsiteX24" fmla="*/ 424726 w 1066996"/>
              <a:gd name="connsiteY24" fmla="*/ 22246 h 985483"/>
              <a:gd name="connsiteX25" fmla="*/ 540732 w 1066996"/>
              <a:gd name="connsiteY25" fmla="*/ 1046 h 985483"/>
              <a:gd name="connsiteX0" fmla="*/ 540732 w 1066996"/>
              <a:gd name="connsiteY0" fmla="*/ 1046 h 985483"/>
              <a:gd name="connsiteX1" fmla="*/ 713574 w 1066996"/>
              <a:gd name="connsiteY1" fmla="*/ 13806 h 985483"/>
              <a:gd name="connsiteX2" fmla="*/ 818616 w 1066996"/>
              <a:gd name="connsiteY2" fmla="*/ 72664 h 985483"/>
              <a:gd name="connsiteX3" fmla="*/ 820269 w 1066996"/>
              <a:gd name="connsiteY3" fmla="*/ 92928 h 985483"/>
              <a:gd name="connsiteX4" fmla="*/ 769447 w 1066996"/>
              <a:gd name="connsiteY4" fmla="*/ 157938 h 985483"/>
              <a:gd name="connsiteX5" fmla="*/ 807837 w 1066996"/>
              <a:gd name="connsiteY5" fmla="*/ 230939 h 985483"/>
              <a:gd name="connsiteX6" fmla="*/ 965973 w 1066996"/>
              <a:gd name="connsiteY6" fmla="*/ 265753 h 985483"/>
              <a:gd name="connsiteX7" fmla="*/ 1045041 w 1066996"/>
              <a:gd name="connsiteY7" fmla="*/ 207729 h 985483"/>
              <a:gd name="connsiteX8" fmla="*/ 1066996 w 1066996"/>
              <a:gd name="connsiteY8" fmla="*/ 166868 h 985483"/>
              <a:gd name="connsiteX9" fmla="*/ 1064718 w 1066996"/>
              <a:gd name="connsiteY9" fmla="*/ 903643 h 985483"/>
              <a:gd name="connsiteX10" fmla="*/ 783808 w 1066996"/>
              <a:gd name="connsiteY10" fmla="*/ 975553 h 985483"/>
              <a:gd name="connsiteX11" fmla="*/ 531231 w 1066996"/>
              <a:gd name="connsiteY11" fmla="*/ 832823 h 985483"/>
              <a:gd name="connsiteX12" fmla="*/ 338979 w 1066996"/>
              <a:gd name="connsiteY12" fmla="*/ 840323 h 985483"/>
              <a:gd name="connsiteX13" fmla="*/ 287676 w 1066996"/>
              <a:gd name="connsiteY13" fmla="*/ 911218 h 985483"/>
              <a:gd name="connsiteX14" fmla="*/ 225096 w 1066996"/>
              <a:gd name="connsiteY14" fmla="*/ 973028 h 985483"/>
              <a:gd name="connsiteX15" fmla="*/ 67013 w 1066996"/>
              <a:gd name="connsiteY15" fmla="*/ 943817 h 985483"/>
              <a:gd name="connsiteX16" fmla="*/ 0 w 1066996"/>
              <a:gd name="connsiteY16" fmla="*/ 925031 h 985483"/>
              <a:gd name="connsiteX17" fmla="*/ 4129 w 1066996"/>
              <a:gd name="connsiteY17" fmla="*/ 219730 h 985483"/>
              <a:gd name="connsiteX18" fmla="*/ 46977 w 1066996"/>
              <a:gd name="connsiteY18" fmla="*/ 270819 h 985483"/>
              <a:gd name="connsiteX19" fmla="*/ 157049 w 1066996"/>
              <a:gd name="connsiteY19" fmla="*/ 327996 h 985483"/>
              <a:gd name="connsiteX20" fmla="*/ 412499 w 1066996"/>
              <a:gd name="connsiteY20" fmla="*/ 319556 h 985483"/>
              <a:gd name="connsiteX21" fmla="*/ 425968 w 1066996"/>
              <a:gd name="connsiteY21" fmla="*/ 234951 h 985483"/>
              <a:gd name="connsiteX22" fmla="*/ 325836 w 1066996"/>
              <a:gd name="connsiteY22" fmla="*/ 156072 h 985483"/>
              <a:gd name="connsiteX23" fmla="*/ 339513 w 1066996"/>
              <a:gd name="connsiteY23" fmla="*/ 71639 h 985483"/>
              <a:gd name="connsiteX24" fmla="*/ 424726 w 1066996"/>
              <a:gd name="connsiteY24" fmla="*/ 22246 h 985483"/>
              <a:gd name="connsiteX25" fmla="*/ 540732 w 1066996"/>
              <a:gd name="connsiteY25" fmla="*/ 1046 h 985483"/>
              <a:gd name="connsiteX0" fmla="*/ 540732 w 1066996"/>
              <a:gd name="connsiteY0" fmla="*/ 1046 h 985483"/>
              <a:gd name="connsiteX1" fmla="*/ 713574 w 1066996"/>
              <a:gd name="connsiteY1" fmla="*/ 13806 h 985483"/>
              <a:gd name="connsiteX2" fmla="*/ 818616 w 1066996"/>
              <a:gd name="connsiteY2" fmla="*/ 72664 h 985483"/>
              <a:gd name="connsiteX3" fmla="*/ 820269 w 1066996"/>
              <a:gd name="connsiteY3" fmla="*/ 92928 h 985483"/>
              <a:gd name="connsiteX4" fmla="*/ 769447 w 1066996"/>
              <a:gd name="connsiteY4" fmla="*/ 157938 h 985483"/>
              <a:gd name="connsiteX5" fmla="*/ 807837 w 1066996"/>
              <a:gd name="connsiteY5" fmla="*/ 230939 h 985483"/>
              <a:gd name="connsiteX6" fmla="*/ 965973 w 1066996"/>
              <a:gd name="connsiteY6" fmla="*/ 265753 h 985483"/>
              <a:gd name="connsiteX7" fmla="*/ 1045041 w 1066996"/>
              <a:gd name="connsiteY7" fmla="*/ 207729 h 985483"/>
              <a:gd name="connsiteX8" fmla="*/ 1066996 w 1066996"/>
              <a:gd name="connsiteY8" fmla="*/ 166868 h 985483"/>
              <a:gd name="connsiteX9" fmla="*/ 1064718 w 1066996"/>
              <a:gd name="connsiteY9" fmla="*/ 903643 h 985483"/>
              <a:gd name="connsiteX10" fmla="*/ 783808 w 1066996"/>
              <a:gd name="connsiteY10" fmla="*/ 975553 h 985483"/>
              <a:gd name="connsiteX11" fmla="*/ 531231 w 1066996"/>
              <a:gd name="connsiteY11" fmla="*/ 832823 h 985483"/>
              <a:gd name="connsiteX12" fmla="*/ 338979 w 1066996"/>
              <a:gd name="connsiteY12" fmla="*/ 840323 h 985483"/>
              <a:gd name="connsiteX13" fmla="*/ 287676 w 1066996"/>
              <a:gd name="connsiteY13" fmla="*/ 911218 h 985483"/>
              <a:gd name="connsiteX14" fmla="*/ 225096 w 1066996"/>
              <a:gd name="connsiteY14" fmla="*/ 973028 h 985483"/>
              <a:gd name="connsiteX15" fmla="*/ 67013 w 1066996"/>
              <a:gd name="connsiteY15" fmla="*/ 943817 h 985483"/>
              <a:gd name="connsiteX16" fmla="*/ 0 w 1066996"/>
              <a:gd name="connsiteY16" fmla="*/ 925031 h 985483"/>
              <a:gd name="connsiteX17" fmla="*/ 4129 w 1066996"/>
              <a:gd name="connsiteY17" fmla="*/ 219730 h 985483"/>
              <a:gd name="connsiteX18" fmla="*/ 46977 w 1066996"/>
              <a:gd name="connsiteY18" fmla="*/ 270819 h 985483"/>
              <a:gd name="connsiteX19" fmla="*/ 157049 w 1066996"/>
              <a:gd name="connsiteY19" fmla="*/ 327996 h 985483"/>
              <a:gd name="connsiteX20" fmla="*/ 412499 w 1066996"/>
              <a:gd name="connsiteY20" fmla="*/ 319556 h 985483"/>
              <a:gd name="connsiteX21" fmla="*/ 425968 w 1066996"/>
              <a:gd name="connsiteY21" fmla="*/ 234951 h 985483"/>
              <a:gd name="connsiteX22" fmla="*/ 325836 w 1066996"/>
              <a:gd name="connsiteY22" fmla="*/ 156072 h 985483"/>
              <a:gd name="connsiteX23" fmla="*/ 339513 w 1066996"/>
              <a:gd name="connsiteY23" fmla="*/ 71639 h 985483"/>
              <a:gd name="connsiteX24" fmla="*/ 424726 w 1066996"/>
              <a:gd name="connsiteY24" fmla="*/ 22246 h 985483"/>
              <a:gd name="connsiteX25" fmla="*/ 540732 w 1066996"/>
              <a:gd name="connsiteY25" fmla="*/ 1046 h 985483"/>
              <a:gd name="connsiteX0" fmla="*/ 540732 w 1066996"/>
              <a:gd name="connsiteY0" fmla="*/ 1046 h 985483"/>
              <a:gd name="connsiteX1" fmla="*/ 713574 w 1066996"/>
              <a:gd name="connsiteY1" fmla="*/ 13806 h 985483"/>
              <a:gd name="connsiteX2" fmla="*/ 818616 w 1066996"/>
              <a:gd name="connsiteY2" fmla="*/ 72664 h 985483"/>
              <a:gd name="connsiteX3" fmla="*/ 820269 w 1066996"/>
              <a:gd name="connsiteY3" fmla="*/ 92928 h 985483"/>
              <a:gd name="connsiteX4" fmla="*/ 769447 w 1066996"/>
              <a:gd name="connsiteY4" fmla="*/ 157938 h 985483"/>
              <a:gd name="connsiteX5" fmla="*/ 807837 w 1066996"/>
              <a:gd name="connsiteY5" fmla="*/ 230939 h 985483"/>
              <a:gd name="connsiteX6" fmla="*/ 965973 w 1066996"/>
              <a:gd name="connsiteY6" fmla="*/ 265753 h 985483"/>
              <a:gd name="connsiteX7" fmla="*/ 1045041 w 1066996"/>
              <a:gd name="connsiteY7" fmla="*/ 207729 h 985483"/>
              <a:gd name="connsiteX8" fmla="*/ 1066996 w 1066996"/>
              <a:gd name="connsiteY8" fmla="*/ 166868 h 985483"/>
              <a:gd name="connsiteX9" fmla="*/ 1064718 w 1066996"/>
              <a:gd name="connsiteY9" fmla="*/ 903643 h 985483"/>
              <a:gd name="connsiteX10" fmla="*/ 783808 w 1066996"/>
              <a:gd name="connsiteY10" fmla="*/ 975553 h 985483"/>
              <a:gd name="connsiteX11" fmla="*/ 531231 w 1066996"/>
              <a:gd name="connsiteY11" fmla="*/ 832823 h 985483"/>
              <a:gd name="connsiteX12" fmla="*/ 338979 w 1066996"/>
              <a:gd name="connsiteY12" fmla="*/ 840323 h 985483"/>
              <a:gd name="connsiteX13" fmla="*/ 287676 w 1066996"/>
              <a:gd name="connsiteY13" fmla="*/ 911218 h 985483"/>
              <a:gd name="connsiteX14" fmla="*/ 225096 w 1066996"/>
              <a:gd name="connsiteY14" fmla="*/ 973028 h 985483"/>
              <a:gd name="connsiteX15" fmla="*/ 67013 w 1066996"/>
              <a:gd name="connsiteY15" fmla="*/ 943817 h 985483"/>
              <a:gd name="connsiteX16" fmla="*/ 0 w 1066996"/>
              <a:gd name="connsiteY16" fmla="*/ 925031 h 985483"/>
              <a:gd name="connsiteX17" fmla="*/ 6888 w 1066996"/>
              <a:gd name="connsiteY17" fmla="*/ 224780 h 985483"/>
              <a:gd name="connsiteX18" fmla="*/ 46977 w 1066996"/>
              <a:gd name="connsiteY18" fmla="*/ 270819 h 985483"/>
              <a:gd name="connsiteX19" fmla="*/ 157049 w 1066996"/>
              <a:gd name="connsiteY19" fmla="*/ 327996 h 985483"/>
              <a:gd name="connsiteX20" fmla="*/ 412499 w 1066996"/>
              <a:gd name="connsiteY20" fmla="*/ 319556 h 985483"/>
              <a:gd name="connsiteX21" fmla="*/ 425968 w 1066996"/>
              <a:gd name="connsiteY21" fmla="*/ 234951 h 985483"/>
              <a:gd name="connsiteX22" fmla="*/ 325836 w 1066996"/>
              <a:gd name="connsiteY22" fmla="*/ 156072 h 985483"/>
              <a:gd name="connsiteX23" fmla="*/ 339513 w 1066996"/>
              <a:gd name="connsiteY23" fmla="*/ 71639 h 985483"/>
              <a:gd name="connsiteX24" fmla="*/ 424726 w 1066996"/>
              <a:gd name="connsiteY24" fmla="*/ 22246 h 985483"/>
              <a:gd name="connsiteX25" fmla="*/ 540732 w 1066996"/>
              <a:gd name="connsiteY25" fmla="*/ 1046 h 985483"/>
              <a:gd name="connsiteX0" fmla="*/ 540732 w 1066996"/>
              <a:gd name="connsiteY0" fmla="*/ 1046 h 985483"/>
              <a:gd name="connsiteX1" fmla="*/ 713574 w 1066996"/>
              <a:gd name="connsiteY1" fmla="*/ 13806 h 985483"/>
              <a:gd name="connsiteX2" fmla="*/ 818616 w 1066996"/>
              <a:gd name="connsiteY2" fmla="*/ 72664 h 985483"/>
              <a:gd name="connsiteX3" fmla="*/ 820269 w 1066996"/>
              <a:gd name="connsiteY3" fmla="*/ 92928 h 985483"/>
              <a:gd name="connsiteX4" fmla="*/ 769447 w 1066996"/>
              <a:gd name="connsiteY4" fmla="*/ 157938 h 985483"/>
              <a:gd name="connsiteX5" fmla="*/ 807837 w 1066996"/>
              <a:gd name="connsiteY5" fmla="*/ 230939 h 985483"/>
              <a:gd name="connsiteX6" fmla="*/ 965973 w 1066996"/>
              <a:gd name="connsiteY6" fmla="*/ 265753 h 985483"/>
              <a:gd name="connsiteX7" fmla="*/ 1045041 w 1066996"/>
              <a:gd name="connsiteY7" fmla="*/ 207729 h 985483"/>
              <a:gd name="connsiteX8" fmla="*/ 1066996 w 1066996"/>
              <a:gd name="connsiteY8" fmla="*/ 166868 h 985483"/>
              <a:gd name="connsiteX9" fmla="*/ 1064718 w 1066996"/>
              <a:gd name="connsiteY9" fmla="*/ 903643 h 985483"/>
              <a:gd name="connsiteX10" fmla="*/ 783808 w 1066996"/>
              <a:gd name="connsiteY10" fmla="*/ 975553 h 985483"/>
              <a:gd name="connsiteX11" fmla="*/ 531231 w 1066996"/>
              <a:gd name="connsiteY11" fmla="*/ 832823 h 985483"/>
              <a:gd name="connsiteX12" fmla="*/ 338979 w 1066996"/>
              <a:gd name="connsiteY12" fmla="*/ 840323 h 985483"/>
              <a:gd name="connsiteX13" fmla="*/ 287676 w 1066996"/>
              <a:gd name="connsiteY13" fmla="*/ 911218 h 985483"/>
              <a:gd name="connsiteX14" fmla="*/ 225096 w 1066996"/>
              <a:gd name="connsiteY14" fmla="*/ 973028 h 985483"/>
              <a:gd name="connsiteX15" fmla="*/ 67013 w 1066996"/>
              <a:gd name="connsiteY15" fmla="*/ 943817 h 985483"/>
              <a:gd name="connsiteX16" fmla="*/ 0 w 1066996"/>
              <a:gd name="connsiteY16" fmla="*/ 925031 h 985483"/>
              <a:gd name="connsiteX17" fmla="*/ 7808 w 1066996"/>
              <a:gd name="connsiteY17" fmla="*/ 228567 h 985483"/>
              <a:gd name="connsiteX18" fmla="*/ 46977 w 1066996"/>
              <a:gd name="connsiteY18" fmla="*/ 270819 h 985483"/>
              <a:gd name="connsiteX19" fmla="*/ 157049 w 1066996"/>
              <a:gd name="connsiteY19" fmla="*/ 327996 h 985483"/>
              <a:gd name="connsiteX20" fmla="*/ 412499 w 1066996"/>
              <a:gd name="connsiteY20" fmla="*/ 319556 h 985483"/>
              <a:gd name="connsiteX21" fmla="*/ 425968 w 1066996"/>
              <a:gd name="connsiteY21" fmla="*/ 234951 h 985483"/>
              <a:gd name="connsiteX22" fmla="*/ 325836 w 1066996"/>
              <a:gd name="connsiteY22" fmla="*/ 156072 h 985483"/>
              <a:gd name="connsiteX23" fmla="*/ 339513 w 1066996"/>
              <a:gd name="connsiteY23" fmla="*/ 71639 h 985483"/>
              <a:gd name="connsiteX24" fmla="*/ 424726 w 1066996"/>
              <a:gd name="connsiteY24" fmla="*/ 22246 h 985483"/>
              <a:gd name="connsiteX25" fmla="*/ 540732 w 1066996"/>
              <a:gd name="connsiteY25" fmla="*/ 1046 h 985483"/>
              <a:gd name="connsiteX0" fmla="*/ 540732 w 1066996"/>
              <a:gd name="connsiteY0" fmla="*/ 1046 h 985483"/>
              <a:gd name="connsiteX1" fmla="*/ 713574 w 1066996"/>
              <a:gd name="connsiteY1" fmla="*/ 13806 h 985483"/>
              <a:gd name="connsiteX2" fmla="*/ 818616 w 1066996"/>
              <a:gd name="connsiteY2" fmla="*/ 72664 h 985483"/>
              <a:gd name="connsiteX3" fmla="*/ 820269 w 1066996"/>
              <a:gd name="connsiteY3" fmla="*/ 92928 h 985483"/>
              <a:gd name="connsiteX4" fmla="*/ 769447 w 1066996"/>
              <a:gd name="connsiteY4" fmla="*/ 157938 h 985483"/>
              <a:gd name="connsiteX5" fmla="*/ 807837 w 1066996"/>
              <a:gd name="connsiteY5" fmla="*/ 230939 h 985483"/>
              <a:gd name="connsiteX6" fmla="*/ 965973 w 1066996"/>
              <a:gd name="connsiteY6" fmla="*/ 265753 h 985483"/>
              <a:gd name="connsiteX7" fmla="*/ 1045041 w 1066996"/>
              <a:gd name="connsiteY7" fmla="*/ 207729 h 985483"/>
              <a:gd name="connsiteX8" fmla="*/ 1066996 w 1066996"/>
              <a:gd name="connsiteY8" fmla="*/ 166868 h 985483"/>
              <a:gd name="connsiteX9" fmla="*/ 1064718 w 1066996"/>
              <a:gd name="connsiteY9" fmla="*/ 903643 h 985483"/>
              <a:gd name="connsiteX10" fmla="*/ 783808 w 1066996"/>
              <a:gd name="connsiteY10" fmla="*/ 975553 h 985483"/>
              <a:gd name="connsiteX11" fmla="*/ 531231 w 1066996"/>
              <a:gd name="connsiteY11" fmla="*/ 832823 h 985483"/>
              <a:gd name="connsiteX12" fmla="*/ 338979 w 1066996"/>
              <a:gd name="connsiteY12" fmla="*/ 840323 h 985483"/>
              <a:gd name="connsiteX13" fmla="*/ 287676 w 1066996"/>
              <a:gd name="connsiteY13" fmla="*/ 911218 h 985483"/>
              <a:gd name="connsiteX14" fmla="*/ 225096 w 1066996"/>
              <a:gd name="connsiteY14" fmla="*/ 973028 h 985483"/>
              <a:gd name="connsiteX15" fmla="*/ 67013 w 1066996"/>
              <a:gd name="connsiteY15" fmla="*/ 943817 h 985483"/>
              <a:gd name="connsiteX16" fmla="*/ 0 w 1066996"/>
              <a:gd name="connsiteY16" fmla="*/ 925031 h 985483"/>
              <a:gd name="connsiteX17" fmla="*/ 9647 w 1066996"/>
              <a:gd name="connsiteY17" fmla="*/ 229830 h 985483"/>
              <a:gd name="connsiteX18" fmla="*/ 46977 w 1066996"/>
              <a:gd name="connsiteY18" fmla="*/ 270819 h 985483"/>
              <a:gd name="connsiteX19" fmla="*/ 157049 w 1066996"/>
              <a:gd name="connsiteY19" fmla="*/ 327996 h 985483"/>
              <a:gd name="connsiteX20" fmla="*/ 412499 w 1066996"/>
              <a:gd name="connsiteY20" fmla="*/ 319556 h 985483"/>
              <a:gd name="connsiteX21" fmla="*/ 425968 w 1066996"/>
              <a:gd name="connsiteY21" fmla="*/ 234951 h 985483"/>
              <a:gd name="connsiteX22" fmla="*/ 325836 w 1066996"/>
              <a:gd name="connsiteY22" fmla="*/ 156072 h 985483"/>
              <a:gd name="connsiteX23" fmla="*/ 339513 w 1066996"/>
              <a:gd name="connsiteY23" fmla="*/ 71639 h 985483"/>
              <a:gd name="connsiteX24" fmla="*/ 424726 w 1066996"/>
              <a:gd name="connsiteY24" fmla="*/ 22246 h 985483"/>
              <a:gd name="connsiteX25" fmla="*/ 540732 w 1066996"/>
              <a:gd name="connsiteY25" fmla="*/ 1046 h 985483"/>
              <a:gd name="connsiteX0" fmla="*/ 537973 w 1064237"/>
              <a:gd name="connsiteY0" fmla="*/ 1046 h 985483"/>
              <a:gd name="connsiteX1" fmla="*/ 710815 w 1064237"/>
              <a:gd name="connsiteY1" fmla="*/ 13806 h 985483"/>
              <a:gd name="connsiteX2" fmla="*/ 815857 w 1064237"/>
              <a:gd name="connsiteY2" fmla="*/ 72664 h 985483"/>
              <a:gd name="connsiteX3" fmla="*/ 817510 w 1064237"/>
              <a:gd name="connsiteY3" fmla="*/ 92928 h 985483"/>
              <a:gd name="connsiteX4" fmla="*/ 766688 w 1064237"/>
              <a:gd name="connsiteY4" fmla="*/ 157938 h 985483"/>
              <a:gd name="connsiteX5" fmla="*/ 805078 w 1064237"/>
              <a:gd name="connsiteY5" fmla="*/ 230939 h 985483"/>
              <a:gd name="connsiteX6" fmla="*/ 963214 w 1064237"/>
              <a:gd name="connsiteY6" fmla="*/ 265753 h 985483"/>
              <a:gd name="connsiteX7" fmla="*/ 1042282 w 1064237"/>
              <a:gd name="connsiteY7" fmla="*/ 207729 h 985483"/>
              <a:gd name="connsiteX8" fmla="*/ 1064237 w 1064237"/>
              <a:gd name="connsiteY8" fmla="*/ 166868 h 985483"/>
              <a:gd name="connsiteX9" fmla="*/ 1061959 w 1064237"/>
              <a:gd name="connsiteY9" fmla="*/ 903643 h 985483"/>
              <a:gd name="connsiteX10" fmla="*/ 781049 w 1064237"/>
              <a:gd name="connsiteY10" fmla="*/ 975553 h 985483"/>
              <a:gd name="connsiteX11" fmla="*/ 528472 w 1064237"/>
              <a:gd name="connsiteY11" fmla="*/ 832823 h 985483"/>
              <a:gd name="connsiteX12" fmla="*/ 336220 w 1064237"/>
              <a:gd name="connsiteY12" fmla="*/ 840323 h 985483"/>
              <a:gd name="connsiteX13" fmla="*/ 284917 w 1064237"/>
              <a:gd name="connsiteY13" fmla="*/ 911218 h 985483"/>
              <a:gd name="connsiteX14" fmla="*/ 222337 w 1064237"/>
              <a:gd name="connsiteY14" fmla="*/ 973028 h 985483"/>
              <a:gd name="connsiteX15" fmla="*/ 64254 w 1064237"/>
              <a:gd name="connsiteY15" fmla="*/ 943817 h 985483"/>
              <a:gd name="connsiteX16" fmla="*/ 0 w 1064237"/>
              <a:gd name="connsiteY16" fmla="*/ 921244 h 985483"/>
              <a:gd name="connsiteX17" fmla="*/ 6888 w 1064237"/>
              <a:gd name="connsiteY17" fmla="*/ 229830 h 985483"/>
              <a:gd name="connsiteX18" fmla="*/ 44218 w 1064237"/>
              <a:gd name="connsiteY18" fmla="*/ 270819 h 985483"/>
              <a:gd name="connsiteX19" fmla="*/ 154290 w 1064237"/>
              <a:gd name="connsiteY19" fmla="*/ 327996 h 985483"/>
              <a:gd name="connsiteX20" fmla="*/ 409740 w 1064237"/>
              <a:gd name="connsiteY20" fmla="*/ 319556 h 985483"/>
              <a:gd name="connsiteX21" fmla="*/ 423209 w 1064237"/>
              <a:gd name="connsiteY21" fmla="*/ 234951 h 985483"/>
              <a:gd name="connsiteX22" fmla="*/ 323077 w 1064237"/>
              <a:gd name="connsiteY22" fmla="*/ 156072 h 985483"/>
              <a:gd name="connsiteX23" fmla="*/ 336754 w 1064237"/>
              <a:gd name="connsiteY23" fmla="*/ 71639 h 985483"/>
              <a:gd name="connsiteX24" fmla="*/ 421967 w 1064237"/>
              <a:gd name="connsiteY24" fmla="*/ 22246 h 985483"/>
              <a:gd name="connsiteX25" fmla="*/ 537973 w 1064237"/>
              <a:gd name="connsiteY25" fmla="*/ 1046 h 985483"/>
              <a:gd name="connsiteX0" fmla="*/ 537053 w 1063317"/>
              <a:gd name="connsiteY0" fmla="*/ 1046 h 985483"/>
              <a:gd name="connsiteX1" fmla="*/ 709895 w 1063317"/>
              <a:gd name="connsiteY1" fmla="*/ 13806 h 985483"/>
              <a:gd name="connsiteX2" fmla="*/ 814937 w 1063317"/>
              <a:gd name="connsiteY2" fmla="*/ 72664 h 985483"/>
              <a:gd name="connsiteX3" fmla="*/ 816590 w 1063317"/>
              <a:gd name="connsiteY3" fmla="*/ 92928 h 985483"/>
              <a:gd name="connsiteX4" fmla="*/ 765768 w 1063317"/>
              <a:gd name="connsiteY4" fmla="*/ 157938 h 985483"/>
              <a:gd name="connsiteX5" fmla="*/ 804158 w 1063317"/>
              <a:gd name="connsiteY5" fmla="*/ 230939 h 985483"/>
              <a:gd name="connsiteX6" fmla="*/ 962294 w 1063317"/>
              <a:gd name="connsiteY6" fmla="*/ 265753 h 985483"/>
              <a:gd name="connsiteX7" fmla="*/ 1041362 w 1063317"/>
              <a:gd name="connsiteY7" fmla="*/ 207729 h 985483"/>
              <a:gd name="connsiteX8" fmla="*/ 1063317 w 1063317"/>
              <a:gd name="connsiteY8" fmla="*/ 166868 h 985483"/>
              <a:gd name="connsiteX9" fmla="*/ 1061039 w 1063317"/>
              <a:gd name="connsiteY9" fmla="*/ 903643 h 985483"/>
              <a:gd name="connsiteX10" fmla="*/ 780129 w 1063317"/>
              <a:gd name="connsiteY10" fmla="*/ 975553 h 985483"/>
              <a:gd name="connsiteX11" fmla="*/ 527552 w 1063317"/>
              <a:gd name="connsiteY11" fmla="*/ 832823 h 985483"/>
              <a:gd name="connsiteX12" fmla="*/ 335300 w 1063317"/>
              <a:gd name="connsiteY12" fmla="*/ 840323 h 985483"/>
              <a:gd name="connsiteX13" fmla="*/ 283997 w 1063317"/>
              <a:gd name="connsiteY13" fmla="*/ 911218 h 985483"/>
              <a:gd name="connsiteX14" fmla="*/ 221417 w 1063317"/>
              <a:gd name="connsiteY14" fmla="*/ 973028 h 985483"/>
              <a:gd name="connsiteX15" fmla="*/ 63334 w 1063317"/>
              <a:gd name="connsiteY15" fmla="*/ 943817 h 985483"/>
              <a:gd name="connsiteX16" fmla="*/ 0 w 1063317"/>
              <a:gd name="connsiteY16" fmla="*/ 914931 h 985483"/>
              <a:gd name="connsiteX17" fmla="*/ 5968 w 1063317"/>
              <a:gd name="connsiteY17" fmla="*/ 229830 h 985483"/>
              <a:gd name="connsiteX18" fmla="*/ 43298 w 1063317"/>
              <a:gd name="connsiteY18" fmla="*/ 270819 h 985483"/>
              <a:gd name="connsiteX19" fmla="*/ 153370 w 1063317"/>
              <a:gd name="connsiteY19" fmla="*/ 327996 h 985483"/>
              <a:gd name="connsiteX20" fmla="*/ 408820 w 1063317"/>
              <a:gd name="connsiteY20" fmla="*/ 319556 h 985483"/>
              <a:gd name="connsiteX21" fmla="*/ 422289 w 1063317"/>
              <a:gd name="connsiteY21" fmla="*/ 234951 h 985483"/>
              <a:gd name="connsiteX22" fmla="*/ 322157 w 1063317"/>
              <a:gd name="connsiteY22" fmla="*/ 156072 h 985483"/>
              <a:gd name="connsiteX23" fmla="*/ 335834 w 1063317"/>
              <a:gd name="connsiteY23" fmla="*/ 71639 h 985483"/>
              <a:gd name="connsiteX24" fmla="*/ 421047 w 1063317"/>
              <a:gd name="connsiteY24" fmla="*/ 22246 h 985483"/>
              <a:gd name="connsiteX25" fmla="*/ 537053 w 1063317"/>
              <a:gd name="connsiteY25" fmla="*/ 1046 h 985483"/>
              <a:gd name="connsiteX0" fmla="*/ 534294 w 1060558"/>
              <a:gd name="connsiteY0" fmla="*/ 1046 h 985483"/>
              <a:gd name="connsiteX1" fmla="*/ 707136 w 1060558"/>
              <a:gd name="connsiteY1" fmla="*/ 13806 h 985483"/>
              <a:gd name="connsiteX2" fmla="*/ 812178 w 1060558"/>
              <a:gd name="connsiteY2" fmla="*/ 72664 h 985483"/>
              <a:gd name="connsiteX3" fmla="*/ 813831 w 1060558"/>
              <a:gd name="connsiteY3" fmla="*/ 92928 h 985483"/>
              <a:gd name="connsiteX4" fmla="*/ 763009 w 1060558"/>
              <a:gd name="connsiteY4" fmla="*/ 157938 h 985483"/>
              <a:gd name="connsiteX5" fmla="*/ 801399 w 1060558"/>
              <a:gd name="connsiteY5" fmla="*/ 230939 h 985483"/>
              <a:gd name="connsiteX6" fmla="*/ 959535 w 1060558"/>
              <a:gd name="connsiteY6" fmla="*/ 265753 h 985483"/>
              <a:gd name="connsiteX7" fmla="*/ 1038603 w 1060558"/>
              <a:gd name="connsiteY7" fmla="*/ 207729 h 985483"/>
              <a:gd name="connsiteX8" fmla="*/ 1060558 w 1060558"/>
              <a:gd name="connsiteY8" fmla="*/ 166868 h 985483"/>
              <a:gd name="connsiteX9" fmla="*/ 1058280 w 1060558"/>
              <a:gd name="connsiteY9" fmla="*/ 903643 h 985483"/>
              <a:gd name="connsiteX10" fmla="*/ 777370 w 1060558"/>
              <a:gd name="connsiteY10" fmla="*/ 975553 h 985483"/>
              <a:gd name="connsiteX11" fmla="*/ 524793 w 1060558"/>
              <a:gd name="connsiteY11" fmla="*/ 832823 h 985483"/>
              <a:gd name="connsiteX12" fmla="*/ 332541 w 1060558"/>
              <a:gd name="connsiteY12" fmla="*/ 840323 h 985483"/>
              <a:gd name="connsiteX13" fmla="*/ 281238 w 1060558"/>
              <a:gd name="connsiteY13" fmla="*/ 911218 h 985483"/>
              <a:gd name="connsiteX14" fmla="*/ 218658 w 1060558"/>
              <a:gd name="connsiteY14" fmla="*/ 973028 h 985483"/>
              <a:gd name="connsiteX15" fmla="*/ 60575 w 1060558"/>
              <a:gd name="connsiteY15" fmla="*/ 943817 h 985483"/>
              <a:gd name="connsiteX16" fmla="*/ 0 w 1060558"/>
              <a:gd name="connsiteY16" fmla="*/ 917456 h 985483"/>
              <a:gd name="connsiteX17" fmla="*/ 3209 w 1060558"/>
              <a:gd name="connsiteY17" fmla="*/ 229830 h 985483"/>
              <a:gd name="connsiteX18" fmla="*/ 40539 w 1060558"/>
              <a:gd name="connsiteY18" fmla="*/ 270819 h 985483"/>
              <a:gd name="connsiteX19" fmla="*/ 150611 w 1060558"/>
              <a:gd name="connsiteY19" fmla="*/ 327996 h 985483"/>
              <a:gd name="connsiteX20" fmla="*/ 406061 w 1060558"/>
              <a:gd name="connsiteY20" fmla="*/ 319556 h 985483"/>
              <a:gd name="connsiteX21" fmla="*/ 419530 w 1060558"/>
              <a:gd name="connsiteY21" fmla="*/ 234951 h 985483"/>
              <a:gd name="connsiteX22" fmla="*/ 319398 w 1060558"/>
              <a:gd name="connsiteY22" fmla="*/ 156072 h 985483"/>
              <a:gd name="connsiteX23" fmla="*/ 333075 w 1060558"/>
              <a:gd name="connsiteY23" fmla="*/ 71639 h 985483"/>
              <a:gd name="connsiteX24" fmla="*/ 418288 w 1060558"/>
              <a:gd name="connsiteY24" fmla="*/ 22246 h 985483"/>
              <a:gd name="connsiteX25" fmla="*/ 534294 w 1060558"/>
              <a:gd name="connsiteY25" fmla="*/ 1046 h 985483"/>
              <a:gd name="connsiteX0" fmla="*/ 534294 w 1060558"/>
              <a:gd name="connsiteY0" fmla="*/ 1046 h 985483"/>
              <a:gd name="connsiteX1" fmla="*/ 707136 w 1060558"/>
              <a:gd name="connsiteY1" fmla="*/ 13806 h 985483"/>
              <a:gd name="connsiteX2" fmla="*/ 812178 w 1060558"/>
              <a:gd name="connsiteY2" fmla="*/ 72664 h 985483"/>
              <a:gd name="connsiteX3" fmla="*/ 813831 w 1060558"/>
              <a:gd name="connsiteY3" fmla="*/ 92928 h 985483"/>
              <a:gd name="connsiteX4" fmla="*/ 763009 w 1060558"/>
              <a:gd name="connsiteY4" fmla="*/ 157938 h 985483"/>
              <a:gd name="connsiteX5" fmla="*/ 801399 w 1060558"/>
              <a:gd name="connsiteY5" fmla="*/ 230939 h 985483"/>
              <a:gd name="connsiteX6" fmla="*/ 959535 w 1060558"/>
              <a:gd name="connsiteY6" fmla="*/ 265753 h 985483"/>
              <a:gd name="connsiteX7" fmla="*/ 1038603 w 1060558"/>
              <a:gd name="connsiteY7" fmla="*/ 207729 h 985483"/>
              <a:gd name="connsiteX8" fmla="*/ 1060558 w 1060558"/>
              <a:gd name="connsiteY8" fmla="*/ 166868 h 985483"/>
              <a:gd name="connsiteX9" fmla="*/ 1058280 w 1060558"/>
              <a:gd name="connsiteY9" fmla="*/ 903643 h 985483"/>
              <a:gd name="connsiteX10" fmla="*/ 777370 w 1060558"/>
              <a:gd name="connsiteY10" fmla="*/ 975553 h 985483"/>
              <a:gd name="connsiteX11" fmla="*/ 524793 w 1060558"/>
              <a:gd name="connsiteY11" fmla="*/ 832823 h 985483"/>
              <a:gd name="connsiteX12" fmla="*/ 332541 w 1060558"/>
              <a:gd name="connsiteY12" fmla="*/ 840323 h 985483"/>
              <a:gd name="connsiteX13" fmla="*/ 281238 w 1060558"/>
              <a:gd name="connsiteY13" fmla="*/ 911218 h 985483"/>
              <a:gd name="connsiteX14" fmla="*/ 218658 w 1060558"/>
              <a:gd name="connsiteY14" fmla="*/ 973028 h 985483"/>
              <a:gd name="connsiteX15" fmla="*/ 60575 w 1060558"/>
              <a:gd name="connsiteY15" fmla="*/ 943817 h 985483"/>
              <a:gd name="connsiteX16" fmla="*/ 0 w 1060558"/>
              <a:gd name="connsiteY16" fmla="*/ 917456 h 985483"/>
              <a:gd name="connsiteX17" fmla="*/ 3209 w 1060558"/>
              <a:gd name="connsiteY17" fmla="*/ 229830 h 985483"/>
              <a:gd name="connsiteX18" fmla="*/ 40539 w 1060558"/>
              <a:gd name="connsiteY18" fmla="*/ 270819 h 985483"/>
              <a:gd name="connsiteX19" fmla="*/ 150611 w 1060558"/>
              <a:gd name="connsiteY19" fmla="*/ 327996 h 985483"/>
              <a:gd name="connsiteX20" fmla="*/ 406061 w 1060558"/>
              <a:gd name="connsiteY20" fmla="*/ 319556 h 985483"/>
              <a:gd name="connsiteX21" fmla="*/ 419530 w 1060558"/>
              <a:gd name="connsiteY21" fmla="*/ 234951 h 985483"/>
              <a:gd name="connsiteX22" fmla="*/ 319398 w 1060558"/>
              <a:gd name="connsiteY22" fmla="*/ 156072 h 985483"/>
              <a:gd name="connsiteX23" fmla="*/ 333075 w 1060558"/>
              <a:gd name="connsiteY23" fmla="*/ 71639 h 985483"/>
              <a:gd name="connsiteX24" fmla="*/ 418288 w 1060558"/>
              <a:gd name="connsiteY24" fmla="*/ 22246 h 985483"/>
              <a:gd name="connsiteX25" fmla="*/ 534294 w 1060558"/>
              <a:gd name="connsiteY25" fmla="*/ 1046 h 985483"/>
              <a:gd name="connsiteX0" fmla="*/ 534294 w 1060558"/>
              <a:gd name="connsiteY0" fmla="*/ 1046 h 985483"/>
              <a:gd name="connsiteX1" fmla="*/ 707136 w 1060558"/>
              <a:gd name="connsiteY1" fmla="*/ 13806 h 985483"/>
              <a:gd name="connsiteX2" fmla="*/ 812178 w 1060558"/>
              <a:gd name="connsiteY2" fmla="*/ 72664 h 985483"/>
              <a:gd name="connsiteX3" fmla="*/ 813831 w 1060558"/>
              <a:gd name="connsiteY3" fmla="*/ 92928 h 985483"/>
              <a:gd name="connsiteX4" fmla="*/ 763009 w 1060558"/>
              <a:gd name="connsiteY4" fmla="*/ 157938 h 985483"/>
              <a:gd name="connsiteX5" fmla="*/ 801399 w 1060558"/>
              <a:gd name="connsiteY5" fmla="*/ 230939 h 985483"/>
              <a:gd name="connsiteX6" fmla="*/ 959535 w 1060558"/>
              <a:gd name="connsiteY6" fmla="*/ 265753 h 985483"/>
              <a:gd name="connsiteX7" fmla="*/ 1038603 w 1060558"/>
              <a:gd name="connsiteY7" fmla="*/ 207729 h 985483"/>
              <a:gd name="connsiteX8" fmla="*/ 1060558 w 1060558"/>
              <a:gd name="connsiteY8" fmla="*/ 166868 h 985483"/>
              <a:gd name="connsiteX9" fmla="*/ 1058280 w 1060558"/>
              <a:gd name="connsiteY9" fmla="*/ 903643 h 985483"/>
              <a:gd name="connsiteX10" fmla="*/ 777370 w 1060558"/>
              <a:gd name="connsiteY10" fmla="*/ 975553 h 985483"/>
              <a:gd name="connsiteX11" fmla="*/ 524793 w 1060558"/>
              <a:gd name="connsiteY11" fmla="*/ 832823 h 985483"/>
              <a:gd name="connsiteX12" fmla="*/ 332541 w 1060558"/>
              <a:gd name="connsiteY12" fmla="*/ 840323 h 985483"/>
              <a:gd name="connsiteX13" fmla="*/ 281238 w 1060558"/>
              <a:gd name="connsiteY13" fmla="*/ 911218 h 985483"/>
              <a:gd name="connsiteX14" fmla="*/ 218658 w 1060558"/>
              <a:gd name="connsiteY14" fmla="*/ 973028 h 985483"/>
              <a:gd name="connsiteX15" fmla="*/ 60575 w 1060558"/>
              <a:gd name="connsiteY15" fmla="*/ 943817 h 985483"/>
              <a:gd name="connsiteX16" fmla="*/ 0 w 1060558"/>
              <a:gd name="connsiteY16" fmla="*/ 917456 h 985483"/>
              <a:gd name="connsiteX17" fmla="*/ 5048 w 1060558"/>
              <a:gd name="connsiteY17" fmla="*/ 243716 h 985483"/>
              <a:gd name="connsiteX18" fmla="*/ 40539 w 1060558"/>
              <a:gd name="connsiteY18" fmla="*/ 270819 h 985483"/>
              <a:gd name="connsiteX19" fmla="*/ 150611 w 1060558"/>
              <a:gd name="connsiteY19" fmla="*/ 327996 h 985483"/>
              <a:gd name="connsiteX20" fmla="*/ 406061 w 1060558"/>
              <a:gd name="connsiteY20" fmla="*/ 319556 h 985483"/>
              <a:gd name="connsiteX21" fmla="*/ 419530 w 1060558"/>
              <a:gd name="connsiteY21" fmla="*/ 234951 h 985483"/>
              <a:gd name="connsiteX22" fmla="*/ 319398 w 1060558"/>
              <a:gd name="connsiteY22" fmla="*/ 156072 h 985483"/>
              <a:gd name="connsiteX23" fmla="*/ 333075 w 1060558"/>
              <a:gd name="connsiteY23" fmla="*/ 71639 h 985483"/>
              <a:gd name="connsiteX24" fmla="*/ 418288 w 1060558"/>
              <a:gd name="connsiteY24" fmla="*/ 22246 h 985483"/>
              <a:gd name="connsiteX25" fmla="*/ 534294 w 1060558"/>
              <a:gd name="connsiteY25" fmla="*/ 1046 h 985483"/>
              <a:gd name="connsiteX0" fmla="*/ 534294 w 1060558"/>
              <a:gd name="connsiteY0" fmla="*/ 1046 h 985483"/>
              <a:gd name="connsiteX1" fmla="*/ 707136 w 1060558"/>
              <a:gd name="connsiteY1" fmla="*/ 13806 h 985483"/>
              <a:gd name="connsiteX2" fmla="*/ 812178 w 1060558"/>
              <a:gd name="connsiteY2" fmla="*/ 72664 h 985483"/>
              <a:gd name="connsiteX3" fmla="*/ 813831 w 1060558"/>
              <a:gd name="connsiteY3" fmla="*/ 92928 h 985483"/>
              <a:gd name="connsiteX4" fmla="*/ 763009 w 1060558"/>
              <a:gd name="connsiteY4" fmla="*/ 157938 h 985483"/>
              <a:gd name="connsiteX5" fmla="*/ 801399 w 1060558"/>
              <a:gd name="connsiteY5" fmla="*/ 230939 h 985483"/>
              <a:gd name="connsiteX6" fmla="*/ 959535 w 1060558"/>
              <a:gd name="connsiteY6" fmla="*/ 265753 h 985483"/>
              <a:gd name="connsiteX7" fmla="*/ 1038603 w 1060558"/>
              <a:gd name="connsiteY7" fmla="*/ 207729 h 985483"/>
              <a:gd name="connsiteX8" fmla="*/ 1060558 w 1060558"/>
              <a:gd name="connsiteY8" fmla="*/ 166868 h 985483"/>
              <a:gd name="connsiteX9" fmla="*/ 1058280 w 1060558"/>
              <a:gd name="connsiteY9" fmla="*/ 903643 h 985483"/>
              <a:gd name="connsiteX10" fmla="*/ 777370 w 1060558"/>
              <a:gd name="connsiteY10" fmla="*/ 975553 h 985483"/>
              <a:gd name="connsiteX11" fmla="*/ 524793 w 1060558"/>
              <a:gd name="connsiteY11" fmla="*/ 832823 h 985483"/>
              <a:gd name="connsiteX12" fmla="*/ 332541 w 1060558"/>
              <a:gd name="connsiteY12" fmla="*/ 840323 h 985483"/>
              <a:gd name="connsiteX13" fmla="*/ 281238 w 1060558"/>
              <a:gd name="connsiteY13" fmla="*/ 911218 h 985483"/>
              <a:gd name="connsiteX14" fmla="*/ 218658 w 1060558"/>
              <a:gd name="connsiteY14" fmla="*/ 973028 h 985483"/>
              <a:gd name="connsiteX15" fmla="*/ 60575 w 1060558"/>
              <a:gd name="connsiteY15" fmla="*/ 943817 h 985483"/>
              <a:gd name="connsiteX16" fmla="*/ 0 w 1060558"/>
              <a:gd name="connsiteY16" fmla="*/ 917456 h 985483"/>
              <a:gd name="connsiteX17" fmla="*/ 5048 w 1060558"/>
              <a:gd name="connsiteY17" fmla="*/ 243716 h 985483"/>
              <a:gd name="connsiteX18" fmla="*/ 40539 w 1060558"/>
              <a:gd name="connsiteY18" fmla="*/ 270819 h 985483"/>
              <a:gd name="connsiteX19" fmla="*/ 150611 w 1060558"/>
              <a:gd name="connsiteY19" fmla="*/ 327996 h 985483"/>
              <a:gd name="connsiteX20" fmla="*/ 406061 w 1060558"/>
              <a:gd name="connsiteY20" fmla="*/ 319556 h 985483"/>
              <a:gd name="connsiteX21" fmla="*/ 419530 w 1060558"/>
              <a:gd name="connsiteY21" fmla="*/ 234951 h 985483"/>
              <a:gd name="connsiteX22" fmla="*/ 319398 w 1060558"/>
              <a:gd name="connsiteY22" fmla="*/ 156072 h 985483"/>
              <a:gd name="connsiteX23" fmla="*/ 333075 w 1060558"/>
              <a:gd name="connsiteY23" fmla="*/ 71639 h 985483"/>
              <a:gd name="connsiteX24" fmla="*/ 418288 w 1060558"/>
              <a:gd name="connsiteY24" fmla="*/ 22246 h 985483"/>
              <a:gd name="connsiteX25" fmla="*/ 534294 w 1060558"/>
              <a:gd name="connsiteY25" fmla="*/ 1046 h 985483"/>
              <a:gd name="connsiteX0" fmla="*/ 534294 w 1059522"/>
              <a:gd name="connsiteY0" fmla="*/ 1046 h 985483"/>
              <a:gd name="connsiteX1" fmla="*/ 707136 w 1059522"/>
              <a:gd name="connsiteY1" fmla="*/ 13806 h 985483"/>
              <a:gd name="connsiteX2" fmla="*/ 812178 w 1059522"/>
              <a:gd name="connsiteY2" fmla="*/ 72664 h 985483"/>
              <a:gd name="connsiteX3" fmla="*/ 813831 w 1059522"/>
              <a:gd name="connsiteY3" fmla="*/ 92928 h 985483"/>
              <a:gd name="connsiteX4" fmla="*/ 763009 w 1059522"/>
              <a:gd name="connsiteY4" fmla="*/ 157938 h 985483"/>
              <a:gd name="connsiteX5" fmla="*/ 801399 w 1059522"/>
              <a:gd name="connsiteY5" fmla="*/ 230939 h 985483"/>
              <a:gd name="connsiteX6" fmla="*/ 959535 w 1059522"/>
              <a:gd name="connsiteY6" fmla="*/ 265753 h 985483"/>
              <a:gd name="connsiteX7" fmla="*/ 1038603 w 1059522"/>
              <a:gd name="connsiteY7" fmla="*/ 207729 h 985483"/>
              <a:gd name="connsiteX8" fmla="*/ 1054427 w 1059522"/>
              <a:gd name="connsiteY8" fmla="*/ 170234 h 985483"/>
              <a:gd name="connsiteX9" fmla="*/ 1058280 w 1059522"/>
              <a:gd name="connsiteY9" fmla="*/ 903643 h 985483"/>
              <a:gd name="connsiteX10" fmla="*/ 777370 w 1059522"/>
              <a:gd name="connsiteY10" fmla="*/ 975553 h 985483"/>
              <a:gd name="connsiteX11" fmla="*/ 524793 w 1059522"/>
              <a:gd name="connsiteY11" fmla="*/ 832823 h 985483"/>
              <a:gd name="connsiteX12" fmla="*/ 332541 w 1059522"/>
              <a:gd name="connsiteY12" fmla="*/ 840323 h 985483"/>
              <a:gd name="connsiteX13" fmla="*/ 281238 w 1059522"/>
              <a:gd name="connsiteY13" fmla="*/ 911218 h 985483"/>
              <a:gd name="connsiteX14" fmla="*/ 218658 w 1059522"/>
              <a:gd name="connsiteY14" fmla="*/ 973028 h 985483"/>
              <a:gd name="connsiteX15" fmla="*/ 60575 w 1059522"/>
              <a:gd name="connsiteY15" fmla="*/ 943817 h 985483"/>
              <a:gd name="connsiteX16" fmla="*/ 0 w 1059522"/>
              <a:gd name="connsiteY16" fmla="*/ 917456 h 985483"/>
              <a:gd name="connsiteX17" fmla="*/ 5048 w 1059522"/>
              <a:gd name="connsiteY17" fmla="*/ 243716 h 985483"/>
              <a:gd name="connsiteX18" fmla="*/ 40539 w 1059522"/>
              <a:gd name="connsiteY18" fmla="*/ 270819 h 985483"/>
              <a:gd name="connsiteX19" fmla="*/ 150611 w 1059522"/>
              <a:gd name="connsiteY19" fmla="*/ 327996 h 985483"/>
              <a:gd name="connsiteX20" fmla="*/ 406061 w 1059522"/>
              <a:gd name="connsiteY20" fmla="*/ 319556 h 985483"/>
              <a:gd name="connsiteX21" fmla="*/ 419530 w 1059522"/>
              <a:gd name="connsiteY21" fmla="*/ 234951 h 985483"/>
              <a:gd name="connsiteX22" fmla="*/ 319398 w 1059522"/>
              <a:gd name="connsiteY22" fmla="*/ 156072 h 985483"/>
              <a:gd name="connsiteX23" fmla="*/ 333075 w 1059522"/>
              <a:gd name="connsiteY23" fmla="*/ 71639 h 985483"/>
              <a:gd name="connsiteX24" fmla="*/ 418288 w 1059522"/>
              <a:gd name="connsiteY24" fmla="*/ 22246 h 985483"/>
              <a:gd name="connsiteX25" fmla="*/ 534294 w 1059522"/>
              <a:gd name="connsiteY25" fmla="*/ 1046 h 985483"/>
              <a:gd name="connsiteX0" fmla="*/ 534294 w 1060385"/>
              <a:gd name="connsiteY0" fmla="*/ 1046 h 985483"/>
              <a:gd name="connsiteX1" fmla="*/ 707136 w 1060385"/>
              <a:gd name="connsiteY1" fmla="*/ 13806 h 985483"/>
              <a:gd name="connsiteX2" fmla="*/ 812178 w 1060385"/>
              <a:gd name="connsiteY2" fmla="*/ 72664 h 985483"/>
              <a:gd name="connsiteX3" fmla="*/ 813831 w 1060385"/>
              <a:gd name="connsiteY3" fmla="*/ 92928 h 985483"/>
              <a:gd name="connsiteX4" fmla="*/ 763009 w 1060385"/>
              <a:gd name="connsiteY4" fmla="*/ 157938 h 985483"/>
              <a:gd name="connsiteX5" fmla="*/ 801399 w 1060385"/>
              <a:gd name="connsiteY5" fmla="*/ 230939 h 985483"/>
              <a:gd name="connsiteX6" fmla="*/ 959535 w 1060385"/>
              <a:gd name="connsiteY6" fmla="*/ 265753 h 985483"/>
              <a:gd name="connsiteX7" fmla="*/ 1038603 w 1060385"/>
              <a:gd name="connsiteY7" fmla="*/ 207729 h 985483"/>
              <a:gd name="connsiteX8" fmla="*/ 1054427 w 1060385"/>
              <a:gd name="connsiteY8" fmla="*/ 170234 h 985483"/>
              <a:gd name="connsiteX9" fmla="*/ 1058280 w 1060385"/>
              <a:gd name="connsiteY9" fmla="*/ 903643 h 985483"/>
              <a:gd name="connsiteX10" fmla="*/ 777370 w 1060385"/>
              <a:gd name="connsiteY10" fmla="*/ 975553 h 985483"/>
              <a:gd name="connsiteX11" fmla="*/ 524793 w 1060385"/>
              <a:gd name="connsiteY11" fmla="*/ 832823 h 985483"/>
              <a:gd name="connsiteX12" fmla="*/ 332541 w 1060385"/>
              <a:gd name="connsiteY12" fmla="*/ 840323 h 985483"/>
              <a:gd name="connsiteX13" fmla="*/ 281238 w 1060385"/>
              <a:gd name="connsiteY13" fmla="*/ 911218 h 985483"/>
              <a:gd name="connsiteX14" fmla="*/ 218658 w 1060385"/>
              <a:gd name="connsiteY14" fmla="*/ 973028 h 985483"/>
              <a:gd name="connsiteX15" fmla="*/ 60575 w 1060385"/>
              <a:gd name="connsiteY15" fmla="*/ 943817 h 985483"/>
              <a:gd name="connsiteX16" fmla="*/ 0 w 1060385"/>
              <a:gd name="connsiteY16" fmla="*/ 917456 h 985483"/>
              <a:gd name="connsiteX17" fmla="*/ 5048 w 1060385"/>
              <a:gd name="connsiteY17" fmla="*/ 243716 h 985483"/>
              <a:gd name="connsiteX18" fmla="*/ 40539 w 1060385"/>
              <a:gd name="connsiteY18" fmla="*/ 270819 h 985483"/>
              <a:gd name="connsiteX19" fmla="*/ 150611 w 1060385"/>
              <a:gd name="connsiteY19" fmla="*/ 327996 h 985483"/>
              <a:gd name="connsiteX20" fmla="*/ 406061 w 1060385"/>
              <a:gd name="connsiteY20" fmla="*/ 319556 h 985483"/>
              <a:gd name="connsiteX21" fmla="*/ 419530 w 1060385"/>
              <a:gd name="connsiteY21" fmla="*/ 234951 h 985483"/>
              <a:gd name="connsiteX22" fmla="*/ 319398 w 1060385"/>
              <a:gd name="connsiteY22" fmla="*/ 156072 h 985483"/>
              <a:gd name="connsiteX23" fmla="*/ 333075 w 1060385"/>
              <a:gd name="connsiteY23" fmla="*/ 71639 h 985483"/>
              <a:gd name="connsiteX24" fmla="*/ 418288 w 1060385"/>
              <a:gd name="connsiteY24" fmla="*/ 22246 h 985483"/>
              <a:gd name="connsiteX25" fmla="*/ 534294 w 1060385"/>
              <a:gd name="connsiteY25" fmla="*/ 1046 h 985483"/>
              <a:gd name="connsiteX0" fmla="*/ 534294 w 1056253"/>
              <a:gd name="connsiteY0" fmla="*/ 1046 h 987512"/>
              <a:gd name="connsiteX1" fmla="*/ 707136 w 1056253"/>
              <a:gd name="connsiteY1" fmla="*/ 13806 h 987512"/>
              <a:gd name="connsiteX2" fmla="*/ 812178 w 1056253"/>
              <a:gd name="connsiteY2" fmla="*/ 72664 h 987512"/>
              <a:gd name="connsiteX3" fmla="*/ 813831 w 1056253"/>
              <a:gd name="connsiteY3" fmla="*/ 92928 h 987512"/>
              <a:gd name="connsiteX4" fmla="*/ 763009 w 1056253"/>
              <a:gd name="connsiteY4" fmla="*/ 157938 h 987512"/>
              <a:gd name="connsiteX5" fmla="*/ 801399 w 1056253"/>
              <a:gd name="connsiteY5" fmla="*/ 230939 h 987512"/>
              <a:gd name="connsiteX6" fmla="*/ 959535 w 1056253"/>
              <a:gd name="connsiteY6" fmla="*/ 265753 h 987512"/>
              <a:gd name="connsiteX7" fmla="*/ 1038603 w 1056253"/>
              <a:gd name="connsiteY7" fmla="*/ 207729 h 987512"/>
              <a:gd name="connsiteX8" fmla="*/ 1054427 w 1056253"/>
              <a:gd name="connsiteY8" fmla="*/ 170234 h 987512"/>
              <a:gd name="connsiteX9" fmla="*/ 1052149 w 1056253"/>
              <a:gd name="connsiteY9" fmla="*/ 908693 h 987512"/>
              <a:gd name="connsiteX10" fmla="*/ 777370 w 1056253"/>
              <a:gd name="connsiteY10" fmla="*/ 975553 h 987512"/>
              <a:gd name="connsiteX11" fmla="*/ 524793 w 1056253"/>
              <a:gd name="connsiteY11" fmla="*/ 832823 h 987512"/>
              <a:gd name="connsiteX12" fmla="*/ 332541 w 1056253"/>
              <a:gd name="connsiteY12" fmla="*/ 840323 h 987512"/>
              <a:gd name="connsiteX13" fmla="*/ 281238 w 1056253"/>
              <a:gd name="connsiteY13" fmla="*/ 911218 h 987512"/>
              <a:gd name="connsiteX14" fmla="*/ 218658 w 1056253"/>
              <a:gd name="connsiteY14" fmla="*/ 973028 h 987512"/>
              <a:gd name="connsiteX15" fmla="*/ 60575 w 1056253"/>
              <a:gd name="connsiteY15" fmla="*/ 943817 h 987512"/>
              <a:gd name="connsiteX16" fmla="*/ 0 w 1056253"/>
              <a:gd name="connsiteY16" fmla="*/ 917456 h 987512"/>
              <a:gd name="connsiteX17" fmla="*/ 5048 w 1056253"/>
              <a:gd name="connsiteY17" fmla="*/ 243716 h 987512"/>
              <a:gd name="connsiteX18" fmla="*/ 40539 w 1056253"/>
              <a:gd name="connsiteY18" fmla="*/ 270819 h 987512"/>
              <a:gd name="connsiteX19" fmla="*/ 150611 w 1056253"/>
              <a:gd name="connsiteY19" fmla="*/ 327996 h 987512"/>
              <a:gd name="connsiteX20" fmla="*/ 406061 w 1056253"/>
              <a:gd name="connsiteY20" fmla="*/ 319556 h 987512"/>
              <a:gd name="connsiteX21" fmla="*/ 419530 w 1056253"/>
              <a:gd name="connsiteY21" fmla="*/ 234951 h 987512"/>
              <a:gd name="connsiteX22" fmla="*/ 319398 w 1056253"/>
              <a:gd name="connsiteY22" fmla="*/ 156072 h 987512"/>
              <a:gd name="connsiteX23" fmla="*/ 333075 w 1056253"/>
              <a:gd name="connsiteY23" fmla="*/ 71639 h 987512"/>
              <a:gd name="connsiteX24" fmla="*/ 418288 w 1056253"/>
              <a:gd name="connsiteY24" fmla="*/ 22246 h 987512"/>
              <a:gd name="connsiteX25" fmla="*/ 534294 w 1056253"/>
              <a:gd name="connsiteY25" fmla="*/ 1046 h 987512"/>
              <a:gd name="connsiteX0" fmla="*/ 534294 w 1055223"/>
              <a:gd name="connsiteY0" fmla="*/ 1046 h 987512"/>
              <a:gd name="connsiteX1" fmla="*/ 707136 w 1055223"/>
              <a:gd name="connsiteY1" fmla="*/ 13806 h 987512"/>
              <a:gd name="connsiteX2" fmla="*/ 812178 w 1055223"/>
              <a:gd name="connsiteY2" fmla="*/ 72664 h 987512"/>
              <a:gd name="connsiteX3" fmla="*/ 813831 w 1055223"/>
              <a:gd name="connsiteY3" fmla="*/ 92928 h 987512"/>
              <a:gd name="connsiteX4" fmla="*/ 763009 w 1055223"/>
              <a:gd name="connsiteY4" fmla="*/ 157938 h 987512"/>
              <a:gd name="connsiteX5" fmla="*/ 801399 w 1055223"/>
              <a:gd name="connsiteY5" fmla="*/ 230939 h 987512"/>
              <a:gd name="connsiteX6" fmla="*/ 959535 w 1055223"/>
              <a:gd name="connsiteY6" fmla="*/ 265753 h 987512"/>
              <a:gd name="connsiteX7" fmla="*/ 1038603 w 1055223"/>
              <a:gd name="connsiteY7" fmla="*/ 207729 h 987512"/>
              <a:gd name="connsiteX8" fmla="*/ 1054427 w 1055223"/>
              <a:gd name="connsiteY8" fmla="*/ 170234 h 987512"/>
              <a:gd name="connsiteX9" fmla="*/ 1048470 w 1055223"/>
              <a:gd name="connsiteY9" fmla="*/ 908693 h 987512"/>
              <a:gd name="connsiteX10" fmla="*/ 777370 w 1055223"/>
              <a:gd name="connsiteY10" fmla="*/ 975553 h 987512"/>
              <a:gd name="connsiteX11" fmla="*/ 524793 w 1055223"/>
              <a:gd name="connsiteY11" fmla="*/ 832823 h 987512"/>
              <a:gd name="connsiteX12" fmla="*/ 332541 w 1055223"/>
              <a:gd name="connsiteY12" fmla="*/ 840323 h 987512"/>
              <a:gd name="connsiteX13" fmla="*/ 281238 w 1055223"/>
              <a:gd name="connsiteY13" fmla="*/ 911218 h 987512"/>
              <a:gd name="connsiteX14" fmla="*/ 218658 w 1055223"/>
              <a:gd name="connsiteY14" fmla="*/ 973028 h 987512"/>
              <a:gd name="connsiteX15" fmla="*/ 60575 w 1055223"/>
              <a:gd name="connsiteY15" fmla="*/ 943817 h 987512"/>
              <a:gd name="connsiteX16" fmla="*/ 0 w 1055223"/>
              <a:gd name="connsiteY16" fmla="*/ 917456 h 987512"/>
              <a:gd name="connsiteX17" fmla="*/ 5048 w 1055223"/>
              <a:gd name="connsiteY17" fmla="*/ 243716 h 987512"/>
              <a:gd name="connsiteX18" fmla="*/ 40539 w 1055223"/>
              <a:gd name="connsiteY18" fmla="*/ 270819 h 987512"/>
              <a:gd name="connsiteX19" fmla="*/ 150611 w 1055223"/>
              <a:gd name="connsiteY19" fmla="*/ 327996 h 987512"/>
              <a:gd name="connsiteX20" fmla="*/ 406061 w 1055223"/>
              <a:gd name="connsiteY20" fmla="*/ 319556 h 987512"/>
              <a:gd name="connsiteX21" fmla="*/ 419530 w 1055223"/>
              <a:gd name="connsiteY21" fmla="*/ 234951 h 987512"/>
              <a:gd name="connsiteX22" fmla="*/ 319398 w 1055223"/>
              <a:gd name="connsiteY22" fmla="*/ 156072 h 987512"/>
              <a:gd name="connsiteX23" fmla="*/ 333075 w 1055223"/>
              <a:gd name="connsiteY23" fmla="*/ 71639 h 987512"/>
              <a:gd name="connsiteX24" fmla="*/ 418288 w 1055223"/>
              <a:gd name="connsiteY24" fmla="*/ 22246 h 987512"/>
              <a:gd name="connsiteX25" fmla="*/ 534294 w 1055223"/>
              <a:gd name="connsiteY25" fmla="*/ 1046 h 987512"/>
              <a:gd name="connsiteX0" fmla="*/ 534294 w 1056872"/>
              <a:gd name="connsiteY0" fmla="*/ 1046 h 988230"/>
              <a:gd name="connsiteX1" fmla="*/ 707136 w 1056872"/>
              <a:gd name="connsiteY1" fmla="*/ 13806 h 988230"/>
              <a:gd name="connsiteX2" fmla="*/ 812178 w 1056872"/>
              <a:gd name="connsiteY2" fmla="*/ 72664 h 988230"/>
              <a:gd name="connsiteX3" fmla="*/ 813831 w 1056872"/>
              <a:gd name="connsiteY3" fmla="*/ 92928 h 988230"/>
              <a:gd name="connsiteX4" fmla="*/ 763009 w 1056872"/>
              <a:gd name="connsiteY4" fmla="*/ 157938 h 988230"/>
              <a:gd name="connsiteX5" fmla="*/ 801399 w 1056872"/>
              <a:gd name="connsiteY5" fmla="*/ 230939 h 988230"/>
              <a:gd name="connsiteX6" fmla="*/ 959535 w 1056872"/>
              <a:gd name="connsiteY6" fmla="*/ 265753 h 988230"/>
              <a:gd name="connsiteX7" fmla="*/ 1038603 w 1056872"/>
              <a:gd name="connsiteY7" fmla="*/ 207729 h 988230"/>
              <a:gd name="connsiteX8" fmla="*/ 1054427 w 1056872"/>
              <a:gd name="connsiteY8" fmla="*/ 170234 h 988230"/>
              <a:gd name="connsiteX9" fmla="*/ 1053374 w 1056872"/>
              <a:gd name="connsiteY9" fmla="*/ 910377 h 988230"/>
              <a:gd name="connsiteX10" fmla="*/ 777370 w 1056872"/>
              <a:gd name="connsiteY10" fmla="*/ 975553 h 988230"/>
              <a:gd name="connsiteX11" fmla="*/ 524793 w 1056872"/>
              <a:gd name="connsiteY11" fmla="*/ 832823 h 988230"/>
              <a:gd name="connsiteX12" fmla="*/ 332541 w 1056872"/>
              <a:gd name="connsiteY12" fmla="*/ 840323 h 988230"/>
              <a:gd name="connsiteX13" fmla="*/ 281238 w 1056872"/>
              <a:gd name="connsiteY13" fmla="*/ 911218 h 988230"/>
              <a:gd name="connsiteX14" fmla="*/ 218658 w 1056872"/>
              <a:gd name="connsiteY14" fmla="*/ 973028 h 988230"/>
              <a:gd name="connsiteX15" fmla="*/ 60575 w 1056872"/>
              <a:gd name="connsiteY15" fmla="*/ 943817 h 988230"/>
              <a:gd name="connsiteX16" fmla="*/ 0 w 1056872"/>
              <a:gd name="connsiteY16" fmla="*/ 917456 h 988230"/>
              <a:gd name="connsiteX17" fmla="*/ 5048 w 1056872"/>
              <a:gd name="connsiteY17" fmla="*/ 243716 h 988230"/>
              <a:gd name="connsiteX18" fmla="*/ 40539 w 1056872"/>
              <a:gd name="connsiteY18" fmla="*/ 270819 h 988230"/>
              <a:gd name="connsiteX19" fmla="*/ 150611 w 1056872"/>
              <a:gd name="connsiteY19" fmla="*/ 327996 h 988230"/>
              <a:gd name="connsiteX20" fmla="*/ 406061 w 1056872"/>
              <a:gd name="connsiteY20" fmla="*/ 319556 h 988230"/>
              <a:gd name="connsiteX21" fmla="*/ 419530 w 1056872"/>
              <a:gd name="connsiteY21" fmla="*/ 234951 h 988230"/>
              <a:gd name="connsiteX22" fmla="*/ 319398 w 1056872"/>
              <a:gd name="connsiteY22" fmla="*/ 156072 h 988230"/>
              <a:gd name="connsiteX23" fmla="*/ 333075 w 1056872"/>
              <a:gd name="connsiteY23" fmla="*/ 71639 h 988230"/>
              <a:gd name="connsiteX24" fmla="*/ 418288 w 1056872"/>
              <a:gd name="connsiteY24" fmla="*/ 22246 h 988230"/>
              <a:gd name="connsiteX25" fmla="*/ 534294 w 1056872"/>
              <a:gd name="connsiteY25" fmla="*/ 1046 h 988230"/>
              <a:gd name="connsiteX0" fmla="*/ 534294 w 1055586"/>
              <a:gd name="connsiteY0" fmla="*/ 1046 h 988230"/>
              <a:gd name="connsiteX1" fmla="*/ 707136 w 1055586"/>
              <a:gd name="connsiteY1" fmla="*/ 13806 h 988230"/>
              <a:gd name="connsiteX2" fmla="*/ 812178 w 1055586"/>
              <a:gd name="connsiteY2" fmla="*/ 72664 h 988230"/>
              <a:gd name="connsiteX3" fmla="*/ 813831 w 1055586"/>
              <a:gd name="connsiteY3" fmla="*/ 92928 h 988230"/>
              <a:gd name="connsiteX4" fmla="*/ 763009 w 1055586"/>
              <a:gd name="connsiteY4" fmla="*/ 157938 h 988230"/>
              <a:gd name="connsiteX5" fmla="*/ 801399 w 1055586"/>
              <a:gd name="connsiteY5" fmla="*/ 230939 h 988230"/>
              <a:gd name="connsiteX6" fmla="*/ 959535 w 1055586"/>
              <a:gd name="connsiteY6" fmla="*/ 265753 h 988230"/>
              <a:gd name="connsiteX7" fmla="*/ 1038603 w 1055586"/>
              <a:gd name="connsiteY7" fmla="*/ 207729 h 988230"/>
              <a:gd name="connsiteX8" fmla="*/ 1054427 w 1055586"/>
              <a:gd name="connsiteY8" fmla="*/ 170234 h 988230"/>
              <a:gd name="connsiteX9" fmla="*/ 1053374 w 1055586"/>
              <a:gd name="connsiteY9" fmla="*/ 910377 h 988230"/>
              <a:gd name="connsiteX10" fmla="*/ 777370 w 1055586"/>
              <a:gd name="connsiteY10" fmla="*/ 975553 h 988230"/>
              <a:gd name="connsiteX11" fmla="*/ 524793 w 1055586"/>
              <a:gd name="connsiteY11" fmla="*/ 832823 h 988230"/>
              <a:gd name="connsiteX12" fmla="*/ 332541 w 1055586"/>
              <a:gd name="connsiteY12" fmla="*/ 840323 h 988230"/>
              <a:gd name="connsiteX13" fmla="*/ 281238 w 1055586"/>
              <a:gd name="connsiteY13" fmla="*/ 911218 h 988230"/>
              <a:gd name="connsiteX14" fmla="*/ 218658 w 1055586"/>
              <a:gd name="connsiteY14" fmla="*/ 973028 h 988230"/>
              <a:gd name="connsiteX15" fmla="*/ 60575 w 1055586"/>
              <a:gd name="connsiteY15" fmla="*/ 943817 h 988230"/>
              <a:gd name="connsiteX16" fmla="*/ 0 w 1055586"/>
              <a:gd name="connsiteY16" fmla="*/ 917456 h 988230"/>
              <a:gd name="connsiteX17" fmla="*/ 5048 w 1055586"/>
              <a:gd name="connsiteY17" fmla="*/ 243716 h 988230"/>
              <a:gd name="connsiteX18" fmla="*/ 40539 w 1055586"/>
              <a:gd name="connsiteY18" fmla="*/ 270819 h 988230"/>
              <a:gd name="connsiteX19" fmla="*/ 150611 w 1055586"/>
              <a:gd name="connsiteY19" fmla="*/ 327996 h 988230"/>
              <a:gd name="connsiteX20" fmla="*/ 406061 w 1055586"/>
              <a:gd name="connsiteY20" fmla="*/ 319556 h 988230"/>
              <a:gd name="connsiteX21" fmla="*/ 419530 w 1055586"/>
              <a:gd name="connsiteY21" fmla="*/ 234951 h 988230"/>
              <a:gd name="connsiteX22" fmla="*/ 319398 w 1055586"/>
              <a:gd name="connsiteY22" fmla="*/ 156072 h 988230"/>
              <a:gd name="connsiteX23" fmla="*/ 333075 w 1055586"/>
              <a:gd name="connsiteY23" fmla="*/ 71639 h 988230"/>
              <a:gd name="connsiteX24" fmla="*/ 418288 w 1055586"/>
              <a:gd name="connsiteY24" fmla="*/ 22246 h 988230"/>
              <a:gd name="connsiteX25" fmla="*/ 534294 w 1055586"/>
              <a:gd name="connsiteY25" fmla="*/ 1046 h 988230"/>
              <a:gd name="connsiteX0" fmla="*/ 534294 w 1054427"/>
              <a:gd name="connsiteY0" fmla="*/ 1046 h 988230"/>
              <a:gd name="connsiteX1" fmla="*/ 707136 w 1054427"/>
              <a:gd name="connsiteY1" fmla="*/ 13806 h 988230"/>
              <a:gd name="connsiteX2" fmla="*/ 812178 w 1054427"/>
              <a:gd name="connsiteY2" fmla="*/ 72664 h 988230"/>
              <a:gd name="connsiteX3" fmla="*/ 813831 w 1054427"/>
              <a:gd name="connsiteY3" fmla="*/ 92928 h 988230"/>
              <a:gd name="connsiteX4" fmla="*/ 763009 w 1054427"/>
              <a:gd name="connsiteY4" fmla="*/ 157938 h 988230"/>
              <a:gd name="connsiteX5" fmla="*/ 801399 w 1054427"/>
              <a:gd name="connsiteY5" fmla="*/ 230939 h 988230"/>
              <a:gd name="connsiteX6" fmla="*/ 959535 w 1054427"/>
              <a:gd name="connsiteY6" fmla="*/ 265753 h 988230"/>
              <a:gd name="connsiteX7" fmla="*/ 1038603 w 1054427"/>
              <a:gd name="connsiteY7" fmla="*/ 207729 h 988230"/>
              <a:gd name="connsiteX8" fmla="*/ 1054427 w 1054427"/>
              <a:gd name="connsiteY8" fmla="*/ 170234 h 988230"/>
              <a:gd name="connsiteX9" fmla="*/ 1053374 w 1054427"/>
              <a:gd name="connsiteY9" fmla="*/ 910377 h 988230"/>
              <a:gd name="connsiteX10" fmla="*/ 777370 w 1054427"/>
              <a:gd name="connsiteY10" fmla="*/ 975553 h 988230"/>
              <a:gd name="connsiteX11" fmla="*/ 524793 w 1054427"/>
              <a:gd name="connsiteY11" fmla="*/ 832823 h 988230"/>
              <a:gd name="connsiteX12" fmla="*/ 332541 w 1054427"/>
              <a:gd name="connsiteY12" fmla="*/ 840323 h 988230"/>
              <a:gd name="connsiteX13" fmla="*/ 281238 w 1054427"/>
              <a:gd name="connsiteY13" fmla="*/ 911218 h 988230"/>
              <a:gd name="connsiteX14" fmla="*/ 218658 w 1054427"/>
              <a:gd name="connsiteY14" fmla="*/ 973028 h 988230"/>
              <a:gd name="connsiteX15" fmla="*/ 60575 w 1054427"/>
              <a:gd name="connsiteY15" fmla="*/ 943817 h 988230"/>
              <a:gd name="connsiteX16" fmla="*/ 0 w 1054427"/>
              <a:gd name="connsiteY16" fmla="*/ 917456 h 988230"/>
              <a:gd name="connsiteX17" fmla="*/ 5048 w 1054427"/>
              <a:gd name="connsiteY17" fmla="*/ 243716 h 988230"/>
              <a:gd name="connsiteX18" fmla="*/ 40539 w 1054427"/>
              <a:gd name="connsiteY18" fmla="*/ 270819 h 988230"/>
              <a:gd name="connsiteX19" fmla="*/ 150611 w 1054427"/>
              <a:gd name="connsiteY19" fmla="*/ 327996 h 988230"/>
              <a:gd name="connsiteX20" fmla="*/ 406061 w 1054427"/>
              <a:gd name="connsiteY20" fmla="*/ 319556 h 988230"/>
              <a:gd name="connsiteX21" fmla="*/ 419530 w 1054427"/>
              <a:gd name="connsiteY21" fmla="*/ 234951 h 988230"/>
              <a:gd name="connsiteX22" fmla="*/ 319398 w 1054427"/>
              <a:gd name="connsiteY22" fmla="*/ 156072 h 988230"/>
              <a:gd name="connsiteX23" fmla="*/ 333075 w 1054427"/>
              <a:gd name="connsiteY23" fmla="*/ 71639 h 988230"/>
              <a:gd name="connsiteX24" fmla="*/ 418288 w 1054427"/>
              <a:gd name="connsiteY24" fmla="*/ 22246 h 988230"/>
              <a:gd name="connsiteX25" fmla="*/ 534294 w 1054427"/>
              <a:gd name="connsiteY25" fmla="*/ 1046 h 988230"/>
              <a:gd name="connsiteX0" fmla="*/ 534294 w 1054427"/>
              <a:gd name="connsiteY0" fmla="*/ 1046 h 988230"/>
              <a:gd name="connsiteX1" fmla="*/ 707136 w 1054427"/>
              <a:gd name="connsiteY1" fmla="*/ 13806 h 988230"/>
              <a:gd name="connsiteX2" fmla="*/ 812178 w 1054427"/>
              <a:gd name="connsiteY2" fmla="*/ 72664 h 988230"/>
              <a:gd name="connsiteX3" fmla="*/ 813831 w 1054427"/>
              <a:gd name="connsiteY3" fmla="*/ 92928 h 988230"/>
              <a:gd name="connsiteX4" fmla="*/ 763009 w 1054427"/>
              <a:gd name="connsiteY4" fmla="*/ 157938 h 988230"/>
              <a:gd name="connsiteX5" fmla="*/ 801399 w 1054427"/>
              <a:gd name="connsiteY5" fmla="*/ 230939 h 988230"/>
              <a:gd name="connsiteX6" fmla="*/ 959535 w 1054427"/>
              <a:gd name="connsiteY6" fmla="*/ 265753 h 988230"/>
              <a:gd name="connsiteX7" fmla="*/ 1038603 w 1054427"/>
              <a:gd name="connsiteY7" fmla="*/ 207729 h 988230"/>
              <a:gd name="connsiteX8" fmla="*/ 1054427 w 1054427"/>
              <a:gd name="connsiteY8" fmla="*/ 170234 h 988230"/>
              <a:gd name="connsiteX9" fmla="*/ 1053374 w 1054427"/>
              <a:gd name="connsiteY9" fmla="*/ 910377 h 988230"/>
              <a:gd name="connsiteX10" fmla="*/ 777370 w 1054427"/>
              <a:gd name="connsiteY10" fmla="*/ 975553 h 988230"/>
              <a:gd name="connsiteX11" fmla="*/ 524793 w 1054427"/>
              <a:gd name="connsiteY11" fmla="*/ 832823 h 988230"/>
              <a:gd name="connsiteX12" fmla="*/ 332541 w 1054427"/>
              <a:gd name="connsiteY12" fmla="*/ 840323 h 988230"/>
              <a:gd name="connsiteX13" fmla="*/ 281238 w 1054427"/>
              <a:gd name="connsiteY13" fmla="*/ 911218 h 988230"/>
              <a:gd name="connsiteX14" fmla="*/ 218658 w 1054427"/>
              <a:gd name="connsiteY14" fmla="*/ 973028 h 988230"/>
              <a:gd name="connsiteX15" fmla="*/ 60575 w 1054427"/>
              <a:gd name="connsiteY15" fmla="*/ 943817 h 988230"/>
              <a:gd name="connsiteX16" fmla="*/ 0 w 1054427"/>
              <a:gd name="connsiteY16" fmla="*/ 917456 h 988230"/>
              <a:gd name="connsiteX17" fmla="*/ 5048 w 1054427"/>
              <a:gd name="connsiteY17" fmla="*/ 243716 h 988230"/>
              <a:gd name="connsiteX18" fmla="*/ 61384 w 1054427"/>
              <a:gd name="connsiteY18" fmla="*/ 291018 h 988230"/>
              <a:gd name="connsiteX19" fmla="*/ 150611 w 1054427"/>
              <a:gd name="connsiteY19" fmla="*/ 327996 h 988230"/>
              <a:gd name="connsiteX20" fmla="*/ 406061 w 1054427"/>
              <a:gd name="connsiteY20" fmla="*/ 319556 h 988230"/>
              <a:gd name="connsiteX21" fmla="*/ 419530 w 1054427"/>
              <a:gd name="connsiteY21" fmla="*/ 234951 h 988230"/>
              <a:gd name="connsiteX22" fmla="*/ 319398 w 1054427"/>
              <a:gd name="connsiteY22" fmla="*/ 156072 h 988230"/>
              <a:gd name="connsiteX23" fmla="*/ 333075 w 1054427"/>
              <a:gd name="connsiteY23" fmla="*/ 71639 h 988230"/>
              <a:gd name="connsiteX24" fmla="*/ 418288 w 1054427"/>
              <a:gd name="connsiteY24" fmla="*/ 22246 h 988230"/>
              <a:gd name="connsiteX25" fmla="*/ 534294 w 1054427"/>
              <a:gd name="connsiteY25" fmla="*/ 1046 h 988230"/>
              <a:gd name="connsiteX0" fmla="*/ 534303 w 1054436"/>
              <a:gd name="connsiteY0" fmla="*/ 1046 h 988230"/>
              <a:gd name="connsiteX1" fmla="*/ 707145 w 1054436"/>
              <a:gd name="connsiteY1" fmla="*/ 13806 h 988230"/>
              <a:gd name="connsiteX2" fmla="*/ 812187 w 1054436"/>
              <a:gd name="connsiteY2" fmla="*/ 72664 h 988230"/>
              <a:gd name="connsiteX3" fmla="*/ 813840 w 1054436"/>
              <a:gd name="connsiteY3" fmla="*/ 92928 h 988230"/>
              <a:gd name="connsiteX4" fmla="*/ 763018 w 1054436"/>
              <a:gd name="connsiteY4" fmla="*/ 157938 h 988230"/>
              <a:gd name="connsiteX5" fmla="*/ 801408 w 1054436"/>
              <a:gd name="connsiteY5" fmla="*/ 230939 h 988230"/>
              <a:gd name="connsiteX6" fmla="*/ 959544 w 1054436"/>
              <a:gd name="connsiteY6" fmla="*/ 265753 h 988230"/>
              <a:gd name="connsiteX7" fmla="*/ 1038612 w 1054436"/>
              <a:gd name="connsiteY7" fmla="*/ 207729 h 988230"/>
              <a:gd name="connsiteX8" fmla="*/ 1054436 w 1054436"/>
              <a:gd name="connsiteY8" fmla="*/ 170234 h 988230"/>
              <a:gd name="connsiteX9" fmla="*/ 1053383 w 1054436"/>
              <a:gd name="connsiteY9" fmla="*/ 910377 h 988230"/>
              <a:gd name="connsiteX10" fmla="*/ 777379 w 1054436"/>
              <a:gd name="connsiteY10" fmla="*/ 975553 h 988230"/>
              <a:gd name="connsiteX11" fmla="*/ 524802 w 1054436"/>
              <a:gd name="connsiteY11" fmla="*/ 832823 h 988230"/>
              <a:gd name="connsiteX12" fmla="*/ 332550 w 1054436"/>
              <a:gd name="connsiteY12" fmla="*/ 840323 h 988230"/>
              <a:gd name="connsiteX13" fmla="*/ 281247 w 1054436"/>
              <a:gd name="connsiteY13" fmla="*/ 911218 h 988230"/>
              <a:gd name="connsiteX14" fmla="*/ 218667 w 1054436"/>
              <a:gd name="connsiteY14" fmla="*/ 973028 h 988230"/>
              <a:gd name="connsiteX15" fmla="*/ 60584 w 1054436"/>
              <a:gd name="connsiteY15" fmla="*/ 943817 h 988230"/>
              <a:gd name="connsiteX16" fmla="*/ 9 w 1054436"/>
              <a:gd name="connsiteY16" fmla="*/ 917456 h 988230"/>
              <a:gd name="connsiteX17" fmla="*/ 1378 w 1054436"/>
              <a:gd name="connsiteY17" fmla="*/ 242033 h 988230"/>
              <a:gd name="connsiteX18" fmla="*/ 61393 w 1054436"/>
              <a:gd name="connsiteY18" fmla="*/ 291018 h 988230"/>
              <a:gd name="connsiteX19" fmla="*/ 150620 w 1054436"/>
              <a:gd name="connsiteY19" fmla="*/ 327996 h 988230"/>
              <a:gd name="connsiteX20" fmla="*/ 406070 w 1054436"/>
              <a:gd name="connsiteY20" fmla="*/ 319556 h 988230"/>
              <a:gd name="connsiteX21" fmla="*/ 419539 w 1054436"/>
              <a:gd name="connsiteY21" fmla="*/ 234951 h 988230"/>
              <a:gd name="connsiteX22" fmla="*/ 319407 w 1054436"/>
              <a:gd name="connsiteY22" fmla="*/ 156072 h 988230"/>
              <a:gd name="connsiteX23" fmla="*/ 333084 w 1054436"/>
              <a:gd name="connsiteY23" fmla="*/ 71639 h 988230"/>
              <a:gd name="connsiteX24" fmla="*/ 418297 w 1054436"/>
              <a:gd name="connsiteY24" fmla="*/ 22246 h 988230"/>
              <a:gd name="connsiteX25" fmla="*/ 534303 w 1054436"/>
              <a:gd name="connsiteY25" fmla="*/ 1046 h 988230"/>
              <a:gd name="connsiteX0" fmla="*/ 534294 w 1054427"/>
              <a:gd name="connsiteY0" fmla="*/ 1046 h 988230"/>
              <a:gd name="connsiteX1" fmla="*/ 707136 w 1054427"/>
              <a:gd name="connsiteY1" fmla="*/ 13806 h 988230"/>
              <a:gd name="connsiteX2" fmla="*/ 812178 w 1054427"/>
              <a:gd name="connsiteY2" fmla="*/ 72664 h 988230"/>
              <a:gd name="connsiteX3" fmla="*/ 813831 w 1054427"/>
              <a:gd name="connsiteY3" fmla="*/ 92928 h 988230"/>
              <a:gd name="connsiteX4" fmla="*/ 763009 w 1054427"/>
              <a:gd name="connsiteY4" fmla="*/ 157938 h 988230"/>
              <a:gd name="connsiteX5" fmla="*/ 801399 w 1054427"/>
              <a:gd name="connsiteY5" fmla="*/ 230939 h 988230"/>
              <a:gd name="connsiteX6" fmla="*/ 959535 w 1054427"/>
              <a:gd name="connsiteY6" fmla="*/ 265753 h 988230"/>
              <a:gd name="connsiteX7" fmla="*/ 1038603 w 1054427"/>
              <a:gd name="connsiteY7" fmla="*/ 207729 h 988230"/>
              <a:gd name="connsiteX8" fmla="*/ 1054427 w 1054427"/>
              <a:gd name="connsiteY8" fmla="*/ 170234 h 988230"/>
              <a:gd name="connsiteX9" fmla="*/ 1053374 w 1054427"/>
              <a:gd name="connsiteY9" fmla="*/ 910377 h 988230"/>
              <a:gd name="connsiteX10" fmla="*/ 777370 w 1054427"/>
              <a:gd name="connsiteY10" fmla="*/ 975553 h 988230"/>
              <a:gd name="connsiteX11" fmla="*/ 524793 w 1054427"/>
              <a:gd name="connsiteY11" fmla="*/ 832823 h 988230"/>
              <a:gd name="connsiteX12" fmla="*/ 332541 w 1054427"/>
              <a:gd name="connsiteY12" fmla="*/ 840323 h 988230"/>
              <a:gd name="connsiteX13" fmla="*/ 281238 w 1054427"/>
              <a:gd name="connsiteY13" fmla="*/ 911218 h 988230"/>
              <a:gd name="connsiteX14" fmla="*/ 218658 w 1054427"/>
              <a:gd name="connsiteY14" fmla="*/ 973028 h 988230"/>
              <a:gd name="connsiteX15" fmla="*/ 60575 w 1054427"/>
              <a:gd name="connsiteY15" fmla="*/ 943817 h 988230"/>
              <a:gd name="connsiteX16" fmla="*/ 0 w 1054427"/>
              <a:gd name="connsiteY16" fmla="*/ 917456 h 988230"/>
              <a:gd name="connsiteX17" fmla="*/ 3822 w 1054427"/>
              <a:gd name="connsiteY17" fmla="*/ 245399 h 988230"/>
              <a:gd name="connsiteX18" fmla="*/ 61384 w 1054427"/>
              <a:gd name="connsiteY18" fmla="*/ 291018 h 988230"/>
              <a:gd name="connsiteX19" fmla="*/ 150611 w 1054427"/>
              <a:gd name="connsiteY19" fmla="*/ 327996 h 988230"/>
              <a:gd name="connsiteX20" fmla="*/ 406061 w 1054427"/>
              <a:gd name="connsiteY20" fmla="*/ 319556 h 988230"/>
              <a:gd name="connsiteX21" fmla="*/ 419530 w 1054427"/>
              <a:gd name="connsiteY21" fmla="*/ 234951 h 988230"/>
              <a:gd name="connsiteX22" fmla="*/ 319398 w 1054427"/>
              <a:gd name="connsiteY22" fmla="*/ 156072 h 988230"/>
              <a:gd name="connsiteX23" fmla="*/ 333075 w 1054427"/>
              <a:gd name="connsiteY23" fmla="*/ 71639 h 988230"/>
              <a:gd name="connsiteX24" fmla="*/ 418288 w 1054427"/>
              <a:gd name="connsiteY24" fmla="*/ 22246 h 988230"/>
              <a:gd name="connsiteX25" fmla="*/ 534294 w 1054427"/>
              <a:gd name="connsiteY25" fmla="*/ 1046 h 988230"/>
              <a:gd name="connsiteX0" fmla="*/ 534294 w 1054427"/>
              <a:gd name="connsiteY0" fmla="*/ 1046 h 988230"/>
              <a:gd name="connsiteX1" fmla="*/ 707136 w 1054427"/>
              <a:gd name="connsiteY1" fmla="*/ 13806 h 988230"/>
              <a:gd name="connsiteX2" fmla="*/ 812178 w 1054427"/>
              <a:gd name="connsiteY2" fmla="*/ 72664 h 988230"/>
              <a:gd name="connsiteX3" fmla="*/ 813831 w 1054427"/>
              <a:gd name="connsiteY3" fmla="*/ 92928 h 988230"/>
              <a:gd name="connsiteX4" fmla="*/ 763009 w 1054427"/>
              <a:gd name="connsiteY4" fmla="*/ 157938 h 988230"/>
              <a:gd name="connsiteX5" fmla="*/ 801399 w 1054427"/>
              <a:gd name="connsiteY5" fmla="*/ 230939 h 988230"/>
              <a:gd name="connsiteX6" fmla="*/ 959535 w 1054427"/>
              <a:gd name="connsiteY6" fmla="*/ 265753 h 988230"/>
              <a:gd name="connsiteX7" fmla="*/ 1038603 w 1054427"/>
              <a:gd name="connsiteY7" fmla="*/ 207729 h 988230"/>
              <a:gd name="connsiteX8" fmla="*/ 1054427 w 1054427"/>
              <a:gd name="connsiteY8" fmla="*/ 170234 h 988230"/>
              <a:gd name="connsiteX9" fmla="*/ 1053374 w 1054427"/>
              <a:gd name="connsiteY9" fmla="*/ 910377 h 988230"/>
              <a:gd name="connsiteX10" fmla="*/ 777370 w 1054427"/>
              <a:gd name="connsiteY10" fmla="*/ 975553 h 988230"/>
              <a:gd name="connsiteX11" fmla="*/ 524793 w 1054427"/>
              <a:gd name="connsiteY11" fmla="*/ 832823 h 988230"/>
              <a:gd name="connsiteX12" fmla="*/ 332541 w 1054427"/>
              <a:gd name="connsiteY12" fmla="*/ 840323 h 988230"/>
              <a:gd name="connsiteX13" fmla="*/ 281238 w 1054427"/>
              <a:gd name="connsiteY13" fmla="*/ 911218 h 988230"/>
              <a:gd name="connsiteX14" fmla="*/ 218658 w 1054427"/>
              <a:gd name="connsiteY14" fmla="*/ 973028 h 988230"/>
              <a:gd name="connsiteX15" fmla="*/ 60575 w 1054427"/>
              <a:gd name="connsiteY15" fmla="*/ 943817 h 988230"/>
              <a:gd name="connsiteX16" fmla="*/ 0 w 1054427"/>
              <a:gd name="connsiteY16" fmla="*/ 917456 h 988230"/>
              <a:gd name="connsiteX17" fmla="*/ 3822 w 1054427"/>
              <a:gd name="connsiteY17" fmla="*/ 245399 h 988230"/>
              <a:gd name="connsiteX18" fmla="*/ 61384 w 1054427"/>
              <a:gd name="connsiteY18" fmla="*/ 291018 h 988230"/>
              <a:gd name="connsiteX19" fmla="*/ 150611 w 1054427"/>
              <a:gd name="connsiteY19" fmla="*/ 327996 h 988230"/>
              <a:gd name="connsiteX20" fmla="*/ 406061 w 1054427"/>
              <a:gd name="connsiteY20" fmla="*/ 319556 h 988230"/>
              <a:gd name="connsiteX21" fmla="*/ 419530 w 1054427"/>
              <a:gd name="connsiteY21" fmla="*/ 234951 h 988230"/>
              <a:gd name="connsiteX22" fmla="*/ 319398 w 1054427"/>
              <a:gd name="connsiteY22" fmla="*/ 156072 h 988230"/>
              <a:gd name="connsiteX23" fmla="*/ 333075 w 1054427"/>
              <a:gd name="connsiteY23" fmla="*/ 71639 h 988230"/>
              <a:gd name="connsiteX24" fmla="*/ 418288 w 1054427"/>
              <a:gd name="connsiteY24" fmla="*/ 22246 h 988230"/>
              <a:gd name="connsiteX25" fmla="*/ 534294 w 1054427"/>
              <a:gd name="connsiteY25" fmla="*/ 1046 h 988230"/>
              <a:gd name="connsiteX0" fmla="*/ 534294 w 1054427"/>
              <a:gd name="connsiteY0" fmla="*/ 905 h 988089"/>
              <a:gd name="connsiteX1" fmla="*/ 707136 w 1054427"/>
              <a:gd name="connsiteY1" fmla="*/ 13665 h 988089"/>
              <a:gd name="connsiteX2" fmla="*/ 808500 w 1054427"/>
              <a:gd name="connsiteY2" fmla="*/ 64107 h 988089"/>
              <a:gd name="connsiteX3" fmla="*/ 813831 w 1054427"/>
              <a:gd name="connsiteY3" fmla="*/ 92787 h 988089"/>
              <a:gd name="connsiteX4" fmla="*/ 763009 w 1054427"/>
              <a:gd name="connsiteY4" fmla="*/ 157797 h 988089"/>
              <a:gd name="connsiteX5" fmla="*/ 801399 w 1054427"/>
              <a:gd name="connsiteY5" fmla="*/ 230798 h 988089"/>
              <a:gd name="connsiteX6" fmla="*/ 959535 w 1054427"/>
              <a:gd name="connsiteY6" fmla="*/ 265612 h 988089"/>
              <a:gd name="connsiteX7" fmla="*/ 1038603 w 1054427"/>
              <a:gd name="connsiteY7" fmla="*/ 207588 h 988089"/>
              <a:gd name="connsiteX8" fmla="*/ 1054427 w 1054427"/>
              <a:gd name="connsiteY8" fmla="*/ 170093 h 988089"/>
              <a:gd name="connsiteX9" fmla="*/ 1053374 w 1054427"/>
              <a:gd name="connsiteY9" fmla="*/ 910236 h 988089"/>
              <a:gd name="connsiteX10" fmla="*/ 777370 w 1054427"/>
              <a:gd name="connsiteY10" fmla="*/ 975412 h 988089"/>
              <a:gd name="connsiteX11" fmla="*/ 524793 w 1054427"/>
              <a:gd name="connsiteY11" fmla="*/ 832682 h 988089"/>
              <a:gd name="connsiteX12" fmla="*/ 332541 w 1054427"/>
              <a:gd name="connsiteY12" fmla="*/ 840182 h 988089"/>
              <a:gd name="connsiteX13" fmla="*/ 281238 w 1054427"/>
              <a:gd name="connsiteY13" fmla="*/ 911077 h 988089"/>
              <a:gd name="connsiteX14" fmla="*/ 218658 w 1054427"/>
              <a:gd name="connsiteY14" fmla="*/ 972887 h 988089"/>
              <a:gd name="connsiteX15" fmla="*/ 60575 w 1054427"/>
              <a:gd name="connsiteY15" fmla="*/ 943676 h 988089"/>
              <a:gd name="connsiteX16" fmla="*/ 0 w 1054427"/>
              <a:gd name="connsiteY16" fmla="*/ 917315 h 988089"/>
              <a:gd name="connsiteX17" fmla="*/ 3822 w 1054427"/>
              <a:gd name="connsiteY17" fmla="*/ 245258 h 988089"/>
              <a:gd name="connsiteX18" fmla="*/ 61384 w 1054427"/>
              <a:gd name="connsiteY18" fmla="*/ 290877 h 988089"/>
              <a:gd name="connsiteX19" fmla="*/ 150611 w 1054427"/>
              <a:gd name="connsiteY19" fmla="*/ 327855 h 988089"/>
              <a:gd name="connsiteX20" fmla="*/ 406061 w 1054427"/>
              <a:gd name="connsiteY20" fmla="*/ 319415 h 988089"/>
              <a:gd name="connsiteX21" fmla="*/ 419530 w 1054427"/>
              <a:gd name="connsiteY21" fmla="*/ 234810 h 988089"/>
              <a:gd name="connsiteX22" fmla="*/ 319398 w 1054427"/>
              <a:gd name="connsiteY22" fmla="*/ 155931 h 988089"/>
              <a:gd name="connsiteX23" fmla="*/ 333075 w 1054427"/>
              <a:gd name="connsiteY23" fmla="*/ 71498 h 988089"/>
              <a:gd name="connsiteX24" fmla="*/ 418288 w 1054427"/>
              <a:gd name="connsiteY24" fmla="*/ 22105 h 988089"/>
              <a:gd name="connsiteX25" fmla="*/ 534294 w 1054427"/>
              <a:gd name="connsiteY25" fmla="*/ 905 h 988089"/>
              <a:gd name="connsiteX0" fmla="*/ 534294 w 1054427"/>
              <a:gd name="connsiteY0" fmla="*/ 905 h 988089"/>
              <a:gd name="connsiteX1" fmla="*/ 707136 w 1054427"/>
              <a:gd name="connsiteY1" fmla="*/ 13665 h 988089"/>
              <a:gd name="connsiteX2" fmla="*/ 808500 w 1054427"/>
              <a:gd name="connsiteY2" fmla="*/ 64107 h 988089"/>
              <a:gd name="connsiteX3" fmla="*/ 813831 w 1054427"/>
              <a:gd name="connsiteY3" fmla="*/ 92787 h 988089"/>
              <a:gd name="connsiteX4" fmla="*/ 774473 w 1054427"/>
              <a:gd name="connsiteY4" fmla="*/ 130174 h 988089"/>
              <a:gd name="connsiteX5" fmla="*/ 763009 w 1054427"/>
              <a:gd name="connsiteY5" fmla="*/ 157797 h 988089"/>
              <a:gd name="connsiteX6" fmla="*/ 801399 w 1054427"/>
              <a:gd name="connsiteY6" fmla="*/ 230798 h 988089"/>
              <a:gd name="connsiteX7" fmla="*/ 959535 w 1054427"/>
              <a:gd name="connsiteY7" fmla="*/ 265612 h 988089"/>
              <a:gd name="connsiteX8" fmla="*/ 1038603 w 1054427"/>
              <a:gd name="connsiteY8" fmla="*/ 207588 h 988089"/>
              <a:gd name="connsiteX9" fmla="*/ 1054427 w 1054427"/>
              <a:gd name="connsiteY9" fmla="*/ 170093 h 988089"/>
              <a:gd name="connsiteX10" fmla="*/ 1053374 w 1054427"/>
              <a:gd name="connsiteY10" fmla="*/ 910236 h 988089"/>
              <a:gd name="connsiteX11" fmla="*/ 777370 w 1054427"/>
              <a:gd name="connsiteY11" fmla="*/ 975412 h 988089"/>
              <a:gd name="connsiteX12" fmla="*/ 524793 w 1054427"/>
              <a:gd name="connsiteY12" fmla="*/ 832682 h 988089"/>
              <a:gd name="connsiteX13" fmla="*/ 332541 w 1054427"/>
              <a:gd name="connsiteY13" fmla="*/ 840182 h 988089"/>
              <a:gd name="connsiteX14" fmla="*/ 281238 w 1054427"/>
              <a:gd name="connsiteY14" fmla="*/ 911077 h 988089"/>
              <a:gd name="connsiteX15" fmla="*/ 218658 w 1054427"/>
              <a:gd name="connsiteY15" fmla="*/ 972887 h 988089"/>
              <a:gd name="connsiteX16" fmla="*/ 60575 w 1054427"/>
              <a:gd name="connsiteY16" fmla="*/ 943676 h 988089"/>
              <a:gd name="connsiteX17" fmla="*/ 0 w 1054427"/>
              <a:gd name="connsiteY17" fmla="*/ 917315 h 988089"/>
              <a:gd name="connsiteX18" fmla="*/ 3822 w 1054427"/>
              <a:gd name="connsiteY18" fmla="*/ 245258 h 988089"/>
              <a:gd name="connsiteX19" fmla="*/ 61384 w 1054427"/>
              <a:gd name="connsiteY19" fmla="*/ 290877 h 988089"/>
              <a:gd name="connsiteX20" fmla="*/ 150611 w 1054427"/>
              <a:gd name="connsiteY20" fmla="*/ 327855 h 988089"/>
              <a:gd name="connsiteX21" fmla="*/ 406061 w 1054427"/>
              <a:gd name="connsiteY21" fmla="*/ 319415 h 988089"/>
              <a:gd name="connsiteX22" fmla="*/ 419530 w 1054427"/>
              <a:gd name="connsiteY22" fmla="*/ 234810 h 988089"/>
              <a:gd name="connsiteX23" fmla="*/ 319398 w 1054427"/>
              <a:gd name="connsiteY23" fmla="*/ 155931 h 988089"/>
              <a:gd name="connsiteX24" fmla="*/ 333075 w 1054427"/>
              <a:gd name="connsiteY24" fmla="*/ 71498 h 988089"/>
              <a:gd name="connsiteX25" fmla="*/ 418288 w 1054427"/>
              <a:gd name="connsiteY25" fmla="*/ 22105 h 988089"/>
              <a:gd name="connsiteX26" fmla="*/ 534294 w 1054427"/>
              <a:gd name="connsiteY26" fmla="*/ 905 h 988089"/>
              <a:gd name="connsiteX0" fmla="*/ 534294 w 1054427"/>
              <a:gd name="connsiteY0" fmla="*/ 905 h 988089"/>
              <a:gd name="connsiteX1" fmla="*/ 707136 w 1054427"/>
              <a:gd name="connsiteY1" fmla="*/ 13665 h 988089"/>
              <a:gd name="connsiteX2" fmla="*/ 808500 w 1054427"/>
              <a:gd name="connsiteY2" fmla="*/ 64107 h 988089"/>
              <a:gd name="connsiteX3" fmla="*/ 813831 w 1054427"/>
              <a:gd name="connsiteY3" fmla="*/ 92787 h 988089"/>
              <a:gd name="connsiteX4" fmla="*/ 796544 w 1054427"/>
              <a:gd name="connsiteY4" fmla="*/ 104926 h 988089"/>
              <a:gd name="connsiteX5" fmla="*/ 763009 w 1054427"/>
              <a:gd name="connsiteY5" fmla="*/ 157797 h 988089"/>
              <a:gd name="connsiteX6" fmla="*/ 801399 w 1054427"/>
              <a:gd name="connsiteY6" fmla="*/ 230798 h 988089"/>
              <a:gd name="connsiteX7" fmla="*/ 959535 w 1054427"/>
              <a:gd name="connsiteY7" fmla="*/ 265612 h 988089"/>
              <a:gd name="connsiteX8" fmla="*/ 1038603 w 1054427"/>
              <a:gd name="connsiteY8" fmla="*/ 207588 h 988089"/>
              <a:gd name="connsiteX9" fmla="*/ 1054427 w 1054427"/>
              <a:gd name="connsiteY9" fmla="*/ 170093 h 988089"/>
              <a:gd name="connsiteX10" fmla="*/ 1053374 w 1054427"/>
              <a:gd name="connsiteY10" fmla="*/ 910236 h 988089"/>
              <a:gd name="connsiteX11" fmla="*/ 777370 w 1054427"/>
              <a:gd name="connsiteY11" fmla="*/ 975412 h 988089"/>
              <a:gd name="connsiteX12" fmla="*/ 524793 w 1054427"/>
              <a:gd name="connsiteY12" fmla="*/ 832682 h 988089"/>
              <a:gd name="connsiteX13" fmla="*/ 332541 w 1054427"/>
              <a:gd name="connsiteY13" fmla="*/ 840182 h 988089"/>
              <a:gd name="connsiteX14" fmla="*/ 281238 w 1054427"/>
              <a:gd name="connsiteY14" fmla="*/ 911077 h 988089"/>
              <a:gd name="connsiteX15" fmla="*/ 218658 w 1054427"/>
              <a:gd name="connsiteY15" fmla="*/ 972887 h 988089"/>
              <a:gd name="connsiteX16" fmla="*/ 60575 w 1054427"/>
              <a:gd name="connsiteY16" fmla="*/ 943676 h 988089"/>
              <a:gd name="connsiteX17" fmla="*/ 0 w 1054427"/>
              <a:gd name="connsiteY17" fmla="*/ 917315 h 988089"/>
              <a:gd name="connsiteX18" fmla="*/ 3822 w 1054427"/>
              <a:gd name="connsiteY18" fmla="*/ 245258 h 988089"/>
              <a:gd name="connsiteX19" fmla="*/ 61384 w 1054427"/>
              <a:gd name="connsiteY19" fmla="*/ 290877 h 988089"/>
              <a:gd name="connsiteX20" fmla="*/ 150611 w 1054427"/>
              <a:gd name="connsiteY20" fmla="*/ 327855 h 988089"/>
              <a:gd name="connsiteX21" fmla="*/ 406061 w 1054427"/>
              <a:gd name="connsiteY21" fmla="*/ 319415 h 988089"/>
              <a:gd name="connsiteX22" fmla="*/ 419530 w 1054427"/>
              <a:gd name="connsiteY22" fmla="*/ 234810 h 988089"/>
              <a:gd name="connsiteX23" fmla="*/ 319398 w 1054427"/>
              <a:gd name="connsiteY23" fmla="*/ 155931 h 988089"/>
              <a:gd name="connsiteX24" fmla="*/ 333075 w 1054427"/>
              <a:gd name="connsiteY24" fmla="*/ 71498 h 988089"/>
              <a:gd name="connsiteX25" fmla="*/ 418288 w 1054427"/>
              <a:gd name="connsiteY25" fmla="*/ 22105 h 988089"/>
              <a:gd name="connsiteX26" fmla="*/ 534294 w 1054427"/>
              <a:gd name="connsiteY26" fmla="*/ 905 h 988089"/>
              <a:gd name="connsiteX0" fmla="*/ 534294 w 1054427"/>
              <a:gd name="connsiteY0" fmla="*/ 905 h 988089"/>
              <a:gd name="connsiteX1" fmla="*/ 707136 w 1054427"/>
              <a:gd name="connsiteY1" fmla="*/ 13665 h 988089"/>
              <a:gd name="connsiteX2" fmla="*/ 808500 w 1054427"/>
              <a:gd name="connsiteY2" fmla="*/ 64107 h 988089"/>
              <a:gd name="connsiteX3" fmla="*/ 813831 w 1054427"/>
              <a:gd name="connsiteY3" fmla="*/ 79322 h 988089"/>
              <a:gd name="connsiteX4" fmla="*/ 796544 w 1054427"/>
              <a:gd name="connsiteY4" fmla="*/ 104926 h 988089"/>
              <a:gd name="connsiteX5" fmla="*/ 763009 w 1054427"/>
              <a:gd name="connsiteY5" fmla="*/ 157797 h 988089"/>
              <a:gd name="connsiteX6" fmla="*/ 801399 w 1054427"/>
              <a:gd name="connsiteY6" fmla="*/ 230798 h 988089"/>
              <a:gd name="connsiteX7" fmla="*/ 959535 w 1054427"/>
              <a:gd name="connsiteY7" fmla="*/ 265612 h 988089"/>
              <a:gd name="connsiteX8" fmla="*/ 1038603 w 1054427"/>
              <a:gd name="connsiteY8" fmla="*/ 207588 h 988089"/>
              <a:gd name="connsiteX9" fmla="*/ 1054427 w 1054427"/>
              <a:gd name="connsiteY9" fmla="*/ 170093 h 988089"/>
              <a:gd name="connsiteX10" fmla="*/ 1053374 w 1054427"/>
              <a:gd name="connsiteY10" fmla="*/ 910236 h 988089"/>
              <a:gd name="connsiteX11" fmla="*/ 777370 w 1054427"/>
              <a:gd name="connsiteY11" fmla="*/ 975412 h 988089"/>
              <a:gd name="connsiteX12" fmla="*/ 524793 w 1054427"/>
              <a:gd name="connsiteY12" fmla="*/ 832682 h 988089"/>
              <a:gd name="connsiteX13" fmla="*/ 332541 w 1054427"/>
              <a:gd name="connsiteY13" fmla="*/ 840182 h 988089"/>
              <a:gd name="connsiteX14" fmla="*/ 281238 w 1054427"/>
              <a:gd name="connsiteY14" fmla="*/ 911077 h 988089"/>
              <a:gd name="connsiteX15" fmla="*/ 218658 w 1054427"/>
              <a:gd name="connsiteY15" fmla="*/ 972887 h 988089"/>
              <a:gd name="connsiteX16" fmla="*/ 60575 w 1054427"/>
              <a:gd name="connsiteY16" fmla="*/ 943676 h 988089"/>
              <a:gd name="connsiteX17" fmla="*/ 0 w 1054427"/>
              <a:gd name="connsiteY17" fmla="*/ 917315 h 988089"/>
              <a:gd name="connsiteX18" fmla="*/ 3822 w 1054427"/>
              <a:gd name="connsiteY18" fmla="*/ 245258 h 988089"/>
              <a:gd name="connsiteX19" fmla="*/ 61384 w 1054427"/>
              <a:gd name="connsiteY19" fmla="*/ 290877 h 988089"/>
              <a:gd name="connsiteX20" fmla="*/ 150611 w 1054427"/>
              <a:gd name="connsiteY20" fmla="*/ 327855 h 988089"/>
              <a:gd name="connsiteX21" fmla="*/ 406061 w 1054427"/>
              <a:gd name="connsiteY21" fmla="*/ 319415 h 988089"/>
              <a:gd name="connsiteX22" fmla="*/ 419530 w 1054427"/>
              <a:gd name="connsiteY22" fmla="*/ 234810 h 988089"/>
              <a:gd name="connsiteX23" fmla="*/ 319398 w 1054427"/>
              <a:gd name="connsiteY23" fmla="*/ 155931 h 988089"/>
              <a:gd name="connsiteX24" fmla="*/ 333075 w 1054427"/>
              <a:gd name="connsiteY24" fmla="*/ 71498 h 988089"/>
              <a:gd name="connsiteX25" fmla="*/ 418288 w 1054427"/>
              <a:gd name="connsiteY25" fmla="*/ 22105 h 988089"/>
              <a:gd name="connsiteX26" fmla="*/ 534294 w 1054427"/>
              <a:gd name="connsiteY26" fmla="*/ 905 h 988089"/>
              <a:gd name="connsiteX0" fmla="*/ 534294 w 1054427"/>
              <a:gd name="connsiteY0" fmla="*/ 813 h 987997"/>
              <a:gd name="connsiteX1" fmla="*/ 707136 w 1054427"/>
              <a:gd name="connsiteY1" fmla="*/ 13573 h 987997"/>
              <a:gd name="connsiteX2" fmla="*/ 792560 w 1054427"/>
              <a:gd name="connsiteY2" fmla="*/ 57283 h 987997"/>
              <a:gd name="connsiteX3" fmla="*/ 813831 w 1054427"/>
              <a:gd name="connsiteY3" fmla="*/ 79230 h 987997"/>
              <a:gd name="connsiteX4" fmla="*/ 796544 w 1054427"/>
              <a:gd name="connsiteY4" fmla="*/ 104834 h 987997"/>
              <a:gd name="connsiteX5" fmla="*/ 763009 w 1054427"/>
              <a:gd name="connsiteY5" fmla="*/ 157705 h 987997"/>
              <a:gd name="connsiteX6" fmla="*/ 801399 w 1054427"/>
              <a:gd name="connsiteY6" fmla="*/ 230706 h 987997"/>
              <a:gd name="connsiteX7" fmla="*/ 959535 w 1054427"/>
              <a:gd name="connsiteY7" fmla="*/ 265520 h 987997"/>
              <a:gd name="connsiteX8" fmla="*/ 1038603 w 1054427"/>
              <a:gd name="connsiteY8" fmla="*/ 207496 h 987997"/>
              <a:gd name="connsiteX9" fmla="*/ 1054427 w 1054427"/>
              <a:gd name="connsiteY9" fmla="*/ 170001 h 987997"/>
              <a:gd name="connsiteX10" fmla="*/ 1053374 w 1054427"/>
              <a:gd name="connsiteY10" fmla="*/ 910144 h 987997"/>
              <a:gd name="connsiteX11" fmla="*/ 777370 w 1054427"/>
              <a:gd name="connsiteY11" fmla="*/ 975320 h 987997"/>
              <a:gd name="connsiteX12" fmla="*/ 524793 w 1054427"/>
              <a:gd name="connsiteY12" fmla="*/ 832590 h 987997"/>
              <a:gd name="connsiteX13" fmla="*/ 332541 w 1054427"/>
              <a:gd name="connsiteY13" fmla="*/ 840090 h 987997"/>
              <a:gd name="connsiteX14" fmla="*/ 281238 w 1054427"/>
              <a:gd name="connsiteY14" fmla="*/ 910985 h 987997"/>
              <a:gd name="connsiteX15" fmla="*/ 218658 w 1054427"/>
              <a:gd name="connsiteY15" fmla="*/ 972795 h 987997"/>
              <a:gd name="connsiteX16" fmla="*/ 60575 w 1054427"/>
              <a:gd name="connsiteY16" fmla="*/ 943584 h 987997"/>
              <a:gd name="connsiteX17" fmla="*/ 0 w 1054427"/>
              <a:gd name="connsiteY17" fmla="*/ 917223 h 987997"/>
              <a:gd name="connsiteX18" fmla="*/ 3822 w 1054427"/>
              <a:gd name="connsiteY18" fmla="*/ 245166 h 987997"/>
              <a:gd name="connsiteX19" fmla="*/ 61384 w 1054427"/>
              <a:gd name="connsiteY19" fmla="*/ 290785 h 987997"/>
              <a:gd name="connsiteX20" fmla="*/ 150611 w 1054427"/>
              <a:gd name="connsiteY20" fmla="*/ 327763 h 987997"/>
              <a:gd name="connsiteX21" fmla="*/ 406061 w 1054427"/>
              <a:gd name="connsiteY21" fmla="*/ 319323 h 987997"/>
              <a:gd name="connsiteX22" fmla="*/ 419530 w 1054427"/>
              <a:gd name="connsiteY22" fmla="*/ 234718 h 987997"/>
              <a:gd name="connsiteX23" fmla="*/ 319398 w 1054427"/>
              <a:gd name="connsiteY23" fmla="*/ 155839 h 987997"/>
              <a:gd name="connsiteX24" fmla="*/ 333075 w 1054427"/>
              <a:gd name="connsiteY24" fmla="*/ 71406 h 987997"/>
              <a:gd name="connsiteX25" fmla="*/ 418288 w 1054427"/>
              <a:gd name="connsiteY25" fmla="*/ 22013 h 987997"/>
              <a:gd name="connsiteX26" fmla="*/ 534294 w 1054427"/>
              <a:gd name="connsiteY26" fmla="*/ 813 h 987997"/>
              <a:gd name="connsiteX0" fmla="*/ 534294 w 1054427"/>
              <a:gd name="connsiteY0" fmla="*/ 813 h 987997"/>
              <a:gd name="connsiteX1" fmla="*/ 707136 w 1054427"/>
              <a:gd name="connsiteY1" fmla="*/ 13573 h 987997"/>
              <a:gd name="connsiteX2" fmla="*/ 792560 w 1054427"/>
              <a:gd name="connsiteY2" fmla="*/ 57283 h 987997"/>
              <a:gd name="connsiteX3" fmla="*/ 813831 w 1054427"/>
              <a:gd name="connsiteY3" fmla="*/ 79230 h 987997"/>
              <a:gd name="connsiteX4" fmla="*/ 796544 w 1054427"/>
              <a:gd name="connsiteY4" fmla="*/ 104834 h 987997"/>
              <a:gd name="connsiteX5" fmla="*/ 763009 w 1054427"/>
              <a:gd name="connsiteY5" fmla="*/ 157705 h 987997"/>
              <a:gd name="connsiteX6" fmla="*/ 801399 w 1054427"/>
              <a:gd name="connsiteY6" fmla="*/ 230706 h 987997"/>
              <a:gd name="connsiteX7" fmla="*/ 959535 w 1054427"/>
              <a:gd name="connsiteY7" fmla="*/ 265520 h 987997"/>
              <a:gd name="connsiteX8" fmla="*/ 1038603 w 1054427"/>
              <a:gd name="connsiteY8" fmla="*/ 207496 h 987997"/>
              <a:gd name="connsiteX9" fmla="*/ 1054427 w 1054427"/>
              <a:gd name="connsiteY9" fmla="*/ 170001 h 987997"/>
              <a:gd name="connsiteX10" fmla="*/ 1053374 w 1054427"/>
              <a:gd name="connsiteY10" fmla="*/ 910144 h 987997"/>
              <a:gd name="connsiteX11" fmla="*/ 777370 w 1054427"/>
              <a:gd name="connsiteY11" fmla="*/ 975320 h 987997"/>
              <a:gd name="connsiteX12" fmla="*/ 524793 w 1054427"/>
              <a:gd name="connsiteY12" fmla="*/ 832590 h 987997"/>
              <a:gd name="connsiteX13" fmla="*/ 332541 w 1054427"/>
              <a:gd name="connsiteY13" fmla="*/ 840090 h 987997"/>
              <a:gd name="connsiteX14" fmla="*/ 281238 w 1054427"/>
              <a:gd name="connsiteY14" fmla="*/ 910985 h 987997"/>
              <a:gd name="connsiteX15" fmla="*/ 218658 w 1054427"/>
              <a:gd name="connsiteY15" fmla="*/ 972795 h 987997"/>
              <a:gd name="connsiteX16" fmla="*/ 60575 w 1054427"/>
              <a:gd name="connsiteY16" fmla="*/ 943584 h 987997"/>
              <a:gd name="connsiteX17" fmla="*/ 0 w 1054427"/>
              <a:gd name="connsiteY17" fmla="*/ 917223 h 987997"/>
              <a:gd name="connsiteX18" fmla="*/ 3822 w 1054427"/>
              <a:gd name="connsiteY18" fmla="*/ 245166 h 987997"/>
              <a:gd name="connsiteX19" fmla="*/ 61384 w 1054427"/>
              <a:gd name="connsiteY19" fmla="*/ 290785 h 987997"/>
              <a:gd name="connsiteX20" fmla="*/ 150611 w 1054427"/>
              <a:gd name="connsiteY20" fmla="*/ 327763 h 987997"/>
              <a:gd name="connsiteX21" fmla="*/ 406061 w 1054427"/>
              <a:gd name="connsiteY21" fmla="*/ 319323 h 987997"/>
              <a:gd name="connsiteX22" fmla="*/ 419530 w 1054427"/>
              <a:gd name="connsiteY22" fmla="*/ 234718 h 987997"/>
              <a:gd name="connsiteX23" fmla="*/ 319398 w 1054427"/>
              <a:gd name="connsiteY23" fmla="*/ 155839 h 987997"/>
              <a:gd name="connsiteX24" fmla="*/ 333075 w 1054427"/>
              <a:gd name="connsiteY24" fmla="*/ 71406 h 987997"/>
              <a:gd name="connsiteX25" fmla="*/ 418288 w 1054427"/>
              <a:gd name="connsiteY25" fmla="*/ 22013 h 987997"/>
              <a:gd name="connsiteX26" fmla="*/ 534294 w 1054427"/>
              <a:gd name="connsiteY26" fmla="*/ 813 h 987997"/>
              <a:gd name="connsiteX0" fmla="*/ 534294 w 1054427"/>
              <a:gd name="connsiteY0" fmla="*/ 904 h 988088"/>
              <a:gd name="connsiteX1" fmla="*/ 707136 w 1054427"/>
              <a:gd name="connsiteY1" fmla="*/ 13664 h 988088"/>
              <a:gd name="connsiteX2" fmla="*/ 798691 w 1054427"/>
              <a:gd name="connsiteY2" fmla="*/ 64107 h 988088"/>
              <a:gd name="connsiteX3" fmla="*/ 813831 w 1054427"/>
              <a:gd name="connsiteY3" fmla="*/ 79321 h 988088"/>
              <a:gd name="connsiteX4" fmla="*/ 796544 w 1054427"/>
              <a:gd name="connsiteY4" fmla="*/ 104925 h 988088"/>
              <a:gd name="connsiteX5" fmla="*/ 763009 w 1054427"/>
              <a:gd name="connsiteY5" fmla="*/ 157796 h 988088"/>
              <a:gd name="connsiteX6" fmla="*/ 801399 w 1054427"/>
              <a:gd name="connsiteY6" fmla="*/ 230797 h 988088"/>
              <a:gd name="connsiteX7" fmla="*/ 959535 w 1054427"/>
              <a:gd name="connsiteY7" fmla="*/ 265611 h 988088"/>
              <a:gd name="connsiteX8" fmla="*/ 1038603 w 1054427"/>
              <a:gd name="connsiteY8" fmla="*/ 207587 h 988088"/>
              <a:gd name="connsiteX9" fmla="*/ 1054427 w 1054427"/>
              <a:gd name="connsiteY9" fmla="*/ 170092 h 988088"/>
              <a:gd name="connsiteX10" fmla="*/ 1053374 w 1054427"/>
              <a:gd name="connsiteY10" fmla="*/ 910235 h 988088"/>
              <a:gd name="connsiteX11" fmla="*/ 777370 w 1054427"/>
              <a:gd name="connsiteY11" fmla="*/ 975411 h 988088"/>
              <a:gd name="connsiteX12" fmla="*/ 524793 w 1054427"/>
              <a:gd name="connsiteY12" fmla="*/ 832681 h 988088"/>
              <a:gd name="connsiteX13" fmla="*/ 332541 w 1054427"/>
              <a:gd name="connsiteY13" fmla="*/ 840181 h 988088"/>
              <a:gd name="connsiteX14" fmla="*/ 281238 w 1054427"/>
              <a:gd name="connsiteY14" fmla="*/ 911076 h 988088"/>
              <a:gd name="connsiteX15" fmla="*/ 218658 w 1054427"/>
              <a:gd name="connsiteY15" fmla="*/ 972886 h 988088"/>
              <a:gd name="connsiteX16" fmla="*/ 60575 w 1054427"/>
              <a:gd name="connsiteY16" fmla="*/ 943675 h 988088"/>
              <a:gd name="connsiteX17" fmla="*/ 0 w 1054427"/>
              <a:gd name="connsiteY17" fmla="*/ 917314 h 988088"/>
              <a:gd name="connsiteX18" fmla="*/ 3822 w 1054427"/>
              <a:gd name="connsiteY18" fmla="*/ 245257 h 988088"/>
              <a:gd name="connsiteX19" fmla="*/ 61384 w 1054427"/>
              <a:gd name="connsiteY19" fmla="*/ 290876 h 988088"/>
              <a:gd name="connsiteX20" fmla="*/ 150611 w 1054427"/>
              <a:gd name="connsiteY20" fmla="*/ 327854 h 988088"/>
              <a:gd name="connsiteX21" fmla="*/ 406061 w 1054427"/>
              <a:gd name="connsiteY21" fmla="*/ 319414 h 988088"/>
              <a:gd name="connsiteX22" fmla="*/ 419530 w 1054427"/>
              <a:gd name="connsiteY22" fmla="*/ 234809 h 988088"/>
              <a:gd name="connsiteX23" fmla="*/ 319398 w 1054427"/>
              <a:gd name="connsiteY23" fmla="*/ 155930 h 988088"/>
              <a:gd name="connsiteX24" fmla="*/ 333075 w 1054427"/>
              <a:gd name="connsiteY24" fmla="*/ 71497 h 988088"/>
              <a:gd name="connsiteX25" fmla="*/ 418288 w 1054427"/>
              <a:gd name="connsiteY25" fmla="*/ 22104 h 988088"/>
              <a:gd name="connsiteX26" fmla="*/ 534294 w 1054427"/>
              <a:gd name="connsiteY26" fmla="*/ 904 h 988088"/>
              <a:gd name="connsiteX0" fmla="*/ 534294 w 1054427"/>
              <a:gd name="connsiteY0" fmla="*/ 904 h 988088"/>
              <a:gd name="connsiteX1" fmla="*/ 707136 w 1054427"/>
              <a:gd name="connsiteY1" fmla="*/ 13664 h 988088"/>
              <a:gd name="connsiteX2" fmla="*/ 798691 w 1054427"/>
              <a:gd name="connsiteY2" fmla="*/ 64107 h 988088"/>
              <a:gd name="connsiteX3" fmla="*/ 813831 w 1054427"/>
              <a:gd name="connsiteY3" fmla="*/ 79321 h 988088"/>
              <a:gd name="connsiteX4" fmla="*/ 802062 w 1054427"/>
              <a:gd name="connsiteY4" fmla="*/ 104925 h 988088"/>
              <a:gd name="connsiteX5" fmla="*/ 763009 w 1054427"/>
              <a:gd name="connsiteY5" fmla="*/ 157796 h 988088"/>
              <a:gd name="connsiteX6" fmla="*/ 801399 w 1054427"/>
              <a:gd name="connsiteY6" fmla="*/ 230797 h 988088"/>
              <a:gd name="connsiteX7" fmla="*/ 959535 w 1054427"/>
              <a:gd name="connsiteY7" fmla="*/ 265611 h 988088"/>
              <a:gd name="connsiteX8" fmla="*/ 1038603 w 1054427"/>
              <a:gd name="connsiteY8" fmla="*/ 207587 h 988088"/>
              <a:gd name="connsiteX9" fmla="*/ 1054427 w 1054427"/>
              <a:gd name="connsiteY9" fmla="*/ 170092 h 988088"/>
              <a:gd name="connsiteX10" fmla="*/ 1053374 w 1054427"/>
              <a:gd name="connsiteY10" fmla="*/ 910235 h 988088"/>
              <a:gd name="connsiteX11" fmla="*/ 777370 w 1054427"/>
              <a:gd name="connsiteY11" fmla="*/ 975411 h 988088"/>
              <a:gd name="connsiteX12" fmla="*/ 524793 w 1054427"/>
              <a:gd name="connsiteY12" fmla="*/ 832681 h 988088"/>
              <a:gd name="connsiteX13" fmla="*/ 332541 w 1054427"/>
              <a:gd name="connsiteY13" fmla="*/ 840181 h 988088"/>
              <a:gd name="connsiteX14" fmla="*/ 281238 w 1054427"/>
              <a:gd name="connsiteY14" fmla="*/ 911076 h 988088"/>
              <a:gd name="connsiteX15" fmla="*/ 218658 w 1054427"/>
              <a:gd name="connsiteY15" fmla="*/ 972886 h 988088"/>
              <a:gd name="connsiteX16" fmla="*/ 60575 w 1054427"/>
              <a:gd name="connsiteY16" fmla="*/ 943675 h 988088"/>
              <a:gd name="connsiteX17" fmla="*/ 0 w 1054427"/>
              <a:gd name="connsiteY17" fmla="*/ 917314 h 988088"/>
              <a:gd name="connsiteX18" fmla="*/ 3822 w 1054427"/>
              <a:gd name="connsiteY18" fmla="*/ 245257 h 988088"/>
              <a:gd name="connsiteX19" fmla="*/ 61384 w 1054427"/>
              <a:gd name="connsiteY19" fmla="*/ 290876 h 988088"/>
              <a:gd name="connsiteX20" fmla="*/ 150611 w 1054427"/>
              <a:gd name="connsiteY20" fmla="*/ 327854 h 988088"/>
              <a:gd name="connsiteX21" fmla="*/ 406061 w 1054427"/>
              <a:gd name="connsiteY21" fmla="*/ 319414 h 988088"/>
              <a:gd name="connsiteX22" fmla="*/ 419530 w 1054427"/>
              <a:gd name="connsiteY22" fmla="*/ 234809 h 988088"/>
              <a:gd name="connsiteX23" fmla="*/ 319398 w 1054427"/>
              <a:gd name="connsiteY23" fmla="*/ 155930 h 988088"/>
              <a:gd name="connsiteX24" fmla="*/ 333075 w 1054427"/>
              <a:gd name="connsiteY24" fmla="*/ 71497 h 988088"/>
              <a:gd name="connsiteX25" fmla="*/ 418288 w 1054427"/>
              <a:gd name="connsiteY25" fmla="*/ 22104 h 988088"/>
              <a:gd name="connsiteX26" fmla="*/ 534294 w 1054427"/>
              <a:gd name="connsiteY26" fmla="*/ 904 h 988088"/>
              <a:gd name="connsiteX0" fmla="*/ 534294 w 1054427"/>
              <a:gd name="connsiteY0" fmla="*/ 904 h 988088"/>
              <a:gd name="connsiteX1" fmla="*/ 707136 w 1054427"/>
              <a:gd name="connsiteY1" fmla="*/ 13664 h 988088"/>
              <a:gd name="connsiteX2" fmla="*/ 798691 w 1054427"/>
              <a:gd name="connsiteY2" fmla="*/ 64107 h 988088"/>
              <a:gd name="connsiteX3" fmla="*/ 813831 w 1054427"/>
              <a:gd name="connsiteY3" fmla="*/ 79321 h 988088"/>
              <a:gd name="connsiteX4" fmla="*/ 802062 w 1054427"/>
              <a:gd name="connsiteY4" fmla="*/ 104925 h 988088"/>
              <a:gd name="connsiteX5" fmla="*/ 763009 w 1054427"/>
              <a:gd name="connsiteY5" fmla="*/ 157796 h 988088"/>
              <a:gd name="connsiteX6" fmla="*/ 801399 w 1054427"/>
              <a:gd name="connsiteY6" fmla="*/ 230797 h 988088"/>
              <a:gd name="connsiteX7" fmla="*/ 959535 w 1054427"/>
              <a:gd name="connsiteY7" fmla="*/ 265611 h 988088"/>
              <a:gd name="connsiteX8" fmla="*/ 1038603 w 1054427"/>
              <a:gd name="connsiteY8" fmla="*/ 207587 h 988088"/>
              <a:gd name="connsiteX9" fmla="*/ 1054427 w 1054427"/>
              <a:gd name="connsiteY9" fmla="*/ 170092 h 988088"/>
              <a:gd name="connsiteX10" fmla="*/ 1053374 w 1054427"/>
              <a:gd name="connsiteY10" fmla="*/ 910235 h 988088"/>
              <a:gd name="connsiteX11" fmla="*/ 777370 w 1054427"/>
              <a:gd name="connsiteY11" fmla="*/ 975411 h 988088"/>
              <a:gd name="connsiteX12" fmla="*/ 524793 w 1054427"/>
              <a:gd name="connsiteY12" fmla="*/ 832681 h 988088"/>
              <a:gd name="connsiteX13" fmla="*/ 332541 w 1054427"/>
              <a:gd name="connsiteY13" fmla="*/ 840181 h 988088"/>
              <a:gd name="connsiteX14" fmla="*/ 281238 w 1054427"/>
              <a:gd name="connsiteY14" fmla="*/ 911076 h 988088"/>
              <a:gd name="connsiteX15" fmla="*/ 218658 w 1054427"/>
              <a:gd name="connsiteY15" fmla="*/ 972886 h 988088"/>
              <a:gd name="connsiteX16" fmla="*/ 60575 w 1054427"/>
              <a:gd name="connsiteY16" fmla="*/ 943675 h 988088"/>
              <a:gd name="connsiteX17" fmla="*/ 0 w 1054427"/>
              <a:gd name="connsiteY17" fmla="*/ 917314 h 988088"/>
              <a:gd name="connsiteX18" fmla="*/ 3822 w 1054427"/>
              <a:gd name="connsiteY18" fmla="*/ 245257 h 988088"/>
              <a:gd name="connsiteX19" fmla="*/ 61384 w 1054427"/>
              <a:gd name="connsiteY19" fmla="*/ 290876 h 988088"/>
              <a:gd name="connsiteX20" fmla="*/ 150611 w 1054427"/>
              <a:gd name="connsiteY20" fmla="*/ 327854 h 988088"/>
              <a:gd name="connsiteX21" fmla="*/ 406061 w 1054427"/>
              <a:gd name="connsiteY21" fmla="*/ 319414 h 988088"/>
              <a:gd name="connsiteX22" fmla="*/ 419530 w 1054427"/>
              <a:gd name="connsiteY22" fmla="*/ 234809 h 988088"/>
              <a:gd name="connsiteX23" fmla="*/ 319398 w 1054427"/>
              <a:gd name="connsiteY23" fmla="*/ 155930 h 988088"/>
              <a:gd name="connsiteX24" fmla="*/ 333075 w 1054427"/>
              <a:gd name="connsiteY24" fmla="*/ 71497 h 988088"/>
              <a:gd name="connsiteX25" fmla="*/ 418288 w 1054427"/>
              <a:gd name="connsiteY25" fmla="*/ 22104 h 988088"/>
              <a:gd name="connsiteX26" fmla="*/ 534294 w 1054427"/>
              <a:gd name="connsiteY26" fmla="*/ 904 h 988088"/>
              <a:gd name="connsiteX0" fmla="*/ 534294 w 1054427"/>
              <a:gd name="connsiteY0" fmla="*/ 904 h 988088"/>
              <a:gd name="connsiteX1" fmla="*/ 707136 w 1054427"/>
              <a:gd name="connsiteY1" fmla="*/ 13664 h 988088"/>
              <a:gd name="connsiteX2" fmla="*/ 798691 w 1054427"/>
              <a:gd name="connsiteY2" fmla="*/ 64107 h 988088"/>
              <a:gd name="connsiteX3" fmla="*/ 813831 w 1054427"/>
              <a:gd name="connsiteY3" fmla="*/ 79321 h 988088"/>
              <a:gd name="connsiteX4" fmla="*/ 802062 w 1054427"/>
              <a:gd name="connsiteY4" fmla="*/ 104925 h 988088"/>
              <a:gd name="connsiteX5" fmla="*/ 763009 w 1054427"/>
              <a:gd name="connsiteY5" fmla="*/ 157796 h 988088"/>
              <a:gd name="connsiteX6" fmla="*/ 801399 w 1054427"/>
              <a:gd name="connsiteY6" fmla="*/ 230797 h 988088"/>
              <a:gd name="connsiteX7" fmla="*/ 959535 w 1054427"/>
              <a:gd name="connsiteY7" fmla="*/ 265611 h 988088"/>
              <a:gd name="connsiteX8" fmla="*/ 1038603 w 1054427"/>
              <a:gd name="connsiteY8" fmla="*/ 207587 h 988088"/>
              <a:gd name="connsiteX9" fmla="*/ 1054427 w 1054427"/>
              <a:gd name="connsiteY9" fmla="*/ 170092 h 988088"/>
              <a:gd name="connsiteX10" fmla="*/ 1053374 w 1054427"/>
              <a:gd name="connsiteY10" fmla="*/ 910235 h 988088"/>
              <a:gd name="connsiteX11" fmla="*/ 777370 w 1054427"/>
              <a:gd name="connsiteY11" fmla="*/ 975411 h 988088"/>
              <a:gd name="connsiteX12" fmla="*/ 524793 w 1054427"/>
              <a:gd name="connsiteY12" fmla="*/ 832681 h 988088"/>
              <a:gd name="connsiteX13" fmla="*/ 332541 w 1054427"/>
              <a:gd name="connsiteY13" fmla="*/ 840181 h 988088"/>
              <a:gd name="connsiteX14" fmla="*/ 281238 w 1054427"/>
              <a:gd name="connsiteY14" fmla="*/ 911076 h 988088"/>
              <a:gd name="connsiteX15" fmla="*/ 218658 w 1054427"/>
              <a:gd name="connsiteY15" fmla="*/ 972886 h 988088"/>
              <a:gd name="connsiteX16" fmla="*/ 60575 w 1054427"/>
              <a:gd name="connsiteY16" fmla="*/ 943675 h 988088"/>
              <a:gd name="connsiteX17" fmla="*/ 0 w 1054427"/>
              <a:gd name="connsiteY17" fmla="*/ 917314 h 988088"/>
              <a:gd name="connsiteX18" fmla="*/ 3822 w 1054427"/>
              <a:gd name="connsiteY18" fmla="*/ 245257 h 988088"/>
              <a:gd name="connsiteX19" fmla="*/ 61384 w 1054427"/>
              <a:gd name="connsiteY19" fmla="*/ 290876 h 988088"/>
              <a:gd name="connsiteX20" fmla="*/ 150611 w 1054427"/>
              <a:gd name="connsiteY20" fmla="*/ 327854 h 988088"/>
              <a:gd name="connsiteX21" fmla="*/ 406061 w 1054427"/>
              <a:gd name="connsiteY21" fmla="*/ 319414 h 988088"/>
              <a:gd name="connsiteX22" fmla="*/ 419530 w 1054427"/>
              <a:gd name="connsiteY22" fmla="*/ 234809 h 988088"/>
              <a:gd name="connsiteX23" fmla="*/ 319398 w 1054427"/>
              <a:gd name="connsiteY23" fmla="*/ 155930 h 988088"/>
              <a:gd name="connsiteX24" fmla="*/ 333075 w 1054427"/>
              <a:gd name="connsiteY24" fmla="*/ 71497 h 988088"/>
              <a:gd name="connsiteX25" fmla="*/ 418288 w 1054427"/>
              <a:gd name="connsiteY25" fmla="*/ 22104 h 988088"/>
              <a:gd name="connsiteX26" fmla="*/ 534294 w 1054427"/>
              <a:gd name="connsiteY26" fmla="*/ 904 h 988088"/>
              <a:gd name="connsiteX0" fmla="*/ 534294 w 1054427"/>
              <a:gd name="connsiteY0" fmla="*/ 787 h 987971"/>
              <a:gd name="connsiteX1" fmla="*/ 707136 w 1054427"/>
              <a:gd name="connsiteY1" fmla="*/ 13547 h 987971"/>
              <a:gd name="connsiteX2" fmla="*/ 791334 w 1054427"/>
              <a:gd name="connsiteY2" fmla="*/ 55153 h 987971"/>
              <a:gd name="connsiteX3" fmla="*/ 813831 w 1054427"/>
              <a:gd name="connsiteY3" fmla="*/ 79204 h 987971"/>
              <a:gd name="connsiteX4" fmla="*/ 802062 w 1054427"/>
              <a:gd name="connsiteY4" fmla="*/ 104808 h 987971"/>
              <a:gd name="connsiteX5" fmla="*/ 763009 w 1054427"/>
              <a:gd name="connsiteY5" fmla="*/ 157679 h 987971"/>
              <a:gd name="connsiteX6" fmla="*/ 801399 w 1054427"/>
              <a:gd name="connsiteY6" fmla="*/ 230680 h 987971"/>
              <a:gd name="connsiteX7" fmla="*/ 959535 w 1054427"/>
              <a:gd name="connsiteY7" fmla="*/ 265494 h 987971"/>
              <a:gd name="connsiteX8" fmla="*/ 1038603 w 1054427"/>
              <a:gd name="connsiteY8" fmla="*/ 207470 h 987971"/>
              <a:gd name="connsiteX9" fmla="*/ 1054427 w 1054427"/>
              <a:gd name="connsiteY9" fmla="*/ 169975 h 987971"/>
              <a:gd name="connsiteX10" fmla="*/ 1053374 w 1054427"/>
              <a:gd name="connsiteY10" fmla="*/ 910118 h 987971"/>
              <a:gd name="connsiteX11" fmla="*/ 777370 w 1054427"/>
              <a:gd name="connsiteY11" fmla="*/ 975294 h 987971"/>
              <a:gd name="connsiteX12" fmla="*/ 524793 w 1054427"/>
              <a:gd name="connsiteY12" fmla="*/ 832564 h 987971"/>
              <a:gd name="connsiteX13" fmla="*/ 332541 w 1054427"/>
              <a:gd name="connsiteY13" fmla="*/ 840064 h 987971"/>
              <a:gd name="connsiteX14" fmla="*/ 281238 w 1054427"/>
              <a:gd name="connsiteY14" fmla="*/ 910959 h 987971"/>
              <a:gd name="connsiteX15" fmla="*/ 218658 w 1054427"/>
              <a:gd name="connsiteY15" fmla="*/ 972769 h 987971"/>
              <a:gd name="connsiteX16" fmla="*/ 60575 w 1054427"/>
              <a:gd name="connsiteY16" fmla="*/ 943558 h 987971"/>
              <a:gd name="connsiteX17" fmla="*/ 0 w 1054427"/>
              <a:gd name="connsiteY17" fmla="*/ 917197 h 987971"/>
              <a:gd name="connsiteX18" fmla="*/ 3822 w 1054427"/>
              <a:gd name="connsiteY18" fmla="*/ 245140 h 987971"/>
              <a:gd name="connsiteX19" fmla="*/ 61384 w 1054427"/>
              <a:gd name="connsiteY19" fmla="*/ 290759 h 987971"/>
              <a:gd name="connsiteX20" fmla="*/ 150611 w 1054427"/>
              <a:gd name="connsiteY20" fmla="*/ 327737 h 987971"/>
              <a:gd name="connsiteX21" fmla="*/ 406061 w 1054427"/>
              <a:gd name="connsiteY21" fmla="*/ 319297 h 987971"/>
              <a:gd name="connsiteX22" fmla="*/ 419530 w 1054427"/>
              <a:gd name="connsiteY22" fmla="*/ 234692 h 987971"/>
              <a:gd name="connsiteX23" fmla="*/ 319398 w 1054427"/>
              <a:gd name="connsiteY23" fmla="*/ 155813 h 987971"/>
              <a:gd name="connsiteX24" fmla="*/ 333075 w 1054427"/>
              <a:gd name="connsiteY24" fmla="*/ 71380 h 987971"/>
              <a:gd name="connsiteX25" fmla="*/ 418288 w 1054427"/>
              <a:gd name="connsiteY25" fmla="*/ 21987 h 987971"/>
              <a:gd name="connsiteX26" fmla="*/ 534294 w 1054427"/>
              <a:gd name="connsiteY26" fmla="*/ 787 h 987971"/>
              <a:gd name="connsiteX0" fmla="*/ 534294 w 1054427"/>
              <a:gd name="connsiteY0" fmla="*/ 787 h 987971"/>
              <a:gd name="connsiteX1" fmla="*/ 707136 w 1054427"/>
              <a:gd name="connsiteY1" fmla="*/ 13547 h 987971"/>
              <a:gd name="connsiteX2" fmla="*/ 791334 w 1054427"/>
              <a:gd name="connsiteY2" fmla="*/ 55153 h 987971"/>
              <a:gd name="connsiteX3" fmla="*/ 813831 w 1054427"/>
              <a:gd name="connsiteY3" fmla="*/ 79204 h 987971"/>
              <a:gd name="connsiteX4" fmla="*/ 802062 w 1054427"/>
              <a:gd name="connsiteY4" fmla="*/ 104808 h 987971"/>
              <a:gd name="connsiteX5" fmla="*/ 763009 w 1054427"/>
              <a:gd name="connsiteY5" fmla="*/ 157679 h 987971"/>
              <a:gd name="connsiteX6" fmla="*/ 801399 w 1054427"/>
              <a:gd name="connsiteY6" fmla="*/ 230680 h 987971"/>
              <a:gd name="connsiteX7" fmla="*/ 959535 w 1054427"/>
              <a:gd name="connsiteY7" fmla="*/ 265494 h 987971"/>
              <a:gd name="connsiteX8" fmla="*/ 1038603 w 1054427"/>
              <a:gd name="connsiteY8" fmla="*/ 207470 h 987971"/>
              <a:gd name="connsiteX9" fmla="*/ 1054427 w 1054427"/>
              <a:gd name="connsiteY9" fmla="*/ 169975 h 987971"/>
              <a:gd name="connsiteX10" fmla="*/ 1053374 w 1054427"/>
              <a:gd name="connsiteY10" fmla="*/ 910118 h 987971"/>
              <a:gd name="connsiteX11" fmla="*/ 777370 w 1054427"/>
              <a:gd name="connsiteY11" fmla="*/ 975294 h 987971"/>
              <a:gd name="connsiteX12" fmla="*/ 524793 w 1054427"/>
              <a:gd name="connsiteY12" fmla="*/ 832564 h 987971"/>
              <a:gd name="connsiteX13" fmla="*/ 332541 w 1054427"/>
              <a:gd name="connsiteY13" fmla="*/ 840064 h 987971"/>
              <a:gd name="connsiteX14" fmla="*/ 281238 w 1054427"/>
              <a:gd name="connsiteY14" fmla="*/ 910959 h 987971"/>
              <a:gd name="connsiteX15" fmla="*/ 218658 w 1054427"/>
              <a:gd name="connsiteY15" fmla="*/ 972769 h 987971"/>
              <a:gd name="connsiteX16" fmla="*/ 60575 w 1054427"/>
              <a:gd name="connsiteY16" fmla="*/ 943558 h 987971"/>
              <a:gd name="connsiteX17" fmla="*/ 0 w 1054427"/>
              <a:gd name="connsiteY17" fmla="*/ 917197 h 987971"/>
              <a:gd name="connsiteX18" fmla="*/ 3822 w 1054427"/>
              <a:gd name="connsiteY18" fmla="*/ 245140 h 987971"/>
              <a:gd name="connsiteX19" fmla="*/ 61384 w 1054427"/>
              <a:gd name="connsiteY19" fmla="*/ 290759 h 987971"/>
              <a:gd name="connsiteX20" fmla="*/ 150611 w 1054427"/>
              <a:gd name="connsiteY20" fmla="*/ 327737 h 987971"/>
              <a:gd name="connsiteX21" fmla="*/ 406061 w 1054427"/>
              <a:gd name="connsiteY21" fmla="*/ 319297 h 987971"/>
              <a:gd name="connsiteX22" fmla="*/ 419530 w 1054427"/>
              <a:gd name="connsiteY22" fmla="*/ 234692 h 987971"/>
              <a:gd name="connsiteX23" fmla="*/ 319398 w 1054427"/>
              <a:gd name="connsiteY23" fmla="*/ 155813 h 987971"/>
              <a:gd name="connsiteX24" fmla="*/ 333075 w 1054427"/>
              <a:gd name="connsiteY24" fmla="*/ 71380 h 987971"/>
              <a:gd name="connsiteX25" fmla="*/ 418288 w 1054427"/>
              <a:gd name="connsiteY25" fmla="*/ 21987 h 987971"/>
              <a:gd name="connsiteX26" fmla="*/ 534294 w 1054427"/>
              <a:gd name="connsiteY26" fmla="*/ 787 h 987971"/>
              <a:gd name="connsiteX0" fmla="*/ 534294 w 1054427"/>
              <a:gd name="connsiteY0" fmla="*/ 731 h 987915"/>
              <a:gd name="connsiteX1" fmla="*/ 707136 w 1054427"/>
              <a:gd name="connsiteY1" fmla="*/ 13491 h 987915"/>
              <a:gd name="connsiteX2" fmla="*/ 787656 w 1054427"/>
              <a:gd name="connsiteY2" fmla="*/ 50047 h 987915"/>
              <a:gd name="connsiteX3" fmla="*/ 813831 w 1054427"/>
              <a:gd name="connsiteY3" fmla="*/ 79148 h 987915"/>
              <a:gd name="connsiteX4" fmla="*/ 802062 w 1054427"/>
              <a:gd name="connsiteY4" fmla="*/ 104752 h 987915"/>
              <a:gd name="connsiteX5" fmla="*/ 763009 w 1054427"/>
              <a:gd name="connsiteY5" fmla="*/ 157623 h 987915"/>
              <a:gd name="connsiteX6" fmla="*/ 801399 w 1054427"/>
              <a:gd name="connsiteY6" fmla="*/ 230624 h 987915"/>
              <a:gd name="connsiteX7" fmla="*/ 959535 w 1054427"/>
              <a:gd name="connsiteY7" fmla="*/ 265438 h 987915"/>
              <a:gd name="connsiteX8" fmla="*/ 1038603 w 1054427"/>
              <a:gd name="connsiteY8" fmla="*/ 207414 h 987915"/>
              <a:gd name="connsiteX9" fmla="*/ 1054427 w 1054427"/>
              <a:gd name="connsiteY9" fmla="*/ 169919 h 987915"/>
              <a:gd name="connsiteX10" fmla="*/ 1053374 w 1054427"/>
              <a:gd name="connsiteY10" fmla="*/ 910062 h 987915"/>
              <a:gd name="connsiteX11" fmla="*/ 777370 w 1054427"/>
              <a:gd name="connsiteY11" fmla="*/ 975238 h 987915"/>
              <a:gd name="connsiteX12" fmla="*/ 524793 w 1054427"/>
              <a:gd name="connsiteY12" fmla="*/ 832508 h 987915"/>
              <a:gd name="connsiteX13" fmla="*/ 332541 w 1054427"/>
              <a:gd name="connsiteY13" fmla="*/ 840008 h 987915"/>
              <a:gd name="connsiteX14" fmla="*/ 281238 w 1054427"/>
              <a:gd name="connsiteY14" fmla="*/ 910903 h 987915"/>
              <a:gd name="connsiteX15" fmla="*/ 218658 w 1054427"/>
              <a:gd name="connsiteY15" fmla="*/ 972713 h 987915"/>
              <a:gd name="connsiteX16" fmla="*/ 60575 w 1054427"/>
              <a:gd name="connsiteY16" fmla="*/ 943502 h 987915"/>
              <a:gd name="connsiteX17" fmla="*/ 0 w 1054427"/>
              <a:gd name="connsiteY17" fmla="*/ 917141 h 987915"/>
              <a:gd name="connsiteX18" fmla="*/ 3822 w 1054427"/>
              <a:gd name="connsiteY18" fmla="*/ 245084 h 987915"/>
              <a:gd name="connsiteX19" fmla="*/ 61384 w 1054427"/>
              <a:gd name="connsiteY19" fmla="*/ 290703 h 987915"/>
              <a:gd name="connsiteX20" fmla="*/ 150611 w 1054427"/>
              <a:gd name="connsiteY20" fmla="*/ 327681 h 987915"/>
              <a:gd name="connsiteX21" fmla="*/ 406061 w 1054427"/>
              <a:gd name="connsiteY21" fmla="*/ 319241 h 987915"/>
              <a:gd name="connsiteX22" fmla="*/ 419530 w 1054427"/>
              <a:gd name="connsiteY22" fmla="*/ 234636 h 987915"/>
              <a:gd name="connsiteX23" fmla="*/ 319398 w 1054427"/>
              <a:gd name="connsiteY23" fmla="*/ 155757 h 987915"/>
              <a:gd name="connsiteX24" fmla="*/ 333075 w 1054427"/>
              <a:gd name="connsiteY24" fmla="*/ 71324 h 987915"/>
              <a:gd name="connsiteX25" fmla="*/ 418288 w 1054427"/>
              <a:gd name="connsiteY25" fmla="*/ 21931 h 987915"/>
              <a:gd name="connsiteX26" fmla="*/ 534294 w 1054427"/>
              <a:gd name="connsiteY26" fmla="*/ 731 h 987915"/>
              <a:gd name="connsiteX0" fmla="*/ 534294 w 1054427"/>
              <a:gd name="connsiteY0" fmla="*/ 731 h 987915"/>
              <a:gd name="connsiteX1" fmla="*/ 707136 w 1054427"/>
              <a:gd name="connsiteY1" fmla="*/ 13491 h 987915"/>
              <a:gd name="connsiteX2" fmla="*/ 787656 w 1054427"/>
              <a:gd name="connsiteY2" fmla="*/ 50047 h 987915"/>
              <a:gd name="connsiteX3" fmla="*/ 813831 w 1054427"/>
              <a:gd name="connsiteY3" fmla="*/ 79148 h 987915"/>
              <a:gd name="connsiteX4" fmla="*/ 802062 w 1054427"/>
              <a:gd name="connsiteY4" fmla="*/ 104752 h 987915"/>
              <a:gd name="connsiteX5" fmla="*/ 763009 w 1054427"/>
              <a:gd name="connsiteY5" fmla="*/ 157623 h 987915"/>
              <a:gd name="connsiteX6" fmla="*/ 801399 w 1054427"/>
              <a:gd name="connsiteY6" fmla="*/ 230624 h 987915"/>
              <a:gd name="connsiteX7" fmla="*/ 959535 w 1054427"/>
              <a:gd name="connsiteY7" fmla="*/ 265438 h 987915"/>
              <a:gd name="connsiteX8" fmla="*/ 1038603 w 1054427"/>
              <a:gd name="connsiteY8" fmla="*/ 207414 h 987915"/>
              <a:gd name="connsiteX9" fmla="*/ 1054427 w 1054427"/>
              <a:gd name="connsiteY9" fmla="*/ 169919 h 987915"/>
              <a:gd name="connsiteX10" fmla="*/ 1053374 w 1054427"/>
              <a:gd name="connsiteY10" fmla="*/ 910062 h 987915"/>
              <a:gd name="connsiteX11" fmla="*/ 777370 w 1054427"/>
              <a:gd name="connsiteY11" fmla="*/ 975238 h 987915"/>
              <a:gd name="connsiteX12" fmla="*/ 524793 w 1054427"/>
              <a:gd name="connsiteY12" fmla="*/ 832508 h 987915"/>
              <a:gd name="connsiteX13" fmla="*/ 332541 w 1054427"/>
              <a:gd name="connsiteY13" fmla="*/ 840008 h 987915"/>
              <a:gd name="connsiteX14" fmla="*/ 281238 w 1054427"/>
              <a:gd name="connsiteY14" fmla="*/ 910903 h 987915"/>
              <a:gd name="connsiteX15" fmla="*/ 218658 w 1054427"/>
              <a:gd name="connsiteY15" fmla="*/ 972713 h 987915"/>
              <a:gd name="connsiteX16" fmla="*/ 60575 w 1054427"/>
              <a:gd name="connsiteY16" fmla="*/ 943502 h 987915"/>
              <a:gd name="connsiteX17" fmla="*/ 0 w 1054427"/>
              <a:gd name="connsiteY17" fmla="*/ 917141 h 987915"/>
              <a:gd name="connsiteX18" fmla="*/ 3822 w 1054427"/>
              <a:gd name="connsiteY18" fmla="*/ 245084 h 987915"/>
              <a:gd name="connsiteX19" fmla="*/ 61384 w 1054427"/>
              <a:gd name="connsiteY19" fmla="*/ 290703 h 987915"/>
              <a:gd name="connsiteX20" fmla="*/ 150611 w 1054427"/>
              <a:gd name="connsiteY20" fmla="*/ 327681 h 987915"/>
              <a:gd name="connsiteX21" fmla="*/ 406061 w 1054427"/>
              <a:gd name="connsiteY21" fmla="*/ 319241 h 987915"/>
              <a:gd name="connsiteX22" fmla="*/ 419530 w 1054427"/>
              <a:gd name="connsiteY22" fmla="*/ 234636 h 987915"/>
              <a:gd name="connsiteX23" fmla="*/ 319398 w 1054427"/>
              <a:gd name="connsiteY23" fmla="*/ 155757 h 987915"/>
              <a:gd name="connsiteX24" fmla="*/ 333075 w 1054427"/>
              <a:gd name="connsiteY24" fmla="*/ 71324 h 987915"/>
              <a:gd name="connsiteX25" fmla="*/ 418288 w 1054427"/>
              <a:gd name="connsiteY25" fmla="*/ 21931 h 987915"/>
              <a:gd name="connsiteX26" fmla="*/ 534294 w 1054427"/>
              <a:gd name="connsiteY26" fmla="*/ 731 h 987915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802062 w 1054427"/>
              <a:gd name="connsiteY4" fmla="*/ 104764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802062 w 1054427"/>
              <a:gd name="connsiteY4" fmla="*/ 104764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800223 w 1054427"/>
              <a:gd name="connsiteY4" fmla="*/ 111076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800223 w 1054427"/>
              <a:gd name="connsiteY4" fmla="*/ 111076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794706 w 1054427"/>
              <a:gd name="connsiteY4" fmla="*/ 122438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796545 w 1054427"/>
              <a:gd name="connsiteY4" fmla="*/ 117389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796545 w 1054427"/>
              <a:gd name="connsiteY4" fmla="*/ 117389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796545 w 1054427"/>
              <a:gd name="connsiteY4" fmla="*/ 117389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796545 w 1054427"/>
              <a:gd name="connsiteY4" fmla="*/ 117389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681 h 987865"/>
              <a:gd name="connsiteX1" fmla="*/ 707136 w 1054427"/>
              <a:gd name="connsiteY1" fmla="*/ 13441 h 987865"/>
              <a:gd name="connsiteX2" fmla="*/ 791335 w 1054427"/>
              <a:gd name="connsiteY2" fmla="*/ 44947 h 987865"/>
              <a:gd name="connsiteX3" fmla="*/ 813831 w 1054427"/>
              <a:gd name="connsiteY3" fmla="*/ 79098 h 987865"/>
              <a:gd name="connsiteX4" fmla="*/ 796545 w 1054427"/>
              <a:gd name="connsiteY4" fmla="*/ 117327 h 987865"/>
              <a:gd name="connsiteX5" fmla="*/ 763009 w 1054427"/>
              <a:gd name="connsiteY5" fmla="*/ 157573 h 987865"/>
              <a:gd name="connsiteX6" fmla="*/ 801399 w 1054427"/>
              <a:gd name="connsiteY6" fmla="*/ 230574 h 987865"/>
              <a:gd name="connsiteX7" fmla="*/ 959535 w 1054427"/>
              <a:gd name="connsiteY7" fmla="*/ 265388 h 987865"/>
              <a:gd name="connsiteX8" fmla="*/ 1038603 w 1054427"/>
              <a:gd name="connsiteY8" fmla="*/ 207364 h 987865"/>
              <a:gd name="connsiteX9" fmla="*/ 1054427 w 1054427"/>
              <a:gd name="connsiteY9" fmla="*/ 169869 h 987865"/>
              <a:gd name="connsiteX10" fmla="*/ 1053374 w 1054427"/>
              <a:gd name="connsiteY10" fmla="*/ 910012 h 987865"/>
              <a:gd name="connsiteX11" fmla="*/ 777370 w 1054427"/>
              <a:gd name="connsiteY11" fmla="*/ 975188 h 987865"/>
              <a:gd name="connsiteX12" fmla="*/ 524793 w 1054427"/>
              <a:gd name="connsiteY12" fmla="*/ 832458 h 987865"/>
              <a:gd name="connsiteX13" fmla="*/ 332541 w 1054427"/>
              <a:gd name="connsiteY13" fmla="*/ 839958 h 987865"/>
              <a:gd name="connsiteX14" fmla="*/ 281238 w 1054427"/>
              <a:gd name="connsiteY14" fmla="*/ 910853 h 987865"/>
              <a:gd name="connsiteX15" fmla="*/ 218658 w 1054427"/>
              <a:gd name="connsiteY15" fmla="*/ 972663 h 987865"/>
              <a:gd name="connsiteX16" fmla="*/ 60575 w 1054427"/>
              <a:gd name="connsiteY16" fmla="*/ 943452 h 987865"/>
              <a:gd name="connsiteX17" fmla="*/ 0 w 1054427"/>
              <a:gd name="connsiteY17" fmla="*/ 917091 h 987865"/>
              <a:gd name="connsiteX18" fmla="*/ 3822 w 1054427"/>
              <a:gd name="connsiteY18" fmla="*/ 245034 h 987865"/>
              <a:gd name="connsiteX19" fmla="*/ 61384 w 1054427"/>
              <a:gd name="connsiteY19" fmla="*/ 290653 h 987865"/>
              <a:gd name="connsiteX20" fmla="*/ 150611 w 1054427"/>
              <a:gd name="connsiteY20" fmla="*/ 327631 h 987865"/>
              <a:gd name="connsiteX21" fmla="*/ 406061 w 1054427"/>
              <a:gd name="connsiteY21" fmla="*/ 319191 h 987865"/>
              <a:gd name="connsiteX22" fmla="*/ 419530 w 1054427"/>
              <a:gd name="connsiteY22" fmla="*/ 234586 h 987865"/>
              <a:gd name="connsiteX23" fmla="*/ 319398 w 1054427"/>
              <a:gd name="connsiteY23" fmla="*/ 155707 h 987865"/>
              <a:gd name="connsiteX24" fmla="*/ 333075 w 1054427"/>
              <a:gd name="connsiteY24" fmla="*/ 71274 h 987865"/>
              <a:gd name="connsiteX25" fmla="*/ 418288 w 1054427"/>
              <a:gd name="connsiteY25" fmla="*/ 21881 h 987865"/>
              <a:gd name="connsiteX26" fmla="*/ 534294 w 1054427"/>
              <a:gd name="connsiteY26" fmla="*/ 681 h 987865"/>
              <a:gd name="connsiteX0" fmla="*/ 534294 w 1054427"/>
              <a:gd name="connsiteY0" fmla="*/ 589 h 987773"/>
              <a:gd name="connsiteX1" fmla="*/ 707136 w 1054427"/>
              <a:gd name="connsiteY1" fmla="*/ 13349 h 987773"/>
              <a:gd name="connsiteX2" fmla="*/ 792255 w 1054427"/>
              <a:gd name="connsiteY2" fmla="*/ 33492 h 987773"/>
              <a:gd name="connsiteX3" fmla="*/ 813831 w 1054427"/>
              <a:gd name="connsiteY3" fmla="*/ 79006 h 987773"/>
              <a:gd name="connsiteX4" fmla="*/ 796545 w 1054427"/>
              <a:gd name="connsiteY4" fmla="*/ 117235 h 987773"/>
              <a:gd name="connsiteX5" fmla="*/ 763009 w 1054427"/>
              <a:gd name="connsiteY5" fmla="*/ 157481 h 987773"/>
              <a:gd name="connsiteX6" fmla="*/ 801399 w 1054427"/>
              <a:gd name="connsiteY6" fmla="*/ 230482 h 987773"/>
              <a:gd name="connsiteX7" fmla="*/ 959535 w 1054427"/>
              <a:gd name="connsiteY7" fmla="*/ 265296 h 987773"/>
              <a:gd name="connsiteX8" fmla="*/ 1038603 w 1054427"/>
              <a:gd name="connsiteY8" fmla="*/ 207272 h 987773"/>
              <a:gd name="connsiteX9" fmla="*/ 1054427 w 1054427"/>
              <a:gd name="connsiteY9" fmla="*/ 169777 h 987773"/>
              <a:gd name="connsiteX10" fmla="*/ 1053374 w 1054427"/>
              <a:gd name="connsiteY10" fmla="*/ 909920 h 987773"/>
              <a:gd name="connsiteX11" fmla="*/ 777370 w 1054427"/>
              <a:gd name="connsiteY11" fmla="*/ 975096 h 987773"/>
              <a:gd name="connsiteX12" fmla="*/ 524793 w 1054427"/>
              <a:gd name="connsiteY12" fmla="*/ 832366 h 987773"/>
              <a:gd name="connsiteX13" fmla="*/ 332541 w 1054427"/>
              <a:gd name="connsiteY13" fmla="*/ 839866 h 987773"/>
              <a:gd name="connsiteX14" fmla="*/ 281238 w 1054427"/>
              <a:gd name="connsiteY14" fmla="*/ 910761 h 987773"/>
              <a:gd name="connsiteX15" fmla="*/ 218658 w 1054427"/>
              <a:gd name="connsiteY15" fmla="*/ 972571 h 987773"/>
              <a:gd name="connsiteX16" fmla="*/ 60575 w 1054427"/>
              <a:gd name="connsiteY16" fmla="*/ 943360 h 987773"/>
              <a:gd name="connsiteX17" fmla="*/ 0 w 1054427"/>
              <a:gd name="connsiteY17" fmla="*/ 916999 h 987773"/>
              <a:gd name="connsiteX18" fmla="*/ 3822 w 1054427"/>
              <a:gd name="connsiteY18" fmla="*/ 244942 h 987773"/>
              <a:gd name="connsiteX19" fmla="*/ 61384 w 1054427"/>
              <a:gd name="connsiteY19" fmla="*/ 290561 h 987773"/>
              <a:gd name="connsiteX20" fmla="*/ 150611 w 1054427"/>
              <a:gd name="connsiteY20" fmla="*/ 327539 h 987773"/>
              <a:gd name="connsiteX21" fmla="*/ 406061 w 1054427"/>
              <a:gd name="connsiteY21" fmla="*/ 319099 h 987773"/>
              <a:gd name="connsiteX22" fmla="*/ 419530 w 1054427"/>
              <a:gd name="connsiteY22" fmla="*/ 234494 h 987773"/>
              <a:gd name="connsiteX23" fmla="*/ 319398 w 1054427"/>
              <a:gd name="connsiteY23" fmla="*/ 155615 h 987773"/>
              <a:gd name="connsiteX24" fmla="*/ 333075 w 1054427"/>
              <a:gd name="connsiteY24" fmla="*/ 71182 h 987773"/>
              <a:gd name="connsiteX25" fmla="*/ 418288 w 1054427"/>
              <a:gd name="connsiteY25" fmla="*/ 21789 h 987773"/>
              <a:gd name="connsiteX26" fmla="*/ 534294 w 1054427"/>
              <a:gd name="connsiteY26" fmla="*/ 589 h 987773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6737 w 1054427"/>
              <a:gd name="connsiteY2" fmla="*/ 2027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8576 w 1054427"/>
              <a:gd name="connsiteY2" fmla="*/ 2532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8576 w 1054427"/>
              <a:gd name="connsiteY2" fmla="*/ 2532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6737 w 1054427"/>
              <a:gd name="connsiteY2" fmla="*/ 3037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6737 w 1054427"/>
              <a:gd name="connsiteY2" fmla="*/ 3037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6737 w 1054427"/>
              <a:gd name="connsiteY2" fmla="*/ 3037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6737 w 1054427"/>
              <a:gd name="connsiteY2" fmla="*/ 3037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6737 w 1054427"/>
              <a:gd name="connsiteY2" fmla="*/ 3037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3684 h 990868"/>
              <a:gd name="connsiteX1" fmla="*/ 687824 w 1054427"/>
              <a:gd name="connsiteY1" fmla="*/ 1295 h 990868"/>
              <a:gd name="connsiteX2" fmla="*/ 786737 w 1054427"/>
              <a:gd name="connsiteY2" fmla="*/ 34063 h 990868"/>
              <a:gd name="connsiteX3" fmla="*/ 813831 w 1054427"/>
              <a:gd name="connsiteY3" fmla="*/ 82101 h 990868"/>
              <a:gd name="connsiteX4" fmla="*/ 796545 w 1054427"/>
              <a:gd name="connsiteY4" fmla="*/ 120330 h 990868"/>
              <a:gd name="connsiteX5" fmla="*/ 763009 w 1054427"/>
              <a:gd name="connsiteY5" fmla="*/ 160576 h 990868"/>
              <a:gd name="connsiteX6" fmla="*/ 801399 w 1054427"/>
              <a:gd name="connsiteY6" fmla="*/ 233577 h 990868"/>
              <a:gd name="connsiteX7" fmla="*/ 959535 w 1054427"/>
              <a:gd name="connsiteY7" fmla="*/ 268391 h 990868"/>
              <a:gd name="connsiteX8" fmla="*/ 1038603 w 1054427"/>
              <a:gd name="connsiteY8" fmla="*/ 210367 h 990868"/>
              <a:gd name="connsiteX9" fmla="*/ 1054427 w 1054427"/>
              <a:gd name="connsiteY9" fmla="*/ 172872 h 990868"/>
              <a:gd name="connsiteX10" fmla="*/ 1053374 w 1054427"/>
              <a:gd name="connsiteY10" fmla="*/ 913015 h 990868"/>
              <a:gd name="connsiteX11" fmla="*/ 777370 w 1054427"/>
              <a:gd name="connsiteY11" fmla="*/ 978191 h 990868"/>
              <a:gd name="connsiteX12" fmla="*/ 524793 w 1054427"/>
              <a:gd name="connsiteY12" fmla="*/ 835461 h 990868"/>
              <a:gd name="connsiteX13" fmla="*/ 332541 w 1054427"/>
              <a:gd name="connsiteY13" fmla="*/ 842961 h 990868"/>
              <a:gd name="connsiteX14" fmla="*/ 281238 w 1054427"/>
              <a:gd name="connsiteY14" fmla="*/ 913856 h 990868"/>
              <a:gd name="connsiteX15" fmla="*/ 218658 w 1054427"/>
              <a:gd name="connsiteY15" fmla="*/ 975666 h 990868"/>
              <a:gd name="connsiteX16" fmla="*/ 60575 w 1054427"/>
              <a:gd name="connsiteY16" fmla="*/ 946455 h 990868"/>
              <a:gd name="connsiteX17" fmla="*/ 0 w 1054427"/>
              <a:gd name="connsiteY17" fmla="*/ 920094 h 990868"/>
              <a:gd name="connsiteX18" fmla="*/ 3822 w 1054427"/>
              <a:gd name="connsiteY18" fmla="*/ 248037 h 990868"/>
              <a:gd name="connsiteX19" fmla="*/ 61384 w 1054427"/>
              <a:gd name="connsiteY19" fmla="*/ 293656 h 990868"/>
              <a:gd name="connsiteX20" fmla="*/ 150611 w 1054427"/>
              <a:gd name="connsiteY20" fmla="*/ 330634 h 990868"/>
              <a:gd name="connsiteX21" fmla="*/ 406061 w 1054427"/>
              <a:gd name="connsiteY21" fmla="*/ 322194 h 990868"/>
              <a:gd name="connsiteX22" fmla="*/ 419530 w 1054427"/>
              <a:gd name="connsiteY22" fmla="*/ 237589 h 990868"/>
              <a:gd name="connsiteX23" fmla="*/ 319398 w 1054427"/>
              <a:gd name="connsiteY23" fmla="*/ 158710 h 990868"/>
              <a:gd name="connsiteX24" fmla="*/ 333075 w 1054427"/>
              <a:gd name="connsiteY24" fmla="*/ 74277 h 990868"/>
              <a:gd name="connsiteX25" fmla="*/ 418288 w 1054427"/>
              <a:gd name="connsiteY25" fmla="*/ 24884 h 990868"/>
              <a:gd name="connsiteX26" fmla="*/ 534294 w 1054427"/>
              <a:gd name="connsiteY26" fmla="*/ 3684 h 990868"/>
              <a:gd name="connsiteX0" fmla="*/ 538893 w 1054427"/>
              <a:gd name="connsiteY0" fmla="*/ 0 h 993495"/>
              <a:gd name="connsiteX1" fmla="*/ 687824 w 1054427"/>
              <a:gd name="connsiteY1" fmla="*/ 3922 h 993495"/>
              <a:gd name="connsiteX2" fmla="*/ 786737 w 1054427"/>
              <a:gd name="connsiteY2" fmla="*/ 36690 h 993495"/>
              <a:gd name="connsiteX3" fmla="*/ 813831 w 1054427"/>
              <a:gd name="connsiteY3" fmla="*/ 84728 h 993495"/>
              <a:gd name="connsiteX4" fmla="*/ 796545 w 1054427"/>
              <a:gd name="connsiteY4" fmla="*/ 122957 h 993495"/>
              <a:gd name="connsiteX5" fmla="*/ 763009 w 1054427"/>
              <a:gd name="connsiteY5" fmla="*/ 163203 h 993495"/>
              <a:gd name="connsiteX6" fmla="*/ 801399 w 1054427"/>
              <a:gd name="connsiteY6" fmla="*/ 236204 h 993495"/>
              <a:gd name="connsiteX7" fmla="*/ 959535 w 1054427"/>
              <a:gd name="connsiteY7" fmla="*/ 271018 h 993495"/>
              <a:gd name="connsiteX8" fmla="*/ 1038603 w 1054427"/>
              <a:gd name="connsiteY8" fmla="*/ 212994 h 993495"/>
              <a:gd name="connsiteX9" fmla="*/ 1054427 w 1054427"/>
              <a:gd name="connsiteY9" fmla="*/ 175499 h 993495"/>
              <a:gd name="connsiteX10" fmla="*/ 1053374 w 1054427"/>
              <a:gd name="connsiteY10" fmla="*/ 915642 h 993495"/>
              <a:gd name="connsiteX11" fmla="*/ 777370 w 1054427"/>
              <a:gd name="connsiteY11" fmla="*/ 980818 h 993495"/>
              <a:gd name="connsiteX12" fmla="*/ 524793 w 1054427"/>
              <a:gd name="connsiteY12" fmla="*/ 838088 h 993495"/>
              <a:gd name="connsiteX13" fmla="*/ 332541 w 1054427"/>
              <a:gd name="connsiteY13" fmla="*/ 845588 h 993495"/>
              <a:gd name="connsiteX14" fmla="*/ 281238 w 1054427"/>
              <a:gd name="connsiteY14" fmla="*/ 916483 h 993495"/>
              <a:gd name="connsiteX15" fmla="*/ 218658 w 1054427"/>
              <a:gd name="connsiteY15" fmla="*/ 978293 h 993495"/>
              <a:gd name="connsiteX16" fmla="*/ 60575 w 1054427"/>
              <a:gd name="connsiteY16" fmla="*/ 949082 h 993495"/>
              <a:gd name="connsiteX17" fmla="*/ 0 w 1054427"/>
              <a:gd name="connsiteY17" fmla="*/ 922721 h 993495"/>
              <a:gd name="connsiteX18" fmla="*/ 3822 w 1054427"/>
              <a:gd name="connsiteY18" fmla="*/ 250664 h 993495"/>
              <a:gd name="connsiteX19" fmla="*/ 61384 w 1054427"/>
              <a:gd name="connsiteY19" fmla="*/ 296283 h 993495"/>
              <a:gd name="connsiteX20" fmla="*/ 150611 w 1054427"/>
              <a:gd name="connsiteY20" fmla="*/ 333261 h 993495"/>
              <a:gd name="connsiteX21" fmla="*/ 406061 w 1054427"/>
              <a:gd name="connsiteY21" fmla="*/ 324821 h 993495"/>
              <a:gd name="connsiteX22" fmla="*/ 419530 w 1054427"/>
              <a:gd name="connsiteY22" fmla="*/ 240216 h 993495"/>
              <a:gd name="connsiteX23" fmla="*/ 319398 w 1054427"/>
              <a:gd name="connsiteY23" fmla="*/ 161337 h 993495"/>
              <a:gd name="connsiteX24" fmla="*/ 333075 w 1054427"/>
              <a:gd name="connsiteY24" fmla="*/ 76904 h 993495"/>
              <a:gd name="connsiteX25" fmla="*/ 418288 w 1054427"/>
              <a:gd name="connsiteY25" fmla="*/ 27511 h 993495"/>
              <a:gd name="connsiteX26" fmla="*/ 538893 w 1054427"/>
              <a:gd name="connsiteY26" fmla="*/ 0 h 993495"/>
              <a:gd name="connsiteX0" fmla="*/ 538893 w 1054427"/>
              <a:gd name="connsiteY0" fmla="*/ 591 h 994086"/>
              <a:gd name="connsiteX1" fmla="*/ 687824 w 1054427"/>
              <a:gd name="connsiteY1" fmla="*/ 4513 h 994086"/>
              <a:gd name="connsiteX2" fmla="*/ 786737 w 1054427"/>
              <a:gd name="connsiteY2" fmla="*/ 37281 h 994086"/>
              <a:gd name="connsiteX3" fmla="*/ 813831 w 1054427"/>
              <a:gd name="connsiteY3" fmla="*/ 85319 h 994086"/>
              <a:gd name="connsiteX4" fmla="*/ 796545 w 1054427"/>
              <a:gd name="connsiteY4" fmla="*/ 123548 h 994086"/>
              <a:gd name="connsiteX5" fmla="*/ 763009 w 1054427"/>
              <a:gd name="connsiteY5" fmla="*/ 163794 h 994086"/>
              <a:gd name="connsiteX6" fmla="*/ 801399 w 1054427"/>
              <a:gd name="connsiteY6" fmla="*/ 236795 h 994086"/>
              <a:gd name="connsiteX7" fmla="*/ 959535 w 1054427"/>
              <a:gd name="connsiteY7" fmla="*/ 271609 h 994086"/>
              <a:gd name="connsiteX8" fmla="*/ 1038603 w 1054427"/>
              <a:gd name="connsiteY8" fmla="*/ 213585 h 994086"/>
              <a:gd name="connsiteX9" fmla="*/ 1054427 w 1054427"/>
              <a:gd name="connsiteY9" fmla="*/ 176090 h 994086"/>
              <a:gd name="connsiteX10" fmla="*/ 1053374 w 1054427"/>
              <a:gd name="connsiteY10" fmla="*/ 916233 h 994086"/>
              <a:gd name="connsiteX11" fmla="*/ 777370 w 1054427"/>
              <a:gd name="connsiteY11" fmla="*/ 981409 h 994086"/>
              <a:gd name="connsiteX12" fmla="*/ 524793 w 1054427"/>
              <a:gd name="connsiteY12" fmla="*/ 838679 h 994086"/>
              <a:gd name="connsiteX13" fmla="*/ 332541 w 1054427"/>
              <a:gd name="connsiteY13" fmla="*/ 846179 h 994086"/>
              <a:gd name="connsiteX14" fmla="*/ 281238 w 1054427"/>
              <a:gd name="connsiteY14" fmla="*/ 917074 h 994086"/>
              <a:gd name="connsiteX15" fmla="*/ 218658 w 1054427"/>
              <a:gd name="connsiteY15" fmla="*/ 978884 h 994086"/>
              <a:gd name="connsiteX16" fmla="*/ 60575 w 1054427"/>
              <a:gd name="connsiteY16" fmla="*/ 949673 h 994086"/>
              <a:gd name="connsiteX17" fmla="*/ 0 w 1054427"/>
              <a:gd name="connsiteY17" fmla="*/ 923312 h 994086"/>
              <a:gd name="connsiteX18" fmla="*/ 3822 w 1054427"/>
              <a:gd name="connsiteY18" fmla="*/ 251255 h 994086"/>
              <a:gd name="connsiteX19" fmla="*/ 61384 w 1054427"/>
              <a:gd name="connsiteY19" fmla="*/ 296874 h 994086"/>
              <a:gd name="connsiteX20" fmla="*/ 150611 w 1054427"/>
              <a:gd name="connsiteY20" fmla="*/ 333852 h 994086"/>
              <a:gd name="connsiteX21" fmla="*/ 406061 w 1054427"/>
              <a:gd name="connsiteY21" fmla="*/ 325412 h 994086"/>
              <a:gd name="connsiteX22" fmla="*/ 419530 w 1054427"/>
              <a:gd name="connsiteY22" fmla="*/ 240807 h 994086"/>
              <a:gd name="connsiteX23" fmla="*/ 319398 w 1054427"/>
              <a:gd name="connsiteY23" fmla="*/ 161928 h 994086"/>
              <a:gd name="connsiteX24" fmla="*/ 333075 w 1054427"/>
              <a:gd name="connsiteY24" fmla="*/ 77495 h 994086"/>
              <a:gd name="connsiteX25" fmla="*/ 418288 w 1054427"/>
              <a:gd name="connsiteY25" fmla="*/ 28102 h 994086"/>
              <a:gd name="connsiteX26" fmla="*/ 538893 w 1054427"/>
              <a:gd name="connsiteY26" fmla="*/ 591 h 994086"/>
              <a:gd name="connsiteX0" fmla="*/ 538893 w 1054427"/>
              <a:gd name="connsiteY0" fmla="*/ 1276 h 994771"/>
              <a:gd name="connsiteX1" fmla="*/ 687824 w 1054427"/>
              <a:gd name="connsiteY1" fmla="*/ 5198 h 994771"/>
              <a:gd name="connsiteX2" fmla="*/ 786737 w 1054427"/>
              <a:gd name="connsiteY2" fmla="*/ 37966 h 994771"/>
              <a:gd name="connsiteX3" fmla="*/ 813831 w 1054427"/>
              <a:gd name="connsiteY3" fmla="*/ 86004 h 994771"/>
              <a:gd name="connsiteX4" fmla="*/ 796545 w 1054427"/>
              <a:gd name="connsiteY4" fmla="*/ 124233 h 994771"/>
              <a:gd name="connsiteX5" fmla="*/ 763009 w 1054427"/>
              <a:gd name="connsiteY5" fmla="*/ 164479 h 994771"/>
              <a:gd name="connsiteX6" fmla="*/ 801399 w 1054427"/>
              <a:gd name="connsiteY6" fmla="*/ 237480 h 994771"/>
              <a:gd name="connsiteX7" fmla="*/ 959535 w 1054427"/>
              <a:gd name="connsiteY7" fmla="*/ 272294 h 994771"/>
              <a:gd name="connsiteX8" fmla="*/ 1038603 w 1054427"/>
              <a:gd name="connsiteY8" fmla="*/ 214270 h 994771"/>
              <a:gd name="connsiteX9" fmla="*/ 1054427 w 1054427"/>
              <a:gd name="connsiteY9" fmla="*/ 176775 h 994771"/>
              <a:gd name="connsiteX10" fmla="*/ 1053374 w 1054427"/>
              <a:gd name="connsiteY10" fmla="*/ 916918 h 994771"/>
              <a:gd name="connsiteX11" fmla="*/ 777370 w 1054427"/>
              <a:gd name="connsiteY11" fmla="*/ 982094 h 994771"/>
              <a:gd name="connsiteX12" fmla="*/ 524793 w 1054427"/>
              <a:gd name="connsiteY12" fmla="*/ 839364 h 994771"/>
              <a:gd name="connsiteX13" fmla="*/ 332541 w 1054427"/>
              <a:gd name="connsiteY13" fmla="*/ 846864 h 994771"/>
              <a:gd name="connsiteX14" fmla="*/ 281238 w 1054427"/>
              <a:gd name="connsiteY14" fmla="*/ 917759 h 994771"/>
              <a:gd name="connsiteX15" fmla="*/ 218658 w 1054427"/>
              <a:gd name="connsiteY15" fmla="*/ 979569 h 994771"/>
              <a:gd name="connsiteX16" fmla="*/ 60575 w 1054427"/>
              <a:gd name="connsiteY16" fmla="*/ 950358 h 994771"/>
              <a:gd name="connsiteX17" fmla="*/ 0 w 1054427"/>
              <a:gd name="connsiteY17" fmla="*/ 923997 h 994771"/>
              <a:gd name="connsiteX18" fmla="*/ 3822 w 1054427"/>
              <a:gd name="connsiteY18" fmla="*/ 251940 h 994771"/>
              <a:gd name="connsiteX19" fmla="*/ 61384 w 1054427"/>
              <a:gd name="connsiteY19" fmla="*/ 297559 h 994771"/>
              <a:gd name="connsiteX20" fmla="*/ 150611 w 1054427"/>
              <a:gd name="connsiteY20" fmla="*/ 334537 h 994771"/>
              <a:gd name="connsiteX21" fmla="*/ 406061 w 1054427"/>
              <a:gd name="connsiteY21" fmla="*/ 326097 h 994771"/>
              <a:gd name="connsiteX22" fmla="*/ 419530 w 1054427"/>
              <a:gd name="connsiteY22" fmla="*/ 241492 h 994771"/>
              <a:gd name="connsiteX23" fmla="*/ 319398 w 1054427"/>
              <a:gd name="connsiteY23" fmla="*/ 162613 h 994771"/>
              <a:gd name="connsiteX24" fmla="*/ 333075 w 1054427"/>
              <a:gd name="connsiteY24" fmla="*/ 78180 h 994771"/>
              <a:gd name="connsiteX25" fmla="*/ 418288 w 1054427"/>
              <a:gd name="connsiteY25" fmla="*/ 28787 h 994771"/>
              <a:gd name="connsiteX26" fmla="*/ 538893 w 1054427"/>
              <a:gd name="connsiteY26" fmla="*/ 1276 h 994771"/>
              <a:gd name="connsiteX0" fmla="*/ 538893 w 1054427"/>
              <a:gd name="connsiteY0" fmla="*/ 1276 h 994771"/>
              <a:gd name="connsiteX1" fmla="*/ 687824 w 1054427"/>
              <a:gd name="connsiteY1" fmla="*/ 5198 h 994771"/>
              <a:gd name="connsiteX2" fmla="*/ 786737 w 1054427"/>
              <a:gd name="connsiteY2" fmla="*/ 37966 h 994771"/>
              <a:gd name="connsiteX3" fmla="*/ 813831 w 1054427"/>
              <a:gd name="connsiteY3" fmla="*/ 86004 h 994771"/>
              <a:gd name="connsiteX4" fmla="*/ 796545 w 1054427"/>
              <a:gd name="connsiteY4" fmla="*/ 124233 h 994771"/>
              <a:gd name="connsiteX5" fmla="*/ 763009 w 1054427"/>
              <a:gd name="connsiteY5" fmla="*/ 164479 h 994771"/>
              <a:gd name="connsiteX6" fmla="*/ 801399 w 1054427"/>
              <a:gd name="connsiteY6" fmla="*/ 237480 h 994771"/>
              <a:gd name="connsiteX7" fmla="*/ 959535 w 1054427"/>
              <a:gd name="connsiteY7" fmla="*/ 272294 h 994771"/>
              <a:gd name="connsiteX8" fmla="*/ 1038603 w 1054427"/>
              <a:gd name="connsiteY8" fmla="*/ 214270 h 994771"/>
              <a:gd name="connsiteX9" fmla="*/ 1054427 w 1054427"/>
              <a:gd name="connsiteY9" fmla="*/ 176775 h 994771"/>
              <a:gd name="connsiteX10" fmla="*/ 1053374 w 1054427"/>
              <a:gd name="connsiteY10" fmla="*/ 916918 h 994771"/>
              <a:gd name="connsiteX11" fmla="*/ 777370 w 1054427"/>
              <a:gd name="connsiteY11" fmla="*/ 982094 h 994771"/>
              <a:gd name="connsiteX12" fmla="*/ 524793 w 1054427"/>
              <a:gd name="connsiteY12" fmla="*/ 839364 h 994771"/>
              <a:gd name="connsiteX13" fmla="*/ 332541 w 1054427"/>
              <a:gd name="connsiteY13" fmla="*/ 846864 h 994771"/>
              <a:gd name="connsiteX14" fmla="*/ 281238 w 1054427"/>
              <a:gd name="connsiteY14" fmla="*/ 917759 h 994771"/>
              <a:gd name="connsiteX15" fmla="*/ 218658 w 1054427"/>
              <a:gd name="connsiteY15" fmla="*/ 979569 h 994771"/>
              <a:gd name="connsiteX16" fmla="*/ 60575 w 1054427"/>
              <a:gd name="connsiteY16" fmla="*/ 950358 h 994771"/>
              <a:gd name="connsiteX17" fmla="*/ 0 w 1054427"/>
              <a:gd name="connsiteY17" fmla="*/ 923997 h 994771"/>
              <a:gd name="connsiteX18" fmla="*/ 3822 w 1054427"/>
              <a:gd name="connsiteY18" fmla="*/ 251940 h 994771"/>
              <a:gd name="connsiteX19" fmla="*/ 61384 w 1054427"/>
              <a:gd name="connsiteY19" fmla="*/ 297559 h 994771"/>
              <a:gd name="connsiteX20" fmla="*/ 150611 w 1054427"/>
              <a:gd name="connsiteY20" fmla="*/ 334537 h 994771"/>
              <a:gd name="connsiteX21" fmla="*/ 406061 w 1054427"/>
              <a:gd name="connsiteY21" fmla="*/ 326097 h 994771"/>
              <a:gd name="connsiteX22" fmla="*/ 419530 w 1054427"/>
              <a:gd name="connsiteY22" fmla="*/ 241492 h 994771"/>
              <a:gd name="connsiteX23" fmla="*/ 319398 w 1054427"/>
              <a:gd name="connsiteY23" fmla="*/ 162613 h 994771"/>
              <a:gd name="connsiteX24" fmla="*/ 333075 w 1054427"/>
              <a:gd name="connsiteY24" fmla="*/ 78180 h 994771"/>
              <a:gd name="connsiteX25" fmla="*/ 418288 w 1054427"/>
              <a:gd name="connsiteY25" fmla="*/ 28787 h 994771"/>
              <a:gd name="connsiteX26" fmla="*/ 538893 w 1054427"/>
              <a:gd name="connsiteY26" fmla="*/ 1276 h 994771"/>
              <a:gd name="connsiteX0" fmla="*/ 538893 w 1054427"/>
              <a:gd name="connsiteY0" fmla="*/ 1276 h 994771"/>
              <a:gd name="connsiteX1" fmla="*/ 687824 w 1054427"/>
              <a:gd name="connsiteY1" fmla="*/ 5198 h 994771"/>
              <a:gd name="connsiteX2" fmla="*/ 727573 w 1054427"/>
              <a:gd name="connsiteY2" fmla="*/ 13560 h 994771"/>
              <a:gd name="connsiteX3" fmla="*/ 786737 w 1054427"/>
              <a:gd name="connsiteY3" fmla="*/ 37966 h 994771"/>
              <a:gd name="connsiteX4" fmla="*/ 813831 w 1054427"/>
              <a:gd name="connsiteY4" fmla="*/ 86004 h 994771"/>
              <a:gd name="connsiteX5" fmla="*/ 796545 w 1054427"/>
              <a:gd name="connsiteY5" fmla="*/ 124233 h 994771"/>
              <a:gd name="connsiteX6" fmla="*/ 763009 w 1054427"/>
              <a:gd name="connsiteY6" fmla="*/ 164479 h 994771"/>
              <a:gd name="connsiteX7" fmla="*/ 801399 w 1054427"/>
              <a:gd name="connsiteY7" fmla="*/ 237480 h 994771"/>
              <a:gd name="connsiteX8" fmla="*/ 959535 w 1054427"/>
              <a:gd name="connsiteY8" fmla="*/ 272294 h 994771"/>
              <a:gd name="connsiteX9" fmla="*/ 1038603 w 1054427"/>
              <a:gd name="connsiteY9" fmla="*/ 214270 h 994771"/>
              <a:gd name="connsiteX10" fmla="*/ 1054427 w 1054427"/>
              <a:gd name="connsiteY10" fmla="*/ 176775 h 994771"/>
              <a:gd name="connsiteX11" fmla="*/ 1053374 w 1054427"/>
              <a:gd name="connsiteY11" fmla="*/ 916918 h 994771"/>
              <a:gd name="connsiteX12" fmla="*/ 777370 w 1054427"/>
              <a:gd name="connsiteY12" fmla="*/ 982094 h 994771"/>
              <a:gd name="connsiteX13" fmla="*/ 524793 w 1054427"/>
              <a:gd name="connsiteY13" fmla="*/ 839364 h 994771"/>
              <a:gd name="connsiteX14" fmla="*/ 332541 w 1054427"/>
              <a:gd name="connsiteY14" fmla="*/ 846864 h 994771"/>
              <a:gd name="connsiteX15" fmla="*/ 281238 w 1054427"/>
              <a:gd name="connsiteY15" fmla="*/ 917759 h 994771"/>
              <a:gd name="connsiteX16" fmla="*/ 218658 w 1054427"/>
              <a:gd name="connsiteY16" fmla="*/ 979569 h 994771"/>
              <a:gd name="connsiteX17" fmla="*/ 60575 w 1054427"/>
              <a:gd name="connsiteY17" fmla="*/ 950358 h 994771"/>
              <a:gd name="connsiteX18" fmla="*/ 0 w 1054427"/>
              <a:gd name="connsiteY18" fmla="*/ 923997 h 994771"/>
              <a:gd name="connsiteX19" fmla="*/ 3822 w 1054427"/>
              <a:gd name="connsiteY19" fmla="*/ 251940 h 994771"/>
              <a:gd name="connsiteX20" fmla="*/ 61384 w 1054427"/>
              <a:gd name="connsiteY20" fmla="*/ 297559 h 994771"/>
              <a:gd name="connsiteX21" fmla="*/ 150611 w 1054427"/>
              <a:gd name="connsiteY21" fmla="*/ 334537 h 994771"/>
              <a:gd name="connsiteX22" fmla="*/ 406061 w 1054427"/>
              <a:gd name="connsiteY22" fmla="*/ 326097 h 994771"/>
              <a:gd name="connsiteX23" fmla="*/ 419530 w 1054427"/>
              <a:gd name="connsiteY23" fmla="*/ 241492 h 994771"/>
              <a:gd name="connsiteX24" fmla="*/ 319398 w 1054427"/>
              <a:gd name="connsiteY24" fmla="*/ 162613 h 994771"/>
              <a:gd name="connsiteX25" fmla="*/ 333075 w 1054427"/>
              <a:gd name="connsiteY25" fmla="*/ 78180 h 994771"/>
              <a:gd name="connsiteX26" fmla="*/ 418288 w 1054427"/>
              <a:gd name="connsiteY26" fmla="*/ 28787 h 994771"/>
              <a:gd name="connsiteX27" fmla="*/ 538893 w 1054427"/>
              <a:gd name="connsiteY27" fmla="*/ 1276 h 994771"/>
              <a:gd name="connsiteX0" fmla="*/ 538893 w 1054427"/>
              <a:gd name="connsiteY0" fmla="*/ 561 h 994056"/>
              <a:gd name="connsiteX1" fmla="*/ 687824 w 1054427"/>
              <a:gd name="connsiteY1" fmla="*/ 4483 h 994056"/>
              <a:gd name="connsiteX2" fmla="*/ 741367 w 1054427"/>
              <a:gd name="connsiteY2" fmla="*/ 11583 h 994056"/>
              <a:gd name="connsiteX3" fmla="*/ 786737 w 1054427"/>
              <a:gd name="connsiteY3" fmla="*/ 37251 h 994056"/>
              <a:gd name="connsiteX4" fmla="*/ 813831 w 1054427"/>
              <a:gd name="connsiteY4" fmla="*/ 85289 h 994056"/>
              <a:gd name="connsiteX5" fmla="*/ 796545 w 1054427"/>
              <a:gd name="connsiteY5" fmla="*/ 123518 h 994056"/>
              <a:gd name="connsiteX6" fmla="*/ 763009 w 1054427"/>
              <a:gd name="connsiteY6" fmla="*/ 163764 h 994056"/>
              <a:gd name="connsiteX7" fmla="*/ 801399 w 1054427"/>
              <a:gd name="connsiteY7" fmla="*/ 236765 h 994056"/>
              <a:gd name="connsiteX8" fmla="*/ 959535 w 1054427"/>
              <a:gd name="connsiteY8" fmla="*/ 271579 h 994056"/>
              <a:gd name="connsiteX9" fmla="*/ 1038603 w 1054427"/>
              <a:gd name="connsiteY9" fmla="*/ 213555 h 994056"/>
              <a:gd name="connsiteX10" fmla="*/ 1054427 w 1054427"/>
              <a:gd name="connsiteY10" fmla="*/ 176060 h 994056"/>
              <a:gd name="connsiteX11" fmla="*/ 1053374 w 1054427"/>
              <a:gd name="connsiteY11" fmla="*/ 916203 h 994056"/>
              <a:gd name="connsiteX12" fmla="*/ 777370 w 1054427"/>
              <a:gd name="connsiteY12" fmla="*/ 981379 h 994056"/>
              <a:gd name="connsiteX13" fmla="*/ 524793 w 1054427"/>
              <a:gd name="connsiteY13" fmla="*/ 838649 h 994056"/>
              <a:gd name="connsiteX14" fmla="*/ 332541 w 1054427"/>
              <a:gd name="connsiteY14" fmla="*/ 846149 h 994056"/>
              <a:gd name="connsiteX15" fmla="*/ 281238 w 1054427"/>
              <a:gd name="connsiteY15" fmla="*/ 917044 h 994056"/>
              <a:gd name="connsiteX16" fmla="*/ 218658 w 1054427"/>
              <a:gd name="connsiteY16" fmla="*/ 978854 h 994056"/>
              <a:gd name="connsiteX17" fmla="*/ 60575 w 1054427"/>
              <a:gd name="connsiteY17" fmla="*/ 949643 h 994056"/>
              <a:gd name="connsiteX18" fmla="*/ 0 w 1054427"/>
              <a:gd name="connsiteY18" fmla="*/ 923282 h 994056"/>
              <a:gd name="connsiteX19" fmla="*/ 3822 w 1054427"/>
              <a:gd name="connsiteY19" fmla="*/ 251225 h 994056"/>
              <a:gd name="connsiteX20" fmla="*/ 61384 w 1054427"/>
              <a:gd name="connsiteY20" fmla="*/ 296844 h 994056"/>
              <a:gd name="connsiteX21" fmla="*/ 150611 w 1054427"/>
              <a:gd name="connsiteY21" fmla="*/ 333822 h 994056"/>
              <a:gd name="connsiteX22" fmla="*/ 406061 w 1054427"/>
              <a:gd name="connsiteY22" fmla="*/ 325382 h 994056"/>
              <a:gd name="connsiteX23" fmla="*/ 419530 w 1054427"/>
              <a:gd name="connsiteY23" fmla="*/ 240777 h 994056"/>
              <a:gd name="connsiteX24" fmla="*/ 319398 w 1054427"/>
              <a:gd name="connsiteY24" fmla="*/ 161898 h 994056"/>
              <a:gd name="connsiteX25" fmla="*/ 333075 w 1054427"/>
              <a:gd name="connsiteY25" fmla="*/ 77465 h 994056"/>
              <a:gd name="connsiteX26" fmla="*/ 418288 w 1054427"/>
              <a:gd name="connsiteY26" fmla="*/ 28072 h 994056"/>
              <a:gd name="connsiteX27" fmla="*/ 538893 w 1054427"/>
              <a:gd name="connsiteY27" fmla="*/ 561 h 994056"/>
              <a:gd name="connsiteX0" fmla="*/ 538893 w 1054427"/>
              <a:gd name="connsiteY0" fmla="*/ 10321 h 1003816"/>
              <a:gd name="connsiteX1" fmla="*/ 639085 w 1054427"/>
              <a:gd name="connsiteY1" fmla="*/ 356 h 1003816"/>
              <a:gd name="connsiteX2" fmla="*/ 741367 w 1054427"/>
              <a:gd name="connsiteY2" fmla="*/ 21343 h 1003816"/>
              <a:gd name="connsiteX3" fmla="*/ 786737 w 1054427"/>
              <a:gd name="connsiteY3" fmla="*/ 47011 h 1003816"/>
              <a:gd name="connsiteX4" fmla="*/ 813831 w 1054427"/>
              <a:gd name="connsiteY4" fmla="*/ 95049 h 1003816"/>
              <a:gd name="connsiteX5" fmla="*/ 796545 w 1054427"/>
              <a:gd name="connsiteY5" fmla="*/ 133278 h 1003816"/>
              <a:gd name="connsiteX6" fmla="*/ 763009 w 1054427"/>
              <a:gd name="connsiteY6" fmla="*/ 173524 h 1003816"/>
              <a:gd name="connsiteX7" fmla="*/ 801399 w 1054427"/>
              <a:gd name="connsiteY7" fmla="*/ 246525 h 1003816"/>
              <a:gd name="connsiteX8" fmla="*/ 959535 w 1054427"/>
              <a:gd name="connsiteY8" fmla="*/ 281339 h 1003816"/>
              <a:gd name="connsiteX9" fmla="*/ 1038603 w 1054427"/>
              <a:gd name="connsiteY9" fmla="*/ 223315 h 1003816"/>
              <a:gd name="connsiteX10" fmla="*/ 1054427 w 1054427"/>
              <a:gd name="connsiteY10" fmla="*/ 185820 h 1003816"/>
              <a:gd name="connsiteX11" fmla="*/ 1053374 w 1054427"/>
              <a:gd name="connsiteY11" fmla="*/ 925963 h 1003816"/>
              <a:gd name="connsiteX12" fmla="*/ 777370 w 1054427"/>
              <a:gd name="connsiteY12" fmla="*/ 991139 h 1003816"/>
              <a:gd name="connsiteX13" fmla="*/ 524793 w 1054427"/>
              <a:gd name="connsiteY13" fmla="*/ 848409 h 1003816"/>
              <a:gd name="connsiteX14" fmla="*/ 332541 w 1054427"/>
              <a:gd name="connsiteY14" fmla="*/ 855909 h 1003816"/>
              <a:gd name="connsiteX15" fmla="*/ 281238 w 1054427"/>
              <a:gd name="connsiteY15" fmla="*/ 926804 h 1003816"/>
              <a:gd name="connsiteX16" fmla="*/ 218658 w 1054427"/>
              <a:gd name="connsiteY16" fmla="*/ 988614 h 1003816"/>
              <a:gd name="connsiteX17" fmla="*/ 60575 w 1054427"/>
              <a:gd name="connsiteY17" fmla="*/ 959403 h 1003816"/>
              <a:gd name="connsiteX18" fmla="*/ 0 w 1054427"/>
              <a:gd name="connsiteY18" fmla="*/ 933042 h 1003816"/>
              <a:gd name="connsiteX19" fmla="*/ 3822 w 1054427"/>
              <a:gd name="connsiteY19" fmla="*/ 260985 h 1003816"/>
              <a:gd name="connsiteX20" fmla="*/ 61384 w 1054427"/>
              <a:gd name="connsiteY20" fmla="*/ 306604 h 1003816"/>
              <a:gd name="connsiteX21" fmla="*/ 150611 w 1054427"/>
              <a:gd name="connsiteY21" fmla="*/ 343582 h 1003816"/>
              <a:gd name="connsiteX22" fmla="*/ 406061 w 1054427"/>
              <a:gd name="connsiteY22" fmla="*/ 335142 h 1003816"/>
              <a:gd name="connsiteX23" fmla="*/ 419530 w 1054427"/>
              <a:gd name="connsiteY23" fmla="*/ 250537 h 1003816"/>
              <a:gd name="connsiteX24" fmla="*/ 319398 w 1054427"/>
              <a:gd name="connsiteY24" fmla="*/ 171658 h 1003816"/>
              <a:gd name="connsiteX25" fmla="*/ 333075 w 1054427"/>
              <a:gd name="connsiteY25" fmla="*/ 87225 h 1003816"/>
              <a:gd name="connsiteX26" fmla="*/ 418288 w 1054427"/>
              <a:gd name="connsiteY26" fmla="*/ 37832 h 1003816"/>
              <a:gd name="connsiteX27" fmla="*/ 538893 w 1054427"/>
              <a:gd name="connsiteY27" fmla="*/ 10321 h 1003816"/>
              <a:gd name="connsiteX0" fmla="*/ 538893 w 1054427"/>
              <a:gd name="connsiteY0" fmla="*/ 7936 h 1001431"/>
              <a:gd name="connsiteX1" fmla="*/ 643683 w 1054427"/>
              <a:gd name="connsiteY1" fmla="*/ 496 h 1001431"/>
              <a:gd name="connsiteX2" fmla="*/ 741367 w 1054427"/>
              <a:gd name="connsiteY2" fmla="*/ 18958 h 1001431"/>
              <a:gd name="connsiteX3" fmla="*/ 786737 w 1054427"/>
              <a:gd name="connsiteY3" fmla="*/ 44626 h 1001431"/>
              <a:gd name="connsiteX4" fmla="*/ 813831 w 1054427"/>
              <a:gd name="connsiteY4" fmla="*/ 92664 h 1001431"/>
              <a:gd name="connsiteX5" fmla="*/ 796545 w 1054427"/>
              <a:gd name="connsiteY5" fmla="*/ 130893 h 1001431"/>
              <a:gd name="connsiteX6" fmla="*/ 763009 w 1054427"/>
              <a:gd name="connsiteY6" fmla="*/ 171139 h 1001431"/>
              <a:gd name="connsiteX7" fmla="*/ 801399 w 1054427"/>
              <a:gd name="connsiteY7" fmla="*/ 244140 h 1001431"/>
              <a:gd name="connsiteX8" fmla="*/ 959535 w 1054427"/>
              <a:gd name="connsiteY8" fmla="*/ 278954 h 1001431"/>
              <a:gd name="connsiteX9" fmla="*/ 1038603 w 1054427"/>
              <a:gd name="connsiteY9" fmla="*/ 220930 h 1001431"/>
              <a:gd name="connsiteX10" fmla="*/ 1054427 w 1054427"/>
              <a:gd name="connsiteY10" fmla="*/ 183435 h 1001431"/>
              <a:gd name="connsiteX11" fmla="*/ 1053374 w 1054427"/>
              <a:gd name="connsiteY11" fmla="*/ 923578 h 1001431"/>
              <a:gd name="connsiteX12" fmla="*/ 777370 w 1054427"/>
              <a:gd name="connsiteY12" fmla="*/ 988754 h 1001431"/>
              <a:gd name="connsiteX13" fmla="*/ 524793 w 1054427"/>
              <a:gd name="connsiteY13" fmla="*/ 846024 h 1001431"/>
              <a:gd name="connsiteX14" fmla="*/ 332541 w 1054427"/>
              <a:gd name="connsiteY14" fmla="*/ 853524 h 1001431"/>
              <a:gd name="connsiteX15" fmla="*/ 281238 w 1054427"/>
              <a:gd name="connsiteY15" fmla="*/ 924419 h 1001431"/>
              <a:gd name="connsiteX16" fmla="*/ 218658 w 1054427"/>
              <a:gd name="connsiteY16" fmla="*/ 986229 h 1001431"/>
              <a:gd name="connsiteX17" fmla="*/ 60575 w 1054427"/>
              <a:gd name="connsiteY17" fmla="*/ 957018 h 1001431"/>
              <a:gd name="connsiteX18" fmla="*/ 0 w 1054427"/>
              <a:gd name="connsiteY18" fmla="*/ 930657 h 1001431"/>
              <a:gd name="connsiteX19" fmla="*/ 3822 w 1054427"/>
              <a:gd name="connsiteY19" fmla="*/ 258600 h 1001431"/>
              <a:gd name="connsiteX20" fmla="*/ 61384 w 1054427"/>
              <a:gd name="connsiteY20" fmla="*/ 304219 h 1001431"/>
              <a:gd name="connsiteX21" fmla="*/ 150611 w 1054427"/>
              <a:gd name="connsiteY21" fmla="*/ 341197 h 1001431"/>
              <a:gd name="connsiteX22" fmla="*/ 406061 w 1054427"/>
              <a:gd name="connsiteY22" fmla="*/ 332757 h 1001431"/>
              <a:gd name="connsiteX23" fmla="*/ 419530 w 1054427"/>
              <a:gd name="connsiteY23" fmla="*/ 248152 h 1001431"/>
              <a:gd name="connsiteX24" fmla="*/ 319398 w 1054427"/>
              <a:gd name="connsiteY24" fmla="*/ 169273 h 1001431"/>
              <a:gd name="connsiteX25" fmla="*/ 333075 w 1054427"/>
              <a:gd name="connsiteY25" fmla="*/ 84840 h 1001431"/>
              <a:gd name="connsiteX26" fmla="*/ 418288 w 1054427"/>
              <a:gd name="connsiteY26" fmla="*/ 35447 h 1001431"/>
              <a:gd name="connsiteX27" fmla="*/ 538893 w 1054427"/>
              <a:gd name="connsiteY27" fmla="*/ 7936 h 1001431"/>
              <a:gd name="connsiteX0" fmla="*/ 520501 w 1054427"/>
              <a:gd name="connsiteY0" fmla="*/ 7936 h 1001431"/>
              <a:gd name="connsiteX1" fmla="*/ 643683 w 1054427"/>
              <a:gd name="connsiteY1" fmla="*/ 496 h 1001431"/>
              <a:gd name="connsiteX2" fmla="*/ 741367 w 1054427"/>
              <a:gd name="connsiteY2" fmla="*/ 18958 h 1001431"/>
              <a:gd name="connsiteX3" fmla="*/ 786737 w 1054427"/>
              <a:gd name="connsiteY3" fmla="*/ 44626 h 1001431"/>
              <a:gd name="connsiteX4" fmla="*/ 813831 w 1054427"/>
              <a:gd name="connsiteY4" fmla="*/ 92664 h 1001431"/>
              <a:gd name="connsiteX5" fmla="*/ 796545 w 1054427"/>
              <a:gd name="connsiteY5" fmla="*/ 130893 h 1001431"/>
              <a:gd name="connsiteX6" fmla="*/ 763009 w 1054427"/>
              <a:gd name="connsiteY6" fmla="*/ 171139 h 1001431"/>
              <a:gd name="connsiteX7" fmla="*/ 801399 w 1054427"/>
              <a:gd name="connsiteY7" fmla="*/ 244140 h 1001431"/>
              <a:gd name="connsiteX8" fmla="*/ 959535 w 1054427"/>
              <a:gd name="connsiteY8" fmla="*/ 278954 h 1001431"/>
              <a:gd name="connsiteX9" fmla="*/ 1038603 w 1054427"/>
              <a:gd name="connsiteY9" fmla="*/ 220930 h 1001431"/>
              <a:gd name="connsiteX10" fmla="*/ 1054427 w 1054427"/>
              <a:gd name="connsiteY10" fmla="*/ 183435 h 1001431"/>
              <a:gd name="connsiteX11" fmla="*/ 1053374 w 1054427"/>
              <a:gd name="connsiteY11" fmla="*/ 923578 h 1001431"/>
              <a:gd name="connsiteX12" fmla="*/ 777370 w 1054427"/>
              <a:gd name="connsiteY12" fmla="*/ 988754 h 1001431"/>
              <a:gd name="connsiteX13" fmla="*/ 524793 w 1054427"/>
              <a:gd name="connsiteY13" fmla="*/ 846024 h 1001431"/>
              <a:gd name="connsiteX14" fmla="*/ 332541 w 1054427"/>
              <a:gd name="connsiteY14" fmla="*/ 853524 h 1001431"/>
              <a:gd name="connsiteX15" fmla="*/ 281238 w 1054427"/>
              <a:gd name="connsiteY15" fmla="*/ 924419 h 1001431"/>
              <a:gd name="connsiteX16" fmla="*/ 218658 w 1054427"/>
              <a:gd name="connsiteY16" fmla="*/ 986229 h 1001431"/>
              <a:gd name="connsiteX17" fmla="*/ 60575 w 1054427"/>
              <a:gd name="connsiteY17" fmla="*/ 957018 h 1001431"/>
              <a:gd name="connsiteX18" fmla="*/ 0 w 1054427"/>
              <a:gd name="connsiteY18" fmla="*/ 930657 h 1001431"/>
              <a:gd name="connsiteX19" fmla="*/ 3822 w 1054427"/>
              <a:gd name="connsiteY19" fmla="*/ 258600 h 1001431"/>
              <a:gd name="connsiteX20" fmla="*/ 61384 w 1054427"/>
              <a:gd name="connsiteY20" fmla="*/ 304219 h 1001431"/>
              <a:gd name="connsiteX21" fmla="*/ 150611 w 1054427"/>
              <a:gd name="connsiteY21" fmla="*/ 341197 h 1001431"/>
              <a:gd name="connsiteX22" fmla="*/ 406061 w 1054427"/>
              <a:gd name="connsiteY22" fmla="*/ 332757 h 1001431"/>
              <a:gd name="connsiteX23" fmla="*/ 419530 w 1054427"/>
              <a:gd name="connsiteY23" fmla="*/ 248152 h 1001431"/>
              <a:gd name="connsiteX24" fmla="*/ 319398 w 1054427"/>
              <a:gd name="connsiteY24" fmla="*/ 169273 h 1001431"/>
              <a:gd name="connsiteX25" fmla="*/ 333075 w 1054427"/>
              <a:gd name="connsiteY25" fmla="*/ 84840 h 1001431"/>
              <a:gd name="connsiteX26" fmla="*/ 418288 w 1054427"/>
              <a:gd name="connsiteY26" fmla="*/ 35447 h 1001431"/>
              <a:gd name="connsiteX27" fmla="*/ 520501 w 1054427"/>
              <a:gd name="connsiteY27" fmla="*/ 7936 h 1001431"/>
              <a:gd name="connsiteX0" fmla="*/ 520501 w 1054427"/>
              <a:gd name="connsiteY0" fmla="*/ 7888 h 1001383"/>
              <a:gd name="connsiteX1" fmla="*/ 643683 w 1054427"/>
              <a:gd name="connsiteY1" fmla="*/ 448 h 1001383"/>
              <a:gd name="connsiteX2" fmla="*/ 741367 w 1054427"/>
              <a:gd name="connsiteY2" fmla="*/ 18910 h 1001383"/>
              <a:gd name="connsiteX3" fmla="*/ 786737 w 1054427"/>
              <a:gd name="connsiteY3" fmla="*/ 44578 h 1001383"/>
              <a:gd name="connsiteX4" fmla="*/ 813831 w 1054427"/>
              <a:gd name="connsiteY4" fmla="*/ 92616 h 1001383"/>
              <a:gd name="connsiteX5" fmla="*/ 796545 w 1054427"/>
              <a:gd name="connsiteY5" fmla="*/ 130845 h 1001383"/>
              <a:gd name="connsiteX6" fmla="*/ 763009 w 1054427"/>
              <a:gd name="connsiteY6" fmla="*/ 171091 h 1001383"/>
              <a:gd name="connsiteX7" fmla="*/ 801399 w 1054427"/>
              <a:gd name="connsiteY7" fmla="*/ 244092 h 1001383"/>
              <a:gd name="connsiteX8" fmla="*/ 959535 w 1054427"/>
              <a:gd name="connsiteY8" fmla="*/ 278906 h 1001383"/>
              <a:gd name="connsiteX9" fmla="*/ 1038603 w 1054427"/>
              <a:gd name="connsiteY9" fmla="*/ 220882 h 1001383"/>
              <a:gd name="connsiteX10" fmla="*/ 1054427 w 1054427"/>
              <a:gd name="connsiteY10" fmla="*/ 183387 h 1001383"/>
              <a:gd name="connsiteX11" fmla="*/ 1053374 w 1054427"/>
              <a:gd name="connsiteY11" fmla="*/ 923530 h 1001383"/>
              <a:gd name="connsiteX12" fmla="*/ 777370 w 1054427"/>
              <a:gd name="connsiteY12" fmla="*/ 988706 h 1001383"/>
              <a:gd name="connsiteX13" fmla="*/ 524793 w 1054427"/>
              <a:gd name="connsiteY13" fmla="*/ 845976 h 1001383"/>
              <a:gd name="connsiteX14" fmla="*/ 332541 w 1054427"/>
              <a:gd name="connsiteY14" fmla="*/ 853476 h 1001383"/>
              <a:gd name="connsiteX15" fmla="*/ 281238 w 1054427"/>
              <a:gd name="connsiteY15" fmla="*/ 924371 h 1001383"/>
              <a:gd name="connsiteX16" fmla="*/ 218658 w 1054427"/>
              <a:gd name="connsiteY16" fmla="*/ 986181 h 1001383"/>
              <a:gd name="connsiteX17" fmla="*/ 60575 w 1054427"/>
              <a:gd name="connsiteY17" fmla="*/ 956970 h 1001383"/>
              <a:gd name="connsiteX18" fmla="*/ 0 w 1054427"/>
              <a:gd name="connsiteY18" fmla="*/ 930609 h 1001383"/>
              <a:gd name="connsiteX19" fmla="*/ 3822 w 1054427"/>
              <a:gd name="connsiteY19" fmla="*/ 258552 h 1001383"/>
              <a:gd name="connsiteX20" fmla="*/ 61384 w 1054427"/>
              <a:gd name="connsiteY20" fmla="*/ 304171 h 1001383"/>
              <a:gd name="connsiteX21" fmla="*/ 150611 w 1054427"/>
              <a:gd name="connsiteY21" fmla="*/ 341149 h 1001383"/>
              <a:gd name="connsiteX22" fmla="*/ 406061 w 1054427"/>
              <a:gd name="connsiteY22" fmla="*/ 332709 h 1001383"/>
              <a:gd name="connsiteX23" fmla="*/ 419530 w 1054427"/>
              <a:gd name="connsiteY23" fmla="*/ 248104 h 1001383"/>
              <a:gd name="connsiteX24" fmla="*/ 319398 w 1054427"/>
              <a:gd name="connsiteY24" fmla="*/ 169225 h 1001383"/>
              <a:gd name="connsiteX25" fmla="*/ 333075 w 1054427"/>
              <a:gd name="connsiteY25" fmla="*/ 84792 h 1001383"/>
              <a:gd name="connsiteX26" fmla="*/ 417368 w 1054427"/>
              <a:gd name="connsiteY26" fmla="*/ 31612 h 1001383"/>
              <a:gd name="connsiteX27" fmla="*/ 520501 w 1054427"/>
              <a:gd name="connsiteY27" fmla="*/ 7888 h 1001383"/>
              <a:gd name="connsiteX0" fmla="*/ 520501 w 1054427"/>
              <a:gd name="connsiteY0" fmla="*/ 7888 h 1001383"/>
              <a:gd name="connsiteX1" fmla="*/ 643683 w 1054427"/>
              <a:gd name="connsiteY1" fmla="*/ 448 h 1001383"/>
              <a:gd name="connsiteX2" fmla="*/ 741367 w 1054427"/>
              <a:gd name="connsiteY2" fmla="*/ 18910 h 1001383"/>
              <a:gd name="connsiteX3" fmla="*/ 786737 w 1054427"/>
              <a:gd name="connsiteY3" fmla="*/ 44578 h 1001383"/>
              <a:gd name="connsiteX4" fmla="*/ 817510 w 1054427"/>
              <a:gd name="connsiteY4" fmla="*/ 86305 h 1001383"/>
              <a:gd name="connsiteX5" fmla="*/ 796545 w 1054427"/>
              <a:gd name="connsiteY5" fmla="*/ 130845 h 1001383"/>
              <a:gd name="connsiteX6" fmla="*/ 763009 w 1054427"/>
              <a:gd name="connsiteY6" fmla="*/ 171091 h 1001383"/>
              <a:gd name="connsiteX7" fmla="*/ 801399 w 1054427"/>
              <a:gd name="connsiteY7" fmla="*/ 244092 h 1001383"/>
              <a:gd name="connsiteX8" fmla="*/ 959535 w 1054427"/>
              <a:gd name="connsiteY8" fmla="*/ 278906 h 1001383"/>
              <a:gd name="connsiteX9" fmla="*/ 1038603 w 1054427"/>
              <a:gd name="connsiteY9" fmla="*/ 220882 h 1001383"/>
              <a:gd name="connsiteX10" fmla="*/ 1054427 w 1054427"/>
              <a:gd name="connsiteY10" fmla="*/ 183387 h 1001383"/>
              <a:gd name="connsiteX11" fmla="*/ 1053374 w 1054427"/>
              <a:gd name="connsiteY11" fmla="*/ 923530 h 1001383"/>
              <a:gd name="connsiteX12" fmla="*/ 777370 w 1054427"/>
              <a:gd name="connsiteY12" fmla="*/ 988706 h 1001383"/>
              <a:gd name="connsiteX13" fmla="*/ 524793 w 1054427"/>
              <a:gd name="connsiteY13" fmla="*/ 845976 h 1001383"/>
              <a:gd name="connsiteX14" fmla="*/ 332541 w 1054427"/>
              <a:gd name="connsiteY14" fmla="*/ 853476 h 1001383"/>
              <a:gd name="connsiteX15" fmla="*/ 281238 w 1054427"/>
              <a:gd name="connsiteY15" fmla="*/ 924371 h 1001383"/>
              <a:gd name="connsiteX16" fmla="*/ 218658 w 1054427"/>
              <a:gd name="connsiteY16" fmla="*/ 986181 h 1001383"/>
              <a:gd name="connsiteX17" fmla="*/ 60575 w 1054427"/>
              <a:gd name="connsiteY17" fmla="*/ 956970 h 1001383"/>
              <a:gd name="connsiteX18" fmla="*/ 0 w 1054427"/>
              <a:gd name="connsiteY18" fmla="*/ 930609 h 1001383"/>
              <a:gd name="connsiteX19" fmla="*/ 3822 w 1054427"/>
              <a:gd name="connsiteY19" fmla="*/ 258552 h 1001383"/>
              <a:gd name="connsiteX20" fmla="*/ 61384 w 1054427"/>
              <a:gd name="connsiteY20" fmla="*/ 304171 h 1001383"/>
              <a:gd name="connsiteX21" fmla="*/ 150611 w 1054427"/>
              <a:gd name="connsiteY21" fmla="*/ 341149 h 1001383"/>
              <a:gd name="connsiteX22" fmla="*/ 406061 w 1054427"/>
              <a:gd name="connsiteY22" fmla="*/ 332709 h 1001383"/>
              <a:gd name="connsiteX23" fmla="*/ 419530 w 1054427"/>
              <a:gd name="connsiteY23" fmla="*/ 248104 h 1001383"/>
              <a:gd name="connsiteX24" fmla="*/ 319398 w 1054427"/>
              <a:gd name="connsiteY24" fmla="*/ 169225 h 1001383"/>
              <a:gd name="connsiteX25" fmla="*/ 333075 w 1054427"/>
              <a:gd name="connsiteY25" fmla="*/ 84792 h 1001383"/>
              <a:gd name="connsiteX26" fmla="*/ 417368 w 1054427"/>
              <a:gd name="connsiteY26" fmla="*/ 31612 h 1001383"/>
              <a:gd name="connsiteX27" fmla="*/ 520501 w 1054427"/>
              <a:gd name="connsiteY27" fmla="*/ 7888 h 1001383"/>
              <a:gd name="connsiteX0" fmla="*/ 520501 w 1054427"/>
              <a:gd name="connsiteY0" fmla="*/ 7888 h 1001383"/>
              <a:gd name="connsiteX1" fmla="*/ 643683 w 1054427"/>
              <a:gd name="connsiteY1" fmla="*/ 448 h 1001383"/>
              <a:gd name="connsiteX2" fmla="*/ 741367 w 1054427"/>
              <a:gd name="connsiteY2" fmla="*/ 18910 h 1001383"/>
              <a:gd name="connsiteX3" fmla="*/ 786737 w 1054427"/>
              <a:gd name="connsiteY3" fmla="*/ 44578 h 1001383"/>
              <a:gd name="connsiteX4" fmla="*/ 817510 w 1054427"/>
              <a:gd name="connsiteY4" fmla="*/ 86305 h 1001383"/>
              <a:gd name="connsiteX5" fmla="*/ 796545 w 1054427"/>
              <a:gd name="connsiteY5" fmla="*/ 130845 h 1001383"/>
              <a:gd name="connsiteX6" fmla="*/ 763009 w 1054427"/>
              <a:gd name="connsiteY6" fmla="*/ 171091 h 1001383"/>
              <a:gd name="connsiteX7" fmla="*/ 801399 w 1054427"/>
              <a:gd name="connsiteY7" fmla="*/ 244092 h 1001383"/>
              <a:gd name="connsiteX8" fmla="*/ 959535 w 1054427"/>
              <a:gd name="connsiteY8" fmla="*/ 278906 h 1001383"/>
              <a:gd name="connsiteX9" fmla="*/ 1038603 w 1054427"/>
              <a:gd name="connsiteY9" fmla="*/ 220882 h 1001383"/>
              <a:gd name="connsiteX10" fmla="*/ 1054427 w 1054427"/>
              <a:gd name="connsiteY10" fmla="*/ 183387 h 1001383"/>
              <a:gd name="connsiteX11" fmla="*/ 1053374 w 1054427"/>
              <a:gd name="connsiteY11" fmla="*/ 923530 h 1001383"/>
              <a:gd name="connsiteX12" fmla="*/ 777370 w 1054427"/>
              <a:gd name="connsiteY12" fmla="*/ 988706 h 1001383"/>
              <a:gd name="connsiteX13" fmla="*/ 524793 w 1054427"/>
              <a:gd name="connsiteY13" fmla="*/ 845976 h 1001383"/>
              <a:gd name="connsiteX14" fmla="*/ 332541 w 1054427"/>
              <a:gd name="connsiteY14" fmla="*/ 853476 h 1001383"/>
              <a:gd name="connsiteX15" fmla="*/ 281238 w 1054427"/>
              <a:gd name="connsiteY15" fmla="*/ 924371 h 1001383"/>
              <a:gd name="connsiteX16" fmla="*/ 218658 w 1054427"/>
              <a:gd name="connsiteY16" fmla="*/ 986181 h 1001383"/>
              <a:gd name="connsiteX17" fmla="*/ 60575 w 1054427"/>
              <a:gd name="connsiteY17" fmla="*/ 956970 h 1001383"/>
              <a:gd name="connsiteX18" fmla="*/ 0 w 1054427"/>
              <a:gd name="connsiteY18" fmla="*/ 930609 h 1001383"/>
              <a:gd name="connsiteX19" fmla="*/ 3822 w 1054427"/>
              <a:gd name="connsiteY19" fmla="*/ 258552 h 1001383"/>
              <a:gd name="connsiteX20" fmla="*/ 61384 w 1054427"/>
              <a:gd name="connsiteY20" fmla="*/ 304171 h 1001383"/>
              <a:gd name="connsiteX21" fmla="*/ 150611 w 1054427"/>
              <a:gd name="connsiteY21" fmla="*/ 341149 h 1001383"/>
              <a:gd name="connsiteX22" fmla="*/ 406061 w 1054427"/>
              <a:gd name="connsiteY22" fmla="*/ 332709 h 1001383"/>
              <a:gd name="connsiteX23" fmla="*/ 419530 w 1054427"/>
              <a:gd name="connsiteY23" fmla="*/ 248104 h 1001383"/>
              <a:gd name="connsiteX24" fmla="*/ 319398 w 1054427"/>
              <a:gd name="connsiteY24" fmla="*/ 169225 h 1001383"/>
              <a:gd name="connsiteX25" fmla="*/ 333075 w 1054427"/>
              <a:gd name="connsiteY25" fmla="*/ 84792 h 1001383"/>
              <a:gd name="connsiteX26" fmla="*/ 417368 w 1054427"/>
              <a:gd name="connsiteY26" fmla="*/ 31612 h 1001383"/>
              <a:gd name="connsiteX27" fmla="*/ 520501 w 1054427"/>
              <a:gd name="connsiteY27" fmla="*/ 7888 h 1001383"/>
              <a:gd name="connsiteX0" fmla="*/ 520501 w 1054427"/>
              <a:gd name="connsiteY0" fmla="*/ 7620 h 1001115"/>
              <a:gd name="connsiteX1" fmla="*/ 643683 w 1054427"/>
              <a:gd name="connsiteY1" fmla="*/ 180 h 1001115"/>
              <a:gd name="connsiteX2" fmla="*/ 725733 w 1054427"/>
              <a:gd name="connsiteY2" fmla="*/ 13592 h 1001115"/>
              <a:gd name="connsiteX3" fmla="*/ 786737 w 1054427"/>
              <a:gd name="connsiteY3" fmla="*/ 44310 h 1001115"/>
              <a:gd name="connsiteX4" fmla="*/ 817510 w 1054427"/>
              <a:gd name="connsiteY4" fmla="*/ 86037 h 1001115"/>
              <a:gd name="connsiteX5" fmla="*/ 796545 w 1054427"/>
              <a:gd name="connsiteY5" fmla="*/ 130577 h 1001115"/>
              <a:gd name="connsiteX6" fmla="*/ 763009 w 1054427"/>
              <a:gd name="connsiteY6" fmla="*/ 170823 h 1001115"/>
              <a:gd name="connsiteX7" fmla="*/ 801399 w 1054427"/>
              <a:gd name="connsiteY7" fmla="*/ 243824 h 1001115"/>
              <a:gd name="connsiteX8" fmla="*/ 959535 w 1054427"/>
              <a:gd name="connsiteY8" fmla="*/ 278638 h 1001115"/>
              <a:gd name="connsiteX9" fmla="*/ 1038603 w 1054427"/>
              <a:gd name="connsiteY9" fmla="*/ 220614 h 1001115"/>
              <a:gd name="connsiteX10" fmla="*/ 1054427 w 1054427"/>
              <a:gd name="connsiteY10" fmla="*/ 183119 h 1001115"/>
              <a:gd name="connsiteX11" fmla="*/ 1053374 w 1054427"/>
              <a:gd name="connsiteY11" fmla="*/ 923262 h 1001115"/>
              <a:gd name="connsiteX12" fmla="*/ 777370 w 1054427"/>
              <a:gd name="connsiteY12" fmla="*/ 988438 h 1001115"/>
              <a:gd name="connsiteX13" fmla="*/ 524793 w 1054427"/>
              <a:gd name="connsiteY13" fmla="*/ 845708 h 1001115"/>
              <a:gd name="connsiteX14" fmla="*/ 332541 w 1054427"/>
              <a:gd name="connsiteY14" fmla="*/ 853208 h 1001115"/>
              <a:gd name="connsiteX15" fmla="*/ 281238 w 1054427"/>
              <a:gd name="connsiteY15" fmla="*/ 924103 h 1001115"/>
              <a:gd name="connsiteX16" fmla="*/ 218658 w 1054427"/>
              <a:gd name="connsiteY16" fmla="*/ 985913 h 1001115"/>
              <a:gd name="connsiteX17" fmla="*/ 60575 w 1054427"/>
              <a:gd name="connsiteY17" fmla="*/ 956702 h 1001115"/>
              <a:gd name="connsiteX18" fmla="*/ 0 w 1054427"/>
              <a:gd name="connsiteY18" fmla="*/ 930341 h 1001115"/>
              <a:gd name="connsiteX19" fmla="*/ 3822 w 1054427"/>
              <a:gd name="connsiteY19" fmla="*/ 258284 h 1001115"/>
              <a:gd name="connsiteX20" fmla="*/ 61384 w 1054427"/>
              <a:gd name="connsiteY20" fmla="*/ 303903 h 1001115"/>
              <a:gd name="connsiteX21" fmla="*/ 150611 w 1054427"/>
              <a:gd name="connsiteY21" fmla="*/ 340881 h 1001115"/>
              <a:gd name="connsiteX22" fmla="*/ 406061 w 1054427"/>
              <a:gd name="connsiteY22" fmla="*/ 332441 h 1001115"/>
              <a:gd name="connsiteX23" fmla="*/ 419530 w 1054427"/>
              <a:gd name="connsiteY23" fmla="*/ 247836 h 1001115"/>
              <a:gd name="connsiteX24" fmla="*/ 319398 w 1054427"/>
              <a:gd name="connsiteY24" fmla="*/ 168957 h 1001115"/>
              <a:gd name="connsiteX25" fmla="*/ 333075 w 1054427"/>
              <a:gd name="connsiteY25" fmla="*/ 84524 h 1001115"/>
              <a:gd name="connsiteX26" fmla="*/ 417368 w 1054427"/>
              <a:gd name="connsiteY26" fmla="*/ 31344 h 1001115"/>
              <a:gd name="connsiteX27" fmla="*/ 520501 w 1054427"/>
              <a:gd name="connsiteY27" fmla="*/ 7620 h 1001115"/>
              <a:gd name="connsiteX0" fmla="*/ 520501 w 1054427"/>
              <a:gd name="connsiteY0" fmla="*/ 7620 h 1001115"/>
              <a:gd name="connsiteX1" fmla="*/ 643683 w 1054427"/>
              <a:gd name="connsiteY1" fmla="*/ 180 h 1001115"/>
              <a:gd name="connsiteX2" fmla="*/ 725733 w 1054427"/>
              <a:gd name="connsiteY2" fmla="*/ 13592 h 1001115"/>
              <a:gd name="connsiteX3" fmla="*/ 786737 w 1054427"/>
              <a:gd name="connsiteY3" fmla="*/ 44310 h 1001115"/>
              <a:gd name="connsiteX4" fmla="*/ 817510 w 1054427"/>
              <a:gd name="connsiteY4" fmla="*/ 86037 h 1001115"/>
              <a:gd name="connsiteX5" fmla="*/ 791947 w 1054427"/>
              <a:gd name="connsiteY5" fmla="*/ 131839 h 1001115"/>
              <a:gd name="connsiteX6" fmla="*/ 763009 w 1054427"/>
              <a:gd name="connsiteY6" fmla="*/ 170823 h 1001115"/>
              <a:gd name="connsiteX7" fmla="*/ 801399 w 1054427"/>
              <a:gd name="connsiteY7" fmla="*/ 243824 h 1001115"/>
              <a:gd name="connsiteX8" fmla="*/ 959535 w 1054427"/>
              <a:gd name="connsiteY8" fmla="*/ 278638 h 1001115"/>
              <a:gd name="connsiteX9" fmla="*/ 1038603 w 1054427"/>
              <a:gd name="connsiteY9" fmla="*/ 220614 h 1001115"/>
              <a:gd name="connsiteX10" fmla="*/ 1054427 w 1054427"/>
              <a:gd name="connsiteY10" fmla="*/ 183119 h 1001115"/>
              <a:gd name="connsiteX11" fmla="*/ 1053374 w 1054427"/>
              <a:gd name="connsiteY11" fmla="*/ 923262 h 1001115"/>
              <a:gd name="connsiteX12" fmla="*/ 777370 w 1054427"/>
              <a:gd name="connsiteY12" fmla="*/ 988438 h 1001115"/>
              <a:gd name="connsiteX13" fmla="*/ 524793 w 1054427"/>
              <a:gd name="connsiteY13" fmla="*/ 845708 h 1001115"/>
              <a:gd name="connsiteX14" fmla="*/ 332541 w 1054427"/>
              <a:gd name="connsiteY14" fmla="*/ 853208 h 1001115"/>
              <a:gd name="connsiteX15" fmla="*/ 281238 w 1054427"/>
              <a:gd name="connsiteY15" fmla="*/ 924103 h 1001115"/>
              <a:gd name="connsiteX16" fmla="*/ 218658 w 1054427"/>
              <a:gd name="connsiteY16" fmla="*/ 985913 h 1001115"/>
              <a:gd name="connsiteX17" fmla="*/ 60575 w 1054427"/>
              <a:gd name="connsiteY17" fmla="*/ 956702 h 1001115"/>
              <a:gd name="connsiteX18" fmla="*/ 0 w 1054427"/>
              <a:gd name="connsiteY18" fmla="*/ 930341 h 1001115"/>
              <a:gd name="connsiteX19" fmla="*/ 3822 w 1054427"/>
              <a:gd name="connsiteY19" fmla="*/ 258284 h 1001115"/>
              <a:gd name="connsiteX20" fmla="*/ 61384 w 1054427"/>
              <a:gd name="connsiteY20" fmla="*/ 303903 h 1001115"/>
              <a:gd name="connsiteX21" fmla="*/ 150611 w 1054427"/>
              <a:gd name="connsiteY21" fmla="*/ 340881 h 1001115"/>
              <a:gd name="connsiteX22" fmla="*/ 406061 w 1054427"/>
              <a:gd name="connsiteY22" fmla="*/ 332441 h 1001115"/>
              <a:gd name="connsiteX23" fmla="*/ 419530 w 1054427"/>
              <a:gd name="connsiteY23" fmla="*/ 247836 h 1001115"/>
              <a:gd name="connsiteX24" fmla="*/ 319398 w 1054427"/>
              <a:gd name="connsiteY24" fmla="*/ 168957 h 1001115"/>
              <a:gd name="connsiteX25" fmla="*/ 333075 w 1054427"/>
              <a:gd name="connsiteY25" fmla="*/ 84524 h 1001115"/>
              <a:gd name="connsiteX26" fmla="*/ 417368 w 1054427"/>
              <a:gd name="connsiteY26" fmla="*/ 31344 h 1001115"/>
              <a:gd name="connsiteX27" fmla="*/ 520501 w 1054427"/>
              <a:gd name="connsiteY27" fmla="*/ 7620 h 1001115"/>
              <a:gd name="connsiteX0" fmla="*/ 520501 w 1054427"/>
              <a:gd name="connsiteY0" fmla="*/ 7620 h 1001115"/>
              <a:gd name="connsiteX1" fmla="*/ 643683 w 1054427"/>
              <a:gd name="connsiteY1" fmla="*/ 180 h 1001115"/>
              <a:gd name="connsiteX2" fmla="*/ 725733 w 1054427"/>
              <a:gd name="connsiteY2" fmla="*/ 13592 h 1001115"/>
              <a:gd name="connsiteX3" fmla="*/ 786737 w 1054427"/>
              <a:gd name="connsiteY3" fmla="*/ 44310 h 1001115"/>
              <a:gd name="connsiteX4" fmla="*/ 817510 w 1054427"/>
              <a:gd name="connsiteY4" fmla="*/ 86037 h 1001115"/>
              <a:gd name="connsiteX5" fmla="*/ 791947 w 1054427"/>
              <a:gd name="connsiteY5" fmla="*/ 131839 h 1001115"/>
              <a:gd name="connsiteX6" fmla="*/ 763009 w 1054427"/>
              <a:gd name="connsiteY6" fmla="*/ 170823 h 1001115"/>
              <a:gd name="connsiteX7" fmla="*/ 801399 w 1054427"/>
              <a:gd name="connsiteY7" fmla="*/ 243824 h 1001115"/>
              <a:gd name="connsiteX8" fmla="*/ 959535 w 1054427"/>
              <a:gd name="connsiteY8" fmla="*/ 278638 h 1001115"/>
              <a:gd name="connsiteX9" fmla="*/ 1038603 w 1054427"/>
              <a:gd name="connsiteY9" fmla="*/ 220614 h 1001115"/>
              <a:gd name="connsiteX10" fmla="*/ 1054427 w 1054427"/>
              <a:gd name="connsiteY10" fmla="*/ 183119 h 1001115"/>
              <a:gd name="connsiteX11" fmla="*/ 1053374 w 1054427"/>
              <a:gd name="connsiteY11" fmla="*/ 923262 h 1001115"/>
              <a:gd name="connsiteX12" fmla="*/ 777370 w 1054427"/>
              <a:gd name="connsiteY12" fmla="*/ 988438 h 1001115"/>
              <a:gd name="connsiteX13" fmla="*/ 524793 w 1054427"/>
              <a:gd name="connsiteY13" fmla="*/ 845708 h 1001115"/>
              <a:gd name="connsiteX14" fmla="*/ 332541 w 1054427"/>
              <a:gd name="connsiteY14" fmla="*/ 853208 h 1001115"/>
              <a:gd name="connsiteX15" fmla="*/ 281238 w 1054427"/>
              <a:gd name="connsiteY15" fmla="*/ 924103 h 1001115"/>
              <a:gd name="connsiteX16" fmla="*/ 218658 w 1054427"/>
              <a:gd name="connsiteY16" fmla="*/ 985913 h 1001115"/>
              <a:gd name="connsiteX17" fmla="*/ 60575 w 1054427"/>
              <a:gd name="connsiteY17" fmla="*/ 956702 h 1001115"/>
              <a:gd name="connsiteX18" fmla="*/ 0 w 1054427"/>
              <a:gd name="connsiteY18" fmla="*/ 930341 h 1001115"/>
              <a:gd name="connsiteX19" fmla="*/ 3822 w 1054427"/>
              <a:gd name="connsiteY19" fmla="*/ 258284 h 1001115"/>
              <a:gd name="connsiteX20" fmla="*/ 61384 w 1054427"/>
              <a:gd name="connsiteY20" fmla="*/ 303903 h 1001115"/>
              <a:gd name="connsiteX21" fmla="*/ 150611 w 1054427"/>
              <a:gd name="connsiteY21" fmla="*/ 340881 h 1001115"/>
              <a:gd name="connsiteX22" fmla="*/ 406061 w 1054427"/>
              <a:gd name="connsiteY22" fmla="*/ 332441 h 1001115"/>
              <a:gd name="connsiteX23" fmla="*/ 419530 w 1054427"/>
              <a:gd name="connsiteY23" fmla="*/ 247836 h 1001115"/>
              <a:gd name="connsiteX24" fmla="*/ 319398 w 1054427"/>
              <a:gd name="connsiteY24" fmla="*/ 168957 h 1001115"/>
              <a:gd name="connsiteX25" fmla="*/ 333075 w 1054427"/>
              <a:gd name="connsiteY25" fmla="*/ 84524 h 1001115"/>
              <a:gd name="connsiteX26" fmla="*/ 417368 w 1054427"/>
              <a:gd name="connsiteY26" fmla="*/ 31344 h 1001115"/>
              <a:gd name="connsiteX27" fmla="*/ 520501 w 1054427"/>
              <a:gd name="connsiteY27" fmla="*/ 7620 h 1001115"/>
              <a:gd name="connsiteX0" fmla="*/ 520501 w 1054025"/>
              <a:gd name="connsiteY0" fmla="*/ 7620 h 1001115"/>
              <a:gd name="connsiteX1" fmla="*/ 643683 w 1054025"/>
              <a:gd name="connsiteY1" fmla="*/ 180 h 1001115"/>
              <a:gd name="connsiteX2" fmla="*/ 725733 w 1054025"/>
              <a:gd name="connsiteY2" fmla="*/ 13592 h 1001115"/>
              <a:gd name="connsiteX3" fmla="*/ 786737 w 1054025"/>
              <a:gd name="connsiteY3" fmla="*/ 44310 h 1001115"/>
              <a:gd name="connsiteX4" fmla="*/ 817510 w 1054025"/>
              <a:gd name="connsiteY4" fmla="*/ 86037 h 1001115"/>
              <a:gd name="connsiteX5" fmla="*/ 791947 w 1054025"/>
              <a:gd name="connsiteY5" fmla="*/ 131839 h 1001115"/>
              <a:gd name="connsiteX6" fmla="*/ 763009 w 1054025"/>
              <a:gd name="connsiteY6" fmla="*/ 170823 h 1001115"/>
              <a:gd name="connsiteX7" fmla="*/ 801399 w 1054025"/>
              <a:gd name="connsiteY7" fmla="*/ 243824 h 1001115"/>
              <a:gd name="connsiteX8" fmla="*/ 959535 w 1054025"/>
              <a:gd name="connsiteY8" fmla="*/ 278638 h 1001115"/>
              <a:gd name="connsiteX9" fmla="*/ 1038603 w 1054025"/>
              <a:gd name="connsiteY9" fmla="*/ 220614 h 1001115"/>
              <a:gd name="connsiteX10" fmla="*/ 1053507 w 1054025"/>
              <a:gd name="connsiteY10" fmla="*/ 185644 h 1001115"/>
              <a:gd name="connsiteX11" fmla="*/ 1053374 w 1054025"/>
              <a:gd name="connsiteY11" fmla="*/ 923262 h 1001115"/>
              <a:gd name="connsiteX12" fmla="*/ 777370 w 1054025"/>
              <a:gd name="connsiteY12" fmla="*/ 988438 h 1001115"/>
              <a:gd name="connsiteX13" fmla="*/ 524793 w 1054025"/>
              <a:gd name="connsiteY13" fmla="*/ 845708 h 1001115"/>
              <a:gd name="connsiteX14" fmla="*/ 332541 w 1054025"/>
              <a:gd name="connsiteY14" fmla="*/ 853208 h 1001115"/>
              <a:gd name="connsiteX15" fmla="*/ 281238 w 1054025"/>
              <a:gd name="connsiteY15" fmla="*/ 924103 h 1001115"/>
              <a:gd name="connsiteX16" fmla="*/ 218658 w 1054025"/>
              <a:gd name="connsiteY16" fmla="*/ 985913 h 1001115"/>
              <a:gd name="connsiteX17" fmla="*/ 60575 w 1054025"/>
              <a:gd name="connsiteY17" fmla="*/ 956702 h 1001115"/>
              <a:gd name="connsiteX18" fmla="*/ 0 w 1054025"/>
              <a:gd name="connsiteY18" fmla="*/ 930341 h 1001115"/>
              <a:gd name="connsiteX19" fmla="*/ 3822 w 1054025"/>
              <a:gd name="connsiteY19" fmla="*/ 258284 h 1001115"/>
              <a:gd name="connsiteX20" fmla="*/ 61384 w 1054025"/>
              <a:gd name="connsiteY20" fmla="*/ 303903 h 1001115"/>
              <a:gd name="connsiteX21" fmla="*/ 150611 w 1054025"/>
              <a:gd name="connsiteY21" fmla="*/ 340881 h 1001115"/>
              <a:gd name="connsiteX22" fmla="*/ 406061 w 1054025"/>
              <a:gd name="connsiteY22" fmla="*/ 332441 h 1001115"/>
              <a:gd name="connsiteX23" fmla="*/ 419530 w 1054025"/>
              <a:gd name="connsiteY23" fmla="*/ 247836 h 1001115"/>
              <a:gd name="connsiteX24" fmla="*/ 319398 w 1054025"/>
              <a:gd name="connsiteY24" fmla="*/ 168957 h 1001115"/>
              <a:gd name="connsiteX25" fmla="*/ 333075 w 1054025"/>
              <a:gd name="connsiteY25" fmla="*/ 84524 h 1001115"/>
              <a:gd name="connsiteX26" fmla="*/ 417368 w 1054025"/>
              <a:gd name="connsiteY26" fmla="*/ 31344 h 1001115"/>
              <a:gd name="connsiteX27" fmla="*/ 520501 w 1054025"/>
              <a:gd name="connsiteY27" fmla="*/ 7620 h 1001115"/>
              <a:gd name="connsiteX0" fmla="*/ 520501 w 1053912"/>
              <a:gd name="connsiteY0" fmla="*/ 7620 h 1001115"/>
              <a:gd name="connsiteX1" fmla="*/ 643683 w 1053912"/>
              <a:gd name="connsiteY1" fmla="*/ 180 h 1001115"/>
              <a:gd name="connsiteX2" fmla="*/ 725733 w 1053912"/>
              <a:gd name="connsiteY2" fmla="*/ 13592 h 1001115"/>
              <a:gd name="connsiteX3" fmla="*/ 786737 w 1053912"/>
              <a:gd name="connsiteY3" fmla="*/ 44310 h 1001115"/>
              <a:gd name="connsiteX4" fmla="*/ 817510 w 1053912"/>
              <a:gd name="connsiteY4" fmla="*/ 86037 h 1001115"/>
              <a:gd name="connsiteX5" fmla="*/ 791947 w 1053912"/>
              <a:gd name="connsiteY5" fmla="*/ 131839 h 1001115"/>
              <a:gd name="connsiteX6" fmla="*/ 763009 w 1053912"/>
              <a:gd name="connsiteY6" fmla="*/ 170823 h 1001115"/>
              <a:gd name="connsiteX7" fmla="*/ 801399 w 1053912"/>
              <a:gd name="connsiteY7" fmla="*/ 243824 h 1001115"/>
              <a:gd name="connsiteX8" fmla="*/ 959535 w 1053912"/>
              <a:gd name="connsiteY8" fmla="*/ 278638 h 1001115"/>
              <a:gd name="connsiteX9" fmla="*/ 1038603 w 1053912"/>
              <a:gd name="connsiteY9" fmla="*/ 220614 h 1001115"/>
              <a:gd name="connsiteX10" fmla="*/ 1052588 w 1053912"/>
              <a:gd name="connsiteY10" fmla="*/ 185644 h 1001115"/>
              <a:gd name="connsiteX11" fmla="*/ 1053374 w 1053912"/>
              <a:gd name="connsiteY11" fmla="*/ 923262 h 1001115"/>
              <a:gd name="connsiteX12" fmla="*/ 777370 w 1053912"/>
              <a:gd name="connsiteY12" fmla="*/ 988438 h 1001115"/>
              <a:gd name="connsiteX13" fmla="*/ 524793 w 1053912"/>
              <a:gd name="connsiteY13" fmla="*/ 845708 h 1001115"/>
              <a:gd name="connsiteX14" fmla="*/ 332541 w 1053912"/>
              <a:gd name="connsiteY14" fmla="*/ 853208 h 1001115"/>
              <a:gd name="connsiteX15" fmla="*/ 281238 w 1053912"/>
              <a:gd name="connsiteY15" fmla="*/ 924103 h 1001115"/>
              <a:gd name="connsiteX16" fmla="*/ 218658 w 1053912"/>
              <a:gd name="connsiteY16" fmla="*/ 985913 h 1001115"/>
              <a:gd name="connsiteX17" fmla="*/ 60575 w 1053912"/>
              <a:gd name="connsiteY17" fmla="*/ 956702 h 1001115"/>
              <a:gd name="connsiteX18" fmla="*/ 0 w 1053912"/>
              <a:gd name="connsiteY18" fmla="*/ 930341 h 1001115"/>
              <a:gd name="connsiteX19" fmla="*/ 3822 w 1053912"/>
              <a:gd name="connsiteY19" fmla="*/ 258284 h 1001115"/>
              <a:gd name="connsiteX20" fmla="*/ 61384 w 1053912"/>
              <a:gd name="connsiteY20" fmla="*/ 303903 h 1001115"/>
              <a:gd name="connsiteX21" fmla="*/ 150611 w 1053912"/>
              <a:gd name="connsiteY21" fmla="*/ 340881 h 1001115"/>
              <a:gd name="connsiteX22" fmla="*/ 406061 w 1053912"/>
              <a:gd name="connsiteY22" fmla="*/ 332441 h 1001115"/>
              <a:gd name="connsiteX23" fmla="*/ 419530 w 1053912"/>
              <a:gd name="connsiteY23" fmla="*/ 247836 h 1001115"/>
              <a:gd name="connsiteX24" fmla="*/ 319398 w 1053912"/>
              <a:gd name="connsiteY24" fmla="*/ 168957 h 1001115"/>
              <a:gd name="connsiteX25" fmla="*/ 333075 w 1053912"/>
              <a:gd name="connsiteY25" fmla="*/ 84524 h 1001115"/>
              <a:gd name="connsiteX26" fmla="*/ 417368 w 1053912"/>
              <a:gd name="connsiteY26" fmla="*/ 31344 h 1001115"/>
              <a:gd name="connsiteX27" fmla="*/ 520501 w 1053912"/>
              <a:gd name="connsiteY27" fmla="*/ 7620 h 1001115"/>
              <a:gd name="connsiteX0" fmla="*/ 520501 w 1054025"/>
              <a:gd name="connsiteY0" fmla="*/ 7620 h 1001115"/>
              <a:gd name="connsiteX1" fmla="*/ 643683 w 1054025"/>
              <a:gd name="connsiteY1" fmla="*/ 180 h 1001115"/>
              <a:gd name="connsiteX2" fmla="*/ 725733 w 1054025"/>
              <a:gd name="connsiteY2" fmla="*/ 13592 h 1001115"/>
              <a:gd name="connsiteX3" fmla="*/ 786737 w 1054025"/>
              <a:gd name="connsiteY3" fmla="*/ 44310 h 1001115"/>
              <a:gd name="connsiteX4" fmla="*/ 817510 w 1054025"/>
              <a:gd name="connsiteY4" fmla="*/ 86037 h 1001115"/>
              <a:gd name="connsiteX5" fmla="*/ 791947 w 1054025"/>
              <a:gd name="connsiteY5" fmla="*/ 131839 h 1001115"/>
              <a:gd name="connsiteX6" fmla="*/ 763009 w 1054025"/>
              <a:gd name="connsiteY6" fmla="*/ 170823 h 1001115"/>
              <a:gd name="connsiteX7" fmla="*/ 801399 w 1054025"/>
              <a:gd name="connsiteY7" fmla="*/ 243824 h 1001115"/>
              <a:gd name="connsiteX8" fmla="*/ 959535 w 1054025"/>
              <a:gd name="connsiteY8" fmla="*/ 278638 h 1001115"/>
              <a:gd name="connsiteX9" fmla="*/ 1038603 w 1054025"/>
              <a:gd name="connsiteY9" fmla="*/ 220614 h 1001115"/>
              <a:gd name="connsiteX10" fmla="*/ 1053507 w 1054025"/>
              <a:gd name="connsiteY10" fmla="*/ 184382 h 1001115"/>
              <a:gd name="connsiteX11" fmla="*/ 1053374 w 1054025"/>
              <a:gd name="connsiteY11" fmla="*/ 923262 h 1001115"/>
              <a:gd name="connsiteX12" fmla="*/ 777370 w 1054025"/>
              <a:gd name="connsiteY12" fmla="*/ 988438 h 1001115"/>
              <a:gd name="connsiteX13" fmla="*/ 524793 w 1054025"/>
              <a:gd name="connsiteY13" fmla="*/ 845708 h 1001115"/>
              <a:gd name="connsiteX14" fmla="*/ 332541 w 1054025"/>
              <a:gd name="connsiteY14" fmla="*/ 853208 h 1001115"/>
              <a:gd name="connsiteX15" fmla="*/ 281238 w 1054025"/>
              <a:gd name="connsiteY15" fmla="*/ 924103 h 1001115"/>
              <a:gd name="connsiteX16" fmla="*/ 218658 w 1054025"/>
              <a:gd name="connsiteY16" fmla="*/ 985913 h 1001115"/>
              <a:gd name="connsiteX17" fmla="*/ 60575 w 1054025"/>
              <a:gd name="connsiteY17" fmla="*/ 956702 h 1001115"/>
              <a:gd name="connsiteX18" fmla="*/ 0 w 1054025"/>
              <a:gd name="connsiteY18" fmla="*/ 930341 h 1001115"/>
              <a:gd name="connsiteX19" fmla="*/ 3822 w 1054025"/>
              <a:gd name="connsiteY19" fmla="*/ 258284 h 1001115"/>
              <a:gd name="connsiteX20" fmla="*/ 61384 w 1054025"/>
              <a:gd name="connsiteY20" fmla="*/ 303903 h 1001115"/>
              <a:gd name="connsiteX21" fmla="*/ 150611 w 1054025"/>
              <a:gd name="connsiteY21" fmla="*/ 340881 h 1001115"/>
              <a:gd name="connsiteX22" fmla="*/ 406061 w 1054025"/>
              <a:gd name="connsiteY22" fmla="*/ 332441 h 1001115"/>
              <a:gd name="connsiteX23" fmla="*/ 419530 w 1054025"/>
              <a:gd name="connsiteY23" fmla="*/ 247836 h 1001115"/>
              <a:gd name="connsiteX24" fmla="*/ 319398 w 1054025"/>
              <a:gd name="connsiteY24" fmla="*/ 168957 h 1001115"/>
              <a:gd name="connsiteX25" fmla="*/ 333075 w 1054025"/>
              <a:gd name="connsiteY25" fmla="*/ 84524 h 1001115"/>
              <a:gd name="connsiteX26" fmla="*/ 417368 w 1054025"/>
              <a:gd name="connsiteY26" fmla="*/ 31344 h 1001115"/>
              <a:gd name="connsiteX27" fmla="*/ 520501 w 1054025"/>
              <a:gd name="connsiteY27" fmla="*/ 7620 h 1001115"/>
              <a:gd name="connsiteX0" fmla="*/ 520501 w 1053834"/>
              <a:gd name="connsiteY0" fmla="*/ 7620 h 1001115"/>
              <a:gd name="connsiteX1" fmla="*/ 643683 w 1053834"/>
              <a:gd name="connsiteY1" fmla="*/ 180 h 1001115"/>
              <a:gd name="connsiteX2" fmla="*/ 725733 w 1053834"/>
              <a:gd name="connsiteY2" fmla="*/ 13592 h 1001115"/>
              <a:gd name="connsiteX3" fmla="*/ 786737 w 1053834"/>
              <a:gd name="connsiteY3" fmla="*/ 44310 h 1001115"/>
              <a:gd name="connsiteX4" fmla="*/ 817510 w 1053834"/>
              <a:gd name="connsiteY4" fmla="*/ 86037 h 1001115"/>
              <a:gd name="connsiteX5" fmla="*/ 791947 w 1053834"/>
              <a:gd name="connsiteY5" fmla="*/ 131839 h 1001115"/>
              <a:gd name="connsiteX6" fmla="*/ 763009 w 1053834"/>
              <a:gd name="connsiteY6" fmla="*/ 170823 h 1001115"/>
              <a:gd name="connsiteX7" fmla="*/ 801399 w 1053834"/>
              <a:gd name="connsiteY7" fmla="*/ 243824 h 1001115"/>
              <a:gd name="connsiteX8" fmla="*/ 959535 w 1053834"/>
              <a:gd name="connsiteY8" fmla="*/ 278638 h 1001115"/>
              <a:gd name="connsiteX9" fmla="*/ 1038603 w 1053834"/>
              <a:gd name="connsiteY9" fmla="*/ 220614 h 1001115"/>
              <a:gd name="connsiteX10" fmla="*/ 1051668 w 1053834"/>
              <a:gd name="connsiteY10" fmla="*/ 185645 h 1001115"/>
              <a:gd name="connsiteX11" fmla="*/ 1053374 w 1053834"/>
              <a:gd name="connsiteY11" fmla="*/ 923262 h 1001115"/>
              <a:gd name="connsiteX12" fmla="*/ 777370 w 1053834"/>
              <a:gd name="connsiteY12" fmla="*/ 988438 h 1001115"/>
              <a:gd name="connsiteX13" fmla="*/ 524793 w 1053834"/>
              <a:gd name="connsiteY13" fmla="*/ 845708 h 1001115"/>
              <a:gd name="connsiteX14" fmla="*/ 332541 w 1053834"/>
              <a:gd name="connsiteY14" fmla="*/ 853208 h 1001115"/>
              <a:gd name="connsiteX15" fmla="*/ 281238 w 1053834"/>
              <a:gd name="connsiteY15" fmla="*/ 924103 h 1001115"/>
              <a:gd name="connsiteX16" fmla="*/ 218658 w 1053834"/>
              <a:gd name="connsiteY16" fmla="*/ 985913 h 1001115"/>
              <a:gd name="connsiteX17" fmla="*/ 60575 w 1053834"/>
              <a:gd name="connsiteY17" fmla="*/ 956702 h 1001115"/>
              <a:gd name="connsiteX18" fmla="*/ 0 w 1053834"/>
              <a:gd name="connsiteY18" fmla="*/ 930341 h 1001115"/>
              <a:gd name="connsiteX19" fmla="*/ 3822 w 1053834"/>
              <a:gd name="connsiteY19" fmla="*/ 258284 h 1001115"/>
              <a:gd name="connsiteX20" fmla="*/ 61384 w 1053834"/>
              <a:gd name="connsiteY20" fmla="*/ 303903 h 1001115"/>
              <a:gd name="connsiteX21" fmla="*/ 150611 w 1053834"/>
              <a:gd name="connsiteY21" fmla="*/ 340881 h 1001115"/>
              <a:gd name="connsiteX22" fmla="*/ 406061 w 1053834"/>
              <a:gd name="connsiteY22" fmla="*/ 332441 h 1001115"/>
              <a:gd name="connsiteX23" fmla="*/ 419530 w 1053834"/>
              <a:gd name="connsiteY23" fmla="*/ 247836 h 1001115"/>
              <a:gd name="connsiteX24" fmla="*/ 319398 w 1053834"/>
              <a:gd name="connsiteY24" fmla="*/ 168957 h 1001115"/>
              <a:gd name="connsiteX25" fmla="*/ 333075 w 1053834"/>
              <a:gd name="connsiteY25" fmla="*/ 84524 h 1001115"/>
              <a:gd name="connsiteX26" fmla="*/ 417368 w 1053834"/>
              <a:gd name="connsiteY26" fmla="*/ 31344 h 1001115"/>
              <a:gd name="connsiteX27" fmla="*/ 520501 w 1053834"/>
              <a:gd name="connsiteY27" fmla="*/ 7620 h 1001115"/>
              <a:gd name="connsiteX0" fmla="*/ 520501 w 1054427"/>
              <a:gd name="connsiteY0" fmla="*/ 7620 h 1001115"/>
              <a:gd name="connsiteX1" fmla="*/ 643683 w 1054427"/>
              <a:gd name="connsiteY1" fmla="*/ 180 h 1001115"/>
              <a:gd name="connsiteX2" fmla="*/ 725733 w 1054427"/>
              <a:gd name="connsiteY2" fmla="*/ 13592 h 1001115"/>
              <a:gd name="connsiteX3" fmla="*/ 786737 w 1054427"/>
              <a:gd name="connsiteY3" fmla="*/ 44310 h 1001115"/>
              <a:gd name="connsiteX4" fmla="*/ 817510 w 1054427"/>
              <a:gd name="connsiteY4" fmla="*/ 86037 h 1001115"/>
              <a:gd name="connsiteX5" fmla="*/ 791947 w 1054427"/>
              <a:gd name="connsiteY5" fmla="*/ 131839 h 1001115"/>
              <a:gd name="connsiteX6" fmla="*/ 763009 w 1054427"/>
              <a:gd name="connsiteY6" fmla="*/ 170823 h 1001115"/>
              <a:gd name="connsiteX7" fmla="*/ 801399 w 1054427"/>
              <a:gd name="connsiteY7" fmla="*/ 243824 h 1001115"/>
              <a:gd name="connsiteX8" fmla="*/ 959535 w 1054427"/>
              <a:gd name="connsiteY8" fmla="*/ 278638 h 1001115"/>
              <a:gd name="connsiteX9" fmla="*/ 1038603 w 1054427"/>
              <a:gd name="connsiteY9" fmla="*/ 220614 h 1001115"/>
              <a:gd name="connsiteX10" fmla="*/ 1054427 w 1054427"/>
              <a:gd name="connsiteY10" fmla="*/ 184383 h 1001115"/>
              <a:gd name="connsiteX11" fmla="*/ 1053374 w 1054427"/>
              <a:gd name="connsiteY11" fmla="*/ 923262 h 1001115"/>
              <a:gd name="connsiteX12" fmla="*/ 777370 w 1054427"/>
              <a:gd name="connsiteY12" fmla="*/ 988438 h 1001115"/>
              <a:gd name="connsiteX13" fmla="*/ 524793 w 1054427"/>
              <a:gd name="connsiteY13" fmla="*/ 845708 h 1001115"/>
              <a:gd name="connsiteX14" fmla="*/ 332541 w 1054427"/>
              <a:gd name="connsiteY14" fmla="*/ 853208 h 1001115"/>
              <a:gd name="connsiteX15" fmla="*/ 281238 w 1054427"/>
              <a:gd name="connsiteY15" fmla="*/ 924103 h 1001115"/>
              <a:gd name="connsiteX16" fmla="*/ 218658 w 1054427"/>
              <a:gd name="connsiteY16" fmla="*/ 985913 h 1001115"/>
              <a:gd name="connsiteX17" fmla="*/ 60575 w 1054427"/>
              <a:gd name="connsiteY17" fmla="*/ 956702 h 1001115"/>
              <a:gd name="connsiteX18" fmla="*/ 0 w 1054427"/>
              <a:gd name="connsiteY18" fmla="*/ 930341 h 1001115"/>
              <a:gd name="connsiteX19" fmla="*/ 3822 w 1054427"/>
              <a:gd name="connsiteY19" fmla="*/ 258284 h 1001115"/>
              <a:gd name="connsiteX20" fmla="*/ 61384 w 1054427"/>
              <a:gd name="connsiteY20" fmla="*/ 303903 h 1001115"/>
              <a:gd name="connsiteX21" fmla="*/ 150611 w 1054427"/>
              <a:gd name="connsiteY21" fmla="*/ 340881 h 1001115"/>
              <a:gd name="connsiteX22" fmla="*/ 406061 w 1054427"/>
              <a:gd name="connsiteY22" fmla="*/ 332441 h 1001115"/>
              <a:gd name="connsiteX23" fmla="*/ 419530 w 1054427"/>
              <a:gd name="connsiteY23" fmla="*/ 247836 h 1001115"/>
              <a:gd name="connsiteX24" fmla="*/ 319398 w 1054427"/>
              <a:gd name="connsiteY24" fmla="*/ 168957 h 1001115"/>
              <a:gd name="connsiteX25" fmla="*/ 333075 w 1054427"/>
              <a:gd name="connsiteY25" fmla="*/ 84524 h 1001115"/>
              <a:gd name="connsiteX26" fmla="*/ 417368 w 1054427"/>
              <a:gd name="connsiteY26" fmla="*/ 31344 h 1001115"/>
              <a:gd name="connsiteX27" fmla="*/ 520501 w 1054427"/>
              <a:gd name="connsiteY27" fmla="*/ 7620 h 1001115"/>
              <a:gd name="connsiteX0" fmla="*/ 520501 w 1053912"/>
              <a:gd name="connsiteY0" fmla="*/ 7620 h 1001115"/>
              <a:gd name="connsiteX1" fmla="*/ 643683 w 1053912"/>
              <a:gd name="connsiteY1" fmla="*/ 180 h 1001115"/>
              <a:gd name="connsiteX2" fmla="*/ 725733 w 1053912"/>
              <a:gd name="connsiteY2" fmla="*/ 13592 h 1001115"/>
              <a:gd name="connsiteX3" fmla="*/ 786737 w 1053912"/>
              <a:gd name="connsiteY3" fmla="*/ 44310 h 1001115"/>
              <a:gd name="connsiteX4" fmla="*/ 817510 w 1053912"/>
              <a:gd name="connsiteY4" fmla="*/ 86037 h 1001115"/>
              <a:gd name="connsiteX5" fmla="*/ 791947 w 1053912"/>
              <a:gd name="connsiteY5" fmla="*/ 131839 h 1001115"/>
              <a:gd name="connsiteX6" fmla="*/ 763009 w 1053912"/>
              <a:gd name="connsiteY6" fmla="*/ 170823 h 1001115"/>
              <a:gd name="connsiteX7" fmla="*/ 801399 w 1053912"/>
              <a:gd name="connsiteY7" fmla="*/ 243824 h 1001115"/>
              <a:gd name="connsiteX8" fmla="*/ 959535 w 1053912"/>
              <a:gd name="connsiteY8" fmla="*/ 278638 h 1001115"/>
              <a:gd name="connsiteX9" fmla="*/ 1038603 w 1053912"/>
              <a:gd name="connsiteY9" fmla="*/ 220614 h 1001115"/>
              <a:gd name="connsiteX10" fmla="*/ 1052588 w 1053912"/>
              <a:gd name="connsiteY10" fmla="*/ 181858 h 1001115"/>
              <a:gd name="connsiteX11" fmla="*/ 1053374 w 1053912"/>
              <a:gd name="connsiteY11" fmla="*/ 923262 h 1001115"/>
              <a:gd name="connsiteX12" fmla="*/ 777370 w 1053912"/>
              <a:gd name="connsiteY12" fmla="*/ 988438 h 1001115"/>
              <a:gd name="connsiteX13" fmla="*/ 524793 w 1053912"/>
              <a:gd name="connsiteY13" fmla="*/ 845708 h 1001115"/>
              <a:gd name="connsiteX14" fmla="*/ 332541 w 1053912"/>
              <a:gd name="connsiteY14" fmla="*/ 853208 h 1001115"/>
              <a:gd name="connsiteX15" fmla="*/ 281238 w 1053912"/>
              <a:gd name="connsiteY15" fmla="*/ 924103 h 1001115"/>
              <a:gd name="connsiteX16" fmla="*/ 218658 w 1053912"/>
              <a:gd name="connsiteY16" fmla="*/ 985913 h 1001115"/>
              <a:gd name="connsiteX17" fmla="*/ 60575 w 1053912"/>
              <a:gd name="connsiteY17" fmla="*/ 956702 h 1001115"/>
              <a:gd name="connsiteX18" fmla="*/ 0 w 1053912"/>
              <a:gd name="connsiteY18" fmla="*/ 930341 h 1001115"/>
              <a:gd name="connsiteX19" fmla="*/ 3822 w 1053912"/>
              <a:gd name="connsiteY19" fmla="*/ 258284 h 1001115"/>
              <a:gd name="connsiteX20" fmla="*/ 61384 w 1053912"/>
              <a:gd name="connsiteY20" fmla="*/ 303903 h 1001115"/>
              <a:gd name="connsiteX21" fmla="*/ 150611 w 1053912"/>
              <a:gd name="connsiteY21" fmla="*/ 340881 h 1001115"/>
              <a:gd name="connsiteX22" fmla="*/ 406061 w 1053912"/>
              <a:gd name="connsiteY22" fmla="*/ 332441 h 1001115"/>
              <a:gd name="connsiteX23" fmla="*/ 419530 w 1053912"/>
              <a:gd name="connsiteY23" fmla="*/ 247836 h 1001115"/>
              <a:gd name="connsiteX24" fmla="*/ 319398 w 1053912"/>
              <a:gd name="connsiteY24" fmla="*/ 168957 h 1001115"/>
              <a:gd name="connsiteX25" fmla="*/ 333075 w 1053912"/>
              <a:gd name="connsiteY25" fmla="*/ 84524 h 1001115"/>
              <a:gd name="connsiteX26" fmla="*/ 417368 w 1053912"/>
              <a:gd name="connsiteY26" fmla="*/ 31344 h 1001115"/>
              <a:gd name="connsiteX27" fmla="*/ 520501 w 1053912"/>
              <a:gd name="connsiteY27" fmla="*/ 7620 h 1001115"/>
              <a:gd name="connsiteX0" fmla="*/ 520501 w 1054025"/>
              <a:gd name="connsiteY0" fmla="*/ 7620 h 1001115"/>
              <a:gd name="connsiteX1" fmla="*/ 643683 w 1054025"/>
              <a:gd name="connsiteY1" fmla="*/ 180 h 1001115"/>
              <a:gd name="connsiteX2" fmla="*/ 725733 w 1054025"/>
              <a:gd name="connsiteY2" fmla="*/ 13592 h 1001115"/>
              <a:gd name="connsiteX3" fmla="*/ 786737 w 1054025"/>
              <a:gd name="connsiteY3" fmla="*/ 44310 h 1001115"/>
              <a:gd name="connsiteX4" fmla="*/ 817510 w 1054025"/>
              <a:gd name="connsiteY4" fmla="*/ 86037 h 1001115"/>
              <a:gd name="connsiteX5" fmla="*/ 791947 w 1054025"/>
              <a:gd name="connsiteY5" fmla="*/ 131839 h 1001115"/>
              <a:gd name="connsiteX6" fmla="*/ 763009 w 1054025"/>
              <a:gd name="connsiteY6" fmla="*/ 170823 h 1001115"/>
              <a:gd name="connsiteX7" fmla="*/ 801399 w 1054025"/>
              <a:gd name="connsiteY7" fmla="*/ 243824 h 1001115"/>
              <a:gd name="connsiteX8" fmla="*/ 959535 w 1054025"/>
              <a:gd name="connsiteY8" fmla="*/ 278638 h 1001115"/>
              <a:gd name="connsiteX9" fmla="*/ 1038603 w 1054025"/>
              <a:gd name="connsiteY9" fmla="*/ 220614 h 1001115"/>
              <a:gd name="connsiteX10" fmla="*/ 1053507 w 1054025"/>
              <a:gd name="connsiteY10" fmla="*/ 184383 h 1001115"/>
              <a:gd name="connsiteX11" fmla="*/ 1053374 w 1054025"/>
              <a:gd name="connsiteY11" fmla="*/ 923262 h 1001115"/>
              <a:gd name="connsiteX12" fmla="*/ 777370 w 1054025"/>
              <a:gd name="connsiteY12" fmla="*/ 988438 h 1001115"/>
              <a:gd name="connsiteX13" fmla="*/ 524793 w 1054025"/>
              <a:gd name="connsiteY13" fmla="*/ 845708 h 1001115"/>
              <a:gd name="connsiteX14" fmla="*/ 332541 w 1054025"/>
              <a:gd name="connsiteY14" fmla="*/ 853208 h 1001115"/>
              <a:gd name="connsiteX15" fmla="*/ 281238 w 1054025"/>
              <a:gd name="connsiteY15" fmla="*/ 924103 h 1001115"/>
              <a:gd name="connsiteX16" fmla="*/ 218658 w 1054025"/>
              <a:gd name="connsiteY16" fmla="*/ 985913 h 1001115"/>
              <a:gd name="connsiteX17" fmla="*/ 60575 w 1054025"/>
              <a:gd name="connsiteY17" fmla="*/ 956702 h 1001115"/>
              <a:gd name="connsiteX18" fmla="*/ 0 w 1054025"/>
              <a:gd name="connsiteY18" fmla="*/ 930341 h 1001115"/>
              <a:gd name="connsiteX19" fmla="*/ 3822 w 1054025"/>
              <a:gd name="connsiteY19" fmla="*/ 258284 h 1001115"/>
              <a:gd name="connsiteX20" fmla="*/ 61384 w 1054025"/>
              <a:gd name="connsiteY20" fmla="*/ 303903 h 1001115"/>
              <a:gd name="connsiteX21" fmla="*/ 150611 w 1054025"/>
              <a:gd name="connsiteY21" fmla="*/ 340881 h 1001115"/>
              <a:gd name="connsiteX22" fmla="*/ 406061 w 1054025"/>
              <a:gd name="connsiteY22" fmla="*/ 332441 h 1001115"/>
              <a:gd name="connsiteX23" fmla="*/ 419530 w 1054025"/>
              <a:gd name="connsiteY23" fmla="*/ 247836 h 1001115"/>
              <a:gd name="connsiteX24" fmla="*/ 319398 w 1054025"/>
              <a:gd name="connsiteY24" fmla="*/ 168957 h 1001115"/>
              <a:gd name="connsiteX25" fmla="*/ 333075 w 1054025"/>
              <a:gd name="connsiteY25" fmla="*/ 84524 h 1001115"/>
              <a:gd name="connsiteX26" fmla="*/ 417368 w 1054025"/>
              <a:gd name="connsiteY26" fmla="*/ 31344 h 1001115"/>
              <a:gd name="connsiteX27" fmla="*/ 520501 w 1054025"/>
              <a:gd name="connsiteY27" fmla="*/ 7620 h 1001115"/>
              <a:gd name="connsiteX0" fmla="*/ 520501 w 1054025"/>
              <a:gd name="connsiteY0" fmla="*/ 7620 h 1001115"/>
              <a:gd name="connsiteX1" fmla="*/ 643683 w 1054025"/>
              <a:gd name="connsiteY1" fmla="*/ 180 h 1001115"/>
              <a:gd name="connsiteX2" fmla="*/ 725733 w 1054025"/>
              <a:gd name="connsiteY2" fmla="*/ 13592 h 1001115"/>
              <a:gd name="connsiteX3" fmla="*/ 786737 w 1054025"/>
              <a:gd name="connsiteY3" fmla="*/ 44310 h 1001115"/>
              <a:gd name="connsiteX4" fmla="*/ 817510 w 1054025"/>
              <a:gd name="connsiteY4" fmla="*/ 86037 h 1001115"/>
              <a:gd name="connsiteX5" fmla="*/ 791947 w 1054025"/>
              <a:gd name="connsiteY5" fmla="*/ 131839 h 1001115"/>
              <a:gd name="connsiteX6" fmla="*/ 763009 w 1054025"/>
              <a:gd name="connsiteY6" fmla="*/ 170823 h 1001115"/>
              <a:gd name="connsiteX7" fmla="*/ 801399 w 1054025"/>
              <a:gd name="connsiteY7" fmla="*/ 243824 h 1001115"/>
              <a:gd name="connsiteX8" fmla="*/ 959535 w 1054025"/>
              <a:gd name="connsiteY8" fmla="*/ 278638 h 1001115"/>
              <a:gd name="connsiteX9" fmla="*/ 1038603 w 1054025"/>
              <a:gd name="connsiteY9" fmla="*/ 220614 h 1001115"/>
              <a:gd name="connsiteX10" fmla="*/ 1053507 w 1054025"/>
              <a:gd name="connsiteY10" fmla="*/ 188171 h 1001115"/>
              <a:gd name="connsiteX11" fmla="*/ 1053374 w 1054025"/>
              <a:gd name="connsiteY11" fmla="*/ 923262 h 1001115"/>
              <a:gd name="connsiteX12" fmla="*/ 777370 w 1054025"/>
              <a:gd name="connsiteY12" fmla="*/ 988438 h 1001115"/>
              <a:gd name="connsiteX13" fmla="*/ 524793 w 1054025"/>
              <a:gd name="connsiteY13" fmla="*/ 845708 h 1001115"/>
              <a:gd name="connsiteX14" fmla="*/ 332541 w 1054025"/>
              <a:gd name="connsiteY14" fmla="*/ 853208 h 1001115"/>
              <a:gd name="connsiteX15" fmla="*/ 281238 w 1054025"/>
              <a:gd name="connsiteY15" fmla="*/ 924103 h 1001115"/>
              <a:gd name="connsiteX16" fmla="*/ 218658 w 1054025"/>
              <a:gd name="connsiteY16" fmla="*/ 985913 h 1001115"/>
              <a:gd name="connsiteX17" fmla="*/ 60575 w 1054025"/>
              <a:gd name="connsiteY17" fmla="*/ 956702 h 1001115"/>
              <a:gd name="connsiteX18" fmla="*/ 0 w 1054025"/>
              <a:gd name="connsiteY18" fmla="*/ 930341 h 1001115"/>
              <a:gd name="connsiteX19" fmla="*/ 3822 w 1054025"/>
              <a:gd name="connsiteY19" fmla="*/ 258284 h 1001115"/>
              <a:gd name="connsiteX20" fmla="*/ 61384 w 1054025"/>
              <a:gd name="connsiteY20" fmla="*/ 303903 h 1001115"/>
              <a:gd name="connsiteX21" fmla="*/ 150611 w 1054025"/>
              <a:gd name="connsiteY21" fmla="*/ 340881 h 1001115"/>
              <a:gd name="connsiteX22" fmla="*/ 406061 w 1054025"/>
              <a:gd name="connsiteY22" fmla="*/ 332441 h 1001115"/>
              <a:gd name="connsiteX23" fmla="*/ 419530 w 1054025"/>
              <a:gd name="connsiteY23" fmla="*/ 247836 h 1001115"/>
              <a:gd name="connsiteX24" fmla="*/ 319398 w 1054025"/>
              <a:gd name="connsiteY24" fmla="*/ 168957 h 1001115"/>
              <a:gd name="connsiteX25" fmla="*/ 333075 w 1054025"/>
              <a:gd name="connsiteY25" fmla="*/ 84524 h 1001115"/>
              <a:gd name="connsiteX26" fmla="*/ 417368 w 1054025"/>
              <a:gd name="connsiteY26" fmla="*/ 31344 h 1001115"/>
              <a:gd name="connsiteX27" fmla="*/ 520501 w 1054025"/>
              <a:gd name="connsiteY27" fmla="*/ 7620 h 1001115"/>
              <a:gd name="connsiteX0" fmla="*/ 520501 w 1054025"/>
              <a:gd name="connsiteY0" fmla="*/ 7620 h 1001115"/>
              <a:gd name="connsiteX1" fmla="*/ 643683 w 1054025"/>
              <a:gd name="connsiteY1" fmla="*/ 180 h 1001115"/>
              <a:gd name="connsiteX2" fmla="*/ 725733 w 1054025"/>
              <a:gd name="connsiteY2" fmla="*/ 13592 h 1001115"/>
              <a:gd name="connsiteX3" fmla="*/ 786737 w 1054025"/>
              <a:gd name="connsiteY3" fmla="*/ 44310 h 1001115"/>
              <a:gd name="connsiteX4" fmla="*/ 817510 w 1054025"/>
              <a:gd name="connsiteY4" fmla="*/ 86037 h 1001115"/>
              <a:gd name="connsiteX5" fmla="*/ 791947 w 1054025"/>
              <a:gd name="connsiteY5" fmla="*/ 131839 h 1001115"/>
              <a:gd name="connsiteX6" fmla="*/ 763009 w 1054025"/>
              <a:gd name="connsiteY6" fmla="*/ 170823 h 1001115"/>
              <a:gd name="connsiteX7" fmla="*/ 801399 w 1054025"/>
              <a:gd name="connsiteY7" fmla="*/ 243824 h 1001115"/>
              <a:gd name="connsiteX8" fmla="*/ 959535 w 1054025"/>
              <a:gd name="connsiteY8" fmla="*/ 278638 h 1001115"/>
              <a:gd name="connsiteX9" fmla="*/ 1038603 w 1054025"/>
              <a:gd name="connsiteY9" fmla="*/ 220614 h 1001115"/>
              <a:gd name="connsiteX10" fmla="*/ 1053507 w 1054025"/>
              <a:gd name="connsiteY10" fmla="*/ 195746 h 1001115"/>
              <a:gd name="connsiteX11" fmla="*/ 1053374 w 1054025"/>
              <a:gd name="connsiteY11" fmla="*/ 923262 h 1001115"/>
              <a:gd name="connsiteX12" fmla="*/ 777370 w 1054025"/>
              <a:gd name="connsiteY12" fmla="*/ 988438 h 1001115"/>
              <a:gd name="connsiteX13" fmla="*/ 524793 w 1054025"/>
              <a:gd name="connsiteY13" fmla="*/ 845708 h 1001115"/>
              <a:gd name="connsiteX14" fmla="*/ 332541 w 1054025"/>
              <a:gd name="connsiteY14" fmla="*/ 853208 h 1001115"/>
              <a:gd name="connsiteX15" fmla="*/ 281238 w 1054025"/>
              <a:gd name="connsiteY15" fmla="*/ 924103 h 1001115"/>
              <a:gd name="connsiteX16" fmla="*/ 218658 w 1054025"/>
              <a:gd name="connsiteY16" fmla="*/ 985913 h 1001115"/>
              <a:gd name="connsiteX17" fmla="*/ 60575 w 1054025"/>
              <a:gd name="connsiteY17" fmla="*/ 956702 h 1001115"/>
              <a:gd name="connsiteX18" fmla="*/ 0 w 1054025"/>
              <a:gd name="connsiteY18" fmla="*/ 930341 h 1001115"/>
              <a:gd name="connsiteX19" fmla="*/ 3822 w 1054025"/>
              <a:gd name="connsiteY19" fmla="*/ 258284 h 1001115"/>
              <a:gd name="connsiteX20" fmla="*/ 61384 w 1054025"/>
              <a:gd name="connsiteY20" fmla="*/ 303903 h 1001115"/>
              <a:gd name="connsiteX21" fmla="*/ 150611 w 1054025"/>
              <a:gd name="connsiteY21" fmla="*/ 340881 h 1001115"/>
              <a:gd name="connsiteX22" fmla="*/ 406061 w 1054025"/>
              <a:gd name="connsiteY22" fmla="*/ 332441 h 1001115"/>
              <a:gd name="connsiteX23" fmla="*/ 419530 w 1054025"/>
              <a:gd name="connsiteY23" fmla="*/ 247836 h 1001115"/>
              <a:gd name="connsiteX24" fmla="*/ 319398 w 1054025"/>
              <a:gd name="connsiteY24" fmla="*/ 168957 h 1001115"/>
              <a:gd name="connsiteX25" fmla="*/ 333075 w 1054025"/>
              <a:gd name="connsiteY25" fmla="*/ 84524 h 1001115"/>
              <a:gd name="connsiteX26" fmla="*/ 417368 w 1054025"/>
              <a:gd name="connsiteY26" fmla="*/ 31344 h 1001115"/>
              <a:gd name="connsiteX27" fmla="*/ 520501 w 1054025"/>
              <a:gd name="connsiteY27" fmla="*/ 7620 h 1001115"/>
              <a:gd name="connsiteX0" fmla="*/ 520501 w 1053912"/>
              <a:gd name="connsiteY0" fmla="*/ 7620 h 1001115"/>
              <a:gd name="connsiteX1" fmla="*/ 643683 w 1053912"/>
              <a:gd name="connsiteY1" fmla="*/ 180 h 1001115"/>
              <a:gd name="connsiteX2" fmla="*/ 725733 w 1053912"/>
              <a:gd name="connsiteY2" fmla="*/ 13592 h 1001115"/>
              <a:gd name="connsiteX3" fmla="*/ 786737 w 1053912"/>
              <a:gd name="connsiteY3" fmla="*/ 44310 h 1001115"/>
              <a:gd name="connsiteX4" fmla="*/ 817510 w 1053912"/>
              <a:gd name="connsiteY4" fmla="*/ 86037 h 1001115"/>
              <a:gd name="connsiteX5" fmla="*/ 791947 w 1053912"/>
              <a:gd name="connsiteY5" fmla="*/ 131839 h 1001115"/>
              <a:gd name="connsiteX6" fmla="*/ 763009 w 1053912"/>
              <a:gd name="connsiteY6" fmla="*/ 170823 h 1001115"/>
              <a:gd name="connsiteX7" fmla="*/ 801399 w 1053912"/>
              <a:gd name="connsiteY7" fmla="*/ 243824 h 1001115"/>
              <a:gd name="connsiteX8" fmla="*/ 959535 w 1053912"/>
              <a:gd name="connsiteY8" fmla="*/ 278638 h 1001115"/>
              <a:gd name="connsiteX9" fmla="*/ 1038603 w 1053912"/>
              <a:gd name="connsiteY9" fmla="*/ 220614 h 1001115"/>
              <a:gd name="connsiteX10" fmla="*/ 1052588 w 1053912"/>
              <a:gd name="connsiteY10" fmla="*/ 198271 h 1001115"/>
              <a:gd name="connsiteX11" fmla="*/ 1053374 w 1053912"/>
              <a:gd name="connsiteY11" fmla="*/ 923262 h 1001115"/>
              <a:gd name="connsiteX12" fmla="*/ 777370 w 1053912"/>
              <a:gd name="connsiteY12" fmla="*/ 988438 h 1001115"/>
              <a:gd name="connsiteX13" fmla="*/ 524793 w 1053912"/>
              <a:gd name="connsiteY13" fmla="*/ 845708 h 1001115"/>
              <a:gd name="connsiteX14" fmla="*/ 332541 w 1053912"/>
              <a:gd name="connsiteY14" fmla="*/ 853208 h 1001115"/>
              <a:gd name="connsiteX15" fmla="*/ 281238 w 1053912"/>
              <a:gd name="connsiteY15" fmla="*/ 924103 h 1001115"/>
              <a:gd name="connsiteX16" fmla="*/ 218658 w 1053912"/>
              <a:gd name="connsiteY16" fmla="*/ 985913 h 1001115"/>
              <a:gd name="connsiteX17" fmla="*/ 60575 w 1053912"/>
              <a:gd name="connsiteY17" fmla="*/ 956702 h 1001115"/>
              <a:gd name="connsiteX18" fmla="*/ 0 w 1053912"/>
              <a:gd name="connsiteY18" fmla="*/ 930341 h 1001115"/>
              <a:gd name="connsiteX19" fmla="*/ 3822 w 1053912"/>
              <a:gd name="connsiteY19" fmla="*/ 258284 h 1001115"/>
              <a:gd name="connsiteX20" fmla="*/ 61384 w 1053912"/>
              <a:gd name="connsiteY20" fmla="*/ 303903 h 1001115"/>
              <a:gd name="connsiteX21" fmla="*/ 150611 w 1053912"/>
              <a:gd name="connsiteY21" fmla="*/ 340881 h 1001115"/>
              <a:gd name="connsiteX22" fmla="*/ 406061 w 1053912"/>
              <a:gd name="connsiteY22" fmla="*/ 332441 h 1001115"/>
              <a:gd name="connsiteX23" fmla="*/ 419530 w 1053912"/>
              <a:gd name="connsiteY23" fmla="*/ 247836 h 1001115"/>
              <a:gd name="connsiteX24" fmla="*/ 319398 w 1053912"/>
              <a:gd name="connsiteY24" fmla="*/ 168957 h 1001115"/>
              <a:gd name="connsiteX25" fmla="*/ 333075 w 1053912"/>
              <a:gd name="connsiteY25" fmla="*/ 84524 h 1001115"/>
              <a:gd name="connsiteX26" fmla="*/ 417368 w 1053912"/>
              <a:gd name="connsiteY26" fmla="*/ 31344 h 1001115"/>
              <a:gd name="connsiteX27" fmla="*/ 520501 w 1053912"/>
              <a:gd name="connsiteY27" fmla="*/ 7620 h 1001115"/>
              <a:gd name="connsiteX0" fmla="*/ 520501 w 1054900"/>
              <a:gd name="connsiteY0" fmla="*/ 7620 h 1001115"/>
              <a:gd name="connsiteX1" fmla="*/ 643683 w 1054900"/>
              <a:gd name="connsiteY1" fmla="*/ 180 h 1001115"/>
              <a:gd name="connsiteX2" fmla="*/ 725733 w 1054900"/>
              <a:gd name="connsiteY2" fmla="*/ 13592 h 1001115"/>
              <a:gd name="connsiteX3" fmla="*/ 786737 w 1054900"/>
              <a:gd name="connsiteY3" fmla="*/ 44310 h 1001115"/>
              <a:gd name="connsiteX4" fmla="*/ 817510 w 1054900"/>
              <a:gd name="connsiteY4" fmla="*/ 86037 h 1001115"/>
              <a:gd name="connsiteX5" fmla="*/ 791947 w 1054900"/>
              <a:gd name="connsiteY5" fmla="*/ 131839 h 1001115"/>
              <a:gd name="connsiteX6" fmla="*/ 763009 w 1054900"/>
              <a:gd name="connsiteY6" fmla="*/ 170823 h 1001115"/>
              <a:gd name="connsiteX7" fmla="*/ 801399 w 1054900"/>
              <a:gd name="connsiteY7" fmla="*/ 243824 h 1001115"/>
              <a:gd name="connsiteX8" fmla="*/ 959535 w 1054900"/>
              <a:gd name="connsiteY8" fmla="*/ 278638 h 1001115"/>
              <a:gd name="connsiteX9" fmla="*/ 1038603 w 1054900"/>
              <a:gd name="connsiteY9" fmla="*/ 220614 h 1001115"/>
              <a:gd name="connsiteX10" fmla="*/ 1052588 w 1054900"/>
              <a:gd name="connsiteY10" fmla="*/ 198271 h 1001115"/>
              <a:gd name="connsiteX11" fmla="*/ 1053374 w 1054900"/>
              <a:gd name="connsiteY11" fmla="*/ 923262 h 1001115"/>
              <a:gd name="connsiteX12" fmla="*/ 777370 w 1054900"/>
              <a:gd name="connsiteY12" fmla="*/ 988438 h 1001115"/>
              <a:gd name="connsiteX13" fmla="*/ 524793 w 1054900"/>
              <a:gd name="connsiteY13" fmla="*/ 845708 h 1001115"/>
              <a:gd name="connsiteX14" fmla="*/ 332541 w 1054900"/>
              <a:gd name="connsiteY14" fmla="*/ 853208 h 1001115"/>
              <a:gd name="connsiteX15" fmla="*/ 281238 w 1054900"/>
              <a:gd name="connsiteY15" fmla="*/ 924103 h 1001115"/>
              <a:gd name="connsiteX16" fmla="*/ 218658 w 1054900"/>
              <a:gd name="connsiteY16" fmla="*/ 985913 h 1001115"/>
              <a:gd name="connsiteX17" fmla="*/ 60575 w 1054900"/>
              <a:gd name="connsiteY17" fmla="*/ 956702 h 1001115"/>
              <a:gd name="connsiteX18" fmla="*/ 0 w 1054900"/>
              <a:gd name="connsiteY18" fmla="*/ 930341 h 1001115"/>
              <a:gd name="connsiteX19" fmla="*/ 3822 w 1054900"/>
              <a:gd name="connsiteY19" fmla="*/ 258284 h 1001115"/>
              <a:gd name="connsiteX20" fmla="*/ 61384 w 1054900"/>
              <a:gd name="connsiteY20" fmla="*/ 303903 h 1001115"/>
              <a:gd name="connsiteX21" fmla="*/ 150611 w 1054900"/>
              <a:gd name="connsiteY21" fmla="*/ 340881 h 1001115"/>
              <a:gd name="connsiteX22" fmla="*/ 406061 w 1054900"/>
              <a:gd name="connsiteY22" fmla="*/ 332441 h 1001115"/>
              <a:gd name="connsiteX23" fmla="*/ 419530 w 1054900"/>
              <a:gd name="connsiteY23" fmla="*/ 247836 h 1001115"/>
              <a:gd name="connsiteX24" fmla="*/ 319398 w 1054900"/>
              <a:gd name="connsiteY24" fmla="*/ 168957 h 1001115"/>
              <a:gd name="connsiteX25" fmla="*/ 333075 w 1054900"/>
              <a:gd name="connsiteY25" fmla="*/ 84524 h 1001115"/>
              <a:gd name="connsiteX26" fmla="*/ 417368 w 1054900"/>
              <a:gd name="connsiteY26" fmla="*/ 31344 h 1001115"/>
              <a:gd name="connsiteX27" fmla="*/ 520501 w 1054900"/>
              <a:gd name="connsiteY27" fmla="*/ 7620 h 1001115"/>
              <a:gd name="connsiteX0" fmla="*/ 520501 w 1053915"/>
              <a:gd name="connsiteY0" fmla="*/ 7620 h 1001115"/>
              <a:gd name="connsiteX1" fmla="*/ 643683 w 1053915"/>
              <a:gd name="connsiteY1" fmla="*/ 180 h 1001115"/>
              <a:gd name="connsiteX2" fmla="*/ 725733 w 1053915"/>
              <a:gd name="connsiteY2" fmla="*/ 13592 h 1001115"/>
              <a:gd name="connsiteX3" fmla="*/ 786737 w 1053915"/>
              <a:gd name="connsiteY3" fmla="*/ 44310 h 1001115"/>
              <a:gd name="connsiteX4" fmla="*/ 817510 w 1053915"/>
              <a:gd name="connsiteY4" fmla="*/ 86037 h 1001115"/>
              <a:gd name="connsiteX5" fmla="*/ 791947 w 1053915"/>
              <a:gd name="connsiteY5" fmla="*/ 131839 h 1001115"/>
              <a:gd name="connsiteX6" fmla="*/ 763009 w 1053915"/>
              <a:gd name="connsiteY6" fmla="*/ 170823 h 1001115"/>
              <a:gd name="connsiteX7" fmla="*/ 801399 w 1053915"/>
              <a:gd name="connsiteY7" fmla="*/ 243824 h 1001115"/>
              <a:gd name="connsiteX8" fmla="*/ 959535 w 1053915"/>
              <a:gd name="connsiteY8" fmla="*/ 278638 h 1001115"/>
              <a:gd name="connsiteX9" fmla="*/ 1038603 w 1053915"/>
              <a:gd name="connsiteY9" fmla="*/ 220614 h 1001115"/>
              <a:gd name="connsiteX10" fmla="*/ 1052588 w 1053915"/>
              <a:gd name="connsiteY10" fmla="*/ 198271 h 1001115"/>
              <a:gd name="connsiteX11" fmla="*/ 1050616 w 1053915"/>
              <a:gd name="connsiteY11" fmla="*/ 923262 h 1001115"/>
              <a:gd name="connsiteX12" fmla="*/ 777370 w 1053915"/>
              <a:gd name="connsiteY12" fmla="*/ 988438 h 1001115"/>
              <a:gd name="connsiteX13" fmla="*/ 524793 w 1053915"/>
              <a:gd name="connsiteY13" fmla="*/ 845708 h 1001115"/>
              <a:gd name="connsiteX14" fmla="*/ 332541 w 1053915"/>
              <a:gd name="connsiteY14" fmla="*/ 853208 h 1001115"/>
              <a:gd name="connsiteX15" fmla="*/ 281238 w 1053915"/>
              <a:gd name="connsiteY15" fmla="*/ 924103 h 1001115"/>
              <a:gd name="connsiteX16" fmla="*/ 218658 w 1053915"/>
              <a:gd name="connsiteY16" fmla="*/ 985913 h 1001115"/>
              <a:gd name="connsiteX17" fmla="*/ 60575 w 1053915"/>
              <a:gd name="connsiteY17" fmla="*/ 956702 h 1001115"/>
              <a:gd name="connsiteX18" fmla="*/ 0 w 1053915"/>
              <a:gd name="connsiteY18" fmla="*/ 930341 h 1001115"/>
              <a:gd name="connsiteX19" fmla="*/ 3822 w 1053915"/>
              <a:gd name="connsiteY19" fmla="*/ 258284 h 1001115"/>
              <a:gd name="connsiteX20" fmla="*/ 61384 w 1053915"/>
              <a:gd name="connsiteY20" fmla="*/ 303903 h 1001115"/>
              <a:gd name="connsiteX21" fmla="*/ 150611 w 1053915"/>
              <a:gd name="connsiteY21" fmla="*/ 340881 h 1001115"/>
              <a:gd name="connsiteX22" fmla="*/ 406061 w 1053915"/>
              <a:gd name="connsiteY22" fmla="*/ 332441 h 1001115"/>
              <a:gd name="connsiteX23" fmla="*/ 419530 w 1053915"/>
              <a:gd name="connsiteY23" fmla="*/ 247836 h 1001115"/>
              <a:gd name="connsiteX24" fmla="*/ 319398 w 1053915"/>
              <a:gd name="connsiteY24" fmla="*/ 168957 h 1001115"/>
              <a:gd name="connsiteX25" fmla="*/ 333075 w 1053915"/>
              <a:gd name="connsiteY25" fmla="*/ 84524 h 1001115"/>
              <a:gd name="connsiteX26" fmla="*/ 417368 w 1053915"/>
              <a:gd name="connsiteY26" fmla="*/ 31344 h 1001115"/>
              <a:gd name="connsiteX27" fmla="*/ 520501 w 1053915"/>
              <a:gd name="connsiteY27" fmla="*/ 7620 h 1001115"/>
              <a:gd name="connsiteX0" fmla="*/ 520501 w 1054901"/>
              <a:gd name="connsiteY0" fmla="*/ 7620 h 1001115"/>
              <a:gd name="connsiteX1" fmla="*/ 643683 w 1054901"/>
              <a:gd name="connsiteY1" fmla="*/ 180 h 1001115"/>
              <a:gd name="connsiteX2" fmla="*/ 725733 w 1054901"/>
              <a:gd name="connsiteY2" fmla="*/ 13592 h 1001115"/>
              <a:gd name="connsiteX3" fmla="*/ 786737 w 1054901"/>
              <a:gd name="connsiteY3" fmla="*/ 44310 h 1001115"/>
              <a:gd name="connsiteX4" fmla="*/ 817510 w 1054901"/>
              <a:gd name="connsiteY4" fmla="*/ 86037 h 1001115"/>
              <a:gd name="connsiteX5" fmla="*/ 791947 w 1054901"/>
              <a:gd name="connsiteY5" fmla="*/ 131839 h 1001115"/>
              <a:gd name="connsiteX6" fmla="*/ 763009 w 1054901"/>
              <a:gd name="connsiteY6" fmla="*/ 170823 h 1001115"/>
              <a:gd name="connsiteX7" fmla="*/ 801399 w 1054901"/>
              <a:gd name="connsiteY7" fmla="*/ 243824 h 1001115"/>
              <a:gd name="connsiteX8" fmla="*/ 959535 w 1054901"/>
              <a:gd name="connsiteY8" fmla="*/ 278638 h 1001115"/>
              <a:gd name="connsiteX9" fmla="*/ 1038603 w 1054901"/>
              <a:gd name="connsiteY9" fmla="*/ 220614 h 1001115"/>
              <a:gd name="connsiteX10" fmla="*/ 1052588 w 1054901"/>
              <a:gd name="connsiteY10" fmla="*/ 198271 h 1001115"/>
              <a:gd name="connsiteX11" fmla="*/ 1053375 w 1054901"/>
              <a:gd name="connsiteY11" fmla="*/ 923262 h 1001115"/>
              <a:gd name="connsiteX12" fmla="*/ 777370 w 1054901"/>
              <a:gd name="connsiteY12" fmla="*/ 988438 h 1001115"/>
              <a:gd name="connsiteX13" fmla="*/ 524793 w 1054901"/>
              <a:gd name="connsiteY13" fmla="*/ 845708 h 1001115"/>
              <a:gd name="connsiteX14" fmla="*/ 332541 w 1054901"/>
              <a:gd name="connsiteY14" fmla="*/ 853208 h 1001115"/>
              <a:gd name="connsiteX15" fmla="*/ 281238 w 1054901"/>
              <a:gd name="connsiteY15" fmla="*/ 924103 h 1001115"/>
              <a:gd name="connsiteX16" fmla="*/ 218658 w 1054901"/>
              <a:gd name="connsiteY16" fmla="*/ 985913 h 1001115"/>
              <a:gd name="connsiteX17" fmla="*/ 60575 w 1054901"/>
              <a:gd name="connsiteY17" fmla="*/ 956702 h 1001115"/>
              <a:gd name="connsiteX18" fmla="*/ 0 w 1054901"/>
              <a:gd name="connsiteY18" fmla="*/ 930341 h 1001115"/>
              <a:gd name="connsiteX19" fmla="*/ 3822 w 1054901"/>
              <a:gd name="connsiteY19" fmla="*/ 258284 h 1001115"/>
              <a:gd name="connsiteX20" fmla="*/ 61384 w 1054901"/>
              <a:gd name="connsiteY20" fmla="*/ 303903 h 1001115"/>
              <a:gd name="connsiteX21" fmla="*/ 150611 w 1054901"/>
              <a:gd name="connsiteY21" fmla="*/ 340881 h 1001115"/>
              <a:gd name="connsiteX22" fmla="*/ 406061 w 1054901"/>
              <a:gd name="connsiteY22" fmla="*/ 332441 h 1001115"/>
              <a:gd name="connsiteX23" fmla="*/ 419530 w 1054901"/>
              <a:gd name="connsiteY23" fmla="*/ 247836 h 1001115"/>
              <a:gd name="connsiteX24" fmla="*/ 319398 w 1054901"/>
              <a:gd name="connsiteY24" fmla="*/ 168957 h 1001115"/>
              <a:gd name="connsiteX25" fmla="*/ 333075 w 1054901"/>
              <a:gd name="connsiteY25" fmla="*/ 84524 h 1001115"/>
              <a:gd name="connsiteX26" fmla="*/ 417368 w 1054901"/>
              <a:gd name="connsiteY26" fmla="*/ 31344 h 1001115"/>
              <a:gd name="connsiteX27" fmla="*/ 520501 w 1054901"/>
              <a:gd name="connsiteY27" fmla="*/ 7620 h 1001115"/>
              <a:gd name="connsiteX0" fmla="*/ 520501 w 1054153"/>
              <a:gd name="connsiteY0" fmla="*/ 7620 h 999024"/>
              <a:gd name="connsiteX1" fmla="*/ 643683 w 1054153"/>
              <a:gd name="connsiteY1" fmla="*/ 180 h 999024"/>
              <a:gd name="connsiteX2" fmla="*/ 725733 w 1054153"/>
              <a:gd name="connsiteY2" fmla="*/ 13592 h 999024"/>
              <a:gd name="connsiteX3" fmla="*/ 786737 w 1054153"/>
              <a:gd name="connsiteY3" fmla="*/ 44310 h 999024"/>
              <a:gd name="connsiteX4" fmla="*/ 817510 w 1054153"/>
              <a:gd name="connsiteY4" fmla="*/ 86037 h 999024"/>
              <a:gd name="connsiteX5" fmla="*/ 791947 w 1054153"/>
              <a:gd name="connsiteY5" fmla="*/ 131839 h 999024"/>
              <a:gd name="connsiteX6" fmla="*/ 763009 w 1054153"/>
              <a:gd name="connsiteY6" fmla="*/ 170823 h 999024"/>
              <a:gd name="connsiteX7" fmla="*/ 801399 w 1054153"/>
              <a:gd name="connsiteY7" fmla="*/ 243824 h 999024"/>
              <a:gd name="connsiteX8" fmla="*/ 959535 w 1054153"/>
              <a:gd name="connsiteY8" fmla="*/ 278638 h 999024"/>
              <a:gd name="connsiteX9" fmla="*/ 1038603 w 1054153"/>
              <a:gd name="connsiteY9" fmla="*/ 220614 h 999024"/>
              <a:gd name="connsiteX10" fmla="*/ 1052588 w 1054153"/>
              <a:gd name="connsiteY10" fmla="*/ 198271 h 999024"/>
              <a:gd name="connsiteX11" fmla="*/ 1051536 w 1054153"/>
              <a:gd name="connsiteY11" fmla="*/ 918212 h 999024"/>
              <a:gd name="connsiteX12" fmla="*/ 777370 w 1054153"/>
              <a:gd name="connsiteY12" fmla="*/ 988438 h 999024"/>
              <a:gd name="connsiteX13" fmla="*/ 524793 w 1054153"/>
              <a:gd name="connsiteY13" fmla="*/ 845708 h 999024"/>
              <a:gd name="connsiteX14" fmla="*/ 332541 w 1054153"/>
              <a:gd name="connsiteY14" fmla="*/ 853208 h 999024"/>
              <a:gd name="connsiteX15" fmla="*/ 281238 w 1054153"/>
              <a:gd name="connsiteY15" fmla="*/ 924103 h 999024"/>
              <a:gd name="connsiteX16" fmla="*/ 218658 w 1054153"/>
              <a:gd name="connsiteY16" fmla="*/ 985913 h 999024"/>
              <a:gd name="connsiteX17" fmla="*/ 60575 w 1054153"/>
              <a:gd name="connsiteY17" fmla="*/ 956702 h 999024"/>
              <a:gd name="connsiteX18" fmla="*/ 0 w 1054153"/>
              <a:gd name="connsiteY18" fmla="*/ 930341 h 999024"/>
              <a:gd name="connsiteX19" fmla="*/ 3822 w 1054153"/>
              <a:gd name="connsiteY19" fmla="*/ 258284 h 999024"/>
              <a:gd name="connsiteX20" fmla="*/ 61384 w 1054153"/>
              <a:gd name="connsiteY20" fmla="*/ 303903 h 999024"/>
              <a:gd name="connsiteX21" fmla="*/ 150611 w 1054153"/>
              <a:gd name="connsiteY21" fmla="*/ 340881 h 999024"/>
              <a:gd name="connsiteX22" fmla="*/ 406061 w 1054153"/>
              <a:gd name="connsiteY22" fmla="*/ 332441 h 999024"/>
              <a:gd name="connsiteX23" fmla="*/ 419530 w 1054153"/>
              <a:gd name="connsiteY23" fmla="*/ 247836 h 999024"/>
              <a:gd name="connsiteX24" fmla="*/ 319398 w 1054153"/>
              <a:gd name="connsiteY24" fmla="*/ 168957 h 999024"/>
              <a:gd name="connsiteX25" fmla="*/ 333075 w 1054153"/>
              <a:gd name="connsiteY25" fmla="*/ 84524 h 999024"/>
              <a:gd name="connsiteX26" fmla="*/ 417368 w 1054153"/>
              <a:gd name="connsiteY26" fmla="*/ 31344 h 999024"/>
              <a:gd name="connsiteX27" fmla="*/ 520501 w 1054153"/>
              <a:gd name="connsiteY27" fmla="*/ 7620 h 999024"/>
              <a:gd name="connsiteX0" fmla="*/ 520501 w 1053345"/>
              <a:gd name="connsiteY0" fmla="*/ 7620 h 999024"/>
              <a:gd name="connsiteX1" fmla="*/ 643683 w 1053345"/>
              <a:gd name="connsiteY1" fmla="*/ 180 h 999024"/>
              <a:gd name="connsiteX2" fmla="*/ 725733 w 1053345"/>
              <a:gd name="connsiteY2" fmla="*/ 13592 h 999024"/>
              <a:gd name="connsiteX3" fmla="*/ 786737 w 1053345"/>
              <a:gd name="connsiteY3" fmla="*/ 44310 h 999024"/>
              <a:gd name="connsiteX4" fmla="*/ 817510 w 1053345"/>
              <a:gd name="connsiteY4" fmla="*/ 86037 h 999024"/>
              <a:gd name="connsiteX5" fmla="*/ 791947 w 1053345"/>
              <a:gd name="connsiteY5" fmla="*/ 131839 h 999024"/>
              <a:gd name="connsiteX6" fmla="*/ 763009 w 1053345"/>
              <a:gd name="connsiteY6" fmla="*/ 170823 h 999024"/>
              <a:gd name="connsiteX7" fmla="*/ 801399 w 1053345"/>
              <a:gd name="connsiteY7" fmla="*/ 243824 h 999024"/>
              <a:gd name="connsiteX8" fmla="*/ 959535 w 1053345"/>
              <a:gd name="connsiteY8" fmla="*/ 278638 h 999024"/>
              <a:gd name="connsiteX9" fmla="*/ 1038603 w 1053345"/>
              <a:gd name="connsiteY9" fmla="*/ 220614 h 999024"/>
              <a:gd name="connsiteX10" fmla="*/ 1052588 w 1053345"/>
              <a:gd name="connsiteY10" fmla="*/ 198271 h 999024"/>
              <a:gd name="connsiteX11" fmla="*/ 1051536 w 1053345"/>
              <a:gd name="connsiteY11" fmla="*/ 918212 h 999024"/>
              <a:gd name="connsiteX12" fmla="*/ 777370 w 1053345"/>
              <a:gd name="connsiteY12" fmla="*/ 988438 h 999024"/>
              <a:gd name="connsiteX13" fmla="*/ 524793 w 1053345"/>
              <a:gd name="connsiteY13" fmla="*/ 845708 h 999024"/>
              <a:gd name="connsiteX14" fmla="*/ 332541 w 1053345"/>
              <a:gd name="connsiteY14" fmla="*/ 853208 h 999024"/>
              <a:gd name="connsiteX15" fmla="*/ 281238 w 1053345"/>
              <a:gd name="connsiteY15" fmla="*/ 924103 h 999024"/>
              <a:gd name="connsiteX16" fmla="*/ 218658 w 1053345"/>
              <a:gd name="connsiteY16" fmla="*/ 985913 h 999024"/>
              <a:gd name="connsiteX17" fmla="*/ 60575 w 1053345"/>
              <a:gd name="connsiteY17" fmla="*/ 956702 h 999024"/>
              <a:gd name="connsiteX18" fmla="*/ 0 w 1053345"/>
              <a:gd name="connsiteY18" fmla="*/ 930341 h 999024"/>
              <a:gd name="connsiteX19" fmla="*/ 3822 w 1053345"/>
              <a:gd name="connsiteY19" fmla="*/ 258284 h 999024"/>
              <a:gd name="connsiteX20" fmla="*/ 61384 w 1053345"/>
              <a:gd name="connsiteY20" fmla="*/ 303903 h 999024"/>
              <a:gd name="connsiteX21" fmla="*/ 150611 w 1053345"/>
              <a:gd name="connsiteY21" fmla="*/ 340881 h 999024"/>
              <a:gd name="connsiteX22" fmla="*/ 406061 w 1053345"/>
              <a:gd name="connsiteY22" fmla="*/ 332441 h 999024"/>
              <a:gd name="connsiteX23" fmla="*/ 419530 w 1053345"/>
              <a:gd name="connsiteY23" fmla="*/ 247836 h 999024"/>
              <a:gd name="connsiteX24" fmla="*/ 319398 w 1053345"/>
              <a:gd name="connsiteY24" fmla="*/ 168957 h 999024"/>
              <a:gd name="connsiteX25" fmla="*/ 333075 w 1053345"/>
              <a:gd name="connsiteY25" fmla="*/ 84524 h 999024"/>
              <a:gd name="connsiteX26" fmla="*/ 417368 w 1053345"/>
              <a:gd name="connsiteY26" fmla="*/ 31344 h 999024"/>
              <a:gd name="connsiteX27" fmla="*/ 520501 w 1053345"/>
              <a:gd name="connsiteY27" fmla="*/ 7620 h 999024"/>
              <a:gd name="connsiteX0" fmla="*/ 520501 w 1053345"/>
              <a:gd name="connsiteY0" fmla="*/ 7620 h 999024"/>
              <a:gd name="connsiteX1" fmla="*/ 643683 w 1053345"/>
              <a:gd name="connsiteY1" fmla="*/ 180 h 999024"/>
              <a:gd name="connsiteX2" fmla="*/ 725733 w 1053345"/>
              <a:gd name="connsiteY2" fmla="*/ 13592 h 999024"/>
              <a:gd name="connsiteX3" fmla="*/ 786737 w 1053345"/>
              <a:gd name="connsiteY3" fmla="*/ 44310 h 999024"/>
              <a:gd name="connsiteX4" fmla="*/ 817510 w 1053345"/>
              <a:gd name="connsiteY4" fmla="*/ 86037 h 999024"/>
              <a:gd name="connsiteX5" fmla="*/ 791947 w 1053345"/>
              <a:gd name="connsiteY5" fmla="*/ 131839 h 999024"/>
              <a:gd name="connsiteX6" fmla="*/ 763009 w 1053345"/>
              <a:gd name="connsiteY6" fmla="*/ 170823 h 999024"/>
              <a:gd name="connsiteX7" fmla="*/ 801399 w 1053345"/>
              <a:gd name="connsiteY7" fmla="*/ 243824 h 999024"/>
              <a:gd name="connsiteX8" fmla="*/ 959535 w 1053345"/>
              <a:gd name="connsiteY8" fmla="*/ 278638 h 999024"/>
              <a:gd name="connsiteX9" fmla="*/ 1038603 w 1053345"/>
              <a:gd name="connsiteY9" fmla="*/ 220614 h 999024"/>
              <a:gd name="connsiteX10" fmla="*/ 1052588 w 1053345"/>
              <a:gd name="connsiteY10" fmla="*/ 198271 h 999024"/>
              <a:gd name="connsiteX11" fmla="*/ 1051536 w 1053345"/>
              <a:gd name="connsiteY11" fmla="*/ 918212 h 999024"/>
              <a:gd name="connsiteX12" fmla="*/ 777370 w 1053345"/>
              <a:gd name="connsiteY12" fmla="*/ 988438 h 999024"/>
              <a:gd name="connsiteX13" fmla="*/ 524793 w 1053345"/>
              <a:gd name="connsiteY13" fmla="*/ 845708 h 999024"/>
              <a:gd name="connsiteX14" fmla="*/ 332541 w 1053345"/>
              <a:gd name="connsiteY14" fmla="*/ 853208 h 999024"/>
              <a:gd name="connsiteX15" fmla="*/ 281238 w 1053345"/>
              <a:gd name="connsiteY15" fmla="*/ 924103 h 999024"/>
              <a:gd name="connsiteX16" fmla="*/ 218658 w 1053345"/>
              <a:gd name="connsiteY16" fmla="*/ 985913 h 999024"/>
              <a:gd name="connsiteX17" fmla="*/ 60575 w 1053345"/>
              <a:gd name="connsiteY17" fmla="*/ 956702 h 999024"/>
              <a:gd name="connsiteX18" fmla="*/ 0 w 1053345"/>
              <a:gd name="connsiteY18" fmla="*/ 930341 h 999024"/>
              <a:gd name="connsiteX19" fmla="*/ 3822 w 1053345"/>
              <a:gd name="connsiteY19" fmla="*/ 258284 h 999024"/>
              <a:gd name="connsiteX20" fmla="*/ 61384 w 1053345"/>
              <a:gd name="connsiteY20" fmla="*/ 303903 h 999024"/>
              <a:gd name="connsiteX21" fmla="*/ 150611 w 1053345"/>
              <a:gd name="connsiteY21" fmla="*/ 340881 h 999024"/>
              <a:gd name="connsiteX22" fmla="*/ 406061 w 1053345"/>
              <a:gd name="connsiteY22" fmla="*/ 332441 h 999024"/>
              <a:gd name="connsiteX23" fmla="*/ 419530 w 1053345"/>
              <a:gd name="connsiteY23" fmla="*/ 247836 h 999024"/>
              <a:gd name="connsiteX24" fmla="*/ 319398 w 1053345"/>
              <a:gd name="connsiteY24" fmla="*/ 168957 h 999024"/>
              <a:gd name="connsiteX25" fmla="*/ 333075 w 1053345"/>
              <a:gd name="connsiteY25" fmla="*/ 84524 h 999024"/>
              <a:gd name="connsiteX26" fmla="*/ 417368 w 1053345"/>
              <a:gd name="connsiteY26" fmla="*/ 31344 h 999024"/>
              <a:gd name="connsiteX27" fmla="*/ 520501 w 1053345"/>
              <a:gd name="connsiteY27" fmla="*/ 7620 h 999024"/>
              <a:gd name="connsiteX0" fmla="*/ 520501 w 1053345"/>
              <a:gd name="connsiteY0" fmla="*/ 7620 h 999024"/>
              <a:gd name="connsiteX1" fmla="*/ 643683 w 1053345"/>
              <a:gd name="connsiteY1" fmla="*/ 180 h 999024"/>
              <a:gd name="connsiteX2" fmla="*/ 725733 w 1053345"/>
              <a:gd name="connsiteY2" fmla="*/ 13592 h 999024"/>
              <a:gd name="connsiteX3" fmla="*/ 786737 w 1053345"/>
              <a:gd name="connsiteY3" fmla="*/ 44310 h 999024"/>
              <a:gd name="connsiteX4" fmla="*/ 817510 w 1053345"/>
              <a:gd name="connsiteY4" fmla="*/ 86037 h 999024"/>
              <a:gd name="connsiteX5" fmla="*/ 791947 w 1053345"/>
              <a:gd name="connsiteY5" fmla="*/ 131839 h 999024"/>
              <a:gd name="connsiteX6" fmla="*/ 763009 w 1053345"/>
              <a:gd name="connsiteY6" fmla="*/ 170823 h 999024"/>
              <a:gd name="connsiteX7" fmla="*/ 801399 w 1053345"/>
              <a:gd name="connsiteY7" fmla="*/ 243824 h 999024"/>
              <a:gd name="connsiteX8" fmla="*/ 959535 w 1053345"/>
              <a:gd name="connsiteY8" fmla="*/ 278638 h 999024"/>
              <a:gd name="connsiteX9" fmla="*/ 1038603 w 1053345"/>
              <a:gd name="connsiteY9" fmla="*/ 220614 h 999024"/>
              <a:gd name="connsiteX10" fmla="*/ 1052588 w 1053345"/>
              <a:gd name="connsiteY10" fmla="*/ 198271 h 999024"/>
              <a:gd name="connsiteX11" fmla="*/ 1051536 w 1053345"/>
              <a:gd name="connsiteY11" fmla="*/ 918212 h 999024"/>
              <a:gd name="connsiteX12" fmla="*/ 777370 w 1053345"/>
              <a:gd name="connsiteY12" fmla="*/ 988438 h 999024"/>
              <a:gd name="connsiteX13" fmla="*/ 524793 w 1053345"/>
              <a:gd name="connsiteY13" fmla="*/ 845708 h 999024"/>
              <a:gd name="connsiteX14" fmla="*/ 332541 w 1053345"/>
              <a:gd name="connsiteY14" fmla="*/ 853208 h 999024"/>
              <a:gd name="connsiteX15" fmla="*/ 281238 w 1053345"/>
              <a:gd name="connsiteY15" fmla="*/ 924103 h 999024"/>
              <a:gd name="connsiteX16" fmla="*/ 218658 w 1053345"/>
              <a:gd name="connsiteY16" fmla="*/ 985913 h 999024"/>
              <a:gd name="connsiteX17" fmla="*/ 60575 w 1053345"/>
              <a:gd name="connsiteY17" fmla="*/ 956702 h 999024"/>
              <a:gd name="connsiteX18" fmla="*/ 0 w 1053345"/>
              <a:gd name="connsiteY18" fmla="*/ 930341 h 999024"/>
              <a:gd name="connsiteX19" fmla="*/ 3822 w 1053345"/>
              <a:gd name="connsiteY19" fmla="*/ 258284 h 999024"/>
              <a:gd name="connsiteX20" fmla="*/ 61384 w 1053345"/>
              <a:gd name="connsiteY20" fmla="*/ 303903 h 999024"/>
              <a:gd name="connsiteX21" fmla="*/ 150611 w 1053345"/>
              <a:gd name="connsiteY21" fmla="*/ 340881 h 999024"/>
              <a:gd name="connsiteX22" fmla="*/ 406061 w 1053345"/>
              <a:gd name="connsiteY22" fmla="*/ 332441 h 999024"/>
              <a:gd name="connsiteX23" fmla="*/ 419530 w 1053345"/>
              <a:gd name="connsiteY23" fmla="*/ 247836 h 999024"/>
              <a:gd name="connsiteX24" fmla="*/ 319398 w 1053345"/>
              <a:gd name="connsiteY24" fmla="*/ 168957 h 999024"/>
              <a:gd name="connsiteX25" fmla="*/ 333075 w 1053345"/>
              <a:gd name="connsiteY25" fmla="*/ 84524 h 999024"/>
              <a:gd name="connsiteX26" fmla="*/ 417368 w 1053345"/>
              <a:gd name="connsiteY26" fmla="*/ 31344 h 999024"/>
              <a:gd name="connsiteX27" fmla="*/ 520501 w 1053345"/>
              <a:gd name="connsiteY27" fmla="*/ 7620 h 999024"/>
              <a:gd name="connsiteX0" fmla="*/ 520501 w 1053345"/>
              <a:gd name="connsiteY0" fmla="*/ 7620 h 999024"/>
              <a:gd name="connsiteX1" fmla="*/ 643683 w 1053345"/>
              <a:gd name="connsiteY1" fmla="*/ 180 h 999024"/>
              <a:gd name="connsiteX2" fmla="*/ 725733 w 1053345"/>
              <a:gd name="connsiteY2" fmla="*/ 13592 h 999024"/>
              <a:gd name="connsiteX3" fmla="*/ 786737 w 1053345"/>
              <a:gd name="connsiteY3" fmla="*/ 44310 h 999024"/>
              <a:gd name="connsiteX4" fmla="*/ 817510 w 1053345"/>
              <a:gd name="connsiteY4" fmla="*/ 86037 h 999024"/>
              <a:gd name="connsiteX5" fmla="*/ 791947 w 1053345"/>
              <a:gd name="connsiteY5" fmla="*/ 131839 h 999024"/>
              <a:gd name="connsiteX6" fmla="*/ 763009 w 1053345"/>
              <a:gd name="connsiteY6" fmla="*/ 170823 h 999024"/>
              <a:gd name="connsiteX7" fmla="*/ 801399 w 1053345"/>
              <a:gd name="connsiteY7" fmla="*/ 243824 h 999024"/>
              <a:gd name="connsiteX8" fmla="*/ 959535 w 1053345"/>
              <a:gd name="connsiteY8" fmla="*/ 278638 h 999024"/>
              <a:gd name="connsiteX9" fmla="*/ 1038603 w 1053345"/>
              <a:gd name="connsiteY9" fmla="*/ 220614 h 999024"/>
              <a:gd name="connsiteX10" fmla="*/ 1052588 w 1053345"/>
              <a:gd name="connsiteY10" fmla="*/ 198271 h 999024"/>
              <a:gd name="connsiteX11" fmla="*/ 1051536 w 1053345"/>
              <a:gd name="connsiteY11" fmla="*/ 918212 h 999024"/>
              <a:gd name="connsiteX12" fmla="*/ 777370 w 1053345"/>
              <a:gd name="connsiteY12" fmla="*/ 988438 h 999024"/>
              <a:gd name="connsiteX13" fmla="*/ 524793 w 1053345"/>
              <a:gd name="connsiteY13" fmla="*/ 845708 h 999024"/>
              <a:gd name="connsiteX14" fmla="*/ 332541 w 1053345"/>
              <a:gd name="connsiteY14" fmla="*/ 853208 h 999024"/>
              <a:gd name="connsiteX15" fmla="*/ 281238 w 1053345"/>
              <a:gd name="connsiteY15" fmla="*/ 924103 h 999024"/>
              <a:gd name="connsiteX16" fmla="*/ 218658 w 1053345"/>
              <a:gd name="connsiteY16" fmla="*/ 985913 h 999024"/>
              <a:gd name="connsiteX17" fmla="*/ 60575 w 1053345"/>
              <a:gd name="connsiteY17" fmla="*/ 956702 h 999024"/>
              <a:gd name="connsiteX18" fmla="*/ 0 w 1053345"/>
              <a:gd name="connsiteY18" fmla="*/ 930341 h 999024"/>
              <a:gd name="connsiteX19" fmla="*/ 3822 w 1053345"/>
              <a:gd name="connsiteY19" fmla="*/ 258284 h 999024"/>
              <a:gd name="connsiteX20" fmla="*/ 61384 w 1053345"/>
              <a:gd name="connsiteY20" fmla="*/ 303903 h 999024"/>
              <a:gd name="connsiteX21" fmla="*/ 150611 w 1053345"/>
              <a:gd name="connsiteY21" fmla="*/ 340881 h 999024"/>
              <a:gd name="connsiteX22" fmla="*/ 406061 w 1053345"/>
              <a:gd name="connsiteY22" fmla="*/ 332441 h 999024"/>
              <a:gd name="connsiteX23" fmla="*/ 419530 w 1053345"/>
              <a:gd name="connsiteY23" fmla="*/ 247836 h 999024"/>
              <a:gd name="connsiteX24" fmla="*/ 319398 w 1053345"/>
              <a:gd name="connsiteY24" fmla="*/ 168957 h 999024"/>
              <a:gd name="connsiteX25" fmla="*/ 333075 w 1053345"/>
              <a:gd name="connsiteY25" fmla="*/ 84524 h 999024"/>
              <a:gd name="connsiteX26" fmla="*/ 417368 w 1053345"/>
              <a:gd name="connsiteY26" fmla="*/ 31344 h 999024"/>
              <a:gd name="connsiteX27" fmla="*/ 520501 w 1053345"/>
              <a:gd name="connsiteY27" fmla="*/ 7620 h 999024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763207 w 1053345"/>
              <a:gd name="connsiteY12" fmla="*/ 813452 h 986667"/>
              <a:gd name="connsiteX13" fmla="*/ 524793 w 1053345"/>
              <a:gd name="connsiteY13" fmla="*/ 845708 h 986667"/>
              <a:gd name="connsiteX14" fmla="*/ 332541 w 1053345"/>
              <a:gd name="connsiteY14" fmla="*/ 853208 h 986667"/>
              <a:gd name="connsiteX15" fmla="*/ 281238 w 1053345"/>
              <a:gd name="connsiteY15" fmla="*/ 924103 h 986667"/>
              <a:gd name="connsiteX16" fmla="*/ 218658 w 1053345"/>
              <a:gd name="connsiteY16" fmla="*/ 985913 h 986667"/>
              <a:gd name="connsiteX17" fmla="*/ 60575 w 1053345"/>
              <a:gd name="connsiteY17" fmla="*/ 956702 h 986667"/>
              <a:gd name="connsiteX18" fmla="*/ 0 w 1053345"/>
              <a:gd name="connsiteY18" fmla="*/ 930341 h 986667"/>
              <a:gd name="connsiteX19" fmla="*/ 3822 w 1053345"/>
              <a:gd name="connsiteY19" fmla="*/ 258284 h 986667"/>
              <a:gd name="connsiteX20" fmla="*/ 61384 w 1053345"/>
              <a:gd name="connsiteY20" fmla="*/ 303903 h 986667"/>
              <a:gd name="connsiteX21" fmla="*/ 150611 w 1053345"/>
              <a:gd name="connsiteY21" fmla="*/ 340881 h 986667"/>
              <a:gd name="connsiteX22" fmla="*/ 406061 w 1053345"/>
              <a:gd name="connsiteY22" fmla="*/ 332441 h 986667"/>
              <a:gd name="connsiteX23" fmla="*/ 419530 w 1053345"/>
              <a:gd name="connsiteY23" fmla="*/ 247836 h 986667"/>
              <a:gd name="connsiteX24" fmla="*/ 319398 w 1053345"/>
              <a:gd name="connsiteY24" fmla="*/ 168957 h 986667"/>
              <a:gd name="connsiteX25" fmla="*/ 333075 w 1053345"/>
              <a:gd name="connsiteY25" fmla="*/ 84524 h 986667"/>
              <a:gd name="connsiteX26" fmla="*/ 417368 w 1053345"/>
              <a:gd name="connsiteY26" fmla="*/ 31344 h 986667"/>
              <a:gd name="connsiteX27" fmla="*/ 520501 w 1053345"/>
              <a:gd name="connsiteY27" fmla="*/ 7620 h 986667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763207 w 1053345"/>
              <a:gd name="connsiteY12" fmla="*/ 813452 h 986667"/>
              <a:gd name="connsiteX13" fmla="*/ 524793 w 1053345"/>
              <a:gd name="connsiteY13" fmla="*/ 845708 h 986667"/>
              <a:gd name="connsiteX14" fmla="*/ 332541 w 1053345"/>
              <a:gd name="connsiteY14" fmla="*/ 853208 h 986667"/>
              <a:gd name="connsiteX15" fmla="*/ 281238 w 1053345"/>
              <a:gd name="connsiteY15" fmla="*/ 924103 h 986667"/>
              <a:gd name="connsiteX16" fmla="*/ 218658 w 1053345"/>
              <a:gd name="connsiteY16" fmla="*/ 985913 h 986667"/>
              <a:gd name="connsiteX17" fmla="*/ 60575 w 1053345"/>
              <a:gd name="connsiteY17" fmla="*/ 956702 h 986667"/>
              <a:gd name="connsiteX18" fmla="*/ 0 w 1053345"/>
              <a:gd name="connsiteY18" fmla="*/ 930341 h 986667"/>
              <a:gd name="connsiteX19" fmla="*/ 3822 w 1053345"/>
              <a:gd name="connsiteY19" fmla="*/ 258284 h 986667"/>
              <a:gd name="connsiteX20" fmla="*/ 61384 w 1053345"/>
              <a:gd name="connsiteY20" fmla="*/ 303903 h 986667"/>
              <a:gd name="connsiteX21" fmla="*/ 150611 w 1053345"/>
              <a:gd name="connsiteY21" fmla="*/ 340881 h 986667"/>
              <a:gd name="connsiteX22" fmla="*/ 406061 w 1053345"/>
              <a:gd name="connsiteY22" fmla="*/ 332441 h 986667"/>
              <a:gd name="connsiteX23" fmla="*/ 419530 w 1053345"/>
              <a:gd name="connsiteY23" fmla="*/ 247836 h 986667"/>
              <a:gd name="connsiteX24" fmla="*/ 319398 w 1053345"/>
              <a:gd name="connsiteY24" fmla="*/ 168957 h 986667"/>
              <a:gd name="connsiteX25" fmla="*/ 333075 w 1053345"/>
              <a:gd name="connsiteY25" fmla="*/ 84524 h 986667"/>
              <a:gd name="connsiteX26" fmla="*/ 417368 w 1053345"/>
              <a:gd name="connsiteY26" fmla="*/ 31344 h 986667"/>
              <a:gd name="connsiteX27" fmla="*/ 520501 w 1053345"/>
              <a:gd name="connsiteY27" fmla="*/ 7620 h 986667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763207 w 1053345"/>
              <a:gd name="connsiteY12" fmla="*/ 813452 h 986667"/>
              <a:gd name="connsiteX13" fmla="*/ 609771 w 1053345"/>
              <a:gd name="connsiteY13" fmla="*/ 927368 h 986667"/>
              <a:gd name="connsiteX14" fmla="*/ 332541 w 1053345"/>
              <a:gd name="connsiteY14" fmla="*/ 853208 h 986667"/>
              <a:gd name="connsiteX15" fmla="*/ 281238 w 1053345"/>
              <a:gd name="connsiteY15" fmla="*/ 924103 h 986667"/>
              <a:gd name="connsiteX16" fmla="*/ 218658 w 1053345"/>
              <a:gd name="connsiteY16" fmla="*/ 985913 h 986667"/>
              <a:gd name="connsiteX17" fmla="*/ 60575 w 1053345"/>
              <a:gd name="connsiteY17" fmla="*/ 956702 h 986667"/>
              <a:gd name="connsiteX18" fmla="*/ 0 w 1053345"/>
              <a:gd name="connsiteY18" fmla="*/ 930341 h 986667"/>
              <a:gd name="connsiteX19" fmla="*/ 3822 w 1053345"/>
              <a:gd name="connsiteY19" fmla="*/ 258284 h 986667"/>
              <a:gd name="connsiteX20" fmla="*/ 61384 w 1053345"/>
              <a:gd name="connsiteY20" fmla="*/ 303903 h 986667"/>
              <a:gd name="connsiteX21" fmla="*/ 150611 w 1053345"/>
              <a:gd name="connsiteY21" fmla="*/ 340881 h 986667"/>
              <a:gd name="connsiteX22" fmla="*/ 406061 w 1053345"/>
              <a:gd name="connsiteY22" fmla="*/ 332441 h 986667"/>
              <a:gd name="connsiteX23" fmla="*/ 419530 w 1053345"/>
              <a:gd name="connsiteY23" fmla="*/ 247836 h 986667"/>
              <a:gd name="connsiteX24" fmla="*/ 319398 w 1053345"/>
              <a:gd name="connsiteY24" fmla="*/ 168957 h 986667"/>
              <a:gd name="connsiteX25" fmla="*/ 333075 w 1053345"/>
              <a:gd name="connsiteY25" fmla="*/ 84524 h 986667"/>
              <a:gd name="connsiteX26" fmla="*/ 417368 w 1053345"/>
              <a:gd name="connsiteY26" fmla="*/ 31344 h 986667"/>
              <a:gd name="connsiteX27" fmla="*/ 520501 w 1053345"/>
              <a:gd name="connsiteY27" fmla="*/ 7620 h 986667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763207 w 1053345"/>
              <a:gd name="connsiteY12" fmla="*/ 813452 h 986667"/>
              <a:gd name="connsiteX13" fmla="*/ 719730 w 1053345"/>
              <a:gd name="connsiteY13" fmla="*/ 833217 h 986667"/>
              <a:gd name="connsiteX14" fmla="*/ 609771 w 1053345"/>
              <a:gd name="connsiteY14" fmla="*/ 927368 h 986667"/>
              <a:gd name="connsiteX15" fmla="*/ 332541 w 1053345"/>
              <a:gd name="connsiteY15" fmla="*/ 853208 h 986667"/>
              <a:gd name="connsiteX16" fmla="*/ 281238 w 1053345"/>
              <a:gd name="connsiteY16" fmla="*/ 924103 h 986667"/>
              <a:gd name="connsiteX17" fmla="*/ 218658 w 1053345"/>
              <a:gd name="connsiteY17" fmla="*/ 985913 h 986667"/>
              <a:gd name="connsiteX18" fmla="*/ 60575 w 1053345"/>
              <a:gd name="connsiteY18" fmla="*/ 956702 h 986667"/>
              <a:gd name="connsiteX19" fmla="*/ 0 w 1053345"/>
              <a:gd name="connsiteY19" fmla="*/ 930341 h 986667"/>
              <a:gd name="connsiteX20" fmla="*/ 3822 w 1053345"/>
              <a:gd name="connsiteY20" fmla="*/ 258284 h 986667"/>
              <a:gd name="connsiteX21" fmla="*/ 61384 w 1053345"/>
              <a:gd name="connsiteY21" fmla="*/ 303903 h 986667"/>
              <a:gd name="connsiteX22" fmla="*/ 150611 w 1053345"/>
              <a:gd name="connsiteY22" fmla="*/ 340881 h 986667"/>
              <a:gd name="connsiteX23" fmla="*/ 406061 w 1053345"/>
              <a:gd name="connsiteY23" fmla="*/ 332441 h 986667"/>
              <a:gd name="connsiteX24" fmla="*/ 419530 w 1053345"/>
              <a:gd name="connsiteY24" fmla="*/ 247836 h 986667"/>
              <a:gd name="connsiteX25" fmla="*/ 319398 w 1053345"/>
              <a:gd name="connsiteY25" fmla="*/ 168957 h 986667"/>
              <a:gd name="connsiteX26" fmla="*/ 333075 w 1053345"/>
              <a:gd name="connsiteY26" fmla="*/ 84524 h 986667"/>
              <a:gd name="connsiteX27" fmla="*/ 417368 w 1053345"/>
              <a:gd name="connsiteY27" fmla="*/ 31344 h 986667"/>
              <a:gd name="connsiteX28" fmla="*/ 520501 w 1053345"/>
              <a:gd name="connsiteY28" fmla="*/ 7620 h 986667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763207 w 1053345"/>
              <a:gd name="connsiteY12" fmla="*/ 813452 h 986667"/>
              <a:gd name="connsiteX13" fmla="*/ 651747 w 1053345"/>
              <a:gd name="connsiteY13" fmla="*/ 879880 h 986667"/>
              <a:gd name="connsiteX14" fmla="*/ 609771 w 1053345"/>
              <a:gd name="connsiteY14" fmla="*/ 927368 h 986667"/>
              <a:gd name="connsiteX15" fmla="*/ 332541 w 1053345"/>
              <a:gd name="connsiteY15" fmla="*/ 853208 h 986667"/>
              <a:gd name="connsiteX16" fmla="*/ 281238 w 1053345"/>
              <a:gd name="connsiteY16" fmla="*/ 924103 h 986667"/>
              <a:gd name="connsiteX17" fmla="*/ 218658 w 1053345"/>
              <a:gd name="connsiteY17" fmla="*/ 985913 h 986667"/>
              <a:gd name="connsiteX18" fmla="*/ 60575 w 1053345"/>
              <a:gd name="connsiteY18" fmla="*/ 956702 h 986667"/>
              <a:gd name="connsiteX19" fmla="*/ 0 w 1053345"/>
              <a:gd name="connsiteY19" fmla="*/ 930341 h 986667"/>
              <a:gd name="connsiteX20" fmla="*/ 3822 w 1053345"/>
              <a:gd name="connsiteY20" fmla="*/ 258284 h 986667"/>
              <a:gd name="connsiteX21" fmla="*/ 61384 w 1053345"/>
              <a:gd name="connsiteY21" fmla="*/ 303903 h 986667"/>
              <a:gd name="connsiteX22" fmla="*/ 150611 w 1053345"/>
              <a:gd name="connsiteY22" fmla="*/ 340881 h 986667"/>
              <a:gd name="connsiteX23" fmla="*/ 406061 w 1053345"/>
              <a:gd name="connsiteY23" fmla="*/ 332441 h 986667"/>
              <a:gd name="connsiteX24" fmla="*/ 419530 w 1053345"/>
              <a:gd name="connsiteY24" fmla="*/ 247836 h 986667"/>
              <a:gd name="connsiteX25" fmla="*/ 319398 w 1053345"/>
              <a:gd name="connsiteY25" fmla="*/ 168957 h 986667"/>
              <a:gd name="connsiteX26" fmla="*/ 333075 w 1053345"/>
              <a:gd name="connsiteY26" fmla="*/ 84524 h 986667"/>
              <a:gd name="connsiteX27" fmla="*/ 417368 w 1053345"/>
              <a:gd name="connsiteY27" fmla="*/ 31344 h 986667"/>
              <a:gd name="connsiteX28" fmla="*/ 520501 w 1053345"/>
              <a:gd name="connsiteY28" fmla="*/ 7620 h 986667"/>
              <a:gd name="connsiteX0" fmla="*/ 520501 w 1053345"/>
              <a:gd name="connsiteY0" fmla="*/ 7620 h 1001384"/>
              <a:gd name="connsiteX1" fmla="*/ 643683 w 1053345"/>
              <a:gd name="connsiteY1" fmla="*/ 180 h 1001384"/>
              <a:gd name="connsiteX2" fmla="*/ 725733 w 1053345"/>
              <a:gd name="connsiteY2" fmla="*/ 13592 h 1001384"/>
              <a:gd name="connsiteX3" fmla="*/ 786737 w 1053345"/>
              <a:gd name="connsiteY3" fmla="*/ 44310 h 1001384"/>
              <a:gd name="connsiteX4" fmla="*/ 817510 w 1053345"/>
              <a:gd name="connsiteY4" fmla="*/ 86037 h 1001384"/>
              <a:gd name="connsiteX5" fmla="*/ 791947 w 1053345"/>
              <a:gd name="connsiteY5" fmla="*/ 131839 h 1001384"/>
              <a:gd name="connsiteX6" fmla="*/ 763009 w 1053345"/>
              <a:gd name="connsiteY6" fmla="*/ 170823 h 1001384"/>
              <a:gd name="connsiteX7" fmla="*/ 801399 w 1053345"/>
              <a:gd name="connsiteY7" fmla="*/ 243824 h 1001384"/>
              <a:gd name="connsiteX8" fmla="*/ 959535 w 1053345"/>
              <a:gd name="connsiteY8" fmla="*/ 278638 h 1001384"/>
              <a:gd name="connsiteX9" fmla="*/ 1038603 w 1053345"/>
              <a:gd name="connsiteY9" fmla="*/ 220614 h 1001384"/>
              <a:gd name="connsiteX10" fmla="*/ 1052588 w 1053345"/>
              <a:gd name="connsiteY10" fmla="*/ 198271 h 1001384"/>
              <a:gd name="connsiteX11" fmla="*/ 1051536 w 1053345"/>
              <a:gd name="connsiteY11" fmla="*/ 918212 h 1001384"/>
              <a:gd name="connsiteX12" fmla="*/ 763207 w 1053345"/>
              <a:gd name="connsiteY12" fmla="*/ 813452 h 1001384"/>
              <a:gd name="connsiteX13" fmla="*/ 651747 w 1053345"/>
              <a:gd name="connsiteY13" fmla="*/ 879880 h 1001384"/>
              <a:gd name="connsiteX14" fmla="*/ 632432 w 1053345"/>
              <a:gd name="connsiteY14" fmla="*/ 1001250 h 1001384"/>
              <a:gd name="connsiteX15" fmla="*/ 332541 w 1053345"/>
              <a:gd name="connsiteY15" fmla="*/ 853208 h 1001384"/>
              <a:gd name="connsiteX16" fmla="*/ 281238 w 1053345"/>
              <a:gd name="connsiteY16" fmla="*/ 924103 h 1001384"/>
              <a:gd name="connsiteX17" fmla="*/ 218658 w 1053345"/>
              <a:gd name="connsiteY17" fmla="*/ 985913 h 1001384"/>
              <a:gd name="connsiteX18" fmla="*/ 60575 w 1053345"/>
              <a:gd name="connsiteY18" fmla="*/ 956702 h 1001384"/>
              <a:gd name="connsiteX19" fmla="*/ 0 w 1053345"/>
              <a:gd name="connsiteY19" fmla="*/ 930341 h 1001384"/>
              <a:gd name="connsiteX20" fmla="*/ 3822 w 1053345"/>
              <a:gd name="connsiteY20" fmla="*/ 258284 h 1001384"/>
              <a:gd name="connsiteX21" fmla="*/ 61384 w 1053345"/>
              <a:gd name="connsiteY21" fmla="*/ 303903 h 1001384"/>
              <a:gd name="connsiteX22" fmla="*/ 150611 w 1053345"/>
              <a:gd name="connsiteY22" fmla="*/ 340881 h 1001384"/>
              <a:gd name="connsiteX23" fmla="*/ 406061 w 1053345"/>
              <a:gd name="connsiteY23" fmla="*/ 332441 h 1001384"/>
              <a:gd name="connsiteX24" fmla="*/ 419530 w 1053345"/>
              <a:gd name="connsiteY24" fmla="*/ 247836 h 1001384"/>
              <a:gd name="connsiteX25" fmla="*/ 319398 w 1053345"/>
              <a:gd name="connsiteY25" fmla="*/ 168957 h 1001384"/>
              <a:gd name="connsiteX26" fmla="*/ 333075 w 1053345"/>
              <a:gd name="connsiteY26" fmla="*/ 84524 h 1001384"/>
              <a:gd name="connsiteX27" fmla="*/ 417368 w 1053345"/>
              <a:gd name="connsiteY27" fmla="*/ 31344 h 1001384"/>
              <a:gd name="connsiteX28" fmla="*/ 520501 w 1053345"/>
              <a:gd name="connsiteY28" fmla="*/ 7620 h 1001384"/>
              <a:gd name="connsiteX0" fmla="*/ 520501 w 1053345"/>
              <a:gd name="connsiteY0" fmla="*/ 7620 h 1001253"/>
              <a:gd name="connsiteX1" fmla="*/ 643683 w 1053345"/>
              <a:gd name="connsiteY1" fmla="*/ 180 h 1001253"/>
              <a:gd name="connsiteX2" fmla="*/ 725733 w 1053345"/>
              <a:gd name="connsiteY2" fmla="*/ 13592 h 1001253"/>
              <a:gd name="connsiteX3" fmla="*/ 786737 w 1053345"/>
              <a:gd name="connsiteY3" fmla="*/ 44310 h 1001253"/>
              <a:gd name="connsiteX4" fmla="*/ 817510 w 1053345"/>
              <a:gd name="connsiteY4" fmla="*/ 86037 h 1001253"/>
              <a:gd name="connsiteX5" fmla="*/ 791947 w 1053345"/>
              <a:gd name="connsiteY5" fmla="*/ 131839 h 1001253"/>
              <a:gd name="connsiteX6" fmla="*/ 763009 w 1053345"/>
              <a:gd name="connsiteY6" fmla="*/ 170823 h 1001253"/>
              <a:gd name="connsiteX7" fmla="*/ 801399 w 1053345"/>
              <a:gd name="connsiteY7" fmla="*/ 243824 h 1001253"/>
              <a:gd name="connsiteX8" fmla="*/ 959535 w 1053345"/>
              <a:gd name="connsiteY8" fmla="*/ 278638 h 1001253"/>
              <a:gd name="connsiteX9" fmla="*/ 1038603 w 1053345"/>
              <a:gd name="connsiteY9" fmla="*/ 220614 h 1001253"/>
              <a:gd name="connsiteX10" fmla="*/ 1052588 w 1053345"/>
              <a:gd name="connsiteY10" fmla="*/ 198271 h 1001253"/>
              <a:gd name="connsiteX11" fmla="*/ 1051536 w 1053345"/>
              <a:gd name="connsiteY11" fmla="*/ 918212 h 1001253"/>
              <a:gd name="connsiteX12" fmla="*/ 763207 w 1053345"/>
              <a:gd name="connsiteY12" fmla="*/ 813452 h 1001253"/>
              <a:gd name="connsiteX13" fmla="*/ 708400 w 1053345"/>
              <a:gd name="connsiteY13" fmla="*/ 848772 h 1001253"/>
              <a:gd name="connsiteX14" fmla="*/ 632432 w 1053345"/>
              <a:gd name="connsiteY14" fmla="*/ 1001250 h 1001253"/>
              <a:gd name="connsiteX15" fmla="*/ 332541 w 1053345"/>
              <a:gd name="connsiteY15" fmla="*/ 853208 h 1001253"/>
              <a:gd name="connsiteX16" fmla="*/ 281238 w 1053345"/>
              <a:gd name="connsiteY16" fmla="*/ 924103 h 1001253"/>
              <a:gd name="connsiteX17" fmla="*/ 218658 w 1053345"/>
              <a:gd name="connsiteY17" fmla="*/ 985913 h 1001253"/>
              <a:gd name="connsiteX18" fmla="*/ 60575 w 1053345"/>
              <a:gd name="connsiteY18" fmla="*/ 956702 h 1001253"/>
              <a:gd name="connsiteX19" fmla="*/ 0 w 1053345"/>
              <a:gd name="connsiteY19" fmla="*/ 930341 h 1001253"/>
              <a:gd name="connsiteX20" fmla="*/ 3822 w 1053345"/>
              <a:gd name="connsiteY20" fmla="*/ 258284 h 1001253"/>
              <a:gd name="connsiteX21" fmla="*/ 61384 w 1053345"/>
              <a:gd name="connsiteY21" fmla="*/ 303903 h 1001253"/>
              <a:gd name="connsiteX22" fmla="*/ 150611 w 1053345"/>
              <a:gd name="connsiteY22" fmla="*/ 340881 h 1001253"/>
              <a:gd name="connsiteX23" fmla="*/ 406061 w 1053345"/>
              <a:gd name="connsiteY23" fmla="*/ 332441 h 1001253"/>
              <a:gd name="connsiteX24" fmla="*/ 419530 w 1053345"/>
              <a:gd name="connsiteY24" fmla="*/ 247836 h 1001253"/>
              <a:gd name="connsiteX25" fmla="*/ 319398 w 1053345"/>
              <a:gd name="connsiteY25" fmla="*/ 168957 h 1001253"/>
              <a:gd name="connsiteX26" fmla="*/ 333075 w 1053345"/>
              <a:gd name="connsiteY26" fmla="*/ 84524 h 1001253"/>
              <a:gd name="connsiteX27" fmla="*/ 417368 w 1053345"/>
              <a:gd name="connsiteY27" fmla="*/ 31344 h 1001253"/>
              <a:gd name="connsiteX28" fmla="*/ 520501 w 1053345"/>
              <a:gd name="connsiteY28" fmla="*/ 7620 h 1001253"/>
              <a:gd name="connsiteX0" fmla="*/ 520501 w 1053345"/>
              <a:gd name="connsiteY0" fmla="*/ 7620 h 1001253"/>
              <a:gd name="connsiteX1" fmla="*/ 643683 w 1053345"/>
              <a:gd name="connsiteY1" fmla="*/ 180 h 1001253"/>
              <a:gd name="connsiteX2" fmla="*/ 725733 w 1053345"/>
              <a:gd name="connsiteY2" fmla="*/ 13592 h 1001253"/>
              <a:gd name="connsiteX3" fmla="*/ 786737 w 1053345"/>
              <a:gd name="connsiteY3" fmla="*/ 44310 h 1001253"/>
              <a:gd name="connsiteX4" fmla="*/ 817510 w 1053345"/>
              <a:gd name="connsiteY4" fmla="*/ 86037 h 1001253"/>
              <a:gd name="connsiteX5" fmla="*/ 791947 w 1053345"/>
              <a:gd name="connsiteY5" fmla="*/ 131839 h 1001253"/>
              <a:gd name="connsiteX6" fmla="*/ 763009 w 1053345"/>
              <a:gd name="connsiteY6" fmla="*/ 170823 h 1001253"/>
              <a:gd name="connsiteX7" fmla="*/ 801399 w 1053345"/>
              <a:gd name="connsiteY7" fmla="*/ 243824 h 1001253"/>
              <a:gd name="connsiteX8" fmla="*/ 959535 w 1053345"/>
              <a:gd name="connsiteY8" fmla="*/ 278638 h 1001253"/>
              <a:gd name="connsiteX9" fmla="*/ 1038603 w 1053345"/>
              <a:gd name="connsiteY9" fmla="*/ 220614 h 1001253"/>
              <a:gd name="connsiteX10" fmla="*/ 1052588 w 1053345"/>
              <a:gd name="connsiteY10" fmla="*/ 198271 h 1001253"/>
              <a:gd name="connsiteX11" fmla="*/ 1051536 w 1053345"/>
              <a:gd name="connsiteY11" fmla="*/ 918212 h 1001253"/>
              <a:gd name="connsiteX12" fmla="*/ 814194 w 1053345"/>
              <a:gd name="connsiteY12" fmla="*/ 782344 h 1001253"/>
              <a:gd name="connsiteX13" fmla="*/ 708400 w 1053345"/>
              <a:gd name="connsiteY13" fmla="*/ 848772 h 1001253"/>
              <a:gd name="connsiteX14" fmla="*/ 632432 w 1053345"/>
              <a:gd name="connsiteY14" fmla="*/ 1001250 h 1001253"/>
              <a:gd name="connsiteX15" fmla="*/ 332541 w 1053345"/>
              <a:gd name="connsiteY15" fmla="*/ 853208 h 1001253"/>
              <a:gd name="connsiteX16" fmla="*/ 281238 w 1053345"/>
              <a:gd name="connsiteY16" fmla="*/ 924103 h 1001253"/>
              <a:gd name="connsiteX17" fmla="*/ 218658 w 1053345"/>
              <a:gd name="connsiteY17" fmla="*/ 985913 h 1001253"/>
              <a:gd name="connsiteX18" fmla="*/ 60575 w 1053345"/>
              <a:gd name="connsiteY18" fmla="*/ 956702 h 1001253"/>
              <a:gd name="connsiteX19" fmla="*/ 0 w 1053345"/>
              <a:gd name="connsiteY19" fmla="*/ 930341 h 1001253"/>
              <a:gd name="connsiteX20" fmla="*/ 3822 w 1053345"/>
              <a:gd name="connsiteY20" fmla="*/ 258284 h 1001253"/>
              <a:gd name="connsiteX21" fmla="*/ 61384 w 1053345"/>
              <a:gd name="connsiteY21" fmla="*/ 303903 h 1001253"/>
              <a:gd name="connsiteX22" fmla="*/ 150611 w 1053345"/>
              <a:gd name="connsiteY22" fmla="*/ 340881 h 1001253"/>
              <a:gd name="connsiteX23" fmla="*/ 406061 w 1053345"/>
              <a:gd name="connsiteY23" fmla="*/ 332441 h 1001253"/>
              <a:gd name="connsiteX24" fmla="*/ 419530 w 1053345"/>
              <a:gd name="connsiteY24" fmla="*/ 247836 h 1001253"/>
              <a:gd name="connsiteX25" fmla="*/ 319398 w 1053345"/>
              <a:gd name="connsiteY25" fmla="*/ 168957 h 1001253"/>
              <a:gd name="connsiteX26" fmla="*/ 333075 w 1053345"/>
              <a:gd name="connsiteY26" fmla="*/ 84524 h 1001253"/>
              <a:gd name="connsiteX27" fmla="*/ 417368 w 1053345"/>
              <a:gd name="connsiteY27" fmla="*/ 31344 h 1001253"/>
              <a:gd name="connsiteX28" fmla="*/ 520501 w 1053345"/>
              <a:gd name="connsiteY28" fmla="*/ 7620 h 1001253"/>
              <a:gd name="connsiteX0" fmla="*/ 520501 w 1053345"/>
              <a:gd name="connsiteY0" fmla="*/ 7620 h 1001394"/>
              <a:gd name="connsiteX1" fmla="*/ 643683 w 1053345"/>
              <a:gd name="connsiteY1" fmla="*/ 180 h 1001394"/>
              <a:gd name="connsiteX2" fmla="*/ 725733 w 1053345"/>
              <a:gd name="connsiteY2" fmla="*/ 13592 h 1001394"/>
              <a:gd name="connsiteX3" fmla="*/ 786737 w 1053345"/>
              <a:gd name="connsiteY3" fmla="*/ 44310 h 1001394"/>
              <a:gd name="connsiteX4" fmla="*/ 817510 w 1053345"/>
              <a:gd name="connsiteY4" fmla="*/ 86037 h 1001394"/>
              <a:gd name="connsiteX5" fmla="*/ 791947 w 1053345"/>
              <a:gd name="connsiteY5" fmla="*/ 131839 h 1001394"/>
              <a:gd name="connsiteX6" fmla="*/ 763009 w 1053345"/>
              <a:gd name="connsiteY6" fmla="*/ 170823 h 1001394"/>
              <a:gd name="connsiteX7" fmla="*/ 801399 w 1053345"/>
              <a:gd name="connsiteY7" fmla="*/ 243824 h 1001394"/>
              <a:gd name="connsiteX8" fmla="*/ 959535 w 1053345"/>
              <a:gd name="connsiteY8" fmla="*/ 278638 h 1001394"/>
              <a:gd name="connsiteX9" fmla="*/ 1038603 w 1053345"/>
              <a:gd name="connsiteY9" fmla="*/ 220614 h 1001394"/>
              <a:gd name="connsiteX10" fmla="*/ 1052588 w 1053345"/>
              <a:gd name="connsiteY10" fmla="*/ 198271 h 1001394"/>
              <a:gd name="connsiteX11" fmla="*/ 1051536 w 1053345"/>
              <a:gd name="connsiteY11" fmla="*/ 918212 h 1001394"/>
              <a:gd name="connsiteX12" fmla="*/ 814194 w 1053345"/>
              <a:gd name="connsiteY12" fmla="*/ 782344 h 1001394"/>
              <a:gd name="connsiteX13" fmla="*/ 728229 w 1053345"/>
              <a:gd name="connsiteY13" fmla="*/ 821552 h 1001394"/>
              <a:gd name="connsiteX14" fmla="*/ 632432 w 1053345"/>
              <a:gd name="connsiteY14" fmla="*/ 1001250 h 1001394"/>
              <a:gd name="connsiteX15" fmla="*/ 332541 w 1053345"/>
              <a:gd name="connsiteY15" fmla="*/ 853208 h 1001394"/>
              <a:gd name="connsiteX16" fmla="*/ 281238 w 1053345"/>
              <a:gd name="connsiteY16" fmla="*/ 924103 h 1001394"/>
              <a:gd name="connsiteX17" fmla="*/ 218658 w 1053345"/>
              <a:gd name="connsiteY17" fmla="*/ 985913 h 1001394"/>
              <a:gd name="connsiteX18" fmla="*/ 60575 w 1053345"/>
              <a:gd name="connsiteY18" fmla="*/ 956702 h 1001394"/>
              <a:gd name="connsiteX19" fmla="*/ 0 w 1053345"/>
              <a:gd name="connsiteY19" fmla="*/ 930341 h 1001394"/>
              <a:gd name="connsiteX20" fmla="*/ 3822 w 1053345"/>
              <a:gd name="connsiteY20" fmla="*/ 258284 h 1001394"/>
              <a:gd name="connsiteX21" fmla="*/ 61384 w 1053345"/>
              <a:gd name="connsiteY21" fmla="*/ 303903 h 1001394"/>
              <a:gd name="connsiteX22" fmla="*/ 150611 w 1053345"/>
              <a:gd name="connsiteY22" fmla="*/ 340881 h 1001394"/>
              <a:gd name="connsiteX23" fmla="*/ 406061 w 1053345"/>
              <a:gd name="connsiteY23" fmla="*/ 332441 h 1001394"/>
              <a:gd name="connsiteX24" fmla="*/ 419530 w 1053345"/>
              <a:gd name="connsiteY24" fmla="*/ 247836 h 1001394"/>
              <a:gd name="connsiteX25" fmla="*/ 319398 w 1053345"/>
              <a:gd name="connsiteY25" fmla="*/ 168957 h 1001394"/>
              <a:gd name="connsiteX26" fmla="*/ 333075 w 1053345"/>
              <a:gd name="connsiteY26" fmla="*/ 84524 h 1001394"/>
              <a:gd name="connsiteX27" fmla="*/ 417368 w 1053345"/>
              <a:gd name="connsiteY27" fmla="*/ 31344 h 1001394"/>
              <a:gd name="connsiteX28" fmla="*/ 520501 w 1053345"/>
              <a:gd name="connsiteY28" fmla="*/ 7620 h 1001394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814194 w 1053345"/>
              <a:gd name="connsiteY12" fmla="*/ 782344 h 986667"/>
              <a:gd name="connsiteX13" fmla="*/ 728229 w 1053345"/>
              <a:gd name="connsiteY13" fmla="*/ 821552 h 986667"/>
              <a:gd name="connsiteX14" fmla="*/ 677754 w 1053345"/>
              <a:gd name="connsiteY14" fmla="*/ 981807 h 986667"/>
              <a:gd name="connsiteX15" fmla="*/ 332541 w 1053345"/>
              <a:gd name="connsiteY15" fmla="*/ 853208 h 986667"/>
              <a:gd name="connsiteX16" fmla="*/ 281238 w 1053345"/>
              <a:gd name="connsiteY16" fmla="*/ 924103 h 986667"/>
              <a:gd name="connsiteX17" fmla="*/ 218658 w 1053345"/>
              <a:gd name="connsiteY17" fmla="*/ 985913 h 986667"/>
              <a:gd name="connsiteX18" fmla="*/ 60575 w 1053345"/>
              <a:gd name="connsiteY18" fmla="*/ 956702 h 986667"/>
              <a:gd name="connsiteX19" fmla="*/ 0 w 1053345"/>
              <a:gd name="connsiteY19" fmla="*/ 930341 h 986667"/>
              <a:gd name="connsiteX20" fmla="*/ 3822 w 1053345"/>
              <a:gd name="connsiteY20" fmla="*/ 258284 h 986667"/>
              <a:gd name="connsiteX21" fmla="*/ 61384 w 1053345"/>
              <a:gd name="connsiteY21" fmla="*/ 303903 h 986667"/>
              <a:gd name="connsiteX22" fmla="*/ 150611 w 1053345"/>
              <a:gd name="connsiteY22" fmla="*/ 340881 h 986667"/>
              <a:gd name="connsiteX23" fmla="*/ 406061 w 1053345"/>
              <a:gd name="connsiteY23" fmla="*/ 332441 h 986667"/>
              <a:gd name="connsiteX24" fmla="*/ 419530 w 1053345"/>
              <a:gd name="connsiteY24" fmla="*/ 247836 h 986667"/>
              <a:gd name="connsiteX25" fmla="*/ 319398 w 1053345"/>
              <a:gd name="connsiteY25" fmla="*/ 168957 h 986667"/>
              <a:gd name="connsiteX26" fmla="*/ 333075 w 1053345"/>
              <a:gd name="connsiteY26" fmla="*/ 84524 h 986667"/>
              <a:gd name="connsiteX27" fmla="*/ 417368 w 1053345"/>
              <a:gd name="connsiteY27" fmla="*/ 31344 h 986667"/>
              <a:gd name="connsiteX28" fmla="*/ 520501 w 1053345"/>
              <a:gd name="connsiteY28" fmla="*/ 7620 h 986667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814194 w 1053345"/>
              <a:gd name="connsiteY12" fmla="*/ 782344 h 986667"/>
              <a:gd name="connsiteX13" fmla="*/ 728229 w 1053345"/>
              <a:gd name="connsiteY13" fmla="*/ 821552 h 986667"/>
              <a:gd name="connsiteX14" fmla="*/ 677754 w 1053345"/>
              <a:gd name="connsiteY14" fmla="*/ 981807 h 986667"/>
              <a:gd name="connsiteX15" fmla="*/ 447798 w 1053345"/>
              <a:gd name="connsiteY15" fmla="*/ 895434 h 986667"/>
              <a:gd name="connsiteX16" fmla="*/ 332541 w 1053345"/>
              <a:gd name="connsiteY16" fmla="*/ 853208 h 986667"/>
              <a:gd name="connsiteX17" fmla="*/ 281238 w 1053345"/>
              <a:gd name="connsiteY17" fmla="*/ 924103 h 986667"/>
              <a:gd name="connsiteX18" fmla="*/ 218658 w 1053345"/>
              <a:gd name="connsiteY18" fmla="*/ 985913 h 986667"/>
              <a:gd name="connsiteX19" fmla="*/ 60575 w 1053345"/>
              <a:gd name="connsiteY19" fmla="*/ 956702 h 986667"/>
              <a:gd name="connsiteX20" fmla="*/ 0 w 1053345"/>
              <a:gd name="connsiteY20" fmla="*/ 930341 h 986667"/>
              <a:gd name="connsiteX21" fmla="*/ 3822 w 1053345"/>
              <a:gd name="connsiteY21" fmla="*/ 258284 h 986667"/>
              <a:gd name="connsiteX22" fmla="*/ 61384 w 1053345"/>
              <a:gd name="connsiteY22" fmla="*/ 303903 h 986667"/>
              <a:gd name="connsiteX23" fmla="*/ 150611 w 1053345"/>
              <a:gd name="connsiteY23" fmla="*/ 340881 h 986667"/>
              <a:gd name="connsiteX24" fmla="*/ 406061 w 1053345"/>
              <a:gd name="connsiteY24" fmla="*/ 332441 h 986667"/>
              <a:gd name="connsiteX25" fmla="*/ 419530 w 1053345"/>
              <a:gd name="connsiteY25" fmla="*/ 247836 h 986667"/>
              <a:gd name="connsiteX26" fmla="*/ 319398 w 1053345"/>
              <a:gd name="connsiteY26" fmla="*/ 168957 h 986667"/>
              <a:gd name="connsiteX27" fmla="*/ 333075 w 1053345"/>
              <a:gd name="connsiteY27" fmla="*/ 84524 h 986667"/>
              <a:gd name="connsiteX28" fmla="*/ 417368 w 1053345"/>
              <a:gd name="connsiteY28" fmla="*/ 31344 h 986667"/>
              <a:gd name="connsiteX29" fmla="*/ 520501 w 1053345"/>
              <a:gd name="connsiteY29" fmla="*/ 7620 h 986667"/>
              <a:gd name="connsiteX0" fmla="*/ 520501 w 1053345"/>
              <a:gd name="connsiteY0" fmla="*/ 7620 h 1014774"/>
              <a:gd name="connsiteX1" fmla="*/ 643683 w 1053345"/>
              <a:gd name="connsiteY1" fmla="*/ 180 h 1014774"/>
              <a:gd name="connsiteX2" fmla="*/ 725733 w 1053345"/>
              <a:gd name="connsiteY2" fmla="*/ 13592 h 1014774"/>
              <a:gd name="connsiteX3" fmla="*/ 786737 w 1053345"/>
              <a:gd name="connsiteY3" fmla="*/ 44310 h 1014774"/>
              <a:gd name="connsiteX4" fmla="*/ 817510 w 1053345"/>
              <a:gd name="connsiteY4" fmla="*/ 86037 h 1014774"/>
              <a:gd name="connsiteX5" fmla="*/ 791947 w 1053345"/>
              <a:gd name="connsiteY5" fmla="*/ 131839 h 1014774"/>
              <a:gd name="connsiteX6" fmla="*/ 763009 w 1053345"/>
              <a:gd name="connsiteY6" fmla="*/ 170823 h 1014774"/>
              <a:gd name="connsiteX7" fmla="*/ 801399 w 1053345"/>
              <a:gd name="connsiteY7" fmla="*/ 243824 h 1014774"/>
              <a:gd name="connsiteX8" fmla="*/ 959535 w 1053345"/>
              <a:gd name="connsiteY8" fmla="*/ 278638 h 1014774"/>
              <a:gd name="connsiteX9" fmla="*/ 1038603 w 1053345"/>
              <a:gd name="connsiteY9" fmla="*/ 220614 h 1014774"/>
              <a:gd name="connsiteX10" fmla="*/ 1052588 w 1053345"/>
              <a:gd name="connsiteY10" fmla="*/ 198271 h 1014774"/>
              <a:gd name="connsiteX11" fmla="*/ 1051536 w 1053345"/>
              <a:gd name="connsiteY11" fmla="*/ 918212 h 1014774"/>
              <a:gd name="connsiteX12" fmla="*/ 814194 w 1053345"/>
              <a:gd name="connsiteY12" fmla="*/ 782344 h 1014774"/>
              <a:gd name="connsiteX13" fmla="*/ 728229 w 1053345"/>
              <a:gd name="connsiteY13" fmla="*/ 821552 h 1014774"/>
              <a:gd name="connsiteX14" fmla="*/ 677754 w 1053345"/>
              <a:gd name="connsiteY14" fmla="*/ 981807 h 1014774"/>
              <a:gd name="connsiteX15" fmla="*/ 476125 w 1053345"/>
              <a:gd name="connsiteY15" fmla="*/ 1004315 h 1014774"/>
              <a:gd name="connsiteX16" fmla="*/ 332541 w 1053345"/>
              <a:gd name="connsiteY16" fmla="*/ 853208 h 1014774"/>
              <a:gd name="connsiteX17" fmla="*/ 281238 w 1053345"/>
              <a:gd name="connsiteY17" fmla="*/ 924103 h 1014774"/>
              <a:gd name="connsiteX18" fmla="*/ 218658 w 1053345"/>
              <a:gd name="connsiteY18" fmla="*/ 985913 h 1014774"/>
              <a:gd name="connsiteX19" fmla="*/ 60575 w 1053345"/>
              <a:gd name="connsiteY19" fmla="*/ 956702 h 1014774"/>
              <a:gd name="connsiteX20" fmla="*/ 0 w 1053345"/>
              <a:gd name="connsiteY20" fmla="*/ 930341 h 1014774"/>
              <a:gd name="connsiteX21" fmla="*/ 3822 w 1053345"/>
              <a:gd name="connsiteY21" fmla="*/ 258284 h 1014774"/>
              <a:gd name="connsiteX22" fmla="*/ 61384 w 1053345"/>
              <a:gd name="connsiteY22" fmla="*/ 303903 h 1014774"/>
              <a:gd name="connsiteX23" fmla="*/ 150611 w 1053345"/>
              <a:gd name="connsiteY23" fmla="*/ 340881 h 1014774"/>
              <a:gd name="connsiteX24" fmla="*/ 406061 w 1053345"/>
              <a:gd name="connsiteY24" fmla="*/ 332441 h 1014774"/>
              <a:gd name="connsiteX25" fmla="*/ 419530 w 1053345"/>
              <a:gd name="connsiteY25" fmla="*/ 247836 h 1014774"/>
              <a:gd name="connsiteX26" fmla="*/ 319398 w 1053345"/>
              <a:gd name="connsiteY26" fmla="*/ 168957 h 1014774"/>
              <a:gd name="connsiteX27" fmla="*/ 333075 w 1053345"/>
              <a:gd name="connsiteY27" fmla="*/ 84524 h 1014774"/>
              <a:gd name="connsiteX28" fmla="*/ 417368 w 1053345"/>
              <a:gd name="connsiteY28" fmla="*/ 31344 h 1014774"/>
              <a:gd name="connsiteX29" fmla="*/ 520501 w 1053345"/>
              <a:gd name="connsiteY29" fmla="*/ 7620 h 1014774"/>
              <a:gd name="connsiteX0" fmla="*/ 520501 w 1053345"/>
              <a:gd name="connsiteY0" fmla="*/ 7620 h 1009617"/>
              <a:gd name="connsiteX1" fmla="*/ 643683 w 1053345"/>
              <a:gd name="connsiteY1" fmla="*/ 180 h 1009617"/>
              <a:gd name="connsiteX2" fmla="*/ 725733 w 1053345"/>
              <a:gd name="connsiteY2" fmla="*/ 13592 h 1009617"/>
              <a:gd name="connsiteX3" fmla="*/ 786737 w 1053345"/>
              <a:gd name="connsiteY3" fmla="*/ 44310 h 1009617"/>
              <a:gd name="connsiteX4" fmla="*/ 817510 w 1053345"/>
              <a:gd name="connsiteY4" fmla="*/ 86037 h 1009617"/>
              <a:gd name="connsiteX5" fmla="*/ 791947 w 1053345"/>
              <a:gd name="connsiteY5" fmla="*/ 131839 h 1009617"/>
              <a:gd name="connsiteX6" fmla="*/ 763009 w 1053345"/>
              <a:gd name="connsiteY6" fmla="*/ 170823 h 1009617"/>
              <a:gd name="connsiteX7" fmla="*/ 801399 w 1053345"/>
              <a:gd name="connsiteY7" fmla="*/ 243824 h 1009617"/>
              <a:gd name="connsiteX8" fmla="*/ 959535 w 1053345"/>
              <a:gd name="connsiteY8" fmla="*/ 278638 h 1009617"/>
              <a:gd name="connsiteX9" fmla="*/ 1038603 w 1053345"/>
              <a:gd name="connsiteY9" fmla="*/ 220614 h 1009617"/>
              <a:gd name="connsiteX10" fmla="*/ 1052588 w 1053345"/>
              <a:gd name="connsiteY10" fmla="*/ 198271 h 1009617"/>
              <a:gd name="connsiteX11" fmla="*/ 1051536 w 1053345"/>
              <a:gd name="connsiteY11" fmla="*/ 918212 h 1009617"/>
              <a:gd name="connsiteX12" fmla="*/ 814194 w 1053345"/>
              <a:gd name="connsiteY12" fmla="*/ 782344 h 1009617"/>
              <a:gd name="connsiteX13" fmla="*/ 728229 w 1053345"/>
              <a:gd name="connsiteY13" fmla="*/ 821552 h 1009617"/>
              <a:gd name="connsiteX14" fmla="*/ 700415 w 1053345"/>
              <a:gd name="connsiteY14" fmla="*/ 946810 h 1009617"/>
              <a:gd name="connsiteX15" fmla="*/ 476125 w 1053345"/>
              <a:gd name="connsiteY15" fmla="*/ 1004315 h 1009617"/>
              <a:gd name="connsiteX16" fmla="*/ 332541 w 1053345"/>
              <a:gd name="connsiteY16" fmla="*/ 853208 h 1009617"/>
              <a:gd name="connsiteX17" fmla="*/ 281238 w 1053345"/>
              <a:gd name="connsiteY17" fmla="*/ 924103 h 1009617"/>
              <a:gd name="connsiteX18" fmla="*/ 218658 w 1053345"/>
              <a:gd name="connsiteY18" fmla="*/ 985913 h 1009617"/>
              <a:gd name="connsiteX19" fmla="*/ 60575 w 1053345"/>
              <a:gd name="connsiteY19" fmla="*/ 956702 h 1009617"/>
              <a:gd name="connsiteX20" fmla="*/ 0 w 1053345"/>
              <a:gd name="connsiteY20" fmla="*/ 930341 h 1009617"/>
              <a:gd name="connsiteX21" fmla="*/ 3822 w 1053345"/>
              <a:gd name="connsiteY21" fmla="*/ 258284 h 1009617"/>
              <a:gd name="connsiteX22" fmla="*/ 61384 w 1053345"/>
              <a:gd name="connsiteY22" fmla="*/ 303903 h 1009617"/>
              <a:gd name="connsiteX23" fmla="*/ 150611 w 1053345"/>
              <a:gd name="connsiteY23" fmla="*/ 340881 h 1009617"/>
              <a:gd name="connsiteX24" fmla="*/ 406061 w 1053345"/>
              <a:gd name="connsiteY24" fmla="*/ 332441 h 1009617"/>
              <a:gd name="connsiteX25" fmla="*/ 419530 w 1053345"/>
              <a:gd name="connsiteY25" fmla="*/ 247836 h 1009617"/>
              <a:gd name="connsiteX26" fmla="*/ 319398 w 1053345"/>
              <a:gd name="connsiteY26" fmla="*/ 168957 h 1009617"/>
              <a:gd name="connsiteX27" fmla="*/ 333075 w 1053345"/>
              <a:gd name="connsiteY27" fmla="*/ 84524 h 1009617"/>
              <a:gd name="connsiteX28" fmla="*/ 417368 w 1053345"/>
              <a:gd name="connsiteY28" fmla="*/ 31344 h 1009617"/>
              <a:gd name="connsiteX29" fmla="*/ 520501 w 1053345"/>
              <a:gd name="connsiteY29" fmla="*/ 7620 h 1009617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332541 w 1053345"/>
              <a:gd name="connsiteY16" fmla="*/ 853208 h 1024305"/>
              <a:gd name="connsiteX17" fmla="*/ 281238 w 1053345"/>
              <a:gd name="connsiteY17" fmla="*/ 924103 h 1024305"/>
              <a:gd name="connsiteX18" fmla="*/ 218658 w 1053345"/>
              <a:gd name="connsiteY18" fmla="*/ 985913 h 1024305"/>
              <a:gd name="connsiteX19" fmla="*/ 60575 w 1053345"/>
              <a:gd name="connsiteY19" fmla="*/ 956702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281238 w 1053345"/>
              <a:gd name="connsiteY17" fmla="*/ 924103 h 1024305"/>
              <a:gd name="connsiteX18" fmla="*/ 218658 w 1053345"/>
              <a:gd name="connsiteY18" fmla="*/ 985913 h 1024305"/>
              <a:gd name="connsiteX19" fmla="*/ 60575 w 1053345"/>
              <a:gd name="connsiteY19" fmla="*/ 956702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366217 w 1053345"/>
              <a:gd name="connsiteY17" fmla="*/ 850220 h 1024305"/>
              <a:gd name="connsiteX18" fmla="*/ 218658 w 1053345"/>
              <a:gd name="connsiteY18" fmla="*/ 985913 h 1024305"/>
              <a:gd name="connsiteX19" fmla="*/ 60575 w 1053345"/>
              <a:gd name="connsiteY19" fmla="*/ 956702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377548 w 1053345"/>
              <a:gd name="connsiteY17" fmla="*/ 826888 h 1024305"/>
              <a:gd name="connsiteX18" fmla="*/ 218658 w 1053345"/>
              <a:gd name="connsiteY18" fmla="*/ 985913 h 1024305"/>
              <a:gd name="connsiteX19" fmla="*/ 60575 w 1053345"/>
              <a:gd name="connsiteY19" fmla="*/ 956702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377548 w 1053345"/>
              <a:gd name="connsiteY17" fmla="*/ 826888 h 1024305"/>
              <a:gd name="connsiteX18" fmla="*/ 218658 w 1053345"/>
              <a:gd name="connsiteY18" fmla="*/ 985913 h 1024305"/>
              <a:gd name="connsiteX19" fmla="*/ 60575 w 1053345"/>
              <a:gd name="connsiteY19" fmla="*/ 956702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377548 w 1053345"/>
              <a:gd name="connsiteY17" fmla="*/ 826888 h 1024305"/>
              <a:gd name="connsiteX18" fmla="*/ 241319 w 1053345"/>
              <a:gd name="connsiteY18" fmla="*/ 838147 h 1024305"/>
              <a:gd name="connsiteX19" fmla="*/ 60575 w 1053345"/>
              <a:gd name="connsiteY19" fmla="*/ 956702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377548 w 1053345"/>
              <a:gd name="connsiteY17" fmla="*/ 826888 h 1024305"/>
              <a:gd name="connsiteX18" fmla="*/ 241319 w 1053345"/>
              <a:gd name="connsiteY18" fmla="*/ 838147 h 1024305"/>
              <a:gd name="connsiteX19" fmla="*/ 151219 w 1053345"/>
              <a:gd name="connsiteY19" fmla="*/ 882819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377548 w 1053345"/>
              <a:gd name="connsiteY17" fmla="*/ 826888 h 1024305"/>
              <a:gd name="connsiteX18" fmla="*/ 246985 w 1053345"/>
              <a:gd name="connsiteY18" fmla="*/ 783708 h 1024305"/>
              <a:gd name="connsiteX19" fmla="*/ 151219 w 1053345"/>
              <a:gd name="connsiteY19" fmla="*/ 882819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405875 w 1053345"/>
              <a:gd name="connsiteY17" fmla="*/ 826888 h 1024305"/>
              <a:gd name="connsiteX18" fmla="*/ 246985 w 1053345"/>
              <a:gd name="connsiteY18" fmla="*/ 783708 h 1024305"/>
              <a:gd name="connsiteX19" fmla="*/ 151219 w 1053345"/>
              <a:gd name="connsiteY19" fmla="*/ 882819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14687 w 1053345"/>
              <a:gd name="connsiteY16" fmla="*/ 969866 h 1024305"/>
              <a:gd name="connsiteX17" fmla="*/ 405875 w 1053345"/>
              <a:gd name="connsiteY17" fmla="*/ 826888 h 1024305"/>
              <a:gd name="connsiteX18" fmla="*/ 246985 w 1053345"/>
              <a:gd name="connsiteY18" fmla="*/ 783708 h 1024305"/>
              <a:gd name="connsiteX19" fmla="*/ 151219 w 1053345"/>
              <a:gd name="connsiteY19" fmla="*/ 882819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14687 w 1053345"/>
              <a:gd name="connsiteY16" fmla="*/ 969866 h 1024305"/>
              <a:gd name="connsiteX17" fmla="*/ 405875 w 1053345"/>
              <a:gd name="connsiteY17" fmla="*/ 826888 h 1024305"/>
              <a:gd name="connsiteX18" fmla="*/ 246985 w 1053345"/>
              <a:gd name="connsiteY18" fmla="*/ 783708 h 1024305"/>
              <a:gd name="connsiteX19" fmla="*/ 151219 w 1053345"/>
              <a:gd name="connsiteY19" fmla="*/ 882819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19994"/>
              <a:gd name="connsiteX1" fmla="*/ 643683 w 1053345"/>
              <a:gd name="connsiteY1" fmla="*/ 180 h 1019994"/>
              <a:gd name="connsiteX2" fmla="*/ 725733 w 1053345"/>
              <a:gd name="connsiteY2" fmla="*/ 13592 h 1019994"/>
              <a:gd name="connsiteX3" fmla="*/ 786737 w 1053345"/>
              <a:gd name="connsiteY3" fmla="*/ 44310 h 1019994"/>
              <a:gd name="connsiteX4" fmla="*/ 817510 w 1053345"/>
              <a:gd name="connsiteY4" fmla="*/ 86037 h 1019994"/>
              <a:gd name="connsiteX5" fmla="*/ 791947 w 1053345"/>
              <a:gd name="connsiteY5" fmla="*/ 131839 h 1019994"/>
              <a:gd name="connsiteX6" fmla="*/ 763009 w 1053345"/>
              <a:gd name="connsiteY6" fmla="*/ 170823 h 1019994"/>
              <a:gd name="connsiteX7" fmla="*/ 801399 w 1053345"/>
              <a:gd name="connsiteY7" fmla="*/ 243824 h 1019994"/>
              <a:gd name="connsiteX8" fmla="*/ 959535 w 1053345"/>
              <a:gd name="connsiteY8" fmla="*/ 278638 h 1019994"/>
              <a:gd name="connsiteX9" fmla="*/ 1038603 w 1053345"/>
              <a:gd name="connsiteY9" fmla="*/ 220614 h 1019994"/>
              <a:gd name="connsiteX10" fmla="*/ 1052588 w 1053345"/>
              <a:gd name="connsiteY10" fmla="*/ 198271 h 1019994"/>
              <a:gd name="connsiteX11" fmla="*/ 1051536 w 1053345"/>
              <a:gd name="connsiteY11" fmla="*/ 918212 h 1019994"/>
              <a:gd name="connsiteX12" fmla="*/ 814194 w 1053345"/>
              <a:gd name="connsiteY12" fmla="*/ 782344 h 1019994"/>
              <a:gd name="connsiteX13" fmla="*/ 728229 w 1053345"/>
              <a:gd name="connsiteY13" fmla="*/ 821552 h 1019994"/>
              <a:gd name="connsiteX14" fmla="*/ 700415 w 1053345"/>
              <a:gd name="connsiteY14" fmla="*/ 946810 h 1019994"/>
              <a:gd name="connsiteX15" fmla="*/ 546940 w 1053345"/>
              <a:gd name="connsiteY15" fmla="*/ 1019869 h 1019994"/>
              <a:gd name="connsiteX16" fmla="*/ 414687 w 1053345"/>
              <a:gd name="connsiteY16" fmla="*/ 969866 h 1019994"/>
              <a:gd name="connsiteX17" fmla="*/ 405875 w 1053345"/>
              <a:gd name="connsiteY17" fmla="*/ 826888 h 1019994"/>
              <a:gd name="connsiteX18" fmla="*/ 246985 w 1053345"/>
              <a:gd name="connsiteY18" fmla="*/ 783708 h 1019994"/>
              <a:gd name="connsiteX19" fmla="*/ 151219 w 1053345"/>
              <a:gd name="connsiteY19" fmla="*/ 882819 h 1019994"/>
              <a:gd name="connsiteX20" fmla="*/ 0 w 1053345"/>
              <a:gd name="connsiteY20" fmla="*/ 930341 h 1019994"/>
              <a:gd name="connsiteX21" fmla="*/ 3822 w 1053345"/>
              <a:gd name="connsiteY21" fmla="*/ 258284 h 1019994"/>
              <a:gd name="connsiteX22" fmla="*/ 61384 w 1053345"/>
              <a:gd name="connsiteY22" fmla="*/ 303903 h 1019994"/>
              <a:gd name="connsiteX23" fmla="*/ 150611 w 1053345"/>
              <a:gd name="connsiteY23" fmla="*/ 340881 h 1019994"/>
              <a:gd name="connsiteX24" fmla="*/ 406061 w 1053345"/>
              <a:gd name="connsiteY24" fmla="*/ 332441 h 1019994"/>
              <a:gd name="connsiteX25" fmla="*/ 419530 w 1053345"/>
              <a:gd name="connsiteY25" fmla="*/ 247836 h 1019994"/>
              <a:gd name="connsiteX26" fmla="*/ 319398 w 1053345"/>
              <a:gd name="connsiteY26" fmla="*/ 168957 h 1019994"/>
              <a:gd name="connsiteX27" fmla="*/ 333075 w 1053345"/>
              <a:gd name="connsiteY27" fmla="*/ 84524 h 1019994"/>
              <a:gd name="connsiteX28" fmla="*/ 417368 w 1053345"/>
              <a:gd name="connsiteY28" fmla="*/ 31344 h 1019994"/>
              <a:gd name="connsiteX29" fmla="*/ 520501 w 1053345"/>
              <a:gd name="connsiteY29" fmla="*/ 7620 h 1019994"/>
              <a:gd name="connsiteX0" fmla="*/ 520501 w 1053345"/>
              <a:gd name="connsiteY0" fmla="*/ 7620 h 1031620"/>
              <a:gd name="connsiteX1" fmla="*/ 643683 w 1053345"/>
              <a:gd name="connsiteY1" fmla="*/ 180 h 1031620"/>
              <a:gd name="connsiteX2" fmla="*/ 725733 w 1053345"/>
              <a:gd name="connsiteY2" fmla="*/ 13592 h 1031620"/>
              <a:gd name="connsiteX3" fmla="*/ 786737 w 1053345"/>
              <a:gd name="connsiteY3" fmla="*/ 44310 h 1031620"/>
              <a:gd name="connsiteX4" fmla="*/ 817510 w 1053345"/>
              <a:gd name="connsiteY4" fmla="*/ 86037 h 1031620"/>
              <a:gd name="connsiteX5" fmla="*/ 791947 w 1053345"/>
              <a:gd name="connsiteY5" fmla="*/ 131839 h 1031620"/>
              <a:gd name="connsiteX6" fmla="*/ 763009 w 1053345"/>
              <a:gd name="connsiteY6" fmla="*/ 170823 h 1031620"/>
              <a:gd name="connsiteX7" fmla="*/ 801399 w 1053345"/>
              <a:gd name="connsiteY7" fmla="*/ 243824 h 1031620"/>
              <a:gd name="connsiteX8" fmla="*/ 959535 w 1053345"/>
              <a:gd name="connsiteY8" fmla="*/ 278638 h 1031620"/>
              <a:gd name="connsiteX9" fmla="*/ 1038603 w 1053345"/>
              <a:gd name="connsiteY9" fmla="*/ 220614 h 1031620"/>
              <a:gd name="connsiteX10" fmla="*/ 1052588 w 1053345"/>
              <a:gd name="connsiteY10" fmla="*/ 198271 h 1031620"/>
              <a:gd name="connsiteX11" fmla="*/ 1051536 w 1053345"/>
              <a:gd name="connsiteY11" fmla="*/ 918212 h 1031620"/>
              <a:gd name="connsiteX12" fmla="*/ 814194 w 1053345"/>
              <a:gd name="connsiteY12" fmla="*/ 782344 h 1031620"/>
              <a:gd name="connsiteX13" fmla="*/ 728229 w 1053345"/>
              <a:gd name="connsiteY13" fmla="*/ 821552 h 1031620"/>
              <a:gd name="connsiteX14" fmla="*/ 700415 w 1053345"/>
              <a:gd name="connsiteY14" fmla="*/ 946810 h 1031620"/>
              <a:gd name="connsiteX15" fmla="*/ 546940 w 1053345"/>
              <a:gd name="connsiteY15" fmla="*/ 1031534 h 1031620"/>
              <a:gd name="connsiteX16" fmla="*/ 414687 w 1053345"/>
              <a:gd name="connsiteY16" fmla="*/ 969866 h 1031620"/>
              <a:gd name="connsiteX17" fmla="*/ 405875 w 1053345"/>
              <a:gd name="connsiteY17" fmla="*/ 826888 h 1031620"/>
              <a:gd name="connsiteX18" fmla="*/ 246985 w 1053345"/>
              <a:gd name="connsiteY18" fmla="*/ 783708 h 1031620"/>
              <a:gd name="connsiteX19" fmla="*/ 151219 w 1053345"/>
              <a:gd name="connsiteY19" fmla="*/ 882819 h 1031620"/>
              <a:gd name="connsiteX20" fmla="*/ 0 w 1053345"/>
              <a:gd name="connsiteY20" fmla="*/ 930341 h 1031620"/>
              <a:gd name="connsiteX21" fmla="*/ 3822 w 1053345"/>
              <a:gd name="connsiteY21" fmla="*/ 258284 h 1031620"/>
              <a:gd name="connsiteX22" fmla="*/ 61384 w 1053345"/>
              <a:gd name="connsiteY22" fmla="*/ 303903 h 1031620"/>
              <a:gd name="connsiteX23" fmla="*/ 150611 w 1053345"/>
              <a:gd name="connsiteY23" fmla="*/ 340881 h 1031620"/>
              <a:gd name="connsiteX24" fmla="*/ 406061 w 1053345"/>
              <a:gd name="connsiteY24" fmla="*/ 332441 h 1031620"/>
              <a:gd name="connsiteX25" fmla="*/ 419530 w 1053345"/>
              <a:gd name="connsiteY25" fmla="*/ 247836 h 1031620"/>
              <a:gd name="connsiteX26" fmla="*/ 319398 w 1053345"/>
              <a:gd name="connsiteY26" fmla="*/ 168957 h 1031620"/>
              <a:gd name="connsiteX27" fmla="*/ 333075 w 1053345"/>
              <a:gd name="connsiteY27" fmla="*/ 84524 h 1031620"/>
              <a:gd name="connsiteX28" fmla="*/ 417368 w 1053345"/>
              <a:gd name="connsiteY28" fmla="*/ 31344 h 1031620"/>
              <a:gd name="connsiteX29" fmla="*/ 520501 w 1053345"/>
              <a:gd name="connsiteY29" fmla="*/ 7620 h 1031620"/>
              <a:gd name="connsiteX0" fmla="*/ 520501 w 1053345"/>
              <a:gd name="connsiteY0" fmla="*/ 7620 h 1031620"/>
              <a:gd name="connsiteX1" fmla="*/ 643683 w 1053345"/>
              <a:gd name="connsiteY1" fmla="*/ 180 h 1031620"/>
              <a:gd name="connsiteX2" fmla="*/ 725733 w 1053345"/>
              <a:gd name="connsiteY2" fmla="*/ 13592 h 1031620"/>
              <a:gd name="connsiteX3" fmla="*/ 786737 w 1053345"/>
              <a:gd name="connsiteY3" fmla="*/ 44310 h 1031620"/>
              <a:gd name="connsiteX4" fmla="*/ 817510 w 1053345"/>
              <a:gd name="connsiteY4" fmla="*/ 86037 h 1031620"/>
              <a:gd name="connsiteX5" fmla="*/ 791947 w 1053345"/>
              <a:gd name="connsiteY5" fmla="*/ 131839 h 1031620"/>
              <a:gd name="connsiteX6" fmla="*/ 763009 w 1053345"/>
              <a:gd name="connsiteY6" fmla="*/ 170823 h 1031620"/>
              <a:gd name="connsiteX7" fmla="*/ 801399 w 1053345"/>
              <a:gd name="connsiteY7" fmla="*/ 243824 h 1031620"/>
              <a:gd name="connsiteX8" fmla="*/ 959535 w 1053345"/>
              <a:gd name="connsiteY8" fmla="*/ 278638 h 1031620"/>
              <a:gd name="connsiteX9" fmla="*/ 1038603 w 1053345"/>
              <a:gd name="connsiteY9" fmla="*/ 220614 h 1031620"/>
              <a:gd name="connsiteX10" fmla="*/ 1052588 w 1053345"/>
              <a:gd name="connsiteY10" fmla="*/ 198271 h 1031620"/>
              <a:gd name="connsiteX11" fmla="*/ 1051536 w 1053345"/>
              <a:gd name="connsiteY11" fmla="*/ 918212 h 1031620"/>
              <a:gd name="connsiteX12" fmla="*/ 814194 w 1053345"/>
              <a:gd name="connsiteY12" fmla="*/ 782344 h 1031620"/>
              <a:gd name="connsiteX13" fmla="*/ 728229 w 1053345"/>
              <a:gd name="connsiteY13" fmla="*/ 821552 h 1031620"/>
              <a:gd name="connsiteX14" fmla="*/ 700415 w 1053345"/>
              <a:gd name="connsiteY14" fmla="*/ 946810 h 1031620"/>
              <a:gd name="connsiteX15" fmla="*/ 546940 w 1053345"/>
              <a:gd name="connsiteY15" fmla="*/ 1031534 h 1031620"/>
              <a:gd name="connsiteX16" fmla="*/ 414687 w 1053345"/>
              <a:gd name="connsiteY16" fmla="*/ 969866 h 1031620"/>
              <a:gd name="connsiteX17" fmla="*/ 405875 w 1053345"/>
              <a:gd name="connsiteY17" fmla="*/ 826888 h 1031620"/>
              <a:gd name="connsiteX18" fmla="*/ 246985 w 1053345"/>
              <a:gd name="connsiteY18" fmla="*/ 783708 h 1031620"/>
              <a:gd name="connsiteX19" fmla="*/ 151219 w 1053345"/>
              <a:gd name="connsiteY19" fmla="*/ 882819 h 1031620"/>
              <a:gd name="connsiteX20" fmla="*/ 0 w 1053345"/>
              <a:gd name="connsiteY20" fmla="*/ 930341 h 1031620"/>
              <a:gd name="connsiteX21" fmla="*/ 3822 w 1053345"/>
              <a:gd name="connsiteY21" fmla="*/ 258284 h 1031620"/>
              <a:gd name="connsiteX22" fmla="*/ 61384 w 1053345"/>
              <a:gd name="connsiteY22" fmla="*/ 303903 h 1031620"/>
              <a:gd name="connsiteX23" fmla="*/ 150611 w 1053345"/>
              <a:gd name="connsiteY23" fmla="*/ 340881 h 1031620"/>
              <a:gd name="connsiteX24" fmla="*/ 406061 w 1053345"/>
              <a:gd name="connsiteY24" fmla="*/ 332441 h 1031620"/>
              <a:gd name="connsiteX25" fmla="*/ 419530 w 1053345"/>
              <a:gd name="connsiteY25" fmla="*/ 247836 h 1031620"/>
              <a:gd name="connsiteX26" fmla="*/ 319398 w 1053345"/>
              <a:gd name="connsiteY26" fmla="*/ 168957 h 1031620"/>
              <a:gd name="connsiteX27" fmla="*/ 333075 w 1053345"/>
              <a:gd name="connsiteY27" fmla="*/ 84524 h 1031620"/>
              <a:gd name="connsiteX28" fmla="*/ 417368 w 1053345"/>
              <a:gd name="connsiteY28" fmla="*/ 31344 h 1031620"/>
              <a:gd name="connsiteX29" fmla="*/ 520501 w 1053345"/>
              <a:gd name="connsiteY29" fmla="*/ 7620 h 1031620"/>
              <a:gd name="connsiteX0" fmla="*/ 520501 w 1053345"/>
              <a:gd name="connsiteY0" fmla="*/ 7620 h 1031620"/>
              <a:gd name="connsiteX1" fmla="*/ 643683 w 1053345"/>
              <a:gd name="connsiteY1" fmla="*/ 180 h 1031620"/>
              <a:gd name="connsiteX2" fmla="*/ 725733 w 1053345"/>
              <a:gd name="connsiteY2" fmla="*/ 13592 h 1031620"/>
              <a:gd name="connsiteX3" fmla="*/ 786737 w 1053345"/>
              <a:gd name="connsiteY3" fmla="*/ 44310 h 1031620"/>
              <a:gd name="connsiteX4" fmla="*/ 817510 w 1053345"/>
              <a:gd name="connsiteY4" fmla="*/ 86037 h 1031620"/>
              <a:gd name="connsiteX5" fmla="*/ 791947 w 1053345"/>
              <a:gd name="connsiteY5" fmla="*/ 131839 h 1031620"/>
              <a:gd name="connsiteX6" fmla="*/ 763009 w 1053345"/>
              <a:gd name="connsiteY6" fmla="*/ 170823 h 1031620"/>
              <a:gd name="connsiteX7" fmla="*/ 801399 w 1053345"/>
              <a:gd name="connsiteY7" fmla="*/ 243824 h 1031620"/>
              <a:gd name="connsiteX8" fmla="*/ 959535 w 1053345"/>
              <a:gd name="connsiteY8" fmla="*/ 278638 h 1031620"/>
              <a:gd name="connsiteX9" fmla="*/ 1038603 w 1053345"/>
              <a:gd name="connsiteY9" fmla="*/ 220614 h 1031620"/>
              <a:gd name="connsiteX10" fmla="*/ 1052588 w 1053345"/>
              <a:gd name="connsiteY10" fmla="*/ 198271 h 1031620"/>
              <a:gd name="connsiteX11" fmla="*/ 1051536 w 1053345"/>
              <a:gd name="connsiteY11" fmla="*/ 918212 h 1031620"/>
              <a:gd name="connsiteX12" fmla="*/ 814194 w 1053345"/>
              <a:gd name="connsiteY12" fmla="*/ 782344 h 1031620"/>
              <a:gd name="connsiteX13" fmla="*/ 728229 w 1053345"/>
              <a:gd name="connsiteY13" fmla="*/ 821552 h 1031620"/>
              <a:gd name="connsiteX14" fmla="*/ 700415 w 1053345"/>
              <a:gd name="connsiteY14" fmla="*/ 946810 h 1031620"/>
              <a:gd name="connsiteX15" fmla="*/ 546940 w 1053345"/>
              <a:gd name="connsiteY15" fmla="*/ 1031534 h 1031620"/>
              <a:gd name="connsiteX16" fmla="*/ 414687 w 1053345"/>
              <a:gd name="connsiteY16" fmla="*/ 969866 h 1031620"/>
              <a:gd name="connsiteX17" fmla="*/ 405875 w 1053345"/>
              <a:gd name="connsiteY17" fmla="*/ 826888 h 1031620"/>
              <a:gd name="connsiteX18" fmla="*/ 246985 w 1053345"/>
              <a:gd name="connsiteY18" fmla="*/ 783708 h 1031620"/>
              <a:gd name="connsiteX19" fmla="*/ 151219 w 1053345"/>
              <a:gd name="connsiteY19" fmla="*/ 882819 h 1031620"/>
              <a:gd name="connsiteX20" fmla="*/ 0 w 1053345"/>
              <a:gd name="connsiteY20" fmla="*/ 930341 h 1031620"/>
              <a:gd name="connsiteX21" fmla="*/ 3822 w 1053345"/>
              <a:gd name="connsiteY21" fmla="*/ 258284 h 1031620"/>
              <a:gd name="connsiteX22" fmla="*/ 61384 w 1053345"/>
              <a:gd name="connsiteY22" fmla="*/ 303903 h 1031620"/>
              <a:gd name="connsiteX23" fmla="*/ 150611 w 1053345"/>
              <a:gd name="connsiteY23" fmla="*/ 340881 h 1031620"/>
              <a:gd name="connsiteX24" fmla="*/ 406061 w 1053345"/>
              <a:gd name="connsiteY24" fmla="*/ 332441 h 1031620"/>
              <a:gd name="connsiteX25" fmla="*/ 419530 w 1053345"/>
              <a:gd name="connsiteY25" fmla="*/ 247836 h 1031620"/>
              <a:gd name="connsiteX26" fmla="*/ 319398 w 1053345"/>
              <a:gd name="connsiteY26" fmla="*/ 168957 h 1031620"/>
              <a:gd name="connsiteX27" fmla="*/ 333075 w 1053345"/>
              <a:gd name="connsiteY27" fmla="*/ 84524 h 1031620"/>
              <a:gd name="connsiteX28" fmla="*/ 417368 w 1053345"/>
              <a:gd name="connsiteY28" fmla="*/ 31344 h 1031620"/>
              <a:gd name="connsiteX29" fmla="*/ 520501 w 1053345"/>
              <a:gd name="connsiteY29" fmla="*/ 7620 h 1031620"/>
              <a:gd name="connsiteX0" fmla="*/ 520501 w 1053345"/>
              <a:gd name="connsiteY0" fmla="*/ 7620 h 1031620"/>
              <a:gd name="connsiteX1" fmla="*/ 643683 w 1053345"/>
              <a:gd name="connsiteY1" fmla="*/ 180 h 1031620"/>
              <a:gd name="connsiteX2" fmla="*/ 725733 w 1053345"/>
              <a:gd name="connsiteY2" fmla="*/ 13592 h 1031620"/>
              <a:gd name="connsiteX3" fmla="*/ 786737 w 1053345"/>
              <a:gd name="connsiteY3" fmla="*/ 44310 h 1031620"/>
              <a:gd name="connsiteX4" fmla="*/ 817510 w 1053345"/>
              <a:gd name="connsiteY4" fmla="*/ 86037 h 1031620"/>
              <a:gd name="connsiteX5" fmla="*/ 791947 w 1053345"/>
              <a:gd name="connsiteY5" fmla="*/ 131839 h 1031620"/>
              <a:gd name="connsiteX6" fmla="*/ 763009 w 1053345"/>
              <a:gd name="connsiteY6" fmla="*/ 170823 h 1031620"/>
              <a:gd name="connsiteX7" fmla="*/ 801399 w 1053345"/>
              <a:gd name="connsiteY7" fmla="*/ 243824 h 1031620"/>
              <a:gd name="connsiteX8" fmla="*/ 959535 w 1053345"/>
              <a:gd name="connsiteY8" fmla="*/ 278638 h 1031620"/>
              <a:gd name="connsiteX9" fmla="*/ 1038603 w 1053345"/>
              <a:gd name="connsiteY9" fmla="*/ 220614 h 1031620"/>
              <a:gd name="connsiteX10" fmla="*/ 1052588 w 1053345"/>
              <a:gd name="connsiteY10" fmla="*/ 198271 h 1031620"/>
              <a:gd name="connsiteX11" fmla="*/ 1051536 w 1053345"/>
              <a:gd name="connsiteY11" fmla="*/ 918212 h 1031620"/>
              <a:gd name="connsiteX12" fmla="*/ 814194 w 1053345"/>
              <a:gd name="connsiteY12" fmla="*/ 782344 h 1031620"/>
              <a:gd name="connsiteX13" fmla="*/ 697070 w 1053345"/>
              <a:gd name="connsiteY13" fmla="*/ 798221 h 1031620"/>
              <a:gd name="connsiteX14" fmla="*/ 700415 w 1053345"/>
              <a:gd name="connsiteY14" fmla="*/ 946810 h 1031620"/>
              <a:gd name="connsiteX15" fmla="*/ 546940 w 1053345"/>
              <a:gd name="connsiteY15" fmla="*/ 1031534 h 1031620"/>
              <a:gd name="connsiteX16" fmla="*/ 414687 w 1053345"/>
              <a:gd name="connsiteY16" fmla="*/ 969866 h 1031620"/>
              <a:gd name="connsiteX17" fmla="*/ 405875 w 1053345"/>
              <a:gd name="connsiteY17" fmla="*/ 826888 h 1031620"/>
              <a:gd name="connsiteX18" fmla="*/ 246985 w 1053345"/>
              <a:gd name="connsiteY18" fmla="*/ 783708 h 1031620"/>
              <a:gd name="connsiteX19" fmla="*/ 151219 w 1053345"/>
              <a:gd name="connsiteY19" fmla="*/ 882819 h 1031620"/>
              <a:gd name="connsiteX20" fmla="*/ 0 w 1053345"/>
              <a:gd name="connsiteY20" fmla="*/ 930341 h 1031620"/>
              <a:gd name="connsiteX21" fmla="*/ 3822 w 1053345"/>
              <a:gd name="connsiteY21" fmla="*/ 258284 h 1031620"/>
              <a:gd name="connsiteX22" fmla="*/ 61384 w 1053345"/>
              <a:gd name="connsiteY22" fmla="*/ 303903 h 1031620"/>
              <a:gd name="connsiteX23" fmla="*/ 150611 w 1053345"/>
              <a:gd name="connsiteY23" fmla="*/ 340881 h 1031620"/>
              <a:gd name="connsiteX24" fmla="*/ 406061 w 1053345"/>
              <a:gd name="connsiteY24" fmla="*/ 332441 h 1031620"/>
              <a:gd name="connsiteX25" fmla="*/ 419530 w 1053345"/>
              <a:gd name="connsiteY25" fmla="*/ 247836 h 1031620"/>
              <a:gd name="connsiteX26" fmla="*/ 319398 w 1053345"/>
              <a:gd name="connsiteY26" fmla="*/ 168957 h 1031620"/>
              <a:gd name="connsiteX27" fmla="*/ 333075 w 1053345"/>
              <a:gd name="connsiteY27" fmla="*/ 84524 h 1031620"/>
              <a:gd name="connsiteX28" fmla="*/ 417368 w 1053345"/>
              <a:gd name="connsiteY28" fmla="*/ 31344 h 1031620"/>
              <a:gd name="connsiteX29" fmla="*/ 520501 w 1053345"/>
              <a:gd name="connsiteY29" fmla="*/ 7620 h 1031620"/>
              <a:gd name="connsiteX0" fmla="*/ 520501 w 1053345"/>
              <a:gd name="connsiteY0" fmla="*/ 7620 h 1031620"/>
              <a:gd name="connsiteX1" fmla="*/ 643683 w 1053345"/>
              <a:gd name="connsiteY1" fmla="*/ 180 h 1031620"/>
              <a:gd name="connsiteX2" fmla="*/ 725733 w 1053345"/>
              <a:gd name="connsiteY2" fmla="*/ 13592 h 1031620"/>
              <a:gd name="connsiteX3" fmla="*/ 786737 w 1053345"/>
              <a:gd name="connsiteY3" fmla="*/ 44310 h 1031620"/>
              <a:gd name="connsiteX4" fmla="*/ 817510 w 1053345"/>
              <a:gd name="connsiteY4" fmla="*/ 86037 h 1031620"/>
              <a:gd name="connsiteX5" fmla="*/ 791947 w 1053345"/>
              <a:gd name="connsiteY5" fmla="*/ 131839 h 1031620"/>
              <a:gd name="connsiteX6" fmla="*/ 763009 w 1053345"/>
              <a:gd name="connsiteY6" fmla="*/ 170823 h 1031620"/>
              <a:gd name="connsiteX7" fmla="*/ 801399 w 1053345"/>
              <a:gd name="connsiteY7" fmla="*/ 243824 h 1031620"/>
              <a:gd name="connsiteX8" fmla="*/ 959535 w 1053345"/>
              <a:gd name="connsiteY8" fmla="*/ 278638 h 1031620"/>
              <a:gd name="connsiteX9" fmla="*/ 1038603 w 1053345"/>
              <a:gd name="connsiteY9" fmla="*/ 220614 h 1031620"/>
              <a:gd name="connsiteX10" fmla="*/ 1052588 w 1053345"/>
              <a:gd name="connsiteY10" fmla="*/ 198271 h 1031620"/>
              <a:gd name="connsiteX11" fmla="*/ 1051536 w 1053345"/>
              <a:gd name="connsiteY11" fmla="*/ 918212 h 1031620"/>
              <a:gd name="connsiteX12" fmla="*/ 814194 w 1053345"/>
              <a:gd name="connsiteY12" fmla="*/ 782344 h 1031620"/>
              <a:gd name="connsiteX13" fmla="*/ 697070 w 1053345"/>
              <a:gd name="connsiteY13" fmla="*/ 798221 h 1031620"/>
              <a:gd name="connsiteX14" fmla="*/ 700415 w 1053345"/>
              <a:gd name="connsiteY14" fmla="*/ 946810 h 1031620"/>
              <a:gd name="connsiteX15" fmla="*/ 546940 w 1053345"/>
              <a:gd name="connsiteY15" fmla="*/ 1031534 h 1031620"/>
              <a:gd name="connsiteX16" fmla="*/ 414687 w 1053345"/>
              <a:gd name="connsiteY16" fmla="*/ 969866 h 1031620"/>
              <a:gd name="connsiteX17" fmla="*/ 405875 w 1053345"/>
              <a:gd name="connsiteY17" fmla="*/ 826888 h 1031620"/>
              <a:gd name="connsiteX18" fmla="*/ 246985 w 1053345"/>
              <a:gd name="connsiteY18" fmla="*/ 783708 h 1031620"/>
              <a:gd name="connsiteX19" fmla="*/ 151219 w 1053345"/>
              <a:gd name="connsiteY19" fmla="*/ 882819 h 1031620"/>
              <a:gd name="connsiteX20" fmla="*/ 0 w 1053345"/>
              <a:gd name="connsiteY20" fmla="*/ 930341 h 1031620"/>
              <a:gd name="connsiteX21" fmla="*/ 3822 w 1053345"/>
              <a:gd name="connsiteY21" fmla="*/ 258284 h 1031620"/>
              <a:gd name="connsiteX22" fmla="*/ 61384 w 1053345"/>
              <a:gd name="connsiteY22" fmla="*/ 303903 h 1031620"/>
              <a:gd name="connsiteX23" fmla="*/ 150611 w 1053345"/>
              <a:gd name="connsiteY23" fmla="*/ 340881 h 1031620"/>
              <a:gd name="connsiteX24" fmla="*/ 406061 w 1053345"/>
              <a:gd name="connsiteY24" fmla="*/ 332441 h 1031620"/>
              <a:gd name="connsiteX25" fmla="*/ 419530 w 1053345"/>
              <a:gd name="connsiteY25" fmla="*/ 247836 h 1031620"/>
              <a:gd name="connsiteX26" fmla="*/ 319398 w 1053345"/>
              <a:gd name="connsiteY26" fmla="*/ 168957 h 1031620"/>
              <a:gd name="connsiteX27" fmla="*/ 333075 w 1053345"/>
              <a:gd name="connsiteY27" fmla="*/ 84524 h 1031620"/>
              <a:gd name="connsiteX28" fmla="*/ 417368 w 1053345"/>
              <a:gd name="connsiteY28" fmla="*/ 31344 h 1031620"/>
              <a:gd name="connsiteX29" fmla="*/ 520501 w 1053345"/>
              <a:gd name="connsiteY29" fmla="*/ 7620 h 1031620"/>
              <a:gd name="connsiteX0" fmla="*/ 520501 w 1053345"/>
              <a:gd name="connsiteY0" fmla="*/ 7620 h 1031620"/>
              <a:gd name="connsiteX1" fmla="*/ 643683 w 1053345"/>
              <a:gd name="connsiteY1" fmla="*/ 180 h 1031620"/>
              <a:gd name="connsiteX2" fmla="*/ 725733 w 1053345"/>
              <a:gd name="connsiteY2" fmla="*/ 13592 h 1031620"/>
              <a:gd name="connsiteX3" fmla="*/ 786737 w 1053345"/>
              <a:gd name="connsiteY3" fmla="*/ 44310 h 1031620"/>
              <a:gd name="connsiteX4" fmla="*/ 817510 w 1053345"/>
              <a:gd name="connsiteY4" fmla="*/ 86037 h 1031620"/>
              <a:gd name="connsiteX5" fmla="*/ 791947 w 1053345"/>
              <a:gd name="connsiteY5" fmla="*/ 131839 h 1031620"/>
              <a:gd name="connsiteX6" fmla="*/ 763009 w 1053345"/>
              <a:gd name="connsiteY6" fmla="*/ 170823 h 1031620"/>
              <a:gd name="connsiteX7" fmla="*/ 801399 w 1053345"/>
              <a:gd name="connsiteY7" fmla="*/ 243824 h 1031620"/>
              <a:gd name="connsiteX8" fmla="*/ 959535 w 1053345"/>
              <a:gd name="connsiteY8" fmla="*/ 278638 h 1031620"/>
              <a:gd name="connsiteX9" fmla="*/ 1038603 w 1053345"/>
              <a:gd name="connsiteY9" fmla="*/ 220614 h 1031620"/>
              <a:gd name="connsiteX10" fmla="*/ 1052588 w 1053345"/>
              <a:gd name="connsiteY10" fmla="*/ 198271 h 1031620"/>
              <a:gd name="connsiteX11" fmla="*/ 1051536 w 1053345"/>
              <a:gd name="connsiteY11" fmla="*/ 918212 h 1031620"/>
              <a:gd name="connsiteX12" fmla="*/ 814194 w 1053345"/>
              <a:gd name="connsiteY12" fmla="*/ 782344 h 1031620"/>
              <a:gd name="connsiteX13" fmla="*/ 697070 w 1053345"/>
              <a:gd name="connsiteY13" fmla="*/ 798221 h 1031620"/>
              <a:gd name="connsiteX14" fmla="*/ 700415 w 1053345"/>
              <a:gd name="connsiteY14" fmla="*/ 946810 h 1031620"/>
              <a:gd name="connsiteX15" fmla="*/ 546940 w 1053345"/>
              <a:gd name="connsiteY15" fmla="*/ 1031534 h 1031620"/>
              <a:gd name="connsiteX16" fmla="*/ 414687 w 1053345"/>
              <a:gd name="connsiteY16" fmla="*/ 969866 h 1031620"/>
              <a:gd name="connsiteX17" fmla="*/ 405875 w 1053345"/>
              <a:gd name="connsiteY17" fmla="*/ 826888 h 1031620"/>
              <a:gd name="connsiteX18" fmla="*/ 246985 w 1053345"/>
              <a:gd name="connsiteY18" fmla="*/ 783708 h 1031620"/>
              <a:gd name="connsiteX19" fmla="*/ 151219 w 1053345"/>
              <a:gd name="connsiteY19" fmla="*/ 882819 h 1031620"/>
              <a:gd name="connsiteX20" fmla="*/ 0 w 1053345"/>
              <a:gd name="connsiteY20" fmla="*/ 930341 h 1031620"/>
              <a:gd name="connsiteX21" fmla="*/ 3822 w 1053345"/>
              <a:gd name="connsiteY21" fmla="*/ 258284 h 1031620"/>
              <a:gd name="connsiteX22" fmla="*/ 61384 w 1053345"/>
              <a:gd name="connsiteY22" fmla="*/ 303903 h 1031620"/>
              <a:gd name="connsiteX23" fmla="*/ 150611 w 1053345"/>
              <a:gd name="connsiteY23" fmla="*/ 340881 h 1031620"/>
              <a:gd name="connsiteX24" fmla="*/ 406061 w 1053345"/>
              <a:gd name="connsiteY24" fmla="*/ 332441 h 1031620"/>
              <a:gd name="connsiteX25" fmla="*/ 419530 w 1053345"/>
              <a:gd name="connsiteY25" fmla="*/ 247836 h 1031620"/>
              <a:gd name="connsiteX26" fmla="*/ 319398 w 1053345"/>
              <a:gd name="connsiteY26" fmla="*/ 168957 h 1031620"/>
              <a:gd name="connsiteX27" fmla="*/ 333075 w 1053345"/>
              <a:gd name="connsiteY27" fmla="*/ 84524 h 1031620"/>
              <a:gd name="connsiteX28" fmla="*/ 417368 w 1053345"/>
              <a:gd name="connsiteY28" fmla="*/ 31344 h 1031620"/>
              <a:gd name="connsiteX29" fmla="*/ 520501 w 1053345"/>
              <a:gd name="connsiteY29" fmla="*/ 7620 h 1031620"/>
              <a:gd name="connsiteX0" fmla="*/ 520501 w 1053345"/>
              <a:gd name="connsiteY0" fmla="*/ 7620 h 1031632"/>
              <a:gd name="connsiteX1" fmla="*/ 643683 w 1053345"/>
              <a:gd name="connsiteY1" fmla="*/ 180 h 1031632"/>
              <a:gd name="connsiteX2" fmla="*/ 725733 w 1053345"/>
              <a:gd name="connsiteY2" fmla="*/ 13592 h 1031632"/>
              <a:gd name="connsiteX3" fmla="*/ 786737 w 1053345"/>
              <a:gd name="connsiteY3" fmla="*/ 44310 h 1031632"/>
              <a:gd name="connsiteX4" fmla="*/ 817510 w 1053345"/>
              <a:gd name="connsiteY4" fmla="*/ 86037 h 1031632"/>
              <a:gd name="connsiteX5" fmla="*/ 791947 w 1053345"/>
              <a:gd name="connsiteY5" fmla="*/ 131839 h 1031632"/>
              <a:gd name="connsiteX6" fmla="*/ 763009 w 1053345"/>
              <a:gd name="connsiteY6" fmla="*/ 170823 h 1031632"/>
              <a:gd name="connsiteX7" fmla="*/ 801399 w 1053345"/>
              <a:gd name="connsiteY7" fmla="*/ 243824 h 1031632"/>
              <a:gd name="connsiteX8" fmla="*/ 959535 w 1053345"/>
              <a:gd name="connsiteY8" fmla="*/ 278638 h 1031632"/>
              <a:gd name="connsiteX9" fmla="*/ 1038603 w 1053345"/>
              <a:gd name="connsiteY9" fmla="*/ 220614 h 1031632"/>
              <a:gd name="connsiteX10" fmla="*/ 1052588 w 1053345"/>
              <a:gd name="connsiteY10" fmla="*/ 198271 h 1031632"/>
              <a:gd name="connsiteX11" fmla="*/ 1051536 w 1053345"/>
              <a:gd name="connsiteY11" fmla="*/ 918212 h 1031632"/>
              <a:gd name="connsiteX12" fmla="*/ 814194 w 1053345"/>
              <a:gd name="connsiteY12" fmla="*/ 782344 h 1031632"/>
              <a:gd name="connsiteX13" fmla="*/ 697070 w 1053345"/>
              <a:gd name="connsiteY13" fmla="*/ 798221 h 1031632"/>
              <a:gd name="connsiteX14" fmla="*/ 700415 w 1053345"/>
              <a:gd name="connsiteY14" fmla="*/ 946810 h 1031632"/>
              <a:gd name="connsiteX15" fmla="*/ 546940 w 1053345"/>
              <a:gd name="connsiteY15" fmla="*/ 1031534 h 1031632"/>
              <a:gd name="connsiteX16" fmla="*/ 414687 w 1053345"/>
              <a:gd name="connsiteY16" fmla="*/ 969866 h 1031632"/>
              <a:gd name="connsiteX17" fmla="*/ 397377 w 1053345"/>
              <a:gd name="connsiteY17" fmla="*/ 803557 h 1031632"/>
              <a:gd name="connsiteX18" fmla="*/ 246985 w 1053345"/>
              <a:gd name="connsiteY18" fmla="*/ 783708 h 1031632"/>
              <a:gd name="connsiteX19" fmla="*/ 151219 w 1053345"/>
              <a:gd name="connsiteY19" fmla="*/ 882819 h 1031632"/>
              <a:gd name="connsiteX20" fmla="*/ 0 w 1053345"/>
              <a:gd name="connsiteY20" fmla="*/ 930341 h 1031632"/>
              <a:gd name="connsiteX21" fmla="*/ 3822 w 1053345"/>
              <a:gd name="connsiteY21" fmla="*/ 258284 h 1031632"/>
              <a:gd name="connsiteX22" fmla="*/ 61384 w 1053345"/>
              <a:gd name="connsiteY22" fmla="*/ 303903 h 1031632"/>
              <a:gd name="connsiteX23" fmla="*/ 150611 w 1053345"/>
              <a:gd name="connsiteY23" fmla="*/ 340881 h 1031632"/>
              <a:gd name="connsiteX24" fmla="*/ 406061 w 1053345"/>
              <a:gd name="connsiteY24" fmla="*/ 332441 h 1031632"/>
              <a:gd name="connsiteX25" fmla="*/ 419530 w 1053345"/>
              <a:gd name="connsiteY25" fmla="*/ 247836 h 1031632"/>
              <a:gd name="connsiteX26" fmla="*/ 319398 w 1053345"/>
              <a:gd name="connsiteY26" fmla="*/ 168957 h 1031632"/>
              <a:gd name="connsiteX27" fmla="*/ 333075 w 1053345"/>
              <a:gd name="connsiteY27" fmla="*/ 84524 h 1031632"/>
              <a:gd name="connsiteX28" fmla="*/ 417368 w 1053345"/>
              <a:gd name="connsiteY28" fmla="*/ 31344 h 1031632"/>
              <a:gd name="connsiteX29" fmla="*/ 520501 w 1053345"/>
              <a:gd name="connsiteY29" fmla="*/ 7620 h 10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53345" h="1031632">
                <a:close/>
                <a:moveTo>
                  <a:pt x="520501" y="7620"/>
                </a:moveTo>
                <a:cubicBezTo>
                  <a:pt x="558220" y="2426"/>
                  <a:pt x="609478" y="-815"/>
                  <a:pt x="643683" y="180"/>
                </a:cubicBezTo>
                <a:cubicBezTo>
                  <a:pt x="677888" y="1175"/>
                  <a:pt x="709248" y="8131"/>
                  <a:pt x="725733" y="13592"/>
                </a:cubicBezTo>
                <a:cubicBezTo>
                  <a:pt x="742218" y="19053"/>
                  <a:pt x="771441" y="32236"/>
                  <a:pt x="786737" y="44310"/>
                </a:cubicBezTo>
                <a:cubicBezTo>
                  <a:pt x="802033" y="56384"/>
                  <a:pt x="816642" y="71449"/>
                  <a:pt x="817510" y="86037"/>
                </a:cubicBezTo>
                <a:cubicBezTo>
                  <a:pt x="818378" y="100625"/>
                  <a:pt x="803789" y="118971"/>
                  <a:pt x="791947" y="131839"/>
                </a:cubicBezTo>
                <a:cubicBezTo>
                  <a:pt x="780105" y="144707"/>
                  <a:pt x="761434" y="152159"/>
                  <a:pt x="763009" y="170823"/>
                </a:cubicBezTo>
                <a:cubicBezTo>
                  <a:pt x="764584" y="189487"/>
                  <a:pt x="768645" y="225855"/>
                  <a:pt x="801399" y="243824"/>
                </a:cubicBezTo>
                <a:cubicBezTo>
                  <a:pt x="834153" y="261793"/>
                  <a:pt x="920001" y="282506"/>
                  <a:pt x="959535" y="278638"/>
                </a:cubicBezTo>
                <a:cubicBezTo>
                  <a:pt x="999068" y="274769"/>
                  <a:pt x="1022992" y="235201"/>
                  <a:pt x="1038603" y="220614"/>
                </a:cubicBezTo>
                <a:cubicBezTo>
                  <a:pt x="1043878" y="208116"/>
                  <a:pt x="1047313" y="210769"/>
                  <a:pt x="1052588" y="198271"/>
                </a:cubicBezTo>
                <a:cubicBezTo>
                  <a:pt x="1053875" y="1029426"/>
                  <a:pt x="1053520" y="155791"/>
                  <a:pt x="1051536" y="918212"/>
                </a:cubicBezTo>
                <a:cubicBezTo>
                  <a:pt x="951114" y="831944"/>
                  <a:pt x="873272" y="802342"/>
                  <a:pt x="814194" y="782344"/>
                </a:cubicBezTo>
                <a:cubicBezTo>
                  <a:pt x="755116" y="762346"/>
                  <a:pt x="716978" y="759792"/>
                  <a:pt x="697070" y="798221"/>
                </a:cubicBezTo>
                <a:cubicBezTo>
                  <a:pt x="671497" y="817207"/>
                  <a:pt x="719772" y="888481"/>
                  <a:pt x="700415" y="946810"/>
                </a:cubicBezTo>
                <a:cubicBezTo>
                  <a:pt x="681058" y="1005139"/>
                  <a:pt x="612973" y="1029635"/>
                  <a:pt x="546940" y="1031534"/>
                </a:cubicBezTo>
                <a:cubicBezTo>
                  <a:pt x="466744" y="1033432"/>
                  <a:pt x="439614" y="1007862"/>
                  <a:pt x="414687" y="969866"/>
                </a:cubicBezTo>
                <a:cubicBezTo>
                  <a:pt x="389760" y="931870"/>
                  <a:pt x="456486" y="877357"/>
                  <a:pt x="397377" y="803557"/>
                </a:cubicBezTo>
                <a:cubicBezTo>
                  <a:pt x="338268" y="729757"/>
                  <a:pt x="288011" y="770498"/>
                  <a:pt x="246985" y="783708"/>
                </a:cubicBezTo>
                <a:cubicBezTo>
                  <a:pt x="205959" y="796918"/>
                  <a:pt x="192383" y="858380"/>
                  <a:pt x="151219" y="882819"/>
                </a:cubicBezTo>
                <a:cubicBezTo>
                  <a:pt x="110055" y="907258"/>
                  <a:pt x="65416" y="960509"/>
                  <a:pt x="0" y="930341"/>
                </a:cubicBezTo>
                <a:cubicBezTo>
                  <a:pt x="3773" y="186016"/>
                  <a:pt x="-942" y="1008427"/>
                  <a:pt x="3822" y="258284"/>
                </a:cubicBezTo>
                <a:cubicBezTo>
                  <a:pt x="47415" y="294080"/>
                  <a:pt x="36919" y="287753"/>
                  <a:pt x="61384" y="303903"/>
                </a:cubicBezTo>
                <a:cubicBezTo>
                  <a:pt x="85849" y="320053"/>
                  <a:pt x="84481" y="326589"/>
                  <a:pt x="150611" y="340881"/>
                </a:cubicBezTo>
                <a:cubicBezTo>
                  <a:pt x="216741" y="355173"/>
                  <a:pt x="361241" y="347948"/>
                  <a:pt x="406061" y="332441"/>
                </a:cubicBezTo>
                <a:cubicBezTo>
                  <a:pt x="450881" y="316934"/>
                  <a:pt x="433974" y="275083"/>
                  <a:pt x="419530" y="247836"/>
                </a:cubicBezTo>
                <a:cubicBezTo>
                  <a:pt x="405086" y="220589"/>
                  <a:pt x="333807" y="196176"/>
                  <a:pt x="319398" y="168957"/>
                </a:cubicBezTo>
                <a:cubicBezTo>
                  <a:pt x="304989" y="141738"/>
                  <a:pt x="311382" y="110195"/>
                  <a:pt x="333075" y="84524"/>
                </a:cubicBezTo>
                <a:cubicBezTo>
                  <a:pt x="354768" y="58853"/>
                  <a:pt x="393802" y="40982"/>
                  <a:pt x="417368" y="31344"/>
                </a:cubicBezTo>
                <a:cubicBezTo>
                  <a:pt x="455117" y="19227"/>
                  <a:pt x="482782" y="12814"/>
                  <a:pt x="520501" y="7620"/>
                </a:cubicBezTo>
                <a:close/>
              </a:path>
            </a:pathLst>
          </a:custGeom>
          <a:gradFill>
            <a:gsLst>
              <a:gs pos="1000">
                <a:srgbClr val="B08ED7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5274760" y="3072195"/>
            <a:ext cx="57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SBS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22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7"/>
          <p:cNvSpPr/>
          <p:nvPr/>
        </p:nvSpPr>
        <p:spPr>
          <a:xfrm>
            <a:off x="4639277" y="3516234"/>
            <a:ext cx="1814926" cy="1145377"/>
          </a:xfrm>
          <a:custGeom>
            <a:avLst/>
            <a:gdLst>
              <a:gd name="connsiteX0" fmla="*/ 467048 w 1051750"/>
              <a:gd name="connsiteY0" fmla="*/ 25086 h 802573"/>
              <a:gd name="connsiteX1" fmla="*/ 523999 w 1051750"/>
              <a:gd name="connsiteY1" fmla="*/ 34944 h 802573"/>
              <a:gd name="connsiteX2" fmla="*/ 818011 w 1051750"/>
              <a:gd name="connsiteY2" fmla="*/ 2862 h 802573"/>
              <a:gd name="connsiteX3" fmla="*/ 1051049 w 1051750"/>
              <a:gd name="connsiteY3" fmla="*/ 119652 h 802573"/>
              <a:gd name="connsiteX4" fmla="*/ 1051489 w 1051750"/>
              <a:gd name="connsiteY4" fmla="*/ 454207 h 802573"/>
              <a:gd name="connsiteX5" fmla="*/ 1051750 w 1051750"/>
              <a:gd name="connsiteY5" fmla="*/ 454207 h 802573"/>
              <a:gd name="connsiteX6" fmla="*/ 1051489 w 1051750"/>
              <a:gd name="connsiteY6" fmla="*/ 454572 h 802573"/>
              <a:gd name="connsiteX7" fmla="*/ 1051486 w 1051750"/>
              <a:gd name="connsiteY7" fmla="*/ 456940 h 802573"/>
              <a:gd name="connsiteX8" fmla="*/ 1049795 w 1051750"/>
              <a:gd name="connsiteY8" fmla="*/ 456940 h 802573"/>
              <a:gd name="connsiteX9" fmla="*/ 802613 w 1051750"/>
              <a:gd name="connsiteY9" fmla="*/ 802573 h 802573"/>
              <a:gd name="connsiteX10" fmla="*/ 249137 w 1051750"/>
              <a:gd name="connsiteY10" fmla="*/ 802573 h 802573"/>
              <a:gd name="connsiteX11" fmla="*/ 1955 w 1051750"/>
              <a:gd name="connsiteY11" fmla="*/ 456940 h 802573"/>
              <a:gd name="connsiteX12" fmla="*/ 0 w 1051750"/>
              <a:gd name="connsiteY12" fmla="*/ 456940 h 802573"/>
              <a:gd name="connsiteX13" fmla="*/ 1 w 1051750"/>
              <a:gd name="connsiteY13" fmla="*/ 454208 h 802573"/>
              <a:gd name="connsiteX14" fmla="*/ 0 w 1051750"/>
              <a:gd name="connsiteY14" fmla="*/ 454207 h 802573"/>
              <a:gd name="connsiteX15" fmla="*/ 1 w 1051750"/>
              <a:gd name="connsiteY15" fmla="*/ 454207 h 802573"/>
              <a:gd name="connsiteX16" fmla="*/ 124 w 1051750"/>
              <a:gd name="connsiteY16" fmla="*/ 128415 h 802573"/>
              <a:gd name="connsiteX17" fmla="*/ 58861 w 1051750"/>
              <a:gd name="connsiteY17" fmla="*/ 145940 h 802573"/>
              <a:gd name="connsiteX18" fmla="*/ 216024 w 1051750"/>
              <a:gd name="connsiteY18" fmla="*/ 175150 h 802573"/>
              <a:gd name="connsiteX19" fmla="*/ 279524 w 1051750"/>
              <a:gd name="connsiteY19" fmla="*/ 119652 h 802573"/>
              <a:gd name="connsiteX20" fmla="*/ 327149 w 1051750"/>
              <a:gd name="connsiteY20" fmla="*/ 43707 h 802573"/>
              <a:gd name="connsiteX21" fmla="*/ 467048 w 1051750"/>
              <a:gd name="connsiteY21" fmla="*/ 25086 h 802573"/>
              <a:gd name="connsiteX0" fmla="*/ 467048 w 1051750"/>
              <a:gd name="connsiteY0" fmla="*/ 25086 h 802573"/>
              <a:gd name="connsiteX1" fmla="*/ 523999 w 1051750"/>
              <a:gd name="connsiteY1" fmla="*/ 34944 h 802573"/>
              <a:gd name="connsiteX2" fmla="*/ 818011 w 1051750"/>
              <a:gd name="connsiteY2" fmla="*/ 2862 h 802573"/>
              <a:gd name="connsiteX3" fmla="*/ 1051049 w 1051750"/>
              <a:gd name="connsiteY3" fmla="*/ 119652 h 802573"/>
              <a:gd name="connsiteX4" fmla="*/ 1051489 w 1051750"/>
              <a:gd name="connsiteY4" fmla="*/ 454207 h 802573"/>
              <a:gd name="connsiteX5" fmla="*/ 1051750 w 1051750"/>
              <a:gd name="connsiteY5" fmla="*/ 454207 h 802573"/>
              <a:gd name="connsiteX6" fmla="*/ 1051489 w 1051750"/>
              <a:gd name="connsiteY6" fmla="*/ 454572 h 802573"/>
              <a:gd name="connsiteX7" fmla="*/ 1051486 w 1051750"/>
              <a:gd name="connsiteY7" fmla="*/ 456940 h 802573"/>
              <a:gd name="connsiteX8" fmla="*/ 1049795 w 1051750"/>
              <a:gd name="connsiteY8" fmla="*/ 456940 h 802573"/>
              <a:gd name="connsiteX9" fmla="*/ 802613 w 1051750"/>
              <a:gd name="connsiteY9" fmla="*/ 802573 h 802573"/>
              <a:gd name="connsiteX10" fmla="*/ 249137 w 1051750"/>
              <a:gd name="connsiteY10" fmla="*/ 802573 h 802573"/>
              <a:gd name="connsiteX11" fmla="*/ 1955 w 1051750"/>
              <a:gd name="connsiteY11" fmla="*/ 456940 h 802573"/>
              <a:gd name="connsiteX12" fmla="*/ 0 w 1051750"/>
              <a:gd name="connsiteY12" fmla="*/ 456940 h 802573"/>
              <a:gd name="connsiteX13" fmla="*/ 1 w 1051750"/>
              <a:gd name="connsiteY13" fmla="*/ 454208 h 802573"/>
              <a:gd name="connsiteX14" fmla="*/ 0 w 1051750"/>
              <a:gd name="connsiteY14" fmla="*/ 454207 h 802573"/>
              <a:gd name="connsiteX15" fmla="*/ 1 w 1051750"/>
              <a:gd name="connsiteY15" fmla="*/ 454207 h 802573"/>
              <a:gd name="connsiteX16" fmla="*/ 124 w 1051750"/>
              <a:gd name="connsiteY16" fmla="*/ 128415 h 802573"/>
              <a:gd name="connsiteX17" fmla="*/ 58861 w 1051750"/>
              <a:gd name="connsiteY17" fmla="*/ 145940 h 802573"/>
              <a:gd name="connsiteX18" fmla="*/ 216024 w 1051750"/>
              <a:gd name="connsiteY18" fmla="*/ 175150 h 802573"/>
              <a:gd name="connsiteX19" fmla="*/ 191681 w 1051750"/>
              <a:gd name="connsiteY19" fmla="*/ 10654 h 802573"/>
              <a:gd name="connsiteX20" fmla="*/ 327149 w 1051750"/>
              <a:gd name="connsiteY20" fmla="*/ 43707 h 802573"/>
              <a:gd name="connsiteX21" fmla="*/ 467048 w 1051750"/>
              <a:gd name="connsiteY21" fmla="*/ 25086 h 802573"/>
              <a:gd name="connsiteX0" fmla="*/ 467048 w 1051750"/>
              <a:gd name="connsiteY0" fmla="*/ 46104 h 823591"/>
              <a:gd name="connsiteX1" fmla="*/ 523999 w 1051750"/>
              <a:gd name="connsiteY1" fmla="*/ 55962 h 823591"/>
              <a:gd name="connsiteX2" fmla="*/ 818011 w 1051750"/>
              <a:gd name="connsiteY2" fmla="*/ 23880 h 823591"/>
              <a:gd name="connsiteX3" fmla="*/ 1051049 w 1051750"/>
              <a:gd name="connsiteY3" fmla="*/ 140670 h 823591"/>
              <a:gd name="connsiteX4" fmla="*/ 1051489 w 1051750"/>
              <a:gd name="connsiteY4" fmla="*/ 475225 h 823591"/>
              <a:gd name="connsiteX5" fmla="*/ 1051750 w 1051750"/>
              <a:gd name="connsiteY5" fmla="*/ 475225 h 823591"/>
              <a:gd name="connsiteX6" fmla="*/ 1051489 w 1051750"/>
              <a:gd name="connsiteY6" fmla="*/ 475590 h 823591"/>
              <a:gd name="connsiteX7" fmla="*/ 1051486 w 1051750"/>
              <a:gd name="connsiteY7" fmla="*/ 477958 h 823591"/>
              <a:gd name="connsiteX8" fmla="*/ 1049795 w 1051750"/>
              <a:gd name="connsiteY8" fmla="*/ 477958 h 823591"/>
              <a:gd name="connsiteX9" fmla="*/ 802613 w 1051750"/>
              <a:gd name="connsiteY9" fmla="*/ 823591 h 823591"/>
              <a:gd name="connsiteX10" fmla="*/ 249137 w 1051750"/>
              <a:gd name="connsiteY10" fmla="*/ 823591 h 823591"/>
              <a:gd name="connsiteX11" fmla="*/ 1955 w 1051750"/>
              <a:gd name="connsiteY11" fmla="*/ 477958 h 823591"/>
              <a:gd name="connsiteX12" fmla="*/ 0 w 1051750"/>
              <a:gd name="connsiteY12" fmla="*/ 477958 h 823591"/>
              <a:gd name="connsiteX13" fmla="*/ 1 w 1051750"/>
              <a:gd name="connsiteY13" fmla="*/ 475226 h 823591"/>
              <a:gd name="connsiteX14" fmla="*/ 0 w 1051750"/>
              <a:gd name="connsiteY14" fmla="*/ 475225 h 823591"/>
              <a:gd name="connsiteX15" fmla="*/ 1 w 1051750"/>
              <a:gd name="connsiteY15" fmla="*/ 475225 h 823591"/>
              <a:gd name="connsiteX16" fmla="*/ 124 w 1051750"/>
              <a:gd name="connsiteY16" fmla="*/ 149433 h 823591"/>
              <a:gd name="connsiteX17" fmla="*/ 58861 w 1051750"/>
              <a:gd name="connsiteY17" fmla="*/ 166958 h 823591"/>
              <a:gd name="connsiteX18" fmla="*/ 216024 w 1051750"/>
              <a:gd name="connsiteY18" fmla="*/ 196168 h 823591"/>
              <a:gd name="connsiteX19" fmla="*/ 191681 w 1051750"/>
              <a:gd name="connsiteY19" fmla="*/ 31672 h 823591"/>
              <a:gd name="connsiteX20" fmla="*/ 329982 w 1051750"/>
              <a:gd name="connsiteY20" fmla="*/ 1435 h 823591"/>
              <a:gd name="connsiteX21" fmla="*/ 467048 w 1051750"/>
              <a:gd name="connsiteY21" fmla="*/ 46104 h 823591"/>
              <a:gd name="connsiteX0" fmla="*/ 467048 w 1051750"/>
              <a:gd name="connsiteY0" fmla="*/ 46104 h 823591"/>
              <a:gd name="connsiteX1" fmla="*/ 523999 w 1051750"/>
              <a:gd name="connsiteY1" fmla="*/ 55962 h 823591"/>
              <a:gd name="connsiteX2" fmla="*/ 818011 w 1051750"/>
              <a:gd name="connsiteY2" fmla="*/ 23880 h 823591"/>
              <a:gd name="connsiteX3" fmla="*/ 1051049 w 1051750"/>
              <a:gd name="connsiteY3" fmla="*/ 140670 h 823591"/>
              <a:gd name="connsiteX4" fmla="*/ 1051489 w 1051750"/>
              <a:gd name="connsiteY4" fmla="*/ 475225 h 823591"/>
              <a:gd name="connsiteX5" fmla="*/ 1051750 w 1051750"/>
              <a:gd name="connsiteY5" fmla="*/ 475225 h 823591"/>
              <a:gd name="connsiteX6" fmla="*/ 1051489 w 1051750"/>
              <a:gd name="connsiteY6" fmla="*/ 475590 h 823591"/>
              <a:gd name="connsiteX7" fmla="*/ 1051486 w 1051750"/>
              <a:gd name="connsiteY7" fmla="*/ 477958 h 823591"/>
              <a:gd name="connsiteX8" fmla="*/ 1049795 w 1051750"/>
              <a:gd name="connsiteY8" fmla="*/ 477958 h 823591"/>
              <a:gd name="connsiteX9" fmla="*/ 802613 w 1051750"/>
              <a:gd name="connsiteY9" fmla="*/ 823591 h 823591"/>
              <a:gd name="connsiteX10" fmla="*/ 249137 w 1051750"/>
              <a:gd name="connsiteY10" fmla="*/ 823591 h 823591"/>
              <a:gd name="connsiteX11" fmla="*/ 1955 w 1051750"/>
              <a:gd name="connsiteY11" fmla="*/ 477958 h 823591"/>
              <a:gd name="connsiteX12" fmla="*/ 0 w 1051750"/>
              <a:gd name="connsiteY12" fmla="*/ 477958 h 823591"/>
              <a:gd name="connsiteX13" fmla="*/ 1 w 1051750"/>
              <a:gd name="connsiteY13" fmla="*/ 475226 h 823591"/>
              <a:gd name="connsiteX14" fmla="*/ 0 w 1051750"/>
              <a:gd name="connsiteY14" fmla="*/ 475225 h 823591"/>
              <a:gd name="connsiteX15" fmla="*/ 1 w 1051750"/>
              <a:gd name="connsiteY15" fmla="*/ 475225 h 823591"/>
              <a:gd name="connsiteX16" fmla="*/ 124 w 1051750"/>
              <a:gd name="connsiteY16" fmla="*/ 149433 h 823591"/>
              <a:gd name="connsiteX17" fmla="*/ 30524 w 1051750"/>
              <a:gd name="connsiteY17" fmla="*/ 198603 h 823591"/>
              <a:gd name="connsiteX18" fmla="*/ 216024 w 1051750"/>
              <a:gd name="connsiteY18" fmla="*/ 196168 h 823591"/>
              <a:gd name="connsiteX19" fmla="*/ 191681 w 1051750"/>
              <a:gd name="connsiteY19" fmla="*/ 31672 h 823591"/>
              <a:gd name="connsiteX20" fmla="*/ 329982 w 1051750"/>
              <a:gd name="connsiteY20" fmla="*/ 1435 h 823591"/>
              <a:gd name="connsiteX21" fmla="*/ 467048 w 1051750"/>
              <a:gd name="connsiteY21" fmla="*/ 46104 h 823591"/>
              <a:gd name="connsiteX0" fmla="*/ 467048 w 1051750"/>
              <a:gd name="connsiteY0" fmla="*/ 46104 h 823591"/>
              <a:gd name="connsiteX1" fmla="*/ 523999 w 1051750"/>
              <a:gd name="connsiteY1" fmla="*/ 55962 h 823591"/>
              <a:gd name="connsiteX2" fmla="*/ 818011 w 1051750"/>
              <a:gd name="connsiteY2" fmla="*/ 23880 h 823591"/>
              <a:gd name="connsiteX3" fmla="*/ 1051049 w 1051750"/>
              <a:gd name="connsiteY3" fmla="*/ 140670 h 823591"/>
              <a:gd name="connsiteX4" fmla="*/ 1051489 w 1051750"/>
              <a:gd name="connsiteY4" fmla="*/ 475225 h 823591"/>
              <a:gd name="connsiteX5" fmla="*/ 1051750 w 1051750"/>
              <a:gd name="connsiteY5" fmla="*/ 475225 h 823591"/>
              <a:gd name="connsiteX6" fmla="*/ 1051489 w 1051750"/>
              <a:gd name="connsiteY6" fmla="*/ 475590 h 823591"/>
              <a:gd name="connsiteX7" fmla="*/ 1051486 w 1051750"/>
              <a:gd name="connsiteY7" fmla="*/ 477958 h 823591"/>
              <a:gd name="connsiteX8" fmla="*/ 1049795 w 1051750"/>
              <a:gd name="connsiteY8" fmla="*/ 477958 h 823591"/>
              <a:gd name="connsiteX9" fmla="*/ 802613 w 1051750"/>
              <a:gd name="connsiteY9" fmla="*/ 823591 h 823591"/>
              <a:gd name="connsiteX10" fmla="*/ 249137 w 1051750"/>
              <a:gd name="connsiteY10" fmla="*/ 823591 h 823591"/>
              <a:gd name="connsiteX11" fmla="*/ 1955 w 1051750"/>
              <a:gd name="connsiteY11" fmla="*/ 477958 h 823591"/>
              <a:gd name="connsiteX12" fmla="*/ 0 w 1051750"/>
              <a:gd name="connsiteY12" fmla="*/ 477958 h 823591"/>
              <a:gd name="connsiteX13" fmla="*/ 1 w 1051750"/>
              <a:gd name="connsiteY13" fmla="*/ 475226 h 823591"/>
              <a:gd name="connsiteX14" fmla="*/ 0 w 1051750"/>
              <a:gd name="connsiteY14" fmla="*/ 475225 h 823591"/>
              <a:gd name="connsiteX15" fmla="*/ 1 w 1051750"/>
              <a:gd name="connsiteY15" fmla="*/ 475225 h 823591"/>
              <a:gd name="connsiteX16" fmla="*/ 124 w 1051750"/>
              <a:gd name="connsiteY16" fmla="*/ 149433 h 823591"/>
              <a:gd name="connsiteX17" fmla="*/ 30524 w 1051750"/>
              <a:gd name="connsiteY17" fmla="*/ 198603 h 823591"/>
              <a:gd name="connsiteX18" fmla="*/ 128180 w 1051750"/>
              <a:gd name="connsiteY18" fmla="*/ 41461 h 823591"/>
              <a:gd name="connsiteX19" fmla="*/ 191681 w 1051750"/>
              <a:gd name="connsiteY19" fmla="*/ 31672 h 823591"/>
              <a:gd name="connsiteX20" fmla="*/ 329982 w 1051750"/>
              <a:gd name="connsiteY20" fmla="*/ 1435 h 823591"/>
              <a:gd name="connsiteX21" fmla="*/ 467048 w 1051750"/>
              <a:gd name="connsiteY21" fmla="*/ 46104 h 823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51750" h="823591">
                <a:moveTo>
                  <a:pt x="467048" y="46104"/>
                </a:moveTo>
                <a:cubicBezTo>
                  <a:pt x="485866" y="47412"/>
                  <a:pt x="465505" y="59666"/>
                  <a:pt x="523999" y="55962"/>
                </a:cubicBezTo>
                <a:cubicBezTo>
                  <a:pt x="582493" y="52258"/>
                  <a:pt x="730169" y="9762"/>
                  <a:pt x="818011" y="23880"/>
                </a:cubicBezTo>
                <a:cubicBezTo>
                  <a:pt x="905853" y="37998"/>
                  <a:pt x="1006599" y="199332"/>
                  <a:pt x="1051049" y="140670"/>
                </a:cubicBezTo>
                <a:cubicBezTo>
                  <a:pt x="1051650" y="524987"/>
                  <a:pt x="1052034" y="31651"/>
                  <a:pt x="1051489" y="475225"/>
                </a:cubicBezTo>
                <a:lnTo>
                  <a:pt x="1051750" y="475225"/>
                </a:lnTo>
                <a:lnTo>
                  <a:pt x="1051489" y="475590"/>
                </a:lnTo>
                <a:cubicBezTo>
                  <a:pt x="1051488" y="476377"/>
                  <a:pt x="1051487" y="477166"/>
                  <a:pt x="1051486" y="477958"/>
                </a:cubicBezTo>
                <a:lnTo>
                  <a:pt x="1049795" y="477958"/>
                </a:lnTo>
                <a:lnTo>
                  <a:pt x="802613" y="823591"/>
                </a:lnTo>
                <a:lnTo>
                  <a:pt x="249137" y="823591"/>
                </a:lnTo>
                <a:lnTo>
                  <a:pt x="1955" y="477958"/>
                </a:lnTo>
                <a:lnTo>
                  <a:pt x="0" y="477958"/>
                </a:lnTo>
                <a:cubicBezTo>
                  <a:pt x="0" y="477047"/>
                  <a:pt x="1" y="476137"/>
                  <a:pt x="1" y="475226"/>
                </a:cubicBezTo>
                <a:lnTo>
                  <a:pt x="0" y="475225"/>
                </a:lnTo>
                <a:lnTo>
                  <a:pt x="1" y="475225"/>
                </a:lnTo>
                <a:cubicBezTo>
                  <a:pt x="41" y="122855"/>
                  <a:pt x="83" y="521509"/>
                  <a:pt x="124" y="149433"/>
                </a:cubicBezTo>
                <a:cubicBezTo>
                  <a:pt x="57478" y="167450"/>
                  <a:pt x="9181" y="216598"/>
                  <a:pt x="30524" y="198603"/>
                </a:cubicBezTo>
                <a:cubicBezTo>
                  <a:pt x="51867" y="180608"/>
                  <a:pt x="101321" y="69283"/>
                  <a:pt x="128180" y="41461"/>
                </a:cubicBezTo>
                <a:cubicBezTo>
                  <a:pt x="155039" y="13639"/>
                  <a:pt x="173160" y="53578"/>
                  <a:pt x="191681" y="31672"/>
                </a:cubicBezTo>
                <a:cubicBezTo>
                  <a:pt x="210202" y="9765"/>
                  <a:pt x="289236" y="15553"/>
                  <a:pt x="329982" y="1435"/>
                </a:cubicBezTo>
                <a:cubicBezTo>
                  <a:pt x="360542" y="-9153"/>
                  <a:pt x="410592" y="42179"/>
                  <a:pt x="467048" y="46104"/>
                </a:cubicBezTo>
                <a:close/>
              </a:path>
            </a:pathLst>
          </a:custGeom>
          <a:gradFill flip="none" rotWithShape="1">
            <a:gsLst>
              <a:gs pos="0">
                <a:srgbClr val="D09500"/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13"/>
          <p:cNvSpPr/>
          <p:nvPr/>
        </p:nvSpPr>
        <p:spPr>
          <a:xfrm>
            <a:off x="4221867" y="1386903"/>
            <a:ext cx="2657458" cy="1684679"/>
          </a:xfrm>
          <a:custGeom>
            <a:avLst/>
            <a:gdLst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09724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9340 w 3886200"/>
              <a:gd name="connsiteY5" fmla="*/ 3104556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9340 w 3886200"/>
              <a:gd name="connsiteY4" fmla="*/ 3104556 h 3592832"/>
              <a:gd name="connsiteX5" fmla="*/ 3276431 w 3886200"/>
              <a:gd name="connsiteY5" fmla="*/ 3216275 h 3592832"/>
              <a:gd name="connsiteX6" fmla="*/ 3070056 w 3886200"/>
              <a:gd name="connsiteY6" fmla="*/ 3390900 h 3592832"/>
              <a:gd name="connsiteX7" fmla="*/ 2657306 w 3886200"/>
              <a:gd name="connsiteY7" fmla="*/ 3286125 h 3592832"/>
              <a:gd name="connsiteX8" fmla="*/ 2581106 w 3886200"/>
              <a:gd name="connsiteY8" fmla="*/ 3070225 h 3592832"/>
              <a:gd name="connsiteX9" fmla="*/ 2701756 w 3886200"/>
              <a:gd name="connsiteY9" fmla="*/ 2847975 h 3592832"/>
              <a:gd name="connsiteX10" fmla="*/ 2308056 w 3886200"/>
              <a:gd name="connsiteY10" fmla="*/ 2609850 h 3592832"/>
              <a:gd name="connsiteX11" fmla="*/ 1736556 w 3886200"/>
              <a:gd name="connsiteY11" fmla="*/ 2635250 h 3592832"/>
              <a:gd name="connsiteX12" fmla="*/ 1434931 w 3886200"/>
              <a:gd name="connsiteY12" fmla="*/ 2806700 h 3592832"/>
              <a:gd name="connsiteX13" fmla="*/ 1396831 w 3886200"/>
              <a:gd name="connsiteY13" fmla="*/ 3098800 h 3592832"/>
              <a:gd name="connsiteX14" fmla="*/ 1631781 w 3886200"/>
              <a:gd name="connsiteY14" fmla="*/ 3302000 h 3592832"/>
              <a:gd name="connsiteX15" fmla="*/ 1625431 w 3886200"/>
              <a:gd name="connsiteY15" fmla="*/ 3552825 h 3592832"/>
              <a:gd name="connsiteX16" fmla="*/ 958681 w 3886200"/>
              <a:gd name="connsiteY16" fmla="*/ 3578225 h 3592832"/>
              <a:gd name="connsiteX17" fmla="*/ 666581 w 3886200"/>
              <a:gd name="connsiteY17" fmla="*/ 3409950 h 3592832"/>
              <a:gd name="connsiteX18" fmla="*/ 574506 w 3886200"/>
              <a:gd name="connsiteY18" fmla="*/ 3248025 h 3592832"/>
              <a:gd name="connsiteX19" fmla="*/ 574506 w 3886200"/>
              <a:gd name="connsiteY19" fmla="*/ 3082925 h 3592832"/>
              <a:gd name="connsiteX20" fmla="*/ 574506 w 3886200"/>
              <a:gd name="connsiteY20" fmla="*/ 2600325 h 3592832"/>
              <a:gd name="connsiteX21" fmla="*/ 574506 w 3886200"/>
              <a:gd name="connsiteY21" fmla="*/ 2032000 h 3592832"/>
              <a:gd name="connsiteX22" fmla="*/ 597557 w 3886200"/>
              <a:gd name="connsiteY22" fmla="*/ 2031973 h 3592832"/>
              <a:gd name="connsiteX23" fmla="*/ 0 w 3886200"/>
              <a:gd name="connsiteY23" fmla="*/ 1181100 h 3592832"/>
              <a:gd name="connsiteX24" fmla="*/ 1943100 w 3886200"/>
              <a:gd name="connsiteY24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9340 w 3886200"/>
              <a:gd name="connsiteY4" fmla="*/ 3104556 h 3592832"/>
              <a:gd name="connsiteX5" fmla="*/ 3276431 w 3886200"/>
              <a:gd name="connsiteY5" fmla="*/ 3216275 h 3592832"/>
              <a:gd name="connsiteX6" fmla="*/ 3070056 w 3886200"/>
              <a:gd name="connsiteY6" fmla="*/ 3390900 h 3592832"/>
              <a:gd name="connsiteX7" fmla="*/ 2657306 w 3886200"/>
              <a:gd name="connsiteY7" fmla="*/ 3286125 h 3592832"/>
              <a:gd name="connsiteX8" fmla="*/ 2581106 w 3886200"/>
              <a:gd name="connsiteY8" fmla="*/ 3070225 h 3592832"/>
              <a:gd name="connsiteX9" fmla="*/ 2701756 w 3886200"/>
              <a:gd name="connsiteY9" fmla="*/ 2847975 h 3592832"/>
              <a:gd name="connsiteX10" fmla="*/ 2308056 w 3886200"/>
              <a:gd name="connsiteY10" fmla="*/ 2609850 h 3592832"/>
              <a:gd name="connsiteX11" fmla="*/ 1736556 w 3886200"/>
              <a:gd name="connsiteY11" fmla="*/ 2635250 h 3592832"/>
              <a:gd name="connsiteX12" fmla="*/ 1434931 w 3886200"/>
              <a:gd name="connsiteY12" fmla="*/ 2806700 h 3592832"/>
              <a:gd name="connsiteX13" fmla="*/ 1396831 w 3886200"/>
              <a:gd name="connsiteY13" fmla="*/ 3098800 h 3592832"/>
              <a:gd name="connsiteX14" fmla="*/ 1631781 w 3886200"/>
              <a:gd name="connsiteY14" fmla="*/ 3302000 h 3592832"/>
              <a:gd name="connsiteX15" fmla="*/ 1625431 w 3886200"/>
              <a:gd name="connsiteY15" fmla="*/ 3552825 h 3592832"/>
              <a:gd name="connsiteX16" fmla="*/ 958681 w 3886200"/>
              <a:gd name="connsiteY16" fmla="*/ 3578225 h 3592832"/>
              <a:gd name="connsiteX17" fmla="*/ 666581 w 3886200"/>
              <a:gd name="connsiteY17" fmla="*/ 3409950 h 3592832"/>
              <a:gd name="connsiteX18" fmla="*/ 574506 w 3886200"/>
              <a:gd name="connsiteY18" fmla="*/ 3248025 h 3592832"/>
              <a:gd name="connsiteX19" fmla="*/ 574506 w 3886200"/>
              <a:gd name="connsiteY19" fmla="*/ 3082925 h 3592832"/>
              <a:gd name="connsiteX20" fmla="*/ 574506 w 3886200"/>
              <a:gd name="connsiteY20" fmla="*/ 2600325 h 3592832"/>
              <a:gd name="connsiteX21" fmla="*/ 574506 w 3886200"/>
              <a:gd name="connsiteY21" fmla="*/ 2032000 h 3592832"/>
              <a:gd name="connsiteX22" fmla="*/ 597557 w 3886200"/>
              <a:gd name="connsiteY22" fmla="*/ 2031973 h 3592832"/>
              <a:gd name="connsiteX23" fmla="*/ 0 w 3886200"/>
              <a:gd name="connsiteY23" fmla="*/ 1181100 h 3592832"/>
              <a:gd name="connsiteX24" fmla="*/ 1943100 w 3886200"/>
              <a:gd name="connsiteY24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9340 w 3886200"/>
              <a:gd name="connsiteY4" fmla="*/ 3104556 h 3592832"/>
              <a:gd name="connsiteX5" fmla="*/ 3276431 w 3886200"/>
              <a:gd name="connsiteY5" fmla="*/ 3216275 h 3592832"/>
              <a:gd name="connsiteX6" fmla="*/ 3070056 w 3886200"/>
              <a:gd name="connsiteY6" fmla="*/ 3390900 h 3592832"/>
              <a:gd name="connsiteX7" fmla="*/ 2657306 w 3886200"/>
              <a:gd name="connsiteY7" fmla="*/ 3286125 h 3592832"/>
              <a:gd name="connsiteX8" fmla="*/ 2581106 w 3886200"/>
              <a:gd name="connsiteY8" fmla="*/ 3070225 h 3592832"/>
              <a:gd name="connsiteX9" fmla="*/ 2701756 w 3886200"/>
              <a:gd name="connsiteY9" fmla="*/ 2847975 h 3592832"/>
              <a:gd name="connsiteX10" fmla="*/ 2308056 w 3886200"/>
              <a:gd name="connsiteY10" fmla="*/ 2609850 h 3592832"/>
              <a:gd name="connsiteX11" fmla="*/ 1736556 w 3886200"/>
              <a:gd name="connsiteY11" fmla="*/ 2635250 h 3592832"/>
              <a:gd name="connsiteX12" fmla="*/ 1434931 w 3886200"/>
              <a:gd name="connsiteY12" fmla="*/ 2806700 h 3592832"/>
              <a:gd name="connsiteX13" fmla="*/ 1396831 w 3886200"/>
              <a:gd name="connsiteY13" fmla="*/ 3098800 h 3592832"/>
              <a:gd name="connsiteX14" fmla="*/ 1631781 w 3886200"/>
              <a:gd name="connsiteY14" fmla="*/ 3302000 h 3592832"/>
              <a:gd name="connsiteX15" fmla="*/ 1625431 w 3886200"/>
              <a:gd name="connsiteY15" fmla="*/ 3552825 h 3592832"/>
              <a:gd name="connsiteX16" fmla="*/ 958681 w 3886200"/>
              <a:gd name="connsiteY16" fmla="*/ 3578225 h 3592832"/>
              <a:gd name="connsiteX17" fmla="*/ 666581 w 3886200"/>
              <a:gd name="connsiteY17" fmla="*/ 3409950 h 3592832"/>
              <a:gd name="connsiteX18" fmla="*/ 574506 w 3886200"/>
              <a:gd name="connsiteY18" fmla="*/ 3248025 h 3592832"/>
              <a:gd name="connsiteX19" fmla="*/ 574506 w 3886200"/>
              <a:gd name="connsiteY19" fmla="*/ 3082925 h 3592832"/>
              <a:gd name="connsiteX20" fmla="*/ 574506 w 3886200"/>
              <a:gd name="connsiteY20" fmla="*/ 2600325 h 3592832"/>
              <a:gd name="connsiteX21" fmla="*/ 574506 w 3886200"/>
              <a:gd name="connsiteY21" fmla="*/ 2032000 h 3592832"/>
              <a:gd name="connsiteX22" fmla="*/ 597557 w 3886200"/>
              <a:gd name="connsiteY22" fmla="*/ 2031973 h 3592832"/>
              <a:gd name="connsiteX23" fmla="*/ 0 w 3886200"/>
              <a:gd name="connsiteY23" fmla="*/ 1181100 h 3592832"/>
              <a:gd name="connsiteX24" fmla="*/ 1943100 w 3886200"/>
              <a:gd name="connsiteY24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9340 w 3886200"/>
              <a:gd name="connsiteY4" fmla="*/ 3104556 h 3592832"/>
              <a:gd name="connsiteX5" fmla="*/ 3276431 w 3886200"/>
              <a:gd name="connsiteY5" fmla="*/ 3216275 h 3592832"/>
              <a:gd name="connsiteX6" fmla="*/ 3070056 w 3886200"/>
              <a:gd name="connsiteY6" fmla="*/ 3390900 h 3592832"/>
              <a:gd name="connsiteX7" fmla="*/ 2657306 w 3886200"/>
              <a:gd name="connsiteY7" fmla="*/ 3286125 h 3592832"/>
              <a:gd name="connsiteX8" fmla="*/ 2581106 w 3886200"/>
              <a:gd name="connsiteY8" fmla="*/ 3070225 h 3592832"/>
              <a:gd name="connsiteX9" fmla="*/ 2701756 w 3886200"/>
              <a:gd name="connsiteY9" fmla="*/ 2847975 h 3592832"/>
              <a:gd name="connsiteX10" fmla="*/ 2308056 w 3886200"/>
              <a:gd name="connsiteY10" fmla="*/ 2609850 h 3592832"/>
              <a:gd name="connsiteX11" fmla="*/ 1736556 w 3886200"/>
              <a:gd name="connsiteY11" fmla="*/ 2635250 h 3592832"/>
              <a:gd name="connsiteX12" fmla="*/ 1434931 w 3886200"/>
              <a:gd name="connsiteY12" fmla="*/ 2806700 h 3592832"/>
              <a:gd name="connsiteX13" fmla="*/ 1396831 w 3886200"/>
              <a:gd name="connsiteY13" fmla="*/ 3098800 h 3592832"/>
              <a:gd name="connsiteX14" fmla="*/ 1631781 w 3886200"/>
              <a:gd name="connsiteY14" fmla="*/ 3302000 h 3592832"/>
              <a:gd name="connsiteX15" fmla="*/ 1625431 w 3886200"/>
              <a:gd name="connsiteY15" fmla="*/ 3552825 h 3592832"/>
              <a:gd name="connsiteX16" fmla="*/ 958681 w 3886200"/>
              <a:gd name="connsiteY16" fmla="*/ 3578225 h 3592832"/>
              <a:gd name="connsiteX17" fmla="*/ 666581 w 3886200"/>
              <a:gd name="connsiteY17" fmla="*/ 3409950 h 3592832"/>
              <a:gd name="connsiteX18" fmla="*/ 574506 w 3886200"/>
              <a:gd name="connsiteY18" fmla="*/ 3248025 h 3592832"/>
              <a:gd name="connsiteX19" fmla="*/ 574506 w 3886200"/>
              <a:gd name="connsiteY19" fmla="*/ 3082925 h 3592832"/>
              <a:gd name="connsiteX20" fmla="*/ 574506 w 3886200"/>
              <a:gd name="connsiteY20" fmla="*/ 2600325 h 3592832"/>
              <a:gd name="connsiteX21" fmla="*/ 574506 w 3886200"/>
              <a:gd name="connsiteY21" fmla="*/ 2032000 h 3592832"/>
              <a:gd name="connsiteX22" fmla="*/ 597557 w 3886200"/>
              <a:gd name="connsiteY22" fmla="*/ 2031973 h 3592832"/>
              <a:gd name="connsiteX23" fmla="*/ 0 w 3886200"/>
              <a:gd name="connsiteY23" fmla="*/ 1181100 h 3592832"/>
              <a:gd name="connsiteX24" fmla="*/ 1943100 w 3886200"/>
              <a:gd name="connsiteY24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9340 w 3886200"/>
              <a:gd name="connsiteY4" fmla="*/ 3104556 h 3592832"/>
              <a:gd name="connsiteX5" fmla="*/ 3276431 w 3886200"/>
              <a:gd name="connsiteY5" fmla="*/ 3216275 h 3592832"/>
              <a:gd name="connsiteX6" fmla="*/ 3070056 w 3886200"/>
              <a:gd name="connsiteY6" fmla="*/ 3390900 h 3592832"/>
              <a:gd name="connsiteX7" fmla="*/ 2657306 w 3886200"/>
              <a:gd name="connsiteY7" fmla="*/ 3286125 h 3592832"/>
              <a:gd name="connsiteX8" fmla="*/ 2581106 w 3886200"/>
              <a:gd name="connsiteY8" fmla="*/ 3070225 h 3592832"/>
              <a:gd name="connsiteX9" fmla="*/ 2701756 w 3886200"/>
              <a:gd name="connsiteY9" fmla="*/ 2847975 h 3592832"/>
              <a:gd name="connsiteX10" fmla="*/ 2308056 w 3886200"/>
              <a:gd name="connsiteY10" fmla="*/ 2609850 h 3592832"/>
              <a:gd name="connsiteX11" fmla="*/ 1736556 w 3886200"/>
              <a:gd name="connsiteY11" fmla="*/ 2635250 h 3592832"/>
              <a:gd name="connsiteX12" fmla="*/ 1434931 w 3886200"/>
              <a:gd name="connsiteY12" fmla="*/ 2806700 h 3592832"/>
              <a:gd name="connsiteX13" fmla="*/ 1396831 w 3886200"/>
              <a:gd name="connsiteY13" fmla="*/ 3098800 h 3592832"/>
              <a:gd name="connsiteX14" fmla="*/ 1631781 w 3886200"/>
              <a:gd name="connsiteY14" fmla="*/ 3302000 h 3592832"/>
              <a:gd name="connsiteX15" fmla="*/ 1625431 w 3886200"/>
              <a:gd name="connsiteY15" fmla="*/ 3552825 h 3592832"/>
              <a:gd name="connsiteX16" fmla="*/ 958681 w 3886200"/>
              <a:gd name="connsiteY16" fmla="*/ 3578225 h 3592832"/>
              <a:gd name="connsiteX17" fmla="*/ 666581 w 3886200"/>
              <a:gd name="connsiteY17" fmla="*/ 3409950 h 3592832"/>
              <a:gd name="connsiteX18" fmla="*/ 574506 w 3886200"/>
              <a:gd name="connsiteY18" fmla="*/ 3248025 h 3592832"/>
              <a:gd name="connsiteX19" fmla="*/ 574506 w 3886200"/>
              <a:gd name="connsiteY19" fmla="*/ 3082925 h 3592832"/>
              <a:gd name="connsiteX20" fmla="*/ 574506 w 3886200"/>
              <a:gd name="connsiteY20" fmla="*/ 2600325 h 3592832"/>
              <a:gd name="connsiteX21" fmla="*/ 574506 w 3886200"/>
              <a:gd name="connsiteY21" fmla="*/ 2032000 h 3592832"/>
              <a:gd name="connsiteX22" fmla="*/ 597557 w 3886200"/>
              <a:gd name="connsiteY22" fmla="*/ 2031973 h 3592832"/>
              <a:gd name="connsiteX23" fmla="*/ 0 w 3886200"/>
              <a:gd name="connsiteY23" fmla="*/ 1181100 h 3592832"/>
              <a:gd name="connsiteX24" fmla="*/ 1943100 w 3886200"/>
              <a:gd name="connsiteY24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9340 w 3886200"/>
              <a:gd name="connsiteY4" fmla="*/ 3104556 h 3592832"/>
              <a:gd name="connsiteX5" fmla="*/ 3276431 w 3886200"/>
              <a:gd name="connsiteY5" fmla="*/ 3216275 h 3592832"/>
              <a:gd name="connsiteX6" fmla="*/ 3070056 w 3886200"/>
              <a:gd name="connsiteY6" fmla="*/ 3390900 h 3592832"/>
              <a:gd name="connsiteX7" fmla="*/ 2657306 w 3886200"/>
              <a:gd name="connsiteY7" fmla="*/ 3286125 h 3592832"/>
              <a:gd name="connsiteX8" fmla="*/ 2581106 w 3886200"/>
              <a:gd name="connsiteY8" fmla="*/ 3070225 h 3592832"/>
              <a:gd name="connsiteX9" fmla="*/ 2701756 w 3886200"/>
              <a:gd name="connsiteY9" fmla="*/ 2847975 h 3592832"/>
              <a:gd name="connsiteX10" fmla="*/ 2308056 w 3886200"/>
              <a:gd name="connsiteY10" fmla="*/ 2609850 h 3592832"/>
              <a:gd name="connsiteX11" fmla="*/ 1736556 w 3886200"/>
              <a:gd name="connsiteY11" fmla="*/ 2635250 h 3592832"/>
              <a:gd name="connsiteX12" fmla="*/ 1434931 w 3886200"/>
              <a:gd name="connsiteY12" fmla="*/ 2806700 h 3592832"/>
              <a:gd name="connsiteX13" fmla="*/ 1396831 w 3886200"/>
              <a:gd name="connsiteY13" fmla="*/ 3098800 h 3592832"/>
              <a:gd name="connsiteX14" fmla="*/ 1631781 w 3886200"/>
              <a:gd name="connsiteY14" fmla="*/ 3302000 h 3592832"/>
              <a:gd name="connsiteX15" fmla="*/ 1625431 w 3886200"/>
              <a:gd name="connsiteY15" fmla="*/ 3552825 h 3592832"/>
              <a:gd name="connsiteX16" fmla="*/ 958681 w 3886200"/>
              <a:gd name="connsiteY16" fmla="*/ 3578225 h 3592832"/>
              <a:gd name="connsiteX17" fmla="*/ 666581 w 3886200"/>
              <a:gd name="connsiteY17" fmla="*/ 3409950 h 3592832"/>
              <a:gd name="connsiteX18" fmla="*/ 574506 w 3886200"/>
              <a:gd name="connsiteY18" fmla="*/ 3248025 h 3592832"/>
              <a:gd name="connsiteX19" fmla="*/ 574506 w 3886200"/>
              <a:gd name="connsiteY19" fmla="*/ 3082925 h 3592832"/>
              <a:gd name="connsiteX20" fmla="*/ 574506 w 3886200"/>
              <a:gd name="connsiteY20" fmla="*/ 2600325 h 3592832"/>
              <a:gd name="connsiteX21" fmla="*/ 574506 w 3886200"/>
              <a:gd name="connsiteY21" fmla="*/ 2032000 h 3592832"/>
              <a:gd name="connsiteX22" fmla="*/ 597557 w 3886200"/>
              <a:gd name="connsiteY22" fmla="*/ 2031973 h 3592832"/>
              <a:gd name="connsiteX23" fmla="*/ 0 w 3886200"/>
              <a:gd name="connsiteY23" fmla="*/ 1181100 h 3592832"/>
              <a:gd name="connsiteX24" fmla="*/ 1943100 w 3886200"/>
              <a:gd name="connsiteY24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9340 w 3886200"/>
              <a:gd name="connsiteY4" fmla="*/ 3100734 h 3592832"/>
              <a:gd name="connsiteX5" fmla="*/ 3276431 w 3886200"/>
              <a:gd name="connsiteY5" fmla="*/ 3216275 h 3592832"/>
              <a:gd name="connsiteX6" fmla="*/ 3070056 w 3886200"/>
              <a:gd name="connsiteY6" fmla="*/ 3390900 h 3592832"/>
              <a:gd name="connsiteX7" fmla="*/ 2657306 w 3886200"/>
              <a:gd name="connsiteY7" fmla="*/ 3286125 h 3592832"/>
              <a:gd name="connsiteX8" fmla="*/ 2581106 w 3886200"/>
              <a:gd name="connsiteY8" fmla="*/ 3070225 h 3592832"/>
              <a:gd name="connsiteX9" fmla="*/ 2701756 w 3886200"/>
              <a:gd name="connsiteY9" fmla="*/ 2847975 h 3592832"/>
              <a:gd name="connsiteX10" fmla="*/ 2308056 w 3886200"/>
              <a:gd name="connsiteY10" fmla="*/ 2609850 h 3592832"/>
              <a:gd name="connsiteX11" fmla="*/ 1736556 w 3886200"/>
              <a:gd name="connsiteY11" fmla="*/ 2635250 h 3592832"/>
              <a:gd name="connsiteX12" fmla="*/ 1434931 w 3886200"/>
              <a:gd name="connsiteY12" fmla="*/ 2806700 h 3592832"/>
              <a:gd name="connsiteX13" fmla="*/ 1396831 w 3886200"/>
              <a:gd name="connsiteY13" fmla="*/ 3098800 h 3592832"/>
              <a:gd name="connsiteX14" fmla="*/ 1631781 w 3886200"/>
              <a:gd name="connsiteY14" fmla="*/ 3302000 h 3592832"/>
              <a:gd name="connsiteX15" fmla="*/ 1625431 w 3886200"/>
              <a:gd name="connsiteY15" fmla="*/ 3552825 h 3592832"/>
              <a:gd name="connsiteX16" fmla="*/ 958681 w 3886200"/>
              <a:gd name="connsiteY16" fmla="*/ 3578225 h 3592832"/>
              <a:gd name="connsiteX17" fmla="*/ 666581 w 3886200"/>
              <a:gd name="connsiteY17" fmla="*/ 3409950 h 3592832"/>
              <a:gd name="connsiteX18" fmla="*/ 574506 w 3886200"/>
              <a:gd name="connsiteY18" fmla="*/ 3248025 h 3592832"/>
              <a:gd name="connsiteX19" fmla="*/ 574506 w 3886200"/>
              <a:gd name="connsiteY19" fmla="*/ 3082925 h 3592832"/>
              <a:gd name="connsiteX20" fmla="*/ 574506 w 3886200"/>
              <a:gd name="connsiteY20" fmla="*/ 2600325 h 3592832"/>
              <a:gd name="connsiteX21" fmla="*/ 574506 w 3886200"/>
              <a:gd name="connsiteY21" fmla="*/ 2032000 h 3592832"/>
              <a:gd name="connsiteX22" fmla="*/ 597557 w 3886200"/>
              <a:gd name="connsiteY22" fmla="*/ 2031973 h 3592832"/>
              <a:gd name="connsiteX23" fmla="*/ 0 w 3886200"/>
              <a:gd name="connsiteY23" fmla="*/ 1181100 h 3592832"/>
              <a:gd name="connsiteX24" fmla="*/ 1943100 w 3886200"/>
              <a:gd name="connsiteY24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9340 w 3886200"/>
              <a:gd name="connsiteY4" fmla="*/ 3100734 h 3592832"/>
              <a:gd name="connsiteX5" fmla="*/ 3276431 w 3886200"/>
              <a:gd name="connsiteY5" fmla="*/ 3216275 h 3592832"/>
              <a:gd name="connsiteX6" fmla="*/ 3070056 w 3886200"/>
              <a:gd name="connsiteY6" fmla="*/ 3390900 h 3592832"/>
              <a:gd name="connsiteX7" fmla="*/ 2657306 w 3886200"/>
              <a:gd name="connsiteY7" fmla="*/ 3286125 h 3592832"/>
              <a:gd name="connsiteX8" fmla="*/ 2581106 w 3886200"/>
              <a:gd name="connsiteY8" fmla="*/ 3070225 h 3592832"/>
              <a:gd name="connsiteX9" fmla="*/ 2701756 w 3886200"/>
              <a:gd name="connsiteY9" fmla="*/ 2847975 h 3592832"/>
              <a:gd name="connsiteX10" fmla="*/ 2308056 w 3886200"/>
              <a:gd name="connsiteY10" fmla="*/ 2609850 h 3592832"/>
              <a:gd name="connsiteX11" fmla="*/ 1736556 w 3886200"/>
              <a:gd name="connsiteY11" fmla="*/ 2635250 h 3592832"/>
              <a:gd name="connsiteX12" fmla="*/ 1434931 w 3886200"/>
              <a:gd name="connsiteY12" fmla="*/ 2806700 h 3592832"/>
              <a:gd name="connsiteX13" fmla="*/ 1396831 w 3886200"/>
              <a:gd name="connsiteY13" fmla="*/ 3098800 h 3592832"/>
              <a:gd name="connsiteX14" fmla="*/ 1631781 w 3886200"/>
              <a:gd name="connsiteY14" fmla="*/ 3302000 h 3592832"/>
              <a:gd name="connsiteX15" fmla="*/ 1625431 w 3886200"/>
              <a:gd name="connsiteY15" fmla="*/ 3552825 h 3592832"/>
              <a:gd name="connsiteX16" fmla="*/ 958681 w 3886200"/>
              <a:gd name="connsiteY16" fmla="*/ 3578225 h 3592832"/>
              <a:gd name="connsiteX17" fmla="*/ 666581 w 3886200"/>
              <a:gd name="connsiteY17" fmla="*/ 3409950 h 3592832"/>
              <a:gd name="connsiteX18" fmla="*/ 574506 w 3886200"/>
              <a:gd name="connsiteY18" fmla="*/ 3248025 h 3592832"/>
              <a:gd name="connsiteX19" fmla="*/ 574506 w 3886200"/>
              <a:gd name="connsiteY19" fmla="*/ 3082925 h 3592832"/>
              <a:gd name="connsiteX20" fmla="*/ 574506 w 3886200"/>
              <a:gd name="connsiteY20" fmla="*/ 2600325 h 3592832"/>
              <a:gd name="connsiteX21" fmla="*/ 574506 w 3886200"/>
              <a:gd name="connsiteY21" fmla="*/ 2032000 h 3592832"/>
              <a:gd name="connsiteX22" fmla="*/ 597557 w 3886200"/>
              <a:gd name="connsiteY22" fmla="*/ 2031973 h 3592832"/>
              <a:gd name="connsiteX23" fmla="*/ 0 w 3886200"/>
              <a:gd name="connsiteY23" fmla="*/ 1181100 h 3592832"/>
              <a:gd name="connsiteX24" fmla="*/ 1943100 w 3886200"/>
              <a:gd name="connsiteY24" fmla="*/ 0 h 3592832"/>
              <a:gd name="connsiteX0" fmla="*/ 1943100 w 3976021"/>
              <a:gd name="connsiteY0" fmla="*/ 0 h 3592832"/>
              <a:gd name="connsiteX1" fmla="*/ 3886200 w 3976021"/>
              <a:gd name="connsiteY1" fmla="*/ 1181100 h 3592832"/>
              <a:gd name="connsiteX2" fmla="*/ 3452946 w 3976021"/>
              <a:gd name="connsiteY2" fmla="*/ 1925682 h 3592832"/>
              <a:gd name="connsiteX3" fmla="*/ 3317706 w 3976021"/>
              <a:gd name="connsiteY3" fmla="*/ 2028825 h 3592832"/>
              <a:gd name="connsiteX4" fmla="*/ 3319340 w 3976021"/>
              <a:gd name="connsiteY4" fmla="*/ 3100734 h 3592832"/>
              <a:gd name="connsiteX5" fmla="*/ 3276431 w 3976021"/>
              <a:gd name="connsiteY5" fmla="*/ 3216275 h 3592832"/>
              <a:gd name="connsiteX6" fmla="*/ 3070056 w 3976021"/>
              <a:gd name="connsiteY6" fmla="*/ 3390900 h 3592832"/>
              <a:gd name="connsiteX7" fmla="*/ 2657306 w 3976021"/>
              <a:gd name="connsiteY7" fmla="*/ 3286125 h 3592832"/>
              <a:gd name="connsiteX8" fmla="*/ 2581106 w 3976021"/>
              <a:gd name="connsiteY8" fmla="*/ 3070225 h 3592832"/>
              <a:gd name="connsiteX9" fmla="*/ 2701756 w 3976021"/>
              <a:gd name="connsiteY9" fmla="*/ 2847975 h 3592832"/>
              <a:gd name="connsiteX10" fmla="*/ 2308056 w 3976021"/>
              <a:gd name="connsiteY10" fmla="*/ 2609850 h 3592832"/>
              <a:gd name="connsiteX11" fmla="*/ 1736556 w 3976021"/>
              <a:gd name="connsiteY11" fmla="*/ 2635250 h 3592832"/>
              <a:gd name="connsiteX12" fmla="*/ 1434931 w 3976021"/>
              <a:gd name="connsiteY12" fmla="*/ 2806700 h 3592832"/>
              <a:gd name="connsiteX13" fmla="*/ 1396831 w 3976021"/>
              <a:gd name="connsiteY13" fmla="*/ 3098800 h 3592832"/>
              <a:gd name="connsiteX14" fmla="*/ 1631781 w 3976021"/>
              <a:gd name="connsiteY14" fmla="*/ 3302000 h 3592832"/>
              <a:gd name="connsiteX15" fmla="*/ 1625431 w 3976021"/>
              <a:gd name="connsiteY15" fmla="*/ 3552825 h 3592832"/>
              <a:gd name="connsiteX16" fmla="*/ 958681 w 3976021"/>
              <a:gd name="connsiteY16" fmla="*/ 3578225 h 3592832"/>
              <a:gd name="connsiteX17" fmla="*/ 666581 w 3976021"/>
              <a:gd name="connsiteY17" fmla="*/ 3409950 h 3592832"/>
              <a:gd name="connsiteX18" fmla="*/ 574506 w 3976021"/>
              <a:gd name="connsiteY18" fmla="*/ 3248025 h 3592832"/>
              <a:gd name="connsiteX19" fmla="*/ 574506 w 3976021"/>
              <a:gd name="connsiteY19" fmla="*/ 3082925 h 3592832"/>
              <a:gd name="connsiteX20" fmla="*/ 574506 w 3976021"/>
              <a:gd name="connsiteY20" fmla="*/ 2600325 h 3592832"/>
              <a:gd name="connsiteX21" fmla="*/ 574506 w 3976021"/>
              <a:gd name="connsiteY21" fmla="*/ 2032000 h 3592832"/>
              <a:gd name="connsiteX22" fmla="*/ 597557 w 3976021"/>
              <a:gd name="connsiteY22" fmla="*/ 2031973 h 3592832"/>
              <a:gd name="connsiteX23" fmla="*/ 0 w 3976021"/>
              <a:gd name="connsiteY23" fmla="*/ 1181100 h 3592832"/>
              <a:gd name="connsiteX24" fmla="*/ 1943100 w 3976021"/>
              <a:gd name="connsiteY24" fmla="*/ 0 h 3592832"/>
              <a:gd name="connsiteX0" fmla="*/ 1943100 w 3886859"/>
              <a:gd name="connsiteY0" fmla="*/ 0 h 3592832"/>
              <a:gd name="connsiteX1" fmla="*/ 3886200 w 3886859"/>
              <a:gd name="connsiteY1" fmla="*/ 1181100 h 3592832"/>
              <a:gd name="connsiteX2" fmla="*/ 3452946 w 3886859"/>
              <a:gd name="connsiteY2" fmla="*/ 1925682 h 3592832"/>
              <a:gd name="connsiteX3" fmla="*/ 3317706 w 3886859"/>
              <a:gd name="connsiteY3" fmla="*/ 2028825 h 3592832"/>
              <a:gd name="connsiteX4" fmla="*/ 3319340 w 3886859"/>
              <a:gd name="connsiteY4" fmla="*/ 3100734 h 3592832"/>
              <a:gd name="connsiteX5" fmla="*/ 3276431 w 3886859"/>
              <a:gd name="connsiteY5" fmla="*/ 3216275 h 3592832"/>
              <a:gd name="connsiteX6" fmla="*/ 3070056 w 3886859"/>
              <a:gd name="connsiteY6" fmla="*/ 3390900 h 3592832"/>
              <a:gd name="connsiteX7" fmla="*/ 2657306 w 3886859"/>
              <a:gd name="connsiteY7" fmla="*/ 3286125 h 3592832"/>
              <a:gd name="connsiteX8" fmla="*/ 2581106 w 3886859"/>
              <a:gd name="connsiteY8" fmla="*/ 3070225 h 3592832"/>
              <a:gd name="connsiteX9" fmla="*/ 2701756 w 3886859"/>
              <a:gd name="connsiteY9" fmla="*/ 2847975 h 3592832"/>
              <a:gd name="connsiteX10" fmla="*/ 2308056 w 3886859"/>
              <a:gd name="connsiteY10" fmla="*/ 2609850 h 3592832"/>
              <a:gd name="connsiteX11" fmla="*/ 1736556 w 3886859"/>
              <a:gd name="connsiteY11" fmla="*/ 2635250 h 3592832"/>
              <a:gd name="connsiteX12" fmla="*/ 1434931 w 3886859"/>
              <a:gd name="connsiteY12" fmla="*/ 2806700 h 3592832"/>
              <a:gd name="connsiteX13" fmla="*/ 1396831 w 3886859"/>
              <a:gd name="connsiteY13" fmla="*/ 3098800 h 3592832"/>
              <a:gd name="connsiteX14" fmla="*/ 1631781 w 3886859"/>
              <a:gd name="connsiteY14" fmla="*/ 3302000 h 3592832"/>
              <a:gd name="connsiteX15" fmla="*/ 1625431 w 3886859"/>
              <a:gd name="connsiteY15" fmla="*/ 3552825 h 3592832"/>
              <a:gd name="connsiteX16" fmla="*/ 958681 w 3886859"/>
              <a:gd name="connsiteY16" fmla="*/ 3578225 h 3592832"/>
              <a:gd name="connsiteX17" fmla="*/ 666581 w 3886859"/>
              <a:gd name="connsiteY17" fmla="*/ 3409950 h 3592832"/>
              <a:gd name="connsiteX18" fmla="*/ 574506 w 3886859"/>
              <a:gd name="connsiteY18" fmla="*/ 3248025 h 3592832"/>
              <a:gd name="connsiteX19" fmla="*/ 574506 w 3886859"/>
              <a:gd name="connsiteY19" fmla="*/ 3082925 h 3592832"/>
              <a:gd name="connsiteX20" fmla="*/ 574506 w 3886859"/>
              <a:gd name="connsiteY20" fmla="*/ 2600325 h 3592832"/>
              <a:gd name="connsiteX21" fmla="*/ 574506 w 3886859"/>
              <a:gd name="connsiteY21" fmla="*/ 2032000 h 3592832"/>
              <a:gd name="connsiteX22" fmla="*/ 597557 w 3886859"/>
              <a:gd name="connsiteY22" fmla="*/ 2031973 h 3592832"/>
              <a:gd name="connsiteX23" fmla="*/ 0 w 3886859"/>
              <a:gd name="connsiteY23" fmla="*/ 1181100 h 3592832"/>
              <a:gd name="connsiteX24" fmla="*/ 1943100 w 3886859"/>
              <a:gd name="connsiteY24" fmla="*/ 0 h 3592832"/>
              <a:gd name="connsiteX0" fmla="*/ 1943100 w 3886859"/>
              <a:gd name="connsiteY0" fmla="*/ 0 h 3592832"/>
              <a:gd name="connsiteX1" fmla="*/ 3886200 w 3886859"/>
              <a:gd name="connsiteY1" fmla="*/ 1181100 h 3592832"/>
              <a:gd name="connsiteX2" fmla="*/ 3452946 w 3886859"/>
              <a:gd name="connsiteY2" fmla="*/ 1925682 h 3592832"/>
              <a:gd name="connsiteX3" fmla="*/ 3317706 w 3886859"/>
              <a:gd name="connsiteY3" fmla="*/ 2028825 h 3592832"/>
              <a:gd name="connsiteX4" fmla="*/ 3319340 w 3886859"/>
              <a:gd name="connsiteY4" fmla="*/ 3100734 h 3592832"/>
              <a:gd name="connsiteX5" fmla="*/ 3276431 w 3886859"/>
              <a:gd name="connsiteY5" fmla="*/ 3216275 h 3592832"/>
              <a:gd name="connsiteX6" fmla="*/ 3070056 w 3886859"/>
              <a:gd name="connsiteY6" fmla="*/ 3390900 h 3592832"/>
              <a:gd name="connsiteX7" fmla="*/ 2657306 w 3886859"/>
              <a:gd name="connsiteY7" fmla="*/ 3286125 h 3592832"/>
              <a:gd name="connsiteX8" fmla="*/ 2581106 w 3886859"/>
              <a:gd name="connsiteY8" fmla="*/ 3070225 h 3592832"/>
              <a:gd name="connsiteX9" fmla="*/ 2701756 w 3886859"/>
              <a:gd name="connsiteY9" fmla="*/ 2847975 h 3592832"/>
              <a:gd name="connsiteX10" fmla="*/ 2308056 w 3886859"/>
              <a:gd name="connsiteY10" fmla="*/ 2609850 h 3592832"/>
              <a:gd name="connsiteX11" fmla="*/ 1736556 w 3886859"/>
              <a:gd name="connsiteY11" fmla="*/ 2635250 h 3592832"/>
              <a:gd name="connsiteX12" fmla="*/ 1434931 w 3886859"/>
              <a:gd name="connsiteY12" fmla="*/ 2806700 h 3592832"/>
              <a:gd name="connsiteX13" fmla="*/ 1396831 w 3886859"/>
              <a:gd name="connsiteY13" fmla="*/ 3098800 h 3592832"/>
              <a:gd name="connsiteX14" fmla="*/ 1631781 w 3886859"/>
              <a:gd name="connsiteY14" fmla="*/ 3302000 h 3592832"/>
              <a:gd name="connsiteX15" fmla="*/ 1625431 w 3886859"/>
              <a:gd name="connsiteY15" fmla="*/ 3552825 h 3592832"/>
              <a:gd name="connsiteX16" fmla="*/ 958681 w 3886859"/>
              <a:gd name="connsiteY16" fmla="*/ 3578225 h 3592832"/>
              <a:gd name="connsiteX17" fmla="*/ 666581 w 3886859"/>
              <a:gd name="connsiteY17" fmla="*/ 3409950 h 3592832"/>
              <a:gd name="connsiteX18" fmla="*/ 574506 w 3886859"/>
              <a:gd name="connsiteY18" fmla="*/ 3248025 h 3592832"/>
              <a:gd name="connsiteX19" fmla="*/ 574506 w 3886859"/>
              <a:gd name="connsiteY19" fmla="*/ 3082925 h 3592832"/>
              <a:gd name="connsiteX20" fmla="*/ 574506 w 3886859"/>
              <a:gd name="connsiteY20" fmla="*/ 2600325 h 3592832"/>
              <a:gd name="connsiteX21" fmla="*/ 574506 w 3886859"/>
              <a:gd name="connsiteY21" fmla="*/ 2032000 h 3592832"/>
              <a:gd name="connsiteX22" fmla="*/ 597557 w 3886859"/>
              <a:gd name="connsiteY22" fmla="*/ 2031973 h 3592832"/>
              <a:gd name="connsiteX23" fmla="*/ 0 w 3886859"/>
              <a:gd name="connsiteY23" fmla="*/ 1181100 h 3592832"/>
              <a:gd name="connsiteX24" fmla="*/ 1943100 w 3886859"/>
              <a:gd name="connsiteY24" fmla="*/ 0 h 3592832"/>
              <a:gd name="connsiteX0" fmla="*/ 1943100 w 3886275"/>
              <a:gd name="connsiteY0" fmla="*/ 0 h 3592832"/>
              <a:gd name="connsiteX1" fmla="*/ 3886200 w 3886275"/>
              <a:gd name="connsiteY1" fmla="*/ 1181100 h 3592832"/>
              <a:gd name="connsiteX2" fmla="*/ 3452946 w 3886275"/>
              <a:gd name="connsiteY2" fmla="*/ 1925682 h 3592832"/>
              <a:gd name="connsiteX3" fmla="*/ 3317706 w 3886275"/>
              <a:gd name="connsiteY3" fmla="*/ 2028825 h 3592832"/>
              <a:gd name="connsiteX4" fmla="*/ 3319340 w 3886275"/>
              <a:gd name="connsiteY4" fmla="*/ 3100734 h 3592832"/>
              <a:gd name="connsiteX5" fmla="*/ 3276431 w 3886275"/>
              <a:gd name="connsiteY5" fmla="*/ 3216275 h 3592832"/>
              <a:gd name="connsiteX6" fmla="*/ 3070056 w 3886275"/>
              <a:gd name="connsiteY6" fmla="*/ 3390900 h 3592832"/>
              <a:gd name="connsiteX7" fmla="*/ 2657306 w 3886275"/>
              <a:gd name="connsiteY7" fmla="*/ 3286125 h 3592832"/>
              <a:gd name="connsiteX8" fmla="*/ 2581106 w 3886275"/>
              <a:gd name="connsiteY8" fmla="*/ 3070225 h 3592832"/>
              <a:gd name="connsiteX9" fmla="*/ 2701756 w 3886275"/>
              <a:gd name="connsiteY9" fmla="*/ 2847975 h 3592832"/>
              <a:gd name="connsiteX10" fmla="*/ 2308056 w 3886275"/>
              <a:gd name="connsiteY10" fmla="*/ 2609850 h 3592832"/>
              <a:gd name="connsiteX11" fmla="*/ 1736556 w 3886275"/>
              <a:gd name="connsiteY11" fmla="*/ 2635250 h 3592832"/>
              <a:gd name="connsiteX12" fmla="*/ 1434931 w 3886275"/>
              <a:gd name="connsiteY12" fmla="*/ 2806700 h 3592832"/>
              <a:gd name="connsiteX13" fmla="*/ 1396831 w 3886275"/>
              <a:gd name="connsiteY13" fmla="*/ 3098800 h 3592832"/>
              <a:gd name="connsiteX14" fmla="*/ 1631781 w 3886275"/>
              <a:gd name="connsiteY14" fmla="*/ 3302000 h 3592832"/>
              <a:gd name="connsiteX15" fmla="*/ 1625431 w 3886275"/>
              <a:gd name="connsiteY15" fmla="*/ 3552825 h 3592832"/>
              <a:gd name="connsiteX16" fmla="*/ 958681 w 3886275"/>
              <a:gd name="connsiteY16" fmla="*/ 3578225 h 3592832"/>
              <a:gd name="connsiteX17" fmla="*/ 666581 w 3886275"/>
              <a:gd name="connsiteY17" fmla="*/ 3409950 h 3592832"/>
              <a:gd name="connsiteX18" fmla="*/ 574506 w 3886275"/>
              <a:gd name="connsiteY18" fmla="*/ 3248025 h 3592832"/>
              <a:gd name="connsiteX19" fmla="*/ 574506 w 3886275"/>
              <a:gd name="connsiteY19" fmla="*/ 3082925 h 3592832"/>
              <a:gd name="connsiteX20" fmla="*/ 574506 w 3886275"/>
              <a:gd name="connsiteY20" fmla="*/ 2600325 h 3592832"/>
              <a:gd name="connsiteX21" fmla="*/ 574506 w 3886275"/>
              <a:gd name="connsiteY21" fmla="*/ 2032000 h 3592832"/>
              <a:gd name="connsiteX22" fmla="*/ 597557 w 3886275"/>
              <a:gd name="connsiteY22" fmla="*/ 2031973 h 3592832"/>
              <a:gd name="connsiteX23" fmla="*/ 0 w 3886275"/>
              <a:gd name="connsiteY23" fmla="*/ 1181100 h 3592832"/>
              <a:gd name="connsiteX24" fmla="*/ 1943100 w 3886275"/>
              <a:gd name="connsiteY24" fmla="*/ 0 h 3592832"/>
              <a:gd name="connsiteX0" fmla="*/ 1943100 w 3886275"/>
              <a:gd name="connsiteY0" fmla="*/ 0 h 3592832"/>
              <a:gd name="connsiteX1" fmla="*/ 3886200 w 3886275"/>
              <a:gd name="connsiteY1" fmla="*/ 1181100 h 3592832"/>
              <a:gd name="connsiteX2" fmla="*/ 3452946 w 3886275"/>
              <a:gd name="connsiteY2" fmla="*/ 1925682 h 3592832"/>
              <a:gd name="connsiteX3" fmla="*/ 3317706 w 3886275"/>
              <a:gd name="connsiteY3" fmla="*/ 2028825 h 3592832"/>
              <a:gd name="connsiteX4" fmla="*/ 3319340 w 3886275"/>
              <a:gd name="connsiteY4" fmla="*/ 3100734 h 3592832"/>
              <a:gd name="connsiteX5" fmla="*/ 3276431 w 3886275"/>
              <a:gd name="connsiteY5" fmla="*/ 3216275 h 3592832"/>
              <a:gd name="connsiteX6" fmla="*/ 3070056 w 3886275"/>
              <a:gd name="connsiteY6" fmla="*/ 3390900 h 3592832"/>
              <a:gd name="connsiteX7" fmla="*/ 2657306 w 3886275"/>
              <a:gd name="connsiteY7" fmla="*/ 3286125 h 3592832"/>
              <a:gd name="connsiteX8" fmla="*/ 2581106 w 3886275"/>
              <a:gd name="connsiteY8" fmla="*/ 3070225 h 3592832"/>
              <a:gd name="connsiteX9" fmla="*/ 2701756 w 3886275"/>
              <a:gd name="connsiteY9" fmla="*/ 2847975 h 3592832"/>
              <a:gd name="connsiteX10" fmla="*/ 2308056 w 3886275"/>
              <a:gd name="connsiteY10" fmla="*/ 2609850 h 3592832"/>
              <a:gd name="connsiteX11" fmla="*/ 1736556 w 3886275"/>
              <a:gd name="connsiteY11" fmla="*/ 2635250 h 3592832"/>
              <a:gd name="connsiteX12" fmla="*/ 1434931 w 3886275"/>
              <a:gd name="connsiteY12" fmla="*/ 2806700 h 3592832"/>
              <a:gd name="connsiteX13" fmla="*/ 1396831 w 3886275"/>
              <a:gd name="connsiteY13" fmla="*/ 3098800 h 3592832"/>
              <a:gd name="connsiteX14" fmla="*/ 1631781 w 3886275"/>
              <a:gd name="connsiteY14" fmla="*/ 3302000 h 3592832"/>
              <a:gd name="connsiteX15" fmla="*/ 1625431 w 3886275"/>
              <a:gd name="connsiteY15" fmla="*/ 3552825 h 3592832"/>
              <a:gd name="connsiteX16" fmla="*/ 958681 w 3886275"/>
              <a:gd name="connsiteY16" fmla="*/ 3578225 h 3592832"/>
              <a:gd name="connsiteX17" fmla="*/ 666581 w 3886275"/>
              <a:gd name="connsiteY17" fmla="*/ 3409950 h 3592832"/>
              <a:gd name="connsiteX18" fmla="*/ 574506 w 3886275"/>
              <a:gd name="connsiteY18" fmla="*/ 3248025 h 3592832"/>
              <a:gd name="connsiteX19" fmla="*/ 574506 w 3886275"/>
              <a:gd name="connsiteY19" fmla="*/ 3082925 h 3592832"/>
              <a:gd name="connsiteX20" fmla="*/ 574506 w 3886275"/>
              <a:gd name="connsiteY20" fmla="*/ 2600325 h 3592832"/>
              <a:gd name="connsiteX21" fmla="*/ 574506 w 3886275"/>
              <a:gd name="connsiteY21" fmla="*/ 2032000 h 3592832"/>
              <a:gd name="connsiteX22" fmla="*/ 597557 w 3886275"/>
              <a:gd name="connsiteY22" fmla="*/ 2031973 h 3592832"/>
              <a:gd name="connsiteX23" fmla="*/ 0 w 3886275"/>
              <a:gd name="connsiteY23" fmla="*/ 1181100 h 3592832"/>
              <a:gd name="connsiteX24" fmla="*/ 1943100 w 3886275"/>
              <a:gd name="connsiteY24" fmla="*/ 0 h 3592832"/>
              <a:gd name="connsiteX0" fmla="*/ 1943100 w 3917875"/>
              <a:gd name="connsiteY0" fmla="*/ 0 h 3592832"/>
              <a:gd name="connsiteX1" fmla="*/ 3886200 w 3917875"/>
              <a:gd name="connsiteY1" fmla="*/ 1181100 h 3592832"/>
              <a:gd name="connsiteX2" fmla="*/ 3452946 w 3917875"/>
              <a:gd name="connsiteY2" fmla="*/ 1925682 h 3592832"/>
              <a:gd name="connsiteX3" fmla="*/ 3317706 w 3917875"/>
              <a:gd name="connsiteY3" fmla="*/ 2028825 h 3592832"/>
              <a:gd name="connsiteX4" fmla="*/ 3319340 w 3917875"/>
              <a:gd name="connsiteY4" fmla="*/ 3100734 h 3592832"/>
              <a:gd name="connsiteX5" fmla="*/ 3276431 w 3917875"/>
              <a:gd name="connsiteY5" fmla="*/ 3216275 h 3592832"/>
              <a:gd name="connsiteX6" fmla="*/ 3070056 w 3917875"/>
              <a:gd name="connsiteY6" fmla="*/ 3390900 h 3592832"/>
              <a:gd name="connsiteX7" fmla="*/ 2657306 w 3917875"/>
              <a:gd name="connsiteY7" fmla="*/ 3286125 h 3592832"/>
              <a:gd name="connsiteX8" fmla="*/ 2581106 w 3917875"/>
              <a:gd name="connsiteY8" fmla="*/ 3070225 h 3592832"/>
              <a:gd name="connsiteX9" fmla="*/ 2701756 w 3917875"/>
              <a:gd name="connsiteY9" fmla="*/ 2847975 h 3592832"/>
              <a:gd name="connsiteX10" fmla="*/ 2308056 w 3917875"/>
              <a:gd name="connsiteY10" fmla="*/ 2609850 h 3592832"/>
              <a:gd name="connsiteX11" fmla="*/ 1736556 w 3917875"/>
              <a:gd name="connsiteY11" fmla="*/ 2635250 h 3592832"/>
              <a:gd name="connsiteX12" fmla="*/ 1434931 w 3917875"/>
              <a:gd name="connsiteY12" fmla="*/ 2806700 h 3592832"/>
              <a:gd name="connsiteX13" fmla="*/ 1396831 w 3917875"/>
              <a:gd name="connsiteY13" fmla="*/ 3098800 h 3592832"/>
              <a:gd name="connsiteX14" fmla="*/ 1631781 w 3917875"/>
              <a:gd name="connsiteY14" fmla="*/ 3302000 h 3592832"/>
              <a:gd name="connsiteX15" fmla="*/ 1625431 w 3917875"/>
              <a:gd name="connsiteY15" fmla="*/ 3552825 h 3592832"/>
              <a:gd name="connsiteX16" fmla="*/ 958681 w 3917875"/>
              <a:gd name="connsiteY16" fmla="*/ 3578225 h 3592832"/>
              <a:gd name="connsiteX17" fmla="*/ 666581 w 3917875"/>
              <a:gd name="connsiteY17" fmla="*/ 3409950 h 3592832"/>
              <a:gd name="connsiteX18" fmla="*/ 574506 w 3917875"/>
              <a:gd name="connsiteY18" fmla="*/ 3248025 h 3592832"/>
              <a:gd name="connsiteX19" fmla="*/ 574506 w 3917875"/>
              <a:gd name="connsiteY19" fmla="*/ 3082925 h 3592832"/>
              <a:gd name="connsiteX20" fmla="*/ 574506 w 3917875"/>
              <a:gd name="connsiteY20" fmla="*/ 2600325 h 3592832"/>
              <a:gd name="connsiteX21" fmla="*/ 574506 w 3917875"/>
              <a:gd name="connsiteY21" fmla="*/ 2032000 h 3592832"/>
              <a:gd name="connsiteX22" fmla="*/ 597557 w 3917875"/>
              <a:gd name="connsiteY22" fmla="*/ 2031973 h 3592832"/>
              <a:gd name="connsiteX23" fmla="*/ 0 w 3917875"/>
              <a:gd name="connsiteY23" fmla="*/ 1181100 h 3592832"/>
              <a:gd name="connsiteX24" fmla="*/ 1943100 w 3917875"/>
              <a:gd name="connsiteY24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4506 w 3886446"/>
              <a:gd name="connsiteY18" fmla="*/ 3248025 h 3592832"/>
              <a:gd name="connsiteX19" fmla="*/ 574506 w 3886446"/>
              <a:gd name="connsiteY19" fmla="*/ 3082925 h 3592832"/>
              <a:gd name="connsiteX20" fmla="*/ 574506 w 3886446"/>
              <a:gd name="connsiteY20" fmla="*/ 2600325 h 3592832"/>
              <a:gd name="connsiteX21" fmla="*/ 574506 w 3886446"/>
              <a:gd name="connsiteY21" fmla="*/ 2032000 h 3592832"/>
              <a:gd name="connsiteX22" fmla="*/ 597557 w 3886446"/>
              <a:gd name="connsiteY22" fmla="*/ 2031973 h 3592832"/>
              <a:gd name="connsiteX23" fmla="*/ 0 w 3886446"/>
              <a:gd name="connsiteY23" fmla="*/ 1181100 h 3592832"/>
              <a:gd name="connsiteX24" fmla="*/ 1943100 w 3886446"/>
              <a:gd name="connsiteY24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3082925 h 3592832"/>
              <a:gd name="connsiteX20" fmla="*/ 574506 w 3886446"/>
              <a:gd name="connsiteY20" fmla="*/ 2600325 h 3592832"/>
              <a:gd name="connsiteX21" fmla="*/ 574506 w 3886446"/>
              <a:gd name="connsiteY21" fmla="*/ 2032000 h 3592832"/>
              <a:gd name="connsiteX22" fmla="*/ 597557 w 3886446"/>
              <a:gd name="connsiteY22" fmla="*/ 2031973 h 3592832"/>
              <a:gd name="connsiteX23" fmla="*/ 0 w 3886446"/>
              <a:gd name="connsiteY23" fmla="*/ 1181100 h 3592832"/>
              <a:gd name="connsiteX24" fmla="*/ 1943100 w 3886446"/>
              <a:gd name="connsiteY24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600325 h 3592832"/>
              <a:gd name="connsiteX20" fmla="*/ 574506 w 3886446"/>
              <a:gd name="connsiteY20" fmla="*/ 2032000 h 3592832"/>
              <a:gd name="connsiteX21" fmla="*/ 597557 w 3886446"/>
              <a:gd name="connsiteY21" fmla="*/ 2031973 h 3592832"/>
              <a:gd name="connsiteX22" fmla="*/ 0 w 3886446"/>
              <a:gd name="connsiteY22" fmla="*/ 1181100 h 3592832"/>
              <a:gd name="connsiteX23" fmla="*/ 1943100 w 3886446"/>
              <a:gd name="connsiteY23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597557 w 3886446"/>
              <a:gd name="connsiteY20" fmla="*/ 2031973 h 3592832"/>
              <a:gd name="connsiteX21" fmla="*/ 0 w 3886446"/>
              <a:gd name="connsiteY21" fmla="*/ 1181100 h 3592832"/>
              <a:gd name="connsiteX22" fmla="*/ 1943100 w 3886446"/>
              <a:gd name="connsiteY22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0 w 3886446"/>
              <a:gd name="connsiteY20" fmla="*/ 1181100 h 3592832"/>
              <a:gd name="connsiteX21" fmla="*/ 1943100 w 3886446"/>
              <a:gd name="connsiteY21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216345 w 3886446"/>
              <a:gd name="connsiteY20" fmla="*/ 1658612 h 3592832"/>
              <a:gd name="connsiteX21" fmla="*/ 0 w 3886446"/>
              <a:gd name="connsiteY21" fmla="*/ 1181100 h 3592832"/>
              <a:gd name="connsiteX22" fmla="*/ 1943100 w 3886446"/>
              <a:gd name="connsiteY22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216345 w 3886446"/>
              <a:gd name="connsiteY20" fmla="*/ 1658612 h 3592832"/>
              <a:gd name="connsiteX21" fmla="*/ 0 w 3886446"/>
              <a:gd name="connsiteY21" fmla="*/ 1181100 h 3592832"/>
              <a:gd name="connsiteX22" fmla="*/ 1943100 w 3886446"/>
              <a:gd name="connsiteY22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216345 w 3886446"/>
              <a:gd name="connsiteY20" fmla="*/ 1658612 h 3592832"/>
              <a:gd name="connsiteX21" fmla="*/ 0 w 3886446"/>
              <a:gd name="connsiteY21" fmla="*/ 1181100 h 3592832"/>
              <a:gd name="connsiteX22" fmla="*/ 1943100 w 3886446"/>
              <a:gd name="connsiteY22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216345 w 3886446"/>
              <a:gd name="connsiteY20" fmla="*/ 1658612 h 3592832"/>
              <a:gd name="connsiteX21" fmla="*/ 0 w 3886446"/>
              <a:gd name="connsiteY21" fmla="*/ 1181100 h 3592832"/>
              <a:gd name="connsiteX22" fmla="*/ 1943100 w 3886446"/>
              <a:gd name="connsiteY22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216345 w 3886446"/>
              <a:gd name="connsiteY20" fmla="*/ 1658612 h 3592832"/>
              <a:gd name="connsiteX21" fmla="*/ 0 w 3886446"/>
              <a:gd name="connsiteY21" fmla="*/ 1181100 h 3592832"/>
              <a:gd name="connsiteX22" fmla="*/ 1943100 w 3886446"/>
              <a:gd name="connsiteY22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216345 w 3886446"/>
              <a:gd name="connsiteY20" fmla="*/ 1658612 h 3592832"/>
              <a:gd name="connsiteX21" fmla="*/ 0 w 3886446"/>
              <a:gd name="connsiteY21" fmla="*/ 1181100 h 3592832"/>
              <a:gd name="connsiteX22" fmla="*/ 1943100 w 3886446"/>
              <a:gd name="connsiteY22" fmla="*/ 0 h 3592832"/>
              <a:gd name="connsiteX0" fmla="*/ 1943300 w 3886646"/>
              <a:gd name="connsiteY0" fmla="*/ 0 h 3592832"/>
              <a:gd name="connsiteX1" fmla="*/ 3886400 w 3886646"/>
              <a:gd name="connsiteY1" fmla="*/ 1181100 h 3592832"/>
              <a:gd name="connsiteX2" fmla="*/ 3453146 w 3886646"/>
              <a:gd name="connsiteY2" fmla="*/ 1925682 h 3592832"/>
              <a:gd name="connsiteX3" fmla="*/ 3317906 w 3886646"/>
              <a:gd name="connsiteY3" fmla="*/ 2028825 h 3592832"/>
              <a:gd name="connsiteX4" fmla="*/ 3319540 w 3886646"/>
              <a:gd name="connsiteY4" fmla="*/ 3100734 h 3592832"/>
              <a:gd name="connsiteX5" fmla="*/ 3276631 w 3886646"/>
              <a:gd name="connsiteY5" fmla="*/ 3216275 h 3592832"/>
              <a:gd name="connsiteX6" fmla="*/ 3070256 w 3886646"/>
              <a:gd name="connsiteY6" fmla="*/ 3390900 h 3592832"/>
              <a:gd name="connsiteX7" fmla="*/ 2657506 w 3886646"/>
              <a:gd name="connsiteY7" fmla="*/ 3286125 h 3592832"/>
              <a:gd name="connsiteX8" fmla="*/ 2581306 w 3886646"/>
              <a:gd name="connsiteY8" fmla="*/ 3070225 h 3592832"/>
              <a:gd name="connsiteX9" fmla="*/ 2701956 w 3886646"/>
              <a:gd name="connsiteY9" fmla="*/ 2847975 h 3592832"/>
              <a:gd name="connsiteX10" fmla="*/ 2308256 w 3886646"/>
              <a:gd name="connsiteY10" fmla="*/ 2609850 h 3592832"/>
              <a:gd name="connsiteX11" fmla="*/ 1736756 w 3886646"/>
              <a:gd name="connsiteY11" fmla="*/ 2635250 h 3592832"/>
              <a:gd name="connsiteX12" fmla="*/ 1435131 w 3886646"/>
              <a:gd name="connsiteY12" fmla="*/ 2806700 h 3592832"/>
              <a:gd name="connsiteX13" fmla="*/ 1397031 w 3886646"/>
              <a:gd name="connsiteY13" fmla="*/ 3098800 h 3592832"/>
              <a:gd name="connsiteX14" fmla="*/ 1631981 w 3886646"/>
              <a:gd name="connsiteY14" fmla="*/ 3302000 h 3592832"/>
              <a:gd name="connsiteX15" fmla="*/ 1625631 w 3886646"/>
              <a:gd name="connsiteY15" fmla="*/ 3552825 h 3592832"/>
              <a:gd name="connsiteX16" fmla="*/ 958881 w 3886646"/>
              <a:gd name="connsiteY16" fmla="*/ 3578225 h 3592832"/>
              <a:gd name="connsiteX17" fmla="*/ 666781 w 3886646"/>
              <a:gd name="connsiteY17" fmla="*/ 3409950 h 3592832"/>
              <a:gd name="connsiteX18" fmla="*/ 572301 w 3886646"/>
              <a:gd name="connsiteY18" fmla="*/ 3270951 h 3592832"/>
              <a:gd name="connsiteX19" fmla="*/ 574706 w 3886646"/>
              <a:gd name="connsiteY19" fmla="*/ 2032000 h 3592832"/>
              <a:gd name="connsiteX20" fmla="*/ 216545 w 3886646"/>
              <a:gd name="connsiteY20" fmla="*/ 1658612 h 3592832"/>
              <a:gd name="connsiteX21" fmla="*/ 200 w 3886646"/>
              <a:gd name="connsiteY21" fmla="*/ 1181100 h 3592832"/>
              <a:gd name="connsiteX22" fmla="*/ 1943300 w 3886646"/>
              <a:gd name="connsiteY22" fmla="*/ 0 h 3592832"/>
              <a:gd name="connsiteX0" fmla="*/ 1943105 w 3886451"/>
              <a:gd name="connsiteY0" fmla="*/ 0 h 3592832"/>
              <a:gd name="connsiteX1" fmla="*/ 3886205 w 3886451"/>
              <a:gd name="connsiteY1" fmla="*/ 1181100 h 3592832"/>
              <a:gd name="connsiteX2" fmla="*/ 3452951 w 3886451"/>
              <a:gd name="connsiteY2" fmla="*/ 1925682 h 3592832"/>
              <a:gd name="connsiteX3" fmla="*/ 3317711 w 3886451"/>
              <a:gd name="connsiteY3" fmla="*/ 2028825 h 3592832"/>
              <a:gd name="connsiteX4" fmla="*/ 3319345 w 3886451"/>
              <a:gd name="connsiteY4" fmla="*/ 3100734 h 3592832"/>
              <a:gd name="connsiteX5" fmla="*/ 3276436 w 3886451"/>
              <a:gd name="connsiteY5" fmla="*/ 3216275 h 3592832"/>
              <a:gd name="connsiteX6" fmla="*/ 3070061 w 3886451"/>
              <a:gd name="connsiteY6" fmla="*/ 3390900 h 3592832"/>
              <a:gd name="connsiteX7" fmla="*/ 2657311 w 3886451"/>
              <a:gd name="connsiteY7" fmla="*/ 3286125 h 3592832"/>
              <a:gd name="connsiteX8" fmla="*/ 2581111 w 3886451"/>
              <a:gd name="connsiteY8" fmla="*/ 3070225 h 3592832"/>
              <a:gd name="connsiteX9" fmla="*/ 2701761 w 3886451"/>
              <a:gd name="connsiteY9" fmla="*/ 2847975 h 3592832"/>
              <a:gd name="connsiteX10" fmla="*/ 2308061 w 3886451"/>
              <a:gd name="connsiteY10" fmla="*/ 2609850 h 3592832"/>
              <a:gd name="connsiteX11" fmla="*/ 1736561 w 3886451"/>
              <a:gd name="connsiteY11" fmla="*/ 2635250 h 3592832"/>
              <a:gd name="connsiteX12" fmla="*/ 1434936 w 3886451"/>
              <a:gd name="connsiteY12" fmla="*/ 2806700 h 3592832"/>
              <a:gd name="connsiteX13" fmla="*/ 1396836 w 3886451"/>
              <a:gd name="connsiteY13" fmla="*/ 3098800 h 3592832"/>
              <a:gd name="connsiteX14" fmla="*/ 1631786 w 3886451"/>
              <a:gd name="connsiteY14" fmla="*/ 3302000 h 3592832"/>
              <a:gd name="connsiteX15" fmla="*/ 1625436 w 3886451"/>
              <a:gd name="connsiteY15" fmla="*/ 3552825 h 3592832"/>
              <a:gd name="connsiteX16" fmla="*/ 958686 w 3886451"/>
              <a:gd name="connsiteY16" fmla="*/ 3578225 h 3592832"/>
              <a:gd name="connsiteX17" fmla="*/ 666586 w 3886451"/>
              <a:gd name="connsiteY17" fmla="*/ 3409950 h 3592832"/>
              <a:gd name="connsiteX18" fmla="*/ 572106 w 3886451"/>
              <a:gd name="connsiteY18" fmla="*/ 3270951 h 3592832"/>
              <a:gd name="connsiteX19" fmla="*/ 574511 w 3886451"/>
              <a:gd name="connsiteY19" fmla="*/ 2032000 h 3592832"/>
              <a:gd name="connsiteX20" fmla="*/ 216350 w 3886451"/>
              <a:gd name="connsiteY20" fmla="*/ 1658612 h 3592832"/>
              <a:gd name="connsiteX21" fmla="*/ 5 w 3886451"/>
              <a:gd name="connsiteY21" fmla="*/ 1181100 h 3592832"/>
              <a:gd name="connsiteX22" fmla="*/ 1943105 w 3886451"/>
              <a:gd name="connsiteY22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216345 w 3886446"/>
              <a:gd name="connsiteY20" fmla="*/ 1658612 h 3592832"/>
              <a:gd name="connsiteX21" fmla="*/ 0 w 3886446"/>
              <a:gd name="connsiteY21" fmla="*/ 1181100 h 3592832"/>
              <a:gd name="connsiteX22" fmla="*/ 1943100 w 3886446"/>
              <a:gd name="connsiteY22" fmla="*/ 0 h 3592832"/>
              <a:gd name="connsiteX0" fmla="*/ 2008266 w 3951612"/>
              <a:gd name="connsiteY0" fmla="*/ 0 h 3592832"/>
              <a:gd name="connsiteX1" fmla="*/ 3951366 w 3951612"/>
              <a:gd name="connsiteY1" fmla="*/ 1181100 h 3592832"/>
              <a:gd name="connsiteX2" fmla="*/ 3518112 w 3951612"/>
              <a:gd name="connsiteY2" fmla="*/ 1925682 h 3592832"/>
              <a:gd name="connsiteX3" fmla="*/ 3382872 w 3951612"/>
              <a:gd name="connsiteY3" fmla="*/ 2028825 h 3592832"/>
              <a:gd name="connsiteX4" fmla="*/ 3384506 w 3951612"/>
              <a:gd name="connsiteY4" fmla="*/ 3100734 h 3592832"/>
              <a:gd name="connsiteX5" fmla="*/ 3341597 w 3951612"/>
              <a:gd name="connsiteY5" fmla="*/ 3216275 h 3592832"/>
              <a:gd name="connsiteX6" fmla="*/ 3135222 w 3951612"/>
              <a:gd name="connsiteY6" fmla="*/ 3390900 h 3592832"/>
              <a:gd name="connsiteX7" fmla="*/ 2722472 w 3951612"/>
              <a:gd name="connsiteY7" fmla="*/ 3286125 h 3592832"/>
              <a:gd name="connsiteX8" fmla="*/ 2646272 w 3951612"/>
              <a:gd name="connsiteY8" fmla="*/ 3070225 h 3592832"/>
              <a:gd name="connsiteX9" fmla="*/ 2766922 w 3951612"/>
              <a:gd name="connsiteY9" fmla="*/ 2847975 h 3592832"/>
              <a:gd name="connsiteX10" fmla="*/ 2373222 w 3951612"/>
              <a:gd name="connsiteY10" fmla="*/ 2609850 h 3592832"/>
              <a:gd name="connsiteX11" fmla="*/ 1801722 w 3951612"/>
              <a:gd name="connsiteY11" fmla="*/ 2635250 h 3592832"/>
              <a:gd name="connsiteX12" fmla="*/ 1500097 w 3951612"/>
              <a:gd name="connsiteY12" fmla="*/ 2806700 h 3592832"/>
              <a:gd name="connsiteX13" fmla="*/ 1461997 w 3951612"/>
              <a:gd name="connsiteY13" fmla="*/ 3098800 h 3592832"/>
              <a:gd name="connsiteX14" fmla="*/ 1696947 w 3951612"/>
              <a:gd name="connsiteY14" fmla="*/ 3302000 h 3592832"/>
              <a:gd name="connsiteX15" fmla="*/ 1690597 w 3951612"/>
              <a:gd name="connsiteY15" fmla="*/ 3552825 h 3592832"/>
              <a:gd name="connsiteX16" fmla="*/ 1023847 w 3951612"/>
              <a:gd name="connsiteY16" fmla="*/ 3578225 h 3592832"/>
              <a:gd name="connsiteX17" fmla="*/ 731747 w 3951612"/>
              <a:gd name="connsiteY17" fmla="*/ 3409950 h 3592832"/>
              <a:gd name="connsiteX18" fmla="*/ 637267 w 3951612"/>
              <a:gd name="connsiteY18" fmla="*/ 3270951 h 3592832"/>
              <a:gd name="connsiteX19" fmla="*/ 639672 w 3951612"/>
              <a:gd name="connsiteY19" fmla="*/ 2032000 h 3592832"/>
              <a:gd name="connsiteX20" fmla="*/ 500261 w 3951612"/>
              <a:gd name="connsiteY20" fmla="*/ 1899336 h 3592832"/>
              <a:gd name="connsiteX21" fmla="*/ 65166 w 3951612"/>
              <a:gd name="connsiteY21" fmla="*/ 1181100 h 3592832"/>
              <a:gd name="connsiteX22" fmla="*/ 2008266 w 3951612"/>
              <a:gd name="connsiteY22" fmla="*/ 0 h 3592832"/>
              <a:gd name="connsiteX0" fmla="*/ 1943134 w 3886480"/>
              <a:gd name="connsiteY0" fmla="*/ 0 h 3592832"/>
              <a:gd name="connsiteX1" fmla="*/ 3886234 w 3886480"/>
              <a:gd name="connsiteY1" fmla="*/ 1181100 h 3592832"/>
              <a:gd name="connsiteX2" fmla="*/ 3452980 w 3886480"/>
              <a:gd name="connsiteY2" fmla="*/ 1925682 h 3592832"/>
              <a:gd name="connsiteX3" fmla="*/ 3317740 w 3886480"/>
              <a:gd name="connsiteY3" fmla="*/ 2028825 h 3592832"/>
              <a:gd name="connsiteX4" fmla="*/ 3319374 w 3886480"/>
              <a:gd name="connsiteY4" fmla="*/ 3100734 h 3592832"/>
              <a:gd name="connsiteX5" fmla="*/ 3276465 w 3886480"/>
              <a:gd name="connsiteY5" fmla="*/ 3216275 h 3592832"/>
              <a:gd name="connsiteX6" fmla="*/ 3070090 w 3886480"/>
              <a:gd name="connsiteY6" fmla="*/ 3390900 h 3592832"/>
              <a:gd name="connsiteX7" fmla="*/ 2657340 w 3886480"/>
              <a:gd name="connsiteY7" fmla="*/ 3286125 h 3592832"/>
              <a:gd name="connsiteX8" fmla="*/ 2581140 w 3886480"/>
              <a:gd name="connsiteY8" fmla="*/ 3070225 h 3592832"/>
              <a:gd name="connsiteX9" fmla="*/ 2701790 w 3886480"/>
              <a:gd name="connsiteY9" fmla="*/ 2847975 h 3592832"/>
              <a:gd name="connsiteX10" fmla="*/ 2308090 w 3886480"/>
              <a:gd name="connsiteY10" fmla="*/ 2609850 h 3592832"/>
              <a:gd name="connsiteX11" fmla="*/ 1736590 w 3886480"/>
              <a:gd name="connsiteY11" fmla="*/ 2635250 h 3592832"/>
              <a:gd name="connsiteX12" fmla="*/ 1434965 w 3886480"/>
              <a:gd name="connsiteY12" fmla="*/ 2806700 h 3592832"/>
              <a:gd name="connsiteX13" fmla="*/ 1396865 w 3886480"/>
              <a:gd name="connsiteY13" fmla="*/ 3098800 h 3592832"/>
              <a:gd name="connsiteX14" fmla="*/ 1631815 w 3886480"/>
              <a:gd name="connsiteY14" fmla="*/ 3302000 h 3592832"/>
              <a:gd name="connsiteX15" fmla="*/ 1625465 w 3886480"/>
              <a:gd name="connsiteY15" fmla="*/ 3552825 h 3592832"/>
              <a:gd name="connsiteX16" fmla="*/ 958715 w 3886480"/>
              <a:gd name="connsiteY16" fmla="*/ 3578225 h 3592832"/>
              <a:gd name="connsiteX17" fmla="*/ 666615 w 3886480"/>
              <a:gd name="connsiteY17" fmla="*/ 3409950 h 3592832"/>
              <a:gd name="connsiteX18" fmla="*/ 572135 w 3886480"/>
              <a:gd name="connsiteY18" fmla="*/ 3270951 h 3592832"/>
              <a:gd name="connsiteX19" fmla="*/ 574540 w 3886480"/>
              <a:gd name="connsiteY19" fmla="*/ 2032000 h 3592832"/>
              <a:gd name="connsiteX20" fmla="*/ 435129 w 3886480"/>
              <a:gd name="connsiteY20" fmla="*/ 1899336 h 3592832"/>
              <a:gd name="connsiteX21" fmla="*/ 34 w 3886480"/>
              <a:gd name="connsiteY21" fmla="*/ 1181100 h 3592832"/>
              <a:gd name="connsiteX22" fmla="*/ 1943134 w 3886480"/>
              <a:gd name="connsiteY22" fmla="*/ 0 h 3592832"/>
              <a:gd name="connsiteX0" fmla="*/ 1943132 w 3886478"/>
              <a:gd name="connsiteY0" fmla="*/ 0 h 3592832"/>
              <a:gd name="connsiteX1" fmla="*/ 3886232 w 3886478"/>
              <a:gd name="connsiteY1" fmla="*/ 1181100 h 3592832"/>
              <a:gd name="connsiteX2" fmla="*/ 3452978 w 3886478"/>
              <a:gd name="connsiteY2" fmla="*/ 1925682 h 3592832"/>
              <a:gd name="connsiteX3" fmla="*/ 3317738 w 3886478"/>
              <a:gd name="connsiteY3" fmla="*/ 2028825 h 3592832"/>
              <a:gd name="connsiteX4" fmla="*/ 3319372 w 3886478"/>
              <a:gd name="connsiteY4" fmla="*/ 3100734 h 3592832"/>
              <a:gd name="connsiteX5" fmla="*/ 3276463 w 3886478"/>
              <a:gd name="connsiteY5" fmla="*/ 3216275 h 3592832"/>
              <a:gd name="connsiteX6" fmla="*/ 3070088 w 3886478"/>
              <a:gd name="connsiteY6" fmla="*/ 3390900 h 3592832"/>
              <a:gd name="connsiteX7" fmla="*/ 2657338 w 3886478"/>
              <a:gd name="connsiteY7" fmla="*/ 3286125 h 3592832"/>
              <a:gd name="connsiteX8" fmla="*/ 2581138 w 3886478"/>
              <a:gd name="connsiteY8" fmla="*/ 3070225 h 3592832"/>
              <a:gd name="connsiteX9" fmla="*/ 2701788 w 3886478"/>
              <a:gd name="connsiteY9" fmla="*/ 2847975 h 3592832"/>
              <a:gd name="connsiteX10" fmla="*/ 2308088 w 3886478"/>
              <a:gd name="connsiteY10" fmla="*/ 2609850 h 3592832"/>
              <a:gd name="connsiteX11" fmla="*/ 1736588 w 3886478"/>
              <a:gd name="connsiteY11" fmla="*/ 2635250 h 3592832"/>
              <a:gd name="connsiteX12" fmla="*/ 1434963 w 3886478"/>
              <a:gd name="connsiteY12" fmla="*/ 2806700 h 3592832"/>
              <a:gd name="connsiteX13" fmla="*/ 1396863 w 3886478"/>
              <a:gd name="connsiteY13" fmla="*/ 3098800 h 3592832"/>
              <a:gd name="connsiteX14" fmla="*/ 1631813 w 3886478"/>
              <a:gd name="connsiteY14" fmla="*/ 3302000 h 3592832"/>
              <a:gd name="connsiteX15" fmla="*/ 1625463 w 3886478"/>
              <a:gd name="connsiteY15" fmla="*/ 3552825 h 3592832"/>
              <a:gd name="connsiteX16" fmla="*/ 958713 w 3886478"/>
              <a:gd name="connsiteY16" fmla="*/ 3578225 h 3592832"/>
              <a:gd name="connsiteX17" fmla="*/ 666613 w 3886478"/>
              <a:gd name="connsiteY17" fmla="*/ 3409950 h 3592832"/>
              <a:gd name="connsiteX18" fmla="*/ 572133 w 3886478"/>
              <a:gd name="connsiteY18" fmla="*/ 3270951 h 3592832"/>
              <a:gd name="connsiteX19" fmla="*/ 574538 w 3886478"/>
              <a:gd name="connsiteY19" fmla="*/ 2032000 h 3592832"/>
              <a:gd name="connsiteX20" fmla="*/ 435127 w 3886478"/>
              <a:gd name="connsiteY20" fmla="*/ 1899336 h 3592832"/>
              <a:gd name="connsiteX21" fmla="*/ 32 w 3886478"/>
              <a:gd name="connsiteY21" fmla="*/ 1181100 h 3592832"/>
              <a:gd name="connsiteX22" fmla="*/ 1943132 w 3886478"/>
              <a:gd name="connsiteY22" fmla="*/ 0 h 3592832"/>
              <a:gd name="connsiteX0" fmla="*/ 2006138 w 3949484"/>
              <a:gd name="connsiteY0" fmla="*/ 0 h 3592832"/>
              <a:gd name="connsiteX1" fmla="*/ 3949238 w 3949484"/>
              <a:gd name="connsiteY1" fmla="*/ 1181100 h 3592832"/>
              <a:gd name="connsiteX2" fmla="*/ 3515984 w 3949484"/>
              <a:gd name="connsiteY2" fmla="*/ 1925682 h 3592832"/>
              <a:gd name="connsiteX3" fmla="*/ 3380744 w 3949484"/>
              <a:gd name="connsiteY3" fmla="*/ 2028825 h 3592832"/>
              <a:gd name="connsiteX4" fmla="*/ 3382378 w 3949484"/>
              <a:gd name="connsiteY4" fmla="*/ 3100734 h 3592832"/>
              <a:gd name="connsiteX5" fmla="*/ 3339469 w 3949484"/>
              <a:gd name="connsiteY5" fmla="*/ 3216275 h 3592832"/>
              <a:gd name="connsiteX6" fmla="*/ 3133094 w 3949484"/>
              <a:gd name="connsiteY6" fmla="*/ 3390900 h 3592832"/>
              <a:gd name="connsiteX7" fmla="*/ 2720344 w 3949484"/>
              <a:gd name="connsiteY7" fmla="*/ 3286125 h 3592832"/>
              <a:gd name="connsiteX8" fmla="*/ 2644144 w 3949484"/>
              <a:gd name="connsiteY8" fmla="*/ 3070225 h 3592832"/>
              <a:gd name="connsiteX9" fmla="*/ 2764794 w 3949484"/>
              <a:gd name="connsiteY9" fmla="*/ 2847975 h 3592832"/>
              <a:gd name="connsiteX10" fmla="*/ 2371094 w 3949484"/>
              <a:gd name="connsiteY10" fmla="*/ 2609850 h 3592832"/>
              <a:gd name="connsiteX11" fmla="*/ 1799594 w 3949484"/>
              <a:gd name="connsiteY11" fmla="*/ 2635250 h 3592832"/>
              <a:gd name="connsiteX12" fmla="*/ 1497969 w 3949484"/>
              <a:gd name="connsiteY12" fmla="*/ 2806700 h 3592832"/>
              <a:gd name="connsiteX13" fmla="*/ 1459869 w 3949484"/>
              <a:gd name="connsiteY13" fmla="*/ 3098800 h 3592832"/>
              <a:gd name="connsiteX14" fmla="*/ 1694819 w 3949484"/>
              <a:gd name="connsiteY14" fmla="*/ 3302000 h 3592832"/>
              <a:gd name="connsiteX15" fmla="*/ 1688469 w 3949484"/>
              <a:gd name="connsiteY15" fmla="*/ 3552825 h 3592832"/>
              <a:gd name="connsiteX16" fmla="*/ 1021719 w 3949484"/>
              <a:gd name="connsiteY16" fmla="*/ 3578225 h 3592832"/>
              <a:gd name="connsiteX17" fmla="*/ 729619 w 3949484"/>
              <a:gd name="connsiteY17" fmla="*/ 3409950 h 3592832"/>
              <a:gd name="connsiteX18" fmla="*/ 635139 w 3949484"/>
              <a:gd name="connsiteY18" fmla="*/ 3270951 h 3592832"/>
              <a:gd name="connsiteX19" fmla="*/ 637544 w 3949484"/>
              <a:gd name="connsiteY19" fmla="*/ 2032000 h 3592832"/>
              <a:gd name="connsiteX20" fmla="*/ 495728 w 3949484"/>
              <a:gd name="connsiteY20" fmla="*/ 1914620 h 3592832"/>
              <a:gd name="connsiteX21" fmla="*/ 63038 w 3949484"/>
              <a:gd name="connsiteY21" fmla="*/ 1181100 h 3592832"/>
              <a:gd name="connsiteX22" fmla="*/ 2006138 w 3949484"/>
              <a:gd name="connsiteY22" fmla="*/ 0 h 3592832"/>
              <a:gd name="connsiteX0" fmla="*/ 2006138 w 3949484"/>
              <a:gd name="connsiteY0" fmla="*/ 0 h 3592832"/>
              <a:gd name="connsiteX1" fmla="*/ 3949238 w 3949484"/>
              <a:gd name="connsiteY1" fmla="*/ 1181100 h 3592832"/>
              <a:gd name="connsiteX2" fmla="*/ 3515984 w 3949484"/>
              <a:gd name="connsiteY2" fmla="*/ 1925682 h 3592832"/>
              <a:gd name="connsiteX3" fmla="*/ 3380744 w 3949484"/>
              <a:gd name="connsiteY3" fmla="*/ 2028825 h 3592832"/>
              <a:gd name="connsiteX4" fmla="*/ 3382378 w 3949484"/>
              <a:gd name="connsiteY4" fmla="*/ 3100734 h 3592832"/>
              <a:gd name="connsiteX5" fmla="*/ 3339469 w 3949484"/>
              <a:gd name="connsiteY5" fmla="*/ 3216275 h 3592832"/>
              <a:gd name="connsiteX6" fmla="*/ 3133094 w 3949484"/>
              <a:gd name="connsiteY6" fmla="*/ 3390900 h 3592832"/>
              <a:gd name="connsiteX7" fmla="*/ 2720344 w 3949484"/>
              <a:gd name="connsiteY7" fmla="*/ 3286125 h 3592832"/>
              <a:gd name="connsiteX8" fmla="*/ 2644144 w 3949484"/>
              <a:gd name="connsiteY8" fmla="*/ 3070225 h 3592832"/>
              <a:gd name="connsiteX9" fmla="*/ 2764794 w 3949484"/>
              <a:gd name="connsiteY9" fmla="*/ 2847975 h 3592832"/>
              <a:gd name="connsiteX10" fmla="*/ 2371094 w 3949484"/>
              <a:gd name="connsiteY10" fmla="*/ 2609850 h 3592832"/>
              <a:gd name="connsiteX11" fmla="*/ 1799594 w 3949484"/>
              <a:gd name="connsiteY11" fmla="*/ 2635250 h 3592832"/>
              <a:gd name="connsiteX12" fmla="*/ 1497969 w 3949484"/>
              <a:gd name="connsiteY12" fmla="*/ 2806700 h 3592832"/>
              <a:gd name="connsiteX13" fmla="*/ 1459869 w 3949484"/>
              <a:gd name="connsiteY13" fmla="*/ 3098800 h 3592832"/>
              <a:gd name="connsiteX14" fmla="*/ 1694819 w 3949484"/>
              <a:gd name="connsiteY14" fmla="*/ 3302000 h 3592832"/>
              <a:gd name="connsiteX15" fmla="*/ 1688469 w 3949484"/>
              <a:gd name="connsiteY15" fmla="*/ 3552825 h 3592832"/>
              <a:gd name="connsiteX16" fmla="*/ 1021719 w 3949484"/>
              <a:gd name="connsiteY16" fmla="*/ 3578225 h 3592832"/>
              <a:gd name="connsiteX17" fmla="*/ 729619 w 3949484"/>
              <a:gd name="connsiteY17" fmla="*/ 3409950 h 3592832"/>
              <a:gd name="connsiteX18" fmla="*/ 635139 w 3949484"/>
              <a:gd name="connsiteY18" fmla="*/ 3270951 h 3592832"/>
              <a:gd name="connsiteX19" fmla="*/ 637544 w 3949484"/>
              <a:gd name="connsiteY19" fmla="*/ 2032000 h 3592832"/>
              <a:gd name="connsiteX20" fmla="*/ 495728 w 3949484"/>
              <a:gd name="connsiteY20" fmla="*/ 1914620 h 3592832"/>
              <a:gd name="connsiteX21" fmla="*/ 63038 w 3949484"/>
              <a:gd name="connsiteY21" fmla="*/ 1181100 h 3592832"/>
              <a:gd name="connsiteX22" fmla="*/ 2006138 w 3949484"/>
              <a:gd name="connsiteY22" fmla="*/ 0 h 3592832"/>
              <a:gd name="connsiteX0" fmla="*/ 2006138 w 3949313"/>
              <a:gd name="connsiteY0" fmla="*/ 0 h 3592832"/>
              <a:gd name="connsiteX1" fmla="*/ 3949238 w 3949313"/>
              <a:gd name="connsiteY1" fmla="*/ 1181100 h 3592832"/>
              <a:gd name="connsiteX2" fmla="*/ 3515984 w 3949313"/>
              <a:gd name="connsiteY2" fmla="*/ 1925682 h 3592832"/>
              <a:gd name="connsiteX3" fmla="*/ 3380744 w 3949313"/>
              <a:gd name="connsiteY3" fmla="*/ 2028825 h 3592832"/>
              <a:gd name="connsiteX4" fmla="*/ 3382378 w 3949313"/>
              <a:gd name="connsiteY4" fmla="*/ 3100734 h 3592832"/>
              <a:gd name="connsiteX5" fmla="*/ 3339469 w 3949313"/>
              <a:gd name="connsiteY5" fmla="*/ 3216275 h 3592832"/>
              <a:gd name="connsiteX6" fmla="*/ 3133094 w 3949313"/>
              <a:gd name="connsiteY6" fmla="*/ 3390900 h 3592832"/>
              <a:gd name="connsiteX7" fmla="*/ 2720344 w 3949313"/>
              <a:gd name="connsiteY7" fmla="*/ 3286125 h 3592832"/>
              <a:gd name="connsiteX8" fmla="*/ 2644144 w 3949313"/>
              <a:gd name="connsiteY8" fmla="*/ 3070225 h 3592832"/>
              <a:gd name="connsiteX9" fmla="*/ 2764794 w 3949313"/>
              <a:gd name="connsiteY9" fmla="*/ 2847975 h 3592832"/>
              <a:gd name="connsiteX10" fmla="*/ 2371094 w 3949313"/>
              <a:gd name="connsiteY10" fmla="*/ 2609850 h 3592832"/>
              <a:gd name="connsiteX11" fmla="*/ 1799594 w 3949313"/>
              <a:gd name="connsiteY11" fmla="*/ 2635250 h 3592832"/>
              <a:gd name="connsiteX12" fmla="*/ 1497969 w 3949313"/>
              <a:gd name="connsiteY12" fmla="*/ 2806700 h 3592832"/>
              <a:gd name="connsiteX13" fmla="*/ 1459869 w 3949313"/>
              <a:gd name="connsiteY13" fmla="*/ 3098800 h 3592832"/>
              <a:gd name="connsiteX14" fmla="*/ 1694819 w 3949313"/>
              <a:gd name="connsiteY14" fmla="*/ 3302000 h 3592832"/>
              <a:gd name="connsiteX15" fmla="*/ 1688469 w 3949313"/>
              <a:gd name="connsiteY15" fmla="*/ 3552825 h 3592832"/>
              <a:gd name="connsiteX16" fmla="*/ 1021719 w 3949313"/>
              <a:gd name="connsiteY16" fmla="*/ 3578225 h 3592832"/>
              <a:gd name="connsiteX17" fmla="*/ 729619 w 3949313"/>
              <a:gd name="connsiteY17" fmla="*/ 3409950 h 3592832"/>
              <a:gd name="connsiteX18" fmla="*/ 635139 w 3949313"/>
              <a:gd name="connsiteY18" fmla="*/ 3270951 h 3592832"/>
              <a:gd name="connsiteX19" fmla="*/ 637544 w 3949313"/>
              <a:gd name="connsiteY19" fmla="*/ 2032000 h 3592832"/>
              <a:gd name="connsiteX20" fmla="*/ 495728 w 3949313"/>
              <a:gd name="connsiteY20" fmla="*/ 1914620 h 3592832"/>
              <a:gd name="connsiteX21" fmla="*/ 63038 w 3949313"/>
              <a:gd name="connsiteY21" fmla="*/ 1181100 h 3592832"/>
              <a:gd name="connsiteX22" fmla="*/ 2006138 w 3949313"/>
              <a:gd name="connsiteY22" fmla="*/ 0 h 3592832"/>
              <a:gd name="connsiteX0" fmla="*/ 2006138 w 3949252"/>
              <a:gd name="connsiteY0" fmla="*/ 0 h 3592832"/>
              <a:gd name="connsiteX1" fmla="*/ 3949238 w 3949252"/>
              <a:gd name="connsiteY1" fmla="*/ 1181100 h 3592832"/>
              <a:gd name="connsiteX2" fmla="*/ 3515984 w 3949252"/>
              <a:gd name="connsiteY2" fmla="*/ 1925682 h 3592832"/>
              <a:gd name="connsiteX3" fmla="*/ 3380744 w 3949252"/>
              <a:gd name="connsiteY3" fmla="*/ 2028825 h 3592832"/>
              <a:gd name="connsiteX4" fmla="*/ 3382378 w 3949252"/>
              <a:gd name="connsiteY4" fmla="*/ 3100734 h 3592832"/>
              <a:gd name="connsiteX5" fmla="*/ 3339469 w 3949252"/>
              <a:gd name="connsiteY5" fmla="*/ 3216275 h 3592832"/>
              <a:gd name="connsiteX6" fmla="*/ 3133094 w 3949252"/>
              <a:gd name="connsiteY6" fmla="*/ 3390900 h 3592832"/>
              <a:gd name="connsiteX7" fmla="*/ 2720344 w 3949252"/>
              <a:gd name="connsiteY7" fmla="*/ 3286125 h 3592832"/>
              <a:gd name="connsiteX8" fmla="*/ 2644144 w 3949252"/>
              <a:gd name="connsiteY8" fmla="*/ 3070225 h 3592832"/>
              <a:gd name="connsiteX9" fmla="*/ 2764794 w 3949252"/>
              <a:gd name="connsiteY9" fmla="*/ 2847975 h 3592832"/>
              <a:gd name="connsiteX10" fmla="*/ 2371094 w 3949252"/>
              <a:gd name="connsiteY10" fmla="*/ 2609850 h 3592832"/>
              <a:gd name="connsiteX11" fmla="*/ 1799594 w 3949252"/>
              <a:gd name="connsiteY11" fmla="*/ 2635250 h 3592832"/>
              <a:gd name="connsiteX12" fmla="*/ 1497969 w 3949252"/>
              <a:gd name="connsiteY12" fmla="*/ 2806700 h 3592832"/>
              <a:gd name="connsiteX13" fmla="*/ 1459869 w 3949252"/>
              <a:gd name="connsiteY13" fmla="*/ 3098800 h 3592832"/>
              <a:gd name="connsiteX14" fmla="*/ 1694819 w 3949252"/>
              <a:gd name="connsiteY14" fmla="*/ 3302000 h 3592832"/>
              <a:gd name="connsiteX15" fmla="*/ 1688469 w 3949252"/>
              <a:gd name="connsiteY15" fmla="*/ 3552825 h 3592832"/>
              <a:gd name="connsiteX16" fmla="*/ 1021719 w 3949252"/>
              <a:gd name="connsiteY16" fmla="*/ 3578225 h 3592832"/>
              <a:gd name="connsiteX17" fmla="*/ 729619 w 3949252"/>
              <a:gd name="connsiteY17" fmla="*/ 3409950 h 3592832"/>
              <a:gd name="connsiteX18" fmla="*/ 635139 w 3949252"/>
              <a:gd name="connsiteY18" fmla="*/ 3270951 h 3592832"/>
              <a:gd name="connsiteX19" fmla="*/ 637544 w 3949252"/>
              <a:gd name="connsiteY19" fmla="*/ 2032000 h 3592832"/>
              <a:gd name="connsiteX20" fmla="*/ 495728 w 3949252"/>
              <a:gd name="connsiteY20" fmla="*/ 1914620 h 3592832"/>
              <a:gd name="connsiteX21" fmla="*/ 63038 w 3949252"/>
              <a:gd name="connsiteY21" fmla="*/ 1181100 h 3592832"/>
              <a:gd name="connsiteX22" fmla="*/ 2006138 w 3949252"/>
              <a:gd name="connsiteY22" fmla="*/ 0 h 3592832"/>
              <a:gd name="connsiteX0" fmla="*/ 2006138 w 4035651"/>
              <a:gd name="connsiteY0" fmla="*/ 0 h 3592832"/>
              <a:gd name="connsiteX1" fmla="*/ 3949238 w 4035651"/>
              <a:gd name="connsiteY1" fmla="*/ 1181100 h 3592832"/>
              <a:gd name="connsiteX2" fmla="*/ 3693868 w 4035651"/>
              <a:gd name="connsiteY2" fmla="*/ 1818693 h 3592832"/>
              <a:gd name="connsiteX3" fmla="*/ 3380744 w 4035651"/>
              <a:gd name="connsiteY3" fmla="*/ 2028825 h 3592832"/>
              <a:gd name="connsiteX4" fmla="*/ 3382378 w 4035651"/>
              <a:gd name="connsiteY4" fmla="*/ 3100734 h 3592832"/>
              <a:gd name="connsiteX5" fmla="*/ 3339469 w 4035651"/>
              <a:gd name="connsiteY5" fmla="*/ 3216275 h 3592832"/>
              <a:gd name="connsiteX6" fmla="*/ 3133094 w 4035651"/>
              <a:gd name="connsiteY6" fmla="*/ 3390900 h 3592832"/>
              <a:gd name="connsiteX7" fmla="*/ 2720344 w 4035651"/>
              <a:gd name="connsiteY7" fmla="*/ 3286125 h 3592832"/>
              <a:gd name="connsiteX8" fmla="*/ 2644144 w 4035651"/>
              <a:gd name="connsiteY8" fmla="*/ 3070225 h 3592832"/>
              <a:gd name="connsiteX9" fmla="*/ 2764794 w 4035651"/>
              <a:gd name="connsiteY9" fmla="*/ 2847975 h 3592832"/>
              <a:gd name="connsiteX10" fmla="*/ 2371094 w 4035651"/>
              <a:gd name="connsiteY10" fmla="*/ 2609850 h 3592832"/>
              <a:gd name="connsiteX11" fmla="*/ 1799594 w 4035651"/>
              <a:gd name="connsiteY11" fmla="*/ 2635250 h 3592832"/>
              <a:gd name="connsiteX12" fmla="*/ 1497969 w 4035651"/>
              <a:gd name="connsiteY12" fmla="*/ 2806700 h 3592832"/>
              <a:gd name="connsiteX13" fmla="*/ 1459869 w 4035651"/>
              <a:gd name="connsiteY13" fmla="*/ 3098800 h 3592832"/>
              <a:gd name="connsiteX14" fmla="*/ 1694819 w 4035651"/>
              <a:gd name="connsiteY14" fmla="*/ 3302000 h 3592832"/>
              <a:gd name="connsiteX15" fmla="*/ 1688469 w 4035651"/>
              <a:gd name="connsiteY15" fmla="*/ 3552825 h 3592832"/>
              <a:gd name="connsiteX16" fmla="*/ 1021719 w 4035651"/>
              <a:gd name="connsiteY16" fmla="*/ 3578225 h 3592832"/>
              <a:gd name="connsiteX17" fmla="*/ 729619 w 4035651"/>
              <a:gd name="connsiteY17" fmla="*/ 3409950 h 3592832"/>
              <a:gd name="connsiteX18" fmla="*/ 635139 w 4035651"/>
              <a:gd name="connsiteY18" fmla="*/ 3270951 h 3592832"/>
              <a:gd name="connsiteX19" fmla="*/ 637544 w 4035651"/>
              <a:gd name="connsiteY19" fmla="*/ 2032000 h 3592832"/>
              <a:gd name="connsiteX20" fmla="*/ 495728 w 4035651"/>
              <a:gd name="connsiteY20" fmla="*/ 1914620 h 3592832"/>
              <a:gd name="connsiteX21" fmla="*/ 63038 w 4035651"/>
              <a:gd name="connsiteY21" fmla="*/ 1181100 h 3592832"/>
              <a:gd name="connsiteX22" fmla="*/ 2006138 w 4035651"/>
              <a:gd name="connsiteY22" fmla="*/ 0 h 3592832"/>
              <a:gd name="connsiteX0" fmla="*/ 2006138 w 3949258"/>
              <a:gd name="connsiteY0" fmla="*/ 0 h 3592832"/>
              <a:gd name="connsiteX1" fmla="*/ 3949238 w 3949258"/>
              <a:gd name="connsiteY1" fmla="*/ 1181100 h 3592832"/>
              <a:gd name="connsiteX2" fmla="*/ 3693868 w 3949258"/>
              <a:gd name="connsiteY2" fmla="*/ 1818693 h 3592832"/>
              <a:gd name="connsiteX3" fmla="*/ 3380744 w 3949258"/>
              <a:gd name="connsiteY3" fmla="*/ 2028825 h 3592832"/>
              <a:gd name="connsiteX4" fmla="*/ 3382378 w 3949258"/>
              <a:gd name="connsiteY4" fmla="*/ 3100734 h 3592832"/>
              <a:gd name="connsiteX5" fmla="*/ 3339469 w 3949258"/>
              <a:gd name="connsiteY5" fmla="*/ 3216275 h 3592832"/>
              <a:gd name="connsiteX6" fmla="*/ 3133094 w 3949258"/>
              <a:gd name="connsiteY6" fmla="*/ 3390900 h 3592832"/>
              <a:gd name="connsiteX7" fmla="*/ 2720344 w 3949258"/>
              <a:gd name="connsiteY7" fmla="*/ 3286125 h 3592832"/>
              <a:gd name="connsiteX8" fmla="*/ 2644144 w 3949258"/>
              <a:gd name="connsiteY8" fmla="*/ 3070225 h 3592832"/>
              <a:gd name="connsiteX9" fmla="*/ 2764794 w 3949258"/>
              <a:gd name="connsiteY9" fmla="*/ 2847975 h 3592832"/>
              <a:gd name="connsiteX10" fmla="*/ 2371094 w 3949258"/>
              <a:gd name="connsiteY10" fmla="*/ 2609850 h 3592832"/>
              <a:gd name="connsiteX11" fmla="*/ 1799594 w 3949258"/>
              <a:gd name="connsiteY11" fmla="*/ 2635250 h 3592832"/>
              <a:gd name="connsiteX12" fmla="*/ 1497969 w 3949258"/>
              <a:gd name="connsiteY12" fmla="*/ 2806700 h 3592832"/>
              <a:gd name="connsiteX13" fmla="*/ 1459869 w 3949258"/>
              <a:gd name="connsiteY13" fmla="*/ 3098800 h 3592832"/>
              <a:gd name="connsiteX14" fmla="*/ 1694819 w 3949258"/>
              <a:gd name="connsiteY14" fmla="*/ 3302000 h 3592832"/>
              <a:gd name="connsiteX15" fmla="*/ 1688469 w 3949258"/>
              <a:gd name="connsiteY15" fmla="*/ 3552825 h 3592832"/>
              <a:gd name="connsiteX16" fmla="*/ 1021719 w 3949258"/>
              <a:gd name="connsiteY16" fmla="*/ 3578225 h 3592832"/>
              <a:gd name="connsiteX17" fmla="*/ 729619 w 3949258"/>
              <a:gd name="connsiteY17" fmla="*/ 3409950 h 3592832"/>
              <a:gd name="connsiteX18" fmla="*/ 635139 w 3949258"/>
              <a:gd name="connsiteY18" fmla="*/ 3270951 h 3592832"/>
              <a:gd name="connsiteX19" fmla="*/ 637544 w 3949258"/>
              <a:gd name="connsiteY19" fmla="*/ 2032000 h 3592832"/>
              <a:gd name="connsiteX20" fmla="*/ 495728 w 3949258"/>
              <a:gd name="connsiteY20" fmla="*/ 1914620 h 3592832"/>
              <a:gd name="connsiteX21" fmla="*/ 63038 w 3949258"/>
              <a:gd name="connsiteY21" fmla="*/ 1181100 h 3592832"/>
              <a:gd name="connsiteX22" fmla="*/ 2006138 w 3949258"/>
              <a:gd name="connsiteY22" fmla="*/ 0 h 3592832"/>
              <a:gd name="connsiteX0" fmla="*/ 2006138 w 3952024"/>
              <a:gd name="connsiteY0" fmla="*/ 0 h 3592832"/>
              <a:gd name="connsiteX1" fmla="*/ 3949238 w 3952024"/>
              <a:gd name="connsiteY1" fmla="*/ 1181100 h 3592832"/>
              <a:gd name="connsiteX2" fmla="*/ 3693868 w 3952024"/>
              <a:gd name="connsiteY2" fmla="*/ 1818693 h 3592832"/>
              <a:gd name="connsiteX3" fmla="*/ 3380744 w 3952024"/>
              <a:gd name="connsiteY3" fmla="*/ 2028825 h 3592832"/>
              <a:gd name="connsiteX4" fmla="*/ 3382378 w 3952024"/>
              <a:gd name="connsiteY4" fmla="*/ 3100734 h 3592832"/>
              <a:gd name="connsiteX5" fmla="*/ 3339469 w 3952024"/>
              <a:gd name="connsiteY5" fmla="*/ 3216275 h 3592832"/>
              <a:gd name="connsiteX6" fmla="*/ 3133094 w 3952024"/>
              <a:gd name="connsiteY6" fmla="*/ 3390900 h 3592832"/>
              <a:gd name="connsiteX7" fmla="*/ 2720344 w 3952024"/>
              <a:gd name="connsiteY7" fmla="*/ 3286125 h 3592832"/>
              <a:gd name="connsiteX8" fmla="*/ 2644144 w 3952024"/>
              <a:gd name="connsiteY8" fmla="*/ 3070225 h 3592832"/>
              <a:gd name="connsiteX9" fmla="*/ 2764794 w 3952024"/>
              <a:gd name="connsiteY9" fmla="*/ 2847975 h 3592832"/>
              <a:gd name="connsiteX10" fmla="*/ 2371094 w 3952024"/>
              <a:gd name="connsiteY10" fmla="*/ 2609850 h 3592832"/>
              <a:gd name="connsiteX11" fmla="*/ 1799594 w 3952024"/>
              <a:gd name="connsiteY11" fmla="*/ 2635250 h 3592832"/>
              <a:gd name="connsiteX12" fmla="*/ 1497969 w 3952024"/>
              <a:gd name="connsiteY12" fmla="*/ 2806700 h 3592832"/>
              <a:gd name="connsiteX13" fmla="*/ 1459869 w 3952024"/>
              <a:gd name="connsiteY13" fmla="*/ 3098800 h 3592832"/>
              <a:gd name="connsiteX14" fmla="*/ 1694819 w 3952024"/>
              <a:gd name="connsiteY14" fmla="*/ 3302000 h 3592832"/>
              <a:gd name="connsiteX15" fmla="*/ 1688469 w 3952024"/>
              <a:gd name="connsiteY15" fmla="*/ 3552825 h 3592832"/>
              <a:gd name="connsiteX16" fmla="*/ 1021719 w 3952024"/>
              <a:gd name="connsiteY16" fmla="*/ 3578225 h 3592832"/>
              <a:gd name="connsiteX17" fmla="*/ 729619 w 3952024"/>
              <a:gd name="connsiteY17" fmla="*/ 3409950 h 3592832"/>
              <a:gd name="connsiteX18" fmla="*/ 635139 w 3952024"/>
              <a:gd name="connsiteY18" fmla="*/ 3270951 h 3592832"/>
              <a:gd name="connsiteX19" fmla="*/ 637544 w 3952024"/>
              <a:gd name="connsiteY19" fmla="*/ 2032000 h 3592832"/>
              <a:gd name="connsiteX20" fmla="*/ 495728 w 3952024"/>
              <a:gd name="connsiteY20" fmla="*/ 1914620 h 3592832"/>
              <a:gd name="connsiteX21" fmla="*/ 63038 w 3952024"/>
              <a:gd name="connsiteY21" fmla="*/ 1181100 h 3592832"/>
              <a:gd name="connsiteX22" fmla="*/ 2006138 w 3952024"/>
              <a:gd name="connsiteY22" fmla="*/ 0 h 3592832"/>
              <a:gd name="connsiteX0" fmla="*/ 2006138 w 4069271"/>
              <a:gd name="connsiteY0" fmla="*/ 0 h 3592832"/>
              <a:gd name="connsiteX1" fmla="*/ 3949238 w 4069271"/>
              <a:gd name="connsiteY1" fmla="*/ 1181100 h 3592832"/>
              <a:gd name="connsiteX2" fmla="*/ 3840503 w 4069271"/>
              <a:gd name="connsiteY2" fmla="*/ 1684959 h 3592832"/>
              <a:gd name="connsiteX3" fmla="*/ 3380744 w 4069271"/>
              <a:gd name="connsiteY3" fmla="*/ 2028825 h 3592832"/>
              <a:gd name="connsiteX4" fmla="*/ 3382378 w 4069271"/>
              <a:gd name="connsiteY4" fmla="*/ 3100734 h 3592832"/>
              <a:gd name="connsiteX5" fmla="*/ 3339469 w 4069271"/>
              <a:gd name="connsiteY5" fmla="*/ 3216275 h 3592832"/>
              <a:gd name="connsiteX6" fmla="*/ 3133094 w 4069271"/>
              <a:gd name="connsiteY6" fmla="*/ 3390900 h 3592832"/>
              <a:gd name="connsiteX7" fmla="*/ 2720344 w 4069271"/>
              <a:gd name="connsiteY7" fmla="*/ 3286125 h 3592832"/>
              <a:gd name="connsiteX8" fmla="*/ 2644144 w 4069271"/>
              <a:gd name="connsiteY8" fmla="*/ 3070225 h 3592832"/>
              <a:gd name="connsiteX9" fmla="*/ 2764794 w 4069271"/>
              <a:gd name="connsiteY9" fmla="*/ 2847975 h 3592832"/>
              <a:gd name="connsiteX10" fmla="*/ 2371094 w 4069271"/>
              <a:gd name="connsiteY10" fmla="*/ 2609850 h 3592832"/>
              <a:gd name="connsiteX11" fmla="*/ 1799594 w 4069271"/>
              <a:gd name="connsiteY11" fmla="*/ 2635250 h 3592832"/>
              <a:gd name="connsiteX12" fmla="*/ 1497969 w 4069271"/>
              <a:gd name="connsiteY12" fmla="*/ 2806700 h 3592832"/>
              <a:gd name="connsiteX13" fmla="*/ 1459869 w 4069271"/>
              <a:gd name="connsiteY13" fmla="*/ 3098800 h 3592832"/>
              <a:gd name="connsiteX14" fmla="*/ 1694819 w 4069271"/>
              <a:gd name="connsiteY14" fmla="*/ 3302000 h 3592832"/>
              <a:gd name="connsiteX15" fmla="*/ 1688469 w 4069271"/>
              <a:gd name="connsiteY15" fmla="*/ 3552825 h 3592832"/>
              <a:gd name="connsiteX16" fmla="*/ 1021719 w 4069271"/>
              <a:gd name="connsiteY16" fmla="*/ 3578225 h 3592832"/>
              <a:gd name="connsiteX17" fmla="*/ 729619 w 4069271"/>
              <a:gd name="connsiteY17" fmla="*/ 3409950 h 3592832"/>
              <a:gd name="connsiteX18" fmla="*/ 635139 w 4069271"/>
              <a:gd name="connsiteY18" fmla="*/ 3270951 h 3592832"/>
              <a:gd name="connsiteX19" fmla="*/ 637544 w 4069271"/>
              <a:gd name="connsiteY19" fmla="*/ 2032000 h 3592832"/>
              <a:gd name="connsiteX20" fmla="*/ 495728 w 4069271"/>
              <a:gd name="connsiteY20" fmla="*/ 1914620 h 3592832"/>
              <a:gd name="connsiteX21" fmla="*/ 63038 w 4069271"/>
              <a:gd name="connsiteY21" fmla="*/ 1181100 h 3592832"/>
              <a:gd name="connsiteX22" fmla="*/ 2006138 w 4069271"/>
              <a:gd name="connsiteY22" fmla="*/ 0 h 3592832"/>
              <a:gd name="connsiteX0" fmla="*/ 2006138 w 4098894"/>
              <a:gd name="connsiteY0" fmla="*/ 0 h 3592832"/>
              <a:gd name="connsiteX1" fmla="*/ 3949238 w 4098894"/>
              <a:gd name="connsiteY1" fmla="*/ 1181100 h 3592832"/>
              <a:gd name="connsiteX2" fmla="*/ 3840503 w 4098894"/>
              <a:gd name="connsiteY2" fmla="*/ 1684959 h 3592832"/>
              <a:gd name="connsiteX3" fmla="*/ 3380744 w 4098894"/>
              <a:gd name="connsiteY3" fmla="*/ 2028825 h 3592832"/>
              <a:gd name="connsiteX4" fmla="*/ 3382378 w 4098894"/>
              <a:gd name="connsiteY4" fmla="*/ 3100734 h 3592832"/>
              <a:gd name="connsiteX5" fmla="*/ 3339469 w 4098894"/>
              <a:gd name="connsiteY5" fmla="*/ 3216275 h 3592832"/>
              <a:gd name="connsiteX6" fmla="*/ 3133094 w 4098894"/>
              <a:gd name="connsiteY6" fmla="*/ 3390900 h 3592832"/>
              <a:gd name="connsiteX7" fmla="*/ 2720344 w 4098894"/>
              <a:gd name="connsiteY7" fmla="*/ 3286125 h 3592832"/>
              <a:gd name="connsiteX8" fmla="*/ 2644144 w 4098894"/>
              <a:gd name="connsiteY8" fmla="*/ 3070225 h 3592832"/>
              <a:gd name="connsiteX9" fmla="*/ 2764794 w 4098894"/>
              <a:gd name="connsiteY9" fmla="*/ 2847975 h 3592832"/>
              <a:gd name="connsiteX10" fmla="*/ 2371094 w 4098894"/>
              <a:gd name="connsiteY10" fmla="*/ 2609850 h 3592832"/>
              <a:gd name="connsiteX11" fmla="*/ 1799594 w 4098894"/>
              <a:gd name="connsiteY11" fmla="*/ 2635250 h 3592832"/>
              <a:gd name="connsiteX12" fmla="*/ 1497969 w 4098894"/>
              <a:gd name="connsiteY12" fmla="*/ 2806700 h 3592832"/>
              <a:gd name="connsiteX13" fmla="*/ 1459869 w 4098894"/>
              <a:gd name="connsiteY13" fmla="*/ 3098800 h 3592832"/>
              <a:gd name="connsiteX14" fmla="*/ 1694819 w 4098894"/>
              <a:gd name="connsiteY14" fmla="*/ 3302000 h 3592832"/>
              <a:gd name="connsiteX15" fmla="*/ 1688469 w 4098894"/>
              <a:gd name="connsiteY15" fmla="*/ 3552825 h 3592832"/>
              <a:gd name="connsiteX16" fmla="*/ 1021719 w 4098894"/>
              <a:gd name="connsiteY16" fmla="*/ 3578225 h 3592832"/>
              <a:gd name="connsiteX17" fmla="*/ 729619 w 4098894"/>
              <a:gd name="connsiteY17" fmla="*/ 3409950 h 3592832"/>
              <a:gd name="connsiteX18" fmla="*/ 635139 w 4098894"/>
              <a:gd name="connsiteY18" fmla="*/ 3270951 h 3592832"/>
              <a:gd name="connsiteX19" fmla="*/ 637544 w 4098894"/>
              <a:gd name="connsiteY19" fmla="*/ 2032000 h 3592832"/>
              <a:gd name="connsiteX20" fmla="*/ 495728 w 4098894"/>
              <a:gd name="connsiteY20" fmla="*/ 1914620 h 3592832"/>
              <a:gd name="connsiteX21" fmla="*/ 63038 w 4098894"/>
              <a:gd name="connsiteY21" fmla="*/ 1181100 h 3592832"/>
              <a:gd name="connsiteX22" fmla="*/ 2006138 w 4098894"/>
              <a:gd name="connsiteY22" fmla="*/ 0 h 3592832"/>
              <a:gd name="connsiteX0" fmla="*/ 2006138 w 4006606"/>
              <a:gd name="connsiteY0" fmla="*/ 0 h 3592832"/>
              <a:gd name="connsiteX1" fmla="*/ 3949238 w 4006606"/>
              <a:gd name="connsiteY1" fmla="*/ 1181100 h 3592832"/>
              <a:gd name="connsiteX2" fmla="*/ 3840503 w 4006606"/>
              <a:gd name="connsiteY2" fmla="*/ 1684959 h 3592832"/>
              <a:gd name="connsiteX3" fmla="*/ 3380744 w 4006606"/>
              <a:gd name="connsiteY3" fmla="*/ 2028825 h 3592832"/>
              <a:gd name="connsiteX4" fmla="*/ 3382378 w 4006606"/>
              <a:gd name="connsiteY4" fmla="*/ 3100734 h 3592832"/>
              <a:gd name="connsiteX5" fmla="*/ 3339469 w 4006606"/>
              <a:gd name="connsiteY5" fmla="*/ 3216275 h 3592832"/>
              <a:gd name="connsiteX6" fmla="*/ 3133094 w 4006606"/>
              <a:gd name="connsiteY6" fmla="*/ 3390900 h 3592832"/>
              <a:gd name="connsiteX7" fmla="*/ 2720344 w 4006606"/>
              <a:gd name="connsiteY7" fmla="*/ 3286125 h 3592832"/>
              <a:gd name="connsiteX8" fmla="*/ 2644144 w 4006606"/>
              <a:gd name="connsiteY8" fmla="*/ 3070225 h 3592832"/>
              <a:gd name="connsiteX9" fmla="*/ 2764794 w 4006606"/>
              <a:gd name="connsiteY9" fmla="*/ 2847975 h 3592832"/>
              <a:gd name="connsiteX10" fmla="*/ 2371094 w 4006606"/>
              <a:gd name="connsiteY10" fmla="*/ 2609850 h 3592832"/>
              <a:gd name="connsiteX11" fmla="*/ 1799594 w 4006606"/>
              <a:gd name="connsiteY11" fmla="*/ 2635250 h 3592832"/>
              <a:gd name="connsiteX12" fmla="*/ 1497969 w 4006606"/>
              <a:gd name="connsiteY12" fmla="*/ 2806700 h 3592832"/>
              <a:gd name="connsiteX13" fmla="*/ 1459869 w 4006606"/>
              <a:gd name="connsiteY13" fmla="*/ 3098800 h 3592832"/>
              <a:gd name="connsiteX14" fmla="*/ 1694819 w 4006606"/>
              <a:gd name="connsiteY14" fmla="*/ 3302000 h 3592832"/>
              <a:gd name="connsiteX15" fmla="*/ 1688469 w 4006606"/>
              <a:gd name="connsiteY15" fmla="*/ 3552825 h 3592832"/>
              <a:gd name="connsiteX16" fmla="*/ 1021719 w 4006606"/>
              <a:gd name="connsiteY16" fmla="*/ 3578225 h 3592832"/>
              <a:gd name="connsiteX17" fmla="*/ 729619 w 4006606"/>
              <a:gd name="connsiteY17" fmla="*/ 3409950 h 3592832"/>
              <a:gd name="connsiteX18" fmla="*/ 635139 w 4006606"/>
              <a:gd name="connsiteY18" fmla="*/ 3270951 h 3592832"/>
              <a:gd name="connsiteX19" fmla="*/ 637544 w 4006606"/>
              <a:gd name="connsiteY19" fmla="*/ 2032000 h 3592832"/>
              <a:gd name="connsiteX20" fmla="*/ 495728 w 4006606"/>
              <a:gd name="connsiteY20" fmla="*/ 1914620 h 3592832"/>
              <a:gd name="connsiteX21" fmla="*/ 63038 w 4006606"/>
              <a:gd name="connsiteY21" fmla="*/ 1181100 h 3592832"/>
              <a:gd name="connsiteX22" fmla="*/ 2006138 w 4006606"/>
              <a:gd name="connsiteY22" fmla="*/ 0 h 3592832"/>
              <a:gd name="connsiteX0" fmla="*/ 2006138 w 3987839"/>
              <a:gd name="connsiteY0" fmla="*/ 0 h 3592832"/>
              <a:gd name="connsiteX1" fmla="*/ 3949238 w 3987839"/>
              <a:gd name="connsiteY1" fmla="*/ 1181100 h 3592832"/>
              <a:gd name="connsiteX2" fmla="*/ 3840503 w 3987839"/>
              <a:gd name="connsiteY2" fmla="*/ 1684959 h 3592832"/>
              <a:gd name="connsiteX3" fmla="*/ 3380744 w 3987839"/>
              <a:gd name="connsiteY3" fmla="*/ 2028825 h 3592832"/>
              <a:gd name="connsiteX4" fmla="*/ 3382378 w 3987839"/>
              <a:gd name="connsiteY4" fmla="*/ 3100734 h 3592832"/>
              <a:gd name="connsiteX5" fmla="*/ 3339469 w 3987839"/>
              <a:gd name="connsiteY5" fmla="*/ 3216275 h 3592832"/>
              <a:gd name="connsiteX6" fmla="*/ 3133094 w 3987839"/>
              <a:gd name="connsiteY6" fmla="*/ 3390900 h 3592832"/>
              <a:gd name="connsiteX7" fmla="*/ 2720344 w 3987839"/>
              <a:gd name="connsiteY7" fmla="*/ 3286125 h 3592832"/>
              <a:gd name="connsiteX8" fmla="*/ 2644144 w 3987839"/>
              <a:gd name="connsiteY8" fmla="*/ 3070225 h 3592832"/>
              <a:gd name="connsiteX9" fmla="*/ 2764794 w 3987839"/>
              <a:gd name="connsiteY9" fmla="*/ 2847975 h 3592832"/>
              <a:gd name="connsiteX10" fmla="*/ 2371094 w 3987839"/>
              <a:gd name="connsiteY10" fmla="*/ 2609850 h 3592832"/>
              <a:gd name="connsiteX11" fmla="*/ 1799594 w 3987839"/>
              <a:gd name="connsiteY11" fmla="*/ 2635250 h 3592832"/>
              <a:gd name="connsiteX12" fmla="*/ 1497969 w 3987839"/>
              <a:gd name="connsiteY12" fmla="*/ 2806700 h 3592832"/>
              <a:gd name="connsiteX13" fmla="*/ 1459869 w 3987839"/>
              <a:gd name="connsiteY13" fmla="*/ 3098800 h 3592832"/>
              <a:gd name="connsiteX14" fmla="*/ 1694819 w 3987839"/>
              <a:gd name="connsiteY14" fmla="*/ 3302000 h 3592832"/>
              <a:gd name="connsiteX15" fmla="*/ 1688469 w 3987839"/>
              <a:gd name="connsiteY15" fmla="*/ 3552825 h 3592832"/>
              <a:gd name="connsiteX16" fmla="*/ 1021719 w 3987839"/>
              <a:gd name="connsiteY16" fmla="*/ 3578225 h 3592832"/>
              <a:gd name="connsiteX17" fmla="*/ 729619 w 3987839"/>
              <a:gd name="connsiteY17" fmla="*/ 3409950 h 3592832"/>
              <a:gd name="connsiteX18" fmla="*/ 635139 w 3987839"/>
              <a:gd name="connsiteY18" fmla="*/ 3270951 h 3592832"/>
              <a:gd name="connsiteX19" fmla="*/ 637544 w 3987839"/>
              <a:gd name="connsiteY19" fmla="*/ 2032000 h 3592832"/>
              <a:gd name="connsiteX20" fmla="*/ 495728 w 3987839"/>
              <a:gd name="connsiteY20" fmla="*/ 1914620 h 3592832"/>
              <a:gd name="connsiteX21" fmla="*/ 63038 w 3987839"/>
              <a:gd name="connsiteY21" fmla="*/ 1181100 h 3592832"/>
              <a:gd name="connsiteX22" fmla="*/ 2006138 w 3987839"/>
              <a:gd name="connsiteY22" fmla="*/ 0 h 3592832"/>
              <a:gd name="connsiteX0" fmla="*/ 2006138 w 3973555"/>
              <a:gd name="connsiteY0" fmla="*/ 0 h 3592832"/>
              <a:gd name="connsiteX1" fmla="*/ 3949238 w 3973555"/>
              <a:gd name="connsiteY1" fmla="*/ 1181100 h 3592832"/>
              <a:gd name="connsiteX2" fmla="*/ 3840503 w 3973555"/>
              <a:gd name="connsiteY2" fmla="*/ 1684959 h 3592832"/>
              <a:gd name="connsiteX3" fmla="*/ 3380744 w 3973555"/>
              <a:gd name="connsiteY3" fmla="*/ 2028825 h 3592832"/>
              <a:gd name="connsiteX4" fmla="*/ 3382378 w 3973555"/>
              <a:gd name="connsiteY4" fmla="*/ 3100734 h 3592832"/>
              <a:gd name="connsiteX5" fmla="*/ 3339469 w 3973555"/>
              <a:gd name="connsiteY5" fmla="*/ 3216275 h 3592832"/>
              <a:gd name="connsiteX6" fmla="*/ 3133094 w 3973555"/>
              <a:gd name="connsiteY6" fmla="*/ 3390900 h 3592832"/>
              <a:gd name="connsiteX7" fmla="*/ 2720344 w 3973555"/>
              <a:gd name="connsiteY7" fmla="*/ 3286125 h 3592832"/>
              <a:gd name="connsiteX8" fmla="*/ 2644144 w 3973555"/>
              <a:gd name="connsiteY8" fmla="*/ 3070225 h 3592832"/>
              <a:gd name="connsiteX9" fmla="*/ 2764794 w 3973555"/>
              <a:gd name="connsiteY9" fmla="*/ 2847975 h 3592832"/>
              <a:gd name="connsiteX10" fmla="*/ 2371094 w 3973555"/>
              <a:gd name="connsiteY10" fmla="*/ 2609850 h 3592832"/>
              <a:gd name="connsiteX11" fmla="*/ 1799594 w 3973555"/>
              <a:gd name="connsiteY11" fmla="*/ 2635250 h 3592832"/>
              <a:gd name="connsiteX12" fmla="*/ 1497969 w 3973555"/>
              <a:gd name="connsiteY12" fmla="*/ 2806700 h 3592832"/>
              <a:gd name="connsiteX13" fmla="*/ 1459869 w 3973555"/>
              <a:gd name="connsiteY13" fmla="*/ 3098800 h 3592832"/>
              <a:gd name="connsiteX14" fmla="*/ 1694819 w 3973555"/>
              <a:gd name="connsiteY14" fmla="*/ 3302000 h 3592832"/>
              <a:gd name="connsiteX15" fmla="*/ 1688469 w 3973555"/>
              <a:gd name="connsiteY15" fmla="*/ 3552825 h 3592832"/>
              <a:gd name="connsiteX16" fmla="*/ 1021719 w 3973555"/>
              <a:gd name="connsiteY16" fmla="*/ 3578225 h 3592832"/>
              <a:gd name="connsiteX17" fmla="*/ 729619 w 3973555"/>
              <a:gd name="connsiteY17" fmla="*/ 3409950 h 3592832"/>
              <a:gd name="connsiteX18" fmla="*/ 635139 w 3973555"/>
              <a:gd name="connsiteY18" fmla="*/ 3270951 h 3592832"/>
              <a:gd name="connsiteX19" fmla="*/ 637544 w 3973555"/>
              <a:gd name="connsiteY19" fmla="*/ 2032000 h 3592832"/>
              <a:gd name="connsiteX20" fmla="*/ 495728 w 3973555"/>
              <a:gd name="connsiteY20" fmla="*/ 1914620 h 3592832"/>
              <a:gd name="connsiteX21" fmla="*/ 63038 w 3973555"/>
              <a:gd name="connsiteY21" fmla="*/ 1181100 h 3592832"/>
              <a:gd name="connsiteX22" fmla="*/ 2006138 w 3973555"/>
              <a:gd name="connsiteY22" fmla="*/ 0 h 3592832"/>
              <a:gd name="connsiteX0" fmla="*/ 2006138 w 3986806"/>
              <a:gd name="connsiteY0" fmla="*/ 0 h 3592832"/>
              <a:gd name="connsiteX1" fmla="*/ 3949238 w 3986806"/>
              <a:gd name="connsiteY1" fmla="*/ 1181100 h 3592832"/>
              <a:gd name="connsiteX2" fmla="*/ 3840503 w 3986806"/>
              <a:gd name="connsiteY2" fmla="*/ 1684959 h 3592832"/>
              <a:gd name="connsiteX3" fmla="*/ 3380744 w 3986806"/>
              <a:gd name="connsiteY3" fmla="*/ 2028825 h 3592832"/>
              <a:gd name="connsiteX4" fmla="*/ 3382378 w 3986806"/>
              <a:gd name="connsiteY4" fmla="*/ 3100734 h 3592832"/>
              <a:gd name="connsiteX5" fmla="*/ 3339469 w 3986806"/>
              <a:gd name="connsiteY5" fmla="*/ 3216275 h 3592832"/>
              <a:gd name="connsiteX6" fmla="*/ 3133094 w 3986806"/>
              <a:gd name="connsiteY6" fmla="*/ 3390900 h 3592832"/>
              <a:gd name="connsiteX7" fmla="*/ 2720344 w 3986806"/>
              <a:gd name="connsiteY7" fmla="*/ 3286125 h 3592832"/>
              <a:gd name="connsiteX8" fmla="*/ 2644144 w 3986806"/>
              <a:gd name="connsiteY8" fmla="*/ 3070225 h 3592832"/>
              <a:gd name="connsiteX9" fmla="*/ 2764794 w 3986806"/>
              <a:gd name="connsiteY9" fmla="*/ 2847975 h 3592832"/>
              <a:gd name="connsiteX10" fmla="*/ 2371094 w 3986806"/>
              <a:gd name="connsiteY10" fmla="*/ 2609850 h 3592832"/>
              <a:gd name="connsiteX11" fmla="*/ 1799594 w 3986806"/>
              <a:gd name="connsiteY11" fmla="*/ 2635250 h 3592832"/>
              <a:gd name="connsiteX12" fmla="*/ 1497969 w 3986806"/>
              <a:gd name="connsiteY12" fmla="*/ 2806700 h 3592832"/>
              <a:gd name="connsiteX13" fmla="*/ 1459869 w 3986806"/>
              <a:gd name="connsiteY13" fmla="*/ 3098800 h 3592832"/>
              <a:gd name="connsiteX14" fmla="*/ 1694819 w 3986806"/>
              <a:gd name="connsiteY14" fmla="*/ 3302000 h 3592832"/>
              <a:gd name="connsiteX15" fmla="*/ 1688469 w 3986806"/>
              <a:gd name="connsiteY15" fmla="*/ 3552825 h 3592832"/>
              <a:gd name="connsiteX16" fmla="*/ 1021719 w 3986806"/>
              <a:gd name="connsiteY16" fmla="*/ 3578225 h 3592832"/>
              <a:gd name="connsiteX17" fmla="*/ 729619 w 3986806"/>
              <a:gd name="connsiteY17" fmla="*/ 3409950 h 3592832"/>
              <a:gd name="connsiteX18" fmla="*/ 635139 w 3986806"/>
              <a:gd name="connsiteY18" fmla="*/ 3270951 h 3592832"/>
              <a:gd name="connsiteX19" fmla="*/ 637544 w 3986806"/>
              <a:gd name="connsiteY19" fmla="*/ 2032000 h 3592832"/>
              <a:gd name="connsiteX20" fmla="*/ 495728 w 3986806"/>
              <a:gd name="connsiteY20" fmla="*/ 1914620 h 3592832"/>
              <a:gd name="connsiteX21" fmla="*/ 63038 w 3986806"/>
              <a:gd name="connsiteY21" fmla="*/ 1181100 h 3592832"/>
              <a:gd name="connsiteX22" fmla="*/ 2006138 w 3986806"/>
              <a:gd name="connsiteY22" fmla="*/ 0 h 3592832"/>
              <a:gd name="connsiteX0" fmla="*/ 2006138 w 3860182"/>
              <a:gd name="connsiteY0" fmla="*/ 24214 h 3617046"/>
              <a:gd name="connsiteX1" fmla="*/ 3752123 w 3860182"/>
              <a:gd name="connsiteY1" fmla="*/ 697119 h 3617046"/>
              <a:gd name="connsiteX2" fmla="*/ 3840503 w 3860182"/>
              <a:gd name="connsiteY2" fmla="*/ 1709173 h 3617046"/>
              <a:gd name="connsiteX3" fmla="*/ 3380744 w 3860182"/>
              <a:gd name="connsiteY3" fmla="*/ 2053039 h 3617046"/>
              <a:gd name="connsiteX4" fmla="*/ 3382378 w 3860182"/>
              <a:gd name="connsiteY4" fmla="*/ 3124948 h 3617046"/>
              <a:gd name="connsiteX5" fmla="*/ 3339469 w 3860182"/>
              <a:gd name="connsiteY5" fmla="*/ 3240489 h 3617046"/>
              <a:gd name="connsiteX6" fmla="*/ 3133094 w 3860182"/>
              <a:gd name="connsiteY6" fmla="*/ 3415114 h 3617046"/>
              <a:gd name="connsiteX7" fmla="*/ 2720344 w 3860182"/>
              <a:gd name="connsiteY7" fmla="*/ 3310339 h 3617046"/>
              <a:gd name="connsiteX8" fmla="*/ 2644144 w 3860182"/>
              <a:gd name="connsiteY8" fmla="*/ 3094439 h 3617046"/>
              <a:gd name="connsiteX9" fmla="*/ 2764794 w 3860182"/>
              <a:gd name="connsiteY9" fmla="*/ 2872189 h 3617046"/>
              <a:gd name="connsiteX10" fmla="*/ 2371094 w 3860182"/>
              <a:gd name="connsiteY10" fmla="*/ 2634064 h 3617046"/>
              <a:gd name="connsiteX11" fmla="*/ 1799594 w 3860182"/>
              <a:gd name="connsiteY11" fmla="*/ 2659464 h 3617046"/>
              <a:gd name="connsiteX12" fmla="*/ 1497969 w 3860182"/>
              <a:gd name="connsiteY12" fmla="*/ 2830914 h 3617046"/>
              <a:gd name="connsiteX13" fmla="*/ 1459869 w 3860182"/>
              <a:gd name="connsiteY13" fmla="*/ 3123014 h 3617046"/>
              <a:gd name="connsiteX14" fmla="*/ 1694819 w 3860182"/>
              <a:gd name="connsiteY14" fmla="*/ 3326214 h 3617046"/>
              <a:gd name="connsiteX15" fmla="*/ 1688469 w 3860182"/>
              <a:gd name="connsiteY15" fmla="*/ 3577039 h 3617046"/>
              <a:gd name="connsiteX16" fmla="*/ 1021719 w 3860182"/>
              <a:gd name="connsiteY16" fmla="*/ 3602439 h 3617046"/>
              <a:gd name="connsiteX17" fmla="*/ 729619 w 3860182"/>
              <a:gd name="connsiteY17" fmla="*/ 3434164 h 3617046"/>
              <a:gd name="connsiteX18" fmla="*/ 635139 w 3860182"/>
              <a:gd name="connsiteY18" fmla="*/ 3295165 h 3617046"/>
              <a:gd name="connsiteX19" fmla="*/ 637544 w 3860182"/>
              <a:gd name="connsiteY19" fmla="*/ 2056214 h 3617046"/>
              <a:gd name="connsiteX20" fmla="*/ 495728 w 3860182"/>
              <a:gd name="connsiteY20" fmla="*/ 1938834 h 3617046"/>
              <a:gd name="connsiteX21" fmla="*/ 63038 w 3860182"/>
              <a:gd name="connsiteY21" fmla="*/ 1205314 h 3617046"/>
              <a:gd name="connsiteX22" fmla="*/ 2006138 w 3860182"/>
              <a:gd name="connsiteY22" fmla="*/ 24214 h 3617046"/>
              <a:gd name="connsiteX0" fmla="*/ 2006138 w 3952000"/>
              <a:gd name="connsiteY0" fmla="*/ 14673 h 3607505"/>
              <a:gd name="connsiteX1" fmla="*/ 3752123 w 3952000"/>
              <a:gd name="connsiteY1" fmla="*/ 687578 h 3607505"/>
              <a:gd name="connsiteX2" fmla="*/ 3840503 w 3952000"/>
              <a:gd name="connsiteY2" fmla="*/ 1699632 h 3607505"/>
              <a:gd name="connsiteX3" fmla="*/ 3380744 w 3952000"/>
              <a:gd name="connsiteY3" fmla="*/ 2043498 h 3607505"/>
              <a:gd name="connsiteX4" fmla="*/ 3382378 w 3952000"/>
              <a:gd name="connsiteY4" fmla="*/ 3115407 h 3607505"/>
              <a:gd name="connsiteX5" fmla="*/ 3339469 w 3952000"/>
              <a:gd name="connsiteY5" fmla="*/ 3230948 h 3607505"/>
              <a:gd name="connsiteX6" fmla="*/ 3133094 w 3952000"/>
              <a:gd name="connsiteY6" fmla="*/ 3405573 h 3607505"/>
              <a:gd name="connsiteX7" fmla="*/ 2720344 w 3952000"/>
              <a:gd name="connsiteY7" fmla="*/ 3300798 h 3607505"/>
              <a:gd name="connsiteX8" fmla="*/ 2644144 w 3952000"/>
              <a:gd name="connsiteY8" fmla="*/ 3084898 h 3607505"/>
              <a:gd name="connsiteX9" fmla="*/ 2764794 w 3952000"/>
              <a:gd name="connsiteY9" fmla="*/ 2862648 h 3607505"/>
              <a:gd name="connsiteX10" fmla="*/ 2371094 w 3952000"/>
              <a:gd name="connsiteY10" fmla="*/ 2624523 h 3607505"/>
              <a:gd name="connsiteX11" fmla="*/ 1799594 w 3952000"/>
              <a:gd name="connsiteY11" fmla="*/ 2649923 h 3607505"/>
              <a:gd name="connsiteX12" fmla="*/ 1497969 w 3952000"/>
              <a:gd name="connsiteY12" fmla="*/ 2821373 h 3607505"/>
              <a:gd name="connsiteX13" fmla="*/ 1459869 w 3952000"/>
              <a:gd name="connsiteY13" fmla="*/ 3113473 h 3607505"/>
              <a:gd name="connsiteX14" fmla="*/ 1694819 w 3952000"/>
              <a:gd name="connsiteY14" fmla="*/ 3316673 h 3607505"/>
              <a:gd name="connsiteX15" fmla="*/ 1688469 w 3952000"/>
              <a:gd name="connsiteY15" fmla="*/ 3567498 h 3607505"/>
              <a:gd name="connsiteX16" fmla="*/ 1021719 w 3952000"/>
              <a:gd name="connsiteY16" fmla="*/ 3592898 h 3607505"/>
              <a:gd name="connsiteX17" fmla="*/ 729619 w 3952000"/>
              <a:gd name="connsiteY17" fmla="*/ 3424623 h 3607505"/>
              <a:gd name="connsiteX18" fmla="*/ 635139 w 3952000"/>
              <a:gd name="connsiteY18" fmla="*/ 3285624 h 3607505"/>
              <a:gd name="connsiteX19" fmla="*/ 637544 w 3952000"/>
              <a:gd name="connsiteY19" fmla="*/ 2046673 h 3607505"/>
              <a:gd name="connsiteX20" fmla="*/ 495728 w 3952000"/>
              <a:gd name="connsiteY20" fmla="*/ 1929293 h 3607505"/>
              <a:gd name="connsiteX21" fmla="*/ 63038 w 3952000"/>
              <a:gd name="connsiteY21" fmla="*/ 1195773 h 3607505"/>
              <a:gd name="connsiteX22" fmla="*/ 2006138 w 3952000"/>
              <a:gd name="connsiteY22" fmla="*/ 14673 h 3607505"/>
              <a:gd name="connsiteX0" fmla="*/ 2006138 w 3981904"/>
              <a:gd name="connsiteY0" fmla="*/ 9695 h 3602527"/>
              <a:gd name="connsiteX1" fmla="*/ 3752123 w 3981904"/>
              <a:gd name="connsiteY1" fmla="*/ 682600 h 3602527"/>
              <a:gd name="connsiteX2" fmla="*/ 3922233 w 3981904"/>
              <a:gd name="connsiteY2" fmla="*/ 1610591 h 3602527"/>
              <a:gd name="connsiteX3" fmla="*/ 3380744 w 3981904"/>
              <a:gd name="connsiteY3" fmla="*/ 2038520 h 3602527"/>
              <a:gd name="connsiteX4" fmla="*/ 3382378 w 3981904"/>
              <a:gd name="connsiteY4" fmla="*/ 3110429 h 3602527"/>
              <a:gd name="connsiteX5" fmla="*/ 3339469 w 3981904"/>
              <a:gd name="connsiteY5" fmla="*/ 3225970 h 3602527"/>
              <a:gd name="connsiteX6" fmla="*/ 3133094 w 3981904"/>
              <a:gd name="connsiteY6" fmla="*/ 3400595 h 3602527"/>
              <a:gd name="connsiteX7" fmla="*/ 2720344 w 3981904"/>
              <a:gd name="connsiteY7" fmla="*/ 3295820 h 3602527"/>
              <a:gd name="connsiteX8" fmla="*/ 2644144 w 3981904"/>
              <a:gd name="connsiteY8" fmla="*/ 3079920 h 3602527"/>
              <a:gd name="connsiteX9" fmla="*/ 2764794 w 3981904"/>
              <a:gd name="connsiteY9" fmla="*/ 2857670 h 3602527"/>
              <a:gd name="connsiteX10" fmla="*/ 2371094 w 3981904"/>
              <a:gd name="connsiteY10" fmla="*/ 2619545 h 3602527"/>
              <a:gd name="connsiteX11" fmla="*/ 1799594 w 3981904"/>
              <a:gd name="connsiteY11" fmla="*/ 2644945 h 3602527"/>
              <a:gd name="connsiteX12" fmla="*/ 1497969 w 3981904"/>
              <a:gd name="connsiteY12" fmla="*/ 2816395 h 3602527"/>
              <a:gd name="connsiteX13" fmla="*/ 1459869 w 3981904"/>
              <a:gd name="connsiteY13" fmla="*/ 3108495 h 3602527"/>
              <a:gd name="connsiteX14" fmla="*/ 1694819 w 3981904"/>
              <a:gd name="connsiteY14" fmla="*/ 3311695 h 3602527"/>
              <a:gd name="connsiteX15" fmla="*/ 1688469 w 3981904"/>
              <a:gd name="connsiteY15" fmla="*/ 3562520 h 3602527"/>
              <a:gd name="connsiteX16" fmla="*/ 1021719 w 3981904"/>
              <a:gd name="connsiteY16" fmla="*/ 3587920 h 3602527"/>
              <a:gd name="connsiteX17" fmla="*/ 729619 w 3981904"/>
              <a:gd name="connsiteY17" fmla="*/ 3419645 h 3602527"/>
              <a:gd name="connsiteX18" fmla="*/ 635139 w 3981904"/>
              <a:gd name="connsiteY18" fmla="*/ 3280646 h 3602527"/>
              <a:gd name="connsiteX19" fmla="*/ 637544 w 3981904"/>
              <a:gd name="connsiteY19" fmla="*/ 2041695 h 3602527"/>
              <a:gd name="connsiteX20" fmla="*/ 495728 w 3981904"/>
              <a:gd name="connsiteY20" fmla="*/ 1924315 h 3602527"/>
              <a:gd name="connsiteX21" fmla="*/ 63038 w 3981904"/>
              <a:gd name="connsiteY21" fmla="*/ 1190795 h 3602527"/>
              <a:gd name="connsiteX22" fmla="*/ 2006138 w 3981904"/>
              <a:gd name="connsiteY22" fmla="*/ 9695 h 3602527"/>
              <a:gd name="connsiteX0" fmla="*/ 2006138 w 4016412"/>
              <a:gd name="connsiteY0" fmla="*/ 9695 h 3602527"/>
              <a:gd name="connsiteX1" fmla="*/ 3752123 w 4016412"/>
              <a:gd name="connsiteY1" fmla="*/ 682600 h 3602527"/>
              <a:gd name="connsiteX2" fmla="*/ 3922233 w 4016412"/>
              <a:gd name="connsiteY2" fmla="*/ 1610591 h 3602527"/>
              <a:gd name="connsiteX3" fmla="*/ 3380744 w 4016412"/>
              <a:gd name="connsiteY3" fmla="*/ 2038520 h 3602527"/>
              <a:gd name="connsiteX4" fmla="*/ 3382378 w 4016412"/>
              <a:gd name="connsiteY4" fmla="*/ 3110429 h 3602527"/>
              <a:gd name="connsiteX5" fmla="*/ 3339469 w 4016412"/>
              <a:gd name="connsiteY5" fmla="*/ 3225970 h 3602527"/>
              <a:gd name="connsiteX6" fmla="*/ 3133094 w 4016412"/>
              <a:gd name="connsiteY6" fmla="*/ 3400595 h 3602527"/>
              <a:gd name="connsiteX7" fmla="*/ 2720344 w 4016412"/>
              <a:gd name="connsiteY7" fmla="*/ 3295820 h 3602527"/>
              <a:gd name="connsiteX8" fmla="*/ 2644144 w 4016412"/>
              <a:gd name="connsiteY8" fmla="*/ 3079920 h 3602527"/>
              <a:gd name="connsiteX9" fmla="*/ 2764794 w 4016412"/>
              <a:gd name="connsiteY9" fmla="*/ 2857670 h 3602527"/>
              <a:gd name="connsiteX10" fmla="*/ 2371094 w 4016412"/>
              <a:gd name="connsiteY10" fmla="*/ 2619545 h 3602527"/>
              <a:gd name="connsiteX11" fmla="*/ 1799594 w 4016412"/>
              <a:gd name="connsiteY11" fmla="*/ 2644945 h 3602527"/>
              <a:gd name="connsiteX12" fmla="*/ 1497969 w 4016412"/>
              <a:gd name="connsiteY12" fmla="*/ 2816395 h 3602527"/>
              <a:gd name="connsiteX13" fmla="*/ 1459869 w 4016412"/>
              <a:gd name="connsiteY13" fmla="*/ 3108495 h 3602527"/>
              <a:gd name="connsiteX14" fmla="*/ 1694819 w 4016412"/>
              <a:gd name="connsiteY14" fmla="*/ 3311695 h 3602527"/>
              <a:gd name="connsiteX15" fmla="*/ 1688469 w 4016412"/>
              <a:gd name="connsiteY15" fmla="*/ 3562520 h 3602527"/>
              <a:gd name="connsiteX16" fmla="*/ 1021719 w 4016412"/>
              <a:gd name="connsiteY16" fmla="*/ 3587920 h 3602527"/>
              <a:gd name="connsiteX17" fmla="*/ 729619 w 4016412"/>
              <a:gd name="connsiteY17" fmla="*/ 3419645 h 3602527"/>
              <a:gd name="connsiteX18" fmla="*/ 635139 w 4016412"/>
              <a:gd name="connsiteY18" fmla="*/ 3280646 h 3602527"/>
              <a:gd name="connsiteX19" fmla="*/ 637544 w 4016412"/>
              <a:gd name="connsiteY19" fmla="*/ 2041695 h 3602527"/>
              <a:gd name="connsiteX20" fmla="*/ 495728 w 4016412"/>
              <a:gd name="connsiteY20" fmla="*/ 1924315 h 3602527"/>
              <a:gd name="connsiteX21" fmla="*/ 63038 w 4016412"/>
              <a:gd name="connsiteY21" fmla="*/ 1190795 h 3602527"/>
              <a:gd name="connsiteX22" fmla="*/ 2006138 w 4016412"/>
              <a:gd name="connsiteY22" fmla="*/ 9695 h 3602527"/>
              <a:gd name="connsiteX0" fmla="*/ 2006138 w 4006236"/>
              <a:gd name="connsiteY0" fmla="*/ 11864 h 3604696"/>
              <a:gd name="connsiteX1" fmla="*/ 3752123 w 4006236"/>
              <a:gd name="connsiteY1" fmla="*/ 684769 h 3604696"/>
              <a:gd name="connsiteX2" fmla="*/ 3922233 w 4006236"/>
              <a:gd name="connsiteY2" fmla="*/ 1612760 h 3604696"/>
              <a:gd name="connsiteX3" fmla="*/ 3380744 w 4006236"/>
              <a:gd name="connsiteY3" fmla="*/ 2040689 h 3604696"/>
              <a:gd name="connsiteX4" fmla="*/ 3382378 w 4006236"/>
              <a:gd name="connsiteY4" fmla="*/ 3112598 h 3604696"/>
              <a:gd name="connsiteX5" fmla="*/ 3339469 w 4006236"/>
              <a:gd name="connsiteY5" fmla="*/ 3228139 h 3604696"/>
              <a:gd name="connsiteX6" fmla="*/ 3133094 w 4006236"/>
              <a:gd name="connsiteY6" fmla="*/ 3402764 h 3604696"/>
              <a:gd name="connsiteX7" fmla="*/ 2720344 w 4006236"/>
              <a:gd name="connsiteY7" fmla="*/ 3297989 h 3604696"/>
              <a:gd name="connsiteX8" fmla="*/ 2644144 w 4006236"/>
              <a:gd name="connsiteY8" fmla="*/ 3082089 h 3604696"/>
              <a:gd name="connsiteX9" fmla="*/ 2764794 w 4006236"/>
              <a:gd name="connsiteY9" fmla="*/ 2859839 h 3604696"/>
              <a:gd name="connsiteX10" fmla="*/ 2371094 w 4006236"/>
              <a:gd name="connsiteY10" fmla="*/ 2621714 h 3604696"/>
              <a:gd name="connsiteX11" fmla="*/ 1799594 w 4006236"/>
              <a:gd name="connsiteY11" fmla="*/ 2647114 h 3604696"/>
              <a:gd name="connsiteX12" fmla="*/ 1497969 w 4006236"/>
              <a:gd name="connsiteY12" fmla="*/ 2818564 h 3604696"/>
              <a:gd name="connsiteX13" fmla="*/ 1459869 w 4006236"/>
              <a:gd name="connsiteY13" fmla="*/ 3110664 h 3604696"/>
              <a:gd name="connsiteX14" fmla="*/ 1694819 w 4006236"/>
              <a:gd name="connsiteY14" fmla="*/ 3313864 h 3604696"/>
              <a:gd name="connsiteX15" fmla="*/ 1688469 w 4006236"/>
              <a:gd name="connsiteY15" fmla="*/ 3564689 h 3604696"/>
              <a:gd name="connsiteX16" fmla="*/ 1021719 w 4006236"/>
              <a:gd name="connsiteY16" fmla="*/ 3590089 h 3604696"/>
              <a:gd name="connsiteX17" fmla="*/ 729619 w 4006236"/>
              <a:gd name="connsiteY17" fmla="*/ 3421814 h 3604696"/>
              <a:gd name="connsiteX18" fmla="*/ 635139 w 4006236"/>
              <a:gd name="connsiteY18" fmla="*/ 3282815 h 3604696"/>
              <a:gd name="connsiteX19" fmla="*/ 637544 w 4006236"/>
              <a:gd name="connsiteY19" fmla="*/ 2043864 h 3604696"/>
              <a:gd name="connsiteX20" fmla="*/ 495728 w 4006236"/>
              <a:gd name="connsiteY20" fmla="*/ 1926484 h 3604696"/>
              <a:gd name="connsiteX21" fmla="*/ 63038 w 4006236"/>
              <a:gd name="connsiteY21" fmla="*/ 1192964 h 3604696"/>
              <a:gd name="connsiteX22" fmla="*/ 2006138 w 4006236"/>
              <a:gd name="connsiteY22" fmla="*/ 11864 h 3604696"/>
              <a:gd name="connsiteX0" fmla="*/ 2006138 w 4000300"/>
              <a:gd name="connsiteY0" fmla="*/ 9991 h 3602823"/>
              <a:gd name="connsiteX1" fmla="*/ 3752123 w 4000300"/>
              <a:gd name="connsiteY1" fmla="*/ 682896 h 3602823"/>
              <a:gd name="connsiteX2" fmla="*/ 3898194 w 4000300"/>
              <a:gd name="connsiteY2" fmla="*/ 1714054 h 3602823"/>
              <a:gd name="connsiteX3" fmla="*/ 3380744 w 4000300"/>
              <a:gd name="connsiteY3" fmla="*/ 2038816 h 3602823"/>
              <a:gd name="connsiteX4" fmla="*/ 3382378 w 4000300"/>
              <a:gd name="connsiteY4" fmla="*/ 3110725 h 3602823"/>
              <a:gd name="connsiteX5" fmla="*/ 3339469 w 4000300"/>
              <a:gd name="connsiteY5" fmla="*/ 3226266 h 3602823"/>
              <a:gd name="connsiteX6" fmla="*/ 3133094 w 4000300"/>
              <a:gd name="connsiteY6" fmla="*/ 3400891 h 3602823"/>
              <a:gd name="connsiteX7" fmla="*/ 2720344 w 4000300"/>
              <a:gd name="connsiteY7" fmla="*/ 3296116 h 3602823"/>
              <a:gd name="connsiteX8" fmla="*/ 2644144 w 4000300"/>
              <a:gd name="connsiteY8" fmla="*/ 3080216 h 3602823"/>
              <a:gd name="connsiteX9" fmla="*/ 2764794 w 4000300"/>
              <a:gd name="connsiteY9" fmla="*/ 2857966 h 3602823"/>
              <a:gd name="connsiteX10" fmla="*/ 2371094 w 4000300"/>
              <a:gd name="connsiteY10" fmla="*/ 2619841 h 3602823"/>
              <a:gd name="connsiteX11" fmla="*/ 1799594 w 4000300"/>
              <a:gd name="connsiteY11" fmla="*/ 2645241 h 3602823"/>
              <a:gd name="connsiteX12" fmla="*/ 1497969 w 4000300"/>
              <a:gd name="connsiteY12" fmla="*/ 2816691 h 3602823"/>
              <a:gd name="connsiteX13" fmla="*/ 1459869 w 4000300"/>
              <a:gd name="connsiteY13" fmla="*/ 3108791 h 3602823"/>
              <a:gd name="connsiteX14" fmla="*/ 1694819 w 4000300"/>
              <a:gd name="connsiteY14" fmla="*/ 3311991 h 3602823"/>
              <a:gd name="connsiteX15" fmla="*/ 1688469 w 4000300"/>
              <a:gd name="connsiteY15" fmla="*/ 3562816 h 3602823"/>
              <a:gd name="connsiteX16" fmla="*/ 1021719 w 4000300"/>
              <a:gd name="connsiteY16" fmla="*/ 3588216 h 3602823"/>
              <a:gd name="connsiteX17" fmla="*/ 729619 w 4000300"/>
              <a:gd name="connsiteY17" fmla="*/ 3419941 h 3602823"/>
              <a:gd name="connsiteX18" fmla="*/ 635139 w 4000300"/>
              <a:gd name="connsiteY18" fmla="*/ 3280942 h 3602823"/>
              <a:gd name="connsiteX19" fmla="*/ 637544 w 4000300"/>
              <a:gd name="connsiteY19" fmla="*/ 2041991 h 3602823"/>
              <a:gd name="connsiteX20" fmla="*/ 495728 w 4000300"/>
              <a:gd name="connsiteY20" fmla="*/ 1924611 h 3602823"/>
              <a:gd name="connsiteX21" fmla="*/ 63038 w 4000300"/>
              <a:gd name="connsiteY21" fmla="*/ 1191091 h 3602823"/>
              <a:gd name="connsiteX22" fmla="*/ 2006138 w 4000300"/>
              <a:gd name="connsiteY22" fmla="*/ 9991 h 3602823"/>
              <a:gd name="connsiteX0" fmla="*/ 2006138 w 3957234"/>
              <a:gd name="connsiteY0" fmla="*/ 19205 h 3612037"/>
              <a:gd name="connsiteX1" fmla="*/ 3732892 w 3957234"/>
              <a:gd name="connsiteY1" fmla="*/ 558376 h 3612037"/>
              <a:gd name="connsiteX2" fmla="*/ 3898194 w 3957234"/>
              <a:gd name="connsiteY2" fmla="*/ 1723268 h 3612037"/>
              <a:gd name="connsiteX3" fmla="*/ 3380744 w 3957234"/>
              <a:gd name="connsiteY3" fmla="*/ 2048030 h 3612037"/>
              <a:gd name="connsiteX4" fmla="*/ 3382378 w 3957234"/>
              <a:gd name="connsiteY4" fmla="*/ 3119939 h 3612037"/>
              <a:gd name="connsiteX5" fmla="*/ 3339469 w 3957234"/>
              <a:gd name="connsiteY5" fmla="*/ 3235480 h 3612037"/>
              <a:gd name="connsiteX6" fmla="*/ 3133094 w 3957234"/>
              <a:gd name="connsiteY6" fmla="*/ 3410105 h 3612037"/>
              <a:gd name="connsiteX7" fmla="*/ 2720344 w 3957234"/>
              <a:gd name="connsiteY7" fmla="*/ 3305330 h 3612037"/>
              <a:gd name="connsiteX8" fmla="*/ 2644144 w 3957234"/>
              <a:gd name="connsiteY8" fmla="*/ 3089430 h 3612037"/>
              <a:gd name="connsiteX9" fmla="*/ 2764794 w 3957234"/>
              <a:gd name="connsiteY9" fmla="*/ 2867180 h 3612037"/>
              <a:gd name="connsiteX10" fmla="*/ 2371094 w 3957234"/>
              <a:gd name="connsiteY10" fmla="*/ 2629055 h 3612037"/>
              <a:gd name="connsiteX11" fmla="*/ 1799594 w 3957234"/>
              <a:gd name="connsiteY11" fmla="*/ 2654455 h 3612037"/>
              <a:gd name="connsiteX12" fmla="*/ 1497969 w 3957234"/>
              <a:gd name="connsiteY12" fmla="*/ 2825905 h 3612037"/>
              <a:gd name="connsiteX13" fmla="*/ 1459869 w 3957234"/>
              <a:gd name="connsiteY13" fmla="*/ 3118005 h 3612037"/>
              <a:gd name="connsiteX14" fmla="*/ 1694819 w 3957234"/>
              <a:gd name="connsiteY14" fmla="*/ 3321205 h 3612037"/>
              <a:gd name="connsiteX15" fmla="*/ 1688469 w 3957234"/>
              <a:gd name="connsiteY15" fmla="*/ 3572030 h 3612037"/>
              <a:gd name="connsiteX16" fmla="*/ 1021719 w 3957234"/>
              <a:gd name="connsiteY16" fmla="*/ 3597430 h 3612037"/>
              <a:gd name="connsiteX17" fmla="*/ 729619 w 3957234"/>
              <a:gd name="connsiteY17" fmla="*/ 3429155 h 3612037"/>
              <a:gd name="connsiteX18" fmla="*/ 635139 w 3957234"/>
              <a:gd name="connsiteY18" fmla="*/ 3290156 h 3612037"/>
              <a:gd name="connsiteX19" fmla="*/ 637544 w 3957234"/>
              <a:gd name="connsiteY19" fmla="*/ 2051205 h 3612037"/>
              <a:gd name="connsiteX20" fmla="*/ 495728 w 3957234"/>
              <a:gd name="connsiteY20" fmla="*/ 1933825 h 3612037"/>
              <a:gd name="connsiteX21" fmla="*/ 63038 w 3957234"/>
              <a:gd name="connsiteY21" fmla="*/ 1200305 h 3612037"/>
              <a:gd name="connsiteX22" fmla="*/ 2006138 w 3957234"/>
              <a:gd name="connsiteY22" fmla="*/ 19205 h 3612037"/>
              <a:gd name="connsiteX0" fmla="*/ 2006138 w 3950255"/>
              <a:gd name="connsiteY0" fmla="*/ 21944 h 3614776"/>
              <a:gd name="connsiteX1" fmla="*/ 3732892 w 3950255"/>
              <a:gd name="connsiteY1" fmla="*/ 561115 h 3614776"/>
              <a:gd name="connsiteX2" fmla="*/ 3898194 w 3950255"/>
              <a:gd name="connsiteY2" fmla="*/ 1726007 h 3614776"/>
              <a:gd name="connsiteX3" fmla="*/ 3380744 w 3950255"/>
              <a:gd name="connsiteY3" fmla="*/ 2050769 h 3614776"/>
              <a:gd name="connsiteX4" fmla="*/ 3382378 w 3950255"/>
              <a:gd name="connsiteY4" fmla="*/ 3122678 h 3614776"/>
              <a:gd name="connsiteX5" fmla="*/ 3339469 w 3950255"/>
              <a:gd name="connsiteY5" fmla="*/ 3238219 h 3614776"/>
              <a:gd name="connsiteX6" fmla="*/ 3133094 w 3950255"/>
              <a:gd name="connsiteY6" fmla="*/ 3412844 h 3614776"/>
              <a:gd name="connsiteX7" fmla="*/ 2720344 w 3950255"/>
              <a:gd name="connsiteY7" fmla="*/ 3308069 h 3614776"/>
              <a:gd name="connsiteX8" fmla="*/ 2644144 w 3950255"/>
              <a:gd name="connsiteY8" fmla="*/ 3092169 h 3614776"/>
              <a:gd name="connsiteX9" fmla="*/ 2764794 w 3950255"/>
              <a:gd name="connsiteY9" fmla="*/ 2869919 h 3614776"/>
              <a:gd name="connsiteX10" fmla="*/ 2371094 w 3950255"/>
              <a:gd name="connsiteY10" fmla="*/ 2631794 h 3614776"/>
              <a:gd name="connsiteX11" fmla="*/ 1799594 w 3950255"/>
              <a:gd name="connsiteY11" fmla="*/ 2657194 h 3614776"/>
              <a:gd name="connsiteX12" fmla="*/ 1497969 w 3950255"/>
              <a:gd name="connsiteY12" fmla="*/ 2828644 h 3614776"/>
              <a:gd name="connsiteX13" fmla="*/ 1459869 w 3950255"/>
              <a:gd name="connsiteY13" fmla="*/ 3120744 h 3614776"/>
              <a:gd name="connsiteX14" fmla="*/ 1694819 w 3950255"/>
              <a:gd name="connsiteY14" fmla="*/ 3323944 h 3614776"/>
              <a:gd name="connsiteX15" fmla="*/ 1688469 w 3950255"/>
              <a:gd name="connsiteY15" fmla="*/ 3574769 h 3614776"/>
              <a:gd name="connsiteX16" fmla="*/ 1021719 w 3950255"/>
              <a:gd name="connsiteY16" fmla="*/ 3600169 h 3614776"/>
              <a:gd name="connsiteX17" fmla="*/ 729619 w 3950255"/>
              <a:gd name="connsiteY17" fmla="*/ 3431894 h 3614776"/>
              <a:gd name="connsiteX18" fmla="*/ 635139 w 3950255"/>
              <a:gd name="connsiteY18" fmla="*/ 3292895 h 3614776"/>
              <a:gd name="connsiteX19" fmla="*/ 637544 w 3950255"/>
              <a:gd name="connsiteY19" fmla="*/ 2053944 h 3614776"/>
              <a:gd name="connsiteX20" fmla="*/ 495728 w 3950255"/>
              <a:gd name="connsiteY20" fmla="*/ 1936564 h 3614776"/>
              <a:gd name="connsiteX21" fmla="*/ 63038 w 3950255"/>
              <a:gd name="connsiteY21" fmla="*/ 1203044 h 3614776"/>
              <a:gd name="connsiteX22" fmla="*/ 2006138 w 3950255"/>
              <a:gd name="connsiteY22" fmla="*/ 21944 h 3614776"/>
              <a:gd name="connsiteX0" fmla="*/ 2006138 w 3945131"/>
              <a:gd name="connsiteY0" fmla="*/ 23807 h 3616639"/>
              <a:gd name="connsiteX1" fmla="*/ 3732892 w 3945131"/>
              <a:gd name="connsiteY1" fmla="*/ 562978 h 3616639"/>
              <a:gd name="connsiteX2" fmla="*/ 3898194 w 3945131"/>
              <a:gd name="connsiteY2" fmla="*/ 1727870 h 3616639"/>
              <a:gd name="connsiteX3" fmla="*/ 3380744 w 3945131"/>
              <a:gd name="connsiteY3" fmla="*/ 2052632 h 3616639"/>
              <a:gd name="connsiteX4" fmla="*/ 3382378 w 3945131"/>
              <a:gd name="connsiteY4" fmla="*/ 3124541 h 3616639"/>
              <a:gd name="connsiteX5" fmla="*/ 3339469 w 3945131"/>
              <a:gd name="connsiteY5" fmla="*/ 3240082 h 3616639"/>
              <a:gd name="connsiteX6" fmla="*/ 3133094 w 3945131"/>
              <a:gd name="connsiteY6" fmla="*/ 3414707 h 3616639"/>
              <a:gd name="connsiteX7" fmla="*/ 2720344 w 3945131"/>
              <a:gd name="connsiteY7" fmla="*/ 3309932 h 3616639"/>
              <a:gd name="connsiteX8" fmla="*/ 2644144 w 3945131"/>
              <a:gd name="connsiteY8" fmla="*/ 3094032 h 3616639"/>
              <a:gd name="connsiteX9" fmla="*/ 2764794 w 3945131"/>
              <a:gd name="connsiteY9" fmla="*/ 2871782 h 3616639"/>
              <a:gd name="connsiteX10" fmla="*/ 2371094 w 3945131"/>
              <a:gd name="connsiteY10" fmla="*/ 2633657 h 3616639"/>
              <a:gd name="connsiteX11" fmla="*/ 1799594 w 3945131"/>
              <a:gd name="connsiteY11" fmla="*/ 2659057 h 3616639"/>
              <a:gd name="connsiteX12" fmla="*/ 1497969 w 3945131"/>
              <a:gd name="connsiteY12" fmla="*/ 2830507 h 3616639"/>
              <a:gd name="connsiteX13" fmla="*/ 1459869 w 3945131"/>
              <a:gd name="connsiteY13" fmla="*/ 3122607 h 3616639"/>
              <a:gd name="connsiteX14" fmla="*/ 1694819 w 3945131"/>
              <a:gd name="connsiteY14" fmla="*/ 3325807 h 3616639"/>
              <a:gd name="connsiteX15" fmla="*/ 1688469 w 3945131"/>
              <a:gd name="connsiteY15" fmla="*/ 3576632 h 3616639"/>
              <a:gd name="connsiteX16" fmla="*/ 1021719 w 3945131"/>
              <a:gd name="connsiteY16" fmla="*/ 3602032 h 3616639"/>
              <a:gd name="connsiteX17" fmla="*/ 729619 w 3945131"/>
              <a:gd name="connsiteY17" fmla="*/ 3433757 h 3616639"/>
              <a:gd name="connsiteX18" fmla="*/ 635139 w 3945131"/>
              <a:gd name="connsiteY18" fmla="*/ 3294758 h 3616639"/>
              <a:gd name="connsiteX19" fmla="*/ 637544 w 3945131"/>
              <a:gd name="connsiteY19" fmla="*/ 2055807 h 3616639"/>
              <a:gd name="connsiteX20" fmla="*/ 495728 w 3945131"/>
              <a:gd name="connsiteY20" fmla="*/ 1938427 h 3616639"/>
              <a:gd name="connsiteX21" fmla="*/ 63038 w 3945131"/>
              <a:gd name="connsiteY21" fmla="*/ 1204907 h 3616639"/>
              <a:gd name="connsiteX22" fmla="*/ 2006138 w 3945131"/>
              <a:gd name="connsiteY22" fmla="*/ 23807 h 3616639"/>
              <a:gd name="connsiteX0" fmla="*/ 2006138 w 3945131"/>
              <a:gd name="connsiteY0" fmla="*/ 23807 h 3616639"/>
              <a:gd name="connsiteX1" fmla="*/ 3732892 w 3945131"/>
              <a:gd name="connsiteY1" fmla="*/ 562978 h 3616639"/>
              <a:gd name="connsiteX2" fmla="*/ 3898194 w 3945131"/>
              <a:gd name="connsiteY2" fmla="*/ 1727870 h 3616639"/>
              <a:gd name="connsiteX3" fmla="*/ 3380744 w 3945131"/>
              <a:gd name="connsiteY3" fmla="*/ 2052632 h 3616639"/>
              <a:gd name="connsiteX4" fmla="*/ 3382378 w 3945131"/>
              <a:gd name="connsiteY4" fmla="*/ 3124541 h 3616639"/>
              <a:gd name="connsiteX5" fmla="*/ 3339469 w 3945131"/>
              <a:gd name="connsiteY5" fmla="*/ 3240082 h 3616639"/>
              <a:gd name="connsiteX6" fmla="*/ 3133094 w 3945131"/>
              <a:gd name="connsiteY6" fmla="*/ 3414707 h 3616639"/>
              <a:gd name="connsiteX7" fmla="*/ 2720344 w 3945131"/>
              <a:gd name="connsiteY7" fmla="*/ 3309932 h 3616639"/>
              <a:gd name="connsiteX8" fmla="*/ 2644144 w 3945131"/>
              <a:gd name="connsiteY8" fmla="*/ 3094032 h 3616639"/>
              <a:gd name="connsiteX9" fmla="*/ 2764794 w 3945131"/>
              <a:gd name="connsiteY9" fmla="*/ 2871782 h 3616639"/>
              <a:gd name="connsiteX10" fmla="*/ 2371094 w 3945131"/>
              <a:gd name="connsiteY10" fmla="*/ 2633657 h 3616639"/>
              <a:gd name="connsiteX11" fmla="*/ 1799594 w 3945131"/>
              <a:gd name="connsiteY11" fmla="*/ 2659057 h 3616639"/>
              <a:gd name="connsiteX12" fmla="*/ 1497969 w 3945131"/>
              <a:gd name="connsiteY12" fmla="*/ 2830507 h 3616639"/>
              <a:gd name="connsiteX13" fmla="*/ 1459869 w 3945131"/>
              <a:gd name="connsiteY13" fmla="*/ 3122607 h 3616639"/>
              <a:gd name="connsiteX14" fmla="*/ 1694819 w 3945131"/>
              <a:gd name="connsiteY14" fmla="*/ 3325807 h 3616639"/>
              <a:gd name="connsiteX15" fmla="*/ 1688469 w 3945131"/>
              <a:gd name="connsiteY15" fmla="*/ 3576632 h 3616639"/>
              <a:gd name="connsiteX16" fmla="*/ 1021719 w 3945131"/>
              <a:gd name="connsiteY16" fmla="*/ 3602032 h 3616639"/>
              <a:gd name="connsiteX17" fmla="*/ 729619 w 3945131"/>
              <a:gd name="connsiteY17" fmla="*/ 3433757 h 3616639"/>
              <a:gd name="connsiteX18" fmla="*/ 635139 w 3945131"/>
              <a:gd name="connsiteY18" fmla="*/ 3294758 h 3616639"/>
              <a:gd name="connsiteX19" fmla="*/ 637544 w 3945131"/>
              <a:gd name="connsiteY19" fmla="*/ 2055807 h 3616639"/>
              <a:gd name="connsiteX20" fmla="*/ 495728 w 3945131"/>
              <a:gd name="connsiteY20" fmla="*/ 1938427 h 3616639"/>
              <a:gd name="connsiteX21" fmla="*/ 63038 w 3945131"/>
              <a:gd name="connsiteY21" fmla="*/ 1204907 h 3616639"/>
              <a:gd name="connsiteX22" fmla="*/ 2006138 w 3945131"/>
              <a:gd name="connsiteY22" fmla="*/ 23807 h 3616639"/>
              <a:gd name="connsiteX0" fmla="*/ 2006138 w 3945131"/>
              <a:gd name="connsiteY0" fmla="*/ 23807 h 3616639"/>
              <a:gd name="connsiteX1" fmla="*/ 3732892 w 3945131"/>
              <a:gd name="connsiteY1" fmla="*/ 562978 h 3616639"/>
              <a:gd name="connsiteX2" fmla="*/ 3898194 w 3945131"/>
              <a:gd name="connsiteY2" fmla="*/ 1727870 h 3616639"/>
              <a:gd name="connsiteX3" fmla="*/ 3380744 w 3945131"/>
              <a:gd name="connsiteY3" fmla="*/ 2052632 h 3616639"/>
              <a:gd name="connsiteX4" fmla="*/ 3382378 w 3945131"/>
              <a:gd name="connsiteY4" fmla="*/ 3124541 h 3616639"/>
              <a:gd name="connsiteX5" fmla="*/ 3339469 w 3945131"/>
              <a:gd name="connsiteY5" fmla="*/ 3240082 h 3616639"/>
              <a:gd name="connsiteX6" fmla="*/ 3133094 w 3945131"/>
              <a:gd name="connsiteY6" fmla="*/ 3414707 h 3616639"/>
              <a:gd name="connsiteX7" fmla="*/ 2720344 w 3945131"/>
              <a:gd name="connsiteY7" fmla="*/ 3309932 h 3616639"/>
              <a:gd name="connsiteX8" fmla="*/ 2644144 w 3945131"/>
              <a:gd name="connsiteY8" fmla="*/ 3094032 h 3616639"/>
              <a:gd name="connsiteX9" fmla="*/ 2764794 w 3945131"/>
              <a:gd name="connsiteY9" fmla="*/ 2871782 h 3616639"/>
              <a:gd name="connsiteX10" fmla="*/ 2371094 w 3945131"/>
              <a:gd name="connsiteY10" fmla="*/ 2633657 h 3616639"/>
              <a:gd name="connsiteX11" fmla="*/ 1799594 w 3945131"/>
              <a:gd name="connsiteY11" fmla="*/ 2659057 h 3616639"/>
              <a:gd name="connsiteX12" fmla="*/ 1497969 w 3945131"/>
              <a:gd name="connsiteY12" fmla="*/ 2830507 h 3616639"/>
              <a:gd name="connsiteX13" fmla="*/ 1459869 w 3945131"/>
              <a:gd name="connsiteY13" fmla="*/ 3122607 h 3616639"/>
              <a:gd name="connsiteX14" fmla="*/ 1694819 w 3945131"/>
              <a:gd name="connsiteY14" fmla="*/ 3325807 h 3616639"/>
              <a:gd name="connsiteX15" fmla="*/ 1688469 w 3945131"/>
              <a:gd name="connsiteY15" fmla="*/ 3576632 h 3616639"/>
              <a:gd name="connsiteX16" fmla="*/ 1021719 w 3945131"/>
              <a:gd name="connsiteY16" fmla="*/ 3602032 h 3616639"/>
              <a:gd name="connsiteX17" fmla="*/ 729619 w 3945131"/>
              <a:gd name="connsiteY17" fmla="*/ 3433757 h 3616639"/>
              <a:gd name="connsiteX18" fmla="*/ 635139 w 3945131"/>
              <a:gd name="connsiteY18" fmla="*/ 3294758 h 3616639"/>
              <a:gd name="connsiteX19" fmla="*/ 637544 w 3945131"/>
              <a:gd name="connsiteY19" fmla="*/ 2055807 h 3616639"/>
              <a:gd name="connsiteX20" fmla="*/ 495728 w 3945131"/>
              <a:gd name="connsiteY20" fmla="*/ 1938427 h 3616639"/>
              <a:gd name="connsiteX21" fmla="*/ 63038 w 3945131"/>
              <a:gd name="connsiteY21" fmla="*/ 1204907 h 3616639"/>
              <a:gd name="connsiteX22" fmla="*/ 2006138 w 3945131"/>
              <a:gd name="connsiteY22" fmla="*/ 23807 h 3616639"/>
              <a:gd name="connsiteX0" fmla="*/ 2006138 w 3973267"/>
              <a:gd name="connsiteY0" fmla="*/ 23807 h 3616639"/>
              <a:gd name="connsiteX1" fmla="*/ 3732892 w 3973267"/>
              <a:gd name="connsiteY1" fmla="*/ 562978 h 3616639"/>
              <a:gd name="connsiteX2" fmla="*/ 3898194 w 3973267"/>
              <a:gd name="connsiteY2" fmla="*/ 1727870 h 3616639"/>
              <a:gd name="connsiteX3" fmla="*/ 3380744 w 3973267"/>
              <a:gd name="connsiteY3" fmla="*/ 2052632 h 3616639"/>
              <a:gd name="connsiteX4" fmla="*/ 3382378 w 3973267"/>
              <a:gd name="connsiteY4" fmla="*/ 3124541 h 3616639"/>
              <a:gd name="connsiteX5" fmla="*/ 3339469 w 3973267"/>
              <a:gd name="connsiteY5" fmla="*/ 3240082 h 3616639"/>
              <a:gd name="connsiteX6" fmla="*/ 3133094 w 3973267"/>
              <a:gd name="connsiteY6" fmla="*/ 3414707 h 3616639"/>
              <a:gd name="connsiteX7" fmla="*/ 2720344 w 3973267"/>
              <a:gd name="connsiteY7" fmla="*/ 3309932 h 3616639"/>
              <a:gd name="connsiteX8" fmla="*/ 2644144 w 3973267"/>
              <a:gd name="connsiteY8" fmla="*/ 3094032 h 3616639"/>
              <a:gd name="connsiteX9" fmla="*/ 2764794 w 3973267"/>
              <a:gd name="connsiteY9" fmla="*/ 2871782 h 3616639"/>
              <a:gd name="connsiteX10" fmla="*/ 2371094 w 3973267"/>
              <a:gd name="connsiteY10" fmla="*/ 2633657 h 3616639"/>
              <a:gd name="connsiteX11" fmla="*/ 1799594 w 3973267"/>
              <a:gd name="connsiteY11" fmla="*/ 2659057 h 3616639"/>
              <a:gd name="connsiteX12" fmla="*/ 1497969 w 3973267"/>
              <a:gd name="connsiteY12" fmla="*/ 2830507 h 3616639"/>
              <a:gd name="connsiteX13" fmla="*/ 1459869 w 3973267"/>
              <a:gd name="connsiteY13" fmla="*/ 3122607 h 3616639"/>
              <a:gd name="connsiteX14" fmla="*/ 1694819 w 3973267"/>
              <a:gd name="connsiteY14" fmla="*/ 3325807 h 3616639"/>
              <a:gd name="connsiteX15" fmla="*/ 1688469 w 3973267"/>
              <a:gd name="connsiteY15" fmla="*/ 3576632 h 3616639"/>
              <a:gd name="connsiteX16" fmla="*/ 1021719 w 3973267"/>
              <a:gd name="connsiteY16" fmla="*/ 3602032 h 3616639"/>
              <a:gd name="connsiteX17" fmla="*/ 729619 w 3973267"/>
              <a:gd name="connsiteY17" fmla="*/ 3433757 h 3616639"/>
              <a:gd name="connsiteX18" fmla="*/ 635139 w 3973267"/>
              <a:gd name="connsiteY18" fmla="*/ 3294758 h 3616639"/>
              <a:gd name="connsiteX19" fmla="*/ 637544 w 3973267"/>
              <a:gd name="connsiteY19" fmla="*/ 2055807 h 3616639"/>
              <a:gd name="connsiteX20" fmla="*/ 495728 w 3973267"/>
              <a:gd name="connsiteY20" fmla="*/ 1938427 h 3616639"/>
              <a:gd name="connsiteX21" fmla="*/ 63038 w 3973267"/>
              <a:gd name="connsiteY21" fmla="*/ 1204907 h 3616639"/>
              <a:gd name="connsiteX22" fmla="*/ 2006138 w 3973267"/>
              <a:gd name="connsiteY22" fmla="*/ 23807 h 3616639"/>
              <a:gd name="connsiteX0" fmla="*/ 1784700 w 3751829"/>
              <a:gd name="connsiteY0" fmla="*/ 89 h 3592921"/>
              <a:gd name="connsiteX1" fmla="*/ 3511454 w 3751829"/>
              <a:gd name="connsiteY1" fmla="*/ 539260 h 3592921"/>
              <a:gd name="connsiteX2" fmla="*/ 3676756 w 3751829"/>
              <a:gd name="connsiteY2" fmla="*/ 1704152 h 3592921"/>
              <a:gd name="connsiteX3" fmla="*/ 3159306 w 3751829"/>
              <a:gd name="connsiteY3" fmla="*/ 2028914 h 3592921"/>
              <a:gd name="connsiteX4" fmla="*/ 3160940 w 3751829"/>
              <a:gd name="connsiteY4" fmla="*/ 3100823 h 3592921"/>
              <a:gd name="connsiteX5" fmla="*/ 3118031 w 3751829"/>
              <a:gd name="connsiteY5" fmla="*/ 3216364 h 3592921"/>
              <a:gd name="connsiteX6" fmla="*/ 2911656 w 3751829"/>
              <a:gd name="connsiteY6" fmla="*/ 3390989 h 3592921"/>
              <a:gd name="connsiteX7" fmla="*/ 2498906 w 3751829"/>
              <a:gd name="connsiteY7" fmla="*/ 3286214 h 3592921"/>
              <a:gd name="connsiteX8" fmla="*/ 2422706 w 3751829"/>
              <a:gd name="connsiteY8" fmla="*/ 3070314 h 3592921"/>
              <a:gd name="connsiteX9" fmla="*/ 2543356 w 3751829"/>
              <a:gd name="connsiteY9" fmla="*/ 2848064 h 3592921"/>
              <a:gd name="connsiteX10" fmla="*/ 2149656 w 3751829"/>
              <a:gd name="connsiteY10" fmla="*/ 2609939 h 3592921"/>
              <a:gd name="connsiteX11" fmla="*/ 1578156 w 3751829"/>
              <a:gd name="connsiteY11" fmla="*/ 2635339 h 3592921"/>
              <a:gd name="connsiteX12" fmla="*/ 1276531 w 3751829"/>
              <a:gd name="connsiteY12" fmla="*/ 2806789 h 3592921"/>
              <a:gd name="connsiteX13" fmla="*/ 1238431 w 3751829"/>
              <a:gd name="connsiteY13" fmla="*/ 3098889 h 3592921"/>
              <a:gd name="connsiteX14" fmla="*/ 1473381 w 3751829"/>
              <a:gd name="connsiteY14" fmla="*/ 3302089 h 3592921"/>
              <a:gd name="connsiteX15" fmla="*/ 1467031 w 3751829"/>
              <a:gd name="connsiteY15" fmla="*/ 3552914 h 3592921"/>
              <a:gd name="connsiteX16" fmla="*/ 800281 w 3751829"/>
              <a:gd name="connsiteY16" fmla="*/ 3578314 h 3592921"/>
              <a:gd name="connsiteX17" fmla="*/ 508181 w 3751829"/>
              <a:gd name="connsiteY17" fmla="*/ 3410039 h 3592921"/>
              <a:gd name="connsiteX18" fmla="*/ 413701 w 3751829"/>
              <a:gd name="connsiteY18" fmla="*/ 3271040 h 3592921"/>
              <a:gd name="connsiteX19" fmla="*/ 416106 w 3751829"/>
              <a:gd name="connsiteY19" fmla="*/ 2032089 h 3592921"/>
              <a:gd name="connsiteX20" fmla="*/ 274290 w 3751829"/>
              <a:gd name="connsiteY20" fmla="*/ 1914709 h 3592921"/>
              <a:gd name="connsiteX21" fmla="*/ 84388 w 3751829"/>
              <a:gd name="connsiteY21" fmla="*/ 566006 h 3592921"/>
              <a:gd name="connsiteX22" fmla="*/ 1784700 w 3751829"/>
              <a:gd name="connsiteY22" fmla="*/ 89 h 3592921"/>
              <a:gd name="connsiteX0" fmla="*/ 1758066 w 3725195"/>
              <a:gd name="connsiteY0" fmla="*/ 89 h 3592921"/>
              <a:gd name="connsiteX1" fmla="*/ 3484820 w 3725195"/>
              <a:gd name="connsiteY1" fmla="*/ 539260 h 3592921"/>
              <a:gd name="connsiteX2" fmla="*/ 3650122 w 3725195"/>
              <a:gd name="connsiteY2" fmla="*/ 1704152 h 3592921"/>
              <a:gd name="connsiteX3" fmla="*/ 3132672 w 3725195"/>
              <a:gd name="connsiteY3" fmla="*/ 2028914 h 3592921"/>
              <a:gd name="connsiteX4" fmla="*/ 3134306 w 3725195"/>
              <a:gd name="connsiteY4" fmla="*/ 3100823 h 3592921"/>
              <a:gd name="connsiteX5" fmla="*/ 3091397 w 3725195"/>
              <a:gd name="connsiteY5" fmla="*/ 3216364 h 3592921"/>
              <a:gd name="connsiteX6" fmla="*/ 2885022 w 3725195"/>
              <a:gd name="connsiteY6" fmla="*/ 3390989 h 3592921"/>
              <a:gd name="connsiteX7" fmla="*/ 2472272 w 3725195"/>
              <a:gd name="connsiteY7" fmla="*/ 3286214 h 3592921"/>
              <a:gd name="connsiteX8" fmla="*/ 2396072 w 3725195"/>
              <a:gd name="connsiteY8" fmla="*/ 3070314 h 3592921"/>
              <a:gd name="connsiteX9" fmla="*/ 2516722 w 3725195"/>
              <a:gd name="connsiteY9" fmla="*/ 2848064 h 3592921"/>
              <a:gd name="connsiteX10" fmla="*/ 2123022 w 3725195"/>
              <a:gd name="connsiteY10" fmla="*/ 2609939 h 3592921"/>
              <a:gd name="connsiteX11" fmla="*/ 1551522 w 3725195"/>
              <a:gd name="connsiteY11" fmla="*/ 2635339 h 3592921"/>
              <a:gd name="connsiteX12" fmla="*/ 1249897 w 3725195"/>
              <a:gd name="connsiteY12" fmla="*/ 2806789 h 3592921"/>
              <a:gd name="connsiteX13" fmla="*/ 1211797 w 3725195"/>
              <a:gd name="connsiteY13" fmla="*/ 3098889 h 3592921"/>
              <a:gd name="connsiteX14" fmla="*/ 1446747 w 3725195"/>
              <a:gd name="connsiteY14" fmla="*/ 3302089 h 3592921"/>
              <a:gd name="connsiteX15" fmla="*/ 1440397 w 3725195"/>
              <a:gd name="connsiteY15" fmla="*/ 3552914 h 3592921"/>
              <a:gd name="connsiteX16" fmla="*/ 773647 w 3725195"/>
              <a:gd name="connsiteY16" fmla="*/ 3578314 h 3592921"/>
              <a:gd name="connsiteX17" fmla="*/ 481547 w 3725195"/>
              <a:gd name="connsiteY17" fmla="*/ 3410039 h 3592921"/>
              <a:gd name="connsiteX18" fmla="*/ 387067 w 3725195"/>
              <a:gd name="connsiteY18" fmla="*/ 3271040 h 3592921"/>
              <a:gd name="connsiteX19" fmla="*/ 389472 w 3725195"/>
              <a:gd name="connsiteY19" fmla="*/ 2032089 h 3592921"/>
              <a:gd name="connsiteX20" fmla="*/ 247656 w 3725195"/>
              <a:gd name="connsiteY20" fmla="*/ 1914709 h 3592921"/>
              <a:gd name="connsiteX21" fmla="*/ 57754 w 3725195"/>
              <a:gd name="connsiteY21" fmla="*/ 566006 h 3592921"/>
              <a:gd name="connsiteX22" fmla="*/ 1758066 w 3725195"/>
              <a:gd name="connsiteY22" fmla="*/ 89 h 3592921"/>
              <a:gd name="connsiteX0" fmla="*/ 1759034 w 3726163"/>
              <a:gd name="connsiteY0" fmla="*/ 89 h 3592921"/>
              <a:gd name="connsiteX1" fmla="*/ 3485788 w 3726163"/>
              <a:gd name="connsiteY1" fmla="*/ 539260 h 3592921"/>
              <a:gd name="connsiteX2" fmla="*/ 3651090 w 3726163"/>
              <a:gd name="connsiteY2" fmla="*/ 1704152 h 3592921"/>
              <a:gd name="connsiteX3" fmla="*/ 3133640 w 3726163"/>
              <a:gd name="connsiteY3" fmla="*/ 2028914 h 3592921"/>
              <a:gd name="connsiteX4" fmla="*/ 3135274 w 3726163"/>
              <a:gd name="connsiteY4" fmla="*/ 3100823 h 3592921"/>
              <a:gd name="connsiteX5" fmla="*/ 3092365 w 3726163"/>
              <a:gd name="connsiteY5" fmla="*/ 3216364 h 3592921"/>
              <a:gd name="connsiteX6" fmla="*/ 2885990 w 3726163"/>
              <a:gd name="connsiteY6" fmla="*/ 3390989 h 3592921"/>
              <a:gd name="connsiteX7" fmla="*/ 2473240 w 3726163"/>
              <a:gd name="connsiteY7" fmla="*/ 3286214 h 3592921"/>
              <a:gd name="connsiteX8" fmla="*/ 2397040 w 3726163"/>
              <a:gd name="connsiteY8" fmla="*/ 3070314 h 3592921"/>
              <a:gd name="connsiteX9" fmla="*/ 2517690 w 3726163"/>
              <a:gd name="connsiteY9" fmla="*/ 2848064 h 3592921"/>
              <a:gd name="connsiteX10" fmla="*/ 2123990 w 3726163"/>
              <a:gd name="connsiteY10" fmla="*/ 2609939 h 3592921"/>
              <a:gd name="connsiteX11" fmla="*/ 1552490 w 3726163"/>
              <a:gd name="connsiteY11" fmla="*/ 2635339 h 3592921"/>
              <a:gd name="connsiteX12" fmla="*/ 1250865 w 3726163"/>
              <a:gd name="connsiteY12" fmla="*/ 2806789 h 3592921"/>
              <a:gd name="connsiteX13" fmla="*/ 1212765 w 3726163"/>
              <a:gd name="connsiteY13" fmla="*/ 3098889 h 3592921"/>
              <a:gd name="connsiteX14" fmla="*/ 1447715 w 3726163"/>
              <a:gd name="connsiteY14" fmla="*/ 3302089 h 3592921"/>
              <a:gd name="connsiteX15" fmla="*/ 1441365 w 3726163"/>
              <a:gd name="connsiteY15" fmla="*/ 3552914 h 3592921"/>
              <a:gd name="connsiteX16" fmla="*/ 774615 w 3726163"/>
              <a:gd name="connsiteY16" fmla="*/ 3578314 h 3592921"/>
              <a:gd name="connsiteX17" fmla="*/ 482515 w 3726163"/>
              <a:gd name="connsiteY17" fmla="*/ 3410039 h 3592921"/>
              <a:gd name="connsiteX18" fmla="*/ 388035 w 3726163"/>
              <a:gd name="connsiteY18" fmla="*/ 3271040 h 3592921"/>
              <a:gd name="connsiteX19" fmla="*/ 390440 w 3726163"/>
              <a:gd name="connsiteY19" fmla="*/ 2032089 h 3592921"/>
              <a:gd name="connsiteX20" fmla="*/ 248624 w 3726163"/>
              <a:gd name="connsiteY20" fmla="*/ 1914709 h 3592921"/>
              <a:gd name="connsiteX21" fmla="*/ 58722 w 3726163"/>
              <a:gd name="connsiteY21" fmla="*/ 566006 h 3592921"/>
              <a:gd name="connsiteX22" fmla="*/ 1759034 w 3726163"/>
              <a:gd name="connsiteY22" fmla="*/ 89 h 3592921"/>
              <a:gd name="connsiteX0" fmla="*/ 1789841 w 3763044"/>
              <a:gd name="connsiteY0" fmla="*/ 43 h 3676938"/>
              <a:gd name="connsiteX1" fmla="*/ 3511787 w 3763044"/>
              <a:gd name="connsiteY1" fmla="*/ 623277 h 3676938"/>
              <a:gd name="connsiteX2" fmla="*/ 3677089 w 3763044"/>
              <a:gd name="connsiteY2" fmla="*/ 1788169 h 3676938"/>
              <a:gd name="connsiteX3" fmla="*/ 3159639 w 3763044"/>
              <a:gd name="connsiteY3" fmla="*/ 2112931 h 3676938"/>
              <a:gd name="connsiteX4" fmla="*/ 3161273 w 3763044"/>
              <a:gd name="connsiteY4" fmla="*/ 3184840 h 3676938"/>
              <a:gd name="connsiteX5" fmla="*/ 3118364 w 3763044"/>
              <a:gd name="connsiteY5" fmla="*/ 3300381 h 3676938"/>
              <a:gd name="connsiteX6" fmla="*/ 2911989 w 3763044"/>
              <a:gd name="connsiteY6" fmla="*/ 3475006 h 3676938"/>
              <a:gd name="connsiteX7" fmla="*/ 2499239 w 3763044"/>
              <a:gd name="connsiteY7" fmla="*/ 3370231 h 3676938"/>
              <a:gd name="connsiteX8" fmla="*/ 2423039 w 3763044"/>
              <a:gd name="connsiteY8" fmla="*/ 3154331 h 3676938"/>
              <a:gd name="connsiteX9" fmla="*/ 2543689 w 3763044"/>
              <a:gd name="connsiteY9" fmla="*/ 2932081 h 3676938"/>
              <a:gd name="connsiteX10" fmla="*/ 2149989 w 3763044"/>
              <a:gd name="connsiteY10" fmla="*/ 2693956 h 3676938"/>
              <a:gd name="connsiteX11" fmla="*/ 1578489 w 3763044"/>
              <a:gd name="connsiteY11" fmla="*/ 2719356 h 3676938"/>
              <a:gd name="connsiteX12" fmla="*/ 1276864 w 3763044"/>
              <a:gd name="connsiteY12" fmla="*/ 2890806 h 3676938"/>
              <a:gd name="connsiteX13" fmla="*/ 1238764 w 3763044"/>
              <a:gd name="connsiteY13" fmla="*/ 3182906 h 3676938"/>
              <a:gd name="connsiteX14" fmla="*/ 1473714 w 3763044"/>
              <a:gd name="connsiteY14" fmla="*/ 3386106 h 3676938"/>
              <a:gd name="connsiteX15" fmla="*/ 1467364 w 3763044"/>
              <a:gd name="connsiteY15" fmla="*/ 3636931 h 3676938"/>
              <a:gd name="connsiteX16" fmla="*/ 800614 w 3763044"/>
              <a:gd name="connsiteY16" fmla="*/ 3662331 h 3676938"/>
              <a:gd name="connsiteX17" fmla="*/ 508514 w 3763044"/>
              <a:gd name="connsiteY17" fmla="*/ 3494056 h 3676938"/>
              <a:gd name="connsiteX18" fmla="*/ 414034 w 3763044"/>
              <a:gd name="connsiteY18" fmla="*/ 3355057 h 3676938"/>
              <a:gd name="connsiteX19" fmla="*/ 416439 w 3763044"/>
              <a:gd name="connsiteY19" fmla="*/ 2116106 h 3676938"/>
              <a:gd name="connsiteX20" fmla="*/ 274623 w 3763044"/>
              <a:gd name="connsiteY20" fmla="*/ 1998726 h 3676938"/>
              <a:gd name="connsiteX21" fmla="*/ 84721 w 3763044"/>
              <a:gd name="connsiteY21" fmla="*/ 650023 h 3676938"/>
              <a:gd name="connsiteX22" fmla="*/ 1789841 w 3763044"/>
              <a:gd name="connsiteY22" fmla="*/ 43 h 3676938"/>
              <a:gd name="connsiteX0" fmla="*/ 1789844 w 3763044"/>
              <a:gd name="connsiteY0" fmla="*/ 39 h 3726608"/>
              <a:gd name="connsiteX1" fmla="*/ 3511789 w 3763044"/>
              <a:gd name="connsiteY1" fmla="*/ 672947 h 3726608"/>
              <a:gd name="connsiteX2" fmla="*/ 3677091 w 3763044"/>
              <a:gd name="connsiteY2" fmla="*/ 1837839 h 3726608"/>
              <a:gd name="connsiteX3" fmla="*/ 3159641 w 3763044"/>
              <a:gd name="connsiteY3" fmla="*/ 2162601 h 3726608"/>
              <a:gd name="connsiteX4" fmla="*/ 3161275 w 3763044"/>
              <a:gd name="connsiteY4" fmla="*/ 3234510 h 3726608"/>
              <a:gd name="connsiteX5" fmla="*/ 3118366 w 3763044"/>
              <a:gd name="connsiteY5" fmla="*/ 3350051 h 3726608"/>
              <a:gd name="connsiteX6" fmla="*/ 2911991 w 3763044"/>
              <a:gd name="connsiteY6" fmla="*/ 3524676 h 3726608"/>
              <a:gd name="connsiteX7" fmla="*/ 2499241 w 3763044"/>
              <a:gd name="connsiteY7" fmla="*/ 3419901 h 3726608"/>
              <a:gd name="connsiteX8" fmla="*/ 2423041 w 3763044"/>
              <a:gd name="connsiteY8" fmla="*/ 3204001 h 3726608"/>
              <a:gd name="connsiteX9" fmla="*/ 2543691 w 3763044"/>
              <a:gd name="connsiteY9" fmla="*/ 2981751 h 3726608"/>
              <a:gd name="connsiteX10" fmla="*/ 2149991 w 3763044"/>
              <a:gd name="connsiteY10" fmla="*/ 2743626 h 3726608"/>
              <a:gd name="connsiteX11" fmla="*/ 1578491 w 3763044"/>
              <a:gd name="connsiteY11" fmla="*/ 2769026 h 3726608"/>
              <a:gd name="connsiteX12" fmla="*/ 1276866 w 3763044"/>
              <a:gd name="connsiteY12" fmla="*/ 2940476 h 3726608"/>
              <a:gd name="connsiteX13" fmla="*/ 1238766 w 3763044"/>
              <a:gd name="connsiteY13" fmla="*/ 3232576 h 3726608"/>
              <a:gd name="connsiteX14" fmla="*/ 1473716 w 3763044"/>
              <a:gd name="connsiteY14" fmla="*/ 3435776 h 3726608"/>
              <a:gd name="connsiteX15" fmla="*/ 1467366 w 3763044"/>
              <a:gd name="connsiteY15" fmla="*/ 3686601 h 3726608"/>
              <a:gd name="connsiteX16" fmla="*/ 800616 w 3763044"/>
              <a:gd name="connsiteY16" fmla="*/ 3712001 h 3726608"/>
              <a:gd name="connsiteX17" fmla="*/ 508516 w 3763044"/>
              <a:gd name="connsiteY17" fmla="*/ 3543726 h 3726608"/>
              <a:gd name="connsiteX18" fmla="*/ 414036 w 3763044"/>
              <a:gd name="connsiteY18" fmla="*/ 3404727 h 3726608"/>
              <a:gd name="connsiteX19" fmla="*/ 416441 w 3763044"/>
              <a:gd name="connsiteY19" fmla="*/ 2165776 h 3726608"/>
              <a:gd name="connsiteX20" fmla="*/ 274625 w 3763044"/>
              <a:gd name="connsiteY20" fmla="*/ 2048396 h 3726608"/>
              <a:gd name="connsiteX21" fmla="*/ 84723 w 3763044"/>
              <a:gd name="connsiteY21" fmla="*/ 699693 h 3726608"/>
              <a:gd name="connsiteX22" fmla="*/ 1789844 w 3763044"/>
              <a:gd name="connsiteY22" fmla="*/ 39 h 3726608"/>
              <a:gd name="connsiteX0" fmla="*/ 1835857 w 3809058"/>
              <a:gd name="connsiteY0" fmla="*/ 39 h 3726608"/>
              <a:gd name="connsiteX1" fmla="*/ 3557802 w 3809058"/>
              <a:gd name="connsiteY1" fmla="*/ 672947 h 3726608"/>
              <a:gd name="connsiteX2" fmla="*/ 3723104 w 3809058"/>
              <a:gd name="connsiteY2" fmla="*/ 1837839 h 3726608"/>
              <a:gd name="connsiteX3" fmla="*/ 3205654 w 3809058"/>
              <a:gd name="connsiteY3" fmla="*/ 2162601 h 3726608"/>
              <a:gd name="connsiteX4" fmla="*/ 3207288 w 3809058"/>
              <a:gd name="connsiteY4" fmla="*/ 3234510 h 3726608"/>
              <a:gd name="connsiteX5" fmla="*/ 3164379 w 3809058"/>
              <a:gd name="connsiteY5" fmla="*/ 3350051 h 3726608"/>
              <a:gd name="connsiteX6" fmla="*/ 2958004 w 3809058"/>
              <a:gd name="connsiteY6" fmla="*/ 3524676 h 3726608"/>
              <a:gd name="connsiteX7" fmla="*/ 2545254 w 3809058"/>
              <a:gd name="connsiteY7" fmla="*/ 3419901 h 3726608"/>
              <a:gd name="connsiteX8" fmla="*/ 2469054 w 3809058"/>
              <a:gd name="connsiteY8" fmla="*/ 3204001 h 3726608"/>
              <a:gd name="connsiteX9" fmla="*/ 2589704 w 3809058"/>
              <a:gd name="connsiteY9" fmla="*/ 2981751 h 3726608"/>
              <a:gd name="connsiteX10" fmla="*/ 2196004 w 3809058"/>
              <a:gd name="connsiteY10" fmla="*/ 2743626 h 3726608"/>
              <a:gd name="connsiteX11" fmla="*/ 1624504 w 3809058"/>
              <a:gd name="connsiteY11" fmla="*/ 2769026 h 3726608"/>
              <a:gd name="connsiteX12" fmla="*/ 1322879 w 3809058"/>
              <a:gd name="connsiteY12" fmla="*/ 2940476 h 3726608"/>
              <a:gd name="connsiteX13" fmla="*/ 1284779 w 3809058"/>
              <a:gd name="connsiteY13" fmla="*/ 3232576 h 3726608"/>
              <a:gd name="connsiteX14" fmla="*/ 1519729 w 3809058"/>
              <a:gd name="connsiteY14" fmla="*/ 3435776 h 3726608"/>
              <a:gd name="connsiteX15" fmla="*/ 1513379 w 3809058"/>
              <a:gd name="connsiteY15" fmla="*/ 3686601 h 3726608"/>
              <a:gd name="connsiteX16" fmla="*/ 846629 w 3809058"/>
              <a:gd name="connsiteY16" fmla="*/ 3712001 h 3726608"/>
              <a:gd name="connsiteX17" fmla="*/ 554529 w 3809058"/>
              <a:gd name="connsiteY17" fmla="*/ 3543726 h 3726608"/>
              <a:gd name="connsiteX18" fmla="*/ 460049 w 3809058"/>
              <a:gd name="connsiteY18" fmla="*/ 3404727 h 3726608"/>
              <a:gd name="connsiteX19" fmla="*/ 462454 w 3809058"/>
              <a:gd name="connsiteY19" fmla="*/ 2165776 h 3726608"/>
              <a:gd name="connsiteX20" fmla="*/ 154774 w 3809058"/>
              <a:gd name="connsiteY20" fmla="*/ 1693039 h 3726608"/>
              <a:gd name="connsiteX21" fmla="*/ 130736 w 3809058"/>
              <a:gd name="connsiteY21" fmla="*/ 699693 h 3726608"/>
              <a:gd name="connsiteX22" fmla="*/ 1835857 w 3809058"/>
              <a:gd name="connsiteY22" fmla="*/ 39 h 3726608"/>
              <a:gd name="connsiteX0" fmla="*/ 1825188 w 3798389"/>
              <a:gd name="connsiteY0" fmla="*/ 39 h 3726608"/>
              <a:gd name="connsiteX1" fmla="*/ 3547133 w 3798389"/>
              <a:gd name="connsiteY1" fmla="*/ 672947 h 3726608"/>
              <a:gd name="connsiteX2" fmla="*/ 3712435 w 3798389"/>
              <a:gd name="connsiteY2" fmla="*/ 1837839 h 3726608"/>
              <a:gd name="connsiteX3" fmla="*/ 3194985 w 3798389"/>
              <a:gd name="connsiteY3" fmla="*/ 2162601 h 3726608"/>
              <a:gd name="connsiteX4" fmla="*/ 3196619 w 3798389"/>
              <a:gd name="connsiteY4" fmla="*/ 3234510 h 3726608"/>
              <a:gd name="connsiteX5" fmla="*/ 3153710 w 3798389"/>
              <a:gd name="connsiteY5" fmla="*/ 3350051 h 3726608"/>
              <a:gd name="connsiteX6" fmla="*/ 2947335 w 3798389"/>
              <a:gd name="connsiteY6" fmla="*/ 3524676 h 3726608"/>
              <a:gd name="connsiteX7" fmla="*/ 2534585 w 3798389"/>
              <a:gd name="connsiteY7" fmla="*/ 3419901 h 3726608"/>
              <a:gd name="connsiteX8" fmla="*/ 2458385 w 3798389"/>
              <a:gd name="connsiteY8" fmla="*/ 3204001 h 3726608"/>
              <a:gd name="connsiteX9" fmla="*/ 2579035 w 3798389"/>
              <a:gd name="connsiteY9" fmla="*/ 2981751 h 3726608"/>
              <a:gd name="connsiteX10" fmla="*/ 2185335 w 3798389"/>
              <a:gd name="connsiteY10" fmla="*/ 2743626 h 3726608"/>
              <a:gd name="connsiteX11" fmla="*/ 1613835 w 3798389"/>
              <a:gd name="connsiteY11" fmla="*/ 2769026 h 3726608"/>
              <a:gd name="connsiteX12" fmla="*/ 1312210 w 3798389"/>
              <a:gd name="connsiteY12" fmla="*/ 2940476 h 3726608"/>
              <a:gd name="connsiteX13" fmla="*/ 1274110 w 3798389"/>
              <a:gd name="connsiteY13" fmla="*/ 3232576 h 3726608"/>
              <a:gd name="connsiteX14" fmla="*/ 1509060 w 3798389"/>
              <a:gd name="connsiteY14" fmla="*/ 3435776 h 3726608"/>
              <a:gd name="connsiteX15" fmla="*/ 1502710 w 3798389"/>
              <a:gd name="connsiteY15" fmla="*/ 3686601 h 3726608"/>
              <a:gd name="connsiteX16" fmla="*/ 835960 w 3798389"/>
              <a:gd name="connsiteY16" fmla="*/ 3712001 h 3726608"/>
              <a:gd name="connsiteX17" fmla="*/ 543860 w 3798389"/>
              <a:gd name="connsiteY17" fmla="*/ 3543726 h 3726608"/>
              <a:gd name="connsiteX18" fmla="*/ 449380 w 3798389"/>
              <a:gd name="connsiteY18" fmla="*/ 3404727 h 3726608"/>
              <a:gd name="connsiteX19" fmla="*/ 451785 w 3798389"/>
              <a:gd name="connsiteY19" fmla="*/ 2165776 h 3726608"/>
              <a:gd name="connsiteX20" fmla="*/ 144105 w 3798389"/>
              <a:gd name="connsiteY20" fmla="*/ 1693039 h 3726608"/>
              <a:gd name="connsiteX21" fmla="*/ 120067 w 3798389"/>
              <a:gd name="connsiteY21" fmla="*/ 699693 h 3726608"/>
              <a:gd name="connsiteX22" fmla="*/ 1825188 w 3798389"/>
              <a:gd name="connsiteY22" fmla="*/ 39 h 3726608"/>
              <a:gd name="connsiteX0" fmla="*/ 1851770 w 3824971"/>
              <a:gd name="connsiteY0" fmla="*/ 39 h 3726608"/>
              <a:gd name="connsiteX1" fmla="*/ 3573715 w 3824971"/>
              <a:gd name="connsiteY1" fmla="*/ 672947 h 3726608"/>
              <a:gd name="connsiteX2" fmla="*/ 3739017 w 3824971"/>
              <a:gd name="connsiteY2" fmla="*/ 1837839 h 3726608"/>
              <a:gd name="connsiteX3" fmla="*/ 3221567 w 3824971"/>
              <a:gd name="connsiteY3" fmla="*/ 2162601 h 3726608"/>
              <a:gd name="connsiteX4" fmla="*/ 3223201 w 3824971"/>
              <a:gd name="connsiteY4" fmla="*/ 3234510 h 3726608"/>
              <a:gd name="connsiteX5" fmla="*/ 3180292 w 3824971"/>
              <a:gd name="connsiteY5" fmla="*/ 3350051 h 3726608"/>
              <a:gd name="connsiteX6" fmla="*/ 2973917 w 3824971"/>
              <a:gd name="connsiteY6" fmla="*/ 3524676 h 3726608"/>
              <a:gd name="connsiteX7" fmla="*/ 2561167 w 3824971"/>
              <a:gd name="connsiteY7" fmla="*/ 3419901 h 3726608"/>
              <a:gd name="connsiteX8" fmla="*/ 2484967 w 3824971"/>
              <a:gd name="connsiteY8" fmla="*/ 3204001 h 3726608"/>
              <a:gd name="connsiteX9" fmla="*/ 2605617 w 3824971"/>
              <a:gd name="connsiteY9" fmla="*/ 2981751 h 3726608"/>
              <a:gd name="connsiteX10" fmla="*/ 2211917 w 3824971"/>
              <a:gd name="connsiteY10" fmla="*/ 2743626 h 3726608"/>
              <a:gd name="connsiteX11" fmla="*/ 1640417 w 3824971"/>
              <a:gd name="connsiteY11" fmla="*/ 2769026 h 3726608"/>
              <a:gd name="connsiteX12" fmla="*/ 1338792 w 3824971"/>
              <a:gd name="connsiteY12" fmla="*/ 2940476 h 3726608"/>
              <a:gd name="connsiteX13" fmla="*/ 1300692 w 3824971"/>
              <a:gd name="connsiteY13" fmla="*/ 3232576 h 3726608"/>
              <a:gd name="connsiteX14" fmla="*/ 1535642 w 3824971"/>
              <a:gd name="connsiteY14" fmla="*/ 3435776 h 3726608"/>
              <a:gd name="connsiteX15" fmla="*/ 1529292 w 3824971"/>
              <a:gd name="connsiteY15" fmla="*/ 3686601 h 3726608"/>
              <a:gd name="connsiteX16" fmla="*/ 862542 w 3824971"/>
              <a:gd name="connsiteY16" fmla="*/ 3712001 h 3726608"/>
              <a:gd name="connsiteX17" fmla="*/ 570442 w 3824971"/>
              <a:gd name="connsiteY17" fmla="*/ 3543726 h 3726608"/>
              <a:gd name="connsiteX18" fmla="*/ 475962 w 3824971"/>
              <a:gd name="connsiteY18" fmla="*/ 3404727 h 3726608"/>
              <a:gd name="connsiteX19" fmla="*/ 478367 w 3824971"/>
              <a:gd name="connsiteY19" fmla="*/ 2165776 h 3726608"/>
              <a:gd name="connsiteX20" fmla="*/ 170687 w 3824971"/>
              <a:gd name="connsiteY20" fmla="*/ 1693039 h 3726608"/>
              <a:gd name="connsiteX21" fmla="*/ 146649 w 3824971"/>
              <a:gd name="connsiteY21" fmla="*/ 699693 h 3726608"/>
              <a:gd name="connsiteX22" fmla="*/ 1851770 w 3824971"/>
              <a:gd name="connsiteY22" fmla="*/ 39 h 3726608"/>
              <a:gd name="connsiteX0" fmla="*/ 1929718 w 3902919"/>
              <a:gd name="connsiteY0" fmla="*/ 39 h 3726608"/>
              <a:gd name="connsiteX1" fmla="*/ 3651663 w 3902919"/>
              <a:gd name="connsiteY1" fmla="*/ 672947 h 3726608"/>
              <a:gd name="connsiteX2" fmla="*/ 3816965 w 3902919"/>
              <a:gd name="connsiteY2" fmla="*/ 1837839 h 3726608"/>
              <a:gd name="connsiteX3" fmla="*/ 3299515 w 3902919"/>
              <a:gd name="connsiteY3" fmla="*/ 2162601 h 3726608"/>
              <a:gd name="connsiteX4" fmla="*/ 3301149 w 3902919"/>
              <a:gd name="connsiteY4" fmla="*/ 3234510 h 3726608"/>
              <a:gd name="connsiteX5" fmla="*/ 3258240 w 3902919"/>
              <a:gd name="connsiteY5" fmla="*/ 3350051 h 3726608"/>
              <a:gd name="connsiteX6" fmla="*/ 3051865 w 3902919"/>
              <a:gd name="connsiteY6" fmla="*/ 3524676 h 3726608"/>
              <a:gd name="connsiteX7" fmla="*/ 2639115 w 3902919"/>
              <a:gd name="connsiteY7" fmla="*/ 3419901 h 3726608"/>
              <a:gd name="connsiteX8" fmla="*/ 2562915 w 3902919"/>
              <a:gd name="connsiteY8" fmla="*/ 3204001 h 3726608"/>
              <a:gd name="connsiteX9" fmla="*/ 2683565 w 3902919"/>
              <a:gd name="connsiteY9" fmla="*/ 2981751 h 3726608"/>
              <a:gd name="connsiteX10" fmla="*/ 2289865 w 3902919"/>
              <a:gd name="connsiteY10" fmla="*/ 2743626 h 3726608"/>
              <a:gd name="connsiteX11" fmla="*/ 1718365 w 3902919"/>
              <a:gd name="connsiteY11" fmla="*/ 2769026 h 3726608"/>
              <a:gd name="connsiteX12" fmla="*/ 1416740 w 3902919"/>
              <a:gd name="connsiteY12" fmla="*/ 2940476 h 3726608"/>
              <a:gd name="connsiteX13" fmla="*/ 1378640 w 3902919"/>
              <a:gd name="connsiteY13" fmla="*/ 3232576 h 3726608"/>
              <a:gd name="connsiteX14" fmla="*/ 1613590 w 3902919"/>
              <a:gd name="connsiteY14" fmla="*/ 3435776 h 3726608"/>
              <a:gd name="connsiteX15" fmla="*/ 1607240 w 3902919"/>
              <a:gd name="connsiteY15" fmla="*/ 3686601 h 3726608"/>
              <a:gd name="connsiteX16" fmla="*/ 940490 w 3902919"/>
              <a:gd name="connsiteY16" fmla="*/ 3712001 h 3726608"/>
              <a:gd name="connsiteX17" fmla="*/ 648390 w 3902919"/>
              <a:gd name="connsiteY17" fmla="*/ 3543726 h 3726608"/>
              <a:gd name="connsiteX18" fmla="*/ 553910 w 3902919"/>
              <a:gd name="connsiteY18" fmla="*/ 3404727 h 3726608"/>
              <a:gd name="connsiteX19" fmla="*/ 556315 w 3902919"/>
              <a:gd name="connsiteY19" fmla="*/ 2165776 h 3726608"/>
              <a:gd name="connsiteX20" fmla="*/ 118828 w 3902919"/>
              <a:gd name="connsiteY20" fmla="*/ 1826774 h 3726608"/>
              <a:gd name="connsiteX21" fmla="*/ 224597 w 3902919"/>
              <a:gd name="connsiteY21" fmla="*/ 699693 h 3726608"/>
              <a:gd name="connsiteX22" fmla="*/ 1929718 w 3902919"/>
              <a:gd name="connsiteY22" fmla="*/ 39 h 3726608"/>
              <a:gd name="connsiteX0" fmla="*/ 1954229 w 3927430"/>
              <a:gd name="connsiteY0" fmla="*/ 39 h 3726608"/>
              <a:gd name="connsiteX1" fmla="*/ 3676174 w 3927430"/>
              <a:gd name="connsiteY1" fmla="*/ 672947 h 3726608"/>
              <a:gd name="connsiteX2" fmla="*/ 3841476 w 3927430"/>
              <a:gd name="connsiteY2" fmla="*/ 1837839 h 3726608"/>
              <a:gd name="connsiteX3" fmla="*/ 3324026 w 3927430"/>
              <a:gd name="connsiteY3" fmla="*/ 2162601 h 3726608"/>
              <a:gd name="connsiteX4" fmla="*/ 3325660 w 3927430"/>
              <a:gd name="connsiteY4" fmla="*/ 3234510 h 3726608"/>
              <a:gd name="connsiteX5" fmla="*/ 3282751 w 3927430"/>
              <a:gd name="connsiteY5" fmla="*/ 3350051 h 3726608"/>
              <a:gd name="connsiteX6" fmla="*/ 3076376 w 3927430"/>
              <a:gd name="connsiteY6" fmla="*/ 3524676 h 3726608"/>
              <a:gd name="connsiteX7" fmla="*/ 2663626 w 3927430"/>
              <a:gd name="connsiteY7" fmla="*/ 3419901 h 3726608"/>
              <a:gd name="connsiteX8" fmla="*/ 2587426 w 3927430"/>
              <a:gd name="connsiteY8" fmla="*/ 3204001 h 3726608"/>
              <a:gd name="connsiteX9" fmla="*/ 2708076 w 3927430"/>
              <a:gd name="connsiteY9" fmla="*/ 2981751 h 3726608"/>
              <a:gd name="connsiteX10" fmla="*/ 2314376 w 3927430"/>
              <a:gd name="connsiteY10" fmla="*/ 2743626 h 3726608"/>
              <a:gd name="connsiteX11" fmla="*/ 1742876 w 3927430"/>
              <a:gd name="connsiteY11" fmla="*/ 2769026 h 3726608"/>
              <a:gd name="connsiteX12" fmla="*/ 1441251 w 3927430"/>
              <a:gd name="connsiteY12" fmla="*/ 2940476 h 3726608"/>
              <a:gd name="connsiteX13" fmla="*/ 1403151 w 3927430"/>
              <a:gd name="connsiteY13" fmla="*/ 3232576 h 3726608"/>
              <a:gd name="connsiteX14" fmla="*/ 1638101 w 3927430"/>
              <a:gd name="connsiteY14" fmla="*/ 3435776 h 3726608"/>
              <a:gd name="connsiteX15" fmla="*/ 1631751 w 3927430"/>
              <a:gd name="connsiteY15" fmla="*/ 3686601 h 3726608"/>
              <a:gd name="connsiteX16" fmla="*/ 965001 w 3927430"/>
              <a:gd name="connsiteY16" fmla="*/ 3712001 h 3726608"/>
              <a:gd name="connsiteX17" fmla="*/ 672901 w 3927430"/>
              <a:gd name="connsiteY17" fmla="*/ 3543726 h 3726608"/>
              <a:gd name="connsiteX18" fmla="*/ 578421 w 3927430"/>
              <a:gd name="connsiteY18" fmla="*/ 3404727 h 3726608"/>
              <a:gd name="connsiteX19" fmla="*/ 580826 w 3927430"/>
              <a:gd name="connsiteY19" fmla="*/ 2165776 h 3726608"/>
              <a:gd name="connsiteX20" fmla="*/ 104877 w 3927430"/>
              <a:gd name="connsiteY20" fmla="*/ 1788563 h 3726608"/>
              <a:gd name="connsiteX21" fmla="*/ 249108 w 3927430"/>
              <a:gd name="connsiteY21" fmla="*/ 699693 h 3726608"/>
              <a:gd name="connsiteX22" fmla="*/ 1954229 w 3927430"/>
              <a:gd name="connsiteY22" fmla="*/ 39 h 3726608"/>
              <a:gd name="connsiteX0" fmla="*/ 1913885 w 3887086"/>
              <a:gd name="connsiteY0" fmla="*/ 8 h 3726577"/>
              <a:gd name="connsiteX1" fmla="*/ 3635830 w 3887086"/>
              <a:gd name="connsiteY1" fmla="*/ 672916 h 3726577"/>
              <a:gd name="connsiteX2" fmla="*/ 3801132 w 3887086"/>
              <a:gd name="connsiteY2" fmla="*/ 1837808 h 3726577"/>
              <a:gd name="connsiteX3" fmla="*/ 3283682 w 3887086"/>
              <a:gd name="connsiteY3" fmla="*/ 2162570 h 3726577"/>
              <a:gd name="connsiteX4" fmla="*/ 3285316 w 3887086"/>
              <a:gd name="connsiteY4" fmla="*/ 3234479 h 3726577"/>
              <a:gd name="connsiteX5" fmla="*/ 3242407 w 3887086"/>
              <a:gd name="connsiteY5" fmla="*/ 3350020 h 3726577"/>
              <a:gd name="connsiteX6" fmla="*/ 3036032 w 3887086"/>
              <a:gd name="connsiteY6" fmla="*/ 3524645 h 3726577"/>
              <a:gd name="connsiteX7" fmla="*/ 2623282 w 3887086"/>
              <a:gd name="connsiteY7" fmla="*/ 3419870 h 3726577"/>
              <a:gd name="connsiteX8" fmla="*/ 2547082 w 3887086"/>
              <a:gd name="connsiteY8" fmla="*/ 3203970 h 3726577"/>
              <a:gd name="connsiteX9" fmla="*/ 2667732 w 3887086"/>
              <a:gd name="connsiteY9" fmla="*/ 2981720 h 3726577"/>
              <a:gd name="connsiteX10" fmla="*/ 2274032 w 3887086"/>
              <a:gd name="connsiteY10" fmla="*/ 2743595 h 3726577"/>
              <a:gd name="connsiteX11" fmla="*/ 1702532 w 3887086"/>
              <a:gd name="connsiteY11" fmla="*/ 2768995 h 3726577"/>
              <a:gd name="connsiteX12" fmla="*/ 1400907 w 3887086"/>
              <a:gd name="connsiteY12" fmla="*/ 2940445 h 3726577"/>
              <a:gd name="connsiteX13" fmla="*/ 1362807 w 3887086"/>
              <a:gd name="connsiteY13" fmla="*/ 3232545 h 3726577"/>
              <a:gd name="connsiteX14" fmla="*/ 1597757 w 3887086"/>
              <a:gd name="connsiteY14" fmla="*/ 3435745 h 3726577"/>
              <a:gd name="connsiteX15" fmla="*/ 1591407 w 3887086"/>
              <a:gd name="connsiteY15" fmla="*/ 3686570 h 3726577"/>
              <a:gd name="connsiteX16" fmla="*/ 924657 w 3887086"/>
              <a:gd name="connsiteY16" fmla="*/ 3711970 h 3726577"/>
              <a:gd name="connsiteX17" fmla="*/ 632557 w 3887086"/>
              <a:gd name="connsiteY17" fmla="*/ 3543695 h 3726577"/>
              <a:gd name="connsiteX18" fmla="*/ 538077 w 3887086"/>
              <a:gd name="connsiteY18" fmla="*/ 3404696 h 3726577"/>
              <a:gd name="connsiteX19" fmla="*/ 540482 w 3887086"/>
              <a:gd name="connsiteY19" fmla="*/ 2165745 h 3726577"/>
              <a:gd name="connsiteX20" fmla="*/ 64533 w 3887086"/>
              <a:gd name="connsiteY20" fmla="*/ 1788532 h 3726577"/>
              <a:gd name="connsiteX21" fmla="*/ 208765 w 3887086"/>
              <a:gd name="connsiteY21" fmla="*/ 684377 h 3726577"/>
              <a:gd name="connsiteX22" fmla="*/ 1913885 w 3887086"/>
              <a:gd name="connsiteY22" fmla="*/ 8 h 3726577"/>
              <a:gd name="connsiteX0" fmla="*/ 1913885 w 3887086"/>
              <a:gd name="connsiteY0" fmla="*/ 1 h 3726570"/>
              <a:gd name="connsiteX1" fmla="*/ 3635830 w 3887086"/>
              <a:gd name="connsiteY1" fmla="*/ 672909 h 3726570"/>
              <a:gd name="connsiteX2" fmla="*/ 3801132 w 3887086"/>
              <a:gd name="connsiteY2" fmla="*/ 1837801 h 3726570"/>
              <a:gd name="connsiteX3" fmla="*/ 3283682 w 3887086"/>
              <a:gd name="connsiteY3" fmla="*/ 2162563 h 3726570"/>
              <a:gd name="connsiteX4" fmla="*/ 3285316 w 3887086"/>
              <a:gd name="connsiteY4" fmla="*/ 3234472 h 3726570"/>
              <a:gd name="connsiteX5" fmla="*/ 3242407 w 3887086"/>
              <a:gd name="connsiteY5" fmla="*/ 3350013 h 3726570"/>
              <a:gd name="connsiteX6" fmla="*/ 3036032 w 3887086"/>
              <a:gd name="connsiteY6" fmla="*/ 3524638 h 3726570"/>
              <a:gd name="connsiteX7" fmla="*/ 2623282 w 3887086"/>
              <a:gd name="connsiteY7" fmla="*/ 3419863 h 3726570"/>
              <a:gd name="connsiteX8" fmla="*/ 2547082 w 3887086"/>
              <a:gd name="connsiteY8" fmla="*/ 3203963 h 3726570"/>
              <a:gd name="connsiteX9" fmla="*/ 2667732 w 3887086"/>
              <a:gd name="connsiteY9" fmla="*/ 2981713 h 3726570"/>
              <a:gd name="connsiteX10" fmla="*/ 2274032 w 3887086"/>
              <a:gd name="connsiteY10" fmla="*/ 2743588 h 3726570"/>
              <a:gd name="connsiteX11" fmla="*/ 1702532 w 3887086"/>
              <a:gd name="connsiteY11" fmla="*/ 2768988 h 3726570"/>
              <a:gd name="connsiteX12" fmla="*/ 1400907 w 3887086"/>
              <a:gd name="connsiteY12" fmla="*/ 2940438 h 3726570"/>
              <a:gd name="connsiteX13" fmla="*/ 1362807 w 3887086"/>
              <a:gd name="connsiteY13" fmla="*/ 3232538 h 3726570"/>
              <a:gd name="connsiteX14" fmla="*/ 1597757 w 3887086"/>
              <a:gd name="connsiteY14" fmla="*/ 3435738 h 3726570"/>
              <a:gd name="connsiteX15" fmla="*/ 1591407 w 3887086"/>
              <a:gd name="connsiteY15" fmla="*/ 3686563 h 3726570"/>
              <a:gd name="connsiteX16" fmla="*/ 924657 w 3887086"/>
              <a:gd name="connsiteY16" fmla="*/ 3711963 h 3726570"/>
              <a:gd name="connsiteX17" fmla="*/ 632557 w 3887086"/>
              <a:gd name="connsiteY17" fmla="*/ 3543688 h 3726570"/>
              <a:gd name="connsiteX18" fmla="*/ 538077 w 3887086"/>
              <a:gd name="connsiteY18" fmla="*/ 3404689 h 3726570"/>
              <a:gd name="connsiteX19" fmla="*/ 540482 w 3887086"/>
              <a:gd name="connsiteY19" fmla="*/ 2165738 h 3726570"/>
              <a:gd name="connsiteX20" fmla="*/ 64533 w 3887086"/>
              <a:gd name="connsiteY20" fmla="*/ 1788525 h 3726570"/>
              <a:gd name="connsiteX21" fmla="*/ 208765 w 3887086"/>
              <a:gd name="connsiteY21" fmla="*/ 671623 h 3726570"/>
              <a:gd name="connsiteX22" fmla="*/ 1913885 w 3887086"/>
              <a:gd name="connsiteY22" fmla="*/ 1 h 3726570"/>
              <a:gd name="connsiteX0" fmla="*/ 1913885 w 3895074"/>
              <a:gd name="connsiteY0" fmla="*/ 1 h 3726570"/>
              <a:gd name="connsiteX1" fmla="*/ 3635830 w 3895074"/>
              <a:gd name="connsiteY1" fmla="*/ 672909 h 3726570"/>
              <a:gd name="connsiteX2" fmla="*/ 3801132 w 3895074"/>
              <a:gd name="connsiteY2" fmla="*/ 1837801 h 3726570"/>
              <a:gd name="connsiteX3" fmla="*/ 3283682 w 3895074"/>
              <a:gd name="connsiteY3" fmla="*/ 2162563 h 3726570"/>
              <a:gd name="connsiteX4" fmla="*/ 3285316 w 3895074"/>
              <a:gd name="connsiteY4" fmla="*/ 3234472 h 3726570"/>
              <a:gd name="connsiteX5" fmla="*/ 3242407 w 3895074"/>
              <a:gd name="connsiteY5" fmla="*/ 3350013 h 3726570"/>
              <a:gd name="connsiteX6" fmla="*/ 3036032 w 3895074"/>
              <a:gd name="connsiteY6" fmla="*/ 3524638 h 3726570"/>
              <a:gd name="connsiteX7" fmla="*/ 2623282 w 3895074"/>
              <a:gd name="connsiteY7" fmla="*/ 3419863 h 3726570"/>
              <a:gd name="connsiteX8" fmla="*/ 2547082 w 3895074"/>
              <a:gd name="connsiteY8" fmla="*/ 3203963 h 3726570"/>
              <a:gd name="connsiteX9" fmla="*/ 2667732 w 3895074"/>
              <a:gd name="connsiteY9" fmla="*/ 2981713 h 3726570"/>
              <a:gd name="connsiteX10" fmla="*/ 2274032 w 3895074"/>
              <a:gd name="connsiteY10" fmla="*/ 2743588 h 3726570"/>
              <a:gd name="connsiteX11" fmla="*/ 1702532 w 3895074"/>
              <a:gd name="connsiteY11" fmla="*/ 2768988 h 3726570"/>
              <a:gd name="connsiteX12" fmla="*/ 1400907 w 3895074"/>
              <a:gd name="connsiteY12" fmla="*/ 2940438 h 3726570"/>
              <a:gd name="connsiteX13" fmla="*/ 1362807 w 3895074"/>
              <a:gd name="connsiteY13" fmla="*/ 3232538 h 3726570"/>
              <a:gd name="connsiteX14" fmla="*/ 1597757 w 3895074"/>
              <a:gd name="connsiteY14" fmla="*/ 3435738 h 3726570"/>
              <a:gd name="connsiteX15" fmla="*/ 1591407 w 3895074"/>
              <a:gd name="connsiteY15" fmla="*/ 3686563 h 3726570"/>
              <a:gd name="connsiteX16" fmla="*/ 924657 w 3895074"/>
              <a:gd name="connsiteY16" fmla="*/ 3711963 h 3726570"/>
              <a:gd name="connsiteX17" fmla="*/ 632557 w 3895074"/>
              <a:gd name="connsiteY17" fmla="*/ 3543688 h 3726570"/>
              <a:gd name="connsiteX18" fmla="*/ 538077 w 3895074"/>
              <a:gd name="connsiteY18" fmla="*/ 3404689 h 3726570"/>
              <a:gd name="connsiteX19" fmla="*/ 540482 w 3895074"/>
              <a:gd name="connsiteY19" fmla="*/ 2165738 h 3726570"/>
              <a:gd name="connsiteX20" fmla="*/ 64533 w 3895074"/>
              <a:gd name="connsiteY20" fmla="*/ 1788525 h 3726570"/>
              <a:gd name="connsiteX21" fmla="*/ 208765 w 3895074"/>
              <a:gd name="connsiteY21" fmla="*/ 671623 h 3726570"/>
              <a:gd name="connsiteX22" fmla="*/ 1913885 w 3895074"/>
              <a:gd name="connsiteY22" fmla="*/ 1 h 3726570"/>
              <a:gd name="connsiteX0" fmla="*/ 1922027 w 3903214"/>
              <a:gd name="connsiteY0" fmla="*/ 1 h 3726570"/>
              <a:gd name="connsiteX1" fmla="*/ 3643972 w 3903214"/>
              <a:gd name="connsiteY1" fmla="*/ 672909 h 3726570"/>
              <a:gd name="connsiteX2" fmla="*/ 3809274 w 3903214"/>
              <a:gd name="connsiteY2" fmla="*/ 1837801 h 3726570"/>
              <a:gd name="connsiteX3" fmla="*/ 3291824 w 3903214"/>
              <a:gd name="connsiteY3" fmla="*/ 2162563 h 3726570"/>
              <a:gd name="connsiteX4" fmla="*/ 3293458 w 3903214"/>
              <a:gd name="connsiteY4" fmla="*/ 3234472 h 3726570"/>
              <a:gd name="connsiteX5" fmla="*/ 3250549 w 3903214"/>
              <a:gd name="connsiteY5" fmla="*/ 3350013 h 3726570"/>
              <a:gd name="connsiteX6" fmla="*/ 3044174 w 3903214"/>
              <a:gd name="connsiteY6" fmla="*/ 3524638 h 3726570"/>
              <a:gd name="connsiteX7" fmla="*/ 2631424 w 3903214"/>
              <a:gd name="connsiteY7" fmla="*/ 3419863 h 3726570"/>
              <a:gd name="connsiteX8" fmla="*/ 2555224 w 3903214"/>
              <a:gd name="connsiteY8" fmla="*/ 3203963 h 3726570"/>
              <a:gd name="connsiteX9" fmla="*/ 2675874 w 3903214"/>
              <a:gd name="connsiteY9" fmla="*/ 2981713 h 3726570"/>
              <a:gd name="connsiteX10" fmla="*/ 2282174 w 3903214"/>
              <a:gd name="connsiteY10" fmla="*/ 2743588 h 3726570"/>
              <a:gd name="connsiteX11" fmla="*/ 1710674 w 3903214"/>
              <a:gd name="connsiteY11" fmla="*/ 2768988 h 3726570"/>
              <a:gd name="connsiteX12" fmla="*/ 1409049 w 3903214"/>
              <a:gd name="connsiteY12" fmla="*/ 2940438 h 3726570"/>
              <a:gd name="connsiteX13" fmla="*/ 1370949 w 3903214"/>
              <a:gd name="connsiteY13" fmla="*/ 3232538 h 3726570"/>
              <a:gd name="connsiteX14" fmla="*/ 1605899 w 3903214"/>
              <a:gd name="connsiteY14" fmla="*/ 3435738 h 3726570"/>
              <a:gd name="connsiteX15" fmla="*/ 1599549 w 3903214"/>
              <a:gd name="connsiteY15" fmla="*/ 3686563 h 3726570"/>
              <a:gd name="connsiteX16" fmla="*/ 932799 w 3903214"/>
              <a:gd name="connsiteY16" fmla="*/ 3711963 h 3726570"/>
              <a:gd name="connsiteX17" fmla="*/ 640699 w 3903214"/>
              <a:gd name="connsiteY17" fmla="*/ 3543688 h 3726570"/>
              <a:gd name="connsiteX18" fmla="*/ 546219 w 3903214"/>
              <a:gd name="connsiteY18" fmla="*/ 3404689 h 3726570"/>
              <a:gd name="connsiteX19" fmla="*/ 548624 w 3903214"/>
              <a:gd name="connsiteY19" fmla="*/ 2165738 h 3726570"/>
              <a:gd name="connsiteX20" fmla="*/ 59311 w 3903214"/>
              <a:gd name="connsiteY20" fmla="*/ 1826764 h 3726570"/>
              <a:gd name="connsiteX21" fmla="*/ 216907 w 3903214"/>
              <a:gd name="connsiteY21" fmla="*/ 671623 h 3726570"/>
              <a:gd name="connsiteX22" fmla="*/ 1922027 w 3903214"/>
              <a:gd name="connsiteY22" fmla="*/ 1 h 3726570"/>
              <a:gd name="connsiteX0" fmla="*/ 1953114 w 3934303"/>
              <a:gd name="connsiteY0" fmla="*/ 1 h 3726570"/>
              <a:gd name="connsiteX1" fmla="*/ 3675059 w 3934303"/>
              <a:gd name="connsiteY1" fmla="*/ 672909 h 3726570"/>
              <a:gd name="connsiteX2" fmla="*/ 3840361 w 3934303"/>
              <a:gd name="connsiteY2" fmla="*/ 1837801 h 3726570"/>
              <a:gd name="connsiteX3" fmla="*/ 3322911 w 3934303"/>
              <a:gd name="connsiteY3" fmla="*/ 2162563 h 3726570"/>
              <a:gd name="connsiteX4" fmla="*/ 3324545 w 3934303"/>
              <a:gd name="connsiteY4" fmla="*/ 3234472 h 3726570"/>
              <a:gd name="connsiteX5" fmla="*/ 3281636 w 3934303"/>
              <a:gd name="connsiteY5" fmla="*/ 3350013 h 3726570"/>
              <a:gd name="connsiteX6" fmla="*/ 3075261 w 3934303"/>
              <a:gd name="connsiteY6" fmla="*/ 3524638 h 3726570"/>
              <a:gd name="connsiteX7" fmla="*/ 2662511 w 3934303"/>
              <a:gd name="connsiteY7" fmla="*/ 3419863 h 3726570"/>
              <a:gd name="connsiteX8" fmla="*/ 2586311 w 3934303"/>
              <a:gd name="connsiteY8" fmla="*/ 3203963 h 3726570"/>
              <a:gd name="connsiteX9" fmla="*/ 2706961 w 3934303"/>
              <a:gd name="connsiteY9" fmla="*/ 2981713 h 3726570"/>
              <a:gd name="connsiteX10" fmla="*/ 2313261 w 3934303"/>
              <a:gd name="connsiteY10" fmla="*/ 2743588 h 3726570"/>
              <a:gd name="connsiteX11" fmla="*/ 1741761 w 3934303"/>
              <a:gd name="connsiteY11" fmla="*/ 2768988 h 3726570"/>
              <a:gd name="connsiteX12" fmla="*/ 1440136 w 3934303"/>
              <a:gd name="connsiteY12" fmla="*/ 2940438 h 3726570"/>
              <a:gd name="connsiteX13" fmla="*/ 1402036 w 3934303"/>
              <a:gd name="connsiteY13" fmla="*/ 3232538 h 3726570"/>
              <a:gd name="connsiteX14" fmla="*/ 1636986 w 3934303"/>
              <a:gd name="connsiteY14" fmla="*/ 3435738 h 3726570"/>
              <a:gd name="connsiteX15" fmla="*/ 1630636 w 3934303"/>
              <a:gd name="connsiteY15" fmla="*/ 3686563 h 3726570"/>
              <a:gd name="connsiteX16" fmla="*/ 963886 w 3934303"/>
              <a:gd name="connsiteY16" fmla="*/ 3711963 h 3726570"/>
              <a:gd name="connsiteX17" fmla="*/ 671786 w 3934303"/>
              <a:gd name="connsiteY17" fmla="*/ 3543688 h 3726570"/>
              <a:gd name="connsiteX18" fmla="*/ 577306 w 3934303"/>
              <a:gd name="connsiteY18" fmla="*/ 3404689 h 3726570"/>
              <a:gd name="connsiteX19" fmla="*/ 579711 w 3934303"/>
              <a:gd name="connsiteY19" fmla="*/ 2165738 h 3726570"/>
              <a:gd name="connsiteX20" fmla="*/ 90398 w 3934303"/>
              <a:gd name="connsiteY20" fmla="*/ 1826764 h 3726570"/>
              <a:gd name="connsiteX21" fmla="*/ 247994 w 3934303"/>
              <a:gd name="connsiteY21" fmla="*/ 671623 h 3726570"/>
              <a:gd name="connsiteX22" fmla="*/ 1953114 w 3934303"/>
              <a:gd name="connsiteY22" fmla="*/ 1 h 3726570"/>
              <a:gd name="connsiteX0" fmla="*/ 1953114 w 3934301"/>
              <a:gd name="connsiteY0" fmla="*/ 1 h 3726570"/>
              <a:gd name="connsiteX1" fmla="*/ 3675059 w 3934301"/>
              <a:gd name="connsiteY1" fmla="*/ 672909 h 3726570"/>
              <a:gd name="connsiteX2" fmla="*/ 3840361 w 3934301"/>
              <a:gd name="connsiteY2" fmla="*/ 1837801 h 3726570"/>
              <a:gd name="connsiteX3" fmla="*/ 3322911 w 3934301"/>
              <a:gd name="connsiteY3" fmla="*/ 2162563 h 3726570"/>
              <a:gd name="connsiteX4" fmla="*/ 3324545 w 3934301"/>
              <a:gd name="connsiteY4" fmla="*/ 3234472 h 3726570"/>
              <a:gd name="connsiteX5" fmla="*/ 3281636 w 3934301"/>
              <a:gd name="connsiteY5" fmla="*/ 3350013 h 3726570"/>
              <a:gd name="connsiteX6" fmla="*/ 3075261 w 3934301"/>
              <a:gd name="connsiteY6" fmla="*/ 3524638 h 3726570"/>
              <a:gd name="connsiteX7" fmla="*/ 2662511 w 3934301"/>
              <a:gd name="connsiteY7" fmla="*/ 3419863 h 3726570"/>
              <a:gd name="connsiteX8" fmla="*/ 2586311 w 3934301"/>
              <a:gd name="connsiteY8" fmla="*/ 3203963 h 3726570"/>
              <a:gd name="connsiteX9" fmla="*/ 2706961 w 3934301"/>
              <a:gd name="connsiteY9" fmla="*/ 2981713 h 3726570"/>
              <a:gd name="connsiteX10" fmla="*/ 2313261 w 3934301"/>
              <a:gd name="connsiteY10" fmla="*/ 2743588 h 3726570"/>
              <a:gd name="connsiteX11" fmla="*/ 1741761 w 3934301"/>
              <a:gd name="connsiteY11" fmla="*/ 2768988 h 3726570"/>
              <a:gd name="connsiteX12" fmla="*/ 1440136 w 3934301"/>
              <a:gd name="connsiteY12" fmla="*/ 2940438 h 3726570"/>
              <a:gd name="connsiteX13" fmla="*/ 1402036 w 3934301"/>
              <a:gd name="connsiteY13" fmla="*/ 3232538 h 3726570"/>
              <a:gd name="connsiteX14" fmla="*/ 1636986 w 3934301"/>
              <a:gd name="connsiteY14" fmla="*/ 3435738 h 3726570"/>
              <a:gd name="connsiteX15" fmla="*/ 1630636 w 3934301"/>
              <a:gd name="connsiteY15" fmla="*/ 3686563 h 3726570"/>
              <a:gd name="connsiteX16" fmla="*/ 963886 w 3934301"/>
              <a:gd name="connsiteY16" fmla="*/ 3711963 h 3726570"/>
              <a:gd name="connsiteX17" fmla="*/ 671786 w 3934301"/>
              <a:gd name="connsiteY17" fmla="*/ 3543688 h 3726570"/>
              <a:gd name="connsiteX18" fmla="*/ 577306 w 3934301"/>
              <a:gd name="connsiteY18" fmla="*/ 3404689 h 3726570"/>
              <a:gd name="connsiteX19" fmla="*/ 579711 w 3934301"/>
              <a:gd name="connsiteY19" fmla="*/ 2165738 h 3726570"/>
              <a:gd name="connsiteX20" fmla="*/ 90398 w 3934301"/>
              <a:gd name="connsiteY20" fmla="*/ 1826764 h 3726570"/>
              <a:gd name="connsiteX21" fmla="*/ 247994 w 3934301"/>
              <a:gd name="connsiteY21" fmla="*/ 671623 h 3726570"/>
              <a:gd name="connsiteX22" fmla="*/ 1953114 w 3934301"/>
              <a:gd name="connsiteY22" fmla="*/ 1 h 3726570"/>
              <a:gd name="connsiteX0" fmla="*/ 1953114 w 3934303"/>
              <a:gd name="connsiteY0" fmla="*/ 1 h 3726570"/>
              <a:gd name="connsiteX1" fmla="*/ 3675059 w 3934303"/>
              <a:gd name="connsiteY1" fmla="*/ 672909 h 3726570"/>
              <a:gd name="connsiteX2" fmla="*/ 3840361 w 3934303"/>
              <a:gd name="connsiteY2" fmla="*/ 1837801 h 3726570"/>
              <a:gd name="connsiteX3" fmla="*/ 3322911 w 3934303"/>
              <a:gd name="connsiteY3" fmla="*/ 2162563 h 3726570"/>
              <a:gd name="connsiteX4" fmla="*/ 3324545 w 3934303"/>
              <a:gd name="connsiteY4" fmla="*/ 3234472 h 3726570"/>
              <a:gd name="connsiteX5" fmla="*/ 3281636 w 3934303"/>
              <a:gd name="connsiteY5" fmla="*/ 3350013 h 3726570"/>
              <a:gd name="connsiteX6" fmla="*/ 3075261 w 3934303"/>
              <a:gd name="connsiteY6" fmla="*/ 3524638 h 3726570"/>
              <a:gd name="connsiteX7" fmla="*/ 2662511 w 3934303"/>
              <a:gd name="connsiteY7" fmla="*/ 3419863 h 3726570"/>
              <a:gd name="connsiteX8" fmla="*/ 2586311 w 3934303"/>
              <a:gd name="connsiteY8" fmla="*/ 3203963 h 3726570"/>
              <a:gd name="connsiteX9" fmla="*/ 2706961 w 3934303"/>
              <a:gd name="connsiteY9" fmla="*/ 2981713 h 3726570"/>
              <a:gd name="connsiteX10" fmla="*/ 2313261 w 3934303"/>
              <a:gd name="connsiteY10" fmla="*/ 2743588 h 3726570"/>
              <a:gd name="connsiteX11" fmla="*/ 1741761 w 3934303"/>
              <a:gd name="connsiteY11" fmla="*/ 2768988 h 3726570"/>
              <a:gd name="connsiteX12" fmla="*/ 1440136 w 3934303"/>
              <a:gd name="connsiteY12" fmla="*/ 2940438 h 3726570"/>
              <a:gd name="connsiteX13" fmla="*/ 1402036 w 3934303"/>
              <a:gd name="connsiteY13" fmla="*/ 3232538 h 3726570"/>
              <a:gd name="connsiteX14" fmla="*/ 1636986 w 3934303"/>
              <a:gd name="connsiteY14" fmla="*/ 3435738 h 3726570"/>
              <a:gd name="connsiteX15" fmla="*/ 1630636 w 3934303"/>
              <a:gd name="connsiteY15" fmla="*/ 3686563 h 3726570"/>
              <a:gd name="connsiteX16" fmla="*/ 963886 w 3934303"/>
              <a:gd name="connsiteY16" fmla="*/ 3711963 h 3726570"/>
              <a:gd name="connsiteX17" fmla="*/ 671786 w 3934303"/>
              <a:gd name="connsiteY17" fmla="*/ 3543688 h 3726570"/>
              <a:gd name="connsiteX18" fmla="*/ 577306 w 3934303"/>
              <a:gd name="connsiteY18" fmla="*/ 3404689 h 3726570"/>
              <a:gd name="connsiteX19" fmla="*/ 579711 w 3934303"/>
              <a:gd name="connsiteY19" fmla="*/ 2165738 h 3726570"/>
              <a:gd name="connsiteX20" fmla="*/ 90398 w 3934303"/>
              <a:gd name="connsiteY20" fmla="*/ 1826764 h 3726570"/>
              <a:gd name="connsiteX21" fmla="*/ 247994 w 3934303"/>
              <a:gd name="connsiteY21" fmla="*/ 671623 h 3726570"/>
              <a:gd name="connsiteX22" fmla="*/ 1953114 w 3934303"/>
              <a:gd name="connsiteY22" fmla="*/ 1 h 3726570"/>
              <a:gd name="connsiteX0" fmla="*/ 1953114 w 3934301"/>
              <a:gd name="connsiteY0" fmla="*/ 1 h 3726570"/>
              <a:gd name="connsiteX1" fmla="*/ 3675059 w 3934301"/>
              <a:gd name="connsiteY1" fmla="*/ 672909 h 3726570"/>
              <a:gd name="connsiteX2" fmla="*/ 3840361 w 3934301"/>
              <a:gd name="connsiteY2" fmla="*/ 1837801 h 3726570"/>
              <a:gd name="connsiteX3" fmla="*/ 3322911 w 3934301"/>
              <a:gd name="connsiteY3" fmla="*/ 2162563 h 3726570"/>
              <a:gd name="connsiteX4" fmla="*/ 3324545 w 3934301"/>
              <a:gd name="connsiteY4" fmla="*/ 3234472 h 3726570"/>
              <a:gd name="connsiteX5" fmla="*/ 3281636 w 3934301"/>
              <a:gd name="connsiteY5" fmla="*/ 3350013 h 3726570"/>
              <a:gd name="connsiteX6" fmla="*/ 3075261 w 3934301"/>
              <a:gd name="connsiteY6" fmla="*/ 3524638 h 3726570"/>
              <a:gd name="connsiteX7" fmla="*/ 2662511 w 3934301"/>
              <a:gd name="connsiteY7" fmla="*/ 3419863 h 3726570"/>
              <a:gd name="connsiteX8" fmla="*/ 2586311 w 3934301"/>
              <a:gd name="connsiteY8" fmla="*/ 3203963 h 3726570"/>
              <a:gd name="connsiteX9" fmla="*/ 2706961 w 3934301"/>
              <a:gd name="connsiteY9" fmla="*/ 2981713 h 3726570"/>
              <a:gd name="connsiteX10" fmla="*/ 2313261 w 3934301"/>
              <a:gd name="connsiteY10" fmla="*/ 2743588 h 3726570"/>
              <a:gd name="connsiteX11" fmla="*/ 1741761 w 3934301"/>
              <a:gd name="connsiteY11" fmla="*/ 2768988 h 3726570"/>
              <a:gd name="connsiteX12" fmla="*/ 1440136 w 3934301"/>
              <a:gd name="connsiteY12" fmla="*/ 2940438 h 3726570"/>
              <a:gd name="connsiteX13" fmla="*/ 1402036 w 3934301"/>
              <a:gd name="connsiteY13" fmla="*/ 3232538 h 3726570"/>
              <a:gd name="connsiteX14" fmla="*/ 1636986 w 3934301"/>
              <a:gd name="connsiteY14" fmla="*/ 3435738 h 3726570"/>
              <a:gd name="connsiteX15" fmla="*/ 1630636 w 3934301"/>
              <a:gd name="connsiteY15" fmla="*/ 3686563 h 3726570"/>
              <a:gd name="connsiteX16" fmla="*/ 963886 w 3934301"/>
              <a:gd name="connsiteY16" fmla="*/ 3711963 h 3726570"/>
              <a:gd name="connsiteX17" fmla="*/ 671786 w 3934301"/>
              <a:gd name="connsiteY17" fmla="*/ 3543688 h 3726570"/>
              <a:gd name="connsiteX18" fmla="*/ 577306 w 3934301"/>
              <a:gd name="connsiteY18" fmla="*/ 3404689 h 3726570"/>
              <a:gd name="connsiteX19" fmla="*/ 579711 w 3934301"/>
              <a:gd name="connsiteY19" fmla="*/ 2165738 h 3726570"/>
              <a:gd name="connsiteX20" fmla="*/ 90398 w 3934301"/>
              <a:gd name="connsiteY20" fmla="*/ 1826764 h 3726570"/>
              <a:gd name="connsiteX21" fmla="*/ 247994 w 3934301"/>
              <a:gd name="connsiteY21" fmla="*/ 671623 h 3726570"/>
              <a:gd name="connsiteX22" fmla="*/ 1953114 w 3934301"/>
              <a:gd name="connsiteY22" fmla="*/ 1 h 3726570"/>
              <a:gd name="connsiteX0" fmla="*/ 1953114 w 3934303"/>
              <a:gd name="connsiteY0" fmla="*/ 1 h 3726570"/>
              <a:gd name="connsiteX1" fmla="*/ 3675059 w 3934303"/>
              <a:gd name="connsiteY1" fmla="*/ 672909 h 3726570"/>
              <a:gd name="connsiteX2" fmla="*/ 3840361 w 3934303"/>
              <a:gd name="connsiteY2" fmla="*/ 1837801 h 3726570"/>
              <a:gd name="connsiteX3" fmla="*/ 3322911 w 3934303"/>
              <a:gd name="connsiteY3" fmla="*/ 2162563 h 3726570"/>
              <a:gd name="connsiteX4" fmla="*/ 3324545 w 3934303"/>
              <a:gd name="connsiteY4" fmla="*/ 3234472 h 3726570"/>
              <a:gd name="connsiteX5" fmla="*/ 3281636 w 3934303"/>
              <a:gd name="connsiteY5" fmla="*/ 3350013 h 3726570"/>
              <a:gd name="connsiteX6" fmla="*/ 3075261 w 3934303"/>
              <a:gd name="connsiteY6" fmla="*/ 3524638 h 3726570"/>
              <a:gd name="connsiteX7" fmla="*/ 2662511 w 3934303"/>
              <a:gd name="connsiteY7" fmla="*/ 3419863 h 3726570"/>
              <a:gd name="connsiteX8" fmla="*/ 2586311 w 3934303"/>
              <a:gd name="connsiteY8" fmla="*/ 3203963 h 3726570"/>
              <a:gd name="connsiteX9" fmla="*/ 2706961 w 3934303"/>
              <a:gd name="connsiteY9" fmla="*/ 2981713 h 3726570"/>
              <a:gd name="connsiteX10" fmla="*/ 2313261 w 3934303"/>
              <a:gd name="connsiteY10" fmla="*/ 2743588 h 3726570"/>
              <a:gd name="connsiteX11" fmla="*/ 1741761 w 3934303"/>
              <a:gd name="connsiteY11" fmla="*/ 2768988 h 3726570"/>
              <a:gd name="connsiteX12" fmla="*/ 1440136 w 3934303"/>
              <a:gd name="connsiteY12" fmla="*/ 2940438 h 3726570"/>
              <a:gd name="connsiteX13" fmla="*/ 1402036 w 3934303"/>
              <a:gd name="connsiteY13" fmla="*/ 3232538 h 3726570"/>
              <a:gd name="connsiteX14" fmla="*/ 1636986 w 3934303"/>
              <a:gd name="connsiteY14" fmla="*/ 3435738 h 3726570"/>
              <a:gd name="connsiteX15" fmla="*/ 1630636 w 3934303"/>
              <a:gd name="connsiteY15" fmla="*/ 3686563 h 3726570"/>
              <a:gd name="connsiteX16" fmla="*/ 963886 w 3934303"/>
              <a:gd name="connsiteY16" fmla="*/ 3711963 h 3726570"/>
              <a:gd name="connsiteX17" fmla="*/ 671786 w 3934303"/>
              <a:gd name="connsiteY17" fmla="*/ 3543688 h 3726570"/>
              <a:gd name="connsiteX18" fmla="*/ 577306 w 3934303"/>
              <a:gd name="connsiteY18" fmla="*/ 3404689 h 3726570"/>
              <a:gd name="connsiteX19" fmla="*/ 579711 w 3934303"/>
              <a:gd name="connsiteY19" fmla="*/ 2165738 h 3726570"/>
              <a:gd name="connsiteX20" fmla="*/ 90398 w 3934303"/>
              <a:gd name="connsiteY20" fmla="*/ 1826764 h 3726570"/>
              <a:gd name="connsiteX21" fmla="*/ 247994 w 3934303"/>
              <a:gd name="connsiteY21" fmla="*/ 671623 h 3726570"/>
              <a:gd name="connsiteX22" fmla="*/ 1953114 w 3934303"/>
              <a:gd name="connsiteY22" fmla="*/ 1 h 3726570"/>
              <a:gd name="connsiteX0" fmla="*/ 1953114 w 3934301"/>
              <a:gd name="connsiteY0" fmla="*/ 1 h 3726570"/>
              <a:gd name="connsiteX1" fmla="*/ 3675059 w 3934301"/>
              <a:gd name="connsiteY1" fmla="*/ 672909 h 3726570"/>
              <a:gd name="connsiteX2" fmla="*/ 3840361 w 3934301"/>
              <a:gd name="connsiteY2" fmla="*/ 1837801 h 3726570"/>
              <a:gd name="connsiteX3" fmla="*/ 3322911 w 3934301"/>
              <a:gd name="connsiteY3" fmla="*/ 2162563 h 3726570"/>
              <a:gd name="connsiteX4" fmla="*/ 3324545 w 3934301"/>
              <a:gd name="connsiteY4" fmla="*/ 3234472 h 3726570"/>
              <a:gd name="connsiteX5" fmla="*/ 3281636 w 3934301"/>
              <a:gd name="connsiteY5" fmla="*/ 3350013 h 3726570"/>
              <a:gd name="connsiteX6" fmla="*/ 3075261 w 3934301"/>
              <a:gd name="connsiteY6" fmla="*/ 3524638 h 3726570"/>
              <a:gd name="connsiteX7" fmla="*/ 2662511 w 3934301"/>
              <a:gd name="connsiteY7" fmla="*/ 3419863 h 3726570"/>
              <a:gd name="connsiteX8" fmla="*/ 2586311 w 3934301"/>
              <a:gd name="connsiteY8" fmla="*/ 3203963 h 3726570"/>
              <a:gd name="connsiteX9" fmla="*/ 2706961 w 3934301"/>
              <a:gd name="connsiteY9" fmla="*/ 2981713 h 3726570"/>
              <a:gd name="connsiteX10" fmla="*/ 2313261 w 3934301"/>
              <a:gd name="connsiteY10" fmla="*/ 2743588 h 3726570"/>
              <a:gd name="connsiteX11" fmla="*/ 1741761 w 3934301"/>
              <a:gd name="connsiteY11" fmla="*/ 2768988 h 3726570"/>
              <a:gd name="connsiteX12" fmla="*/ 1440136 w 3934301"/>
              <a:gd name="connsiteY12" fmla="*/ 2940438 h 3726570"/>
              <a:gd name="connsiteX13" fmla="*/ 1402036 w 3934301"/>
              <a:gd name="connsiteY13" fmla="*/ 3232538 h 3726570"/>
              <a:gd name="connsiteX14" fmla="*/ 1636986 w 3934301"/>
              <a:gd name="connsiteY14" fmla="*/ 3435738 h 3726570"/>
              <a:gd name="connsiteX15" fmla="*/ 1630636 w 3934301"/>
              <a:gd name="connsiteY15" fmla="*/ 3686563 h 3726570"/>
              <a:gd name="connsiteX16" fmla="*/ 963886 w 3934301"/>
              <a:gd name="connsiteY16" fmla="*/ 3711963 h 3726570"/>
              <a:gd name="connsiteX17" fmla="*/ 671786 w 3934301"/>
              <a:gd name="connsiteY17" fmla="*/ 3543688 h 3726570"/>
              <a:gd name="connsiteX18" fmla="*/ 577306 w 3934301"/>
              <a:gd name="connsiteY18" fmla="*/ 3404689 h 3726570"/>
              <a:gd name="connsiteX19" fmla="*/ 579711 w 3934301"/>
              <a:gd name="connsiteY19" fmla="*/ 2165738 h 3726570"/>
              <a:gd name="connsiteX20" fmla="*/ 90398 w 3934301"/>
              <a:gd name="connsiteY20" fmla="*/ 1826764 h 3726570"/>
              <a:gd name="connsiteX21" fmla="*/ 247994 w 3934301"/>
              <a:gd name="connsiteY21" fmla="*/ 671623 h 3726570"/>
              <a:gd name="connsiteX22" fmla="*/ 1953114 w 3934301"/>
              <a:gd name="connsiteY22" fmla="*/ 1 h 3726570"/>
              <a:gd name="connsiteX0" fmla="*/ 1953114 w 3934303"/>
              <a:gd name="connsiteY0" fmla="*/ 1 h 3726570"/>
              <a:gd name="connsiteX1" fmla="*/ 3675059 w 3934303"/>
              <a:gd name="connsiteY1" fmla="*/ 672909 h 3726570"/>
              <a:gd name="connsiteX2" fmla="*/ 3840361 w 3934303"/>
              <a:gd name="connsiteY2" fmla="*/ 1837801 h 3726570"/>
              <a:gd name="connsiteX3" fmla="*/ 3322911 w 3934303"/>
              <a:gd name="connsiteY3" fmla="*/ 2162563 h 3726570"/>
              <a:gd name="connsiteX4" fmla="*/ 3324545 w 3934303"/>
              <a:gd name="connsiteY4" fmla="*/ 3234472 h 3726570"/>
              <a:gd name="connsiteX5" fmla="*/ 3281636 w 3934303"/>
              <a:gd name="connsiteY5" fmla="*/ 3350013 h 3726570"/>
              <a:gd name="connsiteX6" fmla="*/ 3075261 w 3934303"/>
              <a:gd name="connsiteY6" fmla="*/ 3524638 h 3726570"/>
              <a:gd name="connsiteX7" fmla="*/ 2662511 w 3934303"/>
              <a:gd name="connsiteY7" fmla="*/ 3419863 h 3726570"/>
              <a:gd name="connsiteX8" fmla="*/ 2586311 w 3934303"/>
              <a:gd name="connsiteY8" fmla="*/ 3203963 h 3726570"/>
              <a:gd name="connsiteX9" fmla="*/ 2706961 w 3934303"/>
              <a:gd name="connsiteY9" fmla="*/ 2981713 h 3726570"/>
              <a:gd name="connsiteX10" fmla="*/ 2313261 w 3934303"/>
              <a:gd name="connsiteY10" fmla="*/ 2743588 h 3726570"/>
              <a:gd name="connsiteX11" fmla="*/ 1741761 w 3934303"/>
              <a:gd name="connsiteY11" fmla="*/ 2768988 h 3726570"/>
              <a:gd name="connsiteX12" fmla="*/ 1440136 w 3934303"/>
              <a:gd name="connsiteY12" fmla="*/ 2940438 h 3726570"/>
              <a:gd name="connsiteX13" fmla="*/ 1402036 w 3934303"/>
              <a:gd name="connsiteY13" fmla="*/ 3232538 h 3726570"/>
              <a:gd name="connsiteX14" fmla="*/ 1636986 w 3934303"/>
              <a:gd name="connsiteY14" fmla="*/ 3435738 h 3726570"/>
              <a:gd name="connsiteX15" fmla="*/ 1630636 w 3934303"/>
              <a:gd name="connsiteY15" fmla="*/ 3686563 h 3726570"/>
              <a:gd name="connsiteX16" fmla="*/ 963886 w 3934303"/>
              <a:gd name="connsiteY16" fmla="*/ 3711963 h 3726570"/>
              <a:gd name="connsiteX17" fmla="*/ 671786 w 3934303"/>
              <a:gd name="connsiteY17" fmla="*/ 3543688 h 3726570"/>
              <a:gd name="connsiteX18" fmla="*/ 577306 w 3934303"/>
              <a:gd name="connsiteY18" fmla="*/ 3404689 h 3726570"/>
              <a:gd name="connsiteX19" fmla="*/ 579711 w 3934303"/>
              <a:gd name="connsiteY19" fmla="*/ 2165738 h 3726570"/>
              <a:gd name="connsiteX20" fmla="*/ 90398 w 3934303"/>
              <a:gd name="connsiteY20" fmla="*/ 1826764 h 3726570"/>
              <a:gd name="connsiteX21" fmla="*/ 247994 w 3934303"/>
              <a:gd name="connsiteY21" fmla="*/ 671623 h 3726570"/>
              <a:gd name="connsiteX22" fmla="*/ 1953114 w 3934303"/>
              <a:gd name="connsiteY22" fmla="*/ 1 h 3726570"/>
              <a:gd name="connsiteX0" fmla="*/ 1953114 w 3934301"/>
              <a:gd name="connsiteY0" fmla="*/ 1 h 3726570"/>
              <a:gd name="connsiteX1" fmla="*/ 3675059 w 3934301"/>
              <a:gd name="connsiteY1" fmla="*/ 672909 h 3726570"/>
              <a:gd name="connsiteX2" fmla="*/ 3840361 w 3934301"/>
              <a:gd name="connsiteY2" fmla="*/ 1837801 h 3726570"/>
              <a:gd name="connsiteX3" fmla="*/ 3322911 w 3934301"/>
              <a:gd name="connsiteY3" fmla="*/ 2162563 h 3726570"/>
              <a:gd name="connsiteX4" fmla="*/ 3324545 w 3934301"/>
              <a:gd name="connsiteY4" fmla="*/ 3234472 h 3726570"/>
              <a:gd name="connsiteX5" fmla="*/ 3281636 w 3934301"/>
              <a:gd name="connsiteY5" fmla="*/ 3350013 h 3726570"/>
              <a:gd name="connsiteX6" fmla="*/ 3075261 w 3934301"/>
              <a:gd name="connsiteY6" fmla="*/ 3524638 h 3726570"/>
              <a:gd name="connsiteX7" fmla="*/ 2662511 w 3934301"/>
              <a:gd name="connsiteY7" fmla="*/ 3419863 h 3726570"/>
              <a:gd name="connsiteX8" fmla="*/ 2586311 w 3934301"/>
              <a:gd name="connsiteY8" fmla="*/ 3203963 h 3726570"/>
              <a:gd name="connsiteX9" fmla="*/ 2706961 w 3934301"/>
              <a:gd name="connsiteY9" fmla="*/ 2981713 h 3726570"/>
              <a:gd name="connsiteX10" fmla="*/ 2313261 w 3934301"/>
              <a:gd name="connsiteY10" fmla="*/ 2743588 h 3726570"/>
              <a:gd name="connsiteX11" fmla="*/ 1741761 w 3934301"/>
              <a:gd name="connsiteY11" fmla="*/ 2768988 h 3726570"/>
              <a:gd name="connsiteX12" fmla="*/ 1440136 w 3934301"/>
              <a:gd name="connsiteY12" fmla="*/ 2940438 h 3726570"/>
              <a:gd name="connsiteX13" fmla="*/ 1402036 w 3934301"/>
              <a:gd name="connsiteY13" fmla="*/ 3232538 h 3726570"/>
              <a:gd name="connsiteX14" fmla="*/ 1636986 w 3934301"/>
              <a:gd name="connsiteY14" fmla="*/ 3435738 h 3726570"/>
              <a:gd name="connsiteX15" fmla="*/ 1630636 w 3934301"/>
              <a:gd name="connsiteY15" fmla="*/ 3686563 h 3726570"/>
              <a:gd name="connsiteX16" fmla="*/ 963886 w 3934301"/>
              <a:gd name="connsiteY16" fmla="*/ 3711963 h 3726570"/>
              <a:gd name="connsiteX17" fmla="*/ 671786 w 3934301"/>
              <a:gd name="connsiteY17" fmla="*/ 3543688 h 3726570"/>
              <a:gd name="connsiteX18" fmla="*/ 577306 w 3934301"/>
              <a:gd name="connsiteY18" fmla="*/ 3404689 h 3726570"/>
              <a:gd name="connsiteX19" fmla="*/ 579711 w 3934301"/>
              <a:gd name="connsiteY19" fmla="*/ 2165738 h 3726570"/>
              <a:gd name="connsiteX20" fmla="*/ 90398 w 3934301"/>
              <a:gd name="connsiteY20" fmla="*/ 1826764 h 3726570"/>
              <a:gd name="connsiteX21" fmla="*/ 247994 w 3934301"/>
              <a:gd name="connsiteY21" fmla="*/ 671623 h 3726570"/>
              <a:gd name="connsiteX22" fmla="*/ 1953114 w 3934301"/>
              <a:gd name="connsiteY22" fmla="*/ 1 h 3726570"/>
              <a:gd name="connsiteX0" fmla="*/ 1953114 w 3934303"/>
              <a:gd name="connsiteY0" fmla="*/ 1 h 3726570"/>
              <a:gd name="connsiteX1" fmla="*/ 3675059 w 3934303"/>
              <a:gd name="connsiteY1" fmla="*/ 672909 h 3726570"/>
              <a:gd name="connsiteX2" fmla="*/ 3840361 w 3934303"/>
              <a:gd name="connsiteY2" fmla="*/ 1837801 h 3726570"/>
              <a:gd name="connsiteX3" fmla="*/ 3322911 w 3934303"/>
              <a:gd name="connsiteY3" fmla="*/ 2162563 h 3726570"/>
              <a:gd name="connsiteX4" fmla="*/ 3324545 w 3934303"/>
              <a:gd name="connsiteY4" fmla="*/ 3234472 h 3726570"/>
              <a:gd name="connsiteX5" fmla="*/ 3281636 w 3934303"/>
              <a:gd name="connsiteY5" fmla="*/ 3350013 h 3726570"/>
              <a:gd name="connsiteX6" fmla="*/ 3075261 w 3934303"/>
              <a:gd name="connsiteY6" fmla="*/ 3524638 h 3726570"/>
              <a:gd name="connsiteX7" fmla="*/ 2662511 w 3934303"/>
              <a:gd name="connsiteY7" fmla="*/ 3419863 h 3726570"/>
              <a:gd name="connsiteX8" fmla="*/ 2586311 w 3934303"/>
              <a:gd name="connsiteY8" fmla="*/ 3203963 h 3726570"/>
              <a:gd name="connsiteX9" fmla="*/ 2706961 w 3934303"/>
              <a:gd name="connsiteY9" fmla="*/ 2981713 h 3726570"/>
              <a:gd name="connsiteX10" fmla="*/ 2313261 w 3934303"/>
              <a:gd name="connsiteY10" fmla="*/ 2743588 h 3726570"/>
              <a:gd name="connsiteX11" fmla="*/ 1741761 w 3934303"/>
              <a:gd name="connsiteY11" fmla="*/ 2768988 h 3726570"/>
              <a:gd name="connsiteX12" fmla="*/ 1440136 w 3934303"/>
              <a:gd name="connsiteY12" fmla="*/ 2940438 h 3726570"/>
              <a:gd name="connsiteX13" fmla="*/ 1402036 w 3934303"/>
              <a:gd name="connsiteY13" fmla="*/ 3232538 h 3726570"/>
              <a:gd name="connsiteX14" fmla="*/ 1636986 w 3934303"/>
              <a:gd name="connsiteY14" fmla="*/ 3435738 h 3726570"/>
              <a:gd name="connsiteX15" fmla="*/ 1630636 w 3934303"/>
              <a:gd name="connsiteY15" fmla="*/ 3686563 h 3726570"/>
              <a:gd name="connsiteX16" fmla="*/ 963886 w 3934303"/>
              <a:gd name="connsiteY16" fmla="*/ 3711963 h 3726570"/>
              <a:gd name="connsiteX17" fmla="*/ 671786 w 3934303"/>
              <a:gd name="connsiteY17" fmla="*/ 3543688 h 3726570"/>
              <a:gd name="connsiteX18" fmla="*/ 570894 w 3934303"/>
              <a:gd name="connsiteY18" fmla="*/ 3430164 h 3726570"/>
              <a:gd name="connsiteX19" fmla="*/ 579711 w 3934303"/>
              <a:gd name="connsiteY19" fmla="*/ 2165738 h 3726570"/>
              <a:gd name="connsiteX20" fmla="*/ 90398 w 3934303"/>
              <a:gd name="connsiteY20" fmla="*/ 1826764 h 3726570"/>
              <a:gd name="connsiteX21" fmla="*/ 247994 w 3934303"/>
              <a:gd name="connsiteY21" fmla="*/ 671623 h 3726570"/>
              <a:gd name="connsiteX22" fmla="*/ 1953114 w 3934303"/>
              <a:gd name="connsiteY22" fmla="*/ 1 h 3726570"/>
              <a:gd name="connsiteX0" fmla="*/ 1953114 w 3934301"/>
              <a:gd name="connsiteY0" fmla="*/ 1 h 3726570"/>
              <a:gd name="connsiteX1" fmla="*/ 3675059 w 3934301"/>
              <a:gd name="connsiteY1" fmla="*/ 672909 h 3726570"/>
              <a:gd name="connsiteX2" fmla="*/ 3840361 w 3934301"/>
              <a:gd name="connsiteY2" fmla="*/ 1837801 h 3726570"/>
              <a:gd name="connsiteX3" fmla="*/ 3322911 w 3934301"/>
              <a:gd name="connsiteY3" fmla="*/ 2162563 h 3726570"/>
              <a:gd name="connsiteX4" fmla="*/ 3324545 w 3934301"/>
              <a:gd name="connsiteY4" fmla="*/ 3234472 h 3726570"/>
              <a:gd name="connsiteX5" fmla="*/ 3281636 w 3934301"/>
              <a:gd name="connsiteY5" fmla="*/ 3350013 h 3726570"/>
              <a:gd name="connsiteX6" fmla="*/ 3075261 w 3934301"/>
              <a:gd name="connsiteY6" fmla="*/ 3524638 h 3726570"/>
              <a:gd name="connsiteX7" fmla="*/ 2662511 w 3934301"/>
              <a:gd name="connsiteY7" fmla="*/ 3419863 h 3726570"/>
              <a:gd name="connsiteX8" fmla="*/ 2586311 w 3934301"/>
              <a:gd name="connsiteY8" fmla="*/ 3203963 h 3726570"/>
              <a:gd name="connsiteX9" fmla="*/ 2706961 w 3934301"/>
              <a:gd name="connsiteY9" fmla="*/ 2981713 h 3726570"/>
              <a:gd name="connsiteX10" fmla="*/ 2313261 w 3934301"/>
              <a:gd name="connsiteY10" fmla="*/ 2743588 h 3726570"/>
              <a:gd name="connsiteX11" fmla="*/ 1741761 w 3934301"/>
              <a:gd name="connsiteY11" fmla="*/ 2768988 h 3726570"/>
              <a:gd name="connsiteX12" fmla="*/ 1440136 w 3934301"/>
              <a:gd name="connsiteY12" fmla="*/ 2940438 h 3726570"/>
              <a:gd name="connsiteX13" fmla="*/ 1402036 w 3934301"/>
              <a:gd name="connsiteY13" fmla="*/ 3232538 h 3726570"/>
              <a:gd name="connsiteX14" fmla="*/ 1636986 w 3934301"/>
              <a:gd name="connsiteY14" fmla="*/ 3435738 h 3726570"/>
              <a:gd name="connsiteX15" fmla="*/ 1630636 w 3934301"/>
              <a:gd name="connsiteY15" fmla="*/ 3686563 h 3726570"/>
              <a:gd name="connsiteX16" fmla="*/ 963886 w 3934301"/>
              <a:gd name="connsiteY16" fmla="*/ 3711963 h 3726570"/>
              <a:gd name="connsiteX17" fmla="*/ 671786 w 3934301"/>
              <a:gd name="connsiteY17" fmla="*/ 3543688 h 3726570"/>
              <a:gd name="connsiteX18" fmla="*/ 580510 w 3934301"/>
              <a:gd name="connsiteY18" fmla="*/ 3435257 h 3726570"/>
              <a:gd name="connsiteX19" fmla="*/ 579711 w 3934301"/>
              <a:gd name="connsiteY19" fmla="*/ 2165738 h 3726570"/>
              <a:gd name="connsiteX20" fmla="*/ 90398 w 3934301"/>
              <a:gd name="connsiteY20" fmla="*/ 1826764 h 3726570"/>
              <a:gd name="connsiteX21" fmla="*/ 247994 w 3934301"/>
              <a:gd name="connsiteY21" fmla="*/ 671623 h 3726570"/>
              <a:gd name="connsiteX22" fmla="*/ 1953114 w 3934301"/>
              <a:gd name="connsiteY22" fmla="*/ 1 h 3726570"/>
              <a:gd name="connsiteX0" fmla="*/ 1953114 w 3934303"/>
              <a:gd name="connsiteY0" fmla="*/ 1 h 3726570"/>
              <a:gd name="connsiteX1" fmla="*/ 3675059 w 3934303"/>
              <a:gd name="connsiteY1" fmla="*/ 672909 h 3726570"/>
              <a:gd name="connsiteX2" fmla="*/ 3840361 w 3934303"/>
              <a:gd name="connsiteY2" fmla="*/ 1837801 h 3726570"/>
              <a:gd name="connsiteX3" fmla="*/ 3322911 w 3934303"/>
              <a:gd name="connsiteY3" fmla="*/ 2162563 h 3726570"/>
              <a:gd name="connsiteX4" fmla="*/ 3324545 w 3934303"/>
              <a:gd name="connsiteY4" fmla="*/ 3234472 h 3726570"/>
              <a:gd name="connsiteX5" fmla="*/ 3281636 w 3934303"/>
              <a:gd name="connsiteY5" fmla="*/ 3350013 h 3726570"/>
              <a:gd name="connsiteX6" fmla="*/ 3075261 w 3934303"/>
              <a:gd name="connsiteY6" fmla="*/ 3524638 h 3726570"/>
              <a:gd name="connsiteX7" fmla="*/ 2662511 w 3934303"/>
              <a:gd name="connsiteY7" fmla="*/ 3419863 h 3726570"/>
              <a:gd name="connsiteX8" fmla="*/ 2586311 w 3934303"/>
              <a:gd name="connsiteY8" fmla="*/ 3203963 h 3726570"/>
              <a:gd name="connsiteX9" fmla="*/ 2706961 w 3934303"/>
              <a:gd name="connsiteY9" fmla="*/ 2981713 h 3726570"/>
              <a:gd name="connsiteX10" fmla="*/ 2313261 w 3934303"/>
              <a:gd name="connsiteY10" fmla="*/ 2743588 h 3726570"/>
              <a:gd name="connsiteX11" fmla="*/ 1741761 w 3934303"/>
              <a:gd name="connsiteY11" fmla="*/ 2768988 h 3726570"/>
              <a:gd name="connsiteX12" fmla="*/ 1440136 w 3934303"/>
              <a:gd name="connsiteY12" fmla="*/ 2940438 h 3726570"/>
              <a:gd name="connsiteX13" fmla="*/ 1402036 w 3934303"/>
              <a:gd name="connsiteY13" fmla="*/ 3232538 h 3726570"/>
              <a:gd name="connsiteX14" fmla="*/ 1636986 w 3934303"/>
              <a:gd name="connsiteY14" fmla="*/ 3435738 h 3726570"/>
              <a:gd name="connsiteX15" fmla="*/ 1630636 w 3934303"/>
              <a:gd name="connsiteY15" fmla="*/ 3686563 h 3726570"/>
              <a:gd name="connsiteX16" fmla="*/ 963886 w 3934303"/>
              <a:gd name="connsiteY16" fmla="*/ 3711963 h 3726570"/>
              <a:gd name="connsiteX17" fmla="*/ 671786 w 3934303"/>
              <a:gd name="connsiteY17" fmla="*/ 3543688 h 3726570"/>
              <a:gd name="connsiteX18" fmla="*/ 570894 w 3934303"/>
              <a:gd name="connsiteY18" fmla="*/ 3430164 h 3726570"/>
              <a:gd name="connsiteX19" fmla="*/ 579711 w 3934303"/>
              <a:gd name="connsiteY19" fmla="*/ 2165738 h 3726570"/>
              <a:gd name="connsiteX20" fmla="*/ 90398 w 3934303"/>
              <a:gd name="connsiteY20" fmla="*/ 1826764 h 3726570"/>
              <a:gd name="connsiteX21" fmla="*/ 247994 w 3934303"/>
              <a:gd name="connsiteY21" fmla="*/ 671623 h 3726570"/>
              <a:gd name="connsiteX22" fmla="*/ 1953114 w 3934303"/>
              <a:gd name="connsiteY22" fmla="*/ 1 h 3726570"/>
              <a:gd name="connsiteX0" fmla="*/ 1953114 w 3934301"/>
              <a:gd name="connsiteY0" fmla="*/ 1 h 3726570"/>
              <a:gd name="connsiteX1" fmla="*/ 3675059 w 3934301"/>
              <a:gd name="connsiteY1" fmla="*/ 672909 h 3726570"/>
              <a:gd name="connsiteX2" fmla="*/ 3840361 w 3934301"/>
              <a:gd name="connsiteY2" fmla="*/ 1837801 h 3726570"/>
              <a:gd name="connsiteX3" fmla="*/ 3322911 w 3934301"/>
              <a:gd name="connsiteY3" fmla="*/ 2162563 h 3726570"/>
              <a:gd name="connsiteX4" fmla="*/ 3324545 w 3934301"/>
              <a:gd name="connsiteY4" fmla="*/ 3234472 h 3726570"/>
              <a:gd name="connsiteX5" fmla="*/ 3281636 w 3934301"/>
              <a:gd name="connsiteY5" fmla="*/ 3350013 h 3726570"/>
              <a:gd name="connsiteX6" fmla="*/ 3075261 w 3934301"/>
              <a:gd name="connsiteY6" fmla="*/ 3524638 h 3726570"/>
              <a:gd name="connsiteX7" fmla="*/ 2662511 w 3934301"/>
              <a:gd name="connsiteY7" fmla="*/ 3419863 h 3726570"/>
              <a:gd name="connsiteX8" fmla="*/ 2586311 w 3934301"/>
              <a:gd name="connsiteY8" fmla="*/ 3203963 h 3726570"/>
              <a:gd name="connsiteX9" fmla="*/ 2706961 w 3934301"/>
              <a:gd name="connsiteY9" fmla="*/ 2981713 h 3726570"/>
              <a:gd name="connsiteX10" fmla="*/ 2313261 w 3934301"/>
              <a:gd name="connsiteY10" fmla="*/ 2743588 h 3726570"/>
              <a:gd name="connsiteX11" fmla="*/ 1741761 w 3934301"/>
              <a:gd name="connsiteY11" fmla="*/ 2768988 h 3726570"/>
              <a:gd name="connsiteX12" fmla="*/ 1440136 w 3934301"/>
              <a:gd name="connsiteY12" fmla="*/ 2940438 h 3726570"/>
              <a:gd name="connsiteX13" fmla="*/ 1402036 w 3934301"/>
              <a:gd name="connsiteY13" fmla="*/ 3232538 h 3726570"/>
              <a:gd name="connsiteX14" fmla="*/ 1636986 w 3934301"/>
              <a:gd name="connsiteY14" fmla="*/ 3435738 h 3726570"/>
              <a:gd name="connsiteX15" fmla="*/ 1630636 w 3934301"/>
              <a:gd name="connsiteY15" fmla="*/ 3686563 h 3726570"/>
              <a:gd name="connsiteX16" fmla="*/ 963886 w 3934301"/>
              <a:gd name="connsiteY16" fmla="*/ 3711963 h 3726570"/>
              <a:gd name="connsiteX17" fmla="*/ 671786 w 3934301"/>
              <a:gd name="connsiteY17" fmla="*/ 3543688 h 3726570"/>
              <a:gd name="connsiteX18" fmla="*/ 574098 w 3934301"/>
              <a:gd name="connsiteY18" fmla="*/ 3425069 h 3726570"/>
              <a:gd name="connsiteX19" fmla="*/ 579711 w 3934301"/>
              <a:gd name="connsiteY19" fmla="*/ 2165738 h 3726570"/>
              <a:gd name="connsiteX20" fmla="*/ 90398 w 3934301"/>
              <a:gd name="connsiteY20" fmla="*/ 1826764 h 3726570"/>
              <a:gd name="connsiteX21" fmla="*/ 247994 w 3934301"/>
              <a:gd name="connsiteY21" fmla="*/ 671623 h 3726570"/>
              <a:gd name="connsiteX22" fmla="*/ 1953114 w 3934301"/>
              <a:gd name="connsiteY22" fmla="*/ 1 h 3726570"/>
              <a:gd name="connsiteX0" fmla="*/ 1953114 w 3934303"/>
              <a:gd name="connsiteY0" fmla="*/ 1 h 3726570"/>
              <a:gd name="connsiteX1" fmla="*/ 3675059 w 3934303"/>
              <a:gd name="connsiteY1" fmla="*/ 672909 h 3726570"/>
              <a:gd name="connsiteX2" fmla="*/ 3840361 w 3934303"/>
              <a:gd name="connsiteY2" fmla="*/ 1837801 h 3726570"/>
              <a:gd name="connsiteX3" fmla="*/ 3322911 w 3934303"/>
              <a:gd name="connsiteY3" fmla="*/ 2162563 h 3726570"/>
              <a:gd name="connsiteX4" fmla="*/ 3324545 w 3934303"/>
              <a:gd name="connsiteY4" fmla="*/ 3234472 h 3726570"/>
              <a:gd name="connsiteX5" fmla="*/ 3281636 w 3934303"/>
              <a:gd name="connsiteY5" fmla="*/ 3350013 h 3726570"/>
              <a:gd name="connsiteX6" fmla="*/ 3075261 w 3934303"/>
              <a:gd name="connsiteY6" fmla="*/ 3524638 h 3726570"/>
              <a:gd name="connsiteX7" fmla="*/ 2662511 w 3934303"/>
              <a:gd name="connsiteY7" fmla="*/ 3419863 h 3726570"/>
              <a:gd name="connsiteX8" fmla="*/ 2586311 w 3934303"/>
              <a:gd name="connsiteY8" fmla="*/ 3203963 h 3726570"/>
              <a:gd name="connsiteX9" fmla="*/ 2706961 w 3934303"/>
              <a:gd name="connsiteY9" fmla="*/ 2981713 h 3726570"/>
              <a:gd name="connsiteX10" fmla="*/ 2313261 w 3934303"/>
              <a:gd name="connsiteY10" fmla="*/ 2743588 h 3726570"/>
              <a:gd name="connsiteX11" fmla="*/ 1741761 w 3934303"/>
              <a:gd name="connsiteY11" fmla="*/ 2768988 h 3726570"/>
              <a:gd name="connsiteX12" fmla="*/ 1440136 w 3934303"/>
              <a:gd name="connsiteY12" fmla="*/ 2940438 h 3726570"/>
              <a:gd name="connsiteX13" fmla="*/ 1402036 w 3934303"/>
              <a:gd name="connsiteY13" fmla="*/ 3232538 h 3726570"/>
              <a:gd name="connsiteX14" fmla="*/ 1636986 w 3934303"/>
              <a:gd name="connsiteY14" fmla="*/ 3435738 h 3726570"/>
              <a:gd name="connsiteX15" fmla="*/ 1630636 w 3934303"/>
              <a:gd name="connsiteY15" fmla="*/ 3686563 h 3726570"/>
              <a:gd name="connsiteX16" fmla="*/ 963886 w 3934303"/>
              <a:gd name="connsiteY16" fmla="*/ 3711963 h 3726570"/>
              <a:gd name="connsiteX17" fmla="*/ 671786 w 3934303"/>
              <a:gd name="connsiteY17" fmla="*/ 3543688 h 3726570"/>
              <a:gd name="connsiteX18" fmla="*/ 577304 w 3934303"/>
              <a:gd name="connsiteY18" fmla="*/ 3435260 h 3726570"/>
              <a:gd name="connsiteX19" fmla="*/ 579711 w 3934303"/>
              <a:gd name="connsiteY19" fmla="*/ 2165738 h 3726570"/>
              <a:gd name="connsiteX20" fmla="*/ 90398 w 3934303"/>
              <a:gd name="connsiteY20" fmla="*/ 1826764 h 3726570"/>
              <a:gd name="connsiteX21" fmla="*/ 247994 w 3934303"/>
              <a:gd name="connsiteY21" fmla="*/ 671623 h 3726570"/>
              <a:gd name="connsiteX22" fmla="*/ 1953114 w 3934303"/>
              <a:gd name="connsiteY22" fmla="*/ 1 h 3726570"/>
              <a:gd name="connsiteX0" fmla="*/ 1953114 w 3934301"/>
              <a:gd name="connsiteY0" fmla="*/ 1 h 3726570"/>
              <a:gd name="connsiteX1" fmla="*/ 3675059 w 3934301"/>
              <a:gd name="connsiteY1" fmla="*/ 672909 h 3726570"/>
              <a:gd name="connsiteX2" fmla="*/ 3840361 w 3934301"/>
              <a:gd name="connsiteY2" fmla="*/ 1837801 h 3726570"/>
              <a:gd name="connsiteX3" fmla="*/ 3322911 w 3934301"/>
              <a:gd name="connsiteY3" fmla="*/ 2162563 h 3726570"/>
              <a:gd name="connsiteX4" fmla="*/ 3324545 w 3934301"/>
              <a:gd name="connsiteY4" fmla="*/ 3234472 h 3726570"/>
              <a:gd name="connsiteX5" fmla="*/ 3281636 w 3934301"/>
              <a:gd name="connsiteY5" fmla="*/ 3350013 h 3726570"/>
              <a:gd name="connsiteX6" fmla="*/ 3075261 w 3934301"/>
              <a:gd name="connsiteY6" fmla="*/ 3524638 h 3726570"/>
              <a:gd name="connsiteX7" fmla="*/ 2662511 w 3934301"/>
              <a:gd name="connsiteY7" fmla="*/ 3419863 h 3726570"/>
              <a:gd name="connsiteX8" fmla="*/ 2586311 w 3934301"/>
              <a:gd name="connsiteY8" fmla="*/ 3203963 h 3726570"/>
              <a:gd name="connsiteX9" fmla="*/ 2706961 w 3934301"/>
              <a:gd name="connsiteY9" fmla="*/ 2981713 h 3726570"/>
              <a:gd name="connsiteX10" fmla="*/ 2313261 w 3934301"/>
              <a:gd name="connsiteY10" fmla="*/ 2743588 h 3726570"/>
              <a:gd name="connsiteX11" fmla="*/ 1741761 w 3934301"/>
              <a:gd name="connsiteY11" fmla="*/ 2768988 h 3726570"/>
              <a:gd name="connsiteX12" fmla="*/ 1440136 w 3934301"/>
              <a:gd name="connsiteY12" fmla="*/ 2940438 h 3726570"/>
              <a:gd name="connsiteX13" fmla="*/ 1402036 w 3934301"/>
              <a:gd name="connsiteY13" fmla="*/ 3232538 h 3726570"/>
              <a:gd name="connsiteX14" fmla="*/ 1636986 w 3934301"/>
              <a:gd name="connsiteY14" fmla="*/ 3435738 h 3726570"/>
              <a:gd name="connsiteX15" fmla="*/ 1630636 w 3934301"/>
              <a:gd name="connsiteY15" fmla="*/ 3686563 h 3726570"/>
              <a:gd name="connsiteX16" fmla="*/ 963886 w 3934301"/>
              <a:gd name="connsiteY16" fmla="*/ 3711963 h 3726570"/>
              <a:gd name="connsiteX17" fmla="*/ 671786 w 3934301"/>
              <a:gd name="connsiteY17" fmla="*/ 3543688 h 3726570"/>
              <a:gd name="connsiteX18" fmla="*/ 577304 w 3934301"/>
              <a:gd name="connsiteY18" fmla="*/ 3435260 h 3726570"/>
              <a:gd name="connsiteX19" fmla="*/ 579711 w 3934301"/>
              <a:gd name="connsiteY19" fmla="*/ 2165738 h 3726570"/>
              <a:gd name="connsiteX20" fmla="*/ 90398 w 3934301"/>
              <a:gd name="connsiteY20" fmla="*/ 1826764 h 3726570"/>
              <a:gd name="connsiteX21" fmla="*/ 247994 w 3934301"/>
              <a:gd name="connsiteY21" fmla="*/ 671623 h 3726570"/>
              <a:gd name="connsiteX22" fmla="*/ 1953114 w 3934301"/>
              <a:gd name="connsiteY22" fmla="*/ 1 h 3726570"/>
              <a:gd name="connsiteX0" fmla="*/ 1953114 w 3934303"/>
              <a:gd name="connsiteY0" fmla="*/ 1 h 3723275"/>
              <a:gd name="connsiteX1" fmla="*/ 3675059 w 3934303"/>
              <a:gd name="connsiteY1" fmla="*/ 672909 h 3723275"/>
              <a:gd name="connsiteX2" fmla="*/ 3840361 w 3934303"/>
              <a:gd name="connsiteY2" fmla="*/ 1837801 h 3723275"/>
              <a:gd name="connsiteX3" fmla="*/ 3322911 w 3934303"/>
              <a:gd name="connsiteY3" fmla="*/ 2162563 h 3723275"/>
              <a:gd name="connsiteX4" fmla="*/ 3324545 w 3934303"/>
              <a:gd name="connsiteY4" fmla="*/ 3234472 h 3723275"/>
              <a:gd name="connsiteX5" fmla="*/ 3281636 w 3934303"/>
              <a:gd name="connsiteY5" fmla="*/ 3350013 h 3723275"/>
              <a:gd name="connsiteX6" fmla="*/ 3075261 w 3934303"/>
              <a:gd name="connsiteY6" fmla="*/ 3524638 h 3723275"/>
              <a:gd name="connsiteX7" fmla="*/ 2662511 w 3934303"/>
              <a:gd name="connsiteY7" fmla="*/ 3419863 h 3723275"/>
              <a:gd name="connsiteX8" fmla="*/ 2586311 w 3934303"/>
              <a:gd name="connsiteY8" fmla="*/ 3203963 h 3723275"/>
              <a:gd name="connsiteX9" fmla="*/ 2706961 w 3934303"/>
              <a:gd name="connsiteY9" fmla="*/ 2981713 h 3723275"/>
              <a:gd name="connsiteX10" fmla="*/ 2313261 w 3934303"/>
              <a:gd name="connsiteY10" fmla="*/ 2743588 h 3723275"/>
              <a:gd name="connsiteX11" fmla="*/ 1741761 w 3934303"/>
              <a:gd name="connsiteY11" fmla="*/ 2768988 h 3723275"/>
              <a:gd name="connsiteX12" fmla="*/ 1440136 w 3934303"/>
              <a:gd name="connsiteY12" fmla="*/ 2940438 h 3723275"/>
              <a:gd name="connsiteX13" fmla="*/ 1402036 w 3934303"/>
              <a:gd name="connsiteY13" fmla="*/ 3232538 h 3723275"/>
              <a:gd name="connsiteX14" fmla="*/ 1636986 w 3934303"/>
              <a:gd name="connsiteY14" fmla="*/ 3435738 h 3723275"/>
              <a:gd name="connsiteX15" fmla="*/ 1630636 w 3934303"/>
              <a:gd name="connsiteY15" fmla="*/ 3686563 h 3723275"/>
              <a:gd name="connsiteX16" fmla="*/ 963886 w 3934303"/>
              <a:gd name="connsiteY16" fmla="*/ 3711963 h 3723275"/>
              <a:gd name="connsiteX17" fmla="*/ 697426 w 3934303"/>
              <a:gd name="connsiteY17" fmla="*/ 3589540 h 3723275"/>
              <a:gd name="connsiteX18" fmla="*/ 577304 w 3934303"/>
              <a:gd name="connsiteY18" fmla="*/ 3435260 h 3723275"/>
              <a:gd name="connsiteX19" fmla="*/ 579711 w 3934303"/>
              <a:gd name="connsiteY19" fmla="*/ 2165738 h 3723275"/>
              <a:gd name="connsiteX20" fmla="*/ 90398 w 3934303"/>
              <a:gd name="connsiteY20" fmla="*/ 1826764 h 3723275"/>
              <a:gd name="connsiteX21" fmla="*/ 247994 w 3934303"/>
              <a:gd name="connsiteY21" fmla="*/ 671623 h 3723275"/>
              <a:gd name="connsiteX22" fmla="*/ 1953114 w 3934303"/>
              <a:gd name="connsiteY22" fmla="*/ 1 h 3723275"/>
              <a:gd name="connsiteX0" fmla="*/ 1953114 w 3934301"/>
              <a:gd name="connsiteY0" fmla="*/ 1 h 3723275"/>
              <a:gd name="connsiteX1" fmla="*/ 3675059 w 3934301"/>
              <a:gd name="connsiteY1" fmla="*/ 672909 h 3723275"/>
              <a:gd name="connsiteX2" fmla="*/ 3840361 w 3934301"/>
              <a:gd name="connsiteY2" fmla="*/ 1837801 h 3723275"/>
              <a:gd name="connsiteX3" fmla="*/ 3322911 w 3934301"/>
              <a:gd name="connsiteY3" fmla="*/ 2162563 h 3723275"/>
              <a:gd name="connsiteX4" fmla="*/ 3324545 w 3934301"/>
              <a:gd name="connsiteY4" fmla="*/ 3234472 h 3723275"/>
              <a:gd name="connsiteX5" fmla="*/ 3281636 w 3934301"/>
              <a:gd name="connsiteY5" fmla="*/ 3350013 h 3723275"/>
              <a:gd name="connsiteX6" fmla="*/ 3075261 w 3934301"/>
              <a:gd name="connsiteY6" fmla="*/ 3524638 h 3723275"/>
              <a:gd name="connsiteX7" fmla="*/ 2662511 w 3934301"/>
              <a:gd name="connsiteY7" fmla="*/ 3419863 h 3723275"/>
              <a:gd name="connsiteX8" fmla="*/ 2586311 w 3934301"/>
              <a:gd name="connsiteY8" fmla="*/ 3203963 h 3723275"/>
              <a:gd name="connsiteX9" fmla="*/ 2685327 w 3934301"/>
              <a:gd name="connsiteY9" fmla="*/ 3065777 h 3723275"/>
              <a:gd name="connsiteX10" fmla="*/ 2313261 w 3934301"/>
              <a:gd name="connsiteY10" fmla="*/ 2743588 h 3723275"/>
              <a:gd name="connsiteX11" fmla="*/ 1741761 w 3934301"/>
              <a:gd name="connsiteY11" fmla="*/ 2768988 h 3723275"/>
              <a:gd name="connsiteX12" fmla="*/ 1440136 w 3934301"/>
              <a:gd name="connsiteY12" fmla="*/ 2940438 h 3723275"/>
              <a:gd name="connsiteX13" fmla="*/ 1402036 w 3934301"/>
              <a:gd name="connsiteY13" fmla="*/ 3232538 h 3723275"/>
              <a:gd name="connsiteX14" fmla="*/ 1636986 w 3934301"/>
              <a:gd name="connsiteY14" fmla="*/ 3435738 h 3723275"/>
              <a:gd name="connsiteX15" fmla="*/ 1630636 w 3934301"/>
              <a:gd name="connsiteY15" fmla="*/ 3686563 h 3723275"/>
              <a:gd name="connsiteX16" fmla="*/ 963886 w 3934301"/>
              <a:gd name="connsiteY16" fmla="*/ 3711963 h 3723275"/>
              <a:gd name="connsiteX17" fmla="*/ 697426 w 3934301"/>
              <a:gd name="connsiteY17" fmla="*/ 3589540 h 3723275"/>
              <a:gd name="connsiteX18" fmla="*/ 577304 w 3934301"/>
              <a:gd name="connsiteY18" fmla="*/ 3435260 h 3723275"/>
              <a:gd name="connsiteX19" fmla="*/ 579711 w 3934301"/>
              <a:gd name="connsiteY19" fmla="*/ 2165738 h 3723275"/>
              <a:gd name="connsiteX20" fmla="*/ 90398 w 3934301"/>
              <a:gd name="connsiteY20" fmla="*/ 1826764 h 3723275"/>
              <a:gd name="connsiteX21" fmla="*/ 247994 w 3934301"/>
              <a:gd name="connsiteY21" fmla="*/ 671623 h 3723275"/>
              <a:gd name="connsiteX22" fmla="*/ 1953114 w 3934301"/>
              <a:gd name="connsiteY22" fmla="*/ 1 h 3723275"/>
              <a:gd name="connsiteX0" fmla="*/ 1953114 w 3934303"/>
              <a:gd name="connsiteY0" fmla="*/ 1 h 3723275"/>
              <a:gd name="connsiteX1" fmla="*/ 3675059 w 3934303"/>
              <a:gd name="connsiteY1" fmla="*/ 672909 h 3723275"/>
              <a:gd name="connsiteX2" fmla="*/ 3840361 w 3934303"/>
              <a:gd name="connsiteY2" fmla="*/ 1837801 h 3723275"/>
              <a:gd name="connsiteX3" fmla="*/ 3322911 w 3934303"/>
              <a:gd name="connsiteY3" fmla="*/ 2162563 h 3723275"/>
              <a:gd name="connsiteX4" fmla="*/ 3324545 w 3934303"/>
              <a:gd name="connsiteY4" fmla="*/ 3234472 h 3723275"/>
              <a:gd name="connsiteX5" fmla="*/ 3281636 w 3934303"/>
              <a:gd name="connsiteY5" fmla="*/ 3350013 h 3723275"/>
              <a:gd name="connsiteX6" fmla="*/ 3075261 w 3934303"/>
              <a:gd name="connsiteY6" fmla="*/ 3524638 h 3723275"/>
              <a:gd name="connsiteX7" fmla="*/ 2662511 w 3934303"/>
              <a:gd name="connsiteY7" fmla="*/ 3419863 h 3723275"/>
              <a:gd name="connsiteX8" fmla="*/ 2586311 w 3934303"/>
              <a:gd name="connsiteY8" fmla="*/ 3203963 h 3723275"/>
              <a:gd name="connsiteX9" fmla="*/ 2685327 w 3934303"/>
              <a:gd name="connsiteY9" fmla="*/ 3065777 h 3723275"/>
              <a:gd name="connsiteX10" fmla="*/ 2560486 w 3934303"/>
              <a:gd name="connsiteY10" fmla="*/ 2904268 h 3723275"/>
              <a:gd name="connsiteX11" fmla="*/ 2313261 w 3934303"/>
              <a:gd name="connsiteY11" fmla="*/ 2743588 h 3723275"/>
              <a:gd name="connsiteX12" fmla="*/ 1741761 w 3934303"/>
              <a:gd name="connsiteY12" fmla="*/ 2768988 h 3723275"/>
              <a:gd name="connsiteX13" fmla="*/ 1440136 w 3934303"/>
              <a:gd name="connsiteY13" fmla="*/ 2940438 h 3723275"/>
              <a:gd name="connsiteX14" fmla="*/ 1402036 w 3934303"/>
              <a:gd name="connsiteY14" fmla="*/ 3232538 h 3723275"/>
              <a:gd name="connsiteX15" fmla="*/ 1636986 w 3934303"/>
              <a:gd name="connsiteY15" fmla="*/ 3435738 h 3723275"/>
              <a:gd name="connsiteX16" fmla="*/ 1630636 w 3934303"/>
              <a:gd name="connsiteY16" fmla="*/ 3686563 h 3723275"/>
              <a:gd name="connsiteX17" fmla="*/ 963886 w 3934303"/>
              <a:gd name="connsiteY17" fmla="*/ 3711963 h 3723275"/>
              <a:gd name="connsiteX18" fmla="*/ 697426 w 3934303"/>
              <a:gd name="connsiteY18" fmla="*/ 3589540 h 3723275"/>
              <a:gd name="connsiteX19" fmla="*/ 577304 w 3934303"/>
              <a:gd name="connsiteY19" fmla="*/ 3435260 h 3723275"/>
              <a:gd name="connsiteX20" fmla="*/ 579711 w 3934303"/>
              <a:gd name="connsiteY20" fmla="*/ 2165738 h 3723275"/>
              <a:gd name="connsiteX21" fmla="*/ 90398 w 3934303"/>
              <a:gd name="connsiteY21" fmla="*/ 1826764 h 3723275"/>
              <a:gd name="connsiteX22" fmla="*/ 247994 w 3934303"/>
              <a:gd name="connsiteY22" fmla="*/ 671623 h 3723275"/>
              <a:gd name="connsiteX23" fmla="*/ 1953114 w 3934303"/>
              <a:gd name="connsiteY23" fmla="*/ 1 h 3723275"/>
              <a:gd name="connsiteX0" fmla="*/ 1953114 w 3934301"/>
              <a:gd name="connsiteY0" fmla="*/ 1 h 3723275"/>
              <a:gd name="connsiteX1" fmla="*/ 3675059 w 3934301"/>
              <a:gd name="connsiteY1" fmla="*/ 672909 h 3723275"/>
              <a:gd name="connsiteX2" fmla="*/ 3840361 w 3934301"/>
              <a:gd name="connsiteY2" fmla="*/ 1837801 h 3723275"/>
              <a:gd name="connsiteX3" fmla="*/ 3322911 w 3934301"/>
              <a:gd name="connsiteY3" fmla="*/ 2162563 h 3723275"/>
              <a:gd name="connsiteX4" fmla="*/ 3324545 w 3934301"/>
              <a:gd name="connsiteY4" fmla="*/ 3234472 h 3723275"/>
              <a:gd name="connsiteX5" fmla="*/ 3281636 w 3934301"/>
              <a:gd name="connsiteY5" fmla="*/ 3350013 h 3723275"/>
              <a:gd name="connsiteX6" fmla="*/ 3075261 w 3934301"/>
              <a:gd name="connsiteY6" fmla="*/ 3524638 h 3723275"/>
              <a:gd name="connsiteX7" fmla="*/ 2662511 w 3934301"/>
              <a:gd name="connsiteY7" fmla="*/ 3419863 h 3723275"/>
              <a:gd name="connsiteX8" fmla="*/ 2586311 w 3934301"/>
              <a:gd name="connsiteY8" fmla="*/ 3203963 h 3723275"/>
              <a:gd name="connsiteX9" fmla="*/ 2685327 w 3934301"/>
              <a:gd name="connsiteY9" fmla="*/ 3065777 h 3723275"/>
              <a:gd name="connsiteX10" fmla="*/ 2692698 w 3934301"/>
              <a:gd name="connsiteY10" fmla="*/ 2877522 h 3723275"/>
              <a:gd name="connsiteX11" fmla="*/ 2313261 w 3934301"/>
              <a:gd name="connsiteY11" fmla="*/ 2743588 h 3723275"/>
              <a:gd name="connsiteX12" fmla="*/ 1741761 w 3934301"/>
              <a:gd name="connsiteY12" fmla="*/ 2768988 h 3723275"/>
              <a:gd name="connsiteX13" fmla="*/ 1440136 w 3934301"/>
              <a:gd name="connsiteY13" fmla="*/ 2940438 h 3723275"/>
              <a:gd name="connsiteX14" fmla="*/ 1402036 w 3934301"/>
              <a:gd name="connsiteY14" fmla="*/ 3232538 h 3723275"/>
              <a:gd name="connsiteX15" fmla="*/ 1636986 w 3934301"/>
              <a:gd name="connsiteY15" fmla="*/ 3435738 h 3723275"/>
              <a:gd name="connsiteX16" fmla="*/ 1630636 w 3934301"/>
              <a:gd name="connsiteY16" fmla="*/ 3686563 h 3723275"/>
              <a:gd name="connsiteX17" fmla="*/ 963886 w 3934301"/>
              <a:gd name="connsiteY17" fmla="*/ 3711963 h 3723275"/>
              <a:gd name="connsiteX18" fmla="*/ 697426 w 3934301"/>
              <a:gd name="connsiteY18" fmla="*/ 3589540 h 3723275"/>
              <a:gd name="connsiteX19" fmla="*/ 577304 w 3934301"/>
              <a:gd name="connsiteY19" fmla="*/ 3435260 h 3723275"/>
              <a:gd name="connsiteX20" fmla="*/ 579711 w 3934301"/>
              <a:gd name="connsiteY20" fmla="*/ 2165738 h 3723275"/>
              <a:gd name="connsiteX21" fmla="*/ 90398 w 3934301"/>
              <a:gd name="connsiteY21" fmla="*/ 1826764 h 3723275"/>
              <a:gd name="connsiteX22" fmla="*/ 247994 w 3934301"/>
              <a:gd name="connsiteY22" fmla="*/ 671623 h 3723275"/>
              <a:gd name="connsiteX23" fmla="*/ 1953114 w 3934301"/>
              <a:gd name="connsiteY23" fmla="*/ 1 h 3723275"/>
              <a:gd name="connsiteX0" fmla="*/ 1953114 w 3934303"/>
              <a:gd name="connsiteY0" fmla="*/ 1 h 3723275"/>
              <a:gd name="connsiteX1" fmla="*/ 3675059 w 3934303"/>
              <a:gd name="connsiteY1" fmla="*/ 672909 h 3723275"/>
              <a:gd name="connsiteX2" fmla="*/ 3840361 w 3934303"/>
              <a:gd name="connsiteY2" fmla="*/ 1837801 h 3723275"/>
              <a:gd name="connsiteX3" fmla="*/ 3322911 w 3934303"/>
              <a:gd name="connsiteY3" fmla="*/ 2162563 h 3723275"/>
              <a:gd name="connsiteX4" fmla="*/ 3324545 w 3934303"/>
              <a:gd name="connsiteY4" fmla="*/ 3234472 h 3723275"/>
              <a:gd name="connsiteX5" fmla="*/ 3281636 w 3934303"/>
              <a:gd name="connsiteY5" fmla="*/ 3350013 h 3723275"/>
              <a:gd name="connsiteX6" fmla="*/ 3075261 w 3934303"/>
              <a:gd name="connsiteY6" fmla="*/ 3524638 h 3723275"/>
              <a:gd name="connsiteX7" fmla="*/ 2662511 w 3934303"/>
              <a:gd name="connsiteY7" fmla="*/ 3419863 h 3723275"/>
              <a:gd name="connsiteX8" fmla="*/ 2586311 w 3934303"/>
              <a:gd name="connsiteY8" fmla="*/ 3203963 h 3723275"/>
              <a:gd name="connsiteX9" fmla="*/ 2692539 w 3934303"/>
              <a:gd name="connsiteY9" fmla="*/ 3088703 h 3723275"/>
              <a:gd name="connsiteX10" fmla="*/ 2692698 w 3934303"/>
              <a:gd name="connsiteY10" fmla="*/ 2877522 h 3723275"/>
              <a:gd name="connsiteX11" fmla="*/ 2313261 w 3934303"/>
              <a:gd name="connsiteY11" fmla="*/ 2743588 h 3723275"/>
              <a:gd name="connsiteX12" fmla="*/ 1741761 w 3934303"/>
              <a:gd name="connsiteY12" fmla="*/ 2768988 h 3723275"/>
              <a:gd name="connsiteX13" fmla="*/ 1440136 w 3934303"/>
              <a:gd name="connsiteY13" fmla="*/ 2940438 h 3723275"/>
              <a:gd name="connsiteX14" fmla="*/ 1402036 w 3934303"/>
              <a:gd name="connsiteY14" fmla="*/ 3232538 h 3723275"/>
              <a:gd name="connsiteX15" fmla="*/ 1636986 w 3934303"/>
              <a:gd name="connsiteY15" fmla="*/ 3435738 h 3723275"/>
              <a:gd name="connsiteX16" fmla="*/ 1630636 w 3934303"/>
              <a:gd name="connsiteY16" fmla="*/ 3686563 h 3723275"/>
              <a:gd name="connsiteX17" fmla="*/ 963886 w 3934303"/>
              <a:gd name="connsiteY17" fmla="*/ 3711963 h 3723275"/>
              <a:gd name="connsiteX18" fmla="*/ 697426 w 3934303"/>
              <a:gd name="connsiteY18" fmla="*/ 3589540 h 3723275"/>
              <a:gd name="connsiteX19" fmla="*/ 577304 w 3934303"/>
              <a:gd name="connsiteY19" fmla="*/ 3435260 h 3723275"/>
              <a:gd name="connsiteX20" fmla="*/ 579711 w 3934303"/>
              <a:gd name="connsiteY20" fmla="*/ 2165738 h 3723275"/>
              <a:gd name="connsiteX21" fmla="*/ 90398 w 3934303"/>
              <a:gd name="connsiteY21" fmla="*/ 1826764 h 3723275"/>
              <a:gd name="connsiteX22" fmla="*/ 247994 w 3934303"/>
              <a:gd name="connsiteY22" fmla="*/ 671623 h 3723275"/>
              <a:gd name="connsiteX23" fmla="*/ 1953114 w 3934303"/>
              <a:gd name="connsiteY23" fmla="*/ 1 h 3723275"/>
              <a:gd name="connsiteX0" fmla="*/ 1953114 w 3934301"/>
              <a:gd name="connsiteY0" fmla="*/ 1 h 3723275"/>
              <a:gd name="connsiteX1" fmla="*/ 3675059 w 3934301"/>
              <a:gd name="connsiteY1" fmla="*/ 672909 h 3723275"/>
              <a:gd name="connsiteX2" fmla="*/ 3840361 w 3934301"/>
              <a:gd name="connsiteY2" fmla="*/ 1837801 h 3723275"/>
              <a:gd name="connsiteX3" fmla="*/ 3322911 w 3934301"/>
              <a:gd name="connsiteY3" fmla="*/ 2162563 h 3723275"/>
              <a:gd name="connsiteX4" fmla="*/ 3324545 w 3934301"/>
              <a:gd name="connsiteY4" fmla="*/ 3234472 h 3723275"/>
              <a:gd name="connsiteX5" fmla="*/ 3281636 w 3934301"/>
              <a:gd name="connsiteY5" fmla="*/ 3350013 h 3723275"/>
              <a:gd name="connsiteX6" fmla="*/ 3075261 w 3934301"/>
              <a:gd name="connsiteY6" fmla="*/ 3524638 h 3723275"/>
              <a:gd name="connsiteX7" fmla="*/ 2662511 w 3934301"/>
              <a:gd name="connsiteY7" fmla="*/ 3419863 h 3723275"/>
              <a:gd name="connsiteX8" fmla="*/ 2586311 w 3934301"/>
              <a:gd name="connsiteY8" fmla="*/ 3203963 h 3723275"/>
              <a:gd name="connsiteX9" fmla="*/ 2692539 w 3934301"/>
              <a:gd name="connsiteY9" fmla="*/ 3088703 h 3723275"/>
              <a:gd name="connsiteX10" fmla="*/ 2692698 w 3934301"/>
              <a:gd name="connsiteY10" fmla="*/ 2877522 h 3723275"/>
              <a:gd name="connsiteX11" fmla="*/ 2303646 w 3934301"/>
              <a:gd name="connsiteY11" fmla="*/ 2705377 h 3723275"/>
              <a:gd name="connsiteX12" fmla="*/ 1741761 w 3934301"/>
              <a:gd name="connsiteY12" fmla="*/ 2768988 h 3723275"/>
              <a:gd name="connsiteX13" fmla="*/ 1440136 w 3934301"/>
              <a:gd name="connsiteY13" fmla="*/ 2940438 h 3723275"/>
              <a:gd name="connsiteX14" fmla="*/ 1402036 w 3934301"/>
              <a:gd name="connsiteY14" fmla="*/ 3232538 h 3723275"/>
              <a:gd name="connsiteX15" fmla="*/ 1636986 w 3934301"/>
              <a:gd name="connsiteY15" fmla="*/ 3435738 h 3723275"/>
              <a:gd name="connsiteX16" fmla="*/ 1630636 w 3934301"/>
              <a:gd name="connsiteY16" fmla="*/ 3686563 h 3723275"/>
              <a:gd name="connsiteX17" fmla="*/ 963886 w 3934301"/>
              <a:gd name="connsiteY17" fmla="*/ 3711963 h 3723275"/>
              <a:gd name="connsiteX18" fmla="*/ 697426 w 3934301"/>
              <a:gd name="connsiteY18" fmla="*/ 3589540 h 3723275"/>
              <a:gd name="connsiteX19" fmla="*/ 577304 w 3934301"/>
              <a:gd name="connsiteY19" fmla="*/ 3435260 h 3723275"/>
              <a:gd name="connsiteX20" fmla="*/ 579711 w 3934301"/>
              <a:gd name="connsiteY20" fmla="*/ 2165738 h 3723275"/>
              <a:gd name="connsiteX21" fmla="*/ 90398 w 3934301"/>
              <a:gd name="connsiteY21" fmla="*/ 1826764 h 3723275"/>
              <a:gd name="connsiteX22" fmla="*/ 247994 w 3934301"/>
              <a:gd name="connsiteY22" fmla="*/ 671623 h 3723275"/>
              <a:gd name="connsiteX23" fmla="*/ 1953114 w 3934301"/>
              <a:gd name="connsiteY23" fmla="*/ 1 h 3723275"/>
              <a:gd name="connsiteX0" fmla="*/ 1950587 w 3934298"/>
              <a:gd name="connsiteY0" fmla="*/ 0 h 3814980"/>
              <a:gd name="connsiteX1" fmla="*/ 3674936 w 3934298"/>
              <a:gd name="connsiteY1" fmla="*/ 764614 h 3814980"/>
              <a:gd name="connsiteX2" fmla="*/ 3840238 w 3934298"/>
              <a:gd name="connsiteY2" fmla="*/ 1929506 h 3814980"/>
              <a:gd name="connsiteX3" fmla="*/ 3322788 w 3934298"/>
              <a:gd name="connsiteY3" fmla="*/ 2254268 h 3814980"/>
              <a:gd name="connsiteX4" fmla="*/ 3324422 w 3934298"/>
              <a:gd name="connsiteY4" fmla="*/ 3326177 h 3814980"/>
              <a:gd name="connsiteX5" fmla="*/ 3281513 w 3934298"/>
              <a:gd name="connsiteY5" fmla="*/ 3441718 h 3814980"/>
              <a:gd name="connsiteX6" fmla="*/ 3075138 w 3934298"/>
              <a:gd name="connsiteY6" fmla="*/ 3616343 h 3814980"/>
              <a:gd name="connsiteX7" fmla="*/ 2662388 w 3934298"/>
              <a:gd name="connsiteY7" fmla="*/ 3511568 h 3814980"/>
              <a:gd name="connsiteX8" fmla="*/ 2586188 w 3934298"/>
              <a:gd name="connsiteY8" fmla="*/ 3295668 h 3814980"/>
              <a:gd name="connsiteX9" fmla="*/ 2692416 w 3934298"/>
              <a:gd name="connsiteY9" fmla="*/ 3180408 h 3814980"/>
              <a:gd name="connsiteX10" fmla="*/ 2692575 w 3934298"/>
              <a:gd name="connsiteY10" fmla="*/ 2969227 h 3814980"/>
              <a:gd name="connsiteX11" fmla="*/ 2303523 w 3934298"/>
              <a:gd name="connsiteY11" fmla="*/ 2797082 h 3814980"/>
              <a:gd name="connsiteX12" fmla="*/ 1741638 w 3934298"/>
              <a:gd name="connsiteY12" fmla="*/ 2860693 h 3814980"/>
              <a:gd name="connsiteX13" fmla="*/ 1440013 w 3934298"/>
              <a:gd name="connsiteY13" fmla="*/ 3032143 h 3814980"/>
              <a:gd name="connsiteX14" fmla="*/ 1401913 w 3934298"/>
              <a:gd name="connsiteY14" fmla="*/ 3324243 h 3814980"/>
              <a:gd name="connsiteX15" fmla="*/ 1636863 w 3934298"/>
              <a:gd name="connsiteY15" fmla="*/ 3527443 h 3814980"/>
              <a:gd name="connsiteX16" fmla="*/ 1630513 w 3934298"/>
              <a:gd name="connsiteY16" fmla="*/ 3778268 h 3814980"/>
              <a:gd name="connsiteX17" fmla="*/ 963763 w 3934298"/>
              <a:gd name="connsiteY17" fmla="*/ 3803668 h 3814980"/>
              <a:gd name="connsiteX18" fmla="*/ 697303 w 3934298"/>
              <a:gd name="connsiteY18" fmla="*/ 3681245 h 3814980"/>
              <a:gd name="connsiteX19" fmla="*/ 577181 w 3934298"/>
              <a:gd name="connsiteY19" fmla="*/ 3526965 h 3814980"/>
              <a:gd name="connsiteX20" fmla="*/ 579588 w 3934298"/>
              <a:gd name="connsiteY20" fmla="*/ 2257443 h 3814980"/>
              <a:gd name="connsiteX21" fmla="*/ 90275 w 3934298"/>
              <a:gd name="connsiteY21" fmla="*/ 1918469 h 3814980"/>
              <a:gd name="connsiteX22" fmla="*/ 247871 w 3934298"/>
              <a:gd name="connsiteY22" fmla="*/ 763328 h 3814980"/>
              <a:gd name="connsiteX23" fmla="*/ 1950587 w 3934298"/>
              <a:gd name="connsiteY23" fmla="*/ 0 h 3814980"/>
              <a:gd name="connsiteX0" fmla="*/ 1950587 w 3895670"/>
              <a:gd name="connsiteY0" fmla="*/ 582 h 3815562"/>
              <a:gd name="connsiteX1" fmla="*/ 3667724 w 3895670"/>
              <a:gd name="connsiteY1" fmla="*/ 662028 h 3815562"/>
              <a:gd name="connsiteX2" fmla="*/ 3840238 w 3895670"/>
              <a:gd name="connsiteY2" fmla="*/ 1930088 h 3815562"/>
              <a:gd name="connsiteX3" fmla="*/ 3322788 w 3895670"/>
              <a:gd name="connsiteY3" fmla="*/ 2254850 h 3815562"/>
              <a:gd name="connsiteX4" fmla="*/ 3324422 w 3895670"/>
              <a:gd name="connsiteY4" fmla="*/ 3326759 h 3815562"/>
              <a:gd name="connsiteX5" fmla="*/ 3281513 w 3895670"/>
              <a:gd name="connsiteY5" fmla="*/ 3442300 h 3815562"/>
              <a:gd name="connsiteX6" fmla="*/ 3075138 w 3895670"/>
              <a:gd name="connsiteY6" fmla="*/ 3616925 h 3815562"/>
              <a:gd name="connsiteX7" fmla="*/ 2662388 w 3895670"/>
              <a:gd name="connsiteY7" fmla="*/ 3512150 h 3815562"/>
              <a:gd name="connsiteX8" fmla="*/ 2586188 w 3895670"/>
              <a:gd name="connsiteY8" fmla="*/ 3296250 h 3815562"/>
              <a:gd name="connsiteX9" fmla="*/ 2692416 w 3895670"/>
              <a:gd name="connsiteY9" fmla="*/ 3180990 h 3815562"/>
              <a:gd name="connsiteX10" fmla="*/ 2692575 w 3895670"/>
              <a:gd name="connsiteY10" fmla="*/ 2969809 h 3815562"/>
              <a:gd name="connsiteX11" fmla="*/ 2303523 w 3895670"/>
              <a:gd name="connsiteY11" fmla="*/ 2797664 h 3815562"/>
              <a:gd name="connsiteX12" fmla="*/ 1741638 w 3895670"/>
              <a:gd name="connsiteY12" fmla="*/ 2861275 h 3815562"/>
              <a:gd name="connsiteX13" fmla="*/ 1440013 w 3895670"/>
              <a:gd name="connsiteY13" fmla="*/ 3032725 h 3815562"/>
              <a:gd name="connsiteX14" fmla="*/ 1401913 w 3895670"/>
              <a:gd name="connsiteY14" fmla="*/ 3324825 h 3815562"/>
              <a:gd name="connsiteX15" fmla="*/ 1636863 w 3895670"/>
              <a:gd name="connsiteY15" fmla="*/ 3528025 h 3815562"/>
              <a:gd name="connsiteX16" fmla="*/ 1630513 w 3895670"/>
              <a:gd name="connsiteY16" fmla="*/ 3778850 h 3815562"/>
              <a:gd name="connsiteX17" fmla="*/ 963763 w 3895670"/>
              <a:gd name="connsiteY17" fmla="*/ 3804250 h 3815562"/>
              <a:gd name="connsiteX18" fmla="*/ 697303 w 3895670"/>
              <a:gd name="connsiteY18" fmla="*/ 3681827 h 3815562"/>
              <a:gd name="connsiteX19" fmla="*/ 577181 w 3895670"/>
              <a:gd name="connsiteY19" fmla="*/ 3527547 h 3815562"/>
              <a:gd name="connsiteX20" fmla="*/ 579588 w 3895670"/>
              <a:gd name="connsiteY20" fmla="*/ 2258025 h 3815562"/>
              <a:gd name="connsiteX21" fmla="*/ 90275 w 3895670"/>
              <a:gd name="connsiteY21" fmla="*/ 1919051 h 3815562"/>
              <a:gd name="connsiteX22" fmla="*/ 247871 w 3895670"/>
              <a:gd name="connsiteY22" fmla="*/ 763910 h 3815562"/>
              <a:gd name="connsiteX23" fmla="*/ 1950587 w 3895670"/>
              <a:gd name="connsiteY23" fmla="*/ 582 h 3815562"/>
              <a:gd name="connsiteX0" fmla="*/ 1919488 w 3864571"/>
              <a:gd name="connsiteY0" fmla="*/ 2 h 3814982"/>
              <a:gd name="connsiteX1" fmla="*/ 3636625 w 3864571"/>
              <a:gd name="connsiteY1" fmla="*/ 661448 h 3814982"/>
              <a:gd name="connsiteX2" fmla="*/ 3809139 w 3864571"/>
              <a:gd name="connsiteY2" fmla="*/ 1929508 h 3814982"/>
              <a:gd name="connsiteX3" fmla="*/ 3291689 w 3864571"/>
              <a:gd name="connsiteY3" fmla="*/ 2254270 h 3814982"/>
              <a:gd name="connsiteX4" fmla="*/ 3293323 w 3864571"/>
              <a:gd name="connsiteY4" fmla="*/ 3326179 h 3814982"/>
              <a:gd name="connsiteX5" fmla="*/ 3250414 w 3864571"/>
              <a:gd name="connsiteY5" fmla="*/ 3441720 h 3814982"/>
              <a:gd name="connsiteX6" fmla="*/ 3044039 w 3864571"/>
              <a:gd name="connsiteY6" fmla="*/ 3616345 h 3814982"/>
              <a:gd name="connsiteX7" fmla="*/ 2631289 w 3864571"/>
              <a:gd name="connsiteY7" fmla="*/ 3511570 h 3814982"/>
              <a:gd name="connsiteX8" fmla="*/ 2555089 w 3864571"/>
              <a:gd name="connsiteY8" fmla="*/ 3295670 h 3814982"/>
              <a:gd name="connsiteX9" fmla="*/ 2661317 w 3864571"/>
              <a:gd name="connsiteY9" fmla="*/ 3180410 h 3814982"/>
              <a:gd name="connsiteX10" fmla="*/ 2661476 w 3864571"/>
              <a:gd name="connsiteY10" fmla="*/ 2969229 h 3814982"/>
              <a:gd name="connsiteX11" fmla="*/ 2272424 w 3864571"/>
              <a:gd name="connsiteY11" fmla="*/ 2797084 h 3814982"/>
              <a:gd name="connsiteX12" fmla="*/ 1710539 w 3864571"/>
              <a:gd name="connsiteY12" fmla="*/ 2860695 h 3814982"/>
              <a:gd name="connsiteX13" fmla="*/ 1408914 w 3864571"/>
              <a:gd name="connsiteY13" fmla="*/ 3032145 h 3814982"/>
              <a:gd name="connsiteX14" fmla="*/ 1370814 w 3864571"/>
              <a:gd name="connsiteY14" fmla="*/ 3324245 h 3814982"/>
              <a:gd name="connsiteX15" fmla="*/ 1605764 w 3864571"/>
              <a:gd name="connsiteY15" fmla="*/ 3527445 h 3814982"/>
              <a:gd name="connsiteX16" fmla="*/ 1599414 w 3864571"/>
              <a:gd name="connsiteY16" fmla="*/ 3778270 h 3814982"/>
              <a:gd name="connsiteX17" fmla="*/ 932664 w 3864571"/>
              <a:gd name="connsiteY17" fmla="*/ 3803670 h 3814982"/>
              <a:gd name="connsiteX18" fmla="*/ 666204 w 3864571"/>
              <a:gd name="connsiteY18" fmla="*/ 3681247 h 3814982"/>
              <a:gd name="connsiteX19" fmla="*/ 546082 w 3864571"/>
              <a:gd name="connsiteY19" fmla="*/ 3526967 h 3814982"/>
              <a:gd name="connsiteX20" fmla="*/ 548489 w 3864571"/>
              <a:gd name="connsiteY20" fmla="*/ 2257445 h 3814982"/>
              <a:gd name="connsiteX21" fmla="*/ 59176 w 3864571"/>
              <a:gd name="connsiteY21" fmla="*/ 1918471 h 3814982"/>
              <a:gd name="connsiteX22" fmla="*/ 216772 w 3864571"/>
              <a:gd name="connsiteY22" fmla="*/ 663983 h 3814982"/>
              <a:gd name="connsiteX23" fmla="*/ 1919488 w 3864571"/>
              <a:gd name="connsiteY23" fmla="*/ 2 h 3814982"/>
              <a:gd name="connsiteX0" fmla="*/ 1919488 w 3864238"/>
              <a:gd name="connsiteY0" fmla="*/ 2 h 3814982"/>
              <a:gd name="connsiteX1" fmla="*/ 3636625 w 3864238"/>
              <a:gd name="connsiteY1" fmla="*/ 661448 h 3814982"/>
              <a:gd name="connsiteX2" fmla="*/ 3809139 w 3864238"/>
              <a:gd name="connsiteY2" fmla="*/ 1929508 h 3814982"/>
              <a:gd name="connsiteX3" fmla="*/ 3296496 w 3864238"/>
              <a:gd name="connsiteY3" fmla="*/ 2483531 h 3814982"/>
              <a:gd name="connsiteX4" fmla="*/ 3293323 w 3864238"/>
              <a:gd name="connsiteY4" fmla="*/ 3326179 h 3814982"/>
              <a:gd name="connsiteX5" fmla="*/ 3250414 w 3864238"/>
              <a:gd name="connsiteY5" fmla="*/ 3441720 h 3814982"/>
              <a:gd name="connsiteX6" fmla="*/ 3044039 w 3864238"/>
              <a:gd name="connsiteY6" fmla="*/ 3616345 h 3814982"/>
              <a:gd name="connsiteX7" fmla="*/ 2631289 w 3864238"/>
              <a:gd name="connsiteY7" fmla="*/ 3511570 h 3814982"/>
              <a:gd name="connsiteX8" fmla="*/ 2555089 w 3864238"/>
              <a:gd name="connsiteY8" fmla="*/ 3295670 h 3814982"/>
              <a:gd name="connsiteX9" fmla="*/ 2661317 w 3864238"/>
              <a:gd name="connsiteY9" fmla="*/ 3180410 h 3814982"/>
              <a:gd name="connsiteX10" fmla="*/ 2661476 w 3864238"/>
              <a:gd name="connsiteY10" fmla="*/ 2969229 h 3814982"/>
              <a:gd name="connsiteX11" fmla="*/ 2272424 w 3864238"/>
              <a:gd name="connsiteY11" fmla="*/ 2797084 h 3814982"/>
              <a:gd name="connsiteX12" fmla="*/ 1710539 w 3864238"/>
              <a:gd name="connsiteY12" fmla="*/ 2860695 h 3814982"/>
              <a:gd name="connsiteX13" fmla="*/ 1408914 w 3864238"/>
              <a:gd name="connsiteY13" fmla="*/ 3032145 h 3814982"/>
              <a:gd name="connsiteX14" fmla="*/ 1370814 w 3864238"/>
              <a:gd name="connsiteY14" fmla="*/ 3324245 h 3814982"/>
              <a:gd name="connsiteX15" fmla="*/ 1605764 w 3864238"/>
              <a:gd name="connsiteY15" fmla="*/ 3527445 h 3814982"/>
              <a:gd name="connsiteX16" fmla="*/ 1599414 w 3864238"/>
              <a:gd name="connsiteY16" fmla="*/ 3778270 h 3814982"/>
              <a:gd name="connsiteX17" fmla="*/ 932664 w 3864238"/>
              <a:gd name="connsiteY17" fmla="*/ 3803670 h 3814982"/>
              <a:gd name="connsiteX18" fmla="*/ 666204 w 3864238"/>
              <a:gd name="connsiteY18" fmla="*/ 3681247 h 3814982"/>
              <a:gd name="connsiteX19" fmla="*/ 546082 w 3864238"/>
              <a:gd name="connsiteY19" fmla="*/ 3526967 h 3814982"/>
              <a:gd name="connsiteX20" fmla="*/ 548489 w 3864238"/>
              <a:gd name="connsiteY20" fmla="*/ 2257445 h 3814982"/>
              <a:gd name="connsiteX21" fmla="*/ 59176 w 3864238"/>
              <a:gd name="connsiteY21" fmla="*/ 1918471 h 3814982"/>
              <a:gd name="connsiteX22" fmla="*/ 216772 w 3864238"/>
              <a:gd name="connsiteY22" fmla="*/ 663983 h 3814982"/>
              <a:gd name="connsiteX23" fmla="*/ 1919488 w 3864238"/>
              <a:gd name="connsiteY23" fmla="*/ 2 h 3814982"/>
              <a:gd name="connsiteX0" fmla="*/ 1919488 w 3864738"/>
              <a:gd name="connsiteY0" fmla="*/ 2 h 3814982"/>
              <a:gd name="connsiteX1" fmla="*/ 3636625 w 3864738"/>
              <a:gd name="connsiteY1" fmla="*/ 661448 h 3814982"/>
              <a:gd name="connsiteX2" fmla="*/ 3809139 w 3864738"/>
              <a:gd name="connsiteY2" fmla="*/ 1929508 h 3814982"/>
              <a:gd name="connsiteX3" fmla="*/ 3289284 w 3864738"/>
              <a:gd name="connsiteY3" fmla="*/ 2475889 h 3814982"/>
              <a:gd name="connsiteX4" fmla="*/ 3293323 w 3864738"/>
              <a:gd name="connsiteY4" fmla="*/ 3326179 h 3814982"/>
              <a:gd name="connsiteX5" fmla="*/ 3250414 w 3864738"/>
              <a:gd name="connsiteY5" fmla="*/ 3441720 h 3814982"/>
              <a:gd name="connsiteX6" fmla="*/ 3044039 w 3864738"/>
              <a:gd name="connsiteY6" fmla="*/ 3616345 h 3814982"/>
              <a:gd name="connsiteX7" fmla="*/ 2631289 w 3864738"/>
              <a:gd name="connsiteY7" fmla="*/ 3511570 h 3814982"/>
              <a:gd name="connsiteX8" fmla="*/ 2555089 w 3864738"/>
              <a:gd name="connsiteY8" fmla="*/ 3295670 h 3814982"/>
              <a:gd name="connsiteX9" fmla="*/ 2661317 w 3864738"/>
              <a:gd name="connsiteY9" fmla="*/ 3180410 h 3814982"/>
              <a:gd name="connsiteX10" fmla="*/ 2661476 w 3864738"/>
              <a:gd name="connsiteY10" fmla="*/ 2969229 h 3814982"/>
              <a:gd name="connsiteX11" fmla="*/ 2272424 w 3864738"/>
              <a:gd name="connsiteY11" fmla="*/ 2797084 h 3814982"/>
              <a:gd name="connsiteX12" fmla="*/ 1710539 w 3864738"/>
              <a:gd name="connsiteY12" fmla="*/ 2860695 h 3814982"/>
              <a:gd name="connsiteX13" fmla="*/ 1408914 w 3864738"/>
              <a:gd name="connsiteY13" fmla="*/ 3032145 h 3814982"/>
              <a:gd name="connsiteX14" fmla="*/ 1370814 w 3864738"/>
              <a:gd name="connsiteY14" fmla="*/ 3324245 h 3814982"/>
              <a:gd name="connsiteX15" fmla="*/ 1605764 w 3864738"/>
              <a:gd name="connsiteY15" fmla="*/ 3527445 h 3814982"/>
              <a:gd name="connsiteX16" fmla="*/ 1599414 w 3864738"/>
              <a:gd name="connsiteY16" fmla="*/ 3778270 h 3814982"/>
              <a:gd name="connsiteX17" fmla="*/ 932664 w 3864738"/>
              <a:gd name="connsiteY17" fmla="*/ 3803670 h 3814982"/>
              <a:gd name="connsiteX18" fmla="*/ 666204 w 3864738"/>
              <a:gd name="connsiteY18" fmla="*/ 3681247 h 3814982"/>
              <a:gd name="connsiteX19" fmla="*/ 546082 w 3864738"/>
              <a:gd name="connsiteY19" fmla="*/ 3526967 h 3814982"/>
              <a:gd name="connsiteX20" fmla="*/ 548489 w 3864738"/>
              <a:gd name="connsiteY20" fmla="*/ 2257445 h 3814982"/>
              <a:gd name="connsiteX21" fmla="*/ 59176 w 3864738"/>
              <a:gd name="connsiteY21" fmla="*/ 1918471 h 3814982"/>
              <a:gd name="connsiteX22" fmla="*/ 216772 w 3864738"/>
              <a:gd name="connsiteY22" fmla="*/ 663983 h 3814982"/>
              <a:gd name="connsiteX23" fmla="*/ 1919488 w 3864738"/>
              <a:gd name="connsiteY23" fmla="*/ 2 h 3814982"/>
              <a:gd name="connsiteX0" fmla="*/ 1919488 w 3864072"/>
              <a:gd name="connsiteY0" fmla="*/ 2 h 3814982"/>
              <a:gd name="connsiteX1" fmla="*/ 3636625 w 3864072"/>
              <a:gd name="connsiteY1" fmla="*/ 661448 h 3814982"/>
              <a:gd name="connsiteX2" fmla="*/ 3809139 w 3864072"/>
              <a:gd name="connsiteY2" fmla="*/ 1929508 h 3814982"/>
              <a:gd name="connsiteX3" fmla="*/ 3298900 w 3864072"/>
              <a:gd name="connsiteY3" fmla="*/ 2475889 h 3814982"/>
              <a:gd name="connsiteX4" fmla="*/ 3293323 w 3864072"/>
              <a:gd name="connsiteY4" fmla="*/ 3326179 h 3814982"/>
              <a:gd name="connsiteX5" fmla="*/ 3250414 w 3864072"/>
              <a:gd name="connsiteY5" fmla="*/ 3441720 h 3814982"/>
              <a:gd name="connsiteX6" fmla="*/ 3044039 w 3864072"/>
              <a:gd name="connsiteY6" fmla="*/ 3616345 h 3814982"/>
              <a:gd name="connsiteX7" fmla="*/ 2631289 w 3864072"/>
              <a:gd name="connsiteY7" fmla="*/ 3511570 h 3814982"/>
              <a:gd name="connsiteX8" fmla="*/ 2555089 w 3864072"/>
              <a:gd name="connsiteY8" fmla="*/ 3295670 h 3814982"/>
              <a:gd name="connsiteX9" fmla="*/ 2661317 w 3864072"/>
              <a:gd name="connsiteY9" fmla="*/ 3180410 h 3814982"/>
              <a:gd name="connsiteX10" fmla="*/ 2661476 w 3864072"/>
              <a:gd name="connsiteY10" fmla="*/ 2969229 h 3814982"/>
              <a:gd name="connsiteX11" fmla="*/ 2272424 w 3864072"/>
              <a:gd name="connsiteY11" fmla="*/ 2797084 h 3814982"/>
              <a:gd name="connsiteX12" fmla="*/ 1710539 w 3864072"/>
              <a:gd name="connsiteY12" fmla="*/ 2860695 h 3814982"/>
              <a:gd name="connsiteX13" fmla="*/ 1408914 w 3864072"/>
              <a:gd name="connsiteY13" fmla="*/ 3032145 h 3814982"/>
              <a:gd name="connsiteX14" fmla="*/ 1370814 w 3864072"/>
              <a:gd name="connsiteY14" fmla="*/ 3324245 h 3814982"/>
              <a:gd name="connsiteX15" fmla="*/ 1605764 w 3864072"/>
              <a:gd name="connsiteY15" fmla="*/ 3527445 h 3814982"/>
              <a:gd name="connsiteX16" fmla="*/ 1599414 w 3864072"/>
              <a:gd name="connsiteY16" fmla="*/ 3778270 h 3814982"/>
              <a:gd name="connsiteX17" fmla="*/ 932664 w 3864072"/>
              <a:gd name="connsiteY17" fmla="*/ 3803670 h 3814982"/>
              <a:gd name="connsiteX18" fmla="*/ 666204 w 3864072"/>
              <a:gd name="connsiteY18" fmla="*/ 3681247 h 3814982"/>
              <a:gd name="connsiteX19" fmla="*/ 546082 w 3864072"/>
              <a:gd name="connsiteY19" fmla="*/ 3526967 h 3814982"/>
              <a:gd name="connsiteX20" fmla="*/ 548489 w 3864072"/>
              <a:gd name="connsiteY20" fmla="*/ 2257445 h 3814982"/>
              <a:gd name="connsiteX21" fmla="*/ 59176 w 3864072"/>
              <a:gd name="connsiteY21" fmla="*/ 1918471 h 3814982"/>
              <a:gd name="connsiteX22" fmla="*/ 216772 w 3864072"/>
              <a:gd name="connsiteY22" fmla="*/ 663983 h 3814982"/>
              <a:gd name="connsiteX23" fmla="*/ 1919488 w 3864072"/>
              <a:gd name="connsiteY23" fmla="*/ 2 h 3814982"/>
              <a:gd name="connsiteX0" fmla="*/ 1919488 w 3864903"/>
              <a:gd name="connsiteY0" fmla="*/ 2 h 3814982"/>
              <a:gd name="connsiteX1" fmla="*/ 3636625 w 3864903"/>
              <a:gd name="connsiteY1" fmla="*/ 661448 h 3814982"/>
              <a:gd name="connsiteX2" fmla="*/ 3809139 w 3864903"/>
              <a:gd name="connsiteY2" fmla="*/ 1929508 h 3814982"/>
              <a:gd name="connsiteX3" fmla="*/ 3286882 w 3864903"/>
              <a:gd name="connsiteY3" fmla="*/ 2472067 h 3814982"/>
              <a:gd name="connsiteX4" fmla="*/ 3293323 w 3864903"/>
              <a:gd name="connsiteY4" fmla="*/ 3326179 h 3814982"/>
              <a:gd name="connsiteX5" fmla="*/ 3250414 w 3864903"/>
              <a:gd name="connsiteY5" fmla="*/ 3441720 h 3814982"/>
              <a:gd name="connsiteX6" fmla="*/ 3044039 w 3864903"/>
              <a:gd name="connsiteY6" fmla="*/ 3616345 h 3814982"/>
              <a:gd name="connsiteX7" fmla="*/ 2631289 w 3864903"/>
              <a:gd name="connsiteY7" fmla="*/ 3511570 h 3814982"/>
              <a:gd name="connsiteX8" fmla="*/ 2555089 w 3864903"/>
              <a:gd name="connsiteY8" fmla="*/ 3295670 h 3814982"/>
              <a:gd name="connsiteX9" fmla="*/ 2661317 w 3864903"/>
              <a:gd name="connsiteY9" fmla="*/ 3180410 h 3814982"/>
              <a:gd name="connsiteX10" fmla="*/ 2661476 w 3864903"/>
              <a:gd name="connsiteY10" fmla="*/ 2969229 h 3814982"/>
              <a:gd name="connsiteX11" fmla="*/ 2272424 w 3864903"/>
              <a:gd name="connsiteY11" fmla="*/ 2797084 h 3814982"/>
              <a:gd name="connsiteX12" fmla="*/ 1710539 w 3864903"/>
              <a:gd name="connsiteY12" fmla="*/ 2860695 h 3814982"/>
              <a:gd name="connsiteX13" fmla="*/ 1408914 w 3864903"/>
              <a:gd name="connsiteY13" fmla="*/ 3032145 h 3814982"/>
              <a:gd name="connsiteX14" fmla="*/ 1370814 w 3864903"/>
              <a:gd name="connsiteY14" fmla="*/ 3324245 h 3814982"/>
              <a:gd name="connsiteX15" fmla="*/ 1605764 w 3864903"/>
              <a:gd name="connsiteY15" fmla="*/ 3527445 h 3814982"/>
              <a:gd name="connsiteX16" fmla="*/ 1599414 w 3864903"/>
              <a:gd name="connsiteY16" fmla="*/ 3778270 h 3814982"/>
              <a:gd name="connsiteX17" fmla="*/ 932664 w 3864903"/>
              <a:gd name="connsiteY17" fmla="*/ 3803670 h 3814982"/>
              <a:gd name="connsiteX18" fmla="*/ 666204 w 3864903"/>
              <a:gd name="connsiteY18" fmla="*/ 3681247 h 3814982"/>
              <a:gd name="connsiteX19" fmla="*/ 546082 w 3864903"/>
              <a:gd name="connsiteY19" fmla="*/ 3526967 h 3814982"/>
              <a:gd name="connsiteX20" fmla="*/ 548489 w 3864903"/>
              <a:gd name="connsiteY20" fmla="*/ 2257445 h 3814982"/>
              <a:gd name="connsiteX21" fmla="*/ 59176 w 3864903"/>
              <a:gd name="connsiteY21" fmla="*/ 1918471 h 3814982"/>
              <a:gd name="connsiteX22" fmla="*/ 216772 w 3864903"/>
              <a:gd name="connsiteY22" fmla="*/ 663983 h 3814982"/>
              <a:gd name="connsiteX23" fmla="*/ 1919488 w 3864903"/>
              <a:gd name="connsiteY23" fmla="*/ 2 h 3814982"/>
              <a:gd name="connsiteX0" fmla="*/ 1919488 w 3864905"/>
              <a:gd name="connsiteY0" fmla="*/ 2 h 3814982"/>
              <a:gd name="connsiteX1" fmla="*/ 3636625 w 3864905"/>
              <a:gd name="connsiteY1" fmla="*/ 661448 h 3814982"/>
              <a:gd name="connsiteX2" fmla="*/ 3809139 w 3864905"/>
              <a:gd name="connsiteY2" fmla="*/ 1929508 h 3814982"/>
              <a:gd name="connsiteX3" fmla="*/ 3286882 w 3864905"/>
              <a:gd name="connsiteY3" fmla="*/ 2472067 h 3814982"/>
              <a:gd name="connsiteX4" fmla="*/ 3293323 w 3864905"/>
              <a:gd name="connsiteY4" fmla="*/ 3326179 h 3814982"/>
              <a:gd name="connsiteX5" fmla="*/ 3250414 w 3864905"/>
              <a:gd name="connsiteY5" fmla="*/ 3441720 h 3814982"/>
              <a:gd name="connsiteX6" fmla="*/ 3044039 w 3864905"/>
              <a:gd name="connsiteY6" fmla="*/ 3616345 h 3814982"/>
              <a:gd name="connsiteX7" fmla="*/ 2631289 w 3864905"/>
              <a:gd name="connsiteY7" fmla="*/ 3511570 h 3814982"/>
              <a:gd name="connsiteX8" fmla="*/ 2555089 w 3864905"/>
              <a:gd name="connsiteY8" fmla="*/ 3295670 h 3814982"/>
              <a:gd name="connsiteX9" fmla="*/ 2661317 w 3864905"/>
              <a:gd name="connsiteY9" fmla="*/ 3180410 h 3814982"/>
              <a:gd name="connsiteX10" fmla="*/ 2661476 w 3864905"/>
              <a:gd name="connsiteY10" fmla="*/ 2969229 h 3814982"/>
              <a:gd name="connsiteX11" fmla="*/ 2272424 w 3864905"/>
              <a:gd name="connsiteY11" fmla="*/ 2797084 h 3814982"/>
              <a:gd name="connsiteX12" fmla="*/ 1710539 w 3864905"/>
              <a:gd name="connsiteY12" fmla="*/ 2860695 h 3814982"/>
              <a:gd name="connsiteX13" fmla="*/ 1408914 w 3864905"/>
              <a:gd name="connsiteY13" fmla="*/ 3032145 h 3814982"/>
              <a:gd name="connsiteX14" fmla="*/ 1370814 w 3864905"/>
              <a:gd name="connsiteY14" fmla="*/ 3324245 h 3814982"/>
              <a:gd name="connsiteX15" fmla="*/ 1605764 w 3864905"/>
              <a:gd name="connsiteY15" fmla="*/ 3527445 h 3814982"/>
              <a:gd name="connsiteX16" fmla="*/ 1599414 w 3864905"/>
              <a:gd name="connsiteY16" fmla="*/ 3778270 h 3814982"/>
              <a:gd name="connsiteX17" fmla="*/ 932664 w 3864905"/>
              <a:gd name="connsiteY17" fmla="*/ 3803670 h 3814982"/>
              <a:gd name="connsiteX18" fmla="*/ 666204 w 3864905"/>
              <a:gd name="connsiteY18" fmla="*/ 3681247 h 3814982"/>
              <a:gd name="connsiteX19" fmla="*/ 546082 w 3864905"/>
              <a:gd name="connsiteY19" fmla="*/ 3526967 h 3814982"/>
              <a:gd name="connsiteX20" fmla="*/ 548490 w 3864905"/>
              <a:gd name="connsiteY20" fmla="*/ 2459960 h 3814982"/>
              <a:gd name="connsiteX21" fmla="*/ 59176 w 3864905"/>
              <a:gd name="connsiteY21" fmla="*/ 1918471 h 3814982"/>
              <a:gd name="connsiteX22" fmla="*/ 216772 w 3864905"/>
              <a:gd name="connsiteY22" fmla="*/ 663983 h 3814982"/>
              <a:gd name="connsiteX23" fmla="*/ 1919488 w 3864905"/>
              <a:gd name="connsiteY23" fmla="*/ 2 h 3814982"/>
              <a:gd name="connsiteX0" fmla="*/ 1919488 w 3864903"/>
              <a:gd name="connsiteY0" fmla="*/ 0 h 3945985"/>
              <a:gd name="connsiteX1" fmla="*/ 3636625 w 3864903"/>
              <a:gd name="connsiteY1" fmla="*/ 792451 h 3945985"/>
              <a:gd name="connsiteX2" fmla="*/ 3809139 w 3864903"/>
              <a:gd name="connsiteY2" fmla="*/ 2060511 h 3945985"/>
              <a:gd name="connsiteX3" fmla="*/ 3286882 w 3864903"/>
              <a:gd name="connsiteY3" fmla="*/ 2603070 h 3945985"/>
              <a:gd name="connsiteX4" fmla="*/ 3293323 w 3864903"/>
              <a:gd name="connsiteY4" fmla="*/ 3457182 h 3945985"/>
              <a:gd name="connsiteX5" fmla="*/ 3250414 w 3864903"/>
              <a:gd name="connsiteY5" fmla="*/ 3572723 h 3945985"/>
              <a:gd name="connsiteX6" fmla="*/ 3044039 w 3864903"/>
              <a:gd name="connsiteY6" fmla="*/ 3747348 h 3945985"/>
              <a:gd name="connsiteX7" fmla="*/ 2631289 w 3864903"/>
              <a:gd name="connsiteY7" fmla="*/ 3642573 h 3945985"/>
              <a:gd name="connsiteX8" fmla="*/ 2555089 w 3864903"/>
              <a:gd name="connsiteY8" fmla="*/ 3426673 h 3945985"/>
              <a:gd name="connsiteX9" fmla="*/ 2661317 w 3864903"/>
              <a:gd name="connsiteY9" fmla="*/ 3311413 h 3945985"/>
              <a:gd name="connsiteX10" fmla="*/ 2661476 w 3864903"/>
              <a:gd name="connsiteY10" fmla="*/ 3100232 h 3945985"/>
              <a:gd name="connsiteX11" fmla="*/ 2272424 w 3864903"/>
              <a:gd name="connsiteY11" fmla="*/ 2928087 h 3945985"/>
              <a:gd name="connsiteX12" fmla="*/ 1710539 w 3864903"/>
              <a:gd name="connsiteY12" fmla="*/ 2991698 h 3945985"/>
              <a:gd name="connsiteX13" fmla="*/ 1408914 w 3864903"/>
              <a:gd name="connsiteY13" fmla="*/ 3163148 h 3945985"/>
              <a:gd name="connsiteX14" fmla="*/ 1370814 w 3864903"/>
              <a:gd name="connsiteY14" fmla="*/ 3455248 h 3945985"/>
              <a:gd name="connsiteX15" fmla="*/ 1605764 w 3864903"/>
              <a:gd name="connsiteY15" fmla="*/ 3658448 h 3945985"/>
              <a:gd name="connsiteX16" fmla="*/ 1599414 w 3864903"/>
              <a:gd name="connsiteY16" fmla="*/ 3909273 h 3945985"/>
              <a:gd name="connsiteX17" fmla="*/ 932664 w 3864903"/>
              <a:gd name="connsiteY17" fmla="*/ 3934673 h 3945985"/>
              <a:gd name="connsiteX18" fmla="*/ 666204 w 3864903"/>
              <a:gd name="connsiteY18" fmla="*/ 3812250 h 3945985"/>
              <a:gd name="connsiteX19" fmla="*/ 546082 w 3864903"/>
              <a:gd name="connsiteY19" fmla="*/ 3657970 h 3945985"/>
              <a:gd name="connsiteX20" fmla="*/ 548490 w 3864903"/>
              <a:gd name="connsiteY20" fmla="*/ 2590963 h 3945985"/>
              <a:gd name="connsiteX21" fmla="*/ 59176 w 3864903"/>
              <a:gd name="connsiteY21" fmla="*/ 2049474 h 3945985"/>
              <a:gd name="connsiteX22" fmla="*/ 216772 w 3864903"/>
              <a:gd name="connsiteY22" fmla="*/ 794986 h 3945985"/>
              <a:gd name="connsiteX23" fmla="*/ 1919488 w 3864903"/>
              <a:gd name="connsiteY23" fmla="*/ 0 h 3945985"/>
              <a:gd name="connsiteX0" fmla="*/ 1919488 w 3864905"/>
              <a:gd name="connsiteY0" fmla="*/ 0 h 3945985"/>
              <a:gd name="connsiteX1" fmla="*/ 3636625 w 3864905"/>
              <a:gd name="connsiteY1" fmla="*/ 792451 h 3945985"/>
              <a:gd name="connsiteX2" fmla="*/ 3809139 w 3864905"/>
              <a:gd name="connsiteY2" fmla="*/ 2060511 h 3945985"/>
              <a:gd name="connsiteX3" fmla="*/ 3286882 w 3864905"/>
              <a:gd name="connsiteY3" fmla="*/ 2603070 h 3945985"/>
              <a:gd name="connsiteX4" fmla="*/ 3293323 w 3864905"/>
              <a:gd name="connsiteY4" fmla="*/ 3457182 h 3945985"/>
              <a:gd name="connsiteX5" fmla="*/ 3250414 w 3864905"/>
              <a:gd name="connsiteY5" fmla="*/ 3572723 h 3945985"/>
              <a:gd name="connsiteX6" fmla="*/ 3044039 w 3864905"/>
              <a:gd name="connsiteY6" fmla="*/ 3747348 h 3945985"/>
              <a:gd name="connsiteX7" fmla="*/ 2631289 w 3864905"/>
              <a:gd name="connsiteY7" fmla="*/ 3642573 h 3945985"/>
              <a:gd name="connsiteX8" fmla="*/ 2555089 w 3864905"/>
              <a:gd name="connsiteY8" fmla="*/ 3426673 h 3945985"/>
              <a:gd name="connsiteX9" fmla="*/ 2661317 w 3864905"/>
              <a:gd name="connsiteY9" fmla="*/ 3311413 h 3945985"/>
              <a:gd name="connsiteX10" fmla="*/ 2661476 w 3864905"/>
              <a:gd name="connsiteY10" fmla="*/ 3100232 h 3945985"/>
              <a:gd name="connsiteX11" fmla="*/ 2272424 w 3864905"/>
              <a:gd name="connsiteY11" fmla="*/ 2928087 h 3945985"/>
              <a:gd name="connsiteX12" fmla="*/ 1710539 w 3864905"/>
              <a:gd name="connsiteY12" fmla="*/ 2991698 h 3945985"/>
              <a:gd name="connsiteX13" fmla="*/ 1408914 w 3864905"/>
              <a:gd name="connsiteY13" fmla="*/ 3163148 h 3945985"/>
              <a:gd name="connsiteX14" fmla="*/ 1370814 w 3864905"/>
              <a:gd name="connsiteY14" fmla="*/ 3455248 h 3945985"/>
              <a:gd name="connsiteX15" fmla="*/ 1605764 w 3864905"/>
              <a:gd name="connsiteY15" fmla="*/ 3658448 h 3945985"/>
              <a:gd name="connsiteX16" fmla="*/ 1599414 w 3864905"/>
              <a:gd name="connsiteY16" fmla="*/ 3909273 h 3945985"/>
              <a:gd name="connsiteX17" fmla="*/ 932664 w 3864905"/>
              <a:gd name="connsiteY17" fmla="*/ 3934673 h 3945985"/>
              <a:gd name="connsiteX18" fmla="*/ 666204 w 3864905"/>
              <a:gd name="connsiteY18" fmla="*/ 3812250 h 3945985"/>
              <a:gd name="connsiteX19" fmla="*/ 546082 w 3864905"/>
              <a:gd name="connsiteY19" fmla="*/ 3657970 h 3945985"/>
              <a:gd name="connsiteX20" fmla="*/ 548490 w 3864905"/>
              <a:gd name="connsiteY20" fmla="*/ 2590963 h 3945985"/>
              <a:gd name="connsiteX21" fmla="*/ 59176 w 3864905"/>
              <a:gd name="connsiteY21" fmla="*/ 2049474 h 3945985"/>
              <a:gd name="connsiteX22" fmla="*/ 216772 w 3864905"/>
              <a:gd name="connsiteY22" fmla="*/ 794986 h 3945985"/>
              <a:gd name="connsiteX23" fmla="*/ 1919488 w 3864905"/>
              <a:gd name="connsiteY23" fmla="*/ 0 h 3945985"/>
              <a:gd name="connsiteX0" fmla="*/ 1919488 w 3891215"/>
              <a:gd name="connsiteY0" fmla="*/ 0 h 3945985"/>
              <a:gd name="connsiteX1" fmla="*/ 3636625 w 3891215"/>
              <a:gd name="connsiteY1" fmla="*/ 792451 h 3945985"/>
              <a:gd name="connsiteX2" fmla="*/ 3847600 w 3891215"/>
              <a:gd name="connsiteY2" fmla="*/ 1976448 h 3945985"/>
              <a:gd name="connsiteX3" fmla="*/ 3286882 w 3891215"/>
              <a:gd name="connsiteY3" fmla="*/ 2603070 h 3945985"/>
              <a:gd name="connsiteX4" fmla="*/ 3293323 w 3891215"/>
              <a:gd name="connsiteY4" fmla="*/ 3457182 h 3945985"/>
              <a:gd name="connsiteX5" fmla="*/ 3250414 w 3891215"/>
              <a:gd name="connsiteY5" fmla="*/ 3572723 h 3945985"/>
              <a:gd name="connsiteX6" fmla="*/ 3044039 w 3891215"/>
              <a:gd name="connsiteY6" fmla="*/ 3747348 h 3945985"/>
              <a:gd name="connsiteX7" fmla="*/ 2631289 w 3891215"/>
              <a:gd name="connsiteY7" fmla="*/ 3642573 h 3945985"/>
              <a:gd name="connsiteX8" fmla="*/ 2555089 w 3891215"/>
              <a:gd name="connsiteY8" fmla="*/ 3426673 h 3945985"/>
              <a:gd name="connsiteX9" fmla="*/ 2661317 w 3891215"/>
              <a:gd name="connsiteY9" fmla="*/ 3311413 h 3945985"/>
              <a:gd name="connsiteX10" fmla="*/ 2661476 w 3891215"/>
              <a:gd name="connsiteY10" fmla="*/ 3100232 h 3945985"/>
              <a:gd name="connsiteX11" fmla="*/ 2272424 w 3891215"/>
              <a:gd name="connsiteY11" fmla="*/ 2928087 h 3945985"/>
              <a:gd name="connsiteX12" fmla="*/ 1710539 w 3891215"/>
              <a:gd name="connsiteY12" fmla="*/ 2991698 h 3945985"/>
              <a:gd name="connsiteX13" fmla="*/ 1408914 w 3891215"/>
              <a:gd name="connsiteY13" fmla="*/ 3163148 h 3945985"/>
              <a:gd name="connsiteX14" fmla="*/ 1370814 w 3891215"/>
              <a:gd name="connsiteY14" fmla="*/ 3455248 h 3945985"/>
              <a:gd name="connsiteX15" fmla="*/ 1605764 w 3891215"/>
              <a:gd name="connsiteY15" fmla="*/ 3658448 h 3945985"/>
              <a:gd name="connsiteX16" fmla="*/ 1599414 w 3891215"/>
              <a:gd name="connsiteY16" fmla="*/ 3909273 h 3945985"/>
              <a:gd name="connsiteX17" fmla="*/ 932664 w 3891215"/>
              <a:gd name="connsiteY17" fmla="*/ 3934673 h 3945985"/>
              <a:gd name="connsiteX18" fmla="*/ 666204 w 3891215"/>
              <a:gd name="connsiteY18" fmla="*/ 3812250 h 3945985"/>
              <a:gd name="connsiteX19" fmla="*/ 546082 w 3891215"/>
              <a:gd name="connsiteY19" fmla="*/ 3657970 h 3945985"/>
              <a:gd name="connsiteX20" fmla="*/ 548490 w 3891215"/>
              <a:gd name="connsiteY20" fmla="*/ 2590963 h 3945985"/>
              <a:gd name="connsiteX21" fmla="*/ 59176 w 3891215"/>
              <a:gd name="connsiteY21" fmla="*/ 2049474 h 3945985"/>
              <a:gd name="connsiteX22" fmla="*/ 216772 w 3891215"/>
              <a:gd name="connsiteY22" fmla="*/ 794986 h 3945985"/>
              <a:gd name="connsiteX23" fmla="*/ 1919488 w 3891215"/>
              <a:gd name="connsiteY23" fmla="*/ 0 h 3945985"/>
              <a:gd name="connsiteX0" fmla="*/ 1923395 w 3895120"/>
              <a:gd name="connsiteY0" fmla="*/ 0 h 3945985"/>
              <a:gd name="connsiteX1" fmla="*/ 3640532 w 3895120"/>
              <a:gd name="connsiteY1" fmla="*/ 792451 h 3945985"/>
              <a:gd name="connsiteX2" fmla="*/ 3851507 w 3895120"/>
              <a:gd name="connsiteY2" fmla="*/ 1976448 h 3945985"/>
              <a:gd name="connsiteX3" fmla="*/ 3290789 w 3895120"/>
              <a:gd name="connsiteY3" fmla="*/ 2603070 h 3945985"/>
              <a:gd name="connsiteX4" fmla="*/ 3297230 w 3895120"/>
              <a:gd name="connsiteY4" fmla="*/ 3457182 h 3945985"/>
              <a:gd name="connsiteX5" fmla="*/ 3254321 w 3895120"/>
              <a:gd name="connsiteY5" fmla="*/ 3572723 h 3945985"/>
              <a:gd name="connsiteX6" fmla="*/ 3047946 w 3895120"/>
              <a:gd name="connsiteY6" fmla="*/ 3747348 h 3945985"/>
              <a:gd name="connsiteX7" fmla="*/ 2635196 w 3895120"/>
              <a:gd name="connsiteY7" fmla="*/ 3642573 h 3945985"/>
              <a:gd name="connsiteX8" fmla="*/ 2558996 w 3895120"/>
              <a:gd name="connsiteY8" fmla="*/ 3426673 h 3945985"/>
              <a:gd name="connsiteX9" fmla="*/ 2665224 w 3895120"/>
              <a:gd name="connsiteY9" fmla="*/ 3311413 h 3945985"/>
              <a:gd name="connsiteX10" fmla="*/ 2665383 w 3895120"/>
              <a:gd name="connsiteY10" fmla="*/ 3100232 h 3945985"/>
              <a:gd name="connsiteX11" fmla="*/ 2276331 w 3895120"/>
              <a:gd name="connsiteY11" fmla="*/ 2928087 h 3945985"/>
              <a:gd name="connsiteX12" fmla="*/ 1714446 w 3895120"/>
              <a:gd name="connsiteY12" fmla="*/ 2991698 h 3945985"/>
              <a:gd name="connsiteX13" fmla="*/ 1412821 w 3895120"/>
              <a:gd name="connsiteY13" fmla="*/ 3163148 h 3945985"/>
              <a:gd name="connsiteX14" fmla="*/ 1374721 w 3895120"/>
              <a:gd name="connsiteY14" fmla="*/ 3455248 h 3945985"/>
              <a:gd name="connsiteX15" fmla="*/ 1609671 w 3895120"/>
              <a:gd name="connsiteY15" fmla="*/ 3658448 h 3945985"/>
              <a:gd name="connsiteX16" fmla="*/ 1603321 w 3895120"/>
              <a:gd name="connsiteY16" fmla="*/ 3909273 h 3945985"/>
              <a:gd name="connsiteX17" fmla="*/ 936571 w 3895120"/>
              <a:gd name="connsiteY17" fmla="*/ 3934673 h 3945985"/>
              <a:gd name="connsiteX18" fmla="*/ 670111 w 3895120"/>
              <a:gd name="connsiteY18" fmla="*/ 3812250 h 3945985"/>
              <a:gd name="connsiteX19" fmla="*/ 549989 w 3895120"/>
              <a:gd name="connsiteY19" fmla="*/ 3657970 h 3945985"/>
              <a:gd name="connsiteX20" fmla="*/ 552397 w 3895120"/>
              <a:gd name="connsiteY20" fmla="*/ 2590963 h 3945985"/>
              <a:gd name="connsiteX21" fmla="*/ 63083 w 3895120"/>
              <a:gd name="connsiteY21" fmla="*/ 2049474 h 3945985"/>
              <a:gd name="connsiteX22" fmla="*/ 220679 w 3895120"/>
              <a:gd name="connsiteY22" fmla="*/ 794986 h 3945985"/>
              <a:gd name="connsiteX23" fmla="*/ 1923395 w 3895120"/>
              <a:gd name="connsiteY23" fmla="*/ 0 h 3945985"/>
              <a:gd name="connsiteX0" fmla="*/ 1923395 w 3893227"/>
              <a:gd name="connsiteY0" fmla="*/ 113 h 3946098"/>
              <a:gd name="connsiteX1" fmla="*/ 3635724 w 3893227"/>
              <a:gd name="connsiteY1" fmla="*/ 746712 h 3946098"/>
              <a:gd name="connsiteX2" fmla="*/ 3851507 w 3893227"/>
              <a:gd name="connsiteY2" fmla="*/ 1976561 h 3946098"/>
              <a:gd name="connsiteX3" fmla="*/ 3290789 w 3893227"/>
              <a:gd name="connsiteY3" fmla="*/ 2603183 h 3946098"/>
              <a:gd name="connsiteX4" fmla="*/ 3297230 w 3893227"/>
              <a:gd name="connsiteY4" fmla="*/ 3457295 h 3946098"/>
              <a:gd name="connsiteX5" fmla="*/ 3254321 w 3893227"/>
              <a:gd name="connsiteY5" fmla="*/ 3572836 h 3946098"/>
              <a:gd name="connsiteX6" fmla="*/ 3047946 w 3893227"/>
              <a:gd name="connsiteY6" fmla="*/ 3747461 h 3946098"/>
              <a:gd name="connsiteX7" fmla="*/ 2635196 w 3893227"/>
              <a:gd name="connsiteY7" fmla="*/ 3642686 h 3946098"/>
              <a:gd name="connsiteX8" fmla="*/ 2558996 w 3893227"/>
              <a:gd name="connsiteY8" fmla="*/ 3426786 h 3946098"/>
              <a:gd name="connsiteX9" fmla="*/ 2665224 w 3893227"/>
              <a:gd name="connsiteY9" fmla="*/ 3311526 h 3946098"/>
              <a:gd name="connsiteX10" fmla="*/ 2665383 w 3893227"/>
              <a:gd name="connsiteY10" fmla="*/ 3100345 h 3946098"/>
              <a:gd name="connsiteX11" fmla="*/ 2276331 w 3893227"/>
              <a:gd name="connsiteY11" fmla="*/ 2928200 h 3946098"/>
              <a:gd name="connsiteX12" fmla="*/ 1714446 w 3893227"/>
              <a:gd name="connsiteY12" fmla="*/ 2991811 h 3946098"/>
              <a:gd name="connsiteX13" fmla="*/ 1412821 w 3893227"/>
              <a:gd name="connsiteY13" fmla="*/ 3163261 h 3946098"/>
              <a:gd name="connsiteX14" fmla="*/ 1374721 w 3893227"/>
              <a:gd name="connsiteY14" fmla="*/ 3455361 h 3946098"/>
              <a:gd name="connsiteX15" fmla="*/ 1609671 w 3893227"/>
              <a:gd name="connsiteY15" fmla="*/ 3658561 h 3946098"/>
              <a:gd name="connsiteX16" fmla="*/ 1603321 w 3893227"/>
              <a:gd name="connsiteY16" fmla="*/ 3909386 h 3946098"/>
              <a:gd name="connsiteX17" fmla="*/ 936571 w 3893227"/>
              <a:gd name="connsiteY17" fmla="*/ 3934786 h 3946098"/>
              <a:gd name="connsiteX18" fmla="*/ 670111 w 3893227"/>
              <a:gd name="connsiteY18" fmla="*/ 3812363 h 3946098"/>
              <a:gd name="connsiteX19" fmla="*/ 549989 w 3893227"/>
              <a:gd name="connsiteY19" fmla="*/ 3658083 h 3946098"/>
              <a:gd name="connsiteX20" fmla="*/ 552397 w 3893227"/>
              <a:gd name="connsiteY20" fmla="*/ 2591076 h 3946098"/>
              <a:gd name="connsiteX21" fmla="*/ 63083 w 3893227"/>
              <a:gd name="connsiteY21" fmla="*/ 2049587 h 3946098"/>
              <a:gd name="connsiteX22" fmla="*/ 220679 w 3893227"/>
              <a:gd name="connsiteY22" fmla="*/ 795099 h 3946098"/>
              <a:gd name="connsiteX23" fmla="*/ 1923395 w 3893227"/>
              <a:gd name="connsiteY23" fmla="*/ 113 h 3946098"/>
              <a:gd name="connsiteX0" fmla="*/ 1923395 w 3893227"/>
              <a:gd name="connsiteY0" fmla="*/ 113 h 3946098"/>
              <a:gd name="connsiteX1" fmla="*/ 3635724 w 3893227"/>
              <a:gd name="connsiteY1" fmla="*/ 746712 h 3946098"/>
              <a:gd name="connsiteX2" fmla="*/ 3851507 w 3893227"/>
              <a:gd name="connsiteY2" fmla="*/ 1976561 h 3946098"/>
              <a:gd name="connsiteX3" fmla="*/ 3290789 w 3893227"/>
              <a:gd name="connsiteY3" fmla="*/ 2603183 h 3946098"/>
              <a:gd name="connsiteX4" fmla="*/ 3297230 w 3893227"/>
              <a:gd name="connsiteY4" fmla="*/ 3457295 h 3946098"/>
              <a:gd name="connsiteX5" fmla="*/ 3254321 w 3893227"/>
              <a:gd name="connsiteY5" fmla="*/ 3572836 h 3946098"/>
              <a:gd name="connsiteX6" fmla="*/ 3047946 w 3893227"/>
              <a:gd name="connsiteY6" fmla="*/ 3747461 h 3946098"/>
              <a:gd name="connsiteX7" fmla="*/ 2635196 w 3893227"/>
              <a:gd name="connsiteY7" fmla="*/ 3642686 h 3946098"/>
              <a:gd name="connsiteX8" fmla="*/ 2558996 w 3893227"/>
              <a:gd name="connsiteY8" fmla="*/ 3426786 h 3946098"/>
              <a:gd name="connsiteX9" fmla="*/ 2665224 w 3893227"/>
              <a:gd name="connsiteY9" fmla="*/ 3311526 h 3946098"/>
              <a:gd name="connsiteX10" fmla="*/ 2665383 w 3893227"/>
              <a:gd name="connsiteY10" fmla="*/ 3100345 h 3946098"/>
              <a:gd name="connsiteX11" fmla="*/ 2276331 w 3893227"/>
              <a:gd name="connsiteY11" fmla="*/ 2928200 h 3946098"/>
              <a:gd name="connsiteX12" fmla="*/ 1714446 w 3893227"/>
              <a:gd name="connsiteY12" fmla="*/ 2991811 h 3946098"/>
              <a:gd name="connsiteX13" fmla="*/ 1412821 w 3893227"/>
              <a:gd name="connsiteY13" fmla="*/ 3163261 h 3946098"/>
              <a:gd name="connsiteX14" fmla="*/ 1374721 w 3893227"/>
              <a:gd name="connsiteY14" fmla="*/ 3455361 h 3946098"/>
              <a:gd name="connsiteX15" fmla="*/ 1609671 w 3893227"/>
              <a:gd name="connsiteY15" fmla="*/ 3658561 h 3946098"/>
              <a:gd name="connsiteX16" fmla="*/ 1603321 w 3893227"/>
              <a:gd name="connsiteY16" fmla="*/ 3909386 h 3946098"/>
              <a:gd name="connsiteX17" fmla="*/ 936571 w 3893227"/>
              <a:gd name="connsiteY17" fmla="*/ 3934786 h 3946098"/>
              <a:gd name="connsiteX18" fmla="*/ 670111 w 3893227"/>
              <a:gd name="connsiteY18" fmla="*/ 3812363 h 3946098"/>
              <a:gd name="connsiteX19" fmla="*/ 549989 w 3893227"/>
              <a:gd name="connsiteY19" fmla="*/ 3658083 h 3946098"/>
              <a:gd name="connsiteX20" fmla="*/ 552397 w 3893227"/>
              <a:gd name="connsiteY20" fmla="*/ 2591076 h 3946098"/>
              <a:gd name="connsiteX21" fmla="*/ 63083 w 3893227"/>
              <a:gd name="connsiteY21" fmla="*/ 2049587 h 3946098"/>
              <a:gd name="connsiteX22" fmla="*/ 220679 w 3893227"/>
              <a:gd name="connsiteY22" fmla="*/ 795099 h 3946098"/>
              <a:gd name="connsiteX23" fmla="*/ 1923395 w 3893227"/>
              <a:gd name="connsiteY23" fmla="*/ 113 h 3946098"/>
              <a:gd name="connsiteX0" fmla="*/ 1923395 w 3879899"/>
              <a:gd name="connsiteY0" fmla="*/ 1254 h 3947239"/>
              <a:gd name="connsiteX1" fmla="*/ 3597262 w 3879899"/>
              <a:gd name="connsiteY1" fmla="*/ 648506 h 3947239"/>
              <a:gd name="connsiteX2" fmla="*/ 3851507 w 3879899"/>
              <a:gd name="connsiteY2" fmla="*/ 1977702 h 3947239"/>
              <a:gd name="connsiteX3" fmla="*/ 3290789 w 3879899"/>
              <a:gd name="connsiteY3" fmla="*/ 2604324 h 3947239"/>
              <a:gd name="connsiteX4" fmla="*/ 3297230 w 3879899"/>
              <a:gd name="connsiteY4" fmla="*/ 3458436 h 3947239"/>
              <a:gd name="connsiteX5" fmla="*/ 3254321 w 3879899"/>
              <a:gd name="connsiteY5" fmla="*/ 3573977 h 3947239"/>
              <a:gd name="connsiteX6" fmla="*/ 3047946 w 3879899"/>
              <a:gd name="connsiteY6" fmla="*/ 3748602 h 3947239"/>
              <a:gd name="connsiteX7" fmla="*/ 2635196 w 3879899"/>
              <a:gd name="connsiteY7" fmla="*/ 3643827 h 3947239"/>
              <a:gd name="connsiteX8" fmla="*/ 2558996 w 3879899"/>
              <a:gd name="connsiteY8" fmla="*/ 3427927 h 3947239"/>
              <a:gd name="connsiteX9" fmla="*/ 2665224 w 3879899"/>
              <a:gd name="connsiteY9" fmla="*/ 3312667 h 3947239"/>
              <a:gd name="connsiteX10" fmla="*/ 2665383 w 3879899"/>
              <a:gd name="connsiteY10" fmla="*/ 3101486 h 3947239"/>
              <a:gd name="connsiteX11" fmla="*/ 2276331 w 3879899"/>
              <a:gd name="connsiteY11" fmla="*/ 2929341 h 3947239"/>
              <a:gd name="connsiteX12" fmla="*/ 1714446 w 3879899"/>
              <a:gd name="connsiteY12" fmla="*/ 2992952 h 3947239"/>
              <a:gd name="connsiteX13" fmla="*/ 1412821 w 3879899"/>
              <a:gd name="connsiteY13" fmla="*/ 3164402 h 3947239"/>
              <a:gd name="connsiteX14" fmla="*/ 1374721 w 3879899"/>
              <a:gd name="connsiteY14" fmla="*/ 3456502 h 3947239"/>
              <a:gd name="connsiteX15" fmla="*/ 1609671 w 3879899"/>
              <a:gd name="connsiteY15" fmla="*/ 3659702 h 3947239"/>
              <a:gd name="connsiteX16" fmla="*/ 1603321 w 3879899"/>
              <a:gd name="connsiteY16" fmla="*/ 3910527 h 3947239"/>
              <a:gd name="connsiteX17" fmla="*/ 936571 w 3879899"/>
              <a:gd name="connsiteY17" fmla="*/ 3935927 h 3947239"/>
              <a:gd name="connsiteX18" fmla="*/ 670111 w 3879899"/>
              <a:gd name="connsiteY18" fmla="*/ 3813504 h 3947239"/>
              <a:gd name="connsiteX19" fmla="*/ 549989 w 3879899"/>
              <a:gd name="connsiteY19" fmla="*/ 3659224 h 3947239"/>
              <a:gd name="connsiteX20" fmla="*/ 552397 w 3879899"/>
              <a:gd name="connsiteY20" fmla="*/ 2592217 h 3947239"/>
              <a:gd name="connsiteX21" fmla="*/ 63083 w 3879899"/>
              <a:gd name="connsiteY21" fmla="*/ 2050728 h 3947239"/>
              <a:gd name="connsiteX22" fmla="*/ 220679 w 3879899"/>
              <a:gd name="connsiteY22" fmla="*/ 796240 h 3947239"/>
              <a:gd name="connsiteX23" fmla="*/ 1923395 w 3879899"/>
              <a:gd name="connsiteY23" fmla="*/ 1254 h 3947239"/>
              <a:gd name="connsiteX0" fmla="*/ 1923395 w 3855596"/>
              <a:gd name="connsiteY0" fmla="*/ 7230 h 3953215"/>
              <a:gd name="connsiteX1" fmla="*/ 3453032 w 3855596"/>
              <a:gd name="connsiteY1" fmla="*/ 501641 h 3953215"/>
              <a:gd name="connsiteX2" fmla="*/ 3851507 w 3855596"/>
              <a:gd name="connsiteY2" fmla="*/ 1983678 h 3953215"/>
              <a:gd name="connsiteX3" fmla="*/ 3290789 w 3855596"/>
              <a:gd name="connsiteY3" fmla="*/ 2610300 h 3953215"/>
              <a:gd name="connsiteX4" fmla="*/ 3297230 w 3855596"/>
              <a:gd name="connsiteY4" fmla="*/ 3464412 h 3953215"/>
              <a:gd name="connsiteX5" fmla="*/ 3254321 w 3855596"/>
              <a:gd name="connsiteY5" fmla="*/ 3579953 h 3953215"/>
              <a:gd name="connsiteX6" fmla="*/ 3047946 w 3855596"/>
              <a:gd name="connsiteY6" fmla="*/ 3754578 h 3953215"/>
              <a:gd name="connsiteX7" fmla="*/ 2635196 w 3855596"/>
              <a:gd name="connsiteY7" fmla="*/ 3649803 h 3953215"/>
              <a:gd name="connsiteX8" fmla="*/ 2558996 w 3855596"/>
              <a:gd name="connsiteY8" fmla="*/ 3433903 h 3953215"/>
              <a:gd name="connsiteX9" fmla="*/ 2665224 w 3855596"/>
              <a:gd name="connsiteY9" fmla="*/ 3318643 h 3953215"/>
              <a:gd name="connsiteX10" fmla="*/ 2665383 w 3855596"/>
              <a:gd name="connsiteY10" fmla="*/ 3107462 h 3953215"/>
              <a:gd name="connsiteX11" fmla="*/ 2276331 w 3855596"/>
              <a:gd name="connsiteY11" fmla="*/ 2935317 h 3953215"/>
              <a:gd name="connsiteX12" fmla="*/ 1714446 w 3855596"/>
              <a:gd name="connsiteY12" fmla="*/ 2998928 h 3953215"/>
              <a:gd name="connsiteX13" fmla="*/ 1412821 w 3855596"/>
              <a:gd name="connsiteY13" fmla="*/ 3170378 h 3953215"/>
              <a:gd name="connsiteX14" fmla="*/ 1374721 w 3855596"/>
              <a:gd name="connsiteY14" fmla="*/ 3462478 h 3953215"/>
              <a:gd name="connsiteX15" fmla="*/ 1609671 w 3855596"/>
              <a:gd name="connsiteY15" fmla="*/ 3665678 h 3953215"/>
              <a:gd name="connsiteX16" fmla="*/ 1603321 w 3855596"/>
              <a:gd name="connsiteY16" fmla="*/ 3916503 h 3953215"/>
              <a:gd name="connsiteX17" fmla="*/ 936571 w 3855596"/>
              <a:gd name="connsiteY17" fmla="*/ 3941903 h 3953215"/>
              <a:gd name="connsiteX18" fmla="*/ 670111 w 3855596"/>
              <a:gd name="connsiteY18" fmla="*/ 3819480 h 3953215"/>
              <a:gd name="connsiteX19" fmla="*/ 549989 w 3855596"/>
              <a:gd name="connsiteY19" fmla="*/ 3665200 h 3953215"/>
              <a:gd name="connsiteX20" fmla="*/ 552397 w 3855596"/>
              <a:gd name="connsiteY20" fmla="*/ 2598193 h 3953215"/>
              <a:gd name="connsiteX21" fmla="*/ 63083 w 3855596"/>
              <a:gd name="connsiteY21" fmla="*/ 2056704 h 3953215"/>
              <a:gd name="connsiteX22" fmla="*/ 220679 w 3855596"/>
              <a:gd name="connsiteY22" fmla="*/ 802216 h 3953215"/>
              <a:gd name="connsiteX23" fmla="*/ 1923395 w 3855596"/>
              <a:gd name="connsiteY23" fmla="*/ 7230 h 3953215"/>
              <a:gd name="connsiteX0" fmla="*/ 1860639 w 3792840"/>
              <a:gd name="connsiteY0" fmla="*/ 38 h 3946023"/>
              <a:gd name="connsiteX1" fmla="*/ 3390276 w 3792840"/>
              <a:gd name="connsiteY1" fmla="*/ 494449 h 3946023"/>
              <a:gd name="connsiteX2" fmla="*/ 3788751 w 3792840"/>
              <a:gd name="connsiteY2" fmla="*/ 1976486 h 3946023"/>
              <a:gd name="connsiteX3" fmla="*/ 3228033 w 3792840"/>
              <a:gd name="connsiteY3" fmla="*/ 2603108 h 3946023"/>
              <a:gd name="connsiteX4" fmla="*/ 3234474 w 3792840"/>
              <a:gd name="connsiteY4" fmla="*/ 3457220 h 3946023"/>
              <a:gd name="connsiteX5" fmla="*/ 3191565 w 3792840"/>
              <a:gd name="connsiteY5" fmla="*/ 3572761 h 3946023"/>
              <a:gd name="connsiteX6" fmla="*/ 2985190 w 3792840"/>
              <a:gd name="connsiteY6" fmla="*/ 3747386 h 3946023"/>
              <a:gd name="connsiteX7" fmla="*/ 2572440 w 3792840"/>
              <a:gd name="connsiteY7" fmla="*/ 3642611 h 3946023"/>
              <a:gd name="connsiteX8" fmla="*/ 2496240 w 3792840"/>
              <a:gd name="connsiteY8" fmla="*/ 3426711 h 3946023"/>
              <a:gd name="connsiteX9" fmla="*/ 2602468 w 3792840"/>
              <a:gd name="connsiteY9" fmla="*/ 3311451 h 3946023"/>
              <a:gd name="connsiteX10" fmla="*/ 2602627 w 3792840"/>
              <a:gd name="connsiteY10" fmla="*/ 3100270 h 3946023"/>
              <a:gd name="connsiteX11" fmla="*/ 2213575 w 3792840"/>
              <a:gd name="connsiteY11" fmla="*/ 2928125 h 3946023"/>
              <a:gd name="connsiteX12" fmla="*/ 1651690 w 3792840"/>
              <a:gd name="connsiteY12" fmla="*/ 2991736 h 3946023"/>
              <a:gd name="connsiteX13" fmla="*/ 1350065 w 3792840"/>
              <a:gd name="connsiteY13" fmla="*/ 3163186 h 3946023"/>
              <a:gd name="connsiteX14" fmla="*/ 1311965 w 3792840"/>
              <a:gd name="connsiteY14" fmla="*/ 3455286 h 3946023"/>
              <a:gd name="connsiteX15" fmla="*/ 1546915 w 3792840"/>
              <a:gd name="connsiteY15" fmla="*/ 3658486 h 3946023"/>
              <a:gd name="connsiteX16" fmla="*/ 1540565 w 3792840"/>
              <a:gd name="connsiteY16" fmla="*/ 3909311 h 3946023"/>
              <a:gd name="connsiteX17" fmla="*/ 873815 w 3792840"/>
              <a:gd name="connsiteY17" fmla="*/ 3934711 h 3946023"/>
              <a:gd name="connsiteX18" fmla="*/ 607355 w 3792840"/>
              <a:gd name="connsiteY18" fmla="*/ 3812288 h 3946023"/>
              <a:gd name="connsiteX19" fmla="*/ 487233 w 3792840"/>
              <a:gd name="connsiteY19" fmla="*/ 3658008 h 3946023"/>
              <a:gd name="connsiteX20" fmla="*/ 489641 w 3792840"/>
              <a:gd name="connsiteY20" fmla="*/ 2591001 h 3946023"/>
              <a:gd name="connsiteX21" fmla="*/ 327 w 3792840"/>
              <a:gd name="connsiteY21" fmla="*/ 2049512 h 3946023"/>
              <a:gd name="connsiteX22" fmla="*/ 441576 w 3792840"/>
              <a:gd name="connsiteY22" fmla="*/ 512268 h 3946023"/>
              <a:gd name="connsiteX23" fmla="*/ 1860639 w 3792840"/>
              <a:gd name="connsiteY23" fmla="*/ 38 h 3946023"/>
              <a:gd name="connsiteX0" fmla="*/ 1862399 w 3794600"/>
              <a:gd name="connsiteY0" fmla="*/ 2 h 3945987"/>
              <a:gd name="connsiteX1" fmla="*/ 3392036 w 3794600"/>
              <a:gd name="connsiteY1" fmla="*/ 494413 h 3945987"/>
              <a:gd name="connsiteX2" fmla="*/ 3790511 w 3794600"/>
              <a:gd name="connsiteY2" fmla="*/ 1976450 h 3945987"/>
              <a:gd name="connsiteX3" fmla="*/ 3229793 w 3794600"/>
              <a:gd name="connsiteY3" fmla="*/ 2603072 h 3945987"/>
              <a:gd name="connsiteX4" fmla="*/ 3236234 w 3794600"/>
              <a:gd name="connsiteY4" fmla="*/ 3457184 h 3945987"/>
              <a:gd name="connsiteX5" fmla="*/ 3193325 w 3794600"/>
              <a:gd name="connsiteY5" fmla="*/ 3572725 h 3945987"/>
              <a:gd name="connsiteX6" fmla="*/ 2986950 w 3794600"/>
              <a:gd name="connsiteY6" fmla="*/ 3747350 h 3945987"/>
              <a:gd name="connsiteX7" fmla="*/ 2574200 w 3794600"/>
              <a:gd name="connsiteY7" fmla="*/ 3642575 h 3945987"/>
              <a:gd name="connsiteX8" fmla="*/ 2498000 w 3794600"/>
              <a:gd name="connsiteY8" fmla="*/ 3426675 h 3945987"/>
              <a:gd name="connsiteX9" fmla="*/ 2604228 w 3794600"/>
              <a:gd name="connsiteY9" fmla="*/ 3311415 h 3945987"/>
              <a:gd name="connsiteX10" fmla="*/ 2604387 w 3794600"/>
              <a:gd name="connsiteY10" fmla="*/ 3100234 h 3945987"/>
              <a:gd name="connsiteX11" fmla="*/ 2215335 w 3794600"/>
              <a:gd name="connsiteY11" fmla="*/ 2928089 h 3945987"/>
              <a:gd name="connsiteX12" fmla="*/ 1653450 w 3794600"/>
              <a:gd name="connsiteY12" fmla="*/ 2991700 h 3945987"/>
              <a:gd name="connsiteX13" fmla="*/ 1351825 w 3794600"/>
              <a:gd name="connsiteY13" fmla="*/ 3163150 h 3945987"/>
              <a:gd name="connsiteX14" fmla="*/ 1313725 w 3794600"/>
              <a:gd name="connsiteY14" fmla="*/ 3455250 h 3945987"/>
              <a:gd name="connsiteX15" fmla="*/ 1548675 w 3794600"/>
              <a:gd name="connsiteY15" fmla="*/ 3658450 h 3945987"/>
              <a:gd name="connsiteX16" fmla="*/ 1542325 w 3794600"/>
              <a:gd name="connsiteY16" fmla="*/ 3909275 h 3945987"/>
              <a:gd name="connsiteX17" fmla="*/ 875575 w 3794600"/>
              <a:gd name="connsiteY17" fmla="*/ 3934675 h 3945987"/>
              <a:gd name="connsiteX18" fmla="*/ 609115 w 3794600"/>
              <a:gd name="connsiteY18" fmla="*/ 3812252 h 3945987"/>
              <a:gd name="connsiteX19" fmla="*/ 488993 w 3794600"/>
              <a:gd name="connsiteY19" fmla="*/ 3657972 h 3945987"/>
              <a:gd name="connsiteX20" fmla="*/ 491401 w 3794600"/>
              <a:gd name="connsiteY20" fmla="*/ 2590965 h 3945987"/>
              <a:gd name="connsiteX21" fmla="*/ 2087 w 3794600"/>
              <a:gd name="connsiteY21" fmla="*/ 2049476 h 3945987"/>
              <a:gd name="connsiteX22" fmla="*/ 385644 w 3794600"/>
              <a:gd name="connsiteY22" fmla="*/ 496948 h 3945987"/>
              <a:gd name="connsiteX23" fmla="*/ 1862399 w 3794600"/>
              <a:gd name="connsiteY23" fmla="*/ 2 h 3945987"/>
              <a:gd name="connsiteX0" fmla="*/ 1852758 w 3794618"/>
              <a:gd name="connsiteY0" fmla="*/ 0 h 3984195"/>
              <a:gd name="connsiteX1" fmla="*/ 3392010 w 3794618"/>
              <a:gd name="connsiteY1" fmla="*/ 532621 h 3984195"/>
              <a:gd name="connsiteX2" fmla="*/ 3790485 w 3794618"/>
              <a:gd name="connsiteY2" fmla="*/ 2014658 h 3984195"/>
              <a:gd name="connsiteX3" fmla="*/ 3229767 w 3794618"/>
              <a:gd name="connsiteY3" fmla="*/ 2641280 h 3984195"/>
              <a:gd name="connsiteX4" fmla="*/ 3236208 w 3794618"/>
              <a:gd name="connsiteY4" fmla="*/ 3495392 h 3984195"/>
              <a:gd name="connsiteX5" fmla="*/ 3193299 w 3794618"/>
              <a:gd name="connsiteY5" fmla="*/ 3610933 h 3984195"/>
              <a:gd name="connsiteX6" fmla="*/ 2986924 w 3794618"/>
              <a:gd name="connsiteY6" fmla="*/ 3785558 h 3984195"/>
              <a:gd name="connsiteX7" fmla="*/ 2574174 w 3794618"/>
              <a:gd name="connsiteY7" fmla="*/ 3680783 h 3984195"/>
              <a:gd name="connsiteX8" fmla="*/ 2497974 w 3794618"/>
              <a:gd name="connsiteY8" fmla="*/ 3464883 h 3984195"/>
              <a:gd name="connsiteX9" fmla="*/ 2604202 w 3794618"/>
              <a:gd name="connsiteY9" fmla="*/ 3349623 h 3984195"/>
              <a:gd name="connsiteX10" fmla="*/ 2604361 w 3794618"/>
              <a:gd name="connsiteY10" fmla="*/ 3138442 h 3984195"/>
              <a:gd name="connsiteX11" fmla="*/ 2215309 w 3794618"/>
              <a:gd name="connsiteY11" fmla="*/ 2966297 h 3984195"/>
              <a:gd name="connsiteX12" fmla="*/ 1653424 w 3794618"/>
              <a:gd name="connsiteY12" fmla="*/ 3029908 h 3984195"/>
              <a:gd name="connsiteX13" fmla="*/ 1351799 w 3794618"/>
              <a:gd name="connsiteY13" fmla="*/ 3201358 h 3984195"/>
              <a:gd name="connsiteX14" fmla="*/ 1313699 w 3794618"/>
              <a:gd name="connsiteY14" fmla="*/ 3493458 h 3984195"/>
              <a:gd name="connsiteX15" fmla="*/ 1548649 w 3794618"/>
              <a:gd name="connsiteY15" fmla="*/ 3696658 h 3984195"/>
              <a:gd name="connsiteX16" fmla="*/ 1542299 w 3794618"/>
              <a:gd name="connsiteY16" fmla="*/ 3947483 h 3984195"/>
              <a:gd name="connsiteX17" fmla="*/ 875549 w 3794618"/>
              <a:gd name="connsiteY17" fmla="*/ 3972883 h 3984195"/>
              <a:gd name="connsiteX18" fmla="*/ 609089 w 3794618"/>
              <a:gd name="connsiteY18" fmla="*/ 3850460 h 3984195"/>
              <a:gd name="connsiteX19" fmla="*/ 488967 w 3794618"/>
              <a:gd name="connsiteY19" fmla="*/ 3696180 h 3984195"/>
              <a:gd name="connsiteX20" fmla="*/ 491375 w 3794618"/>
              <a:gd name="connsiteY20" fmla="*/ 2629173 h 3984195"/>
              <a:gd name="connsiteX21" fmla="*/ 2061 w 3794618"/>
              <a:gd name="connsiteY21" fmla="*/ 2087684 h 3984195"/>
              <a:gd name="connsiteX22" fmla="*/ 385618 w 3794618"/>
              <a:gd name="connsiteY22" fmla="*/ 535156 h 3984195"/>
              <a:gd name="connsiteX23" fmla="*/ 1852758 w 3794618"/>
              <a:gd name="connsiteY23" fmla="*/ 0 h 3984195"/>
              <a:gd name="connsiteX0" fmla="*/ 1852758 w 3841785"/>
              <a:gd name="connsiteY0" fmla="*/ 0 h 3984195"/>
              <a:gd name="connsiteX1" fmla="*/ 3392010 w 3841785"/>
              <a:gd name="connsiteY1" fmla="*/ 532621 h 3984195"/>
              <a:gd name="connsiteX2" fmla="*/ 3838562 w 3841785"/>
              <a:gd name="connsiteY2" fmla="*/ 1640197 h 3984195"/>
              <a:gd name="connsiteX3" fmla="*/ 3229767 w 3841785"/>
              <a:gd name="connsiteY3" fmla="*/ 2641280 h 3984195"/>
              <a:gd name="connsiteX4" fmla="*/ 3236208 w 3841785"/>
              <a:gd name="connsiteY4" fmla="*/ 3495392 h 3984195"/>
              <a:gd name="connsiteX5" fmla="*/ 3193299 w 3841785"/>
              <a:gd name="connsiteY5" fmla="*/ 3610933 h 3984195"/>
              <a:gd name="connsiteX6" fmla="*/ 2986924 w 3841785"/>
              <a:gd name="connsiteY6" fmla="*/ 3785558 h 3984195"/>
              <a:gd name="connsiteX7" fmla="*/ 2574174 w 3841785"/>
              <a:gd name="connsiteY7" fmla="*/ 3680783 h 3984195"/>
              <a:gd name="connsiteX8" fmla="*/ 2497974 w 3841785"/>
              <a:gd name="connsiteY8" fmla="*/ 3464883 h 3984195"/>
              <a:gd name="connsiteX9" fmla="*/ 2604202 w 3841785"/>
              <a:gd name="connsiteY9" fmla="*/ 3349623 h 3984195"/>
              <a:gd name="connsiteX10" fmla="*/ 2604361 w 3841785"/>
              <a:gd name="connsiteY10" fmla="*/ 3138442 h 3984195"/>
              <a:gd name="connsiteX11" fmla="*/ 2215309 w 3841785"/>
              <a:gd name="connsiteY11" fmla="*/ 2966297 h 3984195"/>
              <a:gd name="connsiteX12" fmla="*/ 1653424 w 3841785"/>
              <a:gd name="connsiteY12" fmla="*/ 3029908 h 3984195"/>
              <a:gd name="connsiteX13" fmla="*/ 1351799 w 3841785"/>
              <a:gd name="connsiteY13" fmla="*/ 3201358 h 3984195"/>
              <a:gd name="connsiteX14" fmla="*/ 1313699 w 3841785"/>
              <a:gd name="connsiteY14" fmla="*/ 3493458 h 3984195"/>
              <a:gd name="connsiteX15" fmla="*/ 1548649 w 3841785"/>
              <a:gd name="connsiteY15" fmla="*/ 3696658 h 3984195"/>
              <a:gd name="connsiteX16" fmla="*/ 1542299 w 3841785"/>
              <a:gd name="connsiteY16" fmla="*/ 3947483 h 3984195"/>
              <a:gd name="connsiteX17" fmla="*/ 875549 w 3841785"/>
              <a:gd name="connsiteY17" fmla="*/ 3972883 h 3984195"/>
              <a:gd name="connsiteX18" fmla="*/ 609089 w 3841785"/>
              <a:gd name="connsiteY18" fmla="*/ 3850460 h 3984195"/>
              <a:gd name="connsiteX19" fmla="*/ 488967 w 3841785"/>
              <a:gd name="connsiteY19" fmla="*/ 3696180 h 3984195"/>
              <a:gd name="connsiteX20" fmla="*/ 491375 w 3841785"/>
              <a:gd name="connsiteY20" fmla="*/ 2629173 h 3984195"/>
              <a:gd name="connsiteX21" fmla="*/ 2061 w 3841785"/>
              <a:gd name="connsiteY21" fmla="*/ 2087684 h 3984195"/>
              <a:gd name="connsiteX22" fmla="*/ 385618 w 3841785"/>
              <a:gd name="connsiteY22" fmla="*/ 535156 h 3984195"/>
              <a:gd name="connsiteX23" fmla="*/ 1852758 w 3841785"/>
              <a:gd name="connsiteY23" fmla="*/ 0 h 3984195"/>
              <a:gd name="connsiteX0" fmla="*/ 1852758 w 3841783"/>
              <a:gd name="connsiteY0" fmla="*/ 0 h 3984195"/>
              <a:gd name="connsiteX1" fmla="*/ 3392010 w 3841783"/>
              <a:gd name="connsiteY1" fmla="*/ 532621 h 3984195"/>
              <a:gd name="connsiteX2" fmla="*/ 3838562 w 3841783"/>
              <a:gd name="connsiteY2" fmla="*/ 1640197 h 3984195"/>
              <a:gd name="connsiteX3" fmla="*/ 3229767 w 3841783"/>
              <a:gd name="connsiteY3" fmla="*/ 2641280 h 3984195"/>
              <a:gd name="connsiteX4" fmla="*/ 3236208 w 3841783"/>
              <a:gd name="connsiteY4" fmla="*/ 3495392 h 3984195"/>
              <a:gd name="connsiteX5" fmla="*/ 3193299 w 3841783"/>
              <a:gd name="connsiteY5" fmla="*/ 3610933 h 3984195"/>
              <a:gd name="connsiteX6" fmla="*/ 2986924 w 3841783"/>
              <a:gd name="connsiteY6" fmla="*/ 3785558 h 3984195"/>
              <a:gd name="connsiteX7" fmla="*/ 2574174 w 3841783"/>
              <a:gd name="connsiteY7" fmla="*/ 3680783 h 3984195"/>
              <a:gd name="connsiteX8" fmla="*/ 2497974 w 3841783"/>
              <a:gd name="connsiteY8" fmla="*/ 3464883 h 3984195"/>
              <a:gd name="connsiteX9" fmla="*/ 2604202 w 3841783"/>
              <a:gd name="connsiteY9" fmla="*/ 3349623 h 3984195"/>
              <a:gd name="connsiteX10" fmla="*/ 2604361 w 3841783"/>
              <a:gd name="connsiteY10" fmla="*/ 3138442 h 3984195"/>
              <a:gd name="connsiteX11" fmla="*/ 2215309 w 3841783"/>
              <a:gd name="connsiteY11" fmla="*/ 2966297 h 3984195"/>
              <a:gd name="connsiteX12" fmla="*/ 1653424 w 3841783"/>
              <a:gd name="connsiteY12" fmla="*/ 3029908 h 3984195"/>
              <a:gd name="connsiteX13" fmla="*/ 1351799 w 3841783"/>
              <a:gd name="connsiteY13" fmla="*/ 3201358 h 3984195"/>
              <a:gd name="connsiteX14" fmla="*/ 1313699 w 3841783"/>
              <a:gd name="connsiteY14" fmla="*/ 3493458 h 3984195"/>
              <a:gd name="connsiteX15" fmla="*/ 1548649 w 3841783"/>
              <a:gd name="connsiteY15" fmla="*/ 3696658 h 3984195"/>
              <a:gd name="connsiteX16" fmla="*/ 1542299 w 3841783"/>
              <a:gd name="connsiteY16" fmla="*/ 3947483 h 3984195"/>
              <a:gd name="connsiteX17" fmla="*/ 875549 w 3841783"/>
              <a:gd name="connsiteY17" fmla="*/ 3972883 h 3984195"/>
              <a:gd name="connsiteX18" fmla="*/ 609089 w 3841783"/>
              <a:gd name="connsiteY18" fmla="*/ 3850460 h 3984195"/>
              <a:gd name="connsiteX19" fmla="*/ 488967 w 3841783"/>
              <a:gd name="connsiteY19" fmla="*/ 3696180 h 3984195"/>
              <a:gd name="connsiteX20" fmla="*/ 491375 w 3841783"/>
              <a:gd name="connsiteY20" fmla="*/ 2629173 h 3984195"/>
              <a:gd name="connsiteX21" fmla="*/ 2061 w 3841783"/>
              <a:gd name="connsiteY21" fmla="*/ 2087684 h 3984195"/>
              <a:gd name="connsiteX22" fmla="*/ 385618 w 3841783"/>
              <a:gd name="connsiteY22" fmla="*/ 535156 h 3984195"/>
              <a:gd name="connsiteX23" fmla="*/ 1852758 w 3841783"/>
              <a:gd name="connsiteY23" fmla="*/ 0 h 3984195"/>
              <a:gd name="connsiteX0" fmla="*/ 1852758 w 3838568"/>
              <a:gd name="connsiteY0" fmla="*/ 0 h 3984195"/>
              <a:gd name="connsiteX1" fmla="*/ 3392010 w 3838568"/>
              <a:gd name="connsiteY1" fmla="*/ 532621 h 3984195"/>
              <a:gd name="connsiteX2" fmla="*/ 3838562 w 3838568"/>
              <a:gd name="connsiteY2" fmla="*/ 1640197 h 3984195"/>
              <a:gd name="connsiteX3" fmla="*/ 3229767 w 3838568"/>
              <a:gd name="connsiteY3" fmla="*/ 2641280 h 3984195"/>
              <a:gd name="connsiteX4" fmla="*/ 3236208 w 3838568"/>
              <a:gd name="connsiteY4" fmla="*/ 3495392 h 3984195"/>
              <a:gd name="connsiteX5" fmla="*/ 3193299 w 3838568"/>
              <a:gd name="connsiteY5" fmla="*/ 3610933 h 3984195"/>
              <a:gd name="connsiteX6" fmla="*/ 2986924 w 3838568"/>
              <a:gd name="connsiteY6" fmla="*/ 3785558 h 3984195"/>
              <a:gd name="connsiteX7" fmla="*/ 2574174 w 3838568"/>
              <a:gd name="connsiteY7" fmla="*/ 3680783 h 3984195"/>
              <a:gd name="connsiteX8" fmla="*/ 2497974 w 3838568"/>
              <a:gd name="connsiteY8" fmla="*/ 3464883 h 3984195"/>
              <a:gd name="connsiteX9" fmla="*/ 2604202 w 3838568"/>
              <a:gd name="connsiteY9" fmla="*/ 3349623 h 3984195"/>
              <a:gd name="connsiteX10" fmla="*/ 2604361 w 3838568"/>
              <a:gd name="connsiteY10" fmla="*/ 3138442 h 3984195"/>
              <a:gd name="connsiteX11" fmla="*/ 2215309 w 3838568"/>
              <a:gd name="connsiteY11" fmla="*/ 2966297 h 3984195"/>
              <a:gd name="connsiteX12" fmla="*/ 1653424 w 3838568"/>
              <a:gd name="connsiteY12" fmla="*/ 3029908 h 3984195"/>
              <a:gd name="connsiteX13" fmla="*/ 1351799 w 3838568"/>
              <a:gd name="connsiteY13" fmla="*/ 3201358 h 3984195"/>
              <a:gd name="connsiteX14" fmla="*/ 1313699 w 3838568"/>
              <a:gd name="connsiteY14" fmla="*/ 3493458 h 3984195"/>
              <a:gd name="connsiteX15" fmla="*/ 1548649 w 3838568"/>
              <a:gd name="connsiteY15" fmla="*/ 3696658 h 3984195"/>
              <a:gd name="connsiteX16" fmla="*/ 1542299 w 3838568"/>
              <a:gd name="connsiteY16" fmla="*/ 3947483 h 3984195"/>
              <a:gd name="connsiteX17" fmla="*/ 875549 w 3838568"/>
              <a:gd name="connsiteY17" fmla="*/ 3972883 h 3984195"/>
              <a:gd name="connsiteX18" fmla="*/ 609089 w 3838568"/>
              <a:gd name="connsiteY18" fmla="*/ 3850460 h 3984195"/>
              <a:gd name="connsiteX19" fmla="*/ 488967 w 3838568"/>
              <a:gd name="connsiteY19" fmla="*/ 3696180 h 3984195"/>
              <a:gd name="connsiteX20" fmla="*/ 491375 w 3838568"/>
              <a:gd name="connsiteY20" fmla="*/ 2629173 h 3984195"/>
              <a:gd name="connsiteX21" fmla="*/ 2061 w 3838568"/>
              <a:gd name="connsiteY21" fmla="*/ 2087684 h 3984195"/>
              <a:gd name="connsiteX22" fmla="*/ 385618 w 3838568"/>
              <a:gd name="connsiteY22" fmla="*/ 535156 h 3984195"/>
              <a:gd name="connsiteX23" fmla="*/ 1852758 w 3838568"/>
              <a:gd name="connsiteY23" fmla="*/ 0 h 3984195"/>
              <a:gd name="connsiteX0" fmla="*/ 1909857 w 3895668"/>
              <a:gd name="connsiteY0" fmla="*/ 0 h 3984195"/>
              <a:gd name="connsiteX1" fmla="*/ 3449109 w 3895668"/>
              <a:gd name="connsiteY1" fmla="*/ 532621 h 3984195"/>
              <a:gd name="connsiteX2" fmla="*/ 3895661 w 3895668"/>
              <a:gd name="connsiteY2" fmla="*/ 1640197 h 3984195"/>
              <a:gd name="connsiteX3" fmla="*/ 3286866 w 3895668"/>
              <a:gd name="connsiteY3" fmla="*/ 2641280 h 3984195"/>
              <a:gd name="connsiteX4" fmla="*/ 3293307 w 3895668"/>
              <a:gd name="connsiteY4" fmla="*/ 3495392 h 3984195"/>
              <a:gd name="connsiteX5" fmla="*/ 3250398 w 3895668"/>
              <a:gd name="connsiteY5" fmla="*/ 3610933 h 3984195"/>
              <a:gd name="connsiteX6" fmla="*/ 3044023 w 3895668"/>
              <a:gd name="connsiteY6" fmla="*/ 3785558 h 3984195"/>
              <a:gd name="connsiteX7" fmla="*/ 2631273 w 3895668"/>
              <a:gd name="connsiteY7" fmla="*/ 3680783 h 3984195"/>
              <a:gd name="connsiteX8" fmla="*/ 2555073 w 3895668"/>
              <a:gd name="connsiteY8" fmla="*/ 3464883 h 3984195"/>
              <a:gd name="connsiteX9" fmla="*/ 2661301 w 3895668"/>
              <a:gd name="connsiteY9" fmla="*/ 3349623 h 3984195"/>
              <a:gd name="connsiteX10" fmla="*/ 2661460 w 3895668"/>
              <a:gd name="connsiteY10" fmla="*/ 3138442 h 3984195"/>
              <a:gd name="connsiteX11" fmla="*/ 2272408 w 3895668"/>
              <a:gd name="connsiteY11" fmla="*/ 2966297 h 3984195"/>
              <a:gd name="connsiteX12" fmla="*/ 1710523 w 3895668"/>
              <a:gd name="connsiteY12" fmla="*/ 3029908 h 3984195"/>
              <a:gd name="connsiteX13" fmla="*/ 1408898 w 3895668"/>
              <a:gd name="connsiteY13" fmla="*/ 3201358 h 3984195"/>
              <a:gd name="connsiteX14" fmla="*/ 1370798 w 3895668"/>
              <a:gd name="connsiteY14" fmla="*/ 3493458 h 3984195"/>
              <a:gd name="connsiteX15" fmla="*/ 1605748 w 3895668"/>
              <a:gd name="connsiteY15" fmla="*/ 3696658 h 3984195"/>
              <a:gd name="connsiteX16" fmla="*/ 1599398 w 3895668"/>
              <a:gd name="connsiteY16" fmla="*/ 3947483 h 3984195"/>
              <a:gd name="connsiteX17" fmla="*/ 932648 w 3895668"/>
              <a:gd name="connsiteY17" fmla="*/ 3972883 h 3984195"/>
              <a:gd name="connsiteX18" fmla="*/ 666188 w 3895668"/>
              <a:gd name="connsiteY18" fmla="*/ 3850460 h 3984195"/>
              <a:gd name="connsiteX19" fmla="*/ 546066 w 3895668"/>
              <a:gd name="connsiteY19" fmla="*/ 3696180 h 3984195"/>
              <a:gd name="connsiteX20" fmla="*/ 548474 w 3895668"/>
              <a:gd name="connsiteY20" fmla="*/ 2629173 h 3984195"/>
              <a:gd name="connsiteX21" fmla="*/ 1468 w 3895668"/>
              <a:gd name="connsiteY21" fmla="*/ 1483962 h 3984195"/>
              <a:gd name="connsiteX22" fmla="*/ 442717 w 3895668"/>
              <a:gd name="connsiteY22" fmla="*/ 535156 h 3984195"/>
              <a:gd name="connsiteX23" fmla="*/ 1909857 w 3895668"/>
              <a:gd name="connsiteY23" fmla="*/ 0 h 3984195"/>
              <a:gd name="connsiteX0" fmla="*/ 1908396 w 3894207"/>
              <a:gd name="connsiteY0" fmla="*/ 0 h 3984195"/>
              <a:gd name="connsiteX1" fmla="*/ 3447648 w 3894207"/>
              <a:gd name="connsiteY1" fmla="*/ 532621 h 3984195"/>
              <a:gd name="connsiteX2" fmla="*/ 3894200 w 3894207"/>
              <a:gd name="connsiteY2" fmla="*/ 1640197 h 3984195"/>
              <a:gd name="connsiteX3" fmla="*/ 3285405 w 3894207"/>
              <a:gd name="connsiteY3" fmla="*/ 2641280 h 3984195"/>
              <a:gd name="connsiteX4" fmla="*/ 3291846 w 3894207"/>
              <a:gd name="connsiteY4" fmla="*/ 3495392 h 3984195"/>
              <a:gd name="connsiteX5" fmla="*/ 3248937 w 3894207"/>
              <a:gd name="connsiteY5" fmla="*/ 3610933 h 3984195"/>
              <a:gd name="connsiteX6" fmla="*/ 3042562 w 3894207"/>
              <a:gd name="connsiteY6" fmla="*/ 3785558 h 3984195"/>
              <a:gd name="connsiteX7" fmla="*/ 2629812 w 3894207"/>
              <a:gd name="connsiteY7" fmla="*/ 3680783 h 3984195"/>
              <a:gd name="connsiteX8" fmla="*/ 2553612 w 3894207"/>
              <a:gd name="connsiteY8" fmla="*/ 3464883 h 3984195"/>
              <a:gd name="connsiteX9" fmla="*/ 2659840 w 3894207"/>
              <a:gd name="connsiteY9" fmla="*/ 3349623 h 3984195"/>
              <a:gd name="connsiteX10" fmla="*/ 2659999 w 3894207"/>
              <a:gd name="connsiteY10" fmla="*/ 3138442 h 3984195"/>
              <a:gd name="connsiteX11" fmla="*/ 2270947 w 3894207"/>
              <a:gd name="connsiteY11" fmla="*/ 2966297 h 3984195"/>
              <a:gd name="connsiteX12" fmla="*/ 1709062 w 3894207"/>
              <a:gd name="connsiteY12" fmla="*/ 3029908 h 3984195"/>
              <a:gd name="connsiteX13" fmla="*/ 1407437 w 3894207"/>
              <a:gd name="connsiteY13" fmla="*/ 3201358 h 3984195"/>
              <a:gd name="connsiteX14" fmla="*/ 1369337 w 3894207"/>
              <a:gd name="connsiteY14" fmla="*/ 3493458 h 3984195"/>
              <a:gd name="connsiteX15" fmla="*/ 1604287 w 3894207"/>
              <a:gd name="connsiteY15" fmla="*/ 3696658 h 3984195"/>
              <a:gd name="connsiteX16" fmla="*/ 1597937 w 3894207"/>
              <a:gd name="connsiteY16" fmla="*/ 3947483 h 3984195"/>
              <a:gd name="connsiteX17" fmla="*/ 931187 w 3894207"/>
              <a:gd name="connsiteY17" fmla="*/ 3972883 h 3984195"/>
              <a:gd name="connsiteX18" fmla="*/ 664727 w 3894207"/>
              <a:gd name="connsiteY18" fmla="*/ 3850460 h 3984195"/>
              <a:gd name="connsiteX19" fmla="*/ 544605 w 3894207"/>
              <a:gd name="connsiteY19" fmla="*/ 3696180 h 3984195"/>
              <a:gd name="connsiteX20" fmla="*/ 547013 w 3894207"/>
              <a:gd name="connsiteY20" fmla="*/ 2629173 h 3984195"/>
              <a:gd name="connsiteX21" fmla="*/ 7 w 3894207"/>
              <a:gd name="connsiteY21" fmla="*/ 1483962 h 3984195"/>
              <a:gd name="connsiteX22" fmla="*/ 441256 w 3894207"/>
              <a:gd name="connsiteY22" fmla="*/ 535156 h 3984195"/>
              <a:gd name="connsiteX23" fmla="*/ 1908396 w 3894207"/>
              <a:gd name="connsiteY23" fmla="*/ 0 h 3984195"/>
              <a:gd name="connsiteX0" fmla="*/ 1908396 w 3894207"/>
              <a:gd name="connsiteY0" fmla="*/ 0 h 3984195"/>
              <a:gd name="connsiteX1" fmla="*/ 3447648 w 3894207"/>
              <a:gd name="connsiteY1" fmla="*/ 532621 h 3984195"/>
              <a:gd name="connsiteX2" fmla="*/ 3894200 w 3894207"/>
              <a:gd name="connsiteY2" fmla="*/ 1640197 h 3984195"/>
              <a:gd name="connsiteX3" fmla="*/ 3285405 w 3894207"/>
              <a:gd name="connsiteY3" fmla="*/ 2641280 h 3984195"/>
              <a:gd name="connsiteX4" fmla="*/ 3291846 w 3894207"/>
              <a:gd name="connsiteY4" fmla="*/ 3495392 h 3984195"/>
              <a:gd name="connsiteX5" fmla="*/ 3248937 w 3894207"/>
              <a:gd name="connsiteY5" fmla="*/ 3610933 h 3984195"/>
              <a:gd name="connsiteX6" fmla="*/ 3042562 w 3894207"/>
              <a:gd name="connsiteY6" fmla="*/ 3785558 h 3984195"/>
              <a:gd name="connsiteX7" fmla="*/ 2629812 w 3894207"/>
              <a:gd name="connsiteY7" fmla="*/ 3680783 h 3984195"/>
              <a:gd name="connsiteX8" fmla="*/ 2553612 w 3894207"/>
              <a:gd name="connsiteY8" fmla="*/ 3464883 h 3984195"/>
              <a:gd name="connsiteX9" fmla="*/ 2659840 w 3894207"/>
              <a:gd name="connsiteY9" fmla="*/ 3349623 h 3984195"/>
              <a:gd name="connsiteX10" fmla="*/ 2659999 w 3894207"/>
              <a:gd name="connsiteY10" fmla="*/ 3138442 h 3984195"/>
              <a:gd name="connsiteX11" fmla="*/ 2270947 w 3894207"/>
              <a:gd name="connsiteY11" fmla="*/ 2966297 h 3984195"/>
              <a:gd name="connsiteX12" fmla="*/ 1709062 w 3894207"/>
              <a:gd name="connsiteY12" fmla="*/ 3029908 h 3984195"/>
              <a:gd name="connsiteX13" fmla="*/ 1407437 w 3894207"/>
              <a:gd name="connsiteY13" fmla="*/ 3201358 h 3984195"/>
              <a:gd name="connsiteX14" fmla="*/ 1369337 w 3894207"/>
              <a:gd name="connsiteY14" fmla="*/ 3493458 h 3984195"/>
              <a:gd name="connsiteX15" fmla="*/ 1604287 w 3894207"/>
              <a:gd name="connsiteY15" fmla="*/ 3696658 h 3984195"/>
              <a:gd name="connsiteX16" fmla="*/ 1597937 w 3894207"/>
              <a:gd name="connsiteY16" fmla="*/ 3947483 h 3984195"/>
              <a:gd name="connsiteX17" fmla="*/ 931187 w 3894207"/>
              <a:gd name="connsiteY17" fmla="*/ 3972883 h 3984195"/>
              <a:gd name="connsiteX18" fmla="*/ 664727 w 3894207"/>
              <a:gd name="connsiteY18" fmla="*/ 3850460 h 3984195"/>
              <a:gd name="connsiteX19" fmla="*/ 544605 w 3894207"/>
              <a:gd name="connsiteY19" fmla="*/ 3696180 h 3984195"/>
              <a:gd name="connsiteX20" fmla="*/ 547013 w 3894207"/>
              <a:gd name="connsiteY20" fmla="*/ 2629173 h 3984195"/>
              <a:gd name="connsiteX21" fmla="*/ 7 w 3894207"/>
              <a:gd name="connsiteY21" fmla="*/ 1483962 h 3984195"/>
              <a:gd name="connsiteX22" fmla="*/ 441256 w 3894207"/>
              <a:gd name="connsiteY22" fmla="*/ 535156 h 3984195"/>
              <a:gd name="connsiteX23" fmla="*/ 1908396 w 3894207"/>
              <a:gd name="connsiteY23" fmla="*/ 0 h 3984195"/>
              <a:gd name="connsiteX0" fmla="*/ 1908396 w 3894207"/>
              <a:gd name="connsiteY0" fmla="*/ 34884 h 4019079"/>
              <a:gd name="connsiteX1" fmla="*/ 3447648 w 3894207"/>
              <a:gd name="connsiteY1" fmla="*/ 567505 h 4019079"/>
              <a:gd name="connsiteX2" fmla="*/ 3894200 w 3894207"/>
              <a:gd name="connsiteY2" fmla="*/ 1675081 h 4019079"/>
              <a:gd name="connsiteX3" fmla="*/ 3285405 w 3894207"/>
              <a:gd name="connsiteY3" fmla="*/ 2676164 h 4019079"/>
              <a:gd name="connsiteX4" fmla="*/ 3291846 w 3894207"/>
              <a:gd name="connsiteY4" fmla="*/ 3530276 h 4019079"/>
              <a:gd name="connsiteX5" fmla="*/ 3248937 w 3894207"/>
              <a:gd name="connsiteY5" fmla="*/ 3645817 h 4019079"/>
              <a:gd name="connsiteX6" fmla="*/ 3042562 w 3894207"/>
              <a:gd name="connsiteY6" fmla="*/ 3820442 h 4019079"/>
              <a:gd name="connsiteX7" fmla="*/ 2629812 w 3894207"/>
              <a:gd name="connsiteY7" fmla="*/ 3715667 h 4019079"/>
              <a:gd name="connsiteX8" fmla="*/ 2553612 w 3894207"/>
              <a:gd name="connsiteY8" fmla="*/ 3499767 h 4019079"/>
              <a:gd name="connsiteX9" fmla="*/ 2659840 w 3894207"/>
              <a:gd name="connsiteY9" fmla="*/ 3384507 h 4019079"/>
              <a:gd name="connsiteX10" fmla="*/ 2659999 w 3894207"/>
              <a:gd name="connsiteY10" fmla="*/ 3173326 h 4019079"/>
              <a:gd name="connsiteX11" fmla="*/ 2270947 w 3894207"/>
              <a:gd name="connsiteY11" fmla="*/ 3001181 h 4019079"/>
              <a:gd name="connsiteX12" fmla="*/ 1709062 w 3894207"/>
              <a:gd name="connsiteY12" fmla="*/ 3064792 h 4019079"/>
              <a:gd name="connsiteX13" fmla="*/ 1407437 w 3894207"/>
              <a:gd name="connsiteY13" fmla="*/ 3236242 h 4019079"/>
              <a:gd name="connsiteX14" fmla="*/ 1369337 w 3894207"/>
              <a:gd name="connsiteY14" fmla="*/ 3528342 h 4019079"/>
              <a:gd name="connsiteX15" fmla="*/ 1604287 w 3894207"/>
              <a:gd name="connsiteY15" fmla="*/ 3731542 h 4019079"/>
              <a:gd name="connsiteX16" fmla="*/ 1597937 w 3894207"/>
              <a:gd name="connsiteY16" fmla="*/ 3982367 h 4019079"/>
              <a:gd name="connsiteX17" fmla="*/ 931187 w 3894207"/>
              <a:gd name="connsiteY17" fmla="*/ 4007767 h 4019079"/>
              <a:gd name="connsiteX18" fmla="*/ 664727 w 3894207"/>
              <a:gd name="connsiteY18" fmla="*/ 3885344 h 4019079"/>
              <a:gd name="connsiteX19" fmla="*/ 544605 w 3894207"/>
              <a:gd name="connsiteY19" fmla="*/ 3731064 h 4019079"/>
              <a:gd name="connsiteX20" fmla="*/ 547013 w 3894207"/>
              <a:gd name="connsiteY20" fmla="*/ 2664057 h 4019079"/>
              <a:gd name="connsiteX21" fmla="*/ 7 w 3894207"/>
              <a:gd name="connsiteY21" fmla="*/ 1518846 h 4019079"/>
              <a:gd name="connsiteX22" fmla="*/ 1908396 w 3894207"/>
              <a:gd name="connsiteY22" fmla="*/ 34884 h 4019079"/>
              <a:gd name="connsiteX0" fmla="*/ 1908396 w 3894207"/>
              <a:gd name="connsiteY0" fmla="*/ 0 h 3984195"/>
              <a:gd name="connsiteX1" fmla="*/ 3894200 w 3894207"/>
              <a:gd name="connsiteY1" fmla="*/ 1640197 h 3984195"/>
              <a:gd name="connsiteX2" fmla="*/ 3285405 w 3894207"/>
              <a:gd name="connsiteY2" fmla="*/ 2641280 h 3984195"/>
              <a:gd name="connsiteX3" fmla="*/ 3291846 w 3894207"/>
              <a:gd name="connsiteY3" fmla="*/ 3495392 h 3984195"/>
              <a:gd name="connsiteX4" fmla="*/ 3248937 w 3894207"/>
              <a:gd name="connsiteY4" fmla="*/ 3610933 h 3984195"/>
              <a:gd name="connsiteX5" fmla="*/ 3042562 w 3894207"/>
              <a:gd name="connsiteY5" fmla="*/ 3785558 h 3984195"/>
              <a:gd name="connsiteX6" fmla="*/ 2629812 w 3894207"/>
              <a:gd name="connsiteY6" fmla="*/ 3680783 h 3984195"/>
              <a:gd name="connsiteX7" fmla="*/ 2553612 w 3894207"/>
              <a:gd name="connsiteY7" fmla="*/ 3464883 h 3984195"/>
              <a:gd name="connsiteX8" fmla="*/ 2659840 w 3894207"/>
              <a:gd name="connsiteY8" fmla="*/ 3349623 h 3984195"/>
              <a:gd name="connsiteX9" fmla="*/ 2659999 w 3894207"/>
              <a:gd name="connsiteY9" fmla="*/ 3138442 h 3984195"/>
              <a:gd name="connsiteX10" fmla="*/ 2270947 w 3894207"/>
              <a:gd name="connsiteY10" fmla="*/ 2966297 h 3984195"/>
              <a:gd name="connsiteX11" fmla="*/ 1709062 w 3894207"/>
              <a:gd name="connsiteY11" fmla="*/ 3029908 h 3984195"/>
              <a:gd name="connsiteX12" fmla="*/ 1407437 w 3894207"/>
              <a:gd name="connsiteY12" fmla="*/ 3201358 h 3984195"/>
              <a:gd name="connsiteX13" fmla="*/ 1369337 w 3894207"/>
              <a:gd name="connsiteY13" fmla="*/ 3493458 h 3984195"/>
              <a:gd name="connsiteX14" fmla="*/ 1604287 w 3894207"/>
              <a:gd name="connsiteY14" fmla="*/ 3696658 h 3984195"/>
              <a:gd name="connsiteX15" fmla="*/ 1597937 w 3894207"/>
              <a:gd name="connsiteY15" fmla="*/ 3947483 h 3984195"/>
              <a:gd name="connsiteX16" fmla="*/ 931187 w 3894207"/>
              <a:gd name="connsiteY16" fmla="*/ 3972883 h 3984195"/>
              <a:gd name="connsiteX17" fmla="*/ 664727 w 3894207"/>
              <a:gd name="connsiteY17" fmla="*/ 3850460 h 3984195"/>
              <a:gd name="connsiteX18" fmla="*/ 544605 w 3894207"/>
              <a:gd name="connsiteY18" fmla="*/ 3696180 h 3984195"/>
              <a:gd name="connsiteX19" fmla="*/ 547013 w 3894207"/>
              <a:gd name="connsiteY19" fmla="*/ 2629173 h 3984195"/>
              <a:gd name="connsiteX20" fmla="*/ 7 w 3894207"/>
              <a:gd name="connsiteY20" fmla="*/ 1483962 h 3984195"/>
              <a:gd name="connsiteX21" fmla="*/ 1908396 w 3894207"/>
              <a:gd name="connsiteY21" fmla="*/ 0 h 3984195"/>
              <a:gd name="connsiteX0" fmla="*/ 1908396 w 3894207"/>
              <a:gd name="connsiteY0" fmla="*/ 19 h 3984214"/>
              <a:gd name="connsiteX1" fmla="*/ 3894200 w 3894207"/>
              <a:gd name="connsiteY1" fmla="*/ 1640216 h 3984214"/>
              <a:gd name="connsiteX2" fmla="*/ 3285405 w 3894207"/>
              <a:gd name="connsiteY2" fmla="*/ 2641299 h 3984214"/>
              <a:gd name="connsiteX3" fmla="*/ 3291846 w 3894207"/>
              <a:gd name="connsiteY3" fmla="*/ 3495411 h 3984214"/>
              <a:gd name="connsiteX4" fmla="*/ 3248937 w 3894207"/>
              <a:gd name="connsiteY4" fmla="*/ 3610952 h 3984214"/>
              <a:gd name="connsiteX5" fmla="*/ 3042562 w 3894207"/>
              <a:gd name="connsiteY5" fmla="*/ 3785577 h 3984214"/>
              <a:gd name="connsiteX6" fmla="*/ 2629812 w 3894207"/>
              <a:gd name="connsiteY6" fmla="*/ 3680802 h 3984214"/>
              <a:gd name="connsiteX7" fmla="*/ 2553612 w 3894207"/>
              <a:gd name="connsiteY7" fmla="*/ 3464902 h 3984214"/>
              <a:gd name="connsiteX8" fmla="*/ 2659840 w 3894207"/>
              <a:gd name="connsiteY8" fmla="*/ 3349642 h 3984214"/>
              <a:gd name="connsiteX9" fmla="*/ 2659999 w 3894207"/>
              <a:gd name="connsiteY9" fmla="*/ 3138461 h 3984214"/>
              <a:gd name="connsiteX10" fmla="*/ 2270947 w 3894207"/>
              <a:gd name="connsiteY10" fmla="*/ 2966316 h 3984214"/>
              <a:gd name="connsiteX11" fmla="*/ 1709062 w 3894207"/>
              <a:gd name="connsiteY11" fmla="*/ 3029927 h 3984214"/>
              <a:gd name="connsiteX12" fmla="*/ 1407437 w 3894207"/>
              <a:gd name="connsiteY12" fmla="*/ 3201377 h 3984214"/>
              <a:gd name="connsiteX13" fmla="*/ 1369337 w 3894207"/>
              <a:gd name="connsiteY13" fmla="*/ 3493477 h 3984214"/>
              <a:gd name="connsiteX14" fmla="*/ 1604287 w 3894207"/>
              <a:gd name="connsiteY14" fmla="*/ 3696677 h 3984214"/>
              <a:gd name="connsiteX15" fmla="*/ 1597937 w 3894207"/>
              <a:gd name="connsiteY15" fmla="*/ 3947502 h 3984214"/>
              <a:gd name="connsiteX16" fmla="*/ 931187 w 3894207"/>
              <a:gd name="connsiteY16" fmla="*/ 3972902 h 3984214"/>
              <a:gd name="connsiteX17" fmla="*/ 664727 w 3894207"/>
              <a:gd name="connsiteY17" fmla="*/ 3850479 h 3984214"/>
              <a:gd name="connsiteX18" fmla="*/ 544605 w 3894207"/>
              <a:gd name="connsiteY18" fmla="*/ 3696199 h 3984214"/>
              <a:gd name="connsiteX19" fmla="*/ 547013 w 3894207"/>
              <a:gd name="connsiteY19" fmla="*/ 2629192 h 3984214"/>
              <a:gd name="connsiteX20" fmla="*/ 7 w 3894207"/>
              <a:gd name="connsiteY20" fmla="*/ 1483981 h 3984214"/>
              <a:gd name="connsiteX21" fmla="*/ 1908396 w 3894207"/>
              <a:gd name="connsiteY21" fmla="*/ 19 h 3984214"/>
              <a:gd name="connsiteX0" fmla="*/ 1908396 w 3918244"/>
              <a:gd name="connsiteY0" fmla="*/ 113 h 3984308"/>
              <a:gd name="connsiteX1" fmla="*/ 3918238 w 3918244"/>
              <a:gd name="connsiteY1" fmla="*/ 1411049 h 3984308"/>
              <a:gd name="connsiteX2" fmla="*/ 3285405 w 3918244"/>
              <a:gd name="connsiteY2" fmla="*/ 2641393 h 3984308"/>
              <a:gd name="connsiteX3" fmla="*/ 3291846 w 3918244"/>
              <a:gd name="connsiteY3" fmla="*/ 3495505 h 3984308"/>
              <a:gd name="connsiteX4" fmla="*/ 3248937 w 3918244"/>
              <a:gd name="connsiteY4" fmla="*/ 3611046 h 3984308"/>
              <a:gd name="connsiteX5" fmla="*/ 3042562 w 3918244"/>
              <a:gd name="connsiteY5" fmla="*/ 3785671 h 3984308"/>
              <a:gd name="connsiteX6" fmla="*/ 2629812 w 3918244"/>
              <a:gd name="connsiteY6" fmla="*/ 3680896 h 3984308"/>
              <a:gd name="connsiteX7" fmla="*/ 2553612 w 3918244"/>
              <a:gd name="connsiteY7" fmla="*/ 3464996 h 3984308"/>
              <a:gd name="connsiteX8" fmla="*/ 2659840 w 3918244"/>
              <a:gd name="connsiteY8" fmla="*/ 3349736 h 3984308"/>
              <a:gd name="connsiteX9" fmla="*/ 2659999 w 3918244"/>
              <a:gd name="connsiteY9" fmla="*/ 3138555 h 3984308"/>
              <a:gd name="connsiteX10" fmla="*/ 2270947 w 3918244"/>
              <a:gd name="connsiteY10" fmla="*/ 2966410 h 3984308"/>
              <a:gd name="connsiteX11" fmla="*/ 1709062 w 3918244"/>
              <a:gd name="connsiteY11" fmla="*/ 3030021 h 3984308"/>
              <a:gd name="connsiteX12" fmla="*/ 1407437 w 3918244"/>
              <a:gd name="connsiteY12" fmla="*/ 3201471 h 3984308"/>
              <a:gd name="connsiteX13" fmla="*/ 1369337 w 3918244"/>
              <a:gd name="connsiteY13" fmla="*/ 3493571 h 3984308"/>
              <a:gd name="connsiteX14" fmla="*/ 1604287 w 3918244"/>
              <a:gd name="connsiteY14" fmla="*/ 3696771 h 3984308"/>
              <a:gd name="connsiteX15" fmla="*/ 1597937 w 3918244"/>
              <a:gd name="connsiteY15" fmla="*/ 3947596 h 3984308"/>
              <a:gd name="connsiteX16" fmla="*/ 931187 w 3918244"/>
              <a:gd name="connsiteY16" fmla="*/ 3972996 h 3984308"/>
              <a:gd name="connsiteX17" fmla="*/ 664727 w 3918244"/>
              <a:gd name="connsiteY17" fmla="*/ 3850573 h 3984308"/>
              <a:gd name="connsiteX18" fmla="*/ 544605 w 3918244"/>
              <a:gd name="connsiteY18" fmla="*/ 3696293 h 3984308"/>
              <a:gd name="connsiteX19" fmla="*/ 547013 w 3918244"/>
              <a:gd name="connsiteY19" fmla="*/ 2629286 h 3984308"/>
              <a:gd name="connsiteX20" fmla="*/ 7 w 3918244"/>
              <a:gd name="connsiteY20" fmla="*/ 1484075 h 3984308"/>
              <a:gd name="connsiteX21" fmla="*/ 1908396 w 3918244"/>
              <a:gd name="connsiteY21" fmla="*/ 113 h 3984308"/>
              <a:gd name="connsiteX0" fmla="*/ 1908396 w 3918244"/>
              <a:gd name="connsiteY0" fmla="*/ 106 h 3984301"/>
              <a:gd name="connsiteX1" fmla="*/ 3918238 w 3918244"/>
              <a:gd name="connsiteY1" fmla="*/ 1411042 h 3984301"/>
              <a:gd name="connsiteX2" fmla="*/ 3285405 w 3918244"/>
              <a:gd name="connsiteY2" fmla="*/ 2641386 h 3984301"/>
              <a:gd name="connsiteX3" fmla="*/ 3291846 w 3918244"/>
              <a:gd name="connsiteY3" fmla="*/ 3495498 h 3984301"/>
              <a:gd name="connsiteX4" fmla="*/ 3248937 w 3918244"/>
              <a:gd name="connsiteY4" fmla="*/ 3611039 h 3984301"/>
              <a:gd name="connsiteX5" fmla="*/ 3042562 w 3918244"/>
              <a:gd name="connsiteY5" fmla="*/ 3785664 h 3984301"/>
              <a:gd name="connsiteX6" fmla="*/ 2629812 w 3918244"/>
              <a:gd name="connsiteY6" fmla="*/ 3680889 h 3984301"/>
              <a:gd name="connsiteX7" fmla="*/ 2553612 w 3918244"/>
              <a:gd name="connsiteY7" fmla="*/ 3464989 h 3984301"/>
              <a:gd name="connsiteX8" fmla="*/ 2659840 w 3918244"/>
              <a:gd name="connsiteY8" fmla="*/ 3349729 h 3984301"/>
              <a:gd name="connsiteX9" fmla="*/ 2659999 w 3918244"/>
              <a:gd name="connsiteY9" fmla="*/ 3138548 h 3984301"/>
              <a:gd name="connsiteX10" fmla="*/ 2270947 w 3918244"/>
              <a:gd name="connsiteY10" fmla="*/ 2966403 h 3984301"/>
              <a:gd name="connsiteX11" fmla="*/ 1709062 w 3918244"/>
              <a:gd name="connsiteY11" fmla="*/ 3030014 h 3984301"/>
              <a:gd name="connsiteX12" fmla="*/ 1407437 w 3918244"/>
              <a:gd name="connsiteY12" fmla="*/ 3201464 h 3984301"/>
              <a:gd name="connsiteX13" fmla="*/ 1369337 w 3918244"/>
              <a:gd name="connsiteY13" fmla="*/ 3493564 h 3984301"/>
              <a:gd name="connsiteX14" fmla="*/ 1604287 w 3918244"/>
              <a:gd name="connsiteY14" fmla="*/ 3696764 h 3984301"/>
              <a:gd name="connsiteX15" fmla="*/ 1597937 w 3918244"/>
              <a:gd name="connsiteY15" fmla="*/ 3947589 h 3984301"/>
              <a:gd name="connsiteX16" fmla="*/ 931187 w 3918244"/>
              <a:gd name="connsiteY16" fmla="*/ 3972989 h 3984301"/>
              <a:gd name="connsiteX17" fmla="*/ 664727 w 3918244"/>
              <a:gd name="connsiteY17" fmla="*/ 3850566 h 3984301"/>
              <a:gd name="connsiteX18" fmla="*/ 544605 w 3918244"/>
              <a:gd name="connsiteY18" fmla="*/ 3696286 h 3984301"/>
              <a:gd name="connsiteX19" fmla="*/ 547013 w 3918244"/>
              <a:gd name="connsiteY19" fmla="*/ 2629279 h 3984301"/>
              <a:gd name="connsiteX20" fmla="*/ 7 w 3918244"/>
              <a:gd name="connsiteY20" fmla="*/ 1484068 h 3984301"/>
              <a:gd name="connsiteX21" fmla="*/ 1908396 w 3918244"/>
              <a:gd name="connsiteY21" fmla="*/ 106 h 3984301"/>
              <a:gd name="connsiteX0" fmla="*/ 1908396 w 3918244"/>
              <a:gd name="connsiteY0" fmla="*/ 217 h 3984412"/>
              <a:gd name="connsiteX1" fmla="*/ 3918238 w 3918244"/>
              <a:gd name="connsiteY1" fmla="*/ 1411153 h 3984412"/>
              <a:gd name="connsiteX2" fmla="*/ 3285405 w 3918244"/>
              <a:gd name="connsiteY2" fmla="*/ 2641497 h 3984412"/>
              <a:gd name="connsiteX3" fmla="*/ 3291846 w 3918244"/>
              <a:gd name="connsiteY3" fmla="*/ 3495609 h 3984412"/>
              <a:gd name="connsiteX4" fmla="*/ 3248937 w 3918244"/>
              <a:gd name="connsiteY4" fmla="*/ 3611150 h 3984412"/>
              <a:gd name="connsiteX5" fmla="*/ 3042562 w 3918244"/>
              <a:gd name="connsiteY5" fmla="*/ 3785775 h 3984412"/>
              <a:gd name="connsiteX6" fmla="*/ 2629812 w 3918244"/>
              <a:gd name="connsiteY6" fmla="*/ 3681000 h 3984412"/>
              <a:gd name="connsiteX7" fmla="*/ 2553612 w 3918244"/>
              <a:gd name="connsiteY7" fmla="*/ 3465100 h 3984412"/>
              <a:gd name="connsiteX8" fmla="*/ 2659840 w 3918244"/>
              <a:gd name="connsiteY8" fmla="*/ 3349840 h 3984412"/>
              <a:gd name="connsiteX9" fmla="*/ 2659999 w 3918244"/>
              <a:gd name="connsiteY9" fmla="*/ 3138659 h 3984412"/>
              <a:gd name="connsiteX10" fmla="*/ 2270947 w 3918244"/>
              <a:gd name="connsiteY10" fmla="*/ 2966514 h 3984412"/>
              <a:gd name="connsiteX11" fmla="*/ 1709062 w 3918244"/>
              <a:gd name="connsiteY11" fmla="*/ 3030125 h 3984412"/>
              <a:gd name="connsiteX12" fmla="*/ 1407437 w 3918244"/>
              <a:gd name="connsiteY12" fmla="*/ 3201575 h 3984412"/>
              <a:gd name="connsiteX13" fmla="*/ 1369337 w 3918244"/>
              <a:gd name="connsiteY13" fmla="*/ 3493675 h 3984412"/>
              <a:gd name="connsiteX14" fmla="*/ 1604287 w 3918244"/>
              <a:gd name="connsiteY14" fmla="*/ 3696875 h 3984412"/>
              <a:gd name="connsiteX15" fmla="*/ 1597937 w 3918244"/>
              <a:gd name="connsiteY15" fmla="*/ 3947700 h 3984412"/>
              <a:gd name="connsiteX16" fmla="*/ 931187 w 3918244"/>
              <a:gd name="connsiteY16" fmla="*/ 3973100 h 3984412"/>
              <a:gd name="connsiteX17" fmla="*/ 664727 w 3918244"/>
              <a:gd name="connsiteY17" fmla="*/ 3850677 h 3984412"/>
              <a:gd name="connsiteX18" fmla="*/ 544605 w 3918244"/>
              <a:gd name="connsiteY18" fmla="*/ 3696397 h 3984412"/>
              <a:gd name="connsiteX19" fmla="*/ 547013 w 3918244"/>
              <a:gd name="connsiteY19" fmla="*/ 2629390 h 3984412"/>
              <a:gd name="connsiteX20" fmla="*/ 7 w 3918244"/>
              <a:gd name="connsiteY20" fmla="*/ 1484179 h 3984412"/>
              <a:gd name="connsiteX21" fmla="*/ 1908396 w 3918244"/>
              <a:gd name="connsiteY21" fmla="*/ 217 h 3984412"/>
              <a:gd name="connsiteX0" fmla="*/ 1908494 w 3918342"/>
              <a:gd name="connsiteY0" fmla="*/ 217 h 3984412"/>
              <a:gd name="connsiteX1" fmla="*/ 3918336 w 3918342"/>
              <a:gd name="connsiteY1" fmla="*/ 1411153 h 3984412"/>
              <a:gd name="connsiteX2" fmla="*/ 3285503 w 3918342"/>
              <a:gd name="connsiteY2" fmla="*/ 2641497 h 3984412"/>
              <a:gd name="connsiteX3" fmla="*/ 3291944 w 3918342"/>
              <a:gd name="connsiteY3" fmla="*/ 3495609 h 3984412"/>
              <a:gd name="connsiteX4" fmla="*/ 3249035 w 3918342"/>
              <a:gd name="connsiteY4" fmla="*/ 3611150 h 3984412"/>
              <a:gd name="connsiteX5" fmla="*/ 3042660 w 3918342"/>
              <a:gd name="connsiteY5" fmla="*/ 3785775 h 3984412"/>
              <a:gd name="connsiteX6" fmla="*/ 2629910 w 3918342"/>
              <a:gd name="connsiteY6" fmla="*/ 3681000 h 3984412"/>
              <a:gd name="connsiteX7" fmla="*/ 2553710 w 3918342"/>
              <a:gd name="connsiteY7" fmla="*/ 3465100 h 3984412"/>
              <a:gd name="connsiteX8" fmla="*/ 2659938 w 3918342"/>
              <a:gd name="connsiteY8" fmla="*/ 3349840 h 3984412"/>
              <a:gd name="connsiteX9" fmla="*/ 2660097 w 3918342"/>
              <a:gd name="connsiteY9" fmla="*/ 3138659 h 3984412"/>
              <a:gd name="connsiteX10" fmla="*/ 2271045 w 3918342"/>
              <a:gd name="connsiteY10" fmla="*/ 2966514 h 3984412"/>
              <a:gd name="connsiteX11" fmla="*/ 1709160 w 3918342"/>
              <a:gd name="connsiteY11" fmla="*/ 3030125 h 3984412"/>
              <a:gd name="connsiteX12" fmla="*/ 1407535 w 3918342"/>
              <a:gd name="connsiteY12" fmla="*/ 3201575 h 3984412"/>
              <a:gd name="connsiteX13" fmla="*/ 1369435 w 3918342"/>
              <a:gd name="connsiteY13" fmla="*/ 3493675 h 3984412"/>
              <a:gd name="connsiteX14" fmla="*/ 1604385 w 3918342"/>
              <a:gd name="connsiteY14" fmla="*/ 3696875 h 3984412"/>
              <a:gd name="connsiteX15" fmla="*/ 1598035 w 3918342"/>
              <a:gd name="connsiteY15" fmla="*/ 3947700 h 3984412"/>
              <a:gd name="connsiteX16" fmla="*/ 931285 w 3918342"/>
              <a:gd name="connsiteY16" fmla="*/ 3973100 h 3984412"/>
              <a:gd name="connsiteX17" fmla="*/ 664825 w 3918342"/>
              <a:gd name="connsiteY17" fmla="*/ 3850677 h 3984412"/>
              <a:gd name="connsiteX18" fmla="*/ 544703 w 3918342"/>
              <a:gd name="connsiteY18" fmla="*/ 3696397 h 3984412"/>
              <a:gd name="connsiteX19" fmla="*/ 547111 w 3918342"/>
              <a:gd name="connsiteY19" fmla="*/ 2629390 h 3984412"/>
              <a:gd name="connsiteX20" fmla="*/ 105 w 3918342"/>
              <a:gd name="connsiteY20" fmla="*/ 1484179 h 3984412"/>
              <a:gd name="connsiteX21" fmla="*/ 1908494 w 3918342"/>
              <a:gd name="connsiteY21" fmla="*/ 217 h 3984412"/>
              <a:gd name="connsiteX0" fmla="*/ 1908496 w 3918344"/>
              <a:gd name="connsiteY0" fmla="*/ 217 h 3984412"/>
              <a:gd name="connsiteX1" fmla="*/ 3918338 w 3918344"/>
              <a:gd name="connsiteY1" fmla="*/ 1411153 h 3984412"/>
              <a:gd name="connsiteX2" fmla="*/ 3285505 w 3918344"/>
              <a:gd name="connsiteY2" fmla="*/ 2641497 h 3984412"/>
              <a:gd name="connsiteX3" fmla="*/ 3291946 w 3918344"/>
              <a:gd name="connsiteY3" fmla="*/ 3495609 h 3984412"/>
              <a:gd name="connsiteX4" fmla="*/ 3249037 w 3918344"/>
              <a:gd name="connsiteY4" fmla="*/ 3611150 h 3984412"/>
              <a:gd name="connsiteX5" fmla="*/ 3042662 w 3918344"/>
              <a:gd name="connsiteY5" fmla="*/ 3785775 h 3984412"/>
              <a:gd name="connsiteX6" fmla="*/ 2629912 w 3918344"/>
              <a:gd name="connsiteY6" fmla="*/ 3681000 h 3984412"/>
              <a:gd name="connsiteX7" fmla="*/ 2553712 w 3918344"/>
              <a:gd name="connsiteY7" fmla="*/ 3465100 h 3984412"/>
              <a:gd name="connsiteX8" fmla="*/ 2659940 w 3918344"/>
              <a:gd name="connsiteY8" fmla="*/ 3349840 h 3984412"/>
              <a:gd name="connsiteX9" fmla="*/ 2660099 w 3918344"/>
              <a:gd name="connsiteY9" fmla="*/ 3138659 h 3984412"/>
              <a:gd name="connsiteX10" fmla="*/ 2271047 w 3918344"/>
              <a:gd name="connsiteY10" fmla="*/ 2966514 h 3984412"/>
              <a:gd name="connsiteX11" fmla="*/ 1709162 w 3918344"/>
              <a:gd name="connsiteY11" fmla="*/ 3030125 h 3984412"/>
              <a:gd name="connsiteX12" fmla="*/ 1407537 w 3918344"/>
              <a:gd name="connsiteY12" fmla="*/ 3201575 h 3984412"/>
              <a:gd name="connsiteX13" fmla="*/ 1369437 w 3918344"/>
              <a:gd name="connsiteY13" fmla="*/ 3493675 h 3984412"/>
              <a:gd name="connsiteX14" fmla="*/ 1604387 w 3918344"/>
              <a:gd name="connsiteY14" fmla="*/ 3696875 h 3984412"/>
              <a:gd name="connsiteX15" fmla="*/ 1598037 w 3918344"/>
              <a:gd name="connsiteY15" fmla="*/ 3947700 h 3984412"/>
              <a:gd name="connsiteX16" fmla="*/ 931287 w 3918344"/>
              <a:gd name="connsiteY16" fmla="*/ 3973100 h 3984412"/>
              <a:gd name="connsiteX17" fmla="*/ 664827 w 3918344"/>
              <a:gd name="connsiteY17" fmla="*/ 3850677 h 3984412"/>
              <a:gd name="connsiteX18" fmla="*/ 544705 w 3918344"/>
              <a:gd name="connsiteY18" fmla="*/ 3696397 h 3984412"/>
              <a:gd name="connsiteX19" fmla="*/ 547113 w 3918344"/>
              <a:gd name="connsiteY19" fmla="*/ 2629390 h 3984412"/>
              <a:gd name="connsiteX20" fmla="*/ 107 w 3918344"/>
              <a:gd name="connsiteY20" fmla="*/ 1484179 h 3984412"/>
              <a:gd name="connsiteX21" fmla="*/ 1908496 w 3918344"/>
              <a:gd name="connsiteY21" fmla="*/ 217 h 3984412"/>
              <a:gd name="connsiteX0" fmla="*/ 1908496 w 3918344"/>
              <a:gd name="connsiteY0" fmla="*/ 217 h 3984412"/>
              <a:gd name="connsiteX1" fmla="*/ 3918338 w 3918344"/>
              <a:gd name="connsiteY1" fmla="*/ 1411153 h 3984412"/>
              <a:gd name="connsiteX2" fmla="*/ 3285505 w 3918344"/>
              <a:gd name="connsiteY2" fmla="*/ 2641497 h 3984412"/>
              <a:gd name="connsiteX3" fmla="*/ 3291946 w 3918344"/>
              <a:gd name="connsiteY3" fmla="*/ 3495609 h 3984412"/>
              <a:gd name="connsiteX4" fmla="*/ 3249037 w 3918344"/>
              <a:gd name="connsiteY4" fmla="*/ 3611150 h 3984412"/>
              <a:gd name="connsiteX5" fmla="*/ 3042662 w 3918344"/>
              <a:gd name="connsiteY5" fmla="*/ 3785775 h 3984412"/>
              <a:gd name="connsiteX6" fmla="*/ 2629912 w 3918344"/>
              <a:gd name="connsiteY6" fmla="*/ 3681000 h 3984412"/>
              <a:gd name="connsiteX7" fmla="*/ 2553712 w 3918344"/>
              <a:gd name="connsiteY7" fmla="*/ 3465100 h 3984412"/>
              <a:gd name="connsiteX8" fmla="*/ 2659940 w 3918344"/>
              <a:gd name="connsiteY8" fmla="*/ 3349840 h 3984412"/>
              <a:gd name="connsiteX9" fmla="*/ 2660099 w 3918344"/>
              <a:gd name="connsiteY9" fmla="*/ 3138659 h 3984412"/>
              <a:gd name="connsiteX10" fmla="*/ 2271047 w 3918344"/>
              <a:gd name="connsiteY10" fmla="*/ 2966514 h 3984412"/>
              <a:gd name="connsiteX11" fmla="*/ 1709162 w 3918344"/>
              <a:gd name="connsiteY11" fmla="*/ 3030125 h 3984412"/>
              <a:gd name="connsiteX12" fmla="*/ 1407537 w 3918344"/>
              <a:gd name="connsiteY12" fmla="*/ 3201575 h 3984412"/>
              <a:gd name="connsiteX13" fmla="*/ 1369437 w 3918344"/>
              <a:gd name="connsiteY13" fmla="*/ 3493675 h 3984412"/>
              <a:gd name="connsiteX14" fmla="*/ 1604387 w 3918344"/>
              <a:gd name="connsiteY14" fmla="*/ 3696875 h 3984412"/>
              <a:gd name="connsiteX15" fmla="*/ 1598037 w 3918344"/>
              <a:gd name="connsiteY15" fmla="*/ 3947700 h 3984412"/>
              <a:gd name="connsiteX16" fmla="*/ 931287 w 3918344"/>
              <a:gd name="connsiteY16" fmla="*/ 3973100 h 3984412"/>
              <a:gd name="connsiteX17" fmla="*/ 664827 w 3918344"/>
              <a:gd name="connsiteY17" fmla="*/ 3850677 h 3984412"/>
              <a:gd name="connsiteX18" fmla="*/ 544705 w 3918344"/>
              <a:gd name="connsiteY18" fmla="*/ 3696397 h 3984412"/>
              <a:gd name="connsiteX19" fmla="*/ 547113 w 3918344"/>
              <a:gd name="connsiteY19" fmla="*/ 2629390 h 3984412"/>
              <a:gd name="connsiteX20" fmla="*/ 107 w 3918344"/>
              <a:gd name="connsiteY20" fmla="*/ 1484179 h 3984412"/>
              <a:gd name="connsiteX21" fmla="*/ 1908496 w 3918344"/>
              <a:gd name="connsiteY21" fmla="*/ 217 h 3984412"/>
              <a:gd name="connsiteX0" fmla="*/ 1908395 w 3918243"/>
              <a:gd name="connsiteY0" fmla="*/ 217 h 3984412"/>
              <a:gd name="connsiteX1" fmla="*/ 3918237 w 3918243"/>
              <a:gd name="connsiteY1" fmla="*/ 1411153 h 3984412"/>
              <a:gd name="connsiteX2" fmla="*/ 3285404 w 3918243"/>
              <a:gd name="connsiteY2" fmla="*/ 2641497 h 3984412"/>
              <a:gd name="connsiteX3" fmla="*/ 3291845 w 3918243"/>
              <a:gd name="connsiteY3" fmla="*/ 3495609 h 3984412"/>
              <a:gd name="connsiteX4" fmla="*/ 3248936 w 3918243"/>
              <a:gd name="connsiteY4" fmla="*/ 3611150 h 3984412"/>
              <a:gd name="connsiteX5" fmla="*/ 3042561 w 3918243"/>
              <a:gd name="connsiteY5" fmla="*/ 3785775 h 3984412"/>
              <a:gd name="connsiteX6" fmla="*/ 2629811 w 3918243"/>
              <a:gd name="connsiteY6" fmla="*/ 3681000 h 3984412"/>
              <a:gd name="connsiteX7" fmla="*/ 2553611 w 3918243"/>
              <a:gd name="connsiteY7" fmla="*/ 3465100 h 3984412"/>
              <a:gd name="connsiteX8" fmla="*/ 2659839 w 3918243"/>
              <a:gd name="connsiteY8" fmla="*/ 3349840 h 3984412"/>
              <a:gd name="connsiteX9" fmla="*/ 2659998 w 3918243"/>
              <a:gd name="connsiteY9" fmla="*/ 3138659 h 3984412"/>
              <a:gd name="connsiteX10" fmla="*/ 2270946 w 3918243"/>
              <a:gd name="connsiteY10" fmla="*/ 2966514 h 3984412"/>
              <a:gd name="connsiteX11" fmla="*/ 1709061 w 3918243"/>
              <a:gd name="connsiteY11" fmla="*/ 3030125 h 3984412"/>
              <a:gd name="connsiteX12" fmla="*/ 1407436 w 3918243"/>
              <a:gd name="connsiteY12" fmla="*/ 3201575 h 3984412"/>
              <a:gd name="connsiteX13" fmla="*/ 1369336 w 3918243"/>
              <a:gd name="connsiteY13" fmla="*/ 3493675 h 3984412"/>
              <a:gd name="connsiteX14" fmla="*/ 1604286 w 3918243"/>
              <a:gd name="connsiteY14" fmla="*/ 3696875 h 3984412"/>
              <a:gd name="connsiteX15" fmla="*/ 1597936 w 3918243"/>
              <a:gd name="connsiteY15" fmla="*/ 3947700 h 3984412"/>
              <a:gd name="connsiteX16" fmla="*/ 931186 w 3918243"/>
              <a:gd name="connsiteY16" fmla="*/ 3973100 h 3984412"/>
              <a:gd name="connsiteX17" fmla="*/ 664726 w 3918243"/>
              <a:gd name="connsiteY17" fmla="*/ 3850677 h 3984412"/>
              <a:gd name="connsiteX18" fmla="*/ 544604 w 3918243"/>
              <a:gd name="connsiteY18" fmla="*/ 3696397 h 3984412"/>
              <a:gd name="connsiteX19" fmla="*/ 547012 w 3918243"/>
              <a:gd name="connsiteY19" fmla="*/ 2629390 h 3984412"/>
              <a:gd name="connsiteX20" fmla="*/ 6 w 3918243"/>
              <a:gd name="connsiteY20" fmla="*/ 1484179 h 3984412"/>
              <a:gd name="connsiteX21" fmla="*/ 1908395 w 3918243"/>
              <a:gd name="connsiteY21" fmla="*/ 217 h 3984412"/>
              <a:gd name="connsiteX0" fmla="*/ 1908393 w 3918241"/>
              <a:gd name="connsiteY0" fmla="*/ 296 h 3984491"/>
              <a:gd name="connsiteX1" fmla="*/ 3918235 w 3918241"/>
              <a:gd name="connsiteY1" fmla="*/ 1411232 h 3984491"/>
              <a:gd name="connsiteX2" fmla="*/ 3285402 w 3918241"/>
              <a:gd name="connsiteY2" fmla="*/ 2641576 h 3984491"/>
              <a:gd name="connsiteX3" fmla="*/ 3291843 w 3918241"/>
              <a:gd name="connsiteY3" fmla="*/ 3495688 h 3984491"/>
              <a:gd name="connsiteX4" fmla="*/ 3248934 w 3918241"/>
              <a:gd name="connsiteY4" fmla="*/ 3611229 h 3984491"/>
              <a:gd name="connsiteX5" fmla="*/ 3042559 w 3918241"/>
              <a:gd name="connsiteY5" fmla="*/ 3785854 h 3984491"/>
              <a:gd name="connsiteX6" fmla="*/ 2629809 w 3918241"/>
              <a:gd name="connsiteY6" fmla="*/ 3681079 h 3984491"/>
              <a:gd name="connsiteX7" fmla="*/ 2553609 w 3918241"/>
              <a:gd name="connsiteY7" fmla="*/ 3465179 h 3984491"/>
              <a:gd name="connsiteX8" fmla="*/ 2659837 w 3918241"/>
              <a:gd name="connsiteY8" fmla="*/ 3349919 h 3984491"/>
              <a:gd name="connsiteX9" fmla="*/ 2659996 w 3918241"/>
              <a:gd name="connsiteY9" fmla="*/ 3138738 h 3984491"/>
              <a:gd name="connsiteX10" fmla="*/ 2270944 w 3918241"/>
              <a:gd name="connsiteY10" fmla="*/ 2966593 h 3984491"/>
              <a:gd name="connsiteX11" fmla="*/ 1709059 w 3918241"/>
              <a:gd name="connsiteY11" fmla="*/ 3030204 h 3984491"/>
              <a:gd name="connsiteX12" fmla="*/ 1407434 w 3918241"/>
              <a:gd name="connsiteY12" fmla="*/ 3201654 h 3984491"/>
              <a:gd name="connsiteX13" fmla="*/ 1369334 w 3918241"/>
              <a:gd name="connsiteY13" fmla="*/ 3493754 h 3984491"/>
              <a:gd name="connsiteX14" fmla="*/ 1604284 w 3918241"/>
              <a:gd name="connsiteY14" fmla="*/ 3696954 h 3984491"/>
              <a:gd name="connsiteX15" fmla="*/ 1597934 w 3918241"/>
              <a:gd name="connsiteY15" fmla="*/ 3947779 h 3984491"/>
              <a:gd name="connsiteX16" fmla="*/ 931184 w 3918241"/>
              <a:gd name="connsiteY16" fmla="*/ 3973179 h 3984491"/>
              <a:gd name="connsiteX17" fmla="*/ 664724 w 3918241"/>
              <a:gd name="connsiteY17" fmla="*/ 3850756 h 3984491"/>
              <a:gd name="connsiteX18" fmla="*/ 544602 w 3918241"/>
              <a:gd name="connsiteY18" fmla="*/ 3696476 h 3984491"/>
              <a:gd name="connsiteX19" fmla="*/ 547010 w 3918241"/>
              <a:gd name="connsiteY19" fmla="*/ 2629469 h 3984491"/>
              <a:gd name="connsiteX20" fmla="*/ 4 w 3918241"/>
              <a:gd name="connsiteY20" fmla="*/ 1484258 h 3984491"/>
              <a:gd name="connsiteX21" fmla="*/ 1908393 w 3918241"/>
              <a:gd name="connsiteY21" fmla="*/ 296 h 3984491"/>
              <a:gd name="connsiteX0" fmla="*/ 1908393 w 3918489"/>
              <a:gd name="connsiteY0" fmla="*/ 279 h 3984474"/>
              <a:gd name="connsiteX1" fmla="*/ 3918235 w 3918489"/>
              <a:gd name="connsiteY1" fmla="*/ 1411215 h 3984474"/>
              <a:gd name="connsiteX2" fmla="*/ 3285402 w 3918489"/>
              <a:gd name="connsiteY2" fmla="*/ 2641559 h 3984474"/>
              <a:gd name="connsiteX3" fmla="*/ 3291843 w 3918489"/>
              <a:gd name="connsiteY3" fmla="*/ 3495671 h 3984474"/>
              <a:gd name="connsiteX4" fmla="*/ 3248934 w 3918489"/>
              <a:gd name="connsiteY4" fmla="*/ 3611212 h 3984474"/>
              <a:gd name="connsiteX5" fmla="*/ 3042559 w 3918489"/>
              <a:gd name="connsiteY5" fmla="*/ 3785837 h 3984474"/>
              <a:gd name="connsiteX6" fmla="*/ 2629809 w 3918489"/>
              <a:gd name="connsiteY6" fmla="*/ 3681062 h 3984474"/>
              <a:gd name="connsiteX7" fmla="*/ 2553609 w 3918489"/>
              <a:gd name="connsiteY7" fmla="*/ 3465162 h 3984474"/>
              <a:gd name="connsiteX8" fmla="*/ 2659837 w 3918489"/>
              <a:gd name="connsiteY8" fmla="*/ 3349902 h 3984474"/>
              <a:gd name="connsiteX9" fmla="*/ 2659996 w 3918489"/>
              <a:gd name="connsiteY9" fmla="*/ 3138721 h 3984474"/>
              <a:gd name="connsiteX10" fmla="*/ 2270944 w 3918489"/>
              <a:gd name="connsiteY10" fmla="*/ 2966576 h 3984474"/>
              <a:gd name="connsiteX11" fmla="*/ 1709059 w 3918489"/>
              <a:gd name="connsiteY11" fmla="*/ 3030187 h 3984474"/>
              <a:gd name="connsiteX12" fmla="*/ 1407434 w 3918489"/>
              <a:gd name="connsiteY12" fmla="*/ 3201637 h 3984474"/>
              <a:gd name="connsiteX13" fmla="*/ 1369334 w 3918489"/>
              <a:gd name="connsiteY13" fmla="*/ 3493737 h 3984474"/>
              <a:gd name="connsiteX14" fmla="*/ 1604284 w 3918489"/>
              <a:gd name="connsiteY14" fmla="*/ 3696937 h 3984474"/>
              <a:gd name="connsiteX15" fmla="*/ 1597934 w 3918489"/>
              <a:gd name="connsiteY15" fmla="*/ 3947762 h 3984474"/>
              <a:gd name="connsiteX16" fmla="*/ 931184 w 3918489"/>
              <a:gd name="connsiteY16" fmla="*/ 3973162 h 3984474"/>
              <a:gd name="connsiteX17" fmla="*/ 664724 w 3918489"/>
              <a:gd name="connsiteY17" fmla="*/ 3850739 h 3984474"/>
              <a:gd name="connsiteX18" fmla="*/ 544602 w 3918489"/>
              <a:gd name="connsiteY18" fmla="*/ 3696459 h 3984474"/>
              <a:gd name="connsiteX19" fmla="*/ 547010 w 3918489"/>
              <a:gd name="connsiteY19" fmla="*/ 2629452 h 3984474"/>
              <a:gd name="connsiteX20" fmla="*/ 4 w 3918489"/>
              <a:gd name="connsiteY20" fmla="*/ 1484241 h 3984474"/>
              <a:gd name="connsiteX21" fmla="*/ 1908393 w 3918489"/>
              <a:gd name="connsiteY21" fmla="*/ 279 h 3984474"/>
              <a:gd name="connsiteX0" fmla="*/ 1908393 w 3918489"/>
              <a:gd name="connsiteY0" fmla="*/ 279 h 3984474"/>
              <a:gd name="connsiteX1" fmla="*/ 3918235 w 3918489"/>
              <a:gd name="connsiteY1" fmla="*/ 1411215 h 3984474"/>
              <a:gd name="connsiteX2" fmla="*/ 3285402 w 3918489"/>
              <a:gd name="connsiteY2" fmla="*/ 2641559 h 3984474"/>
              <a:gd name="connsiteX3" fmla="*/ 3291843 w 3918489"/>
              <a:gd name="connsiteY3" fmla="*/ 3495671 h 3984474"/>
              <a:gd name="connsiteX4" fmla="*/ 3248934 w 3918489"/>
              <a:gd name="connsiteY4" fmla="*/ 3611212 h 3984474"/>
              <a:gd name="connsiteX5" fmla="*/ 3042559 w 3918489"/>
              <a:gd name="connsiteY5" fmla="*/ 3785837 h 3984474"/>
              <a:gd name="connsiteX6" fmla="*/ 2629809 w 3918489"/>
              <a:gd name="connsiteY6" fmla="*/ 3681062 h 3984474"/>
              <a:gd name="connsiteX7" fmla="*/ 2553609 w 3918489"/>
              <a:gd name="connsiteY7" fmla="*/ 3465162 h 3984474"/>
              <a:gd name="connsiteX8" fmla="*/ 2659837 w 3918489"/>
              <a:gd name="connsiteY8" fmla="*/ 3349902 h 3984474"/>
              <a:gd name="connsiteX9" fmla="*/ 2659996 w 3918489"/>
              <a:gd name="connsiteY9" fmla="*/ 3138721 h 3984474"/>
              <a:gd name="connsiteX10" fmla="*/ 2270944 w 3918489"/>
              <a:gd name="connsiteY10" fmla="*/ 2966576 h 3984474"/>
              <a:gd name="connsiteX11" fmla="*/ 1709059 w 3918489"/>
              <a:gd name="connsiteY11" fmla="*/ 3030187 h 3984474"/>
              <a:gd name="connsiteX12" fmla="*/ 1407434 w 3918489"/>
              <a:gd name="connsiteY12" fmla="*/ 3201637 h 3984474"/>
              <a:gd name="connsiteX13" fmla="*/ 1369334 w 3918489"/>
              <a:gd name="connsiteY13" fmla="*/ 3493737 h 3984474"/>
              <a:gd name="connsiteX14" fmla="*/ 1604284 w 3918489"/>
              <a:gd name="connsiteY14" fmla="*/ 3696937 h 3984474"/>
              <a:gd name="connsiteX15" fmla="*/ 1597934 w 3918489"/>
              <a:gd name="connsiteY15" fmla="*/ 3947762 h 3984474"/>
              <a:gd name="connsiteX16" fmla="*/ 931184 w 3918489"/>
              <a:gd name="connsiteY16" fmla="*/ 3973162 h 3984474"/>
              <a:gd name="connsiteX17" fmla="*/ 664724 w 3918489"/>
              <a:gd name="connsiteY17" fmla="*/ 3850739 h 3984474"/>
              <a:gd name="connsiteX18" fmla="*/ 544602 w 3918489"/>
              <a:gd name="connsiteY18" fmla="*/ 3696459 h 3984474"/>
              <a:gd name="connsiteX19" fmla="*/ 547010 w 3918489"/>
              <a:gd name="connsiteY19" fmla="*/ 2629452 h 3984474"/>
              <a:gd name="connsiteX20" fmla="*/ 4 w 3918489"/>
              <a:gd name="connsiteY20" fmla="*/ 1484241 h 3984474"/>
              <a:gd name="connsiteX21" fmla="*/ 1908393 w 3918489"/>
              <a:gd name="connsiteY21" fmla="*/ 279 h 3984474"/>
              <a:gd name="connsiteX0" fmla="*/ 1908393 w 3918489"/>
              <a:gd name="connsiteY0" fmla="*/ 21 h 3984216"/>
              <a:gd name="connsiteX1" fmla="*/ 3918235 w 3918489"/>
              <a:gd name="connsiteY1" fmla="*/ 1410957 h 3984216"/>
              <a:gd name="connsiteX2" fmla="*/ 3285402 w 3918489"/>
              <a:gd name="connsiteY2" fmla="*/ 2641301 h 3984216"/>
              <a:gd name="connsiteX3" fmla="*/ 3291843 w 3918489"/>
              <a:gd name="connsiteY3" fmla="*/ 3495413 h 3984216"/>
              <a:gd name="connsiteX4" fmla="*/ 3248934 w 3918489"/>
              <a:gd name="connsiteY4" fmla="*/ 3610954 h 3984216"/>
              <a:gd name="connsiteX5" fmla="*/ 3042559 w 3918489"/>
              <a:gd name="connsiteY5" fmla="*/ 3785579 h 3984216"/>
              <a:gd name="connsiteX6" fmla="*/ 2629809 w 3918489"/>
              <a:gd name="connsiteY6" fmla="*/ 3680804 h 3984216"/>
              <a:gd name="connsiteX7" fmla="*/ 2553609 w 3918489"/>
              <a:gd name="connsiteY7" fmla="*/ 3464904 h 3984216"/>
              <a:gd name="connsiteX8" fmla="*/ 2659837 w 3918489"/>
              <a:gd name="connsiteY8" fmla="*/ 3349644 h 3984216"/>
              <a:gd name="connsiteX9" fmla="*/ 2659996 w 3918489"/>
              <a:gd name="connsiteY9" fmla="*/ 3138463 h 3984216"/>
              <a:gd name="connsiteX10" fmla="*/ 2270944 w 3918489"/>
              <a:gd name="connsiteY10" fmla="*/ 2966318 h 3984216"/>
              <a:gd name="connsiteX11" fmla="*/ 1709059 w 3918489"/>
              <a:gd name="connsiteY11" fmla="*/ 3029929 h 3984216"/>
              <a:gd name="connsiteX12" fmla="*/ 1407434 w 3918489"/>
              <a:gd name="connsiteY12" fmla="*/ 3201379 h 3984216"/>
              <a:gd name="connsiteX13" fmla="*/ 1369334 w 3918489"/>
              <a:gd name="connsiteY13" fmla="*/ 3493479 h 3984216"/>
              <a:gd name="connsiteX14" fmla="*/ 1604284 w 3918489"/>
              <a:gd name="connsiteY14" fmla="*/ 3696679 h 3984216"/>
              <a:gd name="connsiteX15" fmla="*/ 1597934 w 3918489"/>
              <a:gd name="connsiteY15" fmla="*/ 3947504 h 3984216"/>
              <a:gd name="connsiteX16" fmla="*/ 931184 w 3918489"/>
              <a:gd name="connsiteY16" fmla="*/ 3972904 h 3984216"/>
              <a:gd name="connsiteX17" fmla="*/ 664724 w 3918489"/>
              <a:gd name="connsiteY17" fmla="*/ 3850481 h 3984216"/>
              <a:gd name="connsiteX18" fmla="*/ 544602 w 3918489"/>
              <a:gd name="connsiteY18" fmla="*/ 3696201 h 3984216"/>
              <a:gd name="connsiteX19" fmla="*/ 547010 w 3918489"/>
              <a:gd name="connsiteY19" fmla="*/ 2629194 h 3984216"/>
              <a:gd name="connsiteX20" fmla="*/ 5 w 3918489"/>
              <a:gd name="connsiteY20" fmla="*/ 1430489 h 3984216"/>
              <a:gd name="connsiteX21" fmla="*/ 1908393 w 3918489"/>
              <a:gd name="connsiteY21" fmla="*/ 21 h 3984216"/>
              <a:gd name="connsiteX0" fmla="*/ 1908393 w 3918489"/>
              <a:gd name="connsiteY0" fmla="*/ 2 h 3984197"/>
              <a:gd name="connsiteX1" fmla="*/ 3918235 w 3918489"/>
              <a:gd name="connsiteY1" fmla="*/ 1433864 h 3984197"/>
              <a:gd name="connsiteX2" fmla="*/ 3285402 w 3918489"/>
              <a:gd name="connsiteY2" fmla="*/ 2641282 h 3984197"/>
              <a:gd name="connsiteX3" fmla="*/ 3291843 w 3918489"/>
              <a:gd name="connsiteY3" fmla="*/ 3495394 h 3984197"/>
              <a:gd name="connsiteX4" fmla="*/ 3248934 w 3918489"/>
              <a:gd name="connsiteY4" fmla="*/ 3610935 h 3984197"/>
              <a:gd name="connsiteX5" fmla="*/ 3042559 w 3918489"/>
              <a:gd name="connsiteY5" fmla="*/ 3785560 h 3984197"/>
              <a:gd name="connsiteX6" fmla="*/ 2629809 w 3918489"/>
              <a:gd name="connsiteY6" fmla="*/ 3680785 h 3984197"/>
              <a:gd name="connsiteX7" fmla="*/ 2553609 w 3918489"/>
              <a:gd name="connsiteY7" fmla="*/ 3464885 h 3984197"/>
              <a:gd name="connsiteX8" fmla="*/ 2659837 w 3918489"/>
              <a:gd name="connsiteY8" fmla="*/ 3349625 h 3984197"/>
              <a:gd name="connsiteX9" fmla="*/ 2659996 w 3918489"/>
              <a:gd name="connsiteY9" fmla="*/ 3138444 h 3984197"/>
              <a:gd name="connsiteX10" fmla="*/ 2270944 w 3918489"/>
              <a:gd name="connsiteY10" fmla="*/ 2966299 h 3984197"/>
              <a:gd name="connsiteX11" fmla="*/ 1709059 w 3918489"/>
              <a:gd name="connsiteY11" fmla="*/ 3029910 h 3984197"/>
              <a:gd name="connsiteX12" fmla="*/ 1407434 w 3918489"/>
              <a:gd name="connsiteY12" fmla="*/ 3201360 h 3984197"/>
              <a:gd name="connsiteX13" fmla="*/ 1369334 w 3918489"/>
              <a:gd name="connsiteY13" fmla="*/ 3493460 h 3984197"/>
              <a:gd name="connsiteX14" fmla="*/ 1604284 w 3918489"/>
              <a:gd name="connsiteY14" fmla="*/ 3696660 h 3984197"/>
              <a:gd name="connsiteX15" fmla="*/ 1597934 w 3918489"/>
              <a:gd name="connsiteY15" fmla="*/ 3947485 h 3984197"/>
              <a:gd name="connsiteX16" fmla="*/ 931184 w 3918489"/>
              <a:gd name="connsiteY16" fmla="*/ 3972885 h 3984197"/>
              <a:gd name="connsiteX17" fmla="*/ 664724 w 3918489"/>
              <a:gd name="connsiteY17" fmla="*/ 3850462 h 3984197"/>
              <a:gd name="connsiteX18" fmla="*/ 544602 w 3918489"/>
              <a:gd name="connsiteY18" fmla="*/ 3696182 h 3984197"/>
              <a:gd name="connsiteX19" fmla="*/ 547010 w 3918489"/>
              <a:gd name="connsiteY19" fmla="*/ 2629175 h 3984197"/>
              <a:gd name="connsiteX20" fmla="*/ 5 w 3918489"/>
              <a:gd name="connsiteY20" fmla="*/ 1430470 h 3984197"/>
              <a:gd name="connsiteX21" fmla="*/ 1908393 w 3918489"/>
              <a:gd name="connsiteY21" fmla="*/ 2 h 3984197"/>
              <a:gd name="connsiteX0" fmla="*/ 1908393 w 3918489"/>
              <a:gd name="connsiteY0" fmla="*/ 2 h 3984197"/>
              <a:gd name="connsiteX1" fmla="*/ 3918235 w 3918489"/>
              <a:gd name="connsiteY1" fmla="*/ 1433864 h 3984197"/>
              <a:gd name="connsiteX2" fmla="*/ 3285402 w 3918489"/>
              <a:gd name="connsiteY2" fmla="*/ 2641282 h 3984197"/>
              <a:gd name="connsiteX3" fmla="*/ 3291843 w 3918489"/>
              <a:gd name="connsiteY3" fmla="*/ 3495394 h 3984197"/>
              <a:gd name="connsiteX4" fmla="*/ 3248934 w 3918489"/>
              <a:gd name="connsiteY4" fmla="*/ 3610935 h 3984197"/>
              <a:gd name="connsiteX5" fmla="*/ 3042559 w 3918489"/>
              <a:gd name="connsiteY5" fmla="*/ 3785560 h 3984197"/>
              <a:gd name="connsiteX6" fmla="*/ 2629809 w 3918489"/>
              <a:gd name="connsiteY6" fmla="*/ 3680785 h 3984197"/>
              <a:gd name="connsiteX7" fmla="*/ 2553609 w 3918489"/>
              <a:gd name="connsiteY7" fmla="*/ 3464885 h 3984197"/>
              <a:gd name="connsiteX8" fmla="*/ 2659837 w 3918489"/>
              <a:gd name="connsiteY8" fmla="*/ 3349625 h 3984197"/>
              <a:gd name="connsiteX9" fmla="*/ 2659996 w 3918489"/>
              <a:gd name="connsiteY9" fmla="*/ 3138444 h 3984197"/>
              <a:gd name="connsiteX10" fmla="*/ 2270944 w 3918489"/>
              <a:gd name="connsiteY10" fmla="*/ 2966299 h 3984197"/>
              <a:gd name="connsiteX11" fmla="*/ 1709059 w 3918489"/>
              <a:gd name="connsiteY11" fmla="*/ 3029910 h 3984197"/>
              <a:gd name="connsiteX12" fmla="*/ 1407434 w 3918489"/>
              <a:gd name="connsiteY12" fmla="*/ 3201360 h 3984197"/>
              <a:gd name="connsiteX13" fmla="*/ 1369334 w 3918489"/>
              <a:gd name="connsiteY13" fmla="*/ 3493460 h 3984197"/>
              <a:gd name="connsiteX14" fmla="*/ 1604284 w 3918489"/>
              <a:gd name="connsiteY14" fmla="*/ 3696660 h 3984197"/>
              <a:gd name="connsiteX15" fmla="*/ 1597934 w 3918489"/>
              <a:gd name="connsiteY15" fmla="*/ 3947485 h 3984197"/>
              <a:gd name="connsiteX16" fmla="*/ 931184 w 3918489"/>
              <a:gd name="connsiteY16" fmla="*/ 3972885 h 3984197"/>
              <a:gd name="connsiteX17" fmla="*/ 664724 w 3918489"/>
              <a:gd name="connsiteY17" fmla="*/ 3850462 h 3984197"/>
              <a:gd name="connsiteX18" fmla="*/ 544602 w 3918489"/>
              <a:gd name="connsiteY18" fmla="*/ 3696182 h 3984197"/>
              <a:gd name="connsiteX19" fmla="*/ 547010 w 3918489"/>
              <a:gd name="connsiteY19" fmla="*/ 2629175 h 3984197"/>
              <a:gd name="connsiteX20" fmla="*/ 5 w 3918489"/>
              <a:gd name="connsiteY20" fmla="*/ 1430470 h 3984197"/>
              <a:gd name="connsiteX21" fmla="*/ 1908393 w 3918489"/>
              <a:gd name="connsiteY21" fmla="*/ 2 h 3984197"/>
              <a:gd name="connsiteX0" fmla="*/ 1908393 w 3918406"/>
              <a:gd name="connsiteY0" fmla="*/ 2 h 3984197"/>
              <a:gd name="connsiteX1" fmla="*/ 3918235 w 3918406"/>
              <a:gd name="connsiteY1" fmla="*/ 1433864 h 3984197"/>
              <a:gd name="connsiteX2" fmla="*/ 3285402 w 3918406"/>
              <a:gd name="connsiteY2" fmla="*/ 2641282 h 3984197"/>
              <a:gd name="connsiteX3" fmla="*/ 3291843 w 3918406"/>
              <a:gd name="connsiteY3" fmla="*/ 3495394 h 3984197"/>
              <a:gd name="connsiteX4" fmla="*/ 3248934 w 3918406"/>
              <a:gd name="connsiteY4" fmla="*/ 3610935 h 3984197"/>
              <a:gd name="connsiteX5" fmla="*/ 3042559 w 3918406"/>
              <a:gd name="connsiteY5" fmla="*/ 3785560 h 3984197"/>
              <a:gd name="connsiteX6" fmla="*/ 2629809 w 3918406"/>
              <a:gd name="connsiteY6" fmla="*/ 3680785 h 3984197"/>
              <a:gd name="connsiteX7" fmla="*/ 2553609 w 3918406"/>
              <a:gd name="connsiteY7" fmla="*/ 3464885 h 3984197"/>
              <a:gd name="connsiteX8" fmla="*/ 2659837 w 3918406"/>
              <a:gd name="connsiteY8" fmla="*/ 3349625 h 3984197"/>
              <a:gd name="connsiteX9" fmla="*/ 2659996 w 3918406"/>
              <a:gd name="connsiteY9" fmla="*/ 3138444 h 3984197"/>
              <a:gd name="connsiteX10" fmla="*/ 2270944 w 3918406"/>
              <a:gd name="connsiteY10" fmla="*/ 2966299 h 3984197"/>
              <a:gd name="connsiteX11" fmla="*/ 1709059 w 3918406"/>
              <a:gd name="connsiteY11" fmla="*/ 3029910 h 3984197"/>
              <a:gd name="connsiteX12" fmla="*/ 1407434 w 3918406"/>
              <a:gd name="connsiteY12" fmla="*/ 3201360 h 3984197"/>
              <a:gd name="connsiteX13" fmla="*/ 1369334 w 3918406"/>
              <a:gd name="connsiteY13" fmla="*/ 3493460 h 3984197"/>
              <a:gd name="connsiteX14" fmla="*/ 1604284 w 3918406"/>
              <a:gd name="connsiteY14" fmla="*/ 3696660 h 3984197"/>
              <a:gd name="connsiteX15" fmla="*/ 1597934 w 3918406"/>
              <a:gd name="connsiteY15" fmla="*/ 3947485 h 3984197"/>
              <a:gd name="connsiteX16" fmla="*/ 931184 w 3918406"/>
              <a:gd name="connsiteY16" fmla="*/ 3972885 h 3984197"/>
              <a:gd name="connsiteX17" fmla="*/ 664724 w 3918406"/>
              <a:gd name="connsiteY17" fmla="*/ 3850462 h 3984197"/>
              <a:gd name="connsiteX18" fmla="*/ 544602 w 3918406"/>
              <a:gd name="connsiteY18" fmla="*/ 3696182 h 3984197"/>
              <a:gd name="connsiteX19" fmla="*/ 547010 w 3918406"/>
              <a:gd name="connsiteY19" fmla="*/ 2629175 h 3984197"/>
              <a:gd name="connsiteX20" fmla="*/ 5 w 3918406"/>
              <a:gd name="connsiteY20" fmla="*/ 1430470 h 3984197"/>
              <a:gd name="connsiteX21" fmla="*/ 1908393 w 3918406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40 w 3918403"/>
              <a:gd name="connsiteY3" fmla="*/ 3495394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40 w 3918403"/>
              <a:gd name="connsiteY3" fmla="*/ 3495394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306263 w 3918403"/>
              <a:gd name="connsiteY3" fmla="*/ 3495394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40 w 3918403"/>
              <a:gd name="connsiteY3" fmla="*/ 3510678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6647 w 3918403"/>
              <a:gd name="connsiteY3" fmla="*/ 3464826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6647 w 3918403"/>
              <a:gd name="connsiteY3" fmla="*/ 3464826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6647 w 3918403"/>
              <a:gd name="connsiteY3" fmla="*/ 3464826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301455 w 3918403"/>
              <a:gd name="connsiteY3" fmla="*/ 3476288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89435 w 3918403"/>
              <a:gd name="connsiteY3" fmla="*/ 3480110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6646 w 3918403"/>
              <a:gd name="connsiteY3" fmla="*/ 3480110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87030 w 3918403"/>
              <a:gd name="connsiteY3" fmla="*/ 3476288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38 w 3918403"/>
              <a:gd name="connsiteY3" fmla="*/ 3472468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38 w 3918403"/>
              <a:gd name="connsiteY3" fmla="*/ 3472468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38 w 3918403"/>
              <a:gd name="connsiteY3" fmla="*/ 3472468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38 w 3918403"/>
              <a:gd name="connsiteY3" fmla="*/ 3472468 h 3984197"/>
              <a:gd name="connsiteX4" fmla="*/ 3232103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38 w 3918403"/>
              <a:gd name="connsiteY3" fmla="*/ 3472468 h 3984197"/>
              <a:gd name="connsiteX4" fmla="*/ 3220085 w 3918403"/>
              <a:gd name="connsiteY4" fmla="*/ 3637681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38 w 3918403"/>
              <a:gd name="connsiteY3" fmla="*/ 3472468 h 3984197"/>
              <a:gd name="connsiteX4" fmla="*/ 3220085 w 3918403"/>
              <a:gd name="connsiteY4" fmla="*/ 3637681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38 w 3918403"/>
              <a:gd name="connsiteY3" fmla="*/ 3472468 h 3984197"/>
              <a:gd name="connsiteX4" fmla="*/ 3198451 w 3918403"/>
              <a:gd name="connsiteY4" fmla="*/ 3668249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38 w 3918403"/>
              <a:gd name="connsiteY3" fmla="*/ 3472468 h 3984197"/>
              <a:gd name="connsiteX4" fmla="*/ 3198451 w 3918403"/>
              <a:gd name="connsiteY4" fmla="*/ 3668249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54653 w 3964666"/>
              <a:gd name="connsiteY0" fmla="*/ 2 h 3984197"/>
              <a:gd name="connsiteX1" fmla="*/ 3964495 w 3964666"/>
              <a:gd name="connsiteY1" fmla="*/ 1433864 h 3984197"/>
              <a:gd name="connsiteX2" fmla="*/ 3331662 w 3964666"/>
              <a:gd name="connsiteY2" fmla="*/ 2641282 h 3984197"/>
              <a:gd name="connsiteX3" fmla="*/ 3338101 w 3964666"/>
              <a:gd name="connsiteY3" fmla="*/ 3472468 h 3984197"/>
              <a:gd name="connsiteX4" fmla="*/ 3244714 w 3964666"/>
              <a:gd name="connsiteY4" fmla="*/ 3668249 h 3984197"/>
              <a:gd name="connsiteX5" fmla="*/ 3088819 w 3964666"/>
              <a:gd name="connsiteY5" fmla="*/ 3785560 h 3984197"/>
              <a:gd name="connsiteX6" fmla="*/ 2676069 w 3964666"/>
              <a:gd name="connsiteY6" fmla="*/ 3680785 h 3984197"/>
              <a:gd name="connsiteX7" fmla="*/ 2599869 w 3964666"/>
              <a:gd name="connsiteY7" fmla="*/ 3464885 h 3984197"/>
              <a:gd name="connsiteX8" fmla="*/ 2706097 w 3964666"/>
              <a:gd name="connsiteY8" fmla="*/ 3349625 h 3984197"/>
              <a:gd name="connsiteX9" fmla="*/ 2706256 w 3964666"/>
              <a:gd name="connsiteY9" fmla="*/ 3138444 h 3984197"/>
              <a:gd name="connsiteX10" fmla="*/ 2317204 w 3964666"/>
              <a:gd name="connsiteY10" fmla="*/ 2966299 h 3984197"/>
              <a:gd name="connsiteX11" fmla="*/ 1755319 w 3964666"/>
              <a:gd name="connsiteY11" fmla="*/ 3029910 h 3984197"/>
              <a:gd name="connsiteX12" fmla="*/ 1453694 w 3964666"/>
              <a:gd name="connsiteY12" fmla="*/ 3201360 h 3984197"/>
              <a:gd name="connsiteX13" fmla="*/ 1415594 w 3964666"/>
              <a:gd name="connsiteY13" fmla="*/ 3493460 h 3984197"/>
              <a:gd name="connsiteX14" fmla="*/ 1650544 w 3964666"/>
              <a:gd name="connsiteY14" fmla="*/ 3696660 h 3984197"/>
              <a:gd name="connsiteX15" fmla="*/ 1644194 w 3964666"/>
              <a:gd name="connsiteY15" fmla="*/ 3947485 h 3984197"/>
              <a:gd name="connsiteX16" fmla="*/ 977444 w 3964666"/>
              <a:gd name="connsiteY16" fmla="*/ 3972885 h 3984197"/>
              <a:gd name="connsiteX17" fmla="*/ 710984 w 3964666"/>
              <a:gd name="connsiteY17" fmla="*/ 3850462 h 3984197"/>
              <a:gd name="connsiteX18" fmla="*/ 590862 w 3964666"/>
              <a:gd name="connsiteY18" fmla="*/ 3696182 h 3984197"/>
              <a:gd name="connsiteX19" fmla="*/ 593270 w 3964666"/>
              <a:gd name="connsiteY19" fmla="*/ 2655921 h 3984197"/>
              <a:gd name="connsiteX20" fmla="*/ 46265 w 3964666"/>
              <a:gd name="connsiteY20" fmla="*/ 1430470 h 3984197"/>
              <a:gd name="connsiteX21" fmla="*/ 1954653 w 3964666"/>
              <a:gd name="connsiteY21" fmla="*/ 2 h 3984197"/>
              <a:gd name="connsiteX0" fmla="*/ 1954653 w 3964666"/>
              <a:gd name="connsiteY0" fmla="*/ 2 h 3984197"/>
              <a:gd name="connsiteX1" fmla="*/ 3964495 w 3964666"/>
              <a:gd name="connsiteY1" fmla="*/ 1433864 h 3984197"/>
              <a:gd name="connsiteX2" fmla="*/ 3331662 w 3964666"/>
              <a:gd name="connsiteY2" fmla="*/ 2641282 h 3984197"/>
              <a:gd name="connsiteX3" fmla="*/ 3338101 w 3964666"/>
              <a:gd name="connsiteY3" fmla="*/ 3472468 h 3984197"/>
              <a:gd name="connsiteX4" fmla="*/ 3244714 w 3964666"/>
              <a:gd name="connsiteY4" fmla="*/ 3668249 h 3984197"/>
              <a:gd name="connsiteX5" fmla="*/ 3088819 w 3964666"/>
              <a:gd name="connsiteY5" fmla="*/ 3785560 h 3984197"/>
              <a:gd name="connsiteX6" fmla="*/ 2676069 w 3964666"/>
              <a:gd name="connsiteY6" fmla="*/ 3680785 h 3984197"/>
              <a:gd name="connsiteX7" fmla="*/ 2599869 w 3964666"/>
              <a:gd name="connsiteY7" fmla="*/ 3464885 h 3984197"/>
              <a:gd name="connsiteX8" fmla="*/ 2706097 w 3964666"/>
              <a:gd name="connsiteY8" fmla="*/ 3349625 h 3984197"/>
              <a:gd name="connsiteX9" fmla="*/ 2706256 w 3964666"/>
              <a:gd name="connsiteY9" fmla="*/ 3138444 h 3984197"/>
              <a:gd name="connsiteX10" fmla="*/ 2317204 w 3964666"/>
              <a:gd name="connsiteY10" fmla="*/ 2966299 h 3984197"/>
              <a:gd name="connsiteX11" fmla="*/ 1755319 w 3964666"/>
              <a:gd name="connsiteY11" fmla="*/ 3029910 h 3984197"/>
              <a:gd name="connsiteX12" fmla="*/ 1453694 w 3964666"/>
              <a:gd name="connsiteY12" fmla="*/ 3201360 h 3984197"/>
              <a:gd name="connsiteX13" fmla="*/ 1415594 w 3964666"/>
              <a:gd name="connsiteY13" fmla="*/ 3493460 h 3984197"/>
              <a:gd name="connsiteX14" fmla="*/ 1650544 w 3964666"/>
              <a:gd name="connsiteY14" fmla="*/ 3696660 h 3984197"/>
              <a:gd name="connsiteX15" fmla="*/ 1644194 w 3964666"/>
              <a:gd name="connsiteY15" fmla="*/ 3947485 h 3984197"/>
              <a:gd name="connsiteX16" fmla="*/ 977444 w 3964666"/>
              <a:gd name="connsiteY16" fmla="*/ 3972885 h 3984197"/>
              <a:gd name="connsiteX17" fmla="*/ 710984 w 3964666"/>
              <a:gd name="connsiteY17" fmla="*/ 3850462 h 3984197"/>
              <a:gd name="connsiteX18" fmla="*/ 590862 w 3964666"/>
              <a:gd name="connsiteY18" fmla="*/ 3696182 h 3984197"/>
              <a:gd name="connsiteX19" fmla="*/ 593270 w 3964666"/>
              <a:gd name="connsiteY19" fmla="*/ 2640637 h 3984197"/>
              <a:gd name="connsiteX20" fmla="*/ 46265 w 3964666"/>
              <a:gd name="connsiteY20" fmla="*/ 1430470 h 3984197"/>
              <a:gd name="connsiteX21" fmla="*/ 1954653 w 3964666"/>
              <a:gd name="connsiteY21" fmla="*/ 2 h 3984197"/>
              <a:gd name="connsiteX0" fmla="*/ 1954653 w 3964666"/>
              <a:gd name="connsiteY0" fmla="*/ 2 h 3984197"/>
              <a:gd name="connsiteX1" fmla="*/ 3964495 w 3964666"/>
              <a:gd name="connsiteY1" fmla="*/ 1433864 h 3984197"/>
              <a:gd name="connsiteX2" fmla="*/ 3331662 w 3964666"/>
              <a:gd name="connsiteY2" fmla="*/ 2641282 h 3984197"/>
              <a:gd name="connsiteX3" fmla="*/ 3338101 w 3964666"/>
              <a:gd name="connsiteY3" fmla="*/ 3472468 h 3984197"/>
              <a:gd name="connsiteX4" fmla="*/ 3244714 w 3964666"/>
              <a:gd name="connsiteY4" fmla="*/ 3668249 h 3984197"/>
              <a:gd name="connsiteX5" fmla="*/ 3088819 w 3964666"/>
              <a:gd name="connsiteY5" fmla="*/ 3785560 h 3984197"/>
              <a:gd name="connsiteX6" fmla="*/ 2676069 w 3964666"/>
              <a:gd name="connsiteY6" fmla="*/ 3680785 h 3984197"/>
              <a:gd name="connsiteX7" fmla="*/ 2599869 w 3964666"/>
              <a:gd name="connsiteY7" fmla="*/ 3464885 h 3984197"/>
              <a:gd name="connsiteX8" fmla="*/ 2706097 w 3964666"/>
              <a:gd name="connsiteY8" fmla="*/ 3349625 h 3984197"/>
              <a:gd name="connsiteX9" fmla="*/ 2706256 w 3964666"/>
              <a:gd name="connsiteY9" fmla="*/ 3138444 h 3984197"/>
              <a:gd name="connsiteX10" fmla="*/ 2317204 w 3964666"/>
              <a:gd name="connsiteY10" fmla="*/ 2966299 h 3984197"/>
              <a:gd name="connsiteX11" fmla="*/ 1755319 w 3964666"/>
              <a:gd name="connsiteY11" fmla="*/ 3029910 h 3984197"/>
              <a:gd name="connsiteX12" fmla="*/ 1453694 w 3964666"/>
              <a:gd name="connsiteY12" fmla="*/ 3201360 h 3984197"/>
              <a:gd name="connsiteX13" fmla="*/ 1415594 w 3964666"/>
              <a:gd name="connsiteY13" fmla="*/ 3493460 h 3984197"/>
              <a:gd name="connsiteX14" fmla="*/ 1650544 w 3964666"/>
              <a:gd name="connsiteY14" fmla="*/ 3696660 h 3984197"/>
              <a:gd name="connsiteX15" fmla="*/ 1644194 w 3964666"/>
              <a:gd name="connsiteY15" fmla="*/ 3947485 h 3984197"/>
              <a:gd name="connsiteX16" fmla="*/ 977444 w 3964666"/>
              <a:gd name="connsiteY16" fmla="*/ 3972885 h 3984197"/>
              <a:gd name="connsiteX17" fmla="*/ 710984 w 3964666"/>
              <a:gd name="connsiteY17" fmla="*/ 3850462 h 3984197"/>
              <a:gd name="connsiteX18" fmla="*/ 590862 w 3964666"/>
              <a:gd name="connsiteY18" fmla="*/ 3696182 h 3984197"/>
              <a:gd name="connsiteX19" fmla="*/ 593270 w 3964666"/>
              <a:gd name="connsiteY19" fmla="*/ 2652101 h 3984197"/>
              <a:gd name="connsiteX20" fmla="*/ 46265 w 3964666"/>
              <a:gd name="connsiteY20" fmla="*/ 1430470 h 3984197"/>
              <a:gd name="connsiteX21" fmla="*/ 1954653 w 3964666"/>
              <a:gd name="connsiteY21" fmla="*/ 2 h 3984197"/>
              <a:gd name="connsiteX0" fmla="*/ 1908389 w 3918402"/>
              <a:gd name="connsiteY0" fmla="*/ 2 h 3984197"/>
              <a:gd name="connsiteX1" fmla="*/ 3918231 w 3918402"/>
              <a:gd name="connsiteY1" fmla="*/ 1433864 h 3984197"/>
              <a:gd name="connsiteX2" fmla="*/ 3285398 w 3918402"/>
              <a:gd name="connsiteY2" fmla="*/ 2641282 h 3984197"/>
              <a:gd name="connsiteX3" fmla="*/ 3291837 w 3918402"/>
              <a:gd name="connsiteY3" fmla="*/ 3472468 h 3984197"/>
              <a:gd name="connsiteX4" fmla="*/ 3198450 w 3918402"/>
              <a:gd name="connsiteY4" fmla="*/ 3668249 h 3984197"/>
              <a:gd name="connsiteX5" fmla="*/ 3042555 w 3918402"/>
              <a:gd name="connsiteY5" fmla="*/ 3785560 h 3984197"/>
              <a:gd name="connsiteX6" fmla="*/ 2629805 w 3918402"/>
              <a:gd name="connsiteY6" fmla="*/ 3680785 h 3984197"/>
              <a:gd name="connsiteX7" fmla="*/ 2553605 w 3918402"/>
              <a:gd name="connsiteY7" fmla="*/ 3464885 h 3984197"/>
              <a:gd name="connsiteX8" fmla="*/ 2659833 w 3918402"/>
              <a:gd name="connsiteY8" fmla="*/ 3349625 h 3984197"/>
              <a:gd name="connsiteX9" fmla="*/ 2659992 w 3918402"/>
              <a:gd name="connsiteY9" fmla="*/ 3138444 h 3984197"/>
              <a:gd name="connsiteX10" fmla="*/ 2270940 w 3918402"/>
              <a:gd name="connsiteY10" fmla="*/ 2966299 h 3984197"/>
              <a:gd name="connsiteX11" fmla="*/ 1709055 w 3918402"/>
              <a:gd name="connsiteY11" fmla="*/ 3029910 h 3984197"/>
              <a:gd name="connsiteX12" fmla="*/ 1407430 w 3918402"/>
              <a:gd name="connsiteY12" fmla="*/ 3201360 h 3984197"/>
              <a:gd name="connsiteX13" fmla="*/ 1369330 w 3918402"/>
              <a:gd name="connsiteY13" fmla="*/ 3493460 h 3984197"/>
              <a:gd name="connsiteX14" fmla="*/ 1604280 w 3918402"/>
              <a:gd name="connsiteY14" fmla="*/ 3696660 h 3984197"/>
              <a:gd name="connsiteX15" fmla="*/ 1597930 w 3918402"/>
              <a:gd name="connsiteY15" fmla="*/ 3947485 h 3984197"/>
              <a:gd name="connsiteX16" fmla="*/ 931180 w 3918402"/>
              <a:gd name="connsiteY16" fmla="*/ 3972885 h 3984197"/>
              <a:gd name="connsiteX17" fmla="*/ 664720 w 3918402"/>
              <a:gd name="connsiteY17" fmla="*/ 3850462 h 3984197"/>
              <a:gd name="connsiteX18" fmla="*/ 544598 w 3918402"/>
              <a:gd name="connsiteY18" fmla="*/ 3696182 h 3984197"/>
              <a:gd name="connsiteX19" fmla="*/ 547006 w 3918402"/>
              <a:gd name="connsiteY19" fmla="*/ 2652101 h 3984197"/>
              <a:gd name="connsiteX20" fmla="*/ 1 w 3918402"/>
              <a:gd name="connsiteY20" fmla="*/ 1430470 h 3984197"/>
              <a:gd name="connsiteX21" fmla="*/ 1908389 w 3918402"/>
              <a:gd name="connsiteY21" fmla="*/ 2 h 3984197"/>
              <a:gd name="connsiteX0" fmla="*/ 1908389 w 3918402"/>
              <a:gd name="connsiteY0" fmla="*/ 2 h 3984197"/>
              <a:gd name="connsiteX1" fmla="*/ 3918231 w 3918402"/>
              <a:gd name="connsiteY1" fmla="*/ 1433864 h 3984197"/>
              <a:gd name="connsiteX2" fmla="*/ 3285398 w 3918402"/>
              <a:gd name="connsiteY2" fmla="*/ 2641282 h 3984197"/>
              <a:gd name="connsiteX3" fmla="*/ 3291837 w 3918402"/>
              <a:gd name="connsiteY3" fmla="*/ 3472468 h 3984197"/>
              <a:gd name="connsiteX4" fmla="*/ 3198450 w 3918402"/>
              <a:gd name="connsiteY4" fmla="*/ 3668249 h 3984197"/>
              <a:gd name="connsiteX5" fmla="*/ 3042555 w 3918402"/>
              <a:gd name="connsiteY5" fmla="*/ 3785560 h 3984197"/>
              <a:gd name="connsiteX6" fmla="*/ 2629805 w 3918402"/>
              <a:gd name="connsiteY6" fmla="*/ 3680785 h 3984197"/>
              <a:gd name="connsiteX7" fmla="*/ 2553605 w 3918402"/>
              <a:gd name="connsiteY7" fmla="*/ 3464885 h 3984197"/>
              <a:gd name="connsiteX8" fmla="*/ 2659833 w 3918402"/>
              <a:gd name="connsiteY8" fmla="*/ 3349625 h 3984197"/>
              <a:gd name="connsiteX9" fmla="*/ 2659992 w 3918402"/>
              <a:gd name="connsiteY9" fmla="*/ 3138444 h 3984197"/>
              <a:gd name="connsiteX10" fmla="*/ 2270940 w 3918402"/>
              <a:gd name="connsiteY10" fmla="*/ 2966299 h 3984197"/>
              <a:gd name="connsiteX11" fmla="*/ 1709055 w 3918402"/>
              <a:gd name="connsiteY11" fmla="*/ 3029910 h 3984197"/>
              <a:gd name="connsiteX12" fmla="*/ 1407430 w 3918402"/>
              <a:gd name="connsiteY12" fmla="*/ 3201360 h 3984197"/>
              <a:gd name="connsiteX13" fmla="*/ 1369330 w 3918402"/>
              <a:gd name="connsiteY13" fmla="*/ 3493460 h 3984197"/>
              <a:gd name="connsiteX14" fmla="*/ 1604280 w 3918402"/>
              <a:gd name="connsiteY14" fmla="*/ 3696660 h 3984197"/>
              <a:gd name="connsiteX15" fmla="*/ 1597930 w 3918402"/>
              <a:gd name="connsiteY15" fmla="*/ 3947485 h 3984197"/>
              <a:gd name="connsiteX16" fmla="*/ 931180 w 3918402"/>
              <a:gd name="connsiteY16" fmla="*/ 3972885 h 3984197"/>
              <a:gd name="connsiteX17" fmla="*/ 664720 w 3918402"/>
              <a:gd name="connsiteY17" fmla="*/ 3850462 h 3984197"/>
              <a:gd name="connsiteX18" fmla="*/ 544598 w 3918402"/>
              <a:gd name="connsiteY18" fmla="*/ 3696182 h 3984197"/>
              <a:gd name="connsiteX19" fmla="*/ 547006 w 3918402"/>
              <a:gd name="connsiteY19" fmla="*/ 2652101 h 3984197"/>
              <a:gd name="connsiteX20" fmla="*/ 1 w 3918402"/>
              <a:gd name="connsiteY20" fmla="*/ 1430470 h 3984197"/>
              <a:gd name="connsiteX21" fmla="*/ 1908389 w 3918402"/>
              <a:gd name="connsiteY21" fmla="*/ 2 h 3984197"/>
              <a:gd name="connsiteX0" fmla="*/ 1908392 w 3918405"/>
              <a:gd name="connsiteY0" fmla="*/ 2 h 3984197"/>
              <a:gd name="connsiteX1" fmla="*/ 3918234 w 3918405"/>
              <a:gd name="connsiteY1" fmla="*/ 1433864 h 3984197"/>
              <a:gd name="connsiteX2" fmla="*/ 3285401 w 3918405"/>
              <a:gd name="connsiteY2" fmla="*/ 2641282 h 3984197"/>
              <a:gd name="connsiteX3" fmla="*/ 3291840 w 3918405"/>
              <a:gd name="connsiteY3" fmla="*/ 3472468 h 3984197"/>
              <a:gd name="connsiteX4" fmla="*/ 3198453 w 3918405"/>
              <a:gd name="connsiteY4" fmla="*/ 3668249 h 3984197"/>
              <a:gd name="connsiteX5" fmla="*/ 3042558 w 3918405"/>
              <a:gd name="connsiteY5" fmla="*/ 3785560 h 3984197"/>
              <a:gd name="connsiteX6" fmla="*/ 2629808 w 3918405"/>
              <a:gd name="connsiteY6" fmla="*/ 3680785 h 3984197"/>
              <a:gd name="connsiteX7" fmla="*/ 2553608 w 3918405"/>
              <a:gd name="connsiteY7" fmla="*/ 3464885 h 3984197"/>
              <a:gd name="connsiteX8" fmla="*/ 2659836 w 3918405"/>
              <a:gd name="connsiteY8" fmla="*/ 3349625 h 3984197"/>
              <a:gd name="connsiteX9" fmla="*/ 2659995 w 3918405"/>
              <a:gd name="connsiteY9" fmla="*/ 3138444 h 3984197"/>
              <a:gd name="connsiteX10" fmla="*/ 2270943 w 3918405"/>
              <a:gd name="connsiteY10" fmla="*/ 2966299 h 3984197"/>
              <a:gd name="connsiteX11" fmla="*/ 1709058 w 3918405"/>
              <a:gd name="connsiteY11" fmla="*/ 3029910 h 3984197"/>
              <a:gd name="connsiteX12" fmla="*/ 1407433 w 3918405"/>
              <a:gd name="connsiteY12" fmla="*/ 3201360 h 3984197"/>
              <a:gd name="connsiteX13" fmla="*/ 1369333 w 3918405"/>
              <a:gd name="connsiteY13" fmla="*/ 3493460 h 3984197"/>
              <a:gd name="connsiteX14" fmla="*/ 1604283 w 3918405"/>
              <a:gd name="connsiteY14" fmla="*/ 3696660 h 3984197"/>
              <a:gd name="connsiteX15" fmla="*/ 1597933 w 3918405"/>
              <a:gd name="connsiteY15" fmla="*/ 3947485 h 3984197"/>
              <a:gd name="connsiteX16" fmla="*/ 931183 w 3918405"/>
              <a:gd name="connsiteY16" fmla="*/ 3972885 h 3984197"/>
              <a:gd name="connsiteX17" fmla="*/ 664723 w 3918405"/>
              <a:gd name="connsiteY17" fmla="*/ 3850462 h 3984197"/>
              <a:gd name="connsiteX18" fmla="*/ 544601 w 3918405"/>
              <a:gd name="connsiteY18" fmla="*/ 3696182 h 3984197"/>
              <a:gd name="connsiteX19" fmla="*/ 547009 w 3918405"/>
              <a:gd name="connsiteY19" fmla="*/ 2652101 h 3984197"/>
              <a:gd name="connsiteX20" fmla="*/ 4 w 3918405"/>
              <a:gd name="connsiteY20" fmla="*/ 1430470 h 3984197"/>
              <a:gd name="connsiteX21" fmla="*/ 1908392 w 3918405"/>
              <a:gd name="connsiteY21" fmla="*/ 2 h 3984197"/>
              <a:gd name="connsiteX0" fmla="*/ 1908392 w 3918405"/>
              <a:gd name="connsiteY0" fmla="*/ 341 h 3984536"/>
              <a:gd name="connsiteX1" fmla="*/ 3918234 w 3918405"/>
              <a:gd name="connsiteY1" fmla="*/ 1434203 h 3984536"/>
              <a:gd name="connsiteX2" fmla="*/ 3285401 w 3918405"/>
              <a:gd name="connsiteY2" fmla="*/ 2641621 h 3984536"/>
              <a:gd name="connsiteX3" fmla="*/ 3291840 w 3918405"/>
              <a:gd name="connsiteY3" fmla="*/ 3472807 h 3984536"/>
              <a:gd name="connsiteX4" fmla="*/ 3198453 w 3918405"/>
              <a:gd name="connsiteY4" fmla="*/ 3668588 h 3984536"/>
              <a:gd name="connsiteX5" fmla="*/ 3042558 w 3918405"/>
              <a:gd name="connsiteY5" fmla="*/ 3785899 h 3984536"/>
              <a:gd name="connsiteX6" fmla="*/ 2629808 w 3918405"/>
              <a:gd name="connsiteY6" fmla="*/ 3681124 h 3984536"/>
              <a:gd name="connsiteX7" fmla="*/ 2553608 w 3918405"/>
              <a:gd name="connsiteY7" fmla="*/ 3465224 h 3984536"/>
              <a:gd name="connsiteX8" fmla="*/ 2659836 w 3918405"/>
              <a:gd name="connsiteY8" fmla="*/ 3349964 h 3984536"/>
              <a:gd name="connsiteX9" fmla="*/ 2659995 w 3918405"/>
              <a:gd name="connsiteY9" fmla="*/ 3138783 h 3984536"/>
              <a:gd name="connsiteX10" fmla="*/ 2270943 w 3918405"/>
              <a:gd name="connsiteY10" fmla="*/ 2966638 h 3984536"/>
              <a:gd name="connsiteX11" fmla="*/ 1709058 w 3918405"/>
              <a:gd name="connsiteY11" fmla="*/ 3030249 h 3984536"/>
              <a:gd name="connsiteX12" fmla="*/ 1407433 w 3918405"/>
              <a:gd name="connsiteY12" fmla="*/ 3201699 h 3984536"/>
              <a:gd name="connsiteX13" fmla="*/ 1369333 w 3918405"/>
              <a:gd name="connsiteY13" fmla="*/ 3493799 h 3984536"/>
              <a:gd name="connsiteX14" fmla="*/ 1604283 w 3918405"/>
              <a:gd name="connsiteY14" fmla="*/ 3696999 h 3984536"/>
              <a:gd name="connsiteX15" fmla="*/ 1597933 w 3918405"/>
              <a:gd name="connsiteY15" fmla="*/ 3947824 h 3984536"/>
              <a:gd name="connsiteX16" fmla="*/ 931183 w 3918405"/>
              <a:gd name="connsiteY16" fmla="*/ 3973224 h 3984536"/>
              <a:gd name="connsiteX17" fmla="*/ 664723 w 3918405"/>
              <a:gd name="connsiteY17" fmla="*/ 3850801 h 3984536"/>
              <a:gd name="connsiteX18" fmla="*/ 544601 w 3918405"/>
              <a:gd name="connsiteY18" fmla="*/ 3696521 h 3984536"/>
              <a:gd name="connsiteX19" fmla="*/ 547009 w 3918405"/>
              <a:gd name="connsiteY19" fmla="*/ 2652440 h 3984536"/>
              <a:gd name="connsiteX20" fmla="*/ 4 w 3918405"/>
              <a:gd name="connsiteY20" fmla="*/ 1430809 h 3984536"/>
              <a:gd name="connsiteX21" fmla="*/ 1908392 w 3918405"/>
              <a:gd name="connsiteY21" fmla="*/ 341 h 3984536"/>
              <a:gd name="connsiteX0" fmla="*/ 1908392 w 3918234"/>
              <a:gd name="connsiteY0" fmla="*/ 341 h 3984536"/>
              <a:gd name="connsiteX1" fmla="*/ 3918234 w 3918234"/>
              <a:gd name="connsiteY1" fmla="*/ 1434203 h 3984536"/>
              <a:gd name="connsiteX2" fmla="*/ 3285401 w 3918234"/>
              <a:gd name="connsiteY2" fmla="*/ 2641621 h 3984536"/>
              <a:gd name="connsiteX3" fmla="*/ 3291840 w 3918234"/>
              <a:gd name="connsiteY3" fmla="*/ 3472807 h 3984536"/>
              <a:gd name="connsiteX4" fmla="*/ 3198453 w 3918234"/>
              <a:gd name="connsiteY4" fmla="*/ 3668588 h 3984536"/>
              <a:gd name="connsiteX5" fmla="*/ 3042558 w 3918234"/>
              <a:gd name="connsiteY5" fmla="*/ 3785899 h 3984536"/>
              <a:gd name="connsiteX6" fmla="*/ 2629808 w 3918234"/>
              <a:gd name="connsiteY6" fmla="*/ 3681124 h 3984536"/>
              <a:gd name="connsiteX7" fmla="*/ 2553608 w 3918234"/>
              <a:gd name="connsiteY7" fmla="*/ 3465224 h 3984536"/>
              <a:gd name="connsiteX8" fmla="*/ 2659836 w 3918234"/>
              <a:gd name="connsiteY8" fmla="*/ 3349964 h 3984536"/>
              <a:gd name="connsiteX9" fmla="*/ 2659995 w 3918234"/>
              <a:gd name="connsiteY9" fmla="*/ 3138783 h 3984536"/>
              <a:gd name="connsiteX10" fmla="*/ 2270943 w 3918234"/>
              <a:gd name="connsiteY10" fmla="*/ 2966638 h 3984536"/>
              <a:gd name="connsiteX11" fmla="*/ 1709058 w 3918234"/>
              <a:gd name="connsiteY11" fmla="*/ 3030249 h 3984536"/>
              <a:gd name="connsiteX12" fmla="*/ 1407433 w 3918234"/>
              <a:gd name="connsiteY12" fmla="*/ 3201699 h 3984536"/>
              <a:gd name="connsiteX13" fmla="*/ 1369333 w 3918234"/>
              <a:gd name="connsiteY13" fmla="*/ 3493799 h 3984536"/>
              <a:gd name="connsiteX14" fmla="*/ 1604283 w 3918234"/>
              <a:gd name="connsiteY14" fmla="*/ 3696999 h 3984536"/>
              <a:gd name="connsiteX15" fmla="*/ 1597933 w 3918234"/>
              <a:gd name="connsiteY15" fmla="*/ 3947824 h 3984536"/>
              <a:gd name="connsiteX16" fmla="*/ 931183 w 3918234"/>
              <a:gd name="connsiteY16" fmla="*/ 3973224 h 3984536"/>
              <a:gd name="connsiteX17" fmla="*/ 664723 w 3918234"/>
              <a:gd name="connsiteY17" fmla="*/ 3850801 h 3984536"/>
              <a:gd name="connsiteX18" fmla="*/ 544601 w 3918234"/>
              <a:gd name="connsiteY18" fmla="*/ 3696521 h 3984536"/>
              <a:gd name="connsiteX19" fmla="*/ 547009 w 3918234"/>
              <a:gd name="connsiteY19" fmla="*/ 2652440 h 3984536"/>
              <a:gd name="connsiteX20" fmla="*/ 4 w 3918234"/>
              <a:gd name="connsiteY20" fmla="*/ 1430809 h 3984536"/>
              <a:gd name="connsiteX21" fmla="*/ 1908392 w 3918234"/>
              <a:gd name="connsiteY21" fmla="*/ 341 h 3984536"/>
              <a:gd name="connsiteX0" fmla="*/ 1908389 w 3918231"/>
              <a:gd name="connsiteY0" fmla="*/ 307 h 3984502"/>
              <a:gd name="connsiteX1" fmla="*/ 3918231 w 3918231"/>
              <a:gd name="connsiteY1" fmla="*/ 1434169 h 3984502"/>
              <a:gd name="connsiteX2" fmla="*/ 3285398 w 3918231"/>
              <a:gd name="connsiteY2" fmla="*/ 2641587 h 3984502"/>
              <a:gd name="connsiteX3" fmla="*/ 3291837 w 3918231"/>
              <a:gd name="connsiteY3" fmla="*/ 3472773 h 3984502"/>
              <a:gd name="connsiteX4" fmla="*/ 3198450 w 3918231"/>
              <a:gd name="connsiteY4" fmla="*/ 3668554 h 3984502"/>
              <a:gd name="connsiteX5" fmla="*/ 3042555 w 3918231"/>
              <a:gd name="connsiteY5" fmla="*/ 3785865 h 3984502"/>
              <a:gd name="connsiteX6" fmla="*/ 2629805 w 3918231"/>
              <a:gd name="connsiteY6" fmla="*/ 3681090 h 3984502"/>
              <a:gd name="connsiteX7" fmla="*/ 2553605 w 3918231"/>
              <a:gd name="connsiteY7" fmla="*/ 3465190 h 3984502"/>
              <a:gd name="connsiteX8" fmla="*/ 2659833 w 3918231"/>
              <a:gd name="connsiteY8" fmla="*/ 3349930 h 3984502"/>
              <a:gd name="connsiteX9" fmla="*/ 2659992 w 3918231"/>
              <a:gd name="connsiteY9" fmla="*/ 3138749 h 3984502"/>
              <a:gd name="connsiteX10" fmla="*/ 2270940 w 3918231"/>
              <a:gd name="connsiteY10" fmla="*/ 2966604 h 3984502"/>
              <a:gd name="connsiteX11" fmla="*/ 1709055 w 3918231"/>
              <a:gd name="connsiteY11" fmla="*/ 3030215 h 3984502"/>
              <a:gd name="connsiteX12" fmla="*/ 1407430 w 3918231"/>
              <a:gd name="connsiteY12" fmla="*/ 3201665 h 3984502"/>
              <a:gd name="connsiteX13" fmla="*/ 1369330 w 3918231"/>
              <a:gd name="connsiteY13" fmla="*/ 3493765 h 3984502"/>
              <a:gd name="connsiteX14" fmla="*/ 1604280 w 3918231"/>
              <a:gd name="connsiteY14" fmla="*/ 3696965 h 3984502"/>
              <a:gd name="connsiteX15" fmla="*/ 1597930 w 3918231"/>
              <a:gd name="connsiteY15" fmla="*/ 3947790 h 3984502"/>
              <a:gd name="connsiteX16" fmla="*/ 931180 w 3918231"/>
              <a:gd name="connsiteY16" fmla="*/ 3973190 h 3984502"/>
              <a:gd name="connsiteX17" fmla="*/ 664720 w 3918231"/>
              <a:gd name="connsiteY17" fmla="*/ 3850767 h 3984502"/>
              <a:gd name="connsiteX18" fmla="*/ 544598 w 3918231"/>
              <a:gd name="connsiteY18" fmla="*/ 3696487 h 3984502"/>
              <a:gd name="connsiteX19" fmla="*/ 547006 w 3918231"/>
              <a:gd name="connsiteY19" fmla="*/ 2652406 h 3984502"/>
              <a:gd name="connsiteX20" fmla="*/ 1 w 3918231"/>
              <a:gd name="connsiteY20" fmla="*/ 1430775 h 3984502"/>
              <a:gd name="connsiteX21" fmla="*/ 1908389 w 3918231"/>
              <a:gd name="connsiteY21" fmla="*/ 307 h 3984502"/>
              <a:gd name="connsiteX0" fmla="*/ 1908389 w 3918231"/>
              <a:gd name="connsiteY0" fmla="*/ 61 h 3984256"/>
              <a:gd name="connsiteX1" fmla="*/ 3918231 w 3918231"/>
              <a:gd name="connsiteY1" fmla="*/ 1433923 h 3984256"/>
              <a:gd name="connsiteX2" fmla="*/ 3285398 w 3918231"/>
              <a:gd name="connsiteY2" fmla="*/ 2641341 h 3984256"/>
              <a:gd name="connsiteX3" fmla="*/ 3291837 w 3918231"/>
              <a:gd name="connsiteY3" fmla="*/ 3472527 h 3984256"/>
              <a:gd name="connsiteX4" fmla="*/ 3198450 w 3918231"/>
              <a:gd name="connsiteY4" fmla="*/ 3668308 h 3984256"/>
              <a:gd name="connsiteX5" fmla="*/ 3042555 w 3918231"/>
              <a:gd name="connsiteY5" fmla="*/ 3785619 h 3984256"/>
              <a:gd name="connsiteX6" fmla="*/ 2629805 w 3918231"/>
              <a:gd name="connsiteY6" fmla="*/ 3680844 h 3984256"/>
              <a:gd name="connsiteX7" fmla="*/ 2553605 w 3918231"/>
              <a:gd name="connsiteY7" fmla="*/ 3464944 h 3984256"/>
              <a:gd name="connsiteX8" fmla="*/ 2659833 w 3918231"/>
              <a:gd name="connsiteY8" fmla="*/ 3349684 h 3984256"/>
              <a:gd name="connsiteX9" fmla="*/ 2659992 w 3918231"/>
              <a:gd name="connsiteY9" fmla="*/ 3138503 h 3984256"/>
              <a:gd name="connsiteX10" fmla="*/ 2270940 w 3918231"/>
              <a:gd name="connsiteY10" fmla="*/ 2966358 h 3984256"/>
              <a:gd name="connsiteX11" fmla="*/ 1709055 w 3918231"/>
              <a:gd name="connsiteY11" fmla="*/ 3029969 h 3984256"/>
              <a:gd name="connsiteX12" fmla="*/ 1407430 w 3918231"/>
              <a:gd name="connsiteY12" fmla="*/ 3201419 h 3984256"/>
              <a:gd name="connsiteX13" fmla="*/ 1369330 w 3918231"/>
              <a:gd name="connsiteY13" fmla="*/ 3493519 h 3984256"/>
              <a:gd name="connsiteX14" fmla="*/ 1604280 w 3918231"/>
              <a:gd name="connsiteY14" fmla="*/ 3696719 h 3984256"/>
              <a:gd name="connsiteX15" fmla="*/ 1597930 w 3918231"/>
              <a:gd name="connsiteY15" fmla="*/ 3947544 h 3984256"/>
              <a:gd name="connsiteX16" fmla="*/ 931180 w 3918231"/>
              <a:gd name="connsiteY16" fmla="*/ 3972944 h 3984256"/>
              <a:gd name="connsiteX17" fmla="*/ 664720 w 3918231"/>
              <a:gd name="connsiteY17" fmla="*/ 3850521 h 3984256"/>
              <a:gd name="connsiteX18" fmla="*/ 544598 w 3918231"/>
              <a:gd name="connsiteY18" fmla="*/ 3696241 h 3984256"/>
              <a:gd name="connsiteX19" fmla="*/ 547006 w 3918231"/>
              <a:gd name="connsiteY19" fmla="*/ 2652160 h 3984256"/>
              <a:gd name="connsiteX20" fmla="*/ 1 w 3918231"/>
              <a:gd name="connsiteY20" fmla="*/ 1430529 h 3984256"/>
              <a:gd name="connsiteX21" fmla="*/ 1908389 w 3918231"/>
              <a:gd name="connsiteY21" fmla="*/ 61 h 3984256"/>
              <a:gd name="connsiteX0" fmla="*/ 2018964 w 4028806"/>
              <a:gd name="connsiteY0" fmla="*/ 6 h 3984201"/>
              <a:gd name="connsiteX1" fmla="*/ 4028806 w 4028806"/>
              <a:gd name="connsiteY1" fmla="*/ 1433868 h 3984201"/>
              <a:gd name="connsiteX2" fmla="*/ 3395973 w 4028806"/>
              <a:gd name="connsiteY2" fmla="*/ 2641286 h 3984201"/>
              <a:gd name="connsiteX3" fmla="*/ 3402412 w 4028806"/>
              <a:gd name="connsiteY3" fmla="*/ 3472472 h 3984201"/>
              <a:gd name="connsiteX4" fmla="*/ 3309025 w 4028806"/>
              <a:gd name="connsiteY4" fmla="*/ 3668253 h 3984201"/>
              <a:gd name="connsiteX5" fmla="*/ 3153130 w 4028806"/>
              <a:gd name="connsiteY5" fmla="*/ 3785564 h 3984201"/>
              <a:gd name="connsiteX6" fmla="*/ 2740380 w 4028806"/>
              <a:gd name="connsiteY6" fmla="*/ 3680789 h 3984201"/>
              <a:gd name="connsiteX7" fmla="*/ 2664180 w 4028806"/>
              <a:gd name="connsiteY7" fmla="*/ 3464889 h 3984201"/>
              <a:gd name="connsiteX8" fmla="*/ 2770408 w 4028806"/>
              <a:gd name="connsiteY8" fmla="*/ 3349629 h 3984201"/>
              <a:gd name="connsiteX9" fmla="*/ 2770567 w 4028806"/>
              <a:gd name="connsiteY9" fmla="*/ 3138448 h 3984201"/>
              <a:gd name="connsiteX10" fmla="*/ 2381515 w 4028806"/>
              <a:gd name="connsiteY10" fmla="*/ 2966303 h 3984201"/>
              <a:gd name="connsiteX11" fmla="*/ 1819630 w 4028806"/>
              <a:gd name="connsiteY11" fmla="*/ 3029914 h 3984201"/>
              <a:gd name="connsiteX12" fmla="*/ 1518005 w 4028806"/>
              <a:gd name="connsiteY12" fmla="*/ 3201364 h 3984201"/>
              <a:gd name="connsiteX13" fmla="*/ 1479905 w 4028806"/>
              <a:gd name="connsiteY13" fmla="*/ 3493464 h 3984201"/>
              <a:gd name="connsiteX14" fmla="*/ 1714855 w 4028806"/>
              <a:gd name="connsiteY14" fmla="*/ 3696664 h 3984201"/>
              <a:gd name="connsiteX15" fmla="*/ 1708505 w 4028806"/>
              <a:gd name="connsiteY15" fmla="*/ 3947489 h 3984201"/>
              <a:gd name="connsiteX16" fmla="*/ 1041755 w 4028806"/>
              <a:gd name="connsiteY16" fmla="*/ 3972889 h 3984201"/>
              <a:gd name="connsiteX17" fmla="*/ 775295 w 4028806"/>
              <a:gd name="connsiteY17" fmla="*/ 3850466 h 3984201"/>
              <a:gd name="connsiteX18" fmla="*/ 655173 w 4028806"/>
              <a:gd name="connsiteY18" fmla="*/ 3696186 h 3984201"/>
              <a:gd name="connsiteX19" fmla="*/ 657581 w 4028806"/>
              <a:gd name="connsiteY19" fmla="*/ 2652105 h 3984201"/>
              <a:gd name="connsiteX20" fmla="*/ 0 w 4028806"/>
              <a:gd name="connsiteY20" fmla="*/ 1422833 h 3984201"/>
              <a:gd name="connsiteX21" fmla="*/ 2018964 w 4028806"/>
              <a:gd name="connsiteY21" fmla="*/ 6 h 3984201"/>
              <a:gd name="connsiteX0" fmla="*/ 2014156 w 4023998"/>
              <a:gd name="connsiteY0" fmla="*/ 6 h 3984201"/>
              <a:gd name="connsiteX1" fmla="*/ 4023998 w 4023998"/>
              <a:gd name="connsiteY1" fmla="*/ 1433868 h 3984201"/>
              <a:gd name="connsiteX2" fmla="*/ 3391165 w 4023998"/>
              <a:gd name="connsiteY2" fmla="*/ 2641286 h 3984201"/>
              <a:gd name="connsiteX3" fmla="*/ 3397604 w 4023998"/>
              <a:gd name="connsiteY3" fmla="*/ 3472472 h 3984201"/>
              <a:gd name="connsiteX4" fmla="*/ 3304217 w 4023998"/>
              <a:gd name="connsiteY4" fmla="*/ 3668253 h 3984201"/>
              <a:gd name="connsiteX5" fmla="*/ 3148322 w 4023998"/>
              <a:gd name="connsiteY5" fmla="*/ 3785564 h 3984201"/>
              <a:gd name="connsiteX6" fmla="*/ 2735572 w 4023998"/>
              <a:gd name="connsiteY6" fmla="*/ 3680789 h 3984201"/>
              <a:gd name="connsiteX7" fmla="*/ 2659372 w 4023998"/>
              <a:gd name="connsiteY7" fmla="*/ 3464889 h 3984201"/>
              <a:gd name="connsiteX8" fmla="*/ 2765600 w 4023998"/>
              <a:gd name="connsiteY8" fmla="*/ 3349629 h 3984201"/>
              <a:gd name="connsiteX9" fmla="*/ 2765759 w 4023998"/>
              <a:gd name="connsiteY9" fmla="*/ 3138448 h 3984201"/>
              <a:gd name="connsiteX10" fmla="*/ 2376707 w 4023998"/>
              <a:gd name="connsiteY10" fmla="*/ 2966303 h 3984201"/>
              <a:gd name="connsiteX11" fmla="*/ 1814822 w 4023998"/>
              <a:gd name="connsiteY11" fmla="*/ 3029914 h 3984201"/>
              <a:gd name="connsiteX12" fmla="*/ 1513197 w 4023998"/>
              <a:gd name="connsiteY12" fmla="*/ 3201364 h 3984201"/>
              <a:gd name="connsiteX13" fmla="*/ 1475097 w 4023998"/>
              <a:gd name="connsiteY13" fmla="*/ 3493464 h 3984201"/>
              <a:gd name="connsiteX14" fmla="*/ 1710047 w 4023998"/>
              <a:gd name="connsiteY14" fmla="*/ 3696664 h 3984201"/>
              <a:gd name="connsiteX15" fmla="*/ 1703697 w 4023998"/>
              <a:gd name="connsiteY15" fmla="*/ 3947489 h 3984201"/>
              <a:gd name="connsiteX16" fmla="*/ 1036947 w 4023998"/>
              <a:gd name="connsiteY16" fmla="*/ 3972889 h 3984201"/>
              <a:gd name="connsiteX17" fmla="*/ 770487 w 4023998"/>
              <a:gd name="connsiteY17" fmla="*/ 3850466 h 3984201"/>
              <a:gd name="connsiteX18" fmla="*/ 650365 w 4023998"/>
              <a:gd name="connsiteY18" fmla="*/ 3696186 h 3984201"/>
              <a:gd name="connsiteX19" fmla="*/ 652773 w 4023998"/>
              <a:gd name="connsiteY19" fmla="*/ 2652105 h 3984201"/>
              <a:gd name="connsiteX20" fmla="*/ 0 w 4023998"/>
              <a:gd name="connsiteY20" fmla="*/ 1422832 h 3984201"/>
              <a:gd name="connsiteX21" fmla="*/ 2014156 w 4023998"/>
              <a:gd name="connsiteY21" fmla="*/ 6 h 3984201"/>
              <a:gd name="connsiteX0" fmla="*/ 2009348 w 4019190"/>
              <a:gd name="connsiteY0" fmla="*/ 35 h 3984230"/>
              <a:gd name="connsiteX1" fmla="*/ 4019190 w 4019190"/>
              <a:gd name="connsiteY1" fmla="*/ 1433897 h 3984230"/>
              <a:gd name="connsiteX2" fmla="*/ 3386357 w 4019190"/>
              <a:gd name="connsiteY2" fmla="*/ 2641315 h 3984230"/>
              <a:gd name="connsiteX3" fmla="*/ 3392796 w 4019190"/>
              <a:gd name="connsiteY3" fmla="*/ 3472501 h 3984230"/>
              <a:gd name="connsiteX4" fmla="*/ 3299409 w 4019190"/>
              <a:gd name="connsiteY4" fmla="*/ 3668282 h 3984230"/>
              <a:gd name="connsiteX5" fmla="*/ 3143514 w 4019190"/>
              <a:gd name="connsiteY5" fmla="*/ 3785593 h 3984230"/>
              <a:gd name="connsiteX6" fmla="*/ 2730764 w 4019190"/>
              <a:gd name="connsiteY6" fmla="*/ 3680818 h 3984230"/>
              <a:gd name="connsiteX7" fmla="*/ 2654564 w 4019190"/>
              <a:gd name="connsiteY7" fmla="*/ 3464918 h 3984230"/>
              <a:gd name="connsiteX8" fmla="*/ 2760792 w 4019190"/>
              <a:gd name="connsiteY8" fmla="*/ 3349658 h 3984230"/>
              <a:gd name="connsiteX9" fmla="*/ 2760951 w 4019190"/>
              <a:gd name="connsiteY9" fmla="*/ 3138477 h 3984230"/>
              <a:gd name="connsiteX10" fmla="*/ 2371899 w 4019190"/>
              <a:gd name="connsiteY10" fmla="*/ 2966332 h 3984230"/>
              <a:gd name="connsiteX11" fmla="*/ 1810014 w 4019190"/>
              <a:gd name="connsiteY11" fmla="*/ 3029943 h 3984230"/>
              <a:gd name="connsiteX12" fmla="*/ 1508389 w 4019190"/>
              <a:gd name="connsiteY12" fmla="*/ 3201393 h 3984230"/>
              <a:gd name="connsiteX13" fmla="*/ 1470289 w 4019190"/>
              <a:gd name="connsiteY13" fmla="*/ 3493493 h 3984230"/>
              <a:gd name="connsiteX14" fmla="*/ 1705239 w 4019190"/>
              <a:gd name="connsiteY14" fmla="*/ 3696693 h 3984230"/>
              <a:gd name="connsiteX15" fmla="*/ 1698889 w 4019190"/>
              <a:gd name="connsiteY15" fmla="*/ 3947518 h 3984230"/>
              <a:gd name="connsiteX16" fmla="*/ 1032139 w 4019190"/>
              <a:gd name="connsiteY16" fmla="*/ 3972918 h 3984230"/>
              <a:gd name="connsiteX17" fmla="*/ 765679 w 4019190"/>
              <a:gd name="connsiteY17" fmla="*/ 3850495 h 3984230"/>
              <a:gd name="connsiteX18" fmla="*/ 645557 w 4019190"/>
              <a:gd name="connsiteY18" fmla="*/ 3696215 h 3984230"/>
              <a:gd name="connsiteX19" fmla="*/ 647965 w 4019190"/>
              <a:gd name="connsiteY19" fmla="*/ 2652134 h 3984230"/>
              <a:gd name="connsiteX20" fmla="*/ 0 w 4019190"/>
              <a:gd name="connsiteY20" fmla="*/ 1407577 h 3984230"/>
              <a:gd name="connsiteX21" fmla="*/ 2009348 w 4019190"/>
              <a:gd name="connsiteY21" fmla="*/ 35 h 3984230"/>
              <a:gd name="connsiteX0" fmla="*/ 2004540 w 4014382"/>
              <a:gd name="connsiteY0" fmla="*/ 88 h 3984283"/>
              <a:gd name="connsiteX1" fmla="*/ 4014382 w 4014382"/>
              <a:gd name="connsiteY1" fmla="*/ 1433950 h 3984283"/>
              <a:gd name="connsiteX2" fmla="*/ 3381549 w 4014382"/>
              <a:gd name="connsiteY2" fmla="*/ 2641368 h 3984283"/>
              <a:gd name="connsiteX3" fmla="*/ 3387988 w 4014382"/>
              <a:gd name="connsiteY3" fmla="*/ 3472554 h 3984283"/>
              <a:gd name="connsiteX4" fmla="*/ 3294601 w 4014382"/>
              <a:gd name="connsiteY4" fmla="*/ 3668335 h 3984283"/>
              <a:gd name="connsiteX5" fmla="*/ 3138706 w 4014382"/>
              <a:gd name="connsiteY5" fmla="*/ 3785646 h 3984283"/>
              <a:gd name="connsiteX6" fmla="*/ 2725956 w 4014382"/>
              <a:gd name="connsiteY6" fmla="*/ 3680871 h 3984283"/>
              <a:gd name="connsiteX7" fmla="*/ 2649756 w 4014382"/>
              <a:gd name="connsiteY7" fmla="*/ 3464971 h 3984283"/>
              <a:gd name="connsiteX8" fmla="*/ 2755984 w 4014382"/>
              <a:gd name="connsiteY8" fmla="*/ 3349711 h 3984283"/>
              <a:gd name="connsiteX9" fmla="*/ 2756143 w 4014382"/>
              <a:gd name="connsiteY9" fmla="*/ 3138530 h 3984283"/>
              <a:gd name="connsiteX10" fmla="*/ 2367091 w 4014382"/>
              <a:gd name="connsiteY10" fmla="*/ 2966385 h 3984283"/>
              <a:gd name="connsiteX11" fmla="*/ 1805206 w 4014382"/>
              <a:gd name="connsiteY11" fmla="*/ 3029996 h 3984283"/>
              <a:gd name="connsiteX12" fmla="*/ 1503581 w 4014382"/>
              <a:gd name="connsiteY12" fmla="*/ 3201446 h 3984283"/>
              <a:gd name="connsiteX13" fmla="*/ 1465481 w 4014382"/>
              <a:gd name="connsiteY13" fmla="*/ 3493546 h 3984283"/>
              <a:gd name="connsiteX14" fmla="*/ 1700431 w 4014382"/>
              <a:gd name="connsiteY14" fmla="*/ 3696746 h 3984283"/>
              <a:gd name="connsiteX15" fmla="*/ 1694081 w 4014382"/>
              <a:gd name="connsiteY15" fmla="*/ 3947571 h 3984283"/>
              <a:gd name="connsiteX16" fmla="*/ 1027331 w 4014382"/>
              <a:gd name="connsiteY16" fmla="*/ 3972971 h 3984283"/>
              <a:gd name="connsiteX17" fmla="*/ 760871 w 4014382"/>
              <a:gd name="connsiteY17" fmla="*/ 3850548 h 3984283"/>
              <a:gd name="connsiteX18" fmla="*/ 640749 w 4014382"/>
              <a:gd name="connsiteY18" fmla="*/ 3696268 h 3984283"/>
              <a:gd name="connsiteX19" fmla="*/ 643157 w 4014382"/>
              <a:gd name="connsiteY19" fmla="*/ 2652187 h 3984283"/>
              <a:gd name="connsiteX20" fmla="*/ 0 w 4014382"/>
              <a:gd name="connsiteY20" fmla="*/ 1392346 h 3984283"/>
              <a:gd name="connsiteX21" fmla="*/ 2004540 w 4014382"/>
              <a:gd name="connsiteY21" fmla="*/ 88 h 3984283"/>
              <a:gd name="connsiteX0" fmla="*/ 2004540 w 4023997"/>
              <a:gd name="connsiteY0" fmla="*/ 350 h 3984545"/>
              <a:gd name="connsiteX1" fmla="*/ 4023997 w 4023997"/>
              <a:gd name="connsiteY1" fmla="*/ 1319581 h 3984545"/>
              <a:gd name="connsiteX2" fmla="*/ 3381549 w 4023997"/>
              <a:gd name="connsiteY2" fmla="*/ 2641630 h 3984545"/>
              <a:gd name="connsiteX3" fmla="*/ 3387988 w 4023997"/>
              <a:gd name="connsiteY3" fmla="*/ 3472816 h 3984545"/>
              <a:gd name="connsiteX4" fmla="*/ 3294601 w 4023997"/>
              <a:gd name="connsiteY4" fmla="*/ 3668597 h 3984545"/>
              <a:gd name="connsiteX5" fmla="*/ 3138706 w 4023997"/>
              <a:gd name="connsiteY5" fmla="*/ 3785908 h 3984545"/>
              <a:gd name="connsiteX6" fmla="*/ 2725956 w 4023997"/>
              <a:gd name="connsiteY6" fmla="*/ 3681133 h 3984545"/>
              <a:gd name="connsiteX7" fmla="*/ 2649756 w 4023997"/>
              <a:gd name="connsiteY7" fmla="*/ 3465233 h 3984545"/>
              <a:gd name="connsiteX8" fmla="*/ 2755984 w 4023997"/>
              <a:gd name="connsiteY8" fmla="*/ 3349973 h 3984545"/>
              <a:gd name="connsiteX9" fmla="*/ 2756143 w 4023997"/>
              <a:gd name="connsiteY9" fmla="*/ 3138792 h 3984545"/>
              <a:gd name="connsiteX10" fmla="*/ 2367091 w 4023997"/>
              <a:gd name="connsiteY10" fmla="*/ 2966647 h 3984545"/>
              <a:gd name="connsiteX11" fmla="*/ 1805206 w 4023997"/>
              <a:gd name="connsiteY11" fmla="*/ 3030258 h 3984545"/>
              <a:gd name="connsiteX12" fmla="*/ 1503581 w 4023997"/>
              <a:gd name="connsiteY12" fmla="*/ 3201708 h 3984545"/>
              <a:gd name="connsiteX13" fmla="*/ 1465481 w 4023997"/>
              <a:gd name="connsiteY13" fmla="*/ 3493808 h 3984545"/>
              <a:gd name="connsiteX14" fmla="*/ 1700431 w 4023997"/>
              <a:gd name="connsiteY14" fmla="*/ 3697008 h 3984545"/>
              <a:gd name="connsiteX15" fmla="*/ 1694081 w 4023997"/>
              <a:gd name="connsiteY15" fmla="*/ 3947833 h 3984545"/>
              <a:gd name="connsiteX16" fmla="*/ 1027331 w 4023997"/>
              <a:gd name="connsiteY16" fmla="*/ 3973233 h 3984545"/>
              <a:gd name="connsiteX17" fmla="*/ 760871 w 4023997"/>
              <a:gd name="connsiteY17" fmla="*/ 3850810 h 3984545"/>
              <a:gd name="connsiteX18" fmla="*/ 640749 w 4023997"/>
              <a:gd name="connsiteY18" fmla="*/ 3696530 h 3984545"/>
              <a:gd name="connsiteX19" fmla="*/ 643157 w 4023997"/>
              <a:gd name="connsiteY19" fmla="*/ 2652449 h 3984545"/>
              <a:gd name="connsiteX20" fmla="*/ 0 w 4023997"/>
              <a:gd name="connsiteY20" fmla="*/ 1392608 h 3984545"/>
              <a:gd name="connsiteX21" fmla="*/ 2004540 w 4023997"/>
              <a:gd name="connsiteY21" fmla="*/ 350 h 3984545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7988 w 4023997"/>
              <a:gd name="connsiteY3" fmla="*/ 347246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49756 w 4023997"/>
              <a:gd name="connsiteY7" fmla="*/ 3464884 h 3984196"/>
              <a:gd name="connsiteX8" fmla="*/ 2755984 w 4023997"/>
              <a:gd name="connsiteY8" fmla="*/ 3349624 h 3984196"/>
              <a:gd name="connsiteX9" fmla="*/ 2756143 w 4023997"/>
              <a:gd name="connsiteY9" fmla="*/ 3138443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49756 w 4023997"/>
              <a:gd name="connsiteY7" fmla="*/ 3464884 h 3984196"/>
              <a:gd name="connsiteX8" fmla="*/ 2755984 w 4023997"/>
              <a:gd name="connsiteY8" fmla="*/ 3349624 h 3984196"/>
              <a:gd name="connsiteX9" fmla="*/ 2756143 w 4023997"/>
              <a:gd name="connsiteY9" fmla="*/ 3138443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49756 w 4023997"/>
              <a:gd name="connsiteY7" fmla="*/ 3464884 h 3984196"/>
              <a:gd name="connsiteX8" fmla="*/ 2755984 w 4023997"/>
              <a:gd name="connsiteY8" fmla="*/ 3349624 h 3984196"/>
              <a:gd name="connsiteX9" fmla="*/ 2756143 w 4023997"/>
              <a:gd name="connsiteY9" fmla="*/ 3138443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49756 w 4023997"/>
              <a:gd name="connsiteY7" fmla="*/ 3464884 h 3984196"/>
              <a:gd name="connsiteX8" fmla="*/ 2755984 w 4023997"/>
              <a:gd name="connsiteY8" fmla="*/ 3349624 h 3984196"/>
              <a:gd name="connsiteX9" fmla="*/ 2756143 w 4023997"/>
              <a:gd name="connsiteY9" fmla="*/ 3138443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49756 w 4023997"/>
              <a:gd name="connsiteY7" fmla="*/ 3464884 h 3984196"/>
              <a:gd name="connsiteX8" fmla="*/ 2755984 w 4023997"/>
              <a:gd name="connsiteY8" fmla="*/ 3349624 h 3984196"/>
              <a:gd name="connsiteX9" fmla="*/ 2756143 w 4023997"/>
              <a:gd name="connsiteY9" fmla="*/ 3138443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49756 w 4023997"/>
              <a:gd name="connsiteY7" fmla="*/ 3464884 h 3984196"/>
              <a:gd name="connsiteX8" fmla="*/ 2755984 w 4023997"/>
              <a:gd name="connsiteY8" fmla="*/ 3349624 h 3984196"/>
              <a:gd name="connsiteX9" fmla="*/ 2756143 w 4023997"/>
              <a:gd name="connsiteY9" fmla="*/ 3138443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49756 w 4023997"/>
              <a:gd name="connsiteY7" fmla="*/ 3464884 h 3984196"/>
              <a:gd name="connsiteX8" fmla="*/ 2696884 w 4023997"/>
              <a:gd name="connsiteY8" fmla="*/ 3323241 h 3984196"/>
              <a:gd name="connsiteX9" fmla="*/ 2756143 w 4023997"/>
              <a:gd name="connsiteY9" fmla="*/ 3138443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20206 w 4023997"/>
              <a:gd name="connsiteY7" fmla="*/ 3451693 h 3984196"/>
              <a:gd name="connsiteX8" fmla="*/ 2696884 w 4023997"/>
              <a:gd name="connsiteY8" fmla="*/ 3323241 h 3984196"/>
              <a:gd name="connsiteX9" fmla="*/ 2756143 w 4023997"/>
              <a:gd name="connsiteY9" fmla="*/ 3138443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20206 w 4023997"/>
              <a:gd name="connsiteY7" fmla="*/ 3451693 h 3984196"/>
              <a:gd name="connsiteX8" fmla="*/ 2684220 w 4023997"/>
              <a:gd name="connsiteY8" fmla="*/ 3316645 h 3984196"/>
              <a:gd name="connsiteX9" fmla="*/ 2756143 w 4023997"/>
              <a:gd name="connsiteY9" fmla="*/ 3138443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20206 w 4023997"/>
              <a:gd name="connsiteY7" fmla="*/ 3451693 h 3984196"/>
              <a:gd name="connsiteX8" fmla="*/ 2684220 w 4023997"/>
              <a:gd name="connsiteY8" fmla="*/ 3316645 h 3984196"/>
              <a:gd name="connsiteX9" fmla="*/ 2756143 w 4023997"/>
              <a:gd name="connsiteY9" fmla="*/ 3138443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20206 w 4023997"/>
              <a:gd name="connsiteY7" fmla="*/ 3451693 h 3984196"/>
              <a:gd name="connsiteX8" fmla="*/ 2688440 w 4023997"/>
              <a:gd name="connsiteY8" fmla="*/ 3336430 h 3984196"/>
              <a:gd name="connsiteX9" fmla="*/ 2756143 w 4023997"/>
              <a:gd name="connsiteY9" fmla="*/ 3138443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20206 w 4023997"/>
              <a:gd name="connsiteY7" fmla="*/ 3451693 h 3984196"/>
              <a:gd name="connsiteX8" fmla="*/ 2688440 w 4023997"/>
              <a:gd name="connsiteY8" fmla="*/ 3336430 h 3984196"/>
              <a:gd name="connsiteX9" fmla="*/ 2756143 w 4023997"/>
              <a:gd name="connsiteY9" fmla="*/ 3138443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20206 w 4023997"/>
              <a:gd name="connsiteY7" fmla="*/ 3451693 h 3984196"/>
              <a:gd name="connsiteX8" fmla="*/ 2688440 w 4023997"/>
              <a:gd name="connsiteY8" fmla="*/ 3336430 h 3984196"/>
              <a:gd name="connsiteX9" fmla="*/ 2760365 w 4023997"/>
              <a:gd name="connsiteY9" fmla="*/ 3125252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20206 w 4023997"/>
              <a:gd name="connsiteY7" fmla="*/ 3451693 h 3984196"/>
              <a:gd name="connsiteX8" fmla="*/ 2688440 w 4023997"/>
              <a:gd name="connsiteY8" fmla="*/ 3336430 h 3984196"/>
              <a:gd name="connsiteX9" fmla="*/ 2760365 w 4023997"/>
              <a:gd name="connsiteY9" fmla="*/ 3125252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20206 w 4023997"/>
              <a:gd name="connsiteY7" fmla="*/ 3451693 h 3984196"/>
              <a:gd name="connsiteX8" fmla="*/ 2688440 w 4023997"/>
              <a:gd name="connsiteY8" fmla="*/ 3336430 h 3984196"/>
              <a:gd name="connsiteX9" fmla="*/ 2751921 w 4023997"/>
              <a:gd name="connsiteY9" fmla="*/ 3145039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5559"/>
              <a:gd name="connsiteX1" fmla="*/ 4023997 w 4023997"/>
              <a:gd name="connsiteY1" fmla="*/ 1319232 h 3985559"/>
              <a:gd name="connsiteX2" fmla="*/ 3381549 w 4023997"/>
              <a:gd name="connsiteY2" fmla="*/ 2641281 h 3985559"/>
              <a:gd name="connsiteX3" fmla="*/ 3383180 w 4023997"/>
              <a:gd name="connsiteY3" fmla="*/ 3476287 h 3985559"/>
              <a:gd name="connsiteX4" fmla="*/ 3294601 w 4023997"/>
              <a:gd name="connsiteY4" fmla="*/ 3668248 h 3985559"/>
              <a:gd name="connsiteX5" fmla="*/ 3138706 w 4023997"/>
              <a:gd name="connsiteY5" fmla="*/ 3785559 h 3985559"/>
              <a:gd name="connsiteX6" fmla="*/ 2725956 w 4023997"/>
              <a:gd name="connsiteY6" fmla="*/ 3680784 h 3985559"/>
              <a:gd name="connsiteX7" fmla="*/ 2620206 w 4023997"/>
              <a:gd name="connsiteY7" fmla="*/ 3451693 h 3985559"/>
              <a:gd name="connsiteX8" fmla="*/ 2688440 w 4023997"/>
              <a:gd name="connsiteY8" fmla="*/ 3336430 h 3985559"/>
              <a:gd name="connsiteX9" fmla="*/ 2751921 w 4023997"/>
              <a:gd name="connsiteY9" fmla="*/ 3145039 h 3985559"/>
              <a:gd name="connsiteX10" fmla="*/ 2367091 w 4023997"/>
              <a:gd name="connsiteY10" fmla="*/ 2966298 h 3985559"/>
              <a:gd name="connsiteX11" fmla="*/ 1805206 w 4023997"/>
              <a:gd name="connsiteY11" fmla="*/ 3029909 h 3985559"/>
              <a:gd name="connsiteX12" fmla="*/ 1503581 w 4023997"/>
              <a:gd name="connsiteY12" fmla="*/ 3201359 h 3985559"/>
              <a:gd name="connsiteX13" fmla="*/ 1465481 w 4023997"/>
              <a:gd name="connsiteY13" fmla="*/ 3493459 h 3985559"/>
              <a:gd name="connsiteX14" fmla="*/ 1729980 w 4023997"/>
              <a:gd name="connsiteY14" fmla="*/ 3670278 h 3985559"/>
              <a:gd name="connsiteX15" fmla="*/ 1694081 w 4023997"/>
              <a:gd name="connsiteY15" fmla="*/ 3947484 h 3985559"/>
              <a:gd name="connsiteX16" fmla="*/ 1027331 w 4023997"/>
              <a:gd name="connsiteY16" fmla="*/ 3972884 h 3985559"/>
              <a:gd name="connsiteX17" fmla="*/ 760871 w 4023997"/>
              <a:gd name="connsiteY17" fmla="*/ 3850461 h 3985559"/>
              <a:gd name="connsiteX18" fmla="*/ 640749 w 4023997"/>
              <a:gd name="connsiteY18" fmla="*/ 3696181 h 3985559"/>
              <a:gd name="connsiteX19" fmla="*/ 643157 w 4023997"/>
              <a:gd name="connsiteY19" fmla="*/ 2652100 h 3985559"/>
              <a:gd name="connsiteX20" fmla="*/ 0 w 4023997"/>
              <a:gd name="connsiteY20" fmla="*/ 1315839 h 3985559"/>
              <a:gd name="connsiteX21" fmla="*/ 2004540 w 4023997"/>
              <a:gd name="connsiteY21" fmla="*/ 1 h 3985559"/>
              <a:gd name="connsiteX0" fmla="*/ 2004540 w 4023997"/>
              <a:gd name="connsiteY0" fmla="*/ 1 h 3985559"/>
              <a:gd name="connsiteX1" fmla="*/ 4023997 w 4023997"/>
              <a:gd name="connsiteY1" fmla="*/ 1319232 h 3985559"/>
              <a:gd name="connsiteX2" fmla="*/ 3381549 w 4023997"/>
              <a:gd name="connsiteY2" fmla="*/ 2641281 h 3985559"/>
              <a:gd name="connsiteX3" fmla="*/ 3383180 w 4023997"/>
              <a:gd name="connsiteY3" fmla="*/ 3476287 h 3985559"/>
              <a:gd name="connsiteX4" fmla="*/ 3294601 w 4023997"/>
              <a:gd name="connsiteY4" fmla="*/ 3668248 h 3985559"/>
              <a:gd name="connsiteX5" fmla="*/ 3138706 w 4023997"/>
              <a:gd name="connsiteY5" fmla="*/ 3785559 h 3985559"/>
              <a:gd name="connsiteX6" fmla="*/ 2725956 w 4023997"/>
              <a:gd name="connsiteY6" fmla="*/ 3680784 h 3985559"/>
              <a:gd name="connsiteX7" fmla="*/ 2620206 w 4023997"/>
              <a:gd name="connsiteY7" fmla="*/ 3451693 h 3985559"/>
              <a:gd name="connsiteX8" fmla="*/ 2688440 w 4023997"/>
              <a:gd name="connsiteY8" fmla="*/ 3336430 h 3985559"/>
              <a:gd name="connsiteX9" fmla="*/ 2751921 w 4023997"/>
              <a:gd name="connsiteY9" fmla="*/ 3145039 h 3985559"/>
              <a:gd name="connsiteX10" fmla="*/ 2367091 w 4023997"/>
              <a:gd name="connsiteY10" fmla="*/ 2966298 h 3985559"/>
              <a:gd name="connsiteX11" fmla="*/ 1805206 w 4023997"/>
              <a:gd name="connsiteY11" fmla="*/ 3029909 h 3985559"/>
              <a:gd name="connsiteX12" fmla="*/ 1503581 w 4023997"/>
              <a:gd name="connsiteY12" fmla="*/ 3201359 h 3985559"/>
              <a:gd name="connsiteX13" fmla="*/ 1478144 w 4023997"/>
              <a:gd name="connsiteY13" fmla="*/ 3427505 h 3985559"/>
              <a:gd name="connsiteX14" fmla="*/ 1729980 w 4023997"/>
              <a:gd name="connsiteY14" fmla="*/ 3670278 h 3985559"/>
              <a:gd name="connsiteX15" fmla="*/ 1694081 w 4023997"/>
              <a:gd name="connsiteY15" fmla="*/ 3947484 h 3985559"/>
              <a:gd name="connsiteX16" fmla="*/ 1027331 w 4023997"/>
              <a:gd name="connsiteY16" fmla="*/ 3972884 h 3985559"/>
              <a:gd name="connsiteX17" fmla="*/ 760871 w 4023997"/>
              <a:gd name="connsiteY17" fmla="*/ 3850461 h 3985559"/>
              <a:gd name="connsiteX18" fmla="*/ 640749 w 4023997"/>
              <a:gd name="connsiteY18" fmla="*/ 3696181 h 3985559"/>
              <a:gd name="connsiteX19" fmla="*/ 643157 w 4023997"/>
              <a:gd name="connsiteY19" fmla="*/ 2652100 h 3985559"/>
              <a:gd name="connsiteX20" fmla="*/ 0 w 4023997"/>
              <a:gd name="connsiteY20" fmla="*/ 1315839 h 3985559"/>
              <a:gd name="connsiteX21" fmla="*/ 2004540 w 4023997"/>
              <a:gd name="connsiteY21" fmla="*/ 1 h 3985559"/>
              <a:gd name="connsiteX0" fmla="*/ 2004540 w 4023997"/>
              <a:gd name="connsiteY0" fmla="*/ 1 h 3985559"/>
              <a:gd name="connsiteX1" fmla="*/ 4023997 w 4023997"/>
              <a:gd name="connsiteY1" fmla="*/ 1319232 h 3985559"/>
              <a:gd name="connsiteX2" fmla="*/ 3381549 w 4023997"/>
              <a:gd name="connsiteY2" fmla="*/ 2641281 h 3985559"/>
              <a:gd name="connsiteX3" fmla="*/ 3383180 w 4023997"/>
              <a:gd name="connsiteY3" fmla="*/ 3476287 h 3985559"/>
              <a:gd name="connsiteX4" fmla="*/ 3294601 w 4023997"/>
              <a:gd name="connsiteY4" fmla="*/ 3668248 h 3985559"/>
              <a:gd name="connsiteX5" fmla="*/ 3138706 w 4023997"/>
              <a:gd name="connsiteY5" fmla="*/ 3785559 h 3985559"/>
              <a:gd name="connsiteX6" fmla="*/ 2725956 w 4023997"/>
              <a:gd name="connsiteY6" fmla="*/ 3680784 h 3985559"/>
              <a:gd name="connsiteX7" fmla="*/ 2620206 w 4023997"/>
              <a:gd name="connsiteY7" fmla="*/ 3451693 h 3985559"/>
              <a:gd name="connsiteX8" fmla="*/ 2667334 w 4023997"/>
              <a:gd name="connsiteY8" fmla="*/ 3349622 h 3985559"/>
              <a:gd name="connsiteX9" fmla="*/ 2751921 w 4023997"/>
              <a:gd name="connsiteY9" fmla="*/ 3145039 h 3985559"/>
              <a:gd name="connsiteX10" fmla="*/ 2367091 w 4023997"/>
              <a:gd name="connsiteY10" fmla="*/ 2966298 h 3985559"/>
              <a:gd name="connsiteX11" fmla="*/ 1805206 w 4023997"/>
              <a:gd name="connsiteY11" fmla="*/ 3029909 h 3985559"/>
              <a:gd name="connsiteX12" fmla="*/ 1503581 w 4023997"/>
              <a:gd name="connsiteY12" fmla="*/ 3201359 h 3985559"/>
              <a:gd name="connsiteX13" fmla="*/ 1478144 w 4023997"/>
              <a:gd name="connsiteY13" fmla="*/ 3427505 h 3985559"/>
              <a:gd name="connsiteX14" fmla="*/ 1729980 w 4023997"/>
              <a:gd name="connsiteY14" fmla="*/ 3670278 h 3985559"/>
              <a:gd name="connsiteX15" fmla="*/ 1694081 w 4023997"/>
              <a:gd name="connsiteY15" fmla="*/ 3947484 h 3985559"/>
              <a:gd name="connsiteX16" fmla="*/ 1027331 w 4023997"/>
              <a:gd name="connsiteY16" fmla="*/ 3972884 h 3985559"/>
              <a:gd name="connsiteX17" fmla="*/ 760871 w 4023997"/>
              <a:gd name="connsiteY17" fmla="*/ 3850461 h 3985559"/>
              <a:gd name="connsiteX18" fmla="*/ 640749 w 4023997"/>
              <a:gd name="connsiteY18" fmla="*/ 3696181 h 3985559"/>
              <a:gd name="connsiteX19" fmla="*/ 643157 w 4023997"/>
              <a:gd name="connsiteY19" fmla="*/ 2652100 h 3985559"/>
              <a:gd name="connsiteX20" fmla="*/ 0 w 4023997"/>
              <a:gd name="connsiteY20" fmla="*/ 1315839 h 3985559"/>
              <a:gd name="connsiteX21" fmla="*/ 2004540 w 4023997"/>
              <a:gd name="connsiteY21" fmla="*/ 1 h 3985559"/>
              <a:gd name="connsiteX0" fmla="*/ 2004540 w 4023997"/>
              <a:gd name="connsiteY0" fmla="*/ 1 h 3985559"/>
              <a:gd name="connsiteX1" fmla="*/ 4023997 w 4023997"/>
              <a:gd name="connsiteY1" fmla="*/ 1319232 h 3985559"/>
              <a:gd name="connsiteX2" fmla="*/ 3381549 w 4023997"/>
              <a:gd name="connsiteY2" fmla="*/ 2641281 h 3985559"/>
              <a:gd name="connsiteX3" fmla="*/ 3383180 w 4023997"/>
              <a:gd name="connsiteY3" fmla="*/ 3476287 h 3985559"/>
              <a:gd name="connsiteX4" fmla="*/ 3294601 w 4023997"/>
              <a:gd name="connsiteY4" fmla="*/ 3668248 h 3985559"/>
              <a:gd name="connsiteX5" fmla="*/ 3138706 w 4023997"/>
              <a:gd name="connsiteY5" fmla="*/ 3785559 h 3985559"/>
              <a:gd name="connsiteX6" fmla="*/ 2725956 w 4023997"/>
              <a:gd name="connsiteY6" fmla="*/ 3680784 h 3985559"/>
              <a:gd name="connsiteX7" fmla="*/ 2620206 w 4023997"/>
              <a:gd name="connsiteY7" fmla="*/ 3451693 h 3985559"/>
              <a:gd name="connsiteX8" fmla="*/ 2667334 w 4023997"/>
              <a:gd name="connsiteY8" fmla="*/ 3349622 h 3985559"/>
              <a:gd name="connsiteX9" fmla="*/ 2751921 w 4023997"/>
              <a:gd name="connsiteY9" fmla="*/ 3145039 h 3985559"/>
              <a:gd name="connsiteX10" fmla="*/ 2367091 w 4023997"/>
              <a:gd name="connsiteY10" fmla="*/ 2966298 h 3985559"/>
              <a:gd name="connsiteX11" fmla="*/ 1805206 w 4023997"/>
              <a:gd name="connsiteY11" fmla="*/ 3029909 h 3985559"/>
              <a:gd name="connsiteX12" fmla="*/ 1503581 w 4023997"/>
              <a:gd name="connsiteY12" fmla="*/ 3201359 h 3985559"/>
              <a:gd name="connsiteX13" fmla="*/ 1478144 w 4023997"/>
              <a:gd name="connsiteY13" fmla="*/ 3427505 h 3985559"/>
              <a:gd name="connsiteX14" fmla="*/ 1729980 w 4023997"/>
              <a:gd name="connsiteY14" fmla="*/ 3670278 h 3985559"/>
              <a:gd name="connsiteX15" fmla="*/ 1694081 w 4023997"/>
              <a:gd name="connsiteY15" fmla="*/ 3947484 h 3985559"/>
              <a:gd name="connsiteX16" fmla="*/ 1027331 w 4023997"/>
              <a:gd name="connsiteY16" fmla="*/ 3972884 h 3985559"/>
              <a:gd name="connsiteX17" fmla="*/ 760871 w 4023997"/>
              <a:gd name="connsiteY17" fmla="*/ 3850461 h 3985559"/>
              <a:gd name="connsiteX18" fmla="*/ 640749 w 4023997"/>
              <a:gd name="connsiteY18" fmla="*/ 3696181 h 3985559"/>
              <a:gd name="connsiteX19" fmla="*/ 643157 w 4023997"/>
              <a:gd name="connsiteY19" fmla="*/ 2652100 h 3985559"/>
              <a:gd name="connsiteX20" fmla="*/ 0 w 4023997"/>
              <a:gd name="connsiteY20" fmla="*/ 1315839 h 3985559"/>
              <a:gd name="connsiteX21" fmla="*/ 2004540 w 4023997"/>
              <a:gd name="connsiteY21" fmla="*/ 1 h 3985559"/>
              <a:gd name="connsiteX0" fmla="*/ 2004540 w 4023997"/>
              <a:gd name="connsiteY0" fmla="*/ 1 h 3985559"/>
              <a:gd name="connsiteX1" fmla="*/ 4023997 w 4023997"/>
              <a:gd name="connsiteY1" fmla="*/ 1319232 h 3985559"/>
              <a:gd name="connsiteX2" fmla="*/ 3381549 w 4023997"/>
              <a:gd name="connsiteY2" fmla="*/ 2641281 h 3985559"/>
              <a:gd name="connsiteX3" fmla="*/ 3383180 w 4023997"/>
              <a:gd name="connsiteY3" fmla="*/ 3476287 h 3985559"/>
              <a:gd name="connsiteX4" fmla="*/ 3294601 w 4023997"/>
              <a:gd name="connsiteY4" fmla="*/ 3668248 h 3985559"/>
              <a:gd name="connsiteX5" fmla="*/ 3138706 w 4023997"/>
              <a:gd name="connsiteY5" fmla="*/ 3785559 h 3985559"/>
              <a:gd name="connsiteX6" fmla="*/ 2725956 w 4023997"/>
              <a:gd name="connsiteY6" fmla="*/ 3680784 h 3985559"/>
              <a:gd name="connsiteX7" fmla="*/ 2615985 w 4023997"/>
              <a:gd name="connsiteY7" fmla="*/ 3497858 h 3985559"/>
              <a:gd name="connsiteX8" fmla="*/ 2667334 w 4023997"/>
              <a:gd name="connsiteY8" fmla="*/ 3349622 h 3985559"/>
              <a:gd name="connsiteX9" fmla="*/ 2751921 w 4023997"/>
              <a:gd name="connsiteY9" fmla="*/ 3145039 h 3985559"/>
              <a:gd name="connsiteX10" fmla="*/ 2367091 w 4023997"/>
              <a:gd name="connsiteY10" fmla="*/ 2966298 h 3985559"/>
              <a:gd name="connsiteX11" fmla="*/ 1805206 w 4023997"/>
              <a:gd name="connsiteY11" fmla="*/ 3029909 h 3985559"/>
              <a:gd name="connsiteX12" fmla="*/ 1503581 w 4023997"/>
              <a:gd name="connsiteY12" fmla="*/ 3201359 h 3985559"/>
              <a:gd name="connsiteX13" fmla="*/ 1478144 w 4023997"/>
              <a:gd name="connsiteY13" fmla="*/ 3427505 h 3985559"/>
              <a:gd name="connsiteX14" fmla="*/ 1729980 w 4023997"/>
              <a:gd name="connsiteY14" fmla="*/ 3670278 h 3985559"/>
              <a:gd name="connsiteX15" fmla="*/ 1694081 w 4023997"/>
              <a:gd name="connsiteY15" fmla="*/ 3947484 h 3985559"/>
              <a:gd name="connsiteX16" fmla="*/ 1027331 w 4023997"/>
              <a:gd name="connsiteY16" fmla="*/ 3972884 h 3985559"/>
              <a:gd name="connsiteX17" fmla="*/ 760871 w 4023997"/>
              <a:gd name="connsiteY17" fmla="*/ 3850461 h 3985559"/>
              <a:gd name="connsiteX18" fmla="*/ 640749 w 4023997"/>
              <a:gd name="connsiteY18" fmla="*/ 3696181 h 3985559"/>
              <a:gd name="connsiteX19" fmla="*/ 643157 w 4023997"/>
              <a:gd name="connsiteY19" fmla="*/ 2652100 h 3985559"/>
              <a:gd name="connsiteX20" fmla="*/ 0 w 4023997"/>
              <a:gd name="connsiteY20" fmla="*/ 1315839 h 3985559"/>
              <a:gd name="connsiteX21" fmla="*/ 2004540 w 4023997"/>
              <a:gd name="connsiteY21" fmla="*/ 1 h 3985559"/>
              <a:gd name="connsiteX0" fmla="*/ 2004540 w 4023997"/>
              <a:gd name="connsiteY0" fmla="*/ 1 h 3985559"/>
              <a:gd name="connsiteX1" fmla="*/ 4023997 w 4023997"/>
              <a:gd name="connsiteY1" fmla="*/ 1319232 h 3985559"/>
              <a:gd name="connsiteX2" fmla="*/ 3381549 w 4023997"/>
              <a:gd name="connsiteY2" fmla="*/ 2641281 h 3985559"/>
              <a:gd name="connsiteX3" fmla="*/ 3383180 w 4023997"/>
              <a:gd name="connsiteY3" fmla="*/ 3476287 h 3985559"/>
              <a:gd name="connsiteX4" fmla="*/ 3294601 w 4023997"/>
              <a:gd name="connsiteY4" fmla="*/ 3668248 h 3985559"/>
              <a:gd name="connsiteX5" fmla="*/ 3138706 w 4023997"/>
              <a:gd name="connsiteY5" fmla="*/ 3785559 h 3985559"/>
              <a:gd name="connsiteX6" fmla="*/ 2725956 w 4023997"/>
              <a:gd name="connsiteY6" fmla="*/ 3680784 h 3985559"/>
              <a:gd name="connsiteX7" fmla="*/ 2615985 w 4023997"/>
              <a:gd name="connsiteY7" fmla="*/ 3497858 h 3985559"/>
              <a:gd name="connsiteX8" fmla="*/ 2667334 w 4023997"/>
              <a:gd name="connsiteY8" fmla="*/ 3349622 h 3985559"/>
              <a:gd name="connsiteX9" fmla="*/ 2751921 w 4023997"/>
              <a:gd name="connsiteY9" fmla="*/ 3145039 h 3985559"/>
              <a:gd name="connsiteX10" fmla="*/ 2367091 w 4023997"/>
              <a:gd name="connsiteY10" fmla="*/ 2966298 h 3985559"/>
              <a:gd name="connsiteX11" fmla="*/ 1805206 w 4023997"/>
              <a:gd name="connsiteY11" fmla="*/ 3029909 h 3985559"/>
              <a:gd name="connsiteX12" fmla="*/ 1503581 w 4023997"/>
              <a:gd name="connsiteY12" fmla="*/ 3201359 h 3985559"/>
              <a:gd name="connsiteX13" fmla="*/ 1478144 w 4023997"/>
              <a:gd name="connsiteY13" fmla="*/ 3427505 h 3985559"/>
              <a:gd name="connsiteX14" fmla="*/ 1729980 w 4023997"/>
              <a:gd name="connsiteY14" fmla="*/ 3670278 h 3985559"/>
              <a:gd name="connsiteX15" fmla="*/ 1694081 w 4023997"/>
              <a:gd name="connsiteY15" fmla="*/ 3947484 h 3985559"/>
              <a:gd name="connsiteX16" fmla="*/ 1027331 w 4023997"/>
              <a:gd name="connsiteY16" fmla="*/ 3972884 h 3985559"/>
              <a:gd name="connsiteX17" fmla="*/ 760871 w 4023997"/>
              <a:gd name="connsiteY17" fmla="*/ 3850461 h 3985559"/>
              <a:gd name="connsiteX18" fmla="*/ 640749 w 4023997"/>
              <a:gd name="connsiteY18" fmla="*/ 3696181 h 3985559"/>
              <a:gd name="connsiteX19" fmla="*/ 643157 w 4023997"/>
              <a:gd name="connsiteY19" fmla="*/ 2652100 h 3985559"/>
              <a:gd name="connsiteX20" fmla="*/ 0 w 4023997"/>
              <a:gd name="connsiteY20" fmla="*/ 1315839 h 3985559"/>
              <a:gd name="connsiteX21" fmla="*/ 2004540 w 4023997"/>
              <a:gd name="connsiteY21" fmla="*/ 1 h 3985559"/>
              <a:gd name="connsiteX0" fmla="*/ 2004540 w 4023997"/>
              <a:gd name="connsiteY0" fmla="*/ 1 h 3985559"/>
              <a:gd name="connsiteX1" fmla="*/ 4023997 w 4023997"/>
              <a:gd name="connsiteY1" fmla="*/ 1319232 h 3985559"/>
              <a:gd name="connsiteX2" fmla="*/ 3381549 w 4023997"/>
              <a:gd name="connsiteY2" fmla="*/ 2641281 h 3985559"/>
              <a:gd name="connsiteX3" fmla="*/ 3383180 w 4023997"/>
              <a:gd name="connsiteY3" fmla="*/ 3476287 h 3985559"/>
              <a:gd name="connsiteX4" fmla="*/ 3294601 w 4023997"/>
              <a:gd name="connsiteY4" fmla="*/ 3668248 h 3985559"/>
              <a:gd name="connsiteX5" fmla="*/ 3138706 w 4023997"/>
              <a:gd name="connsiteY5" fmla="*/ 3785559 h 3985559"/>
              <a:gd name="connsiteX6" fmla="*/ 2725956 w 4023997"/>
              <a:gd name="connsiteY6" fmla="*/ 3680784 h 3985559"/>
              <a:gd name="connsiteX7" fmla="*/ 2615985 w 4023997"/>
              <a:gd name="connsiteY7" fmla="*/ 3497858 h 3985559"/>
              <a:gd name="connsiteX8" fmla="*/ 2667334 w 4023997"/>
              <a:gd name="connsiteY8" fmla="*/ 3349622 h 3985559"/>
              <a:gd name="connsiteX9" fmla="*/ 2751921 w 4023997"/>
              <a:gd name="connsiteY9" fmla="*/ 3145039 h 3985559"/>
              <a:gd name="connsiteX10" fmla="*/ 2367091 w 4023997"/>
              <a:gd name="connsiteY10" fmla="*/ 2966298 h 3985559"/>
              <a:gd name="connsiteX11" fmla="*/ 1805206 w 4023997"/>
              <a:gd name="connsiteY11" fmla="*/ 3029909 h 3985559"/>
              <a:gd name="connsiteX12" fmla="*/ 1503581 w 4023997"/>
              <a:gd name="connsiteY12" fmla="*/ 3201359 h 3985559"/>
              <a:gd name="connsiteX13" fmla="*/ 1478144 w 4023997"/>
              <a:gd name="connsiteY13" fmla="*/ 3427505 h 3985559"/>
              <a:gd name="connsiteX14" fmla="*/ 1729980 w 4023997"/>
              <a:gd name="connsiteY14" fmla="*/ 3670278 h 3985559"/>
              <a:gd name="connsiteX15" fmla="*/ 1694081 w 4023997"/>
              <a:gd name="connsiteY15" fmla="*/ 3947484 h 3985559"/>
              <a:gd name="connsiteX16" fmla="*/ 1027331 w 4023997"/>
              <a:gd name="connsiteY16" fmla="*/ 3972884 h 3985559"/>
              <a:gd name="connsiteX17" fmla="*/ 760871 w 4023997"/>
              <a:gd name="connsiteY17" fmla="*/ 3850461 h 3985559"/>
              <a:gd name="connsiteX18" fmla="*/ 640749 w 4023997"/>
              <a:gd name="connsiteY18" fmla="*/ 3696181 h 3985559"/>
              <a:gd name="connsiteX19" fmla="*/ 643157 w 4023997"/>
              <a:gd name="connsiteY19" fmla="*/ 2652100 h 3985559"/>
              <a:gd name="connsiteX20" fmla="*/ 0 w 4023997"/>
              <a:gd name="connsiteY20" fmla="*/ 1315839 h 3985559"/>
              <a:gd name="connsiteX21" fmla="*/ 2004540 w 4023997"/>
              <a:gd name="connsiteY21" fmla="*/ 1 h 3985559"/>
              <a:gd name="connsiteX0" fmla="*/ 2004540 w 4023997"/>
              <a:gd name="connsiteY0" fmla="*/ 1 h 3985559"/>
              <a:gd name="connsiteX1" fmla="*/ 4023997 w 4023997"/>
              <a:gd name="connsiteY1" fmla="*/ 1319232 h 3985559"/>
              <a:gd name="connsiteX2" fmla="*/ 3381549 w 4023997"/>
              <a:gd name="connsiteY2" fmla="*/ 2641281 h 3985559"/>
              <a:gd name="connsiteX3" fmla="*/ 3378960 w 4023997"/>
              <a:gd name="connsiteY3" fmla="*/ 3509264 h 3985559"/>
              <a:gd name="connsiteX4" fmla="*/ 3294601 w 4023997"/>
              <a:gd name="connsiteY4" fmla="*/ 3668248 h 3985559"/>
              <a:gd name="connsiteX5" fmla="*/ 3138706 w 4023997"/>
              <a:gd name="connsiteY5" fmla="*/ 3785559 h 3985559"/>
              <a:gd name="connsiteX6" fmla="*/ 2725956 w 4023997"/>
              <a:gd name="connsiteY6" fmla="*/ 3680784 h 3985559"/>
              <a:gd name="connsiteX7" fmla="*/ 2615985 w 4023997"/>
              <a:gd name="connsiteY7" fmla="*/ 3497858 h 3985559"/>
              <a:gd name="connsiteX8" fmla="*/ 2667334 w 4023997"/>
              <a:gd name="connsiteY8" fmla="*/ 3349622 h 3985559"/>
              <a:gd name="connsiteX9" fmla="*/ 2751921 w 4023997"/>
              <a:gd name="connsiteY9" fmla="*/ 3145039 h 3985559"/>
              <a:gd name="connsiteX10" fmla="*/ 2367091 w 4023997"/>
              <a:gd name="connsiteY10" fmla="*/ 2966298 h 3985559"/>
              <a:gd name="connsiteX11" fmla="*/ 1805206 w 4023997"/>
              <a:gd name="connsiteY11" fmla="*/ 3029909 h 3985559"/>
              <a:gd name="connsiteX12" fmla="*/ 1503581 w 4023997"/>
              <a:gd name="connsiteY12" fmla="*/ 3201359 h 3985559"/>
              <a:gd name="connsiteX13" fmla="*/ 1478144 w 4023997"/>
              <a:gd name="connsiteY13" fmla="*/ 3427505 h 3985559"/>
              <a:gd name="connsiteX14" fmla="*/ 1729980 w 4023997"/>
              <a:gd name="connsiteY14" fmla="*/ 3670278 h 3985559"/>
              <a:gd name="connsiteX15" fmla="*/ 1694081 w 4023997"/>
              <a:gd name="connsiteY15" fmla="*/ 3947484 h 3985559"/>
              <a:gd name="connsiteX16" fmla="*/ 1027331 w 4023997"/>
              <a:gd name="connsiteY16" fmla="*/ 3972884 h 3985559"/>
              <a:gd name="connsiteX17" fmla="*/ 760871 w 4023997"/>
              <a:gd name="connsiteY17" fmla="*/ 3850461 h 3985559"/>
              <a:gd name="connsiteX18" fmla="*/ 640749 w 4023997"/>
              <a:gd name="connsiteY18" fmla="*/ 3696181 h 3985559"/>
              <a:gd name="connsiteX19" fmla="*/ 643157 w 4023997"/>
              <a:gd name="connsiteY19" fmla="*/ 2652100 h 3985559"/>
              <a:gd name="connsiteX20" fmla="*/ 0 w 4023997"/>
              <a:gd name="connsiteY20" fmla="*/ 1315839 h 3985559"/>
              <a:gd name="connsiteX21" fmla="*/ 2004540 w 4023997"/>
              <a:gd name="connsiteY21" fmla="*/ 1 h 398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23997" h="3985559">
                <a:moveTo>
                  <a:pt x="2004540" y="1"/>
                </a:moveTo>
                <a:cubicBezTo>
                  <a:pt x="2675206" y="566"/>
                  <a:pt x="4023566" y="288739"/>
                  <a:pt x="4023997" y="1319232"/>
                </a:cubicBezTo>
                <a:cubicBezTo>
                  <a:pt x="4024428" y="2349725"/>
                  <a:pt x="3462223" y="2609440"/>
                  <a:pt x="3381549" y="2641281"/>
                </a:cubicBezTo>
                <a:cubicBezTo>
                  <a:pt x="3381291" y="3602308"/>
                  <a:pt x="3381622" y="2552060"/>
                  <a:pt x="3378960" y="3509264"/>
                </a:cubicBezTo>
                <a:cubicBezTo>
                  <a:pt x="3336024" y="3619291"/>
                  <a:pt x="3334643" y="3622199"/>
                  <a:pt x="3294601" y="3668248"/>
                </a:cubicBezTo>
                <a:cubicBezTo>
                  <a:pt x="3254559" y="3714297"/>
                  <a:pt x="3219058" y="3768187"/>
                  <a:pt x="3138706" y="3785559"/>
                </a:cubicBezTo>
                <a:cubicBezTo>
                  <a:pt x="3058354" y="3802931"/>
                  <a:pt x="2813076" y="3728734"/>
                  <a:pt x="2725956" y="3680784"/>
                </a:cubicBezTo>
                <a:cubicBezTo>
                  <a:pt x="2638836" y="3632834"/>
                  <a:pt x="2634199" y="3572836"/>
                  <a:pt x="2615985" y="3497858"/>
                </a:cubicBezTo>
                <a:cubicBezTo>
                  <a:pt x="2597771" y="3422880"/>
                  <a:pt x="2627793" y="3401830"/>
                  <a:pt x="2667334" y="3349622"/>
                </a:cubicBezTo>
                <a:cubicBezTo>
                  <a:pt x="2706875" y="3297414"/>
                  <a:pt x="2801962" y="3208926"/>
                  <a:pt x="2751921" y="3145039"/>
                </a:cubicBezTo>
                <a:cubicBezTo>
                  <a:pt x="2701880" y="3081152"/>
                  <a:pt x="2524877" y="2985486"/>
                  <a:pt x="2367091" y="2966298"/>
                </a:cubicBezTo>
                <a:cubicBezTo>
                  <a:pt x="2209305" y="2947110"/>
                  <a:pt x="1949124" y="2990732"/>
                  <a:pt x="1805206" y="3029909"/>
                </a:cubicBezTo>
                <a:cubicBezTo>
                  <a:pt x="1661288" y="3069086"/>
                  <a:pt x="1558091" y="3135093"/>
                  <a:pt x="1503581" y="3201359"/>
                </a:cubicBezTo>
                <a:cubicBezTo>
                  <a:pt x="1449071" y="3267625"/>
                  <a:pt x="1440411" y="3349352"/>
                  <a:pt x="1478144" y="3427505"/>
                </a:cubicBezTo>
                <a:cubicBezTo>
                  <a:pt x="1515877" y="3505658"/>
                  <a:pt x="1693991" y="3583615"/>
                  <a:pt x="1729980" y="3670278"/>
                </a:cubicBezTo>
                <a:cubicBezTo>
                  <a:pt x="1765970" y="3756941"/>
                  <a:pt x="1811189" y="3897050"/>
                  <a:pt x="1694081" y="3947484"/>
                </a:cubicBezTo>
                <a:cubicBezTo>
                  <a:pt x="1576973" y="3997918"/>
                  <a:pt x="1182866" y="3989054"/>
                  <a:pt x="1027331" y="3972884"/>
                </a:cubicBezTo>
                <a:cubicBezTo>
                  <a:pt x="871796" y="3956714"/>
                  <a:pt x="825301" y="3896578"/>
                  <a:pt x="760871" y="3850461"/>
                </a:cubicBezTo>
                <a:cubicBezTo>
                  <a:pt x="696441" y="3804344"/>
                  <a:pt x="656095" y="3750685"/>
                  <a:pt x="640749" y="3696181"/>
                </a:cubicBezTo>
                <a:cubicBezTo>
                  <a:pt x="644636" y="2355877"/>
                  <a:pt x="642120" y="4142461"/>
                  <a:pt x="643157" y="2652100"/>
                </a:cubicBezTo>
                <a:cubicBezTo>
                  <a:pt x="545567" y="2567183"/>
                  <a:pt x="1121" y="2316818"/>
                  <a:pt x="0" y="1315839"/>
                </a:cubicBezTo>
                <a:cubicBezTo>
                  <a:pt x="-1121" y="314860"/>
                  <a:pt x="1333874" y="-564"/>
                  <a:pt x="2004540" y="1"/>
                </a:cubicBezTo>
                <a:close/>
              </a:path>
            </a:pathLst>
          </a:custGeom>
          <a:gradFill flip="none" rotWithShape="1">
            <a:gsLst>
              <a:gs pos="0">
                <a:srgbClr val="D7E200"/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6397124" y="5021361"/>
            <a:ext cx="1379481" cy="8321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marL="342900" indent="-342900" algn="ctr" eaLnBrk="0" hangingPunct="0">
              <a:lnSpc>
                <a:spcPct val="93000"/>
              </a:lnSpc>
              <a:spcBef>
                <a:spcPct val="15000"/>
              </a:spcBef>
            </a:pPr>
            <a:r>
              <a:rPr lang="en-US" sz="2400" b="1" dirty="0" smtClean="0">
                <a:solidFill>
                  <a:srgbClr val="000000"/>
                </a:solidFill>
              </a:rPr>
              <a:t>Big IDN</a:t>
            </a:r>
          </a:p>
          <a:p>
            <a:pPr marL="342900" indent="-342900" algn="ctr" eaLnBrk="0" hangingPunct="0">
              <a:lnSpc>
                <a:spcPct val="93000"/>
              </a:lnSpc>
              <a:spcBef>
                <a:spcPct val="15000"/>
              </a:spcBef>
            </a:pPr>
            <a:r>
              <a:rPr lang="en-US" sz="2400" b="1" dirty="0" smtClean="0">
                <a:solidFill>
                  <a:srgbClr val="000000"/>
                </a:solidFill>
              </a:rPr>
              <a:t>Database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28" name="Line 17"/>
          <p:cNvSpPr>
            <a:spLocks noChangeShapeType="1"/>
          </p:cNvSpPr>
          <p:nvPr/>
        </p:nvSpPr>
        <p:spPr bwMode="auto">
          <a:xfrm flipV="1">
            <a:off x="4953000" y="4022374"/>
            <a:ext cx="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" name="Text Box 9"/>
          <p:cNvSpPr txBox="1">
            <a:spLocks noChangeArrowheads="1"/>
          </p:cNvSpPr>
          <p:nvPr/>
        </p:nvSpPr>
        <p:spPr bwMode="auto">
          <a:xfrm>
            <a:off x="2489779" y="4020944"/>
            <a:ext cx="1100752" cy="4332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marL="342900" indent="-342900" eaLnBrk="0" hangingPunct="0">
              <a:lnSpc>
                <a:spcPct val="93000"/>
              </a:lnSpc>
              <a:spcBef>
                <a:spcPct val="50000"/>
              </a:spcBef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Service</a:t>
            </a:r>
          </a:p>
        </p:txBody>
      </p:sp>
      <p:sp>
        <p:nvSpPr>
          <p:cNvPr id="38" name="Text Box 10"/>
          <p:cNvSpPr txBox="1">
            <a:spLocks noChangeArrowheads="1"/>
          </p:cNvSpPr>
          <p:nvPr/>
        </p:nvSpPr>
        <p:spPr bwMode="auto">
          <a:xfrm>
            <a:off x="2378308" y="3026916"/>
            <a:ext cx="1323697" cy="4332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marL="342900" indent="-342900" eaLnBrk="0" hangingPunct="0">
              <a:lnSpc>
                <a:spcPct val="93000"/>
              </a:lnSpc>
              <a:spcBef>
                <a:spcPct val="50000"/>
              </a:spcBef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Interface</a:t>
            </a:r>
          </a:p>
        </p:txBody>
      </p:sp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2648767" y="5076893"/>
            <a:ext cx="782779" cy="4332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marL="342900" indent="-342900" algn="ctr" eaLnBrk="0" hangingPunct="0">
              <a:lnSpc>
                <a:spcPct val="93000"/>
              </a:lnSpc>
              <a:spcBef>
                <a:spcPct val="50000"/>
              </a:spcBef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Data</a:t>
            </a:r>
          </a:p>
        </p:txBody>
      </p:sp>
      <p:sp>
        <p:nvSpPr>
          <p:cNvPr id="40" name="Text Box 10"/>
          <p:cNvSpPr txBox="1">
            <a:spLocks noChangeArrowheads="1"/>
          </p:cNvSpPr>
          <p:nvPr/>
        </p:nvSpPr>
        <p:spPr bwMode="auto">
          <a:xfrm>
            <a:off x="2220956" y="1849756"/>
            <a:ext cx="1638398" cy="4332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marL="342900" indent="-342900" eaLnBrk="0" hangingPunct="0">
              <a:lnSpc>
                <a:spcPct val="93000"/>
              </a:lnSpc>
              <a:spcBef>
                <a:spcPct val="50000"/>
              </a:spcBef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Application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835046" y="3885079"/>
            <a:ext cx="14239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EHR1 </a:t>
            </a:r>
            <a:r>
              <a:rPr lang="en-US" sz="2000" b="1" dirty="0"/>
              <a:t>Order</a:t>
            </a:r>
          </a:p>
          <a:p>
            <a:pPr algn="ctr"/>
            <a:r>
              <a:rPr lang="en-US" sz="2000" b="1" dirty="0"/>
              <a:t>Services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706105" y="1583350"/>
            <a:ext cx="1744247" cy="73866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Best for Pregnant Women Pain Management</a:t>
            </a:r>
            <a:endParaRPr lang="en-US" sz="1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271222" y="3068657"/>
            <a:ext cx="6140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COS</a:t>
            </a:r>
          </a:p>
        </p:txBody>
      </p:sp>
      <p:sp>
        <p:nvSpPr>
          <p:cNvPr id="33" name="Text Box 41"/>
          <p:cNvSpPr txBox="1">
            <a:spLocks noChangeArrowheads="1"/>
          </p:cNvSpPr>
          <p:nvPr/>
        </p:nvSpPr>
        <p:spPr bwMode="auto">
          <a:xfrm>
            <a:off x="7141940" y="3811641"/>
            <a:ext cx="3360280" cy="660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marL="342900" indent="-342900" eaLnBrk="0" hangingPunct="0">
              <a:lnSpc>
                <a:spcPct val="93000"/>
              </a:lnSpc>
              <a:spcBef>
                <a:spcPct val="20000"/>
              </a:spcBef>
            </a:pPr>
            <a:r>
              <a:rPr lang="en-US" b="1" i="1" dirty="0">
                <a:solidFill>
                  <a:srgbClr val="000000"/>
                </a:solidFill>
              </a:rPr>
              <a:t>Update </a:t>
            </a:r>
            <a:r>
              <a:rPr lang="en-US" b="1" i="1" dirty="0" err="1">
                <a:solidFill>
                  <a:srgbClr val="000000"/>
                </a:solidFill>
              </a:rPr>
              <a:t>PharmacyOrder</a:t>
            </a:r>
            <a:endParaRPr lang="en-US" b="1" i="1" dirty="0">
              <a:solidFill>
                <a:srgbClr val="000000"/>
              </a:solidFill>
            </a:endParaRPr>
          </a:p>
          <a:p>
            <a:pPr marL="342900" indent="-342900" eaLnBrk="0" hangingPunct="0">
              <a:lnSpc>
                <a:spcPct val="93000"/>
              </a:lnSpc>
              <a:spcBef>
                <a:spcPct val="20000"/>
              </a:spcBef>
            </a:pPr>
            <a:r>
              <a:rPr lang="en-US" b="1" i="1" dirty="0">
                <a:solidFill>
                  <a:srgbClr val="000000"/>
                </a:solidFill>
              </a:rPr>
              <a:t>WHERE </a:t>
            </a:r>
            <a:r>
              <a:rPr lang="en-US" b="1" i="1" dirty="0" err="1">
                <a:solidFill>
                  <a:srgbClr val="000000"/>
                </a:solidFill>
              </a:rPr>
              <a:t>orderNumber</a:t>
            </a:r>
            <a:r>
              <a:rPr lang="en-US" b="1" i="1" dirty="0">
                <a:solidFill>
                  <a:srgbClr val="000000"/>
                </a:solidFill>
              </a:rPr>
              <a:t> = “4674” …</a:t>
            </a:r>
          </a:p>
        </p:txBody>
      </p:sp>
      <p:sp>
        <p:nvSpPr>
          <p:cNvPr id="48" name="Text Box 39"/>
          <p:cNvSpPr txBox="1">
            <a:spLocks noChangeArrowheads="1"/>
          </p:cNvSpPr>
          <p:nvPr/>
        </p:nvSpPr>
        <p:spPr bwMode="auto">
          <a:xfrm>
            <a:off x="7474383" y="2364235"/>
            <a:ext cx="2701061" cy="4332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marL="342900" indent="-342900" algn="ctr" eaLnBrk="0" hangingPunct="0">
              <a:lnSpc>
                <a:spcPct val="93000"/>
              </a:lnSpc>
              <a:spcBef>
                <a:spcPct val="50000"/>
              </a:spcBef>
            </a:pPr>
            <a:r>
              <a:rPr lang="en-US" b="1" i="1" dirty="0">
                <a:solidFill>
                  <a:srgbClr val="000000"/>
                </a:solidFill>
              </a:rPr>
              <a:t>Update Medication Order</a:t>
            </a:r>
            <a:r>
              <a:rPr lang="en-US" sz="2400" b="1" i="1" dirty="0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H="1">
            <a:off x="6621956" y="2624511"/>
            <a:ext cx="807321" cy="31944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6475666" y="4454205"/>
            <a:ext cx="666275" cy="26723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25"/>
          <p:cNvSpPr/>
          <p:nvPr/>
        </p:nvSpPr>
        <p:spPr>
          <a:xfrm>
            <a:off x="4638406" y="2624509"/>
            <a:ext cx="1818349" cy="1297265"/>
          </a:xfrm>
          <a:custGeom>
            <a:avLst/>
            <a:gdLst>
              <a:gd name="connsiteX0" fmla="*/ 663 w 1051486"/>
              <a:gd name="connsiteY0" fmla="*/ 767956 h 971489"/>
              <a:gd name="connsiteX1" fmla="*/ 663 w 1051486"/>
              <a:gd name="connsiteY1" fmla="*/ 767956 h 971489"/>
              <a:gd name="connsiteX2" fmla="*/ 613506 w 1051486"/>
              <a:gd name="connsiteY2" fmla="*/ 286 h 971489"/>
              <a:gd name="connsiteX3" fmla="*/ 665878 w 1051486"/>
              <a:gd name="connsiteY3" fmla="*/ 5470 h 971489"/>
              <a:gd name="connsiteX4" fmla="*/ 816715 w 1051486"/>
              <a:gd name="connsiteY4" fmla="*/ 84592 h 971489"/>
              <a:gd name="connsiteX5" fmla="*/ 770491 w 1051486"/>
              <a:gd name="connsiteY5" fmla="*/ 158440 h 971489"/>
              <a:gd name="connsiteX6" fmla="*/ 799685 w 1051486"/>
              <a:gd name="connsiteY6" fmla="*/ 230178 h 971489"/>
              <a:gd name="connsiteX7" fmla="*/ 957821 w 1051486"/>
              <a:gd name="connsiteY7" fmla="*/ 264992 h 971489"/>
              <a:gd name="connsiteX8" fmla="*/ 1036889 w 1051486"/>
              <a:gd name="connsiteY8" fmla="*/ 206968 h 971489"/>
              <a:gd name="connsiteX9" fmla="*/ 1041979 w 1051486"/>
              <a:gd name="connsiteY9" fmla="*/ 202797 h 971489"/>
              <a:gd name="connsiteX10" fmla="*/ 1051486 w 1051486"/>
              <a:gd name="connsiteY10" fmla="*/ 177470 h 971489"/>
              <a:gd name="connsiteX11" fmla="*/ 1048951 w 1051486"/>
              <a:gd name="connsiteY11" fmla="*/ 700334 h 971489"/>
              <a:gd name="connsiteX12" fmla="*/ 1051049 w 1051486"/>
              <a:gd name="connsiteY12" fmla="*/ 910457 h 971489"/>
              <a:gd name="connsiteX13" fmla="*/ 781174 w 1051486"/>
              <a:gd name="connsiteY13" fmla="*/ 965955 h 971489"/>
              <a:gd name="connsiteX14" fmla="*/ 523999 w 1051486"/>
              <a:gd name="connsiteY14" fmla="*/ 825749 h 971489"/>
              <a:gd name="connsiteX15" fmla="*/ 327149 w 1051486"/>
              <a:gd name="connsiteY15" fmla="*/ 834512 h 971489"/>
              <a:gd name="connsiteX16" fmla="*/ 279524 w 1051486"/>
              <a:gd name="connsiteY16" fmla="*/ 910457 h 971489"/>
              <a:gd name="connsiteX17" fmla="*/ 216024 w 1051486"/>
              <a:gd name="connsiteY17" fmla="*/ 965955 h 971489"/>
              <a:gd name="connsiteX18" fmla="*/ 58861 w 1051486"/>
              <a:gd name="connsiteY18" fmla="*/ 936745 h 971489"/>
              <a:gd name="connsiteX19" fmla="*/ 124 w 1051486"/>
              <a:gd name="connsiteY19" fmla="*/ 919220 h 971489"/>
              <a:gd name="connsiteX20" fmla="*/ 669 w 1051486"/>
              <a:gd name="connsiteY20" fmla="*/ 772511 h 971489"/>
              <a:gd name="connsiteX21" fmla="*/ 719 w 1051486"/>
              <a:gd name="connsiteY21" fmla="*/ 765476 h 971489"/>
              <a:gd name="connsiteX22" fmla="*/ 508 w 1051486"/>
              <a:gd name="connsiteY22" fmla="*/ 765476 h 971489"/>
              <a:gd name="connsiteX23" fmla="*/ 123 w 1051486"/>
              <a:gd name="connsiteY23" fmla="*/ 249267 h 971489"/>
              <a:gd name="connsiteX24" fmla="*/ 36986 w 1051486"/>
              <a:gd name="connsiteY24" fmla="*/ 271321 h 971489"/>
              <a:gd name="connsiteX25" fmla="*/ 148897 w 1051486"/>
              <a:gd name="connsiteY25" fmla="*/ 327235 h 971489"/>
              <a:gd name="connsiteX26" fmla="*/ 404347 w 1051486"/>
              <a:gd name="connsiteY26" fmla="*/ 318795 h 971489"/>
              <a:gd name="connsiteX27" fmla="*/ 406780 w 1051486"/>
              <a:gd name="connsiteY27" fmla="*/ 235453 h 971489"/>
              <a:gd name="connsiteX28" fmla="*/ 316764 w 1051486"/>
              <a:gd name="connsiteY28" fmla="*/ 167935 h 971489"/>
              <a:gd name="connsiteX29" fmla="*/ 331361 w 1051486"/>
              <a:gd name="connsiteY29" fmla="*/ 70878 h 971489"/>
              <a:gd name="connsiteX30" fmla="*/ 446922 w 1051486"/>
              <a:gd name="connsiteY30" fmla="*/ 13910 h 971489"/>
              <a:gd name="connsiteX31" fmla="*/ 613506 w 1051486"/>
              <a:gd name="connsiteY31" fmla="*/ 286 h 971489"/>
              <a:gd name="connsiteX0" fmla="*/ 539 w 1051362"/>
              <a:gd name="connsiteY0" fmla="*/ 767956 h 971489"/>
              <a:gd name="connsiteX1" fmla="*/ 539 w 1051362"/>
              <a:gd name="connsiteY1" fmla="*/ 767956 h 971489"/>
              <a:gd name="connsiteX2" fmla="*/ 613382 w 1051362"/>
              <a:gd name="connsiteY2" fmla="*/ 286 h 971489"/>
              <a:gd name="connsiteX3" fmla="*/ 665754 w 1051362"/>
              <a:gd name="connsiteY3" fmla="*/ 5470 h 971489"/>
              <a:gd name="connsiteX4" fmla="*/ 816591 w 1051362"/>
              <a:gd name="connsiteY4" fmla="*/ 84592 h 971489"/>
              <a:gd name="connsiteX5" fmla="*/ 770367 w 1051362"/>
              <a:gd name="connsiteY5" fmla="*/ 158440 h 971489"/>
              <a:gd name="connsiteX6" fmla="*/ 799561 w 1051362"/>
              <a:gd name="connsiteY6" fmla="*/ 230178 h 971489"/>
              <a:gd name="connsiteX7" fmla="*/ 957697 w 1051362"/>
              <a:gd name="connsiteY7" fmla="*/ 264992 h 971489"/>
              <a:gd name="connsiteX8" fmla="*/ 1036765 w 1051362"/>
              <a:gd name="connsiteY8" fmla="*/ 206968 h 971489"/>
              <a:gd name="connsiteX9" fmla="*/ 1041855 w 1051362"/>
              <a:gd name="connsiteY9" fmla="*/ 202797 h 971489"/>
              <a:gd name="connsiteX10" fmla="*/ 1051362 w 1051362"/>
              <a:gd name="connsiteY10" fmla="*/ 177470 h 971489"/>
              <a:gd name="connsiteX11" fmla="*/ 1048827 w 1051362"/>
              <a:gd name="connsiteY11" fmla="*/ 700334 h 971489"/>
              <a:gd name="connsiteX12" fmla="*/ 1050925 w 1051362"/>
              <a:gd name="connsiteY12" fmla="*/ 910457 h 971489"/>
              <a:gd name="connsiteX13" fmla="*/ 781050 w 1051362"/>
              <a:gd name="connsiteY13" fmla="*/ 965955 h 971489"/>
              <a:gd name="connsiteX14" fmla="*/ 523875 w 1051362"/>
              <a:gd name="connsiteY14" fmla="*/ 825749 h 971489"/>
              <a:gd name="connsiteX15" fmla="*/ 327025 w 1051362"/>
              <a:gd name="connsiteY15" fmla="*/ 834512 h 971489"/>
              <a:gd name="connsiteX16" fmla="*/ 279400 w 1051362"/>
              <a:gd name="connsiteY16" fmla="*/ 910457 h 971489"/>
              <a:gd name="connsiteX17" fmla="*/ 215900 w 1051362"/>
              <a:gd name="connsiteY17" fmla="*/ 965955 h 971489"/>
              <a:gd name="connsiteX18" fmla="*/ 58737 w 1051362"/>
              <a:gd name="connsiteY18" fmla="*/ 936745 h 971489"/>
              <a:gd name="connsiteX19" fmla="*/ 0 w 1051362"/>
              <a:gd name="connsiteY19" fmla="*/ 919220 h 971489"/>
              <a:gd name="connsiteX20" fmla="*/ 545 w 1051362"/>
              <a:gd name="connsiteY20" fmla="*/ 772511 h 971489"/>
              <a:gd name="connsiteX21" fmla="*/ 595 w 1051362"/>
              <a:gd name="connsiteY21" fmla="*/ 765476 h 971489"/>
              <a:gd name="connsiteX22" fmla="*/ 384 w 1051362"/>
              <a:gd name="connsiteY22" fmla="*/ 765476 h 971489"/>
              <a:gd name="connsiteX23" fmla="*/ 2290 w 1051362"/>
              <a:gd name="connsiteY23" fmla="*/ 239168 h 971489"/>
              <a:gd name="connsiteX24" fmla="*/ 36862 w 1051362"/>
              <a:gd name="connsiteY24" fmla="*/ 271321 h 971489"/>
              <a:gd name="connsiteX25" fmla="*/ 148773 w 1051362"/>
              <a:gd name="connsiteY25" fmla="*/ 327235 h 971489"/>
              <a:gd name="connsiteX26" fmla="*/ 404223 w 1051362"/>
              <a:gd name="connsiteY26" fmla="*/ 318795 h 971489"/>
              <a:gd name="connsiteX27" fmla="*/ 406656 w 1051362"/>
              <a:gd name="connsiteY27" fmla="*/ 235453 h 971489"/>
              <a:gd name="connsiteX28" fmla="*/ 316640 w 1051362"/>
              <a:gd name="connsiteY28" fmla="*/ 167935 h 971489"/>
              <a:gd name="connsiteX29" fmla="*/ 331237 w 1051362"/>
              <a:gd name="connsiteY29" fmla="*/ 70878 h 971489"/>
              <a:gd name="connsiteX30" fmla="*/ 446798 w 1051362"/>
              <a:gd name="connsiteY30" fmla="*/ 13910 h 971489"/>
              <a:gd name="connsiteX31" fmla="*/ 613382 w 1051362"/>
              <a:gd name="connsiteY31" fmla="*/ 286 h 971489"/>
              <a:gd name="connsiteX0" fmla="*/ 539 w 1051362"/>
              <a:gd name="connsiteY0" fmla="*/ 767956 h 971489"/>
              <a:gd name="connsiteX1" fmla="*/ 539 w 1051362"/>
              <a:gd name="connsiteY1" fmla="*/ 767956 h 971489"/>
              <a:gd name="connsiteX2" fmla="*/ 613382 w 1051362"/>
              <a:gd name="connsiteY2" fmla="*/ 286 h 971489"/>
              <a:gd name="connsiteX3" fmla="*/ 665754 w 1051362"/>
              <a:gd name="connsiteY3" fmla="*/ 5470 h 971489"/>
              <a:gd name="connsiteX4" fmla="*/ 816591 w 1051362"/>
              <a:gd name="connsiteY4" fmla="*/ 84592 h 971489"/>
              <a:gd name="connsiteX5" fmla="*/ 770367 w 1051362"/>
              <a:gd name="connsiteY5" fmla="*/ 158440 h 971489"/>
              <a:gd name="connsiteX6" fmla="*/ 799561 w 1051362"/>
              <a:gd name="connsiteY6" fmla="*/ 230178 h 971489"/>
              <a:gd name="connsiteX7" fmla="*/ 957697 w 1051362"/>
              <a:gd name="connsiteY7" fmla="*/ 264992 h 971489"/>
              <a:gd name="connsiteX8" fmla="*/ 1036765 w 1051362"/>
              <a:gd name="connsiteY8" fmla="*/ 206968 h 971489"/>
              <a:gd name="connsiteX9" fmla="*/ 1041855 w 1051362"/>
              <a:gd name="connsiteY9" fmla="*/ 202797 h 971489"/>
              <a:gd name="connsiteX10" fmla="*/ 1051362 w 1051362"/>
              <a:gd name="connsiteY10" fmla="*/ 177470 h 971489"/>
              <a:gd name="connsiteX11" fmla="*/ 1048827 w 1051362"/>
              <a:gd name="connsiteY11" fmla="*/ 700334 h 971489"/>
              <a:gd name="connsiteX12" fmla="*/ 1050925 w 1051362"/>
              <a:gd name="connsiteY12" fmla="*/ 910457 h 971489"/>
              <a:gd name="connsiteX13" fmla="*/ 781050 w 1051362"/>
              <a:gd name="connsiteY13" fmla="*/ 965955 h 971489"/>
              <a:gd name="connsiteX14" fmla="*/ 523875 w 1051362"/>
              <a:gd name="connsiteY14" fmla="*/ 825749 h 971489"/>
              <a:gd name="connsiteX15" fmla="*/ 327025 w 1051362"/>
              <a:gd name="connsiteY15" fmla="*/ 834512 h 971489"/>
              <a:gd name="connsiteX16" fmla="*/ 279400 w 1051362"/>
              <a:gd name="connsiteY16" fmla="*/ 910457 h 971489"/>
              <a:gd name="connsiteX17" fmla="*/ 215900 w 1051362"/>
              <a:gd name="connsiteY17" fmla="*/ 965955 h 971489"/>
              <a:gd name="connsiteX18" fmla="*/ 58737 w 1051362"/>
              <a:gd name="connsiteY18" fmla="*/ 936745 h 971489"/>
              <a:gd name="connsiteX19" fmla="*/ 0 w 1051362"/>
              <a:gd name="connsiteY19" fmla="*/ 919220 h 971489"/>
              <a:gd name="connsiteX20" fmla="*/ 545 w 1051362"/>
              <a:gd name="connsiteY20" fmla="*/ 772511 h 971489"/>
              <a:gd name="connsiteX21" fmla="*/ 595 w 1051362"/>
              <a:gd name="connsiteY21" fmla="*/ 765476 h 971489"/>
              <a:gd name="connsiteX22" fmla="*/ 384 w 1051362"/>
              <a:gd name="connsiteY22" fmla="*/ 765476 h 971489"/>
              <a:gd name="connsiteX23" fmla="*/ 2290 w 1051362"/>
              <a:gd name="connsiteY23" fmla="*/ 239168 h 971489"/>
              <a:gd name="connsiteX24" fmla="*/ 36862 w 1051362"/>
              <a:gd name="connsiteY24" fmla="*/ 271321 h 971489"/>
              <a:gd name="connsiteX25" fmla="*/ 148773 w 1051362"/>
              <a:gd name="connsiteY25" fmla="*/ 327235 h 971489"/>
              <a:gd name="connsiteX26" fmla="*/ 404223 w 1051362"/>
              <a:gd name="connsiteY26" fmla="*/ 318795 h 971489"/>
              <a:gd name="connsiteX27" fmla="*/ 406656 w 1051362"/>
              <a:gd name="connsiteY27" fmla="*/ 235453 h 971489"/>
              <a:gd name="connsiteX28" fmla="*/ 316640 w 1051362"/>
              <a:gd name="connsiteY28" fmla="*/ 167935 h 971489"/>
              <a:gd name="connsiteX29" fmla="*/ 331237 w 1051362"/>
              <a:gd name="connsiteY29" fmla="*/ 70878 h 971489"/>
              <a:gd name="connsiteX30" fmla="*/ 446798 w 1051362"/>
              <a:gd name="connsiteY30" fmla="*/ 13910 h 971489"/>
              <a:gd name="connsiteX31" fmla="*/ 613382 w 1051362"/>
              <a:gd name="connsiteY31" fmla="*/ 286 h 971489"/>
              <a:gd name="connsiteX0" fmla="*/ 539 w 1071405"/>
              <a:gd name="connsiteY0" fmla="*/ 767956 h 992805"/>
              <a:gd name="connsiteX1" fmla="*/ 539 w 1071405"/>
              <a:gd name="connsiteY1" fmla="*/ 767956 h 992805"/>
              <a:gd name="connsiteX2" fmla="*/ 613382 w 1071405"/>
              <a:gd name="connsiteY2" fmla="*/ 286 h 992805"/>
              <a:gd name="connsiteX3" fmla="*/ 665754 w 1071405"/>
              <a:gd name="connsiteY3" fmla="*/ 5470 h 992805"/>
              <a:gd name="connsiteX4" fmla="*/ 816591 w 1071405"/>
              <a:gd name="connsiteY4" fmla="*/ 84592 h 992805"/>
              <a:gd name="connsiteX5" fmla="*/ 770367 w 1071405"/>
              <a:gd name="connsiteY5" fmla="*/ 158440 h 992805"/>
              <a:gd name="connsiteX6" fmla="*/ 799561 w 1071405"/>
              <a:gd name="connsiteY6" fmla="*/ 230178 h 992805"/>
              <a:gd name="connsiteX7" fmla="*/ 957697 w 1071405"/>
              <a:gd name="connsiteY7" fmla="*/ 264992 h 992805"/>
              <a:gd name="connsiteX8" fmla="*/ 1036765 w 1071405"/>
              <a:gd name="connsiteY8" fmla="*/ 206968 h 992805"/>
              <a:gd name="connsiteX9" fmla="*/ 1041855 w 1071405"/>
              <a:gd name="connsiteY9" fmla="*/ 202797 h 992805"/>
              <a:gd name="connsiteX10" fmla="*/ 1051362 w 1071405"/>
              <a:gd name="connsiteY10" fmla="*/ 177470 h 992805"/>
              <a:gd name="connsiteX11" fmla="*/ 1050925 w 1071405"/>
              <a:gd name="connsiteY11" fmla="*/ 910457 h 992805"/>
              <a:gd name="connsiteX12" fmla="*/ 781050 w 1071405"/>
              <a:gd name="connsiteY12" fmla="*/ 965955 h 992805"/>
              <a:gd name="connsiteX13" fmla="*/ 523875 w 1071405"/>
              <a:gd name="connsiteY13" fmla="*/ 825749 h 992805"/>
              <a:gd name="connsiteX14" fmla="*/ 327025 w 1071405"/>
              <a:gd name="connsiteY14" fmla="*/ 834512 h 992805"/>
              <a:gd name="connsiteX15" fmla="*/ 279400 w 1071405"/>
              <a:gd name="connsiteY15" fmla="*/ 910457 h 992805"/>
              <a:gd name="connsiteX16" fmla="*/ 215900 w 1071405"/>
              <a:gd name="connsiteY16" fmla="*/ 965955 h 992805"/>
              <a:gd name="connsiteX17" fmla="*/ 58737 w 1071405"/>
              <a:gd name="connsiteY17" fmla="*/ 936745 h 992805"/>
              <a:gd name="connsiteX18" fmla="*/ 0 w 1071405"/>
              <a:gd name="connsiteY18" fmla="*/ 919220 h 992805"/>
              <a:gd name="connsiteX19" fmla="*/ 545 w 1071405"/>
              <a:gd name="connsiteY19" fmla="*/ 772511 h 992805"/>
              <a:gd name="connsiteX20" fmla="*/ 595 w 1071405"/>
              <a:gd name="connsiteY20" fmla="*/ 765476 h 992805"/>
              <a:gd name="connsiteX21" fmla="*/ 384 w 1071405"/>
              <a:gd name="connsiteY21" fmla="*/ 765476 h 992805"/>
              <a:gd name="connsiteX22" fmla="*/ 2290 w 1071405"/>
              <a:gd name="connsiteY22" fmla="*/ 239168 h 992805"/>
              <a:gd name="connsiteX23" fmla="*/ 36862 w 1071405"/>
              <a:gd name="connsiteY23" fmla="*/ 271321 h 992805"/>
              <a:gd name="connsiteX24" fmla="*/ 148773 w 1071405"/>
              <a:gd name="connsiteY24" fmla="*/ 327235 h 992805"/>
              <a:gd name="connsiteX25" fmla="*/ 404223 w 1071405"/>
              <a:gd name="connsiteY25" fmla="*/ 318795 h 992805"/>
              <a:gd name="connsiteX26" fmla="*/ 406656 w 1071405"/>
              <a:gd name="connsiteY26" fmla="*/ 235453 h 992805"/>
              <a:gd name="connsiteX27" fmla="*/ 316640 w 1071405"/>
              <a:gd name="connsiteY27" fmla="*/ 167935 h 992805"/>
              <a:gd name="connsiteX28" fmla="*/ 331237 w 1071405"/>
              <a:gd name="connsiteY28" fmla="*/ 70878 h 992805"/>
              <a:gd name="connsiteX29" fmla="*/ 446798 w 1071405"/>
              <a:gd name="connsiteY29" fmla="*/ 13910 h 992805"/>
              <a:gd name="connsiteX30" fmla="*/ 613382 w 1071405"/>
              <a:gd name="connsiteY30" fmla="*/ 286 h 992805"/>
              <a:gd name="connsiteX0" fmla="*/ 539 w 1071405"/>
              <a:gd name="connsiteY0" fmla="*/ 767956 h 992805"/>
              <a:gd name="connsiteX1" fmla="*/ 539 w 1071405"/>
              <a:gd name="connsiteY1" fmla="*/ 767956 h 992805"/>
              <a:gd name="connsiteX2" fmla="*/ 613382 w 1071405"/>
              <a:gd name="connsiteY2" fmla="*/ 286 h 992805"/>
              <a:gd name="connsiteX3" fmla="*/ 665754 w 1071405"/>
              <a:gd name="connsiteY3" fmla="*/ 5470 h 992805"/>
              <a:gd name="connsiteX4" fmla="*/ 816591 w 1071405"/>
              <a:gd name="connsiteY4" fmla="*/ 84592 h 992805"/>
              <a:gd name="connsiteX5" fmla="*/ 770367 w 1071405"/>
              <a:gd name="connsiteY5" fmla="*/ 158440 h 992805"/>
              <a:gd name="connsiteX6" fmla="*/ 799561 w 1071405"/>
              <a:gd name="connsiteY6" fmla="*/ 230178 h 992805"/>
              <a:gd name="connsiteX7" fmla="*/ 957697 w 1071405"/>
              <a:gd name="connsiteY7" fmla="*/ 264992 h 992805"/>
              <a:gd name="connsiteX8" fmla="*/ 1036765 w 1071405"/>
              <a:gd name="connsiteY8" fmla="*/ 206968 h 992805"/>
              <a:gd name="connsiteX9" fmla="*/ 1041855 w 1071405"/>
              <a:gd name="connsiteY9" fmla="*/ 202797 h 992805"/>
              <a:gd name="connsiteX10" fmla="*/ 1051362 w 1071405"/>
              <a:gd name="connsiteY10" fmla="*/ 177470 h 992805"/>
              <a:gd name="connsiteX11" fmla="*/ 1050925 w 1071405"/>
              <a:gd name="connsiteY11" fmla="*/ 910457 h 992805"/>
              <a:gd name="connsiteX12" fmla="*/ 781050 w 1071405"/>
              <a:gd name="connsiteY12" fmla="*/ 965955 h 992805"/>
              <a:gd name="connsiteX13" fmla="*/ 523875 w 1071405"/>
              <a:gd name="connsiteY13" fmla="*/ 825749 h 992805"/>
              <a:gd name="connsiteX14" fmla="*/ 327025 w 1071405"/>
              <a:gd name="connsiteY14" fmla="*/ 834512 h 992805"/>
              <a:gd name="connsiteX15" fmla="*/ 279400 w 1071405"/>
              <a:gd name="connsiteY15" fmla="*/ 910457 h 992805"/>
              <a:gd name="connsiteX16" fmla="*/ 215900 w 1071405"/>
              <a:gd name="connsiteY16" fmla="*/ 965955 h 992805"/>
              <a:gd name="connsiteX17" fmla="*/ 58737 w 1071405"/>
              <a:gd name="connsiteY17" fmla="*/ 936745 h 992805"/>
              <a:gd name="connsiteX18" fmla="*/ 0 w 1071405"/>
              <a:gd name="connsiteY18" fmla="*/ 919220 h 992805"/>
              <a:gd name="connsiteX19" fmla="*/ 545 w 1071405"/>
              <a:gd name="connsiteY19" fmla="*/ 772511 h 992805"/>
              <a:gd name="connsiteX20" fmla="*/ 595 w 1071405"/>
              <a:gd name="connsiteY20" fmla="*/ 765476 h 992805"/>
              <a:gd name="connsiteX21" fmla="*/ 384 w 1071405"/>
              <a:gd name="connsiteY21" fmla="*/ 765476 h 992805"/>
              <a:gd name="connsiteX22" fmla="*/ 2290 w 1071405"/>
              <a:gd name="connsiteY22" fmla="*/ 239168 h 992805"/>
              <a:gd name="connsiteX23" fmla="*/ 36862 w 1071405"/>
              <a:gd name="connsiteY23" fmla="*/ 271321 h 992805"/>
              <a:gd name="connsiteX24" fmla="*/ 148773 w 1071405"/>
              <a:gd name="connsiteY24" fmla="*/ 327235 h 992805"/>
              <a:gd name="connsiteX25" fmla="*/ 404223 w 1071405"/>
              <a:gd name="connsiteY25" fmla="*/ 318795 h 992805"/>
              <a:gd name="connsiteX26" fmla="*/ 406656 w 1071405"/>
              <a:gd name="connsiteY26" fmla="*/ 235453 h 992805"/>
              <a:gd name="connsiteX27" fmla="*/ 316640 w 1071405"/>
              <a:gd name="connsiteY27" fmla="*/ 167935 h 992805"/>
              <a:gd name="connsiteX28" fmla="*/ 331237 w 1071405"/>
              <a:gd name="connsiteY28" fmla="*/ 70878 h 992805"/>
              <a:gd name="connsiteX29" fmla="*/ 446798 w 1071405"/>
              <a:gd name="connsiteY29" fmla="*/ 13910 h 992805"/>
              <a:gd name="connsiteX30" fmla="*/ 613382 w 1071405"/>
              <a:gd name="connsiteY30" fmla="*/ 286 h 992805"/>
              <a:gd name="connsiteX0" fmla="*/ 539 w 1052405"/>
              <a:gd name="connsiteY0" fmla="*/ 767956 h 992805"/>
              <a:gd name="connsiteX1" fmla="*/ 539 w 1052405"/>
              <a:gd name="connsiteY1" fmla="*/ 767956 h 992805"/>
              <a:gd name="connsiteX2" fmla="*/ 613382 w 1052405"/>
              <a:gd name="connsiteY2" fmla="*/ 286 h 992805"/>
              <a:gd name="connsiteX3" fmla="*/ 665754 w 1052405"/>
              <a:gd name="connsiteY3" fmla="*/ 5470 h 992805"/>
              <a:gd name="connsiteX4" fmla="*/ 816591 w 1052405"/>
              <a:gd name="connsiteY4" fmla="*/ 84592 h 992805"/>
              <a:gd name="connsiteX5" fmla="*/ 770367 w 1052405"/>
              <a:gd name="connsiteY5" fmla="*/ 158440 h 992805"/>
              <a:gd name="connsiteX6" fmla="*/ 799561 w 1052405"/>
              <a:gd name="connsiteY6" fmla="*/ 230178 h 992805"/>
              <a:gd name="connsiteX7" fmla="*/ 957697 w 1052405"/>
              <a:gd name="connsiteY7" fmla="*/ 264992 h 992805"/>
              <a:gd name="connsiteX8" fmla="*/ 1036765 w 1052405"/>
              <a:gd name="connsiteY8" fmla="*/ 206968 h 992805"/>
              <a:gd name="connsiteX9" fmla="*/ 1041855 w 1052405"/>
              <a:gd name="connsiteY9" fmla="*/ 202797 h 992805"/>
              <a:gd name="connsiteX10" fmla="*/ 1051362 w 1052405"/>
              <a:gd name="connsiteY10" fmla="*/ 177470 h 992805"/>
              <a:gd name="connsiteX11" fmla="*/ 1050925 w 1052405"/>
              <a:gd name="connsiteY11" fmla="*/ 910457 h 992805"/>
              <a:gd name="connsiteX12" fmla="*/ 781050 w 1052405"/>
              <a:gd name="connsiteY12" fmla="*/ 965955 h 992805"/>
              <a:gd name="connsiteX13" fmla="*/ 523875 w 1052405"/>
              <a:gd name="connsiteY13" fmla="*/ 825749 h 992805"/>
              <a:gd name="connsiteX14" fmla="*/ 327025 w 1052405"/>
              <a:gd name="connsiteY14" fmla="*/ 834512 h 992805"/>
              <a:gd name="connsiteX15" fmla="*/ 279400 w 1052405"/>
              <a:gd name="connsiteY15" fmla="*/ 910457 h 992805"/>
              <a:gd name="connsiteX16" fmla="*/ 215900 w 1052405"/>
              <a:gd name="connsiteY16" fmla="*/ 965955 h 992805"/>
              <a:gd name="connsiteX17" fmla="*/ 58737 w 1052405"/>
              <a:gd name="connsiteY17" fmla="*/ 936745 h 992805"/>
              <a:gd name="connsiteX18" fmla="*/ 0 w 1052405"/>
              <a:gd name="connsiteY18" fmla="*/ 919220 h 992805"/>
              <a:gd name="connsiteX19" fmla="*/ 545 w 1052405"/>
              <a:gd name="connsiteY19" fmla="*/ 772511 h 992805"/>
              <a:gd name="connsiteX20" fmla="*/ 595 w 1052405"/>
              <a:gd name="connsiteY20" fmla="*/ 765476 h 992805"/>
              <a:gd name="connsiteX21" fmla="*/ 384 w 1052405"/>
              <a:gd name="connsiteY21" fmla="*/ 765476 h 992805"/>
              <a:gd name="connsiteX22" fmla="*/ 2290 w 1052405"/>
              <a:gd name="connsiteY22" fmla="*/ 239168 h 992805"/>
              <a:gd name="connsiteX23" fmla="*/ 36862 w 1052405"/>
              <a:gd name="connsiteY23" fmla="*/ 271321 h 992805"/>
              <a:gd name="connsiteX24" fmla="*/ 148773 w 1052405"/>
              <a:gd name="connsiteY24" fmla="*/ 327235 h 992805"/>
              <a:gd name="connsiteX25" fmla="*/ 404223 w 1052405"/>
              <a:gd name="connsiteY25" fmla="*/ 318795 h 992805"/>
              <a:gd name="connsiteX26" fmla="*/ 406656 w 1052405"/>
              <a:gd name="connsiteY26" fmla="*/ 235453 h 992805"/>
              <a:gd name="connsiteX27" fmla="*/ 316640 w 1052405"/>
              <a:gd name="connsiteY27" fmla="*/ 167935 h 992805"/>
              <a:gd name="connsiteX28" fmla="*/ 331237 w 1052405"/>
              <a:gd name="connsiteY28" fmla="*/ 70878 h 992805"/>
              <a:gd name="connsiteX29" fmla="*/ 446798 w 1052405"/>
              <a:gd name="connsiteY29" fmla="*/ 13910 h 992805"/>
              <a:gd name="connsiteX30" fmla="*/ 613382 w 1052405"/>
              <a:gd name="connsiteY30" fmla="*/ 286 h 992805"/>
              <a:gd name="connsiteX0" fmla="*/ 539 w 1052405"/>
              <a:gd name="connsiteY0" fmla="*/ 767956 h 975621"/>
              <a:gd name="connsiteX1" fmla="*/ 539 w 1052405"/>
              <a:gd name="connsiteY1" fmla="*/ 767956 h 975621"/>
              <a:gd name="connsiteX2" fmla="*/ 613382 w 1052405"/>
              <a:gd name="connsiteY2" fmla="*/ 286 h 975621"/>
              <a:gd name="connsiteX3" fmla="*/ 665754 w 1052405"/>
              <a:gd name="connsiteY3" fmla="*/ 5470 h 975621"/>
              <a:gd name="connsiteX4" fmla="*/ 816591 w 1052405"/>
              <a:gd name="connsiteY4" fmla="*/ 84592 h 975621"/>
              <a:gd name="connsiteX5" fmla="*/ 770367 w 1052405"/>
              <a:gd name="connsiteY5" fmla="*/ 158440 h 975621"/>
              <a:gd name="connsiteX6" fmla="*/ 799561 w 1052405"/>
              <a:gd name="connsiteY6" fmla="*/ 230178 h 975621"/>
              <a:gd name="connsiteX7" fmla="*/ 957697 w 1052405"/>
              <a:gd name="connsiteY7" fmla="*/ 264992 h 975621"/>
              <a:gd name="connsiteX8" fmla="*/ 1036765 w 1052405"/>
              <a:gd name="connsiteY8" fmla="*/ 206968 h 975621"/>
              <a:gd name="connsiteX9" fmla="*/ 1041855 w 1052405"/>
              <a:gd name="connsiteY9" fmla="*/ 202797 h 975621"/>
              <a:gd name="connsiteX10" fmla="*/ 1051362 w 1052405"/>
              <a:gd name="connsiteY10" fmla="*/ 177470 h 975621"/>
              <a:gd name="connsiteX11" fmla="*/ 1050925 w 1052405"/>
              <a:gd name="connsiteY11" fmla="*/ 910457 h 975621"/>
              <a:gd name="connsiteX12" fmla="*/ 781050 w 1052405"/>
              <a:gd name="connsiteY12" fmla="*/ 965955 h 975621"/>
              <a:gd name="connsiteX13" fmla="*/ 523875 w 1052405"/>
              <a:gd name="connsiteY13" fmla="*/ 825749 h 975621"/>
              <a:gd name="connsiteX14" fmla="*/ 327025 w 1052405"/>
              <a:gd name="connsiteY14" fmla="*/ 834512 h 975621"/>
              <a:gd name="connsiteX15" fmla="*/ 279400 w 1052405"/>
              <a:gd name="connsiteY15" fmla="*/ 910457 h 975621"/>
              <a:gd name="connsiteX16" fmla="*/ 215900 w 1052405"/>
              <a:gd name="connsiteY16" fmla="*/ 965955 h 975621"/>
              <a:gd name="connsiteX17" fmla="*/ 58737 w 1052405"/>
              <a:gd name="connsiteY17" fmla="*/ 936745 h 975621"/>
              <a:gd name="connsiteX18" fmla="*/ 0 w 1052405"/>
              <a:gd name="connsiteY18" fmla="*/ 919220 h 975621"/>
              <a:gd name="connsiteX19" fmla="*/ 545 w 1052405"/>
              <a:gd name="connsiteY19" fmla="*/ 772511 h 975621"/>
              <a:gd name="connsiteX20" fmla="*/ 595 w 1052405"/>
              <a:gd name="connsiteY20" fmla="*/ 765476 h 975621"/>
              <a:gd name="connsiteX21" fmla="*/ 384 w 1052405"/>
              <a:gd name="connsiteY21" fmla="*/ 765476 h 975621"/>
              <a:gd name="connsiteX22" fmla="*/ 2290 w 1052405"/>
              <a:gd name="connsiteY22" fmla="*/ 239168 h 975621"/>
              <a:gd name="connsiteX23" fmla="*/ 36862 w 1052405"/>
              <a:gd name="connsiteY23" fmla="*/ 271321 h 975621"/>
              <a:gd name="connsiteX24" fmla="*/ 148773 w 1052405"/>
              <a:gd name="connsiteY24" fmla="*/ 327235 h 975621"/>
              <a:gd name="connsiteX25" fmla="*/ 404223 w 1052405"/>
              <a:gd name="connsiteY25" fmla="*/ 318795 h 975621"/>
              <a:gd name="connsiteX26" fmla="*/ 406656 w 1052405"/>
              <a:gd name="connsiteY26" fmla="*/ 235453 h 975621"/>
              <a:gd name="connsiteX27" fmla="*/ 316640 w 1052405"/>
              <a:gd name="connsiteY27" fmla="*/ 167935 h 975621"/>
              <a:gd name="connsiteX28" fmla="*/ 331237 w 1052405"/>
              <a:gd name="connsiteY28" fmla="*/ 70878 h 975621"/>
              <a:gd name="connsiteX29" fmla="*/ 446798 w 1052405"/>
              <a:gd name="connsiteY29" fmla="*/ 13910 h 975621"/>
              <a:gd name="connsiteX30" fmla="*/ 613382 w 1052405"/>
              <a:gd name="connsiteY30" fmla="*/ 286 h 975621"/>
              <a:gd name="connsiteX0" fmla="*/ 539 w 1052405"/>
              <a:gd name="connsiteY0" fmla="*/ 767956 h 975621"/>
              <a:gd name="connsiteX1" fmla="*/ 539 w 1052405"/>
              <a:gd name="connsiteY1" fmla="*/ 767956 h 975621"/>
              <a:gd name="connsiteX2" fmla="*/ 613382 w 1052405"/>
              <a:gd name="connsiteY2" fmla="*/ 286 h 975621"/>
              <a:gd name="connsiteX3" fmla="*/ 665754 w 1052405"/>
              <a:gd name="connsiteY3" fmla="*/ 5470 h 975621"/>
              <a:gd name="connsiteX4" fmla="*/ 816591 w 1052405"/>
              <a:gd name="connsiteY4" fmla="*/ 84592 h 975621"/>
              <a:gd name="connsiteX5" fmla="*/ 770367 w 1052405"/>
              <a:gd name="connsiteY5" fmla="*/ 158440 h 975621"/>
              <a:gd name="connsiteX6" fmla="*/ 799561 w 1052405"/>
              <a:gd name="connsiteY6" fmla="*/ 230178 h 975621"/>
              <a:gd name="connsiteX7" fmla="*/ 957697 w 1052405"/>
              <a:gd name="connsiteY7" fmla="*/ 264992 h 975621"/>
              <a:gd name="connsiteX8" fmla="*/ 1036765 w 1052405"/>
              <a:gd name="connsiteY8" fmla="*/ 206968 h 975621"/>
              <a:gd name="connsiteX9" fmla="*/ 1051362 w 1052405"/>
              <a:gd name="connsiteY9" fmla="*/ 177470 h 975621"/>
              <a:gd name="connsiteX10" fmla="*/ 1050925 w 1052405"/>
              <a:gd name="connsiteY10" fmla="*/ 910457 h 975621"/>
              <a:gd name="connsiteX11" fmla="*/ 781050 w 1052405"/>
              <a:gd name="connsiteY11" fmla="*/ 965955 h 975621"/>
              <a:gd name="connsiteX12" fmla="*/ 523875 w 1052405"/>
              <a:gd name="connsiteY12" fmla="*/ 825749 h 975621"/>
              <a:gd name="connsiteX13" fmla="*/ 327025 w 1052405"/>
              <a:gd name="connsiteY13" fmla="*/ 834512 h 975621"/>
              <a:gd name="connsiteX14" fmla="*/ 279400 w 1052405"/>
              <a:gd name="connsiteY14" fmla="*/ 910457 h 975621"/>
              <a:gd name="connsiteX15" fmla="*/ 215900 w 1052405"/>
              <a:gd name="connsiteY15" fmla="*/ 965955 h 975621"/>
              <a:gd name="connsiteX16" fmla="*/ 58737 w 1052405"/>
              <a:gd name="connsiteY16" fmla="*/ 936745 h 975621"/>
              <a:gd name="connsiteX17" fmla="*/ 0 w 1052405"/>
              <a:gd name="connsiteY17" fmla="*/ 919220 h 975621"/>
              <a:gd name="connsiteX18" fmla="*/ 545 w 1052405"/>
              <a:gd name="connsiteY18" fmla="*/ 772511 h 975621"/>
              <a:gd name="connsiteX19" fmla="*/ 595 w 1052405"/>
              <a:gd name="connsiteY19" fmla="*/ 765476 h 975621"/>
              <a:gd name="connsiteX20" fmla="*/ 384 w 1052405"/>
              <a:gd name="connsiteY20" fmla="*/ 765476 h 975621"/>
              <a:gd name="connsiteX21" fmla="*/ 2290 w 1052405"/>
              <a:gd name="connsiteY21" fmla="*/ 239168 h 975621"/>
              <a:gd name="connsiteX22" fmla="*/ 36862 w 1052405"/>
              <a:gd name="connsiteY22" fmla="*/ 271321 h 975621"/>
              <a:gd name="connsiteX23" fmla="*/ 148773 w 1052405"/>
              <a:gd name="connsiteY23" fmla="*/ 327235 h 975621"/>
              <a:gd name="connsiteX24" fmla="*/ 404223 w 1052405"/>
              <a:gd name="connsiteY24" fmla="*/ 318795 h 975621"/>
              <a:gd name="connsiteX25" fmla="*/ 406656 w 1052405"/>
              <a:gd name="connsiteY25" fmla="*/ 235453 h 975621"/>
              <a:gd name="connsiteX26" fmla="*/ 316640 w 1052405"/>
              <a:gd name="connsiteY26" fmla="*/ 167935 h 975621"/>
              <a:gd name="connsiteX27" fmla="*/ 331237 w 1052405"/>
              <a:gd name="connsiteY27" fmla="*/ 70878 h 975621"/>
              <a:gd name="connsiteX28" fmla="*/ 446798 w 1052405"/>
              <a:gd name="connsiteY28" fmla="*/ 13910 h 975621"/>
              <a:gd name="connsiteX29" fmla="*/ 613382 w 1052405"/>
              <a:gd name="connsiteY29" fmla="*/ 286 h 975621"/>
              <a:gd name="connsiteX0" fmla="*/ 539 w 1053008"/>
              <a:gd name="connsiteY0" fmla="*/ 767956 h 975621"/>
              <a:gd name="connsiteX1" fmla="*/ 539 w 1053008"/>
              <a:gd name="connsiteY1" fmla="*/ 767956 h 975621"/>
              <a:gd name="connsiteX2" fmla="*/ 613382 w 1053008"/>
              <a:gd name="connsiteY2" fmla="*/ 286 h 975621"/>
              <a:gd name="connsiteX3" fmla="*/ 665754 w 1053008"/>
              <a:gd name="connsiteY3" fmla="*/ 5470 h 975621"/>
              <a:gd name="connsiteX4" fmla="*/ 816591 w 1053008"/>
              <a:gd name="connsiteY4" fmla="*/ 84592 h 975621"/>
              <a:gd name="connsiteX5" fmla="*/ 770367 w 1053008"/>
              <a:gd name="connsiteY5" fmla="*/ 158440 h 975621"/>
              <a:gd name="connsiteX6" fmla="*/ 799561 w 1053008"/>
              <a:gd name="connsiteY6" fmla="*/ 230178 h 975621"/>
              <a:gd name="connsiteX7" fmla="*/ 957697 w 1053008"/>
              <a:gd name="connsiteY7" fmla="*/ 264992 h 975621"/>
              <a:gd name="connsiteX8" fmla="*/ 1036765 w 1053008"/>
              <a:gd name="connsiteY8" fmla="*/ 206968 h 975621"/>
              <a:gd name="connsiteX9" fmla="*/ 1052282 w 1053008"/>
              <a:gd name="connsiteY9" fmla="*/ 177470 h 975621"/>
              <a:gd name="connsiteX10" fmla="*/ 1050925 w 1053008"/>
              <a:gd name="connsiteY10" fmla="*/ 910457 h 975621"/>
              <a:gd name="connsiteX11" fmla="*/ 781050 w 1053008"/>
              <a:gd name="connsiteY11" fmla="*/ 965955 h 975621"/>
              <a:gd name="connsiteX12" fmla="*/ 523875 w 1053008"/>
              <a:gd name="connsiteY12" fmla="*/ 825749 h 975621"/>
              <a:gd name="connsiteX13" fmla="*/ 327025 w 1053008"/>
              <a:gd name="connsiteY13" fmla="*/ 834512 h 975621"/>
              <a:gd name="connsiteX14" fmla="*/ 279400 w 1053008"/>
              <a:gd name="connsiteY14" fmla="*/ 910457 h 975621"/>
              <a:gd name="connsiteX15" fmla="*/ 215900 w 1053008"/>
              <a:gd name="connsiteY15" fmla="*/ 965955 h 975621"/>
              <a:gd name="connsiteX16" fmla="*/ 58737 w 1053008"/>
              <a:gd name="connsiteY16" fmla="*/ 936745 h 975621"/>
              <a:gd name="connsiteX17" fmla="*/ 0 w 1053008"/>
              <a:gd name="connsiteY17" fmla="*/ 919220 h 975621"/>
              <a:gd name="connsiteX18" fmla="*/ 545 w 1053008"/>
              <a:gd name="connsiteY18" fmla="*/ 772511 h 975621"/>
              <a:gd name="connsiteX19" fmla="*/ 595 w 1053008"/>
              <a:gd name="connsiteY19" fmla="*/ 765476 h 975621"/>
              <a:gd name="connsiteX20" fmla="*/ 384 w 1053008"/>
              <a:gd name="connsiteY20" fmla="*/ 765476 h 975621"/>
              <a:gd name="connsiteX21" fmla="*/ 2290 w 1053008"/>
              <a:gd name="connsiteY21" fmla="*/ 239168 h 975621"/>
              <a:gd name="connsiteX22" fmla="*/ 36862 w 1053008"/>
              <a:gd name="connsiteY22" fmla="*/ 271321 h 975621"/>
              <a:gd name="connsiteX23" fmla="*/ 148773 w 1053008"/>
              <a:gd name="connsiteY23" fmla="*/ 327235 h 975621"/>
              <a:gd name="connsiteX24" fmla="*/ 404223 w 1053008"/>
              <a:gd name="connsiteY24" fmla="*/ 318795 h 975621"/>
              <a:gd name="connsiteX25" fmla="*/ 406656 w 1053008"/>
              <a:gd name="connsiteY25" fmla="*/ 235453 h 975621"/>
              <a:gd name="connsiteX26" fmla="*/ 316640 w 1053008"/>
              <a:gd name="connsiteY26" fmla="*/ 167935 h 975621"/>
              <a:gd name="connsiteX27" fmla="*/ 331237 w 1053008"/>
              <a:gd name="connsiteY27" fmla="*/ 70878 h 975621"/>
              <a:gd name="connsiteX28" fmla="*/ 446798 w 1053008"/>
              <a:gd name="connsiteY28" fmla="*/ 13910 h 975621"/>
              <a:gd name="connsiteX29" fmla="*/ 613382 w 1053008"/>
              <a:gd name="connsiteY29" fmla="*/ 286 h 975621"/>
              <a:gd name="connsiteX0" fmla="*/ 539 w 1058024"/>
              <a:gd name="connsiteY0" fmla="*/ 767956 h 975621"/>
              <a:gd name="connsiteX1" fmla="*/ 539 w 1058024"/>
              <a:gd name="connsiteY1" fmla="*/ 767956 h 975621"/>
              <a:gd name="connsiteX2" fmla="*/ 613382 w 1058024"/>
              <a:gd name="connsiteY2" fmla="*/ 286 h 975621"/>
              <a:gd name="connsiteX3" fmla="*/ 665754 w 1058024"/>
              <a:gd name="connsiteY3" fmla="*/ 5470 h 975621"/>
              <a:gd name="connsiteX4" fmla="*/ 816591 w 1058024"/>
              <a:gd name="connsiteY4" fmla="*/ 84592 h 975621"/>
              <a:gd name="connsiteX5" fmla="*/ 770367 w 1058024"/>
              <a:gd name="connsiteY5" fmla="*/ 158440 h 975621"/>
              <a:gd name="connsiteX6" fmla="*/ 799561 w 1058024"/>
              <a:gd name="connsiteY6" fmla="*/ 230178 h 975621"/>
              <a:gd name="connsiteX7" fmla="*/ 957697 w 1058024"/>
              <a:gd name="connsiteY7" fmla="*/ 264992 h 975621"/>
              <a:gd name="connsiteX8" fmla="*/ 1036765 w 1058024"/>
              <a:gd name="connsiteY8" fmla="*/ 206968 h 975621"/>
              <a:gd name="connsiteX9" fmla="*/ 1057800 w 1058024"/>
              <a:gd name="connsiteY9" fmla="*/ 171158 h 975621"/>
              <a:gd name="connsiteX10" fmla="*/ 1050925 w 1058024"/>
              <a:gd name="connsiteY10" fmla="*/ 910457 h 975621"/>
              <a:gd name="connsiteX11" fmla="*/ 781050 w 1058024"/>
              <a:gd name="connsiteY11" fmla="*/ 965955 h 975621"/>
              <a:gd name="connsiteX12" fmla="*/ 523875 w 1058024"/>
              <a:gd name="connsiteY12" fmla="*/ 825749 h 975621"/>
              <a:gd name="connsiteX13" fmla="*/ 327025 w 1058024"/>
              <a:gd name="connsiteY13" fmla="*/ 834512 h 975621"/>
              <a:gd name="connsiteX14" fmla="*/ 279400 w 1058024"/>
              <a:gd name="connsiteY14" fmla="*/ 910457 h 975621"/>
              <a:gd name="connsiteX15" fmla="*/ 215900 w 1058024"/>
              <a:gd name="connsiteY15" fmla="*/ 965955 h 975621"/>
              <a:gd name="connsiteX16" fmla="*/ 58737 w 1058024"/>
              <a:gd name="connsiteY16" fmla="*/ 936745 h 975621"/>
              <a:gd name="connsiteX17" fmla="*/ 0 w 1058024"/>
              <a:gd name="connsiteY17" fmla="*/ 919220 h 975621"/>
              <a:gd name="connsiteX18" fmla="*/ 545 w 1058024"/>
              <a:gd name="connsiteY18" fmla="*/ 772511 h 975621"/>
              <a:gd name="connsiteX19" fmla="*/ 595 w 1058024"/>
              <a:gd name="connsiteY19" fmla="*/ 765476 h 975621"/>
              <a:gd name="connsiteX20" fmla="*/ 384 w 1058024"/>
              <a:gd name="connsiteY20" fmla="*/ 765476 h 975621"/>
              <a:gd name="connsiteX21" fmla="*/ 2290 w 1058024"/>
              <a:gd name="connsiteY21" fmla="*/ 239168 h 975621"/>
              <a:gd name="connsiteX22" fmla="*/ 36862 w 1058024"/>
              <a:gd name="connsiteY22" fmla="*/ 271321 h 975621"/>
              <a:gd name="connsiteX23" fmla="*/ 148773 w 1058024"/>
              <a:gd name="connsiteY23" fmla="*/ 327235 h 975621"/>
              <a:gd name="connsiteX24" fmla="*/ 404223 w 1058024"/>
              <a:gd name="connsiteY24" fmla="*/ 318795 h 975621"/>
              <a:gd name="connsiteX25" fmla="*/ 406656 w 1058024"/>
              <a:gd name="connsiteY25" fmla="*/ 235453 h 975621"/>
              <a:gd name="connsiteX26" fmla="*/ 316640 w 1058024"/>
              <a:gd name="connsiteY26" fmla="*/ 167935 h 975621"/>
              <a:gd name="connsiteX27" fmla="*/ 331237 w 1058024"/>
              <a:gd name="connsiteY27" fmla="*/ 70878 h 975621"/>
              <a:gd name="connsiteX28" fmla="*/ 446798 w 1058024"/>
              <a:gd name="connsiteY28" fmla="*/ 13910 h 975621"/>
              <a:gd name="connsiteX29" fmla="*/ 613382 w 1058024"/>
              <a:gd name="connsiteY29" fmla="*/ 286 h 975621"/>
              <a:gd name="connsiteX0" fmla="*/ 539 w 1055388"/>
              <a:gd name="connsiteY0" fmla="*/ 767956 h 975621"/>
              <a:gd name="connsiteX1" fmla="*/ 539 w 1055388"/>
              <a:gd name="connsiteY1" fmla="*/ 767956 h 975621"/>
              <a:gd name="connsiteX2" fmla="*/ 613382 w 1055388"/>
              <a:gd name="connsiteY2" fmla="*/ 286 h 975621"/>
              <a:gd name="connsiteX3" fmla="*/ 665754 w 1055388"/>
              <a:gd name="connsiteY3" fmla="*/ 5470 h 975621"/>
              <a:gd name="connsiteX4" fmla="*/ 816591 w 1055388"/>
              <a:gd name="connsiteY4" fmla="*/ 84592 h 975621"/>
              <a:gd name="connsiteX5" fmla="*/ 770367 w 1055388"/>
              <a:gd name="connsiteY5" fmla="*/ 158440 h 975621"/>
              <a:gd name="connsiteX6" fmla="*/ 799561 w 1055388"/>
              <a:gd name="connsiteY6" fmla="*/ 230178 h 975621"/>
              <a:gd name="connsiteX7" fmla="*/ 957697 w 1055388"/>
              <a:gd name="connsiteY7" fmla="*/ 264992 h 975621"/>
              <a:gd name="connsiteX8" fmla="*/ 1036765 w 1055388"/>
              <a:gd name="connsiteY8" fmla="*/ 206968 h 975621"/>
              <a:gd name="connsiteX9" fmla="*/ 1055041 w 1055388"/>
              <a:gd name="connsiteY9" fmla="*/ 176208 h 975621"/>
              <a:gd name="connsiteX10" fmla="*/ 1050925 w 1055388"/>
              <a:gd name="connsiteY10" fmla="*/ 910457 h 975621"/>
              <a:gd name="connsiteX11" fmla="*/ 781050 w 1055388"/>
              <a:gd name="connsiteY11" fmla="*/ 965955 h 975621"/>
              <a:gd name="connsiteX12" fmla="*/ 523875 w 1055388"/>
              <a:gd name="connsiteY12" fmla="*/ 825749 h 975621"/>
              <a:gd name="connsiteX13" fmla="*/ 327025 w 1055388"/>
              <a:gd name="connsiteY13" fmla="*/ 834512 h 975621"/>
              <a:gd name="connsiteX14" fmla="*/ 279400 w 1055388"/>
              <a:gd name="connsiteY14" fmla="*/ 910457 h 975621"/>
              <a:gd name="connsiteX15" fmla="*/ 215900 w 1055388"/>
              <a:gd name="connsiteY15" fmla="*/ 965955 h 975621"/>
              <a:gd name="connsiteX16" fmla="*/ 58737 w 1055388"/>
              <a:gd name="connsiteY16" fmla="*/ 936745 h 975621"/>
              <a:gd name="connsiteX17" fmla="*/ 0 w 1055388"/>
              <a:gd name="connsiteY17" fmla="*/ 919220 h 975621"/>
              <a:gd name="connsiteX18" fmla="*/ 545 w 1055388"/>
              <a:gd name="connsiteY18" fmla="*/ 772511 h 975621"/>
              <a:gd name="connsiteX19" fmla="*/ 595 w 1055388"/>
              <a:gd name="connsiteY19" fmla="*/ 765476 h 975621"/>
              <a:gd name="connsiteX20" fmla="*/ 384 w 1055388"/>
              <a:gd name="connsiteY20" fmla="*/ 765476 h 975621"/>
              <a:gd name="connsiteX21" fmla="*/ 2290 w 1055388"/>
              <a:gd name="connsiteY21" fmla="*/ 239168 h 975621"/>
              <a:gd name="connsiteX22" fmla="*/ 36862 w 1055388"/>
              <a:gd name="connsiteY22" fmla="*/ 271321 h 975621"/>
              <a:gd name="connsiteX23" fmla="*/ 148773 w 1055388"/>
              <a:gd name="connsiteY23" fmla="*/ 327235 h 975621"/>
              <a:gd name="connsiteX24" fmla="*/ 404223 w 1055388"/>
              <a:gd name="connsiteY24" fmla="*/ 318795 h 975621"/>
              <a:gd name="connsiteX25" fmla="*/ 406656 w 1055388"/>
              <a:gd name="connsiteY25" fmla="*/ 235453 h 975621"/>
              <a:gd name="connsiteX26" fmla="*/ 316640 w 1055388"/>
              <a:gd name="connsiteY26" fmla="*/ 167935 h 975621"/>
              <a:gd name="connsiteX27" fmla="*/ 331237 w 1055388"/>
              <a:gd name="connsiteY27" fmla="*/ 70878 h 975621"/>
              <a:gd name="connsiteX28" fmla="*/ 446798 w 1055388"/>
              <a:gd name="connsiteY28" fmla="*/ 13910 h 975621"/>
              <a:gd name="connsiteX29" fmla="*/ 613382 w 1055388"/>
              <a:gd name="connsiteY29" fmla="*/ 286 h 975621"/>
              <a:gd name="connsiteX0" fmla="*/ 539 w 1053741"/>
              <a:gd name="connsiteY0" fmla="*/ 767956 h 975621"/>
              <a:gd name="connsiteX1" fmla="*/ 539 w 1053741"/>
              <a:gd name="connsiteY1" fmla="*/ 767956 h 975621"/>
              <a:gd name="connsiteX2" fmla="*/ 613382 w 1053741"/>
              <a:gd name="connsiteY2" fmla="*/ 286 h 975621"/>
              <a:gd name="connsiteX3" fmla="*/ 665754 w 1053741"/>
              <a:gd name="connsiteY3" fmla="*/ 5470 h 975621"/>
              <a:gd name="connsiteX4" fmla="*/ 816591 w 1053741"/>
              <a:gd name="connsiteY4" fmla="*/ 84592 h 975621"/>
              <a:gd name="connsiteX5" fmla="*/ 770367 w 1053741"/>
              <a:gd name="connsiteY5" fmla="*/ 158440 h 975621"/>
              <a:gd name="connsiteX6" fmla="*/ 799561 w 1053741"/>
              <a:gd name="connsiteY6" fmla="*/ 230178 h 975621"/>
              <a:gd name="connsiteX7" fmla="*/ 957697 w 1053741"/>
              <a:gd name="connsiteY7" fmla="*/ 264992 h 975621"/>
              <a:gd name="connsiteX8" fmla="*/ 1036765 w 1053741"/>
              <a:gd name="connsiteY8" fmla="*/ 206968 h 975621"/>
              <a:gd name="connsiteX9" fmla="*/ 1053202 w 1053741"/>
              <a:gd name="connsiteY9" fmla="*/ 181258 h 975621"/>
              <a:gd name="connsiteX10" fmla="*/ 1050925 w 1053741"/>
              <a:gd name="connsiteY10" fmla="*/ 910457 h 975621"/>
              <a:gd name="connsiteX11" fmla="*/ 781050 w 1053741"/>
              <a:gd name="connsiteY11" fmla="*/ 965955 h 975621"/>
              <a:gd name="connsiteX12" fmla="*/ 523875 w 1053741"/>
              <a:gd name="connsiteY12" fmla="*/ 825749 h 975621"/>
              <a:gd name="connsiteX13" fmla="*/ 327025 w 1053741"/>
              <a:gd name="connsiteY13" fmla="*/ 834512 h 975621"/>
              <a:gd name="connsiteX14" fmla="*/ 279400 w 1053741"/>
              <a:gd name="connsiteY14" fmla="*/ 910457 h 975621"/>
              <a:gd name="connsiteX15" fmla="*/ 215900 w 1053741"/>
              <a:gd name="connsiteY15" fmla="*/ 965955 h 975621"/>
              <a:gd name="connsiteX16" fmla="*/ 58737 w 1053741"/>
              <a:gd name="connsiteY16" fmla="*/ 936745 h 975621"/>
              <a:gd name="connsiteX17" fmla="*/ 0 w 1053741"/>
              <a:gd name="connsiteY17" fmla="*/ 919220 h 975621"/>
              <a:gd name="connsiteX18" fmla="*/ 545 w 1053741"/>
              <a:gd name="connsiteY18" fmla="*/ 772511 h 975621"/>
              <a:gd name="connsiteX19" fmla="*/ 595 w 1053741"/>
              <a:gd name="connsiteY19" fmla="*/ 765476 h 975621"/>
              <a:gd name="connsiteX20" fmla="*/ 384 w 1053741"/>
              <a:gd name="connsiteY20" fmla="*/ 765476 h 975621"/>
              <a:gd name="connsiteX21" fmla="*/ 2290 w 1053741"/>
              <a:gd name="connsiteY21" fmla="*/ 239168 h 975621"/>
              <a:gd name="connsiteX22" fmla="*/ 36862 w 1053741"/>
              <a:gd name="connsiteY22" fmla="*/ 271321 h 975621"/>
              <a:gd name="connsiteX23" fmla="*/ 148773 w 1053741"/>
              <a:gd name="connsiteY23" fmla="*/ 327235 h 975621"/>
              <a:gd name="connsiteX24" fmla="*/ 404223 w 1053741"/>
              <a:gd name="connsiteY24" fmla="*/ 318795 h 975621"/>
              <a:gd name="connsiteX25" fmla="*/ 406656 w 1053741"/>
              <a:gd name="connsiteY25" fmla="*/ 235453 h 975621"/>
              <a:gd name="connsiteX26" fmla="*/ 316640 w 1053741"/>
              <a:gd name="connsiteY26" fmla="*/ 167935 h 975621"/>
              <a:gd name="connsiteX27" fmla="*/ 331237 w 1053741"/>
              <a:gd name="connsiteY27" fmla="*/ 70878 h 975621"/>
              <a:gd name="connsiteX28" fmla="*/ 446798 w 1053741"/>
              <a:gd name="connsiteY28" fmla="*/ 13910 h 975621"/>
              <a:gd name="connsiteX29" fmla="*/ 613382 w 1053741"/>
              <a:gd name="connsiteY29" fmla="*/ 286 h 975621"/>
              <a:gd name="connsiteX0" fmla="*/ 539 w 1053202"/>
              <a:gd name="connsiteY0" fmla="*/ 767956 h 975621"/>
              <a:gd name="connsiteX1" fmla="*/ 539 w 1053202"/>
              <a:gd name="connsiteY1" fmla="*/ 767956 h 975621"/>
              <a:gd name="connsiteX2" fmla="*/ 613382 w 1053202"/>
              <a:gd name="connsiteY2" fmla="*/ 286 h 975621"/>
              <a:gd name="connsiteX3" fmla="*/ 665754 w 1053202"/>
              <a:gd name="connsiteY3" fmla="*/ 5470 h 975621"/>
              <a:gd name="connsiteX4" fmla="*/ 816591 w 1053202"/>
              <a:gd name="connsiteY4" fmla="*/ 84592 h 975621"/>
              <a:gd name="connsiteX5" fmla="*/ 770367 w 1053202"/>
              <a:gd name="connsiteY5" fmla="*/ 158440 h 975621"/>
              <a:gd name="connsiteX6" fmla="*/ 799561 w 1053202"/>
              <a:gd name="connsiteY6" fmla="*/ 230178 h 975621"/>
              <a:gd name="connsiteX7" fmla="*/ 957697 w 1053202"/>
              <a:gd name="connsiteY7" fmla="*/ 264992 h 975621"/>
              <a:gd name="connsiteX8" fmla="*/ 1036765 w 1053202"/>
              <a:gd name="connsiteY8" fmla="*/ 206968 h 975621"/>
              <a:gd name="connsiteX9" fmla="*/ 1053202 w 1053202"/>
              <a:gd name="connsiteY9" fmla="*/ 181258 h 975621"/>
              <a:gd name="connsiteX10" fmla="*/ 1050925 w 1053202"/>
              <a:gd name="connsiteY10" fmla="*/ 910457 h 975621"/>
              <a:gd name="connsiteX11" fmla="*/ 781050 w 1053202"/>
              <a:gd name="connsiteY11" fmla="*/ 965955 h 975621"/>
              <a:gd name="connsiteX12" fmla="*/ 523875 w 1053202"/>
              <a:gd name="connsiteY12" fmla="*/ 825749 h 975621"/>
              <a:gd name="connsiteX13" fmla="*/ 327025 w 1053202"/>
              <a:gd name="connsiteY13" fmla="*/ 834512 h 975621"/>
              <a:gd name="connsiteX14" fmla="*/ 279400 w 1053202"/>
              <a:gd name="connsiteY14" fmla="*/ 910457 h 975621"/>
              <a:gd name="connsiteX15" fmla="*/ 215900 w 1053202"/>
              <a:gd name="connsiteY15" fmla="*/ 965955 h 975621"/>
              <a:gd name="connsiteX16" fmla="*/ 58737 w 1053202"/>
              <a:gd name="connsiteY16" fmla="*/ 936745 h 975621"/>
              <a:gd name="connsiteX17" fmla="*/ 0 w 1053202"/>
              <a:gd name="connsiteY17" fmla="*/ 919220 h 975621"/>
              <a:gd name="connsiteX18" fmla="*/ 545 w 1053202"/>
              <a:gd name="connsiteY18" fmla="*/ 772511 h 975621"/>
              <a:gd name="connsiteX19" fmla="*/ 595 w 1053202"/>
              <a:gd name="connsiteY19" fmla="*/ 765476 h 975621"/>
              <a:gd name="connsiteX20" fmla="*/ 384 w 1053202"/>
              <a:gd name="connsiteY20" fmla="*/ 765476 h 975621"/>
              <a:gd name="connsiteX21" fmla="*/ 2290 w 1053202"/>
              <a:gd name="connsiteY21" fmla="*/ 239168 h 975621"/>
              <a:gd name="connsiteX22" fmla="*/ 36862 w 1053202"/>
              <a:gd name="connsiteY22" fmla="*/ 271321 h 975621"/>
              <a:gd name="connsiteX23" fmla="*/ 148773 w 1053202"/>
              <a:gd name="connsiteY23" fmla="*/ 327235 h 975621"/>
              <a:gd name="connsiteX24" fmla="*/ 404223 w 1053202"/>
              <a:gd name="connsiteY24" fmla="*/ 318795 h 975621"/>
              <a:gd name="connsiteX25" fmla="*/ 406656 w 1053202"/>
              <a:gd name="connsiteY25" fmla="*/ 235453 h 975621"/>
              <a:gd name="connsiteX26" fmla="*/ 316640 w 1053202"/>
              <a:gd name="connsiteY26" fmla="*/ 167935 h 975621"/>
              <a:gd name="connsiteX27" fmla="*/ 331237 w 1053202"/>
              <a:gd name="connsiteY27" fmla="*/ 70878 h 975621"/>
              <a:gd name="connsiteX28" fmla="*/ 446798 w 1053202"/>
              <a:gd name="connsiteY28" fmla="*/ 13910 h 975621"/>
              <a:gd name="connsiteX29" fmla="*/ 613382 w 1053202"/>
              <a:gd name="connsiteY29" fmla="*/ 286 h 975621"/>
              <a:gd name="connsiteX0" fmla="*/ 539 w 1053202"/>
              <a:gd name="connsiteY0" fmla="*/ 767956 h 975621"/>
              <a:gd name="connsiteX1" fmla="*/ 539 w 1053202"/>
              <a:gd name="connsiteY1" fmla="*/ 767956 h 975621"/>
              <a:gd name="connsiteX2" fmla="*/ 613382 w 1053202"/>
              <a:gd name="connsiteY2" fmla="*/ 286 h 975621"/>
              <a:gd name="connsiteX3" fmla="*/ 665754 w 1053202"/>
              <a:gd name="connsiteY3" fmla="*/ 5470 h 975621"/>
              <a:gd name="connsiteX4" fmla="*/ 816591 w 1053202"/>
              <a:gd name="connsiteY4" fmla="*/ 84592 h 975621"/>
              <a:gd name="connsiteX5" fmla="*/ 770367 w 1053202"/>
              <a:gd name="connsiteY5" fmla="*/ 158440 h 975621"/>
              <a:gd name="connsiteX6" fmla="*/ 799561 w 1053202"/>
              <a:gd name="connsiteY6" fmla="*/ 230178 h 975621"/>
              <a:gd name="connsiteX7" fmla="*/ 957697 w 1053202"/>
              <a:gd name="connsiteY7" fmla="*/ 264992 h 975621"/>
              <a:gd name="connsiteX8" fmla="*/ 1036765 w 1053202"/>
              <a:gd name="connsiteY8" fmla="*/ 206968 h 975621"/>
              <a:gd name="connsiteX9" fmla="*/ 1053202 w 1053202"/>
              <a:gd name="connsiteY9" fmla="*/ 181258 h 975621"/>
              <a:gd name="connsiteX10" fmla="*/ 1050925 w 1053202"/>
              <a:gd name="connsiteY10" fmla="*/ 910457 h 975621"/>
              <a:gd name="connsiteX11" fmla="*/ 781050 w 1053202"/>
              <a:gd name="connsiteY11" fmla="*/ 965955 h 975621"/>
              <a:gd name="connsiteX12" fmla="*/ 523875 w 1053202"/>
              <a:gd name="connsiteY12" fmla="*/ 825749 h 975621"/>
              <a:gd name="connsiteX13" fmla="*/ 327025 w 1053202"/>
              <a:gd name="connsiteY13" fmla="*/ 834512 h 975621"/>
              <a:gd name="connsiteX14" fmla="*/ 279400 w 1053202"/>
              <a:gd name="connsiteY14" fmla="*/ 910457 h 975621"/>
              <a:gd name="connsiteX15" fmla="*/ 215900 w 1053202"/>
              <a:gd name="connsiteY15" fmla="*/ 965955 h 975621"/>
              <a:gd name="connsiteX16" fmla="*/ 58737 w 1053202"/>
              <a:gd name="connsiteY16" fmla="*/ 936745 h 975621"/>
              <a:gd name="connsiteX17" fmla="*/ 0 w 1053202"/>
              <a:gd name="connsiteY17" fmla="*/ 919220 h 975621"/>
              <a:gd name="connsiteX18" fmla="*/ 545 w 1053202"/>
              <a:gd name="connsiteY18" fmla="*/ 772511 h 975621"/>
              <a:gd name="connsiteX19" fmla="*/ 595 w 1053202"/>
              <a:gd name="connsiteY19" fmla="*/ 765476 h 975621"/>
              <a:gd name="connsiteX20" fmla="*/ 384 w 1053202"/>
              <a:gd name="connsiteY20" fmla="*/ 765476 h 975621"/>
              <a:gd name="connsiteX21" fmla="*/ 2290 w 1053202"/>
              <a:gd name="connsiteY21" fmla="*/ 239168 h 975621"/>
              <a:gd name="connsiteX22" fmla="*/ 36862 w 1053202"/>
              <a:gd name="connsiteY22" fmla="*/ 271321 h 975621"/>
              <a:gd name="connsiteX23" fmla="*/ 148773 w 1053202"/>
              <a:gd name="connsiteY23" fmla="*/ 327235 h 975621"/>
              <a:gd name="connsiteX24" fmla="*/ 404223 w 1053202"/>
              <a:gd name="connsiteY24" fmla="*/ 318795 h 975621"/>
              <a:gd name="connsiteX25" fmla="*/ 406656 w 1053202"/>
              <a:gd name="connsiteY25" fmla="*/ 235453 h 975621"/>
              <a:gd name="connsiteX26" fmla="*/ 316640 w 1053202"/>
              <a:gd name="connsiteY26" fmla="*/ 167935 h 975621"/>
              <a:gd name="connsiteX27" fmla="*/ 331237 w 1053202"/>
              <a:gd name="connsiteY27" fmla="*/ 70878 h 975621"/>
              <a:gd name="connsiteX28" fmla="*/ 446798 w 1053202"/>
              <a:gd name="connsiteY28" fmla="*/ 13910 h 975621"/>
              <a:gd name="connsiteX29" fmla="*/ 613382 w 1053202"/>
              <a:gd name="connsiteY29" fmla="*/ 286 h 975621"/>
              <a:gd name="connsiteX0" fmla="*/ 539 w 1053202"/>
              <a:gd name="connsiteY0" fmla="*/ 767956 h 975621"/>
              <a:gd name="connsiteX1" fmla="*/ 539 w 1053202"/>
              <a:gd name="connsiteY1" fmla="*/ 767956 h 975621"/>
              <a:gd name="connsiteX2" fmla="*/ 613382 w 1053202"/>
              <a:gd name="connsiteY2" fmla="*/ 286 h 975621"/>
              <a:gd name="connsiteX3" fmla="*/ 665754 w 1053202"/>
              <a:gd name="connsiteY3" fmla="*/ 5470 h 975621"/>
              <a:gd name="connsiteX4" fmla="*/ 816591 w 1053202"/>
              <a:gd name="connsiteY4" fmla="*/ 84592 h 975621"/>
              <a:gd name="connsiteX5" fmla="*/ 770367 w 1053202"/>
              <a:gd name="connsiteY5" fmla="*/ 158440 h 975621"/>
              <a:gd name="connsiteX6" fmla="*/ 799561 w 1053202"/>
              <a:gd name="connsiteY6" fmla="*/ 230178 h 975621"/>
              <a:gd name="connsiteX7" fmla="*/ 957697 w 1053202"/>
              <a:gd name="connsiteY7" fmla="*/ 264992 h 975621"/>
              <a:gd name="connsiteX8" fmla="*/ 1036765 w 1053202"/>
              <a:gd name="connsiteY8" fmla="*/ 206968 h 975621"/>
              <a:gd name="connsiteX9" fmla="*/ 1053202 w 1053202"/>
              <a:gd name="connsiteY9" fmla="*/ 181258 h 975621"/>
              <a:gd name="connsiteX10" fmla="*/ 1050925 w 1053202"/>
              <a:gd name="connsiteY10" fmla="*/ 910457 h 975621"/>
              <a:gd name="connsiteX11" fmla="*/ 781050 w 1053202"/>
              <a:gd name="connsiteY11" fmla="*/ 965955 h 975621"/>
              <a:gd name="connsiteX12" fmla="*/ 523875 w 1053202"/>
              <a:gd name="connsiteY12" fmla="*/ 825749 h 975621"/>
              <a:gd name="connsiteX13" fmla="*/ 327025 w 1053202"/>
              <a:gd name="connsiteY13" fmla="*/ 834512 h 975621"/>
              <a:gd name="connsiteX14" fmla="*/ 279400 w 1053202"/>
              <a:gd name="connsiteY14" fmla="*/ 910457 h 975621"/>
              <a:gd name="connsiteX15" fmla="*/ 215900 w 1053202"/>
              <a:gd name="connsiteY15" fmla="*/ 965955 h 975621"/>
              <a:gd name="connsiteX16" fmla="*/ 58737 w 1053202"/>
              <a:gd name="connsiteY16" fmla="*/ 936745 h 975621"/>
              <a:gd name="connsiteX17" fmla="*/ 0 w 1053202"/>
              <a:gd name="connsiteY17" fmla="*/ 919220 h 975621"/>
              <a:gd name="connsiteX18" fmla="*/ 545 w 1053202"/>
              <a:gd name="connsiteY18" fmla="*/ 772511 h 975621"/>
              <a:gd name="connsiteX19" fmla="*/ 595 w 1053202"/>
              <a:gd name="connsiteY19" fmla="*/ 765476 h 975621"/>
              <a:gd name="connsiteX20" fmla="*/ 384 w 1053202"/>
              <a:gd name="connsiteY20" fmla="*/ 765476 h 975621"/>
              <a:gd name="connsiteX21" fmla="*/ 2290 w 1053202"/>
              <a:gd name="connsiteY21" fmla="*/ 239168 h 975621"/>
              <a:gd name="connsiteX22" fmla="*/ 36862 w 1053202"/>
              <a:gd name="connsiteY22" fmla="*/ 271321 h 975621"/>
              <a:gd name="connsiteX23" fmla="*/ 148773 w 1053202"/>
              <a:gd name="connsiteY23" fmla="*/ 327235 h 975621"/>
              <a:gd name="connsiteX24" fmla="*/ 404223 w 1053202"/>
              <a:gd name="connsiteY24" fmla="*/ 318795 h 975621"/>
              <a:gd name="connsiteX25" fmla="*/ 406656 w 1053202"/>
              <a:gd name="connsiteY25" fmla="*/ 235453 h 975621"/>
              <a:gd name="connsiteX26" fmla="*/ 316640 w 1053202"/>
              <a:gd name="connsiteY26" fmla="*/ 167935 h 975621"/>
              <a:gd name="connsiteX27" fmla="*/ 331237 w 1053202"/>
              <a:gd name="connsiteY27" fmla="*/ 70878 h 975621"/>
              <a:gd name="connsiteX28" fmla="*/ 446798 w 1053202"/>
              <a:gd name="connsiteY28" fmla="*/ 13910 h 975621"/>
              <a:gd name="connsiteX29" fmla="*/ 613382 w 1053202"/>
              <a:gd name="connsiteY29" fmla="*/ 286 h 975621"/>
              <a:gd name="connsiteX0" fmla="*/ 539 w 1053558"/>
              <a:gd name="connsiteY0" fmla="*/ 767956 h 973457"/>
              <a:gd name="connsiteX1" fmla="*/ 539 w 1053558"/>
              <a:gd name="connsiteY1" fmla="*/ 767956 h 973457"/>
              <a:gd name="connsiteX2" fmla="*/ 613382 w 1053558"/>
              <a:gd name="connsiteY2" fmla="*/ 286 h 973457"/>
              <a:gd name="connsiteX3" fmla="*/ 665754 w 1053558"/>
              <a:gd name="connsiteY3" fmla="*/ 5470 h 973457"/>
              <a:gd name="connsiteX4" fmla="*/ 816591 w 1053558"/>
              <a:gd name="connsiteY4" fmla="*/ 84592 h 973457"/>
              <a:gd name="connsiteX5" fmla="*/ 770367 w 1053558"/>
              <a:gd name="connsiteY5" fmla="*/ 158440 h 973457"/>
              <a:gd name="connsiteX6" fmla="*/ 799561 w 1053558"/>
              <a:gd name="connsiteY6" fmla="*/ 230178 h 973457"/>
              <a:gd name="connsiteX7" fmla="*/ 957697 w 1053558"/>
              <a:gd name="connsiteY7" fmla="*/ 264992 h 973457"/>
              <a:gd name="connsiteX8" fmla="*/ 1036765 w 1053558"/>
              <a:gd name="connsiteY8" fmla="*/ 206968 h 973457"/>
              <a:gd name="connsiteX9" fmla="*/ 1053202 w 1053558"/>
              <a:gd name="connsiteY9" fmla="*/ 181258 h 973457"/>
              <a:gd name="connsiteX10" fmla="*/ 1051845 w 1053558"/>
              <a:gd name="connsiteY10" fmla="*/ 904145 h 973457"/>
              <a:gd name="connsiteX11" fmla="*/ 781050 w 1053558"/>
              <a:gd name="connsiteY11" fmla="*/ 965955 h 973457"/>
              <a:gd name="connsiteX12" fmla="*/ 523875 w 1053558"/>
              <a:gd name="connsiteY12" fmla="*/ 825749 h 973457"/>
              <a:gd name="connsiteX13" fmla="*/ 327025 w 1053558"/>
              <a:gd name="connsiteY13" fmla="*/ 834512 h 973457"/>
              <a:gd name="connsiteX14" fmla="*/ 279400 w 1053558"/>
              <a:gd name="connsiteY14" fmla="*/ 910457 h 973457"/>
              <a:gd name="connsiteX15" fmla="*/ 215900 w 1053558"/>
              <a:gd name="connsiteY15" fmla="*/ 965955 h 973457"/>
              <a:gd name="connsiteX16" fmla="*/ 58737 w 1053558"/>
              <a:gd name="connsiteY16" fmla="*/ 936745 h 973457"/>
              <a:gd name="connsiteX17" fmla="*/ 0 w 1053558"/>
              <a:gd name="connsiteY17" fmla="*/ 919220 h 973457"/>
              <a:gd name="connsiteX18" fmla="*/ 545 w 1053558"/>
              <a:gd name="connsiteY18" fmla="*/ 772511 h 973457"/>
              <a:gd name="connsiteX19" fmla="*/ 595 w 1053558"/>
              <a:gd name="connsiteY19" fmla="*/ 765476 h 973457"/>
              <a:gd name="connsiteX20" fmla="*/ 384 w 1053558"/>
              <a:gd name="connsiteY20" fmla="*/ 765476 h 973457"/>
              <a:gd name="connsiteX21" fmla="*/ 2290 w 1053558"/>
              <a:gd name="connsiteY21" fmla="*/ 239168 h 973457"/>
              <a:gd name="connsiteX22" fmla="*/ 36862 w 1053558"/>
              <a:gd name="connsiteY22" fmla="*/ 271321 h 973457"/>
              <a:gd name="connsiteX23" fmla="*/ 148773 w 1053558"/>
              <a:gd name="connsiteY23" fmla="*/ 327235 h 973457"/>
              <a:gd name="connsiteX24" fmla="*/ 404223 w 1053558"/>
              <a:gd name="connsiteY24" fmla="*/ 318795 h 973457"/>
              <a:gd name="connsiteX25" fmla="*/ 406656 w 1053558"/>
              <a:gd name="connsiteY25" fmla="*/ 235453 h 973457"/>
              <a:gd name="connsiteX26" fmla="*/ 316640 w 1053558"/>
              <a:gd name="connsiteY26" fmla="*/ 167935 h 973457"/>
              <a:gd name="connsiteX27" fmla="*/ 331237 w 1053558"/>
              <a:gd name="connsiteY27" fmla="*/ 70878 h 973457"/>
              <a:gd name="connsiteX28" fmla="*/ 446798 w 1053558"/>
              <a:gd name="connsiteY28" fmla="*/ 13910 h 973457"/>
              <a:gd name="connsiteX29" fmla="*/ 613382 w 1053558"/>
              <a:gd name="connsiteY29" fmla="*/ 286 h 973457"/>
              <a:gd name="connsiteX0" fmla="*/ 539 w 1053202"/>
              <a:gd name="connsiteY0" fmla="*/ 767956 h 971645"/>
              <a:gd name="connsiteX1" fmla="*/ 539 w 1053202"/>
              <a:gd name="connsiteY1" fmla="*/ 767956 h 971645"/>
              <a:gd name="connsiteX2" fmla="*/ 613382 w 1053202"/>
              <a:gd name="connsiteY2" fmla="*/ 286 h 971645"/>
              <a:gd name="connsiteX3" fmla="*/ 665754 w 1053202"/>
              <a:gd name="connsiteY3" fmla="*/ 5470 h 971645"/>
              <a:gd name="connsiteX4" fmla="*/ 816591 w 1053202"/>
              <a:gd name="connsiteY4" fmla="*/ 84592 h 971645"/>
              <a:gd name="connsiteX5" fmla="*/ 770367 w 1053202"/>
              <a:gd name="connsiteY5" fmla="*/ 158440 h 971645"/>
              <a:gd name="connsiteX6" fmla="*/ 799561 w 1053202"/>
              <a:gd name="connsiteY6" fmla="*/ 230178 h 971645"/>
              <a:gd name="connsiteX7" fmla="*/ 957697 w 1053202"/>
              <a:gd name="connsiteY7" fmla="*/ 264992 h 971645"/>
              <a:gd name="connsiteX8" fmla="*/ 1036765 w 1053202"/>
              <a:gd name="connsiteY8" fmla="*/ 206968 h 971645"/>
              <a:gd name="connsiteX9" fmla="*/ 1053202 w 1053202"/>
              <a:gd name="connsiteY9" fmla="*/ 181258 h 971645"/>
              <a:gd name="connsiteX10" fmla="*/ 1050925 w 1053202"/>
              <a:gd name="connsiteY10" fmla="*/ 897833 h 971645"/>
              <a:gd name="connsiteX11" fmla="*/ 781050 w 1053202"/>
              <a:gd name="connsiteY11" fmla="*/ 965955 h 971645"/>
              <a:gd name="connsiteX12" fmla="*/ 523875 w 1053202"/>
              <a:gd name="connsiteY12" fmla="*/ 825749 h 971645"/>
              <a:gd name="connsiteX13" fmla="*/ 327025 w 1053202"/>
              <a:gd name="connsiteY13" fmla="*/ 834512 h 971645"/>
              <a:gd name="connsiteX14" fmla="*/ 279400 w 1053202"/>
              <a:gd name="connsiteY14" fmla="*/ 910457 h 971645"/>
              <a:gd name="connsiteX15" fmla="*/ 215900 w 1053202"/>
              <a:gd name="connsiteY15" fmla="*/ 965955 h 971645"/>
              <a:gd name="connsiteX16" fmla="*/ 58737 w 1053202"/>
              <a:gd name="connsiteY16" fmla="*/ 936745 h 971645"/>
              <a:gd name="connsiteX17" fmla="*/ 0 w 1053202"/>
              <a:gd name="connsiteY17" fmla="*/ 919220 h 971645"/>
              <a:gd name="connsiteX18" fmla="*/ 545 w 1053202"/>
              <a:gd name="connsiteY18" fmla="*/ 772511 h 971645"/>
              <a:gd name="connsiteX19" fmla="*/ 595 w 1053202"/>
              <a:gd name="connsiteY19" fmla="*/ 765476 h 971645"/>
              <a:gd name="connsiteX20" fmla="*/ 384 w 1053202"/>
              <a:gd name="connsiteY20" fmla="*/ 765476 h 971645"/>
              <a:gd name="connsiteX21" fmla="*/ 2290 w 1053202"/>
              <a:gd name="connsiteY21" fmla="*/ 239168 h 971645"/>
              <a:gd name="connsiteX22" fmla="*/ 36862 w 1053202"/>
              <a:gd name="connsiteY22" fmla="*/ 271321 h 971645"/>
              <a:gd name="connsiteX23" fmla="*/ 148773 w 1053202"/>
              <a:gd name="connsiteY23" fmla="*/ 327235 h 971645"/>
              <a:gd name="connsiteX24" fmla="*/ 404223 w 1053202"/>
              <a:gd name="connsiteY24" fmla="*/ 318795 h 971645"/>
              <a:gd name="connsiteX25" fmla="*/ 406656 w 1053202"/>
              <a:gd name="connsiteY25" fmla="*/ 235453 h 971645"/>
              <a:gd name="connsiteX26" fmla="*/ 316640 w 1053202"/>
              <a:gd name="connsiteY26" fmla="*/ 167935 h 971645"/>
              <a:gd name="connsiteX27" fmla="*/ 331237 w 1053202"/>
              <a:gd name="connsiteY27" fmla="*/ 70878 h 971645"/>
              <a:gd name="connsiteX28" fmla="*/ 446798 w 1053202"/>
              <a:gd name="connsiteY28" fmla="*/ 13910 h 971645"/>
              <a:gd name="connsiteX29" fmla="*/ 613382 w 1053202"/>
              <a:gd name="connsiteY29" fmla="*/ 286 h 971645"/>
              <a:gd name="connsiteX0" fmla="*/ 539 w 1053202"/>
              <a:gd name="connsiteY0" fmla="*/ 767956 h 972328"/>
              <a:gd name="connsiteX1" fmla="*/ 539 w 1053202"/>
              <a:gd name="connsiteY1" fmla="*/ 767956 h 972328"/>
              <a:gd name="connsiteX2" fmla="*/ 613382 w 1053202"/>
              <a:gd name="connsiteY2" fmla="*/ 286 h 972328"/>
              <a:gd name="connsiteX3" fmla="*/ 665754 w 1053202"/>
              <a:gd name="connsiteY3" fmla="*/ 5470 h 972328"/>
              <a:gd name="connsiteX4" fmla="*/ 816591 w 1053202"/>
              <a:gd name="connsiteY4" fmla="*/ 84592 h 972328"/>
              <a:gd name="connsiteX5" fmla="*/ 770367 w 1053202"/>
              <a:gd name="connsiteY5" fmla="*/ 158440 h 972328"/>
              <a:gd name="connsiteX6" fmla="*/ 799561 w 1053202"/>
              <a:gd name="connsiteY6" fmla="*/ 230178 h 972328"/>
              <a:gd name="connsiteX7" fmla="*/ 957697 w 1053202"/>
              <a:gd name="connsiteY7" fmla="*/ 264992 h 972328"/>
              <a:gd name="connsiteX8" fmla="*/ 1036765 w 1053202"/>
              <a:gd name="connsiteY8" fmla="*/ 206968 h 972328"/>
              <a:gd name="connsiteX9" fmla="*/ 1053202 w 1053202"/>
              <a:gd name="connsiteY9" fmla="*/ 181258 h 972328"/>
              <a:gd name="connsiteX10" fmla="*/ 1050005 w 1053202"/>
              <a:gd name="connsiteY10" fmla="*/ 900358 h 972328"/>
              <a:gd name="connsiteX11" fmla="*/ 781050 w 1053202"/>
              <a:gd name="connsiteY11" fmla="*/ 965955 h 972328"/>
              <a:gd name="connsiteX12" fmla="*/ 523875 w 1053202"/>
              <a:gd name="connsiteY12" fmla="*/ 825749 h 972328"/>
              <a:gd name="connsiteX13" fmla="*/ 327025 w 1053202"/>
              <a:gd name="connsiteY13" fmla="*/ 834512 h 972328"/>
              <a:gd name="connsiteX14" fmla="*/ 279400 w 1053202"/>
              <a:gd name="connsiteY14" fmla="*/ 910457 h 972328"/>
              <a:gd name="connsiteX15" fmla="*/ 215900 w 1053202"/>
              <a:gd name="connsiteY15" fmla="*/ 965955 h 972328"/>
              <a:gd name="connsiteX16" fmla="*/ 58737 w 1053202"/>
              <a:gd name="connsiteY16" fmla="*/ 936745 h 972328"/>
              <a:gd name="connsiteX17" fmla="*/ 0 w 1053202"/>
              <a:gd name="connsiteY17" fmla="*/ 919220 h 972328"/>
              <a:gd name="connsiteX18" fmla="*/ 545 w 1053202"/>
              <a:gd name="connsiteY18" fmla="*/ 772511 h 972328"/>
              <a:gd name="connsiteX19" fmla="*/ 595 w 1053202"/>
              <a:gd name="connsiteY19" fmla="*/ 765476 h 972328"/>
              <a:gd name="connsiteX20" fmla="*/ 384 w 1053202"/>
              <a:gd name="connsiteY20" fmla="*/ 765476 h 972328"/>
              <a:gd name="connsiteX21" fmla="*/ 2290 w 1053202"/>
              <a:gd name="connsiteY21" fmla="*/ 239168 h 972328"/>
              <a:gd name="connsiteX22" fmla="*/ 36862 w 1053202"/>
              <a:gd name="connsiteY22" fmla="*/ 271321 h 972328"/>
              <a:gd name="connsiteX23" fmla="*/ 148773 w 1053202"/>
              <a:gd name="connsiteY23" fmla="*/ 327235 h 972328"/>
              <a:gd name="connsiteX24" fmla="*/ 404223 w 1053202"/>
              <a:gd name="connsiteY24" fmla="*/ 318795 h 972328"/>
              <a:gd name="connsiteX25" fmla="*/ 406656 w 1053202"/>
              <a:gd name="connsiteY25" fmla="*/ 235453 h 972328"/>
              <a:gd name="connsiteX26" fmla="*/ 316640 w 1053202"/>
              <a:gd name="connsiteY26" fmla="*/ 167935 h 972328"/>
              <a:gd name="connsiteX27" fmla="*/ 331237 w 1053202"/>
              <a:gd name="connsiteY27" fmla="*/ 70878 h 972328"/>
              <a:gd name="connsiteX28" fmla="*/ 446798 w 1053202"/>
              <a:gd name="connsiteY28" fmla="*/ 13910 h 972328"/>
              <a:gd name="connsiteX29" fmla="*/ 613382 w 1053202"/>
              <a:gd name="connsiteY29" fmla="*/ 286 h 972328"/>
              <a:gd name="connsiteX0" fmla="*/ 539 w 1054240"/>
              <a:gd name="connsiteY0" fmla="*/ 767956 h 972690"/>
              <a:gd name="connsiteX1" fmla="*/ 539 w 1054240"/>
              <a:gd name="connsiteY1" fmla="*/ 767956 h 972690"/>
              <a:gd name="connsiteX2" fmla="*/ 613382 w 1054240"/>
              <a:gd name="connsiteY2" fmla="*/ 286 h 972690"/>
              <a:gd name="connsiteX3" fmla="*/ 665754 w 1054240"/>
              <a:gd name="connsiteY3" fmla="*/ 5470 h 972690"/>
              <a:gd name="connsiteX4" fmla="*/ 816591 w 1054240"/>
              <a:gd name="connsiteY4" fmla="*/ 84592 h 972690"/>
              <a:gd name="connsiteX5" fmla="*/ 770367 w 1054240"/>
              <a:gd name="connsiteY5" fmla="*/ 158440 h 972690"/>
              <a:gd name="connsiteX6" fmla="*/ 799561 w 1054240"/>
              <a:gd name="connsiteY6" fmla="*/ 230178 h 972690"/>
              <a:gd name="connsiteX7" fmla="*/ 957697 w 1054240"/>
              <a:gd name="connsiteY7" fmla="*/ 264992 h 972690"/>
              <a:gd name="connsiteX8" fmla="*/ 1036765 w 1054240"/>
              <a:gd name="connsiteY8" fmla="*/ 206968 h 972690"/>
              <a:gd name="connsiteX9" fmla="*/ 1053202 w 1054240"/>
              <a:gd name="connsiteY9" fmla="*/ 181258 h 972690"/>
              <a:gd name="connsiteX10" fmla="*/ 1052763 w 1054240"/>
              <a:gd name="connsiteY10" fmla="*/ 901620 h 972690"/>
              <a:gd name="connsiteX11" fmla="*/ 781050 w 1054240"/>
              <a:gd name="connsiteY11" fmla="*/ 965955 h 972690"/>
              <a:gd name="connsiteX12" fmla="*/ 523875 w 1054240"/>
              <a:gd name="connsiteY12" fmla="*/ 825749 h 972690"/>
              <a:gd name="connsiteX13" fmla="*/ 327025 w 1054240"/>
              <a:gd name="connsiteY13" fmla="*/ 834512 h 972690"/>
              <a:gd name="connsiteX14" fmla="*/ 279400 w 1054240"/>
              <a:gd name="connsiteY14" fmla="*/ 910457 h 972690"/>
              <a:gd name="connsiteX15" fmla="*/ 215900 w 1054240"/>
              <a:gd name="connsiteY15" fmla="*/ 965955 h 972690"/>
              <a:gd name="connsiteX16" fmla="*/ 58737 w 1054240"/>
              <a:gd name="connsiteY16" fmla="*/ 936745 h 972690"/>
              <a:gd name="connsiteX17" fmla="*/ 0 w 1054240"/>
              <a:gd name="connsiteY17" fmla="*/ 919220 h 972690"/>
              <a:gd name="connsiteX18" fmla="*/ 545 w 1054240"/>
              <a:gd name="connsiteY18" fmla="*/ 772511 h 972690"/>
              <a:gd name="connsiteX19" fmla="*/ 595 w 1054240"/>
              <a:gd name="connsiteY19" fmla="*/ 765476 h 972690"/>
              <a:gd name="connsiteX20" fmla="*/ 384 w 1054240"/>
              <a:gd name="connsiteY20" fmla="*/ 765476 h 972690"/>
              <a:gd name="connsiteX21" fmla="*/ 2290 w 1054240"/>
              <a:gd name="connsiteY21" fmla="*/ 239168 h 972690"/>
              <a:gd name="connsiteX22" fmla="*/ 36862 w 1054240"/>
              <a:gd name="connsiteY22" fmla="*/ 271321 h 972690"/>
              <a:gd name="connsiteX23" fmla="*/ 148773 w 1054240"/>
              <a:gd name="connsiteY23" fmla="*/ 327235 h 972690"/>
              <a:gd name="connsiteX24" fmla="*/ 404223 w 1054240"/>
              <a:gd name="connsiteY24" fmla="*/ 318795 h 972690"/>
              <a:gd name="connsiteX25" fmla="*/ 406656 w 1054240"/>
              <a:gd name="connsiteY25" fmla="*/ 235453 h 972690"/>
              <a:gd name="connsiteX26" fmla="*/ 316640 w 1054240"/>
              <a:gd name="connsiteY26" fmla="*/ 167935 h 972690"/>
              <a:gd name="connsiteX27" fmla="*/ 331237 w 1054240"/>
              <a:gd name="connsiteY27" fmla="*/ 70878 h 972690"/>
              <a:gd name="connsiteX28" fmla="*/ 446798 w 1054240"/>
              <a:gd name="connsiteY28" fmla="*/ 13910 h 972690"/>
              <a:gd name="connsiteX29" fmla="*/ 613382 w 1054240"/>
              <a:gd name="connsiteY29" fmla="*/ 286 h 972690"/>
              <a:gd name="connsiteX0" fmla="*/ 539 w 1054673"/>
              <a:gd name="connsiteY0" fmla="*/ 767956 h 972690"/>
              <a:gd name="connsiteX1" fmla="*/ 539 w 1054673"/>
              <a:gd name="connsiteY1" fmla="*/ 767956 h 972690"/>
              <a:gd name="connsiteX2" fmla="*/ 613382 w 1054673"/>
              <a:gd name="connsiteY2" fmla="*/ 286 h 972690"/>
              <a:gd name="connsiteX3" fmla="*/ 665754 w 1054673"/>
              <a:gd name="connsiteY3" fmla="*/ 5470 h 972690"/>
              <a:gd name="connsiteX4" fmla="*/ 816591 w 1054673"/>
              <a:gd name="connsiteY4" fmla="*/ 84592 h 972690"/>
              <a:gd name="connsiteX5" fmla="*/ 770367 w 1054673"/>
              <a:gd name="connsiteY5" fmla="*/ 158440 h 972690"/>
              <a:gd name="connsiteX6" fmla="*/ 799561 w 1054673"/>
              <a:gd name="connsiteY6" fmla="*/ 230178 h 972690"/>
              <a:gd name="connsiteX7" fmla="*/ 957697 w 1054673"/>
              <a:gd name="connsiteY7" fmla="*/ 264992 h 972690"/>
              <a:gd name="connsiteX8" fmla="*/ 1036765 w 1054673"/>
              <a:gd name="connsiteY8" fmla="*/ 206968 h 972690"/>
              <a:gd name="connsiteX9" fmla="*/ 1053202 w 1054673"/>
              <a:gd name="connsiteY9" fmla="*/ 181258 h 972690"/>
              <a:gd name="connsiteX10" fmla="*/ 1052763 w 1054673"/>
              <a:gd name="connsiteY10" fmla="*/ 901620 h 972690"/>
              <a:gd name="connsiteX11" fmla="*/ 781050 w 1054673"/>
              <a:gd name="connsiteY11" fmla="*/ 965955 h 972690"/>
              <a:gd name="connsiteX12" fmla="*/ 523875 w 1054673"/>
              <a:gd name="connsiteY12" fmla="*/ 825749 h 972690"/>
              <a:gd name="connsiteX13" fmla="*/ 327025 w 1054673"/>
              <a:gd name="connsiteY13" fmla="*/ 834512 h 972690"/>
              <a:gd name="connsiteX14" fmla="*/ 279400 w 1054673"/>
              <a:gd name="connsiteY14" fmla="*/ 910457 h 972690"/>
              <a:gd name="connsiteX15" fmla="*/ 215900 w 1054673"/>
              <a:gd name="connsiteY15" fmla="*/ 965955 h 972690"/>
              <a:gd name="connsiteX16" fmla="*/ 58737 w 1054673"/>
              <a:gd name="connsiteY16" fmla="*/ 936745 h 972690"/>
              <a:gd name="connsiteX17" fmla="*/ 0 w 1054673"/>
              <a:gd name="connsiteY17" fmla="*/ 919220 h 972690"/>
              <a:gd name="connsiteX18" fmla="*/ 545 w 1054673"/>
              <a:gd name="connsiteY18" fmla="*/ 772511 h 972690"/>
              <a:gd name="connsiteX19" fmla="*/ 595 w 1054673"/>
              <a:gd name="connsiteY19" fmla="*/ 765476 h 972690"/>
              <a:gd name="connsiteX20" fmla="*/ 384 w 1054673"/>
              <a:gd name="connsiteY20" fmla="*/ 765476 h 972690"/>
              <a:gd name="connsiteX21" fmla="*/ 2290 w 1054673"/>
              <a:gd name="connsiteY21" fmla="*/ 239168 h 972690"/>
              <a:gd name="connsiteX22" fmla="*/ 36862 w 1054673"/>
              <a:gd name="connsiteY22" fmla="*/ 271321 h 972690"/>
              <a:gd name="connsiteX23" fmla="*/ 148773 w 1054673"/>
              <a:gd name="connsiteY23" fmla="*/ 327235 h 972690"/>
              <a:gd name="connsiteX24" fmla="*/ 404223 w 1054673"/>
              <a:gd name="connsiteY24" fmla="*/ 318795 h 972690"/>
              <a:gd name="connsiteX25" fmla="*/ 406656 w 1054673"/>
              <a:gd name="connsiteY25" fmla="*/ 235453 h 972690"/>
              <a:gd name="connsiteX26" fmla="*/ 316640 w 1054673"/>
              <a:gd name="connsiteY26" fmla="*/ 167935 h 972690"/>
              <a:gd name="connsiteX27" fmla="*/ 331237 w 1054673"/>
              <a:gd name="connsiteY27" fmla="*/ 70878 h 972690"/>
              <a:gd name="connsiteX28" fmla="*/ 446798 w 1054673"/>
              <a:gd name="connsiteY28" fmla="*/ 13910 h 972690"/>
              <a:gd name="connsiteX29" fmla="*/ 613382 w 1054673"/>
              <a:gd name="connsiteY29" fmla="*/ 286 h 972690"/>
              <a:gd name="connsiteX0" fmla="*/ 539 w 1054400"/>
              <a:gd name="connsiteY0" fmla="*/ 767956 h 972690"/>
              <a:gd name="connsiteX1" fmla="*/ 539 w 1054400"/>
              <a:gd name="connsiteY1" fmla="*/ 767956 h 972690"/>
              <a:gd name="connsiteX2" fmla="*/ 613382 w 1054400"/>
              <a:gd name="connsiteY2" fmla="*/ 286 h 972690"/>
              <a:gd name="connsiteX3" fmla="*/ 665754 w 1054400"/>
              <a:gd name="connsiteY3" fmla="*/ 5470 h 972690"/>
              <a:gd name="connsiteX4" fmla="*/ 816591 w 1054400"/>
              <a:gd name="connsiteY4" fmla="*/ 84592 h 972690"/>
              <a:gd name="connsiteX5" fmla="*/ 770367 w 1054400"/>
              <a:gd name="connsiteY5" fmla="*/ 158440 h 972690"/>
              <a:gd name="connsiteX6" fmla="*/ 799561 w 1054400"/>
              <a:gd name="connsiteY6" fmla="*/ 230178 h 972690"/>
              <a:gd name="connsiteX7" fmla="*/ 957697 w 1054400"/>
              <a:gd name="connsiteY7" fmla="*/ 264992 h 972690"/>
              <a:gd name="connsiteX8" fmla="*/ 1036765 w 1054400"/>
              <a:gd name="connsiteY8" fmla="*/ 206968 h 972690"/>
              <a:gd name="connsiteX9" fmla="*/ 1052282 w 1054400"/>
              <a:gd name="connsiteY9" fmla="*/ 179995 h 972690"/>
              <a:gd name="connsiteX10" fmla="*/ 1052763 w 1054400"/>
              <a:gd name="connsiteY10" fmla="*/ 901620 h 972690"/>
              <a:gd name="connsiteX11" fmla="*/ 781050 w 1054400"/>
              <a:gd name="connsiteY11" fmla="*/ 965955 h 972690"/>
              <a:gd name="connsiteX12" fmla="*/ 523875 w 1054400"/>
              <a:gd name="connsiteY12" fmla="*/ 825749 h 972690"/>
              <a:gd name="connsiteX13" fmla="*/ 327025 w 1054400"/>
              <a:gd name="connsiteY13" fmla="*/ 834512 h 972690"/>
              <a:gd name="connsiteX14" fmla="*/ 279400 w 1054400"/>
              <a:gd name="connsiteY14" fmla="*/ 910457 h 972690"/>
              <a:gd name="connsiteX15" fmla="*/ 215900 w 1054400"/>
              <a:gd name="connsiteY15" fmla="*/ 965955 h 972690"/>
              <a:gd name="connsiteX16" fmla="*/ 58737 w 1054400"/>
              <a:gd name="connsiteY16" fmla="*/ 936745 h 972690"/>
              <a:gd name="connsiteX17" fmla="*/ 0 w 1054400"/>
              <a:gd name="connsiteY17" fmla="*/ 919220 h 972690"/>
              <a:gd name="connsiteX18" fmla="*/ 545 w 1054400"/>
              <a:gd name="connsiteY18" fmla="*/ 772511 h 972690"/>
              <a:gd name="connsiteX19" fmla="*/ 595 w 1054400"/>
              <a:gd name="connsiteY19" fmla="*/ 765476 h 972690"/>
              <a:gd name="connsiteX20" fmla="*/ 384 w 1054400"/>
              <a:gd name="connsiteY20" fmla="*/ 765476 h 972690"/>
              <a:gd name="connsiteX21" fmla="*/ 2290 w 1054400"/>
              <a:gd name="connsiteY21" fmla="*/ 239168 h 972690"/>
              <a:gd name="connsiteX22" fmla="*/ 36862 w 1054400"/>
              <a:gd name="connsiteY22" fmla="*/ 271321 h 972690"/>
              <a:gd name="connsiteX23" fmla="*/ 148773 w 1054400"/>
              <a:gd name="connsiteY23" fmla="*/ 327235 h 972690"/>
              <a:gd name="connsiteX24" fmla="*/ 404223 w 1054400"/>
              <a:gd name="connsiteY24" fmla="*/ 318795 h 972690"/>
              <a:gd name="connsiteX25" fmla="*/ 406656 w 1054400"/>
              <a:gd name="connsiteY25" fmla="*/ 235453 h 972690"/>
              <a:gd name="connsiteX26" fmla="*/ 316640 w 1054400"/>
              <a:gd name="connsiteY26" fmla="*/ 167935 h 972690"/>
              <a:gd name="connsiteX27" fmla="*/ 331237 w 1054400"/>
              <a:gd name="connsiteY27" fmla="*/ 70878 h 972690"/>
              <a:gd name="connsiteX28" fmla="*/ 446798 w 1054400"/>
              <a:gd name="connsiteY28" fmla="*/ 13910 h 972690"/>
              <a:gd name="connsiteX29" fmla="*/ 613382 w 1054400"/>
              <a:gd name="connsiteY29" fmla="*/ 286 h 972690"/>
              <a:gd name="connsiteX0" fmla="*/ 539 w 1055043"/>
              <a:gd name="connsiteY0" fmla="*/ 767956 h 972690"/>
              <a:gd name="connsiteX1" fmla="*/ 539 w 1055043"/>
              <a:gd name="connsiteY1" fmla="*/ 767956 h 972690"/>
              <a:gd name="connsiteX2" fmla="*/ 613382 w 1055043"/>
              <a:gd name="connsiteY2" fmla="*/ 286 h 972690"/>
              <a:gd name="connsiteX3" fmla="*/ 665754 w 1055043"/>
              <a:gd name="connsiteY3" fmla="*/ 5470 h 972690"/>
              <a:gd name="connsiteX4" fmla="*/ 816591 w 1055043"/>
              <a:gd name="connsiteY4" fmla="*/ 84592 h 972690"/>
              <a:gd name="connsiteX5" fmla="*/ 770367 w 1055043"/>
              <a:gd name="connsiteY5" fmla="*/ 158440 h 972690"/>
              <a:gd name="connsiteX6" fmla="*/ 799561 w 1055043"/>
              <a:gd name="connsiteY6" fmla="*/ 230178 h 972690"/>
              <a:gd name="connsiteX7" fmla="*/ 957697 w 1055043"/>
              <a:gd name="connsiteY7" fmla="*/ 264992 h 972690"/>
              <a:gd name="connsiteX8" fmla="*/ 1036765 w 1055043"/>
              <a:gd name="connsiteY8" fmla="*/ 206968 h 972690"/>
              <a:gd name="connsiteX9" fmla="*/ 1054121 w 1055043"/>
              <a:gd name="connsiteY9" fmla="*/ 179995 h 972690"/>
              <a:gd name="connsiteX10" fmla="*/ 1052763 w 1055043"/>
              <a:gd name="connsiteY10" fmla="*/ 901620 h 972690"/>
              <a:gd name="connsiteX11" fmla="*/ 781050 w 1055043"/>
              <a:gd name="connsiteY11" fmla="*/ 965955 h 972690"/>
              <a:gd name="connsiteX12" fmla="*/ 523875 w 1055043"/>
              <a:gd name="connsiteY12" fmla="*/ 825749 h 972690"/>
              <a:gd name="connsiteX13" fmla="*/ 327025 w 1055043"/>
              <a:gd name="connsiteY13" fmla="*/ 834512 h 972690"/>
              <a:gd name="connsiteX14" fmla="*/ 279400 w 1055043"/>
              <a:gd name="connsiteY14" fmla="*/ 910457 h 972690"/>
              <a:gd name="connsiteX15" fmla="*/ 215900 w 1055043"/>
              <a:gd name="connsiteY15" fmla="*/ 965955 h 972690"/>
              <a:gd name="connsiteX16" fmla="*/ 58737 w 1055043"/>
              <a:gd name="connsiteY16" fmla="*/ 936745 h 972690"/>
              <a:gd name="connsiteX17" fmla="*/ 0 w 1055043"/>
              <a:gd name="connsiteY17" fmla="*/ 919220 h 972690"/>
              <a:gd name="connsiteX18" fmla="*/ 545 w 1055043"/>
              <a:gd name="connsiteY18" fmla="*/ 772511 h 972690"/>
              <a:gd name="connsiteX19" fmla="*/ 595 w 1055043"/>
              <a:gd name="connsiteY19" fmla="*/ 765476 h 972690"/>
              <a:gd name="connsiteX20" fmla="*/ 384 w 1055043"/>
              <a:gd name="connsiteY20" fmla="*/ 765476 h 972690"/>
              <a:gd name="connsiteX21" fmla="*/ 2290 w 1055043"/>
              <a:gd name="connsiteY21" fmla="*/ 239168 h 972690"/>
              <a:gd name="connsiteX22" fmla="*/ 36862 w 1055043"/>
              <a:gd name="connsiteY22" fmla="*/ 271321 h 972690"/>
              <a:gd name="connsiteX23" fmla="*/ 148773 w 1055043"/>
              <a:gd name="connsiteY23" fmla="*/ 327235 h 972690"/>
              <a:gd name="connsiteX24" fmla="*/ 404223 w 1055043"/>
              <a:gd name="connsiteY24" fmla="*/ 318795 h 972690"/>
              <a:gd name="connsiteX25" fmla="*/ 406656 w 1055043"/>
              <a:gd name="connsiteY25" fmla="*/ 235453 h 972690"/>
              <a:gd name="connsiteX26" fmla="*/ 316640 w 1055043"/>
              <a:gd name="connsiteY26" fmla="*/ 167935 h 972690"/>
              <a:gd name="connsiteX27" fmla="*/ 331237 w 1055043"/>
              <a:gd name="connsiteY27" fmla="*/ 70878 h 972690"/>
              <a:gd name="connsiteX28" fmla="*/ 446798 w 1055043"/>
              <a:gd name="connsiteY28" fmla="*/ 13910 h 972690"/>
              <a:gd name="connsiteX29" fmla="*/ 613382 w 1055043"/>
              <a:gd name="connsiteY29" fmla="*/ 286 h 972690"/>
              <a:gd name="connsiteX0" fmla="*/ 539 w 1054031"/>
              <a:gd name="connsiteY0" fmla="*/ 767956 h 972690"/>
              <a:gd name="connsiteX1" fmla="*/ 539 w 1054031"/>
              <a:gd name="connsiteY1" fmla="*/ 767956 h 972690"/>
              <a:gd name="connsiteX2" fmla="*/ 613382 w 1054031"/>
              <a:gd name="connsiteY2" fmla="*/ 286 h 972690"/>
              <a:gd name="connsiteX3" fmla="*/ 665754 w 1054031"/>
              <a:gd name="connsiteY3" fmla="*/ 5470 h 972690"/>
              <a:gd name="connsiteX4" fmla="*/ 816591 w 1054031"/>
              <a:gd name="connsiteY4" fmla="*/ 84592 h 972690"/>
              <a:gd name="connsiteX5" fmla="*/ 770367 w 1054031"/>
              <a:gd name="connsiteY5" fmla="*/ 158440 h 972690"/>
              <a:gd name="connsiteX6" fmla="*/ 799561 w 1054031"/>
              <a:gd name="connsiteY6" fmla="*/ 230178 h 972690"/>
              <a:gd name="connsiteX7" fmla="*/ 957697 w 1054031"/>
              <a:gd name="connsiteY7" fmla="*/ 264992 h 972690"/>
              <a:gd name="connsiteX8" fmla="*/ 1036765 w 1054031"/>
              <a:gd name="connsiteY8" fmla="*/ 206968 h 972690"/>
              <a:gd name="connsiteX9" fmla="*/ 1050442 w 1054031"/>
              <a:gd name="connsiteY9" fmla="*/ 179995 h 972690"/>
              <a:gd name="connsiteX10" fmla="*/ 1052763 w 1054031"/>
              <a:gd name="connsiteY10" fmla="*/ 901620 h 972690"/>
              <a:gd name="connsiteX11" fmla="*/ 781050 w 1054031"/>
              <a:gd name="connsiteY11" fmla="*/ 965955 h 972690"/>
              <a:gd name="connsiteX12" fmla="*/ 523875 w 1054031"/>
              <a:gd name="connsiteY12" fmla="*/ 825749 h 972690"/>
              <a:gd name="connsiteX13" fmla="*/ 327025 w 1054031"/>
              <a:gd name="connsiteY13" fmla="*/ 834512 h 972690"/>
              <a:gd name="connsiteX14" fmla="*/ 279400 w 1054031"/>
              <a:gd name="connsiteY14" fmla="*/ 910457 h 972690"/>
              <a:gd name="connsiteX15" fmla="*/ 215900 w 1054031"/>
              <a:gd name="connsiteY15" fmla="*/ 965955 h 972690"/>
              <a:gd name="connsiteX16" fmla="*/ 58737 w 1054031"/>
              <a:gd name="connsiteY16" fmla="*/ 936745 h 972690"/>
              <a:gd name="connsiteX17" fmla="*/ 0 w 1054031"/>
              <a:gd name="connsiteY17" fmla="*/ 919220 h 972690"/>
              <a:gd name="connsiteX18" fmla="*/ 545 w 1054031"/>
              <a:gd name="connsiteY18" fmla="*/ 772511 h 972690"/>
              <a:gd name="connsiteX19" fmla="*/ 595 w 1054031"/>
              <a:gd name="connsiteY19" fmla="*/ 765476 h 972690"/>
              <a:gd name="connsiteX20" fmla="*/ 384 w 1054031"/>
              <a:gd name="connsiteY20" fmla="*/ 765476 h 972690"/>
              <a:gd name="connsiteX21" fmla="*/ 2290 w 1054031"/>
              <a:gd name="connsiteY21" fmla="*/ 239168 h 972690"/>
              <a:gd name="connsiteX22" fmla="*/ 36862 w 1054031"/>
              <a:gd name="connsiteY22" fmla="*/ 271321 h 972690"/>
              <a:gd name="connsiteX23" fmla="*/ 148773 w 1054031"/>
              <a:gd name="connsiteY23" fmla="*/ 327235 h 972690"/>
              <a:gd name="connsiteX24" fmla="*/ 404223 w 1054031"/>
              <a:gd name="connsiteY24" fmla="*/ 318795 h 972690"/>
              <a:gd name="connsiteX25" fmla="*/ 406656 w 1054031"/>
              <a:gd name="connsiteY25" fmla="*/ 235453 h 972690"/>
              <a:gd name="connsiteX26" fmla="*/ 316640 w 1054031"/>
              <a:gd name="connsiteY26" fmla="*/ 167935 h 972690"/>
              <a:gd name="connsiteX27" fmla="*/ 331237 w 1054031"/>
              <a:gd name="connsiteY27" fmla="*/ 70878 h 972690"/>
              <a:gd name="connsiteX28" fmla="*/ 446798 w 1054031"/>
              <a:gd name="connsiteY28" fmla="*/ 13910 h 972690"/>
              <a:gd name="connsiteX29" fmla="*/ 613382 w 1054031"/>
              <a:gd name="connsiteY29" fmla="*/ 286 h 972690"/>
              <a:gd name="connsiteX0" fmla="*/ 539 w 1054031"/>
              <a:gd name="connsiteY0" fmla="*/ 767956 h 972690"/>
              <a:gd name="connsiteX1" fmla="*/ 539 w 1054031"/>
              <a:gd name="connsiteY1" fmla="*/ 767956 h 972690"/>
              <a:gd name="connsiteX2" fmla="*/ 613382 w 1054031"/>
              <a:gd name="connsiteY2" fmla="*/ 286 h 972690"/>
              <a:gd name="connsiteX3" fmla="*/ 665754 w 1054031"/>
              <a:gd name="connsiteY3" fmla="*/ 5470 h 972690"/>
              <a:gd name="connsiteX4" fmla="*/ 816591 w 1054031"/>
              <a:gd name="connsiteY4" fmla="*/ 84592 h 972690"/>
              <a:gd name="connsiteX5" fmla="*/ 770367 w 1054031"/>
              <a:gd name="connsiteY5" fmla="*/ 158440 h 972690"/>
              <a:gd name="connsiteX6" fmla="*/ 799561 w 1054031"/>
              <a:gd name="connsiteY6" fmla="*/ 230178 h 972690"/>
              <a:gd name="connsiteX7" fmla="*/ 957697 w 1054031"/>
              <a:gd name="connsiteY7" fmla="*/ 264992 h 972690"/>
              <a:gd name="connsiteX8" fmla="*/ 1036765 w 1054031"/>
              <a:gd name="connsiteY8" fmla="*/ 206968 h 972690"/>
              <a:gd name="connsiteX9" fmla="*/ 1050442 w 1054031"/>
              <a:gd name="connsiteY9" fmla="*/ 179995 h 972690"/>
              <a:gd name="connsiteX10" fmla="*/ 1052763 w 1054031"/>
              <a:gd name="connsiteY10" fmla="*/ 901620 h 972690"/>
              <a:gd name="connsiteX11" fmla="*/ 781050 w 1054031"/>
              <a:gd name="connsiteY11" fmla="*/ 965955 h 972690"/>
              <a:gd name="connsiteX12" fmla="*/ 523875 w 1054031"/>
              <a:gd name="connsiteY12" fmla="*/ 825749 h 972690"/>
              <a:gd name="connsiteX13" fmla="*/ 327025 w 1054031"/>
              <a:gd name="connsiteY13" fmla="*/ 834512 h 972690"/>
              <a:gd name="connsiteX14" fmla="*/ 279400 w 1054031"/>
              <a:gd name="connsiteY14" fmla="*/ 910457 h 972690"/>
              <a:gd name="connsiteX15" fmla="*/ 215900 w 1054031"/>
              <a:gd name="connsiteY15" fmla="*/ 965955 h 972690"/>
              <a:gd name="connsiteX16" fmla="*/ 58737 w 1054031"/>
              <a:gd name="connsiteY16" fmla="*/ 936745 h 972690"/>
              <a:gd name="connsiteX17" fmla="*/ 0 w 1054031"/>
              <a:gd name="connsiteY17" fmla="*/ 919220 h 972690"/>
              <a:gd name="connsiteX18" fmla="*/ 545 w 1054031"/>
              <a:gd name="connsiteY18" fmla="*/ 772511 h 972690"/>
              <a:gd name="connsiteX19" fmla="*/ 595 w 1054031"/>
              <a:gd name="connsiteY19" fmla="*/ 765476 h 972690"/>
              <a:gd name="connsiteX20" fmla="*/ 384 w 1054031"/>
              <a:gd name="connsiteY20" fmla="*/ 765476 h 972690"/>
              <a:gd name="connsiteX21" fmla="*/ 2290 w 1054031"/>
              <a:gd name="connsiteY21" fmla="*/ 239168 h 972690"/>
              <a:gd name="connsiteX22" fmla="*/ 36862 w 1054031"/>
              <a:gd name="connsiteY22" fmla="*/ 271321 h 972690"/>
              <a:gd name="connsiteX23" fmla="*/ 148773 w 1054031"/>
              <a:gd name="connsiteY23" fmla="*/ 327235 h 972690"/>
              <a:gd name="connsiteX24" fmla="*/ 404223 w 1054031"/>
              <a:gd name="connsiteY24" fmla="*/ 318795 h 972690"/>
              <a:gd name="connsiteX25" fmla="*/ 406656 w 1054031"/>
              <a:gd name="connsiteY25" fmla="*/ 235453 h 972690"/>
              <a:gd name="connsiteX26" fmla="*/ 316640 w 1054031"/>
              <a:gd name="connsiteY26" fmla="*/ 167935 h 972690"/>
              <a:gd name="connsiteX27" fmla="*/ 331237 w 1054031"/>
              <a:gd name="connsiteY27" fmla="*/ 70878 h 972690"/>
              <a:gd name="connsiteX28" fmla="*/ 446798 w 1054031"/>
              <a:gd name="connsiteY28" fmla="*/ 13910 h 972690"/>
              <a:gd name="connsiteX29" fmla="*/ 613382 w 1054031"/>
              <a:gd name="connsiteY29" fmla="*/ 286 h 972690"/>
              <a:gd name="connsiteX0" fmla="*/ 539 w 1054193"/>
              <a:gd name="connsiteY0" fmla="*/ 767956 h 972690"/>
              <a:gd name="connsiteX1" fmla="*/ 539 w 1054193"/>
              <a:gd name="connsiteY1" fmla="*/ 767956 h 972690"/>
              <a:gd name="connsiteX2" fmla="*/ 613382 w 1054193"/>
              <a:gd name="connsiteY2" fmla="*/ 286 h 972690"/>
              <a:gd name="connsiteX3" fmla="*/ 665754 w 1054193"/>
              <a:gd name="connsiteY3" fmla="*/ 5470 h 972690"/>
              <a:gd name="connsiteX4" fmla="*/ 816591 w 1054193"/>
              <a:gd name="connsiteY4" fmla="*/ 84592 h 972690"/>
              <a:gd name="connsiteX5" fmla="*/ 770367 w 1054193"/>
              <a:gd name="connsiteY5" fmla="*/ 158440 h 972690"/>
              <a:gd name="connsiteX6" fmla="*/ 799561 w 1054193"/>
              <a:gd name="connsiteY6" fmla="*/ 230178 h 972690"/>
              <a:gd name="connsiteX7" fmla="*/ 957697 w 1054193"/>
              <a:gd name="connsiteY7" fmla="*/ 264992 h 972690"/>
              <a:gd name="connsiteX8" fmla="*/ 1036765 w 1054193"/>
              <a:gd name="connsiteY8" fmla="*/ 206968 h 972690"/>
              <a:gd name="connsiteX9" fmla="*/ 1051362 w 1054193"/>
              <a:gd name="connsiteY9" fmla="*/ 178733 h 972690"/>
              <a:gd name="connsiteX10" fmla="*/ 1052763 w 1054193"/>
              <a:gd name="connsiteY10" fmla="*/ 901620 h 972690"/>
              <a:gd name="connsiteX11" fmla="*/ 781050 w 1054193"/>
              <a:gd name="connsiteY11" fmla="*/ 965955 h 972690"/>
              <a:gd name="connsiteX12" fmla="*/ 523875 w 1054193"/>
              <a:gd name="connsiteY12" fmla="*/ 825749 h 972690"/>
              <a:gd name="connsiteX13" fmla="*/ 327025 w 1054193"/>
              <a:gd name="connsiteY13" fmla="*/ 834512 h 972690"/>
              <a:gd name="connsiteX14" fmla="*/ 279400 w 1054193"/>
              <a:gd name="connsiteY14" fmla="*/ 910457 h 972690"/>
              <a:gd name="connsiteX15" fmla="*/ 215900 w 1054193"/>
              <a:gd name="connsiteY15" fmla="*/ 965955 h 972690"/>
              <a:gd name="connsiteX16" fmla="*/ 58737 w 1054193"/>
              <a:gd name="connsiteY16" fmla="*/ 936745 h 972690"/>
              <a:gd name="connsiteX17" fmla="*/ 0 w 1054193"/>
              <a:gd name="connsiteY17" fmla="*/ 919220 h 972690"/>
              <a:gd name="connsiteX18" fmla="*/ 545 w 1054193"/>
              <a:gd name="connsiteY18" fmla="*/ 772511 h 972690"/>
              <a:gd name="connsiteX19" fmla="*/ 595 w 1054193"/>
              <a:gd name="connsiteY19" fmla="*/ 765476 h 972690"/>
              <a:gd name="connsiteX20" fmla="*/ 384 w 1054193"/>
              <a:gd name="connsiteY20" fmla="*/ 765476 h 972690"/>
              <a:gd name="connsiteX21" fmla="*/ 2290 w 1054193"/>
              <a:gd name="connsiteY21" fmla="*/ 239168 h 972690"/>
              <a:gd name="connsiteX22" fmla="*/ 36862 w 1054193"/>
              <a:gd name="connsiteY22" fmla="*/ 271321 h 972690"/>
              <a:gd name="connsiteX23" fmla="*/ 148773 w 1054193"/>
              <a:gd name="connsiteY23" fmla="*/ 327235 h 972690"/>
              <a:gd name="connsiteX24" fmla="*/ 404223 w 1054193"/>
              <a:gd name="connsiteY24" fmla="*/ 318795 h 972690"/>
              <a:gd name="connsiteX25" fmla="*/ 406656 w 1054193"/>
              <a:gd name="connsiteY25" fmla="*/ 235453 h 972690"/>
              <a:gd name="connsiteX26" fmla="*/ 316640 w 1054193"/>
              <a:gd name="connsiteY26" fmla="*/ 167935 h 972690"/>
              <a:gd name="connsiteX27" fmla="*/ 331237 w 1054193"/>
              <a:gd name="connsiteY27" fmla="*/ 70878 h 972690"/>
              <a:gd name="connsiteX28" fmla="*/ 446798 w 1054193"/>
              <a:gd name="connsiteY28" fmla="*/ 13910 h 972690"/>
              <a:gd name="connsiteX29" fmla="*/ 613382 w 1054193"/>
              <a:gd name="connsiteY29" fmla="*/ 286 h 972690"/>
              <a:gd name="connsiteX0" fmla="*/ 539 w 1055043"/>
              <a:gd name="connsiteY0" fmla="*/ 767956 h 972690"/>
              <a:gd name="connsiteX1" fmla="*/ 539 w 1055043"/>
              <a:gd name="connsiteY1" fmla="*/ 767956 h 972690"/>
              <a:gd name="connsiteX2" fmla="*/ 613382 w 1055043"/>
              <a:gd name="connsiteY2" fmla="*/ 286 h 972690"/>
              <a:gd name="connsiteX3" fmla="*/ 665754 w 1055043"/>
              <a:gd name="connsiteY3" fmla="*/ 5470 h 972690"/>
              <a:gd name="connsiteX4" fmla="*/ 816591 w 1055043"/>
              <a:gd name="connsiteY4" fmla="*/ 84592 h 972690"/>
              <a:gd name="connsiteX5" fmla="*/ 770367 w 1055043"/>
              <a:gd name="connsiteY5" fmla="*/ 158440 h 972690"/>
              <a:gd name="connsiteX6" fmla="*/ 799561 w 1055043"/>
              <a:gd name="connsiteY6" fmla="*/ 230178 h 972690"/>
              <a:gd name="connsiteX7" fmla="*/ 957697 w 1055043"/>
              <a:gd name="connsiteY7" fmla="*/ 264992 h 972690"/>
              <a:gd name="connsiteX8" fmla="*/ 1036765 w 1055043"/>
              <a:gd name="connsiteY8" fmla="*/ 206968 h 972690"/>
              <a:gd name="connsiteX9" fmla="*/ 1054121 w 1055043"/>
              <a:gd name="connsiteY9" fmla="*/ 178733 h 972690"/>
              <a:gd name="connsiteX10" fmla="*/ 1052763 w 1055043"/>
              <a:gd name="connsiteY10" fmla="*/ 901620 h 972690"/>
              <a:gd name="connsiteX11" fmla="*/ 781050 w 1055043"/>
              <a:gd name="connsiteY11" fmla="*/ 965955 h 972690"/>
              <a:gd name="connsiteX12" fmla="*/ 523875 w 1055043"/>
              <a:gd name="connsiteY12" fmla="*/ 825749 h 972690"/>
              <a:gd name="connsiteX13" fmla="*/ 327025 w 1055043"/>
              <a:gd name="connsiteY13" fmla="*/ 834512 h 972690"/>
              <a:gd name="connsiteX14" fmla="*/ 279400 w 1055043"/>
              <a:gd name="connsiteY14" fmla="*/ 910457 h 972690"/>
              <a:gd name="connsiteX15" fmla="*/ 215900 w 1055043"/>
              <a:gd name="connsiteY15" fmla="*/ 965955 h 972690"/>
              <a:gd name="connsiteX16" fmla="*/ 58737 w 1055043"/>
              <a:gd name="connsiteY16" fmla="*/ 936745 h 972690"/>
              <a:gd name="connsiteX17" fmla="*/ 0 w 1055043"/>
              <a:gd name="connsiteY17" fmla="*/ 919220 h 972690"/>
              <a:gd name="connsiteX18" fmla="*/ 545 w 1055043"/>
              <a:gd name="connsiteY18" fmla="*/ 772511 h 972690"/>
              <a:gd name="connsiteX19" fmla="*/ 595 w 1055043"/>
              <a:gd name="connsiteY19" fmla="*/ 765476 h 972690"/>
              <a:gd name="connsiteX20" fmla="*/ 384 w 1055043"/>
              <a:gd name="connsiteY20" fmla="*/ 765476 h 972690"/>
              <a:gd name="connsiteX21" fmla="*/ 2290 w 1055043"/>
              <a:gd name="connsiteY21" fmla="*/ 239168 h 972690"/>
              <a:gd name="connsiteX22" fmla="*/ 36862 w 1055043"/>
              <a:gd name="connsiteY22" fmla="*/ 271321 h 972690"/>
              <a:gd name="connsiteX23" fmla="*/ 148773 w 1055043"/>
              <a:gd name="connsiteY23" fmla="*/ 327235 h 972690"/>
              <a:gd name="connsiteX24" fmla="*/ 404223 w 1055043"/>
              <a:gd name="connsiteY24" fmla="*/ 318795 h 972690"/>
              <a:gd name="connsiteX25" fmla="*/ 406656 w 1055043"/>
              <a:gd name="connsiteY25" fmla="*/ 235453 h 972690"/>
              <a:gd name="connsiteX26" fmla="*/ 316640 w 1055043"/>
              <a:gd name="connsiteY26" fmla="*/ 167935 h 972690"/>
              <a:gd name="connsiteX27" fmla="*/ 331237 w 1055043"/>
              <a:gd name="connsiteY27" fmla="*/ 70878 h 972690"/>
              <a:gd name="connsiteX28" fmla="*/ 446798 w 1055043"/>
              <a:gd name="connsiteY28" fmla="*/ 13910 h 972690"/>
              <a:gd name="connsiteX29" fmla="*/ 613382 w 1055043"/>
              <a:gd name="connsiteY29" fmla="*/ 286 h 972690"/>
              <a:gd name="connsiteX0" fmla="*/ 539 w 1054193"/>
              <a:gd name="connsiteY0" fmla="*/ 767956 h 972690"/>
              <a:gd name="connsiteX1" fmla="*/ 539 w 1054193"/>
              <a:gd name="connsiteY1" fmla="*/ 767956 h 972690"/>
              <a:gd name="connsiteX2" fmla="*/ 613382 w 1054193"/>
              <a:gd name="connsiteY2" fmla="*/ 286 h 972690"/>
              <a:gd name="connsiteX3" fmla="*/ 665754 w 1054193"/>
              <a:gd name="connsiteY3" fmla="*/ 5470 h 972690"/>
              <a:gd name="connsiteX4" fmla="*/ 816591 w 1054193"/>
              <a:gd name="connsiteY4" fmla="*/ 84592 h 972690"/>
              <a:gd name="connsiteX5" fmla="*/ 770367 w 1054193"/>
              <a:gd name="connsiteY5" fmla="*/ 158440 h 972690"/>
              <a:gd name="connsiteX6" fmla="*/ 799561 w 1054193"/>
              <a:gd name="connsiteY6" fmla="*/ 230178 h 972690"/>
              <a:gd name="connsiteX7" fmla="*/ 957697 w 1054193"/>
              <a:gd name="connsiteY7" fmla="*/ 264992 h 972690"/>
              <a:gd name="connsiteX8" fmla="*/ 1036765 w 1054193"/>
              <a:gd name="connsiteY8" fmla="*/ 206968 h 972690"/>
              <a:gd name="connsiteX9" fmla="*/ 1051362 w 1054193"/>
              <a:gd name="connsiteY9" fmla="*/ 176208 h 972690"/>
              <a:gd name="connsiteX10" fmla="*/ 1052763 w 1054193"/>
              <a:gd name="connsiteY10" fmla="*/ 901620 h 972690"/>
              <a:gd name="connsiteX11" fmla="*/ 781050 w 1054193"/>
              <a:gd name="connsiteY11" fmla="*/ 965955 h 972690"/>
              <a:gd name="connsiteX12" fmla="*/ 523875 w 1054193"/>
              <a:gd name="connsiteY12" fmla="*/ 825749 h 972690"/>
              <a:gd name="connsiteX13" fmla="*/ 327025 w 1054193"/>
              <a:gd name="connsiteY13" fmla="*/ 834512 h 972690"/>
              <a:gd name="connsiteX14" fmla="*/ 279400 w 1054193"/>
              <a:gd name="connsiteY14" fmla="*/ 910457 h 972690"/>
              <a:gd name="connsiteX15" fmla="*/ 215900 w 1054193"/>
              <a:gd name="connsiteY15" fmla="*/ 965955 h 972690"/>
              <a:gd name="connsiteX16" fmla="*/ 58737 w 1054193"/>
              <a:gd name="connsiteY16" fmla="*/ 936745 h 972690"/>
              <a:gd name="connsiteX17" fmla="*/ 0 w 1054193"/>
              <a:gd name="connsiteY17" fmla="*/ 919220 h 972690"/>
              <a:gd name="connsiteX18" fmla="*/ 545 w 1054193"/>
              <a:gd name="connsiteY18" fmla="*/ 772511 h 972690"/>
              <a:gd name="connsiteX19" fmla="*/ 595 w 1054193"/>
              <a:gd name="connsiteY19" fmla="*/ 765476 h 972690"/>
              <a:gd name="connsiteX20" fmla="*/ 384 w 1054193"/>
              <a:gd name="connsiteY20" fmla="*/ 765476 h 972690"/>
              <a:gd name="connsiteX21" fmla="*/ 2290 w 1054193"/>
              <a:gd name="connsiteY21" fmla="*/ 239168 h 972690"/>
              <a:gd name="connsiteX22" fmla="*/ 36862 w 1054193"/>
              <a:gd name="connsiteY22" fmla="*/ 271321 h 972690"/>
              <a:gd name="connsiteX23" fmla="*/ 148773 w 1054193"/>
              <a:gd name="connsiteY23" fmla="*/ 327235 h 972690"/>
              <a:gd name="connsiteX24" fmla="*/ 404223 w 1054193"/>
              <a:gd name="connsiteY24" fmla="*/ 318795 h 972690"/>
              <a:gd name="connsiteX25" fmla="*/ 406656 w 1054193"/>
              <a:gd name="connsiteY25" fmla="*/ 235453 h 972690"/>
              <a:gd name="connsiteX26" fmla="*/ 316640 w 1054193"/>
              <a:gd name="connsiteY26" fmla="*/ 167935 h 972690"/>
              <a:gd name="connsiteX27" fmla="*/ 331237 w 1054193"/>
              <a:gd name="connsiteY27" fmla="*/ 70878 h 972690"/>
              <a:gd name="connsiteX28" fmla="*/ 446798 w 1054193"/>
              <a:gd name="connsiteY28" fmla="*/ 13910 h 972690"/>
              <a:gd name="connsiteX29" fmla="*/ 613382 w 1054193"/>
              <a:gd name="connsiteY29" fmla="*/ 286 h 972690"/>
              <a:gd name="connsiteX0" fmla="*/ 539 w 1055043"/>
              <a:gd name="connsiteY0" fmla="*/ 767956 h 972690"/>
              <a:gd name="connsiteX1" fmla="*/ 539 w 1055043"/>
              <a:gd name="connsiteY1" fmla="*/ 767956 h 972690"/>
              <a:gd name="connsiteX2" fmla="*/ 613382 w 1055043"/>
              <a:gd name="connsiteY2" fmla="*/ 286 h 972690"/>
              <a:gd name="connsiteX3" fmla="*/ 665754 w 1055043"/>
              <a:gd name="connsiteY3" fmla="*/ 5470 h 972690"/>
              <a:gd name="connsiteX4" fmla="*/ 816591 w 1055043"/>
              <a:gd name="connsiteY4" fmla="*/ 84592 h 972690"/>
              <a:gd name="connsiteX5" fmla="*/ 770367 w 1055043"/>
              <a:gd name="connsiteY5" fmla="*/ 158440 h 972690"/>
              <a:gd name="connsiteX6" fmla="*/ 799561 w 1055043"/>
              <a:gd name="connsiteY6" fmla="*/ 230178 h 972690"/>
              <a:gd name="connsiteX7" fmla="*/ 957697 w 1055043"/>
              <a:gd name="connsiteY7" fmla="*/ 264992 h 972690"/>
              <a:gd name="connsiteX8" fmla="*/ 1036765 w 1055043"/>
              <a:gd name="connsiteY8" fmla="*/ 206968 h 972690"/>
              <a:gd name="connsiteX9" fmla="*/ 1054121 w 1055043"/>
              <a:gd name="connsiteY9" fmla="*/ 176208 h 972690"/>
              <a:gd name="connsiteX10" fmla="*/ 1052763 w 1055043"/>
              <a:gd name="connsiteY10" fmla="*/ 901620 h 972690"/>
              <a:gd name="connsiteX11" fmla="*/ 781050 w 1055043"/>
              <a:gd name="connsiteY11" fmla="*/ 965955 h 972690"/>
              <a:gd name="connsiteX12" fmla="*/ 523875 w 1055043"/>
              <a:gd name="connsiteY12" fmla="*/ 825749 h 972690"/>
              <a:gd name="connsiteX13" fmla="*/ 327025 w 1055043"/>
              <a:gd name="connsiteY13" fmla="*/ 834512 h 972690"/>
              <a:gd name="connsiteX14" fmla="*/ 279400 w 1055043"/>
              <a:gd name="connsiteY14" fmla="*/ 910457 h 972690"/>
              <a:gd name="connsiteX15" fmla="*/ 215900 w 1055043"/>
              <a:gd name="connsiteY15" fmla="*/ 965955 h 972690"/>
              <a:gd name="connsiteX16" fmla="*/ 58737 w 1055043"/>
              <a:gd name="connsiteY16" fmla="*/ 936745 h 972690"/>
              <a:gd name="connsiteX17" fmla="*/ 0 w 1055043"/>
              <a:gd name="connsiteY17" fmla="*/ 919220 h 972690"/>
              <a:gd name="connsiteX18" fmla="*/ 545 w 1055043"/>
              <a:gd name="connsiteY18" fmla="*/ 772511 h 972690"/>
              <a:gd name="connsiteX19" fmla="*/ 595 w 1055043"/>
              <a:gd name="connsiteY19" fmla="*/ 765476 h 972690"/>
              <a:gd name="connsiteX20" fmla="*/ 384 w 1055043"/>
              <a:gd name="connsiteY20" fmla="*/ 765476 h 972690"/>
              <a:gd name="connsiteX21" fmla="*/ 2290 w 1055043"/>
              <a:gd name="connsiteY21" fmla="*/ 239168 h 972690"/>
              <a:gd name="connsiteX22" fmla="*/ 36862 w 1055043"/>
              <a:gd name="connsiteY22" fmla="*/ 271321 h 972690"/>
              <a:gd name="connsiteX23" fmla="*/ 148773 w 1055043"/>
              <a:gd name="connsiteY23" fmla="*/ 327235 h 972690"/>
              <a:gd name="connsiteX24" fmla="*/ 404223 w 1055043"/>
              <a:gd name="connsiteY24" fmla="*/ 318795 h 972690"/>
              <a:gd name="connsiteX25" fmla="*/ 406656 w 1055043"/>
              <a:gd name="connsiteY25" fmla="*/ 235453 h 972690"/>
              <a:gd name="connsiteX26" fmla="*/ 316640 w 1055043"/>
              <a:gd name="connsiteY26" fmla="*/ 167935 h 972690"/>
              <a:gd name="connsiteX27" fmla="*/ 331237 w 1055043"/>
              <a:gd name="connsiteY27" fmla="*/ 70878 h 972690"/>
              <a:gd name="connsiteX28" fmla="*/ 446798 w 1055043"/>
              <a:gd name="connsiteY28" fmla="*/ 13910 h 972690"/>
              <a:gd name="connsiteX29" fmla="*/ 613382 w 1055043"/>
              <a:gd name="connsiteY29" fmla="*/ 286 h 972690"/>
              <a:gd name="connsiteX0" fmla="*/ 539 w 1054193"/>
              <a:gd name="connsiteY0" fmla="*/ 767956 h 972690"/>
              <a:gd name="connsiteX1" fmla="*/ 539 w 1054193"/>
              <a:gd name="connsiteY1" fmla="*/ 767956 h 972690"/>
              <a:gd name="connsiteX2" fmla="*/ 613382 w 1054193"/>
              <a:gd name="connsiteY2" fmla="*/ 286 h 972690"/>
              <a:gd name="connsiteX3" fmla="*/ 665754 w 1054193"/>
              <a:gd name="connsiteY3" fmla="*/ 5470 h 972690"/>
              <a:gd name="connsiteX4" fmla="*/ 816591 w 1054193"/>
              <a:gd name="connsiteY4" fmla="*/ 84592 h 972690"/>
              <a:gd name="connsiteX5" fmla="*/ 770367 w 1054193"/>
              <a:gd name="connsiteY5" fmla="*/ 158440 h 972690"/>
              <a:gd name="connsiteX6" fmla="*/ 799561 w 1054193"/>
              <a:gd name="connsiteY6" fmla="*/ 230178 h 972690"/>
              <a:gd name="connsiteX7" fmla="*/ 957697 w 1054193"/>
              <a:gd name="connsiteY7" fmla="*/ 264992 h 972690"/>
              <a:gd name="connsiteX8" fmla="*/ 1036765 w 1054193"/>
              <a:gd name="connsiteY8" fmla="*/ 206968 h 972690"/>
              <a:gd name="connsiteX9" fmla="*/ 1051362 w 1054193"/>
              <a:gd name="connsiteY9" fmla="*/ 177471 h 972690"/>
              <a:gd name="connsiteX10" fmla="*/ 1052763 w 1054193"/>
              <a:gd name="connsiteY10" fmla="*/ 901620 h 972690"/>
              <a:gd name="connsiteX11" fmla="*/ 781050 w 1054193"/>
              <a:gd name="connsiteY11" fmla="*/ 965955 h 972690"/>
              <a:gd name="connsiteX12" fmla="*/ 523875 w 1054193"/>
              <a:gd name="connsiteY12" fmla="*/ 825749 h 972690"/>
              <a:gd name="connsiteX13" fmla="*/ 327025 w 1054193"/>
              <a:gd name="connsiteY13" fmla="*/ 834512 h 972690"/>
              <a:gd name="connsiteX14" fmla="*/ 279400 w 1054193"/>
              <a:gd name="connsiteY14" fmla="*/ 910457 h 972690"/>
              <a:gd name="connsiteX15" fmla="*/ 215900 w 1054193"/>
              <a:gd name="connsiteY15" fmla="*/ 965955 h 972690"/>
              <a:gd name="connsiteX16" fmla="*/ 58737 w 1054193"/>
              <a:gd name="connsiteY16" fmla="*/ 936745 h 972690"/>
              <a:gd name="connsiteX17" fmla="*/ 0 w 1054193"/>
              <a:gd name="connsiteY17" fmla="*/ 919220 h 972690"/>
              <a:gd name="connsiteX18" fmla="*/ 545 w 1054193"/>
              <a:gd name="connsiteY18" fmla="*/ 772511 h 972690"/>
              <a:gd name="connsiteX19" fmla="*/ 595 w 1054193"/>
              <a:gd name="connsiteY19" fmla="*/ 765476 h 972690"/>
              <a:gd name="connsiteX20" fmla="*/ 384 w 1054193"/>
              <a:gd name="connsiteY20" fmla="*/ 765476 h 972690"/>
              <a:gd name="connsiteX21" fmla="*/ 2290 w 1054193"/>
              <a:gd name="connsiteY21" fmla="*/ 239168 h 972690"/>
              <a:gd name="connsiteX22" fmla="*/ 36862 w 1054193"/>
              <a:gd name="connsiteY22" fmla="*/ 271321 h 972690"/>
              <a:gd name="connsiteX23" fmla="*/ 148773 w 1054193"/>
              <a:gd name="connsiteY23" fmla="*/ 327235 h 972690"/>
              <a:gd name="connsiteX24" fmla="*/ 404223 w 1054193"/>
              <a:gd name="connsiteY24" fmla="*/ 318795 h 972690"/>
              <a:gd name="connsiteX25" fmla="*/ 406656 w 1054193"/>
              <a:gd name="connsiteY25" fmla="*/ 235453 h 972690"/>
              <a:gd name="connsiteX26" fmla="*/ 316640 w 1054193"/>
              <a:gd name="connsiteY26" fmla="*/ 167935 h 972690"/>
              <a:gd name="connsiteX27" fmla="*/ 331237 w 1054193"/>
              <a:gd name="connsiteY27" fmla="*/ 70878 h 972690"/>
              <a:gd name="connsiteX28" fmla="*/ 446798 w 1054193"/>
              <a:gd name="connsiteY28" fmla="*/ 13910 h 972690"/>
              <a:gd name="connsiteX29" fmla="*/ 613382 w 1054193"/>
              <a:gd name="connsiteY29" fmla="*/ 286 h 972690"/>
              <a:gd name="connsiteX0" fmla="*/ 539 w 1052834"/>
              <a:gd name="connsiteY0" fmla="*/ 767956 h 972690"/>
              <a:gd name="connsiteX1" fmla="*/ 539 w 1052834"/>
              <a:gd name="connsiteY1" fmla="*/ 767956 h 972690"/>
              <a:gd name="connsiteX2" fmla="*/ 613382 w 1052834"/>
              <a:gd name="connsiteY2" fmla="*/ 286 h 972690"/>
              <a:gd name="connsiteX3" fmla="*/ 665754 w 1052834"/>
              <a:gd name="connsiteY3" fmla="*/ 5470 h 972690"/>
              <a:gd name="connsiteX4" fmla="*/ 816591 w 1052834"/>
              <a:gd name="connsiteY4" fmla="*/ 84592 h 972690"/>
              <a:gd name="connsiteX5" fmla="*/ 770367 w 1052834"/>
              <a:gd name="connsiteY5" fmla="*/ 158440 h 972690"/>
              <a:gd name="connsiteX6" fmla="*/ 799561 w 1052834"/>
              <a:gd name="connsiteY6" fmla="*/ 230178 h 972690"/>
              <a:gd name="connsiteX7" fmla="*/ 957697 w 1052834"/>
              <a:gd name="connsiteY7" fmla="*/ 264992 h 972690"/>
              <a:gd name="connsiteX8" fmla="*/ 1036765 w 1052834"/>
              <a:gd name="connsiteY8" fmla="*/ 206968 h 972690"/>
              <a:gd name="connsiteX9" fmla="*/ 1051362 w 1052834"/>
              <a:gd name="connsiteY9" fmla="*/ 177471 h 972690"/>
              <a:gd name="connsiteX10" fmla="*/ 1050924 w 1052834"/>
              <a:gd name="connsiteY10" fmla="*/ 901620 h 972690"/>
              <a:gd name="connsiteX11" fmla="*/ 781050 w 1052834"/>
              <a:gd name="connsiteY11" fmla="*/ 965955 h 972690"/>
              <a:gd name="connsiteX12" fmla="*/ 523875 w 1052834"/>
              <a:gd name="connsiteY12" fmla="*/ 825749 h 972690"/>
              <a:gd name="connsiteX13" fmla="*/ 327025 w 1052834"/>
              <a:gd name="connsiteY13" fmla="*/ 834512 h 972690"/>
              <a:gd name="connsiteX14" fmla="*/ 279400 w 1052834"/>
              <a:gd name="connsiteY14" fmla="*/ 910457 h 972690"/>
              <a:gd name="connsiteX15" fmla="*/ 215900 w 1052834"/>
              <a:gd name="connsiteY15" fmla="*/ 965955 h 972690"/>
              <a:gd name="connsiteX16" fmla="*/ 58737 w 1052834"/>
              <a:gd name="connsiteY16" fmla="*/ 936745 h 972690"/>
              <a:gd name="connsiteX17" fmla="*/ 0 w 1052834"/>
              <a:gd name="connsiteY17" fmla="*/ 919220 h 972690"/>
              <a:gd name="connsiteX18" fmla="*/ 545 w 1052834"/>
              <a:gd name="connsiteY18" fmla="*/ 772511 h 972690"/>
              <a:gd name="connsiteX19" fmla="*/ 595 w 1052834"/>
              <a:gd name="connsiteY19" fmla="*/ 765476 h 972690"/>
              <a:gd name="connsiteX20" fmla="*/ 384 w 1052834"/>
              <a:gd name="connsiteY20" fmla="*/ 765476 h 972690"/>
              <a:gd name="connsiteX21" fmla="*/ 2290 w 1052834"/>
              <a:gd name="connsiteY21" fmla="*/ 239168 h 972690"/>
              <a:gd name="connsiteX22" fmla="*/ 36862 w 1052834"/>
              <a:gd name="connsiteY22" fmla="*/ 271321 h 972690"/>
              <a:gd name="connsiteX23" fmla="*/ 148773 w 1052834"/>
              <a:gd name="connsiteY23" fmla="*/ 327235 h 972690"/>
              <a:gd name="connsiteX24" fmla="*/ 404223 w 1052834"/>
              <a:gd name="connsiteY24" fmla="*/ 318795 h 972690"/>
              <a:gd name="connsiteX25" fmla="*/ 406656 w 1052834"/>
              <a:gd name="connsiteY25" fmla="*/ 235453 h 972690"/>
              <a:gd name="connsiteX26" fmla="*/ 316640 w 1052834"/>
              <a:gd name="connsiteY26" fmla="*/ 167935 h 972690"/>
              <a:gd name="connsiteX27" fmla="*/ 331237 w 1052834"/>
              <a:gd name="connsiteY27" fmla="*/ 70878 h 972690"/>
              <a:gd name="connsiteX28" fmla="*/ 446798 w 1052834"/>
              <a:gd name="connsiteY28" fmla="*/ 13910 h 972690"/>
              <a:gd name="connsiteX29" fmla="*/ 613382 w 1052834"/>
              <a:gd name="connsiteY29" fmla="*/ 286 h 972690"/>
              <a:gd name="connsiteX0" fmla="*/ 539 w 1051726"/>
              <a:gd name="connsiteY0" fmla="*/ 767956 h 972690"/>
              <a:gd name="connsiteX1" fmla="*/ 539 w 1051726"/>
              <a:gd name="connsiteY1" fmla="*/ 767956 h 972690"/>
              <a:gd name="connsiteX2" fmla="*/ 613382 w 1051726"/>
              <a:gd name="connsiteY2" fmla="*/ 286 h 972690"/>
              <a:gd name="connsiteX3" fmla="*/ 665754 w 1051726"/>
              <a:gd name="connsiteY3" fmla="*/ 5470 h 972690"/>
              <a:gd name="connsiteX4" fmla="*/ 816591 w 1051726"/>
              <a:gd name="connsiteY4" fmla="*/ 84592 h 972690"/>
              <a:gd name="connsiteX5" fmla="*/ 770367 w 1051726"/>
              <a:gd name="connsiteY5" fmla="*/ 158440 h 972690"/>
              <a:gd name="connsiteX6" fmla="*/ 799561 w 1051726"/>
              <a:gd name="connsiteY6" fmla="*/ 230178 h 972690"/>
              <a:gd name="connsiteX7" fmla="*/ 957697 w 1051726"/>
              <a:gd name="connsiteY7" fmla="*/ 264992 h 972690"/>
              <a:gd name="connsiteX8" fmla="*/ 1036765 w 1051726"/>
              <a:gd name="connsiteY8" fmla="*/ 206968 h 972690"/>
              <a:gd name="connsiteX9" fmla="*/ 1051362 w 1051726"/>
              <a:gd name="connsiteY9" fmla="*/ 177471 h 972690"/>
              <a:gd name="connsiteX10" fmla="*/ 1050924 w 1051726"/>
              <a:gd name="connsiteY10" fmla="*/ 901620 h 972690"/>
              <a:gd name="connsiteX11" fmla="*/ 781050 w 1051726"/>
              <a:gd name="connsiteY11" fmla="*/ 965955 h 972690"/>
              <a:gd name="connsiteX12" fmla="*/ 523875 w 1051726"/>
              <a:gd name="connsiteY12" fmla="*/ 825749 h 972690"/>
              <a:gd name="connsiteX13" fmla="*/ 327025 w 1051726"/>
              <a:gd name="connsiteY13" fmla="*/ 834512 h 972690"/>
              <a:gd name="connsiteX14" fmla="*/ 279400 w 1051726"/>
              <a:gd name="connsiteY14" fmla="*/ 910457 h 972690"/>
              <a:gd name="connsiteX15" fmla="*/ 215900 w 1051726"/>
              <a:gd name="connsiteY15" fmla="*/ 965955 h 972690"/>
              <a:gd name="connsiteX16" fmla="*/ 58737 w 1051726"/>
              <a:gd name="connsiteY16" fmla="*/ 936745 h 972690"/>
              <a:gd name="connsiteX17" fmla="*/ 0 w 1051726"/>
              <a:gd name="connsiteY17" fmla="*/ 919220 h 972690"/>
              <a:gd name="connsiteX18" fmla="*/ 545 w 1051726"/>
              <a:gd name="connsiteY18" fmla="*/ 772511 h 972690"/>
              <a:gd name="connsiteX19" fmla="*/ 595 w 1051726"/>
              <a:gd name="connsiteY19" fmla="*/ 765476 h 972690"/>
              <a:gd name="connsiteX20" fmla="*/ 384 w 1051726"/>
              <a:gd name="connsiteY20" fmla="*/ 765476 h 972690"/>
              <a:gd name="connsiteX21" fmla="*/ 2290 w 1051726"/>
              <a:gd name="connsiteY21" fmla="*/ 239168 h 972690"/>
              <a:gd name="connsiteX22" fmla="*/ 36862 w 1051726"/>
              <a:gd name="connsiteY22" fmla="*/ 271321 h 972690"/>
              <a:gd name="connsiteX23" fmla="*/ 148773 w 1051726"/>
              <a:gd name="connsiteY23" fmla="*/ 327235 h 972690"/>
              <a:gd name="connsiteX24" fmla="*/ 404223 w 1051726"/>
              <a:gd name="connsiteY24" fmla="*/ 318795 h 972690"/>
              <a:gd name="connsiteX25" fmla="*/ 406656 w 1051726"/>
              <a:gd name="connsiteY25" fmla="*/ 235453 h 972690"/>
              <a:gd name="connsiteX26" fmla="*/ 316640 w 1051726"/>
              <a:gd name="connsiteY26" fmla="*/ 167935 h 972690"/>
              <a:gd name="connsiteX27" fmla="*/ 331237 w 1051726"/>
              <a:gd name="connsiteY27" fmla="*/ 70878 h 972690"/>
              <a:gd name="connsiteX28" fmla="*/ 446798 w 1051726"/>
              <a:gd name="connsiteY28" fmla="*/ 13910 h 972690"/>
              <a:gd name="connsiteX29" fmla="*/ 613382 w 1051726"/>
              <a:gd name="connsiteY29" fmla="*/ 286 h 972690"/>
              <a:gd name="connsiteX0" fmla="*/ 539 w 1052455"/>
              <a:gd name="connsiteY0" fmla="*/ 767956 h 972690"/>
              <a:gd name="connsiteX1" fmla="*/ 539 w 1052455"/>
              <a:gd name="connsiteY1" fmla="*/ 767956 h 972690"/>
              <a:gd name="connsiteX2" fmla="*/ 613382 w 1052455"/>
              <a:gd name="connsiteY2" fmla="*/ 286 h 972690"/>
              <a:gd name="connsiteX3" fmla="*/ 665754 w 1052455"/>
              <a:gd name="connsiteY3" fmla="*/ 5470 h 972690"/>
              <a:gd name="connsiteX4" fmla="*/ 816591 w 1052455"/>
              <a:gd name="connsiteY4" fmla="*/ 84592 h 972690"/>
              <a:gd name="connsiteX5" fmla="*/ 770367 w 1052455"/>
              <a:gd name="connsiteY5" fmla="*/ 158440 h 972690"/>
              <a:gd name="connsiteX6" fmla="*/ 799561 w 1052455"/>
              <a:gd name="connsiteY6" fmla="*/ 230178 h 972690"/>
              <a:gd name="connsiteX7" fmla="*/ 957697 w 1052455"/>
              <a:gd name="connsiteY7" fmla="*/ 264992 h 972690"/>
              <a:gd name="connsiteX8" fmla="*/ 1036765 w 1052455"/>
              <a:gd name="connsiteY8" fmla="*/ 206968 h 972690"/>
              <a:gd name="connsiteX9" fmla="*/ 1052282 w 1052455"/>
              <a:gd name="connsiteY9" fmla="*/ 176208 h 972690"/>
              <a:gd name="connsiteX10" fmla="*/ 1050924 w 1052455"/>
              <a:gd name="connsiteY10" fmla="*/ 901620 h 972690"/>
              <a:gd name="connsiteX11" fmla="*/ 781050 w 1052455"/>
              <a:gd name="connsiteY11" fmla="*/ 965955 h 972690"/>
              <a:gd name="connsiteX12" fmla="*/ 523875 w 1052455"/>
              <a:gd name="connsiteY12" fmla="*/ 825749 h 972690"/>
              <a:gd name="connsiteX13" fmla="*/ 327025 w 1052455"/>
              <a:gd name="connsiteY13" fmla="*/ 834512 h 972690"/>
              <a:gd name="connsiteX14" fmla="*/ 279400 w 1052455"/>
              <a:gd name="connsiteY14" fmla="*/ 910457 h 972690"/>
              <a:gd name="connsiteX15" fmla="*/ 215900 w 1052455"/>
              <a:gd name="connsiteY15" fmla="*/ 965955 h 972690"/>
              <a:gd name="connsiteX16" fmla="*/ 58737 w 1052455"/>
              <a:gd name="connsiteY16" fmla="*/ 936745 h 972690"/>
              <a:gd name="connsiteX17" fmla="*/ 0 w 1052455"/>
              <a:gd name="connsiteY17" fmla="*/ 919220 h 972690"/>
              <a:gd name="connsiteX18" fmla="*/ 545 w 1052455"/>
              <a:gd name="connsiteY18" fmla="*/ 772511 h 972690"/>
              <a:gd name="connsiteX19" fmla="*/ 595 w 1052455"/>
              <a:gd name="connsiteY19" fmla="*/ 765476 h 972690"/>
              <a:gd name="connsiteX20" fmla="*/ 384 w 1052455"/>
              <a:gd name="connsiteY20" fmla="*/ 765476 h 972690"/>
              <a:gd name="connsiteX21" fmla="*/ 2290 w 1052455"/>
              <a:gd name="connsiteY21" fmla="*/ 239168 h 972690"/>
              <a:gd name="connsiteX22" fmla="*/ 36862 w 1052455"/>
              <a:gd name="connsiteY22" fmla="*/ 271321 h 972690"/>
              <a:gd name="connsiteX23" fmla="*/ 148773 w 1052455"/>
              <a:gd name="connsiteY23" fmla="*/ 327235 h 972690"/>
              <a:gd name="connsiteX24" fmla="*/ 404223 w 1052455"/>
              <a:gd name="connsiteY24" fmla="*/ 318795 h 972690"/>
              <a:gd name="connsiteX25" fmla="*/ 406656 w 1052455"/>
              <a:gd name="connsiteY25" fmla="*/ 235453 h 972690"/>
              <a:gd name="connsiteX26" fmla="*/ 316640 w 1052455"/>
              <a:gd name="connsiteY26" fmla="*/ 167935 h 972690"/>
              <a:gd name="connsiteX27" fmla="*/ 331237 w 1052455"/>
              <a:gd name="connsiteY27" fmla="*/ 70878 h 972690"/>
              <a:gd name="connsiteX28" fmla="*/ 446798 w 1052455"/>
              <a:gd name="connsiteY28" fmla="*/ 13910 h 972690"/>
              <a:gd name="connsiteX29" fmla="*/ 613382 w 1052455"/>
              <a:gd name="connsiteY29" fmla="*/ 286 h 972690"/>
              <a:gd name="connsiteX0" fmla="*/ 539 w 1053944"/>
              <a:gd name="connsiteY0" fmla="*/ 767956 h 972690"/>
              <a:gd name="connsiteX1" fmla="*/ 539 w 1053944"/>
              <a:gd name="connsiteY1" fmla="*/ 767956 h 972690"/>
              <a:gd name="connsiteX2" fmla="*/ 613382 w 1053944"/>
              <a:gd name="connsiteY2" fmla="*/ 286 h 972690"/>
              <a:gd name="connsiteX3" fmla="*/ 665754 w 1053944"/>
              <a:gd name="connsiteY3" fmla="*/ 5470 h 972690"/>
              <a:gd name="connsiteX4" fmla="*/ 816591 w 1053944"/>
              <a:gd name="connsiteY4" fmla="*/ 84592 h 972690"/>
              <a:gd name="connsiteX5" fmla="*/ 770367 w 1053944"/>
              <a:gd name="connsiteY5" fmla="*/ 158440 h 972690"/>
              <a:gd name="connsiteX6" fmla="*/ 799561 w 1053944"/>
              <a:gd name="connsiteY6" fmla="*/ 230178 h 972690"/>
              <a:gd name="connsiteX7" fmla="*/ 957697 w 1053944"/>
              <a:gd name="connsiteY7" fmla="*/ 264992 h 972690"/>
              <a:gd name="connsiteX8" fmla="*/ 1036765 w 1053944"/>
              <a:gd name="connsiteY8" fmla="*/ 206968 h 972690"/>
              <a:gd name="connsiteX9" fmla="*/ 1052282 w 1053944"/>
              <a:gd name="connsiteY9" fmla="*/ 176208 h 972690"/>
              <a:gd name="connsiteX10" fmla="*/ 1053683 w 1053944"/>
              <a:gd name="connsiteY10" fmla="*/ 901620 h 972690"/>
              <a:gd name="connsiteX11" fmla="*/ 781050 w 1053944"/>
              <a:gd name="connsiteY11" fmla="*/ 965955 h 972690"/>
              <a:gd name="connsiteX12" fmla="*/ 523875 w 1053944"/>
              <a:gd name="connsiteY12" fmla="*/ 825749 h 972690"/>
              <a:gd name="connsiteX13" fmla="*/ 327025 w 1053944"/>
              <a:gd name="connsiteY13" fmla="*/ 834512 h 972690"/>
              <a:gd name="connsiteX14" fmla="*/ 279400 w 1053944"/>
              <a:gd name="connsiteY14" fmla="*/ 910457 h 972690"/>
              <a:gd name="connsiteX15" fmla="*/ 215900 w 1053944"/>
              <a:gd name="connsiteY15" fmla="*/ 965955 h 972690"/>
              <a:gd name="connsiteX16" fmla="*/ 58737 w 1053944"/>
              <a:gd name="connsiteY16" fmla="*/ 936745 h 972690"/>
              <a:gd name="connsiteX17" fmla="*/ 0 w 1053944"/>
              <a:gd name="connsiteY17" fmla="*/ 919220 h 972690"/>
              <a:gd name="connsiteX18" fmla="*/ 545 w 1053944"/>
              <a:gd name="connsiteY18" fmla="*/ 772511 h 972690"/>
              <a:gd name="connsiteX19" fmla="*/ 595 w 1053944"/>
              <a:gd name="connsiteY19" fmla="*/ 765476 h 972690"/>
              <a:gd name="connsiteX20" fmla="*/ 384 w 1053944"/>
              <a:gd name="connsiteY20" fmla="*/ 765476 h 972690"/>
              <a:gd name="connsiteX21" fmla="*/ 2290 w 1053944"/>
              <a:gd name="connsiteY21" fmla="*/ 239168 h 972690"/>
              <a:gd name="connsiteX22" fmla="*/ 36862 w 1053944"/>
              <a:gd name="connsiteY22" fmla="*/ 271321 h 972690"/>
              <a:gd name="connsiteX23" fmla="*/ 148773 w 1053944"/>
              <a:gd name="connsiteY23" fmla="*/ 327235 h 972690"/>
              <a:gd name="connsiteX24" fmla="*/ 404223 w 1053944"/>
              <a:gd name="connsiteY24" fmla="*/ 318795 h 972690"/>
              <a:gd name="connsiteX25" fmla="*/ 406656 w 1053944"/>
              <a:gd name="connsiteY25" fmla="*/ 235453 h 972690"/>
              <a:gd name="connsiteX26" fmla="*/ 316640 w 1053944"/>
              <a:gd name="connsiteY26" fmla="*/ 167935 h 972690"/>
              <a:gd name="connsiteX27" fmla="*/ 331237 w 1053944"/>
              <a:gd name="connsiteY27" fmla="*/ 70878 h 972690"/>
              <a:gd name="connsiteX28" fmla="*/ 446798 w 1053944"/>
              <a:gd name="connsiteY28" fmla="*/ 13910 h 972690"/>
              <a:gd name="connsiteX29" fmla="*/ 613382 w 1053944"/>
              <a:gd name="connsiteY29" fmla="*/ 286 h 972690"/>
              <a:gd name="connsiteX0" fmla="*/ 539 w 1053683"/>
              <a:gd name="connsiteY0" fmla="*/ 767956 h 972690"/>
              <a:gd name="connsiteX1" fmla="*/ 539 w 1053683"/>
              <a:gd name="connsiteY1" fmla="*/ 767956 h 972690"/>
              <a:gd name="connsiteX2" fmla="*/ 613382 w 1053683"/>
              <a:gd name="connsiteY2" fmla="*/ 286 h 972690"/>
              <a:gd name="connsiteX3" fmla="*/ 665754 w 1053683"/>
              <a:gd name="connsiteY3" fmla="*/ 5470 h 972690"/>
              <a:gd name="connsiteX4" fmla="*/ 816591 w 1053683"/>
              <a:gd name="connsiteY4" fmla="*/ 84592 h 972690"/>
              <a:gd name="connsiteX5" fmla="*/ 770367 w 1053683"/>
              <a:gd name="connsiteY5" fmla="*/ 158440 h 972690"/>
              <a:gd name="connsiteX6" fmla="*/ 799561 w 1053683"/>
              <a:gd name="connsiteY6" fmla="*/ 230178 h 972690"/>
              <a:gd name="connsiteX7" fmla="*/ 957697 w 1053683"/>
              <a:gd name="connsiteY7" fmla="*/ 264992 h 972690"/>
              <a:gd name="connsiteX8" fmla="*/ 1036765 w 1053683"/>
              <a:gd name="connsiteY8" fmla="*/ 206968 h 972690"/>
              <a:gd name="connsiteX9" fmla="*/ 1052282 w 1053683"/>
              <a:gd name="connsiteY9" fmla="*/ 176208 h 972690"/>
              <a:gd name="connsiteX10" fmla="*/ 1053683 w 1053683"/>
              <a:gd name="connsiteY10" fmla="*/ 901620 h 972690"/>
              <a:gd name="connsiteX11" fmla="*/ 781050 w 1053683"/>
              <a:gd name="connsiteY11" fmla="*/ 965955 h 972690"/>
              <a:gd name="connsiteX12" fmla="*/ 523875 w 1053683"/>
              <a:gd name="connsiteY12" fmla="*/ 825749 h 972690"/>
              <a:gd name="connsiteX13" fmla="*/ 327025 w 1053683"/>
              <a:gd name="connsiteY13" fmla="*/ 834512 h 972690"/>
              <a:gd name="connsiteX14" fmla="*/ 279400 w 1053683"/>
              <a:gd name="connsiteY14" fmla="*/ 910457 h 972690"/>
              <a:gd name="connsiteX15" fmla="*/ 215900 w 1053683"/>
              <a:gd name="connsiteY15" fmla="*/ 965955 h 972690"/>
              <a:gd name="connsiteX16" fmla="*/ 58737 w 1053683"/>
              <a:gd name="connsiteY16" fmla="*/ 936745 h 972690"/>
              <a:gd name="connsiteX17" fmla="*/ 0 w 1053683"/>
              <a:gd name="connsiteY17" fmla="*/ 919220 h 972690"/>
              <a:gd name="connsiteX18" fmla="*/ 545 w 1053683"/>
              <a:gd name="connsiteY18" fmla="*/ 772511 h 972690"/>
              <a:gd name="connsiteX19" fmla="*/ 595 w 1053683"/>
              <a:gd name="connsiteY19" fmla="*/ 765476 h 972690"/>
              <a:gd name="connsiteX20" fmla="*/ 384 w 1053683"/>
              <a:gd name="connsiteY20" fmla="*/ 765476 h 972690"/>
              <a:gd name="connsiteX21" fmla="*/ 2290 w 1053683"/>
              <a:gd name="connsiteY21" fmla="*/ 239168 h 972690"/>
              <a:gd name="connsiteX22" fmla="*/ 36862 w 1053683"/>
              <a:gd name="connsiteY22" fmla="*/ 271321 h 972690"/>
              <a:gd name="connsiteX23" fmla="*/ 148773 w 1053683"/>
              <a:gd name="connsiteY23" fmla="*/ 327235 h 972690"/>
              <a:gd name="connsiteX24" fmla="*/ 404223 w 1053683"/>
              <a:gd name="connsiteY24" fmla="*/ 318795 h 972690"/>
              <a:gd name="connsiteX25" fmla="*/ 406656 w 1053683"/>
              <a:gd name="connsiteY25" fmla="*/ 235453 h 972690"/>
              <a:gd name="connsiteX26" fmla="*/ 316640 w 1053683"/>
              <a:gd name="connsiteY26" fmla="*/ 167935 h 972690"/>
              <a:gd name="connsiteX27" fmla="*/ 331237 w 1053683"/>
              <a:gd name="connsiteY27" fmla="*/ 70878 h 972690"/>
              <a:gd name="connsiteX28" fmla="*/ 446798 w 1053683"/>
              <a:gd name="connsiteY28" fmla="*/ 13910 h 972690"/>
              <a:gd name="connsiteX29" fmla="*/ 613382 w 1053683"/>
              <a:gd name="connsiteY29" fmla="*/ 286 h 972690"/>
              <a:gd name="connsiteX0" fmla="*/ 539 w 1053683"/>
              <a:gd name="connsiteY0" fmla="*/ 767956 h 972690"/>
              <a:gd name="connsiteX1" fmla="*/ 539 w 1053683"/>
              <a:gd name="connsiteY1" fmla="*/ 767956 h 972690"/>
              <a:gd name="connsiteX2" fmla="*/ 613382 w 1053683"/>
              <a:gd name="connsiteY2" fmla="*/ 286 h 972690"/>
              <a:gd name="connsiteX3" fmla="*/ 665754 w 1053683"/>
              <a:gd name="connsiteY3" fmla="*/ 5470 h 972690"/>
              <a:gd name="connsiteX4" fmla="*/ 816591 w 1053683"/>
              <a:gd name="connsiteY4" fmla="*/ 84592 h 972690"/>
              <a:gd name="connsiteX5" fmla="*/ 770367 w 1053683"/>
              <a:gd name="connsiteY5" fmla="*/ 158440 h 972690"/>
              <a:gd name="connsiteX6" fmla="*/ 799561 w 1053683"/>
              <a:gd name="connsiteY6" fmla="*/ 230178 h 972690"/>
              <a:gd name="connsiteX7" fmla="*/ 957697 w 1053683"/>
              <a:gd name="connsiteY7" fmla="*/ 264992 h 972690"/>
              <a:gd name="connsiteX8" fmla="*/ 1036765 w 1053683"/>
              <a:gd name="connsiteY8" fmla="*/ 206968 h 972690"/>
              <a:gd name="connsiteX9" fmla="*/ 1052282 w 1053683"/>
              <a:gd name="connsiteY9" fmla="*/ 176208 h 972690"/>
              <a:gd name="connsiteX10" fmla="*/ 1053683 w 1053683"/>
              <a:gd name="connsiteY10" fmla="*/ 901620 h 972690"/>
              <a:gd name="connsiteX11" fmla="*/ 781050 w 1053683"/>
              <a:gd name="connsiteY11" fmla="*/ 965955 h 972690"/>
              <a:gd name="connsiteX12" fmla="*/ 523875 w 1053683"/>
              <a:gd name="connsiteY12" fmla="*/ 825749 h 972690"/>
              <a:gd name="connsiteX13" fmla="*/ 327025 w 1053683"/>
              <a:gd name="connsiteY13" fmla="*/ 834512 h 972690"/>
              <a:gd name="connsiteX14" fmla="*/ 279400 w 1053683"/>
              <a:gd name="connsiteY14" fmla="*/ 910457 h 972690"/>
              <a:gd name="connsiteX15" fmla="*/ 215900 w 1053683"/>
              <a:gd name="connsiteY15" fmla="*/ 965955 h 972690"/>
              <a:gd name="connsiteX16" fmla="*/ 58737 w 1053683"/>
              <a:gd name="connsiteY16" fmla="*/ 936745 h 972690"/>
              <a:gd name="connsiteX17" fmla="*/ 0 w 1053683"/>
              <a:gd name="connsiteY17" fmla="*/ 919220 h 972690"/>
              <a:gd name="connsiteX18" fmla="*/ 545 w 1053683"/>
              <a:gd name="connsiteY18" fmla="*/ 772511 h 972690"/>
              <a:gd name="connsiteX19" fmla="*/ 595 w 1053683"/>
              <a:gd name="connsiteY19" fmla="*/ 765476 h 972690"/>
              <a:gd name="connsiteX20" fmla="*/ 384 w 1053683"/>
              <a:gd name="connsiteY20" fmla="*/ 765476 h 972690"/>
              <a:gd name="connsiteX21" fmla="*/ 2290 w 1053683"/>
              <a:gd name="connsiteY21" fmla="*/ 239168 h 972690"/>
              <a:gd name="connsiteX22" fmla="*/ 36862 w 1053683"/>
              <a:gd name="connsiteY22" fmla="*/ 271321 h 972690"/>
              <a:gd name="connsiteX23" fmla="*/ 148773 w 1053683"/>
              <a:gd name="connsiteY23" fmla="*/ 327235 h 972690"/>
              <a:gd name="connsiteX24" fmla="*/ 404223 w 1053683"/>
              <a:gd name="connsiteY24" fmla="*/ 318795 h 972690"/>
              <a:gd name="connsiteX25" fmla="*/ 406656 w 1053683"/>
              <a:gd name="connsiteY25" fmla="*/ 235453 h 972690"/>
              <a:gd name="connsiteX26" fmla="*/ 316640 w 1053683"/>
              <a:gd name="connsiteY26" fmla="*/ 167935 h 972690"/>
              <a:gd name="connsiteX27" fmla="*/ 331237 w 1053683"/>
              <a:gd name="connsiteY27" fmla="*/ 70878 h 972690"/>
              <a:gd name="connsiteX28" fmla="*/ 446798 w 1053683"/>
              <a:gd name="connsiteY28" fmla="*/ 13910 h 972690"/>
              <a:gd name="connsiteX29" fmla="*/ 613382 w 1053683"/>
              <a:gd name="connsiteY29" fmla="*/ 286 h 972690"/>
              <a:gd name="connsiteX0" fmla="*/ 613382 w 1053683"/>
              <a:gd name="connsiteY0" fmla="*/ 0 h 972404"/>
              <a:gd name="connsiteX1" fmla="*/ 665754 w 1053683"/>
              <a:gd name="connsiteY1" fmla="*/ 5184 h 972404"/>
              <a:gd name="connsiteX2" fmla="*/ 816591 w 1053683"/>
              <a:gd name="connsiteY2" fmla="*/ 84306 h 972404"/>
              <a:gd name="connsiteX3" fmla="*/ 770367 w 1053683"/>
              <a:gd name="connsiteY3" fmla="*/ 158154 h 972404"/>
              <a:gd name="connsiteX4" fmla="*/ 799561 w 1053683"/>
              <a:gd name="connsiteY4" fmla="*/ 229892 h 972404"/>
              <a:gd name="connsiteX5" fmla="*/ 957697 w 1053683"/>
              <a:gd name="connsiteY5" fmla="*/ 264706 h 972404"/>
              <a:gd name="connsiteX6" fmla="*/ 1036765 w 1053683"/>
              <a:gd name="connsiteY6" fmla="*/ 206682 h 972404"/>
              <a:gd name="connsiteX7" fmla="*/ 1052282 w 1053683"/>
              <a:gd name="connsiteY7" fmla="*/ 175922 h 972404"/>
              <a:gd name="connsiteX8" fmla="*/ 1053683 w 1053683"/>
              <a:gd name="connsiteY8" fmla="*/ 901334 h 972404"/>
              <a:gd name="connsiteX9" fmla="*/ 781050 w 1053683"/>
              <a:gd name="connsiteY9" fmla="*/ 965669 h 972404"/>
              <a:gd name="connsiteX10" fmla="*/ 523875 w 1053683"/>
              <a:gd name="connsiteY10" fmla="*/ 825463 h 972404"/>
              <a:gd name="connsiteX11" fmla="*/ 327025 w 1053683"/>
              <a:gd name="connsiteY11" fmla="*/ 834226 h 972404"/>
              <a:gd name="connsiteX12" fmla="*/ 279400 w 1053683"/>
              <a:gd name="connsiteY12" fmla="*/ 910171 h 972404"/>
              <a:gd name="connsiteX13" fmla="*/ 215900 w 1053683"/>
              <a:gd name="connsiteY13" fmla="*/ 965669 h 972404"/>
              <a:gd name="connsiteX14" fmla="*/ 58737 w 1053683"/>
              <a:gd name="connsiteY14" fmla="*/ 936459 h 972404"/>
              <a:gd name="connsiteX15" fmla="*/ 0 w 1053683"/>
              <a:gd name="connsiteY15" fmla="*/ 918934 h 972404"/>
              <a:gd name="connsiteX16" fmla="*/ 545 w 1053683"/>
              <a:gd name="connsiteY16" fmla="*/ 772225 h 972404"/>
              <a:gd name="connsiteX17" fmla="*/ 595 w 1053683"/>
              <a:gd name="connsiteY17" fmla="*/ 765190 h 972404"/>
              <a:gd name="connsiteX18" fmla="*/ 384 w 1053683"/>
              <a:gd name="connsiteY18" fmla="*/ 765190 h 972404"/>
              <a:gd name="connsiteX19" fmla="*/ 2290 w 1053683"/>
              <a:gd name="connsiteY19" fmla="*/ 238882 h 972404"/>
              <a:gd name="connsiteX20" fmla="*/ 36862 w 1053683"/>
              <a:gd name="connsiteY20" fmla="*/ 271035 h 972404"/>
              <a:gd name="connsiteX21" fmla="*/ 148773 w 1053683"/>
              <a:gd name="connsiteY21" fmla="*/ 326949 h 972404"/>
              <a:gd name="connsiteX22" fmla="*/ 404223 w 1053683"/>
              <a:gd name="connsiteY22" fmla="*/ 318509 h 972404"/>
              <a:gd name="connsiteX23" fmla="*/ 406656 w 1053683"/>
              <a:gd name="connsiteY23" fmla="*/ 235167 h 972404"/>
              <a:gd name="connsiteX24" fmla="*/ 316640 w 1053683"/>
              <a:gd name="connsiteY24" fmla="*/ 167649 h 972404"/>
              <a:gd name="connsiteX25" fmla="*/ 331237 w 1053683"/>
              <a:gd name="connsiteY25" fmla="*/ 70592 h 972404"/>
              <a:gd name="connsiteX26" fmla="*/ 446798 w 1053683"/>
              <a:gd name="connsiteY26" fmla="*/ 13624 h 972404"/>
              <a:gd name="connsiteX27" fmla="*/ 666352 w 1053683"/>
              <a:gd name="connsiteY27" fmla="*/ 72716 h 972404"/>
              <a:gd name="connsiteX0" fmla="*/ 613382 w 1055345"/>
              <a:gd name="connsiteY0" fmla="*/ 0 h 972404"/>
              <a:gd name="connsiteX1" fmla="*/ 665754 w 1055345"/>
              <a:gd name="connsiteY1" fmla="*/ 5184 h 972404"/>
              <a:gd name="connsiteX2" fmla="*/ 816591 w 1055345"/>
              <a:gd name="connsiteY2" fmla="*/ 84306 h 972404"/>
              <a:gd name="connsiteX3" fmla="*/ 770367 w 1055345"/>
              <a:gd name="connsiteY3" fmla="*/ 158154 h 972404"/>
              <a:gd name="connsiteX4" fmla="*/ 799561 w 1055345"/>
              <a:gd name="connsiteY4" fmla="*/ 229892 h 972404"/>
              <a:gd name="connsiteX5" fmla="*/ 957697 w 1055345"/>
              <a:gd name="connsiteY5" fmla="*/ 264706 h 972404"/>
              <a:gd name="connsiteX6" fmla="*/ 1036765 w 1055345"/>
              <a:gd name="connsiteY6" fmla="*/ 206682 h 972404"/>
              <a:gd name="connsiteX7" fmla="*/ 1055041 w 1055345"/>
              <a:gd name="connsiteY7" fmla="*/ 172134 h 972404"/>
              <a:gd name="connsiteX8" fmla="*/ 1053683 w 1055345"/>
              <a:gd name="connsiteY8" fmla="*/ 901334 h 972404"/>
              <a:gd name="connsiteX9" fmla="*/ 781050 w 1055345"/>
              <a:gd name="connsiteY9" fmla="*/ 965669 h 972404"/>
              <a:gd name="connsiteX10" fmla="*/ 523875 w 1055345"/>
              <a:gd name="connsiteY10" fmla="*/ 825463 h 972404"/>
              <a:gd name="connsiteX11" fmla="*/ 327025 w 1055345"/>
              <a:gd name="connsiteY11" fmla="*/ 834226 h 972404"/>
              <a:gd name="connsiteX12" fmla="*/ 279400 w 1055345"/>
              <a:gd name="connsiteY12" fmla="*/ 910171 h 972404"/>
              <a:gd name="connsiteX13" fmla="*/ 215900 w 1055345"/>
              <a:gd name="connsiteY13" fmla="*/ 965669 h 972404"/>
              <a:gd name="connsiteX14" fmla="*/ 58737 w 1055345"/>
              <a:gd name="connsiteY14" fmla="*/ 936459 h 972404"/>
              <a:gd name="connsiteX15" fmla="*/ 0 w 1055345"/>
              <a:gd name="connsiteY15" fmla="*/ 918934 h 972404"/>
              <a:gd name="connsiteX16" fmla="*/ 545 w 1055345"/>
              <a:gd name="connsiteY16" fmla="*/ 772225 h 972404"/>
              <a:gd name="connsiteX17" fmla="*/ 595 w 1055345"/>
              <a:gd name="connsiteY17" fmla="*/ 765190 h 972404"/>
              <a:gd name="connsiteX18" fmla="*/ 384 w 1055345"/>
              <a:gd name="connsiteY18" fmla="*/ 765190 h 972404"/>
              <a:gd name="connsiteX19" fmla="*/ 2290 w 1055345"/>
              <a:gd name="connsiteY19" fmla="*/ 238882 h 972404"/>
              <a:gd name="connsiteX20" fmla="*/ 36862 w 1055345"/>
              <a:gd name="connsiteY20" fmla="*/ 271035 h 972404"/>
              <a:gd name="connsiteX21" fmla="*/ 148773 w 1055345"/>
              <a:gd name="connsiteY21" fmla="*/ 326949 h 972404"/>
              <a:gd name="connsiteX22" fmla="*/ 404223 w 1055345"/>
              <a:gd name="connsiteY22" fmla="*/ 318509 h 972404"/>
              <a:gd name="connsiteX23" fmla="*/ 406656 w 1055345"/>
              <a:gd name="connsiteY23" fmla="*/ 235167 h 972404"/>
              <a:gd name="connsiteX24" fmla="*/ 316640 w 1055345"/>
              <a:gd name="connsiteY24" fmla="*/ 167649 h 972404"/>
              <a:gd name="connsiteX25" fmla="*/ 331237 w 1055345"/>
              <a:gd name="connsiteY25" fmla="*/ 70592 h 972404"/>
              <a:gd name="connsiteX26" fmla="*/ 446798 w 1055345"/>
              <a:gd name="connsiteY26" fmla="*/ 13624 h 972404"/>
              <a:gd name="connsiteX27" fmla="*/ 666352 w 1055345"/>
              <a:gd name="connsiteY27" fmla="*/ 72716 h 972404"/>
              <a:gd name="connsiteX0" fmla="*/ 613382 w 1058003"/>
              <a:gd name="connsiteY0" fmla="*/ 0 h 972404"/>
              <a:gd name="connsiteX1" fmla="*/ 665754 w 1058003"/>
              <a:gd name="connsiteY1" fmla="*/ 5184 h 972404"/>
              <a:gd name="connsiteX2" fmla="*/ 816591 w 1058003"/>
              <a:gd name="connsiteY2" fmla="*/ 84306 h 972404"/>
              <a:gd name="connsiteX3" fmla="*/ 770367 w 1058003"/>
              <a:gd name="connsiteY3" fmla="*/ 158154 h 972404"/>
              <a:gd name="connsiteX4" fmla="*/ 799561 w 1058003"/>
              <a:gd name="connsiteY4" fmla="*/ 229892 h 972404"/>
              <a:gd name="connsiteX5" fmla="*/ 957697 w 1058003"/>
              <a:gd name="connsiteY5" fmla="*/ 264706 h 972404"/>
              <a:gd name="connsiteX6" fmla="*/ 1036765 w 1058003"/>
              <a:gd name="connsiteY6" fmla="*/ 206682 h 972404"/>
              <a:gd name="connsiteX7" fmla="*/ 1057800 w 1058003"/>
              <a:gd name="connsiteY7" fmla="*/ 173397 h 972404"/>
              <a:gd name="connsiteX8" fmla="*/ 1053683 w 1058003"/>
              <a:gd name="connsiteY8" fmla="*/ 901334 h 972404"/>
              <a:gd name="connsiteX9" fmla="*/ 781050 w 1058003"/>
              <a:gd name="connsiteY9" fmla="*/ 965669 h 972404"/>
              <a:gd name="connsiteX10" fmla="*/ 523875 w 1058003"/>
              <a:gd name="connsiteY10" fmla="*/ 825463 h 972404"/>
              <a:gd name="connsiteX11" fmla="*/ 327025 w 1058003"/>
              <a:gd name="connsiteY11" fmla="*/ 834226 h 972404"/>
              <a:gd name="connsiteX12" fmla="*/ 279400 w 1058003"/>
              <a:gd name="connsiteY12" fmla="*/ 910171 h 972404"/>
              <a:gd name="connsiteX13" fmla="*/ 215900 w 1058003"/>
              <a:gd name="connsiteY13" fmla="*/ 965669 h 972404"/>
              <a:gd name="connsiteX14" fmla="*/ 58737 w 1058003"/>
              <a:gd name="connsiteY14" fmla="*/ 936459 h 972404"/>
              <a:gd name="connsiteX15" fmla="*/ 0 w 1058003"/>
              <a:gd name="connsiteY15" fmla="*/ 918934 h 972404"/>
              <a:gd name="connsiteX16" fmla="*/ 545 w 1058003"/>
              <a:gd name="connsiteY16" fmla="*/ 772225 h 972404"/>
              <a:gd name="connsiteX17" fmla="*/ 595 w 1058003"/>
              <a:gd name="connsiteY17" fmla="*/ 765190 h 972404"/>
              <a:gd name="connsiteX18" fmla="*/ 384 w 1058003"/>
              <a:gd name="connsiteY18" fmla="*/ 765190 h 972404"/>
              <a:gd name="connsiteX19" fmla="*/ 2290 w 1058003"/>
              <a:gd name="connsiteY19" fmla="*/ 238882 h 972404"/>
              <a:gd name="connsiteX20" fmla="*/ 36862 w 1058003"/>
              <a:gd name="connsiteY20" fmla="*/ 271035 h 972404"/>
              <a:gd name="connsiteX21" fmla="*/ 148773 w 1058003"/>
              <a:gd name="connsiteY21" fmla="*/ 326949 h 972404"/>
              <a:gd name="connsiteX22" fmla="*/ 404223 w 1058003"/>
              <a:gd name="connsiteY22" fmla="*/ 318509 h 972404"/>
              <a:gd name="connsiteX23" fmla="*/ 406656 w 1058003"/>
              <a:gd name="connsiteY23" fmla="*/ 235167 h 972404"/>
              <a:gd name="connsiteX24" fmla="*/ 316640 w 1058003"/>
              <a:gd name="connsiteY24" fmla="*/ 167649 h 972404"/>
              <a:gd name="connsiteX25" fmla="*/ 331237 w 1058003"/>
              <a:gd name="connsiteY25" fmla="*/ 70592 h 972404"/>
              <a:gd name="connsiteX26" fmla="*/ 446798 w 1058003"/>
              <a:gd name="connsiteY26" fmla="*/ 13624 h 972404"/>
              <a:gd name="connsiteX27" fmla="*/ 666352 w 1058003"/>
              <a:gd name="connsiteY27" fmla="*/ 72716 h 972404"/>
              <a:gd name="connsiteX0" fmla="*/ 613382 w 1074466"/>
              <a:gd name="connsiteY0" fmla="*/ 0 h 972404"/>
              <a:gd name="connsiteX1" fmla="*/ 665754 w 1074466"/>
              <a:gd name="connsiteY1" fmla="*/ 5184 h 972404"/>
              <a:gd name="connsiteX2" fmla="*/ 816591 w 1074466"/>
              <a:gd name="connsiteY2" fmla="*/ 84306 h 972404"/>
              <a:gd name="connsiteX3" fmla="*/ 770367 w 1074466"/>
              <a:gd name="connsiteY3" fmla="*/ 158154 h 972404"/>
              <a:gd name="connsiteX4" fmla="*/ 799561 w 1074466"/>
              <a:gd name="connsiteY4" fmla="*/ 229892 h 972404"/>
              <a:gd name="connsiteX5" fmla="*/ 957697 w 1074466"/>
              <a:gd name="connsiteY5" fmla="*/ 264706 h 972404"/>
              <a:gd name="connsiteX6" fmla="*/ 1036765 w 1074466"/>
              <a:gd name="connsiteY6" fmla="*/ 206682 h 972404"/>
              <a:gd name="connsiteX7" fmla="*/ 1057800 w 1074466"/>
              <a:gd name="connsiteY7" fmla="*/ 173397 h 972404"/>
              <a:gd name="connsiteX8" fmla="*/ 1055878 w 1074466"/>
              <a:gd name="connsiteY8" fmla="*/ 173874 h 972404"/>
              <a:gd name="connsiteX9" fmla="*/ 1053683 w 1074466"/>
              <a:gd name="connsiteY9" fmla="*/ 901334 h 972404"/>
              <a:gd name="connsiteX10" fmla="*/ 781050 w 1074466"/>
              <a:gd name="connsiteY10" fmla="*/ 965669 h 972404"/>
              <a:gd name="connsiteX11" fmla="*/ 523875 w 1074466"/>
              <a:gd name="connsiteY11" fmla="*/ 825463 h 972404"/>
              <a:gd name="connsiteX12" fmla="*/ 327025 w 1074466"/>
              <a:gd name="connsiteY12" fmla="*/ 834226 h 972404"/>
              <a:gd name="connsiteX13" fmla="*/ 279400 w 1074466"/>
              <a:gd name="connsiteY13" fmla="*/ 910171 h 972404"/>
              <a:gd name="connsiteX14" fmla="*/ 215900 w 1074466"/>
              <a:gd name="connsiteY14" fmla="*/ 965669 h 972404"/>
              <a:gd name="connsiteX15" fmla="*/ 58737 w 1074466"/>
              <a:gd name="connsiteY15" fmla="*/ 936459 h 972404"/>
              <a:gd name="connsiteX16" fmla="*/ 0 w 1074466"/>
              <a:gd name="connsiteY16" fmla="*/ 918934 h 972404"/>
              <a:gd name="connsiteX17" fmla="*/ 545 w 1074466"/>
              <a:gd name="connsiteY17" fmla="*/ 772225 h 972404"/>
              <a:gd name="connsiteX18" fmla="*/ 595 w 1074466"/>
              <a:gd name="connsiteY18" fmla="*/ 765190 h 972404"/>
              <a:gd name="connsiteX19" fmla="*/ 384 w 1074466"/>
              <a:gd name="connsiteY19" fmla="*/ 765190 h 972404"/>
              <a:gd name="connsiteX20" fmla="*/ 2290 w 1074466"/>
              <a:gd name="connsiteY20" fmla="*/ 238882 h 972404"/>
              <a:gd name="connsiteX21" fmla="*/ 36862 w 1074466"/>
              <a:gd name="connsiteY21" fmla="*/ 271035 h 972404"/>
              <a:gd name="connsiteX22" fmla="*/ 148773 w 1074466"/>
              <a:gd name="connsiteY22" fmla="*/ 326949 h 972404"/>
              <a:gd name="connsiteX23" fmla="*/ 404223 w 1074466"/>
              <a:gd name="connsiteY23" fmla="*/ 318509 h 972404"/>
              <a:gd name="connsiteX24" fmla="*/ 406656 w 1074466"/>
              <a:gd name="connsiteY24" fmla="*/ 235167 h 972404"/>
              <a:gd name="connsiteX25" fmla="*/ 316640 w 1074466"/>
              <a:gd name="connsiteY25" fmla="*/ 167649 h 972404"/>
              <a:gd name="connsiteX26" fmla="*/ 331237 w 1074466"/>
              <a:gd name="connsiteY26" fmla="*/ 70592 h 972404"/>
              <a:gd name="connsiteX27" fmla="*/ 446798 w 1074466"/>
              <a:gd name="connsiteY27" fmla="*/ 13624 h 972404"/>
              <a:gd name="connsiteX28" fmla="*/ 666352 w 1074466"/>
              <a:gd name="connsiteY28" fmla="*/ 72716 h 972404"/>
              <a:gd name="connsiteX0" fmla="*/ 613382 w 1058941"/>
              <a:gd name="connsiteY0" fmla="*/ 0 h 972404"/>
              <a:gd name="connsiteX1" fmla="*/ 665754 w 1058941"/>
              <a:gd name="connsiteY1" fmla="*/ 5184 h 972404"/>
              <a:gd name="connsiteX2" fmla="*/ 816591 w 1058941"/>
              <a:gd name="connsiteY2" fmla="*/ 84306 h 972404"/>
              <a:gd name="connsiteX3" fmla="*/ 770367 w 1058941"/>
              <a:gd name="connsiteY3" fmla="*/ 158154 h 972404"/>
              <a:gd name="connsiteX4" fmla="*/ 799561 w 1058941"/>
              <a:gd name="connsiteY4" fmla="*/ 229892 h 972404"/>
              <a:gd name="connsiteX5" fmla="*/ 957697 w 1058941"/>
              <a:gd name="connsiteY5" fmla="*/ 264706 h 972404"/>
              <a:gd name="connsiteX6" fmla="*/ 1036765 w 1058941"/>
              <a:gd name="connsiteY6" fmla="*/ 206682 h 972404"/>
              <a:gd name="connsiteX7" fmla="*/ 1057800 w 1058941"/>
              <a:gd name="connsiteY7" fmla="*/ 173397 h 972404"/>
              <a:gd name="connsiteX8" fmla="*/ 1055878 w 1058941"/>
              <a:gd name="connsiteY8" fmla="*/ 173874 h 972404"/>
              <a:gd name="connsiteX9" fmla="*/ 1053683 w 1058941"/>
              <a:gd name="connsiteY9" fmla="*/ 901334 h 972404"/>
              <a:gd name="connsiteX10" fmla="*/ 781050 w 1058941"/>
              <a:gd name="connsiteY10" fmla="*/ 965669 h 972404"/>
              <a:gd name="connsiteX11" fmla="*/ 523875 w 1058941"/>
              <a:gd name="connsiteY11" fmla="*/ 825463 h 972404"/>
              <a:gd name="connsiteX12" fmla="*/ 327025 w 1058941"/>
              <a:gd name="connsiteY12" fmla="*/ 834226 h 972404"/>
              <a:gd name="connsiteX13" fmla="*/ 279400 w 1058941"/>
              <a:gd name="connsiteY13" fmla="*/ 910171 h 972404"/>
              <a:gd name="connsiteX14" fmla="*/ 215900 w 1058941"/>
              <a:gd name="connsiteY14" fmla="*/ 965669 h 972404"/>
              <a:gd name="connsiteX15" fmla="*/ 58737 w 1058941"/>
              <a:gd name="connsiteY15" fmla="*/ 936459 h 972404"/>
              <a:gd name="connsiteX16" fmla="*/ 0 w 1058941"/>
              <a:gd name="connsiteY16" fmla="*/ 918934 h 972404"/>
              <a:gd name="connsiteX17" fmla="*/ 545 w 1058941"/>
              <a:gd name="connsiteY17" fmla="*/ 772225 h 972404"/>
              <a:gd name="connsiteX18" fmla="*/ 595 w 1058941"/>
              <a:gd name="connsiteY18" fmla="*/ 765190 h 972404"/>
              <a:gd name="connsiteX19" fmla="*/ 384 w 1058941"/>
              <a:gd name="connsiteY19" fmla="*/ 765190 h 972404"/>
              <a:gd name="connsiteX20" fmla="*/ 2290 w 1058941"/>
              <a:gd name="connsiteY20" fmla="*/ 238882 h 972404"/>
              <a:gd name="connsiteX21" fmla="*/ 36862 w 1058941"/>
              <a:gd name="connsiteY21" fmla="*/ 271035 h 972404"/>
              <a:gd name="connsiteX22" fmla="*/ 148773 w 1058941"/>
              <a:gd name="connsiteY22" fmla="*/ 326949 h 972404"/>
              <a:gd name="connsiteX23" fmla="*/ 404223 w 1058941"/>
              <a:gd name="connsiteY23" fmla="*/ 318509 h 972404"/>
              <a:gd name="connsiteX24" fmla="*/ 406656 w 1058941"/>
              <a:gd name="connsiteY24" fmla="*/ 235167 h 972404"/>
              <a:gd name="connsiteX25" fmla="*/ 316640 w 1058941"/>
              <a:gd name="connsiteY25" fmla="*/ 167649 h 972404"/>
              <a:gd name="connsiteX26" fmla="*/ 331237 w 1058941"/>
              <a:gd name="connsiteY26" fmla="*/ 70592 h 972404"/>
              <a:gd name="connsiteX27" fmla="*/ 446798 w 1058941"/>
              <a:gd name="connsiteY27" fmla="*/ 13624 h 972404"/>
              <a:gd name="connsiteX28" fmla="*/ 666352 w 1058941"/>
              <a:gd name="connsiteY28" fmla="*/ 72716 h 972404"/>
              <a:gd name="connsiteX0" fmla="*/ 613382 w 1076009"/>
              <a:gd name="connsiteY0" fmla="*/ 0 h 987816"/>
              <a:gd name="connsiteX1" fmla="*/ 665754 w 1076009"/>
              <a:gd name="connsiteY1" fmla="*/ 5184 h 987816"/>
              <a:gd name="connsiteX2" fmla="*/ 816591 w 1076009"/>
              <a:gd name="connsiteY2" fmla="*/ 84306 h 987816"/>
              <a:gd name="connsiteX3" fmla="*/ 770367 w 1076009"/>
              <a:gd name="connsiteY3" fmla="*/ 158154 h 987816"/>
              <a:gd name="connsiteX4" fmla="*/ 799561 w 1076009"/>
              <a:gd name="connsiteY4" fmla="*/ 229892 h 987816"/>
              <a:gd name="connsiteX5" fmla="*/ 957697 w 1076009"/>
              <a:gd name="connsiteY5" fmla="*/ 264706 h 987816"/>
              <a:gd name="connsiteX6" fmla="*/ 1036765 w 1076009"/>
              <a:gd name="connsiteY6" fmla="*/ 206682 h 987816"/>
              <a:gd name="connsiteX7" fmla="*/ 1057800 w 1076009"/>
              <a:gd name="connsiteY7" fmla="*/ 173397 h 987816"/>
              <a:gd name="connsiteX8" fmla="*/ 1053683 w 1076009"/>
              <a:gd name="connsiteY8" fmla="*/ 901334 h 987816"/>
              <a:gd name="connsiteX9" fmla="*/ 781050 w 1076009"/>
              <a:gd name="connsiteY9" fmla="*/ 965669 h 987816"/>
              <a:gd name="connsiteX10" fmla="*/ 523875 w 1076009"/>
              <a:gd name="connsiteY10" fmla="*/ 825463 h 987816"/>
              <a:gd name="connsiteX11" fmla="*/ 327025 w 1076009"/>
              <a:gd name="connsiteY11" fmla="*/ 834226 h 987816"/>
              <a:gd name="connsiteX12" fmla="*/ 279400 w 1076009"/>
              <a:gd name="connsiteY12" fmla="*/ 910171 h 987816"/>
              <a:gd name="connsiteX13" fmla="*/ 215900 w 1076009"/>
              <a:gd name="connsiteY13" fmla="*/ 965669 h 987816"/>
              <a:gd name="connsiteX14" fmla="*/ 58737 w 1076009"/>
              <a:gd name="connsiteY14" fmla="*/ 936459 h 987816"/>
              <a:gd name="connsiteX15" fmla="*/ 0 w 1076009"/>
              <a:gd name="connsiteY15" fmla="*/ 918934 h 987816"/>
              <a:gd name="connsiteX16" fmla="*/ 545 w 1076009"/>
              <a:gd name="connsiteY16" fmla="*/ 772225 h 987816"/>
              <a:gd name="connsiteX17" fmla="*/ 595 w 1076009"/>
              <a:gd name="connsiteY17" fmla="*/ 765190 h 987816"/>
              <a:gd name="connsiteX18" fmla="*/ 384 w 1076009"/>
              <a:gd name="connsiteY18" fmla="*/ 765190 h 987816"/>
              <a:gd name="connsiteX19" fmla="*/ 2290 w 1076009"/>
              <a:gd name="connsiteY19" fmla="*/ 238882 h 987816"/>
              <a:gd name="connsiteX20" fmla="*/ 36862 w 1076009"/>
              <a:gd name="connsiteY20" fmla="*/ 271035 h 987816"/>
              <a:gd name="connsiteX21" fmla="*/ 148773 w 1076009"/>
              <a:gd name="connsiteY21" fmla="*/ 326949 h 987816"/>
              <a:gd name="connsiteX22" fmla="*/ 404223 w 1076009"/>
              <a:gd name="connsiteY22" fmla="*/ 318509 h 987816"/>
              <a:gd name="connsiteX23" fmla="*/ 406656 w 1076009"/>
              <a:gd name="connsiteY23" fmla="*/ 235167 h 987816"/>
              <a:gd name="connsiteX24" fmla="*/ 316640 w 1076009"/>
              <a:gd name="connsiteY24" fmla="*/ 167649 h 987816"/>
              <a:gd name="connsiteX25" fmla="*/ 331237 w 1076009"/>
              <a:gd name="connsiteY25" fmla="*/ 70592 h 987816"/>
              <a:gd name="connsiteX26" fmla="*/ 446798 w 1076009"/>
              <a:gd name="connsiteY26" fmla="*/ 13624 h 987816"/>
              <a:gd name="connsiteX27" fmla="*/ 666352 w 1076009"/>
              <a:gd name="connsiteY27" fmla="*/ 72716 h 987816"/>
              <a:gd name="connsiteX0" fmla="*/ 613382 w 1076009"/>
              <a:gd name="connsiteY0" fmla="*/ 0 h 987816"/>
              <a:gd name="connsiteX1" fmla="*/ 665754 w 1076009"/>
              <a:gd name="connsiteY1" fmla="*/ 5184 h 987816"/>
              <a:gd name="connsiteX2" fmla="*/ 816591 w 1076009"/>
              <a:gd name="connsiteY2" fmla="*/ 84306 h 987816"/>
              <a:gd name="connsiteX3" fmla="*/ 770367 w 1076009"/>
              <a:gd name="connsiteY3" fmla="*/ 158154 h 987816"/>
              <a:gd name="connsiteX4" fmla="*/ 799561 w 1076009"/>
              <a:gd name="connsiteY4" fmla="*/ 229892 h 987816"/>
              <a:gd name="connsiteX5" fmla="*/ 957697 w 1076009"/>
              <a:gd name="connsiteY5" fmla="*/ 264706 h 987816"/>
              <a:gd name="connsiteX6" fmla="*/ 1036765 w 1076009"/>
              <a:gd name="connsiteY6" fmla="*/ 206682 h 987816"/>
              <a:gd name="connsiteX7" fmla="*/ 1057800 w 1076009"/>
              <a:gd name="connsiteY7" fmla="*/ 169609 h 987816"/>
              <a:gd name="connsiteX8" fmla="*/ 1053683 w 1076009"/>
              <a:gd name="connsiteY8" fmla="*/ 901334 h 987816"/>
              <a:gd name="connsiteX9" fmla="*/ 781050 w 1076009"/>
              <a:gd name="connsiteY9" fmla="*/ 965669 h 987816"/>
              <a:gd name="connsiteX10" fmla="*/ 523875 w 1076009"/>
              <a:gd name="connsiteY10" fmla="*/ 825463 h 987816"/>
              <a:gd name="connsiteX11" fmla="*/ 327025 w 1076009"/>
              <a:gd name="connsiteY11" fmla="*/ 834226 h 987816"/>
              <a:gd name="connsiteX12" fmla="*/ 279400 w 1076009"/>
              <a:gd name="connsiteY12" fmla="*/ 910171 h 987816"/>
              <a:gd name="connsiteX13" fmla="*/ 215900 w 1076009"/>
              <a:gd name="connsiteY13" fmla="*/ 965669 h 987816"/>
              <a:gd name="connsiteX14" fmla="*/ 58737 w 1076009"/>
              <a:gd name="connsiteY14" fmla="*/ 936459 h 987816"/>
              <a:gd name="connsiteX15" fmla="*/ 0 w 1076009"/>
              <a:gd name="connsiteY15" fmla="*/ 918934 h 987816"/>
              <a:gd name="connsiteX16" fmla="*/ 545 w 1076009"/>
              <a:gd name="connsiteY16" fmla="*/ 772225 h 987816"/>
              <a:gd name="connsiteX17" fmla="*/ 595 w 1076009"/>
              <a:gd name="connsiteY17" fmla="*/ 765190 h 987816"/>
              <a:gd name="connsiteX18" fmla="*/ 384 w 1076009"/>
              <a:gd name="connsiteY18" fmla="*/ 765190 h 987816"/>
              <a:gd name="connsiteX19" fmla="*/ 2290 w 1076009"/>
              <a:gd name="connsiteY19" fmla="*/ 238882 h 987816"/>
              <a:gd name="connsiteX20" fmla="*/ 36862 w 1076009"/>
              <a:gd name="connsiteY20" fmla="*/ 271035 h 987816"/>
              <a:gd name="connsiteX21" fmla="*/ 148773 w 1076009"/>
              <a:gd name="connsiteY21" fmla="*/ 326949 h 987816"/>
              <a:gd name="connsiteX22" fmla="*/ 404223 w 1076009"/>
              <a:gd name="connsiteY22" fmla="*/ 318509 h 987816"/>
              <a:gd name="connsiteX23" fmla="*/ 406656 w 1076009"/>
              <a:gd name="connsiteY23" fmla="*/ 235167 h 987816"/>
              <a:gd name="connsiteX24" fmla="*/ 316640 w 1076009"/>
              <a:gd name="connsiteY24" fmla="*/ 167649 h 987816"/>
              <a:gd name="connsiteX25" fmla="*/ 331237 w 1076009"/>
              <a:gd name="connsiteY25" fmla="*/ 70592 h 987816"/>
              <a:gd name="connsiteX26" fmla="*/ 446798 w 1076009"/>
              <a:gd name="connsiteY26" fmla="*/ 13624 h 987816"/>
              <a:gd name="connsiteX27" fmla="*/ 666352 w 1076009"/>
              <a:gd name="connsiteY27" fmla="*/ 72716 h 987816"/>
              <a:gd name="connsiteX0" fmla="*/ 613382 w 1076291"/>
              <a:gd name="connsiteY0" fmla="*/ 0 h 987816"/>
              <a:gd name="connsiteX1" fmla="*/ 665754 w 1076291"/>
              <a:gd name="connsiteY1" fmla="*/ 5184 h 987816"/>
              <a:gd name="connsiteX2" fmla="*/ 816591 w 1076291"/>
              <a:gd name="connsiteY2" fmla="*/ 84306 h 987816"/>
              <a:gd name="connsiteX3" fmla="*/ 770367 w 1076291"/>
              <a:gd name="connsiteY3" fmla="*/ 158154 h 987816"/>
              <a:gd name="connsiteX4" fmla="*/ 799561 w 1076291"/>
              <a:gd name="connsiteY4" fmla="*/ 229892 h 987816"/>
              <a:gd name="connsiteX5" fmla="*/ 957697 w 1076291"/>
              <a:gd name="connsiteY5" fmla="*/ 264706 h 987816"/>
              <a:gd name="connsiteX6" fmla="*/ 1036765 w 1076291"/>
              <a:gd name="connsiteY6" fmla="*/ 206682 h 987816"/>
              <a:gd name="connsiteX7" fmla="*/ 1058720 w 1076291"/>
              <a:gd name="connsiteY7" fmla="*/ 165821 h 987816"/>
              <a:gd name="connsiteX8" fmla="*/ 1053683 w 1076291"/>
              <a:gd name="connsiteY8" fmla="*/ 901334 h 987816"/>
              <a:gd name="connsiteX9" fmla="*/ 781050 w 1076291"/>
              <a:gd name="connsiteY9" fmla="*/ 965669 h 987816"/>
              <a:gd name="connsiteX10" fmla="*/ 523875 w 1076291"/>
              <a:gd name="connsiteY10" fmla="*/ 825463 h 987816"/>
              <a:gd name="connsiteX11" fmla="*/ 327025 w 1076291"/>
              <a:gd name="connsiteY11" fmla="*/ 834226 h 987816"/>
              <a:gd name="connsiteX12" fmla="*/ 279400 w 1076291"/>
              <a:gd name="connsiteY12" fmla="*/ 910171 h 987816"/>
              <a:gd name="connsiteX13" fmla="*/ 215900 w 1076291"/>
              <a:gd name="connsiteY13" fmla="*/ 965669 h 987816"/>
              <a:gd name="connsiteX14" fmla="*/ 58737 w 1076291"/>
              <a:gd name="connsiteY14" fmla="*/ 936459 h 987816"/>
              <a:gd name="connsiteX15" fmla="*/ 0 w 1076291"/>
              <a:gd name="connsiteY15" fmla="*/ 918934 h 987816"/>
              <a:gd name="connsiteX16" fmla="*/ 545 w 1076291"/>
              <a:gd name="connsiteY16" fmla="*/ 772225 h 987816"/>
              <a:gd name="connsiteX17" fmla="*/ 595 w 1076291"/>
              <a:gd name="connsiteY17" fmla="*/ 765190 h 987816"/>
              <a:gd name="connsiteX18" fmla="*/ 384 w 1076291"/>
              <a:gd name="connsiteY18" fmla="*/ 765190 h 987816"/>
              <a:gd name="connsiteX19" fmla="*/ 2290 w 1076291"/>
              <a:gd name="connsiteY19" fmla="*/ 238882 h 987816"/>
              <a:gd name="connsiteX20" fmla="*/ 36862 w 1076291"/>
              <a:gd name="connsiteY20" fmla="*/ 271035 h 987816"/>
              <a:gd name="connsiteX21" fmla="*/ 148773 w 1076291"/>
              <a:gd name="connsiteY21" fmla="*/ 326949 h 987816"/>
              <a:gd name="connsiteX22" fmla="*/ 404223 w 1076291"/>
              <a:gd name="connsiteY22" fmla="*/ 318509 h 987816"/>
              <a:gd name="connsiteX23" fmla="*/ 406656 w 1076291"/>
              <a:gd name="connsiteY23" fmla="*/ 235167 h 987816"/>
              <a:gd name="connsiteX24" fmla="*/ 316640 w 1076291"/>
              <a:gd name="connsiteY24" fmla="*/ 167649 h 987816"/>
              <a:gd name="connsiteX25" fmla="*/ 331237 w 1076291"/>
              <a:gd name="connsiteY25" fmla="*/ 70592 h 987816"/>
              <a:gd name="connsiteX26" fmla="*/ 446798 w 1076291"/>
              <a:gd name="connsiteY26" fmla="*/ 13624 h 987816"/>
              <a:gd name="connsiteX27" fmla="*/ 666352 w 1076291"/>
              <a:gd name="connsiteY27" fmla="*/ 72716 h 987816"/>
              <a:gd name="connsiteX0" fmla="*/ 613382 w 1074072"/>
              <a:gd name="connsiteY0" fmla="*/ 0 h 987816"/>
              <a:gd name="connsiteX1" fmla="*/ 665754 w 1074072"/>
              <a:gd name="connsiteY1" fmla="*/ 5184 h 987816"/>
              <a:gd name="connsiteX2" fmla="*/ 816591 w 1074072"/>
              <a:gd name="connsiteY2" fmla="*/ 84306 h 987816"/>
              <a:gd name="connsiteX3" fmla="*/ 770367 w 1074072"/>
              <a:gd name="connsiteY3" fmla="*/ 158154 h 987816"/>
              <a:gd name="connsiteX4" fmla="*/ 799561 w 1074072"/>
              <a:gd name="connsiteY4" fmla="*/ 229892 h 987816"/>
              <a:gd name="connsiteX5" fmla="*/ 957697 w 1074072"/>
              <a:gd name="connsiteY5" fmla="*/ 264706 h 987816"/>
              <a:gd name="connsiteX6" fmla="*/ 1036765 w 1074072"/>
              <a:gd name="connsiteY6" fmla="*/ 206682 h 987816"/>
              <a:gd name="connsiteX7" fmla="*/ 1058720 w 1074072"/>
              <a:gd name="connsiteY7" fmla="*/ 165821 h 987816"/>
              <a:gd name="connsiteX8" fmla="*/ 1053683 w 1074072"/>
              <a:gd name="connsiteY8" fmla="*/ 901334 h 987816"/>
              <a:gd name="connsiteX9" fmla="*/ 781050 w 1074072"/>
              <a:gd name="connsiteY9" fmla="*/ 965669 h 987816"/>
              <a:gd name="connsiteX10" fmla="*/ 523875 w 1074072"/>
              <a:gd name="connsiteY10" fmla="*/ 825463 h 987816"/>
              <a:gd name="connsiteX11" fmla="*/ 327025 w 1074072"/>
              <a:gd name="connsiteY11" fmla="*/ 834226 h 987816"/>
              <a:gd name="connsiteX12" fmla="*/ 279400 w 1074072"/>
              <a:gd name="connsiteY12" fmla="*/ 910171 h 987816"/>
              <a:gd name="connsiteX13" fmla="*/ 215900 w 1074072"/>
              <a:gd name="connsiteY13" fmla="*/ 965669 h 987816"/>
              <a:gd name="connsiteX14" fmla="*/ 58737 w 1074072"/>
              <a:gd name="connsiteY14" fmla="*/ 936459 h 987816"/>
              <a:gd name="connsiteX15" fmla="*/ 0 w 1074072"/>
              <a:gd name="connsiteY15" fmla="*/ 918934 h 987816"/>
              <a:gd name="connsiteX16" fmla="*/ 545 w 1074072"/>
              <a:gd name="connsiteY16" fmla="*/ 772225 h 987816"/>
              <a:gd name="connsiteX17" fmla="*/ 595 w 1074072"/>
              <a:gd name="connsiteY17" fmla="*/ 765190 h 987816"/>
              <a:gd name="connsiteX18" fmla="*/ 384 w 1074072"/>
              <a:gd name="connsiteY18" fmla="*/ 765190 h 987816"/>
              <a:gd name="connsiteX19" fmla="*/ 2290 w 1074072"/>
              <a:gd name="connsiteY19" fmla="*/ 238882 h 987816"/>
              <a:gd name="connsiteX20" fmla="*/ 36862 w 1074072"/>
              <a:gd name="connsiteY20" fmla="*/ 271035 h 987816"/>
              <a:gd name="connsiteX21" fmla="*/ 148773 w 1074072"/>
              <a:gd name="connsiteY21" fmla="*/ 326949 h 987816"/>
              <a:gd name="connsiteX22" fmla="*/ 404223 w 1074072"/>
              <a:gd name="connsiteY22" fmla="*/ 318509 h 987816"/>
              <a:gd name="connsiteX23" fmla="*/ 406656 w 1074072"/>
              <a:gd name="connsiteY23" fmla="*/ 235167 h 987816"/>
              <a:gd name="connsiteX24" fmla="*/ 316640 w 1074072"/>
              <a:gd name="connsiteY24" fmla="*/ 167649 h 987816"/>
              <a:gd name="connsiteX25" fmla="*/ 331237 w 1074072"/>
              <a:gd name="connsiteY25" fmla="*/ 70592 h 987816"/>
              <a:gd name="connsiteX26" fmla="*/ 446798 w 1074072"/>
              <a:gd name="connsiteY26" fmla="*/ 13624 h 987816"/>
              <a:gd name="connsiteX27" fmla="*/ 666352 w 1074072"/>
              <a:gd name="connsiteY27" fmla="*/ 72716 h 987816"/>
              <a:gd name="connsiteX0" fmla="*/ 613382 w 1058720"/>
              <a:gd name="connsiteY0" fmla="*/ 0 h 987816"/>
              <a:gd name="connsiteX1" fmla="*/ 665754 w 1058720"/>
              <a:gd name="connsiteY1" fmla="*/ 5184 h 987816"/>
              <a:gd name="connsiteX2" fmla="*/ 816591 w 1058720"/>
              <a:gd name="connsiteY2" fmla="*/ 84306 h 987816"/>
              <a:gd name="connsiteX3" fmla="*/ 770367 w 1058720"/>
              <a:gd name="connsiteY3" fmla="*/ 158154 h 987816"/>
              <a:gd name="connsiteX4" fmla="*/ 799561 w 1058720"/>
              <a:gd name="connsiteY4" fmla="*/ 229892 h 987816"/>
              <a:gd name="connsiteX5" fmla="*/ 957697 w 1058720"/>
              <a:gd name="connsiteY5" fmla="*/ 264706 h 987816"/>
              <a:gd name="connsiteX6" fmla="*/ 1036765 w 1058720"/>
              <a:gd name="connsiteY6" fmla="*/ 206682 h 987816"/>
              <a:gd name="connsiteX7" fmla="*/ 1058720 w 1058720"/>
              <a:gd name="connsiteY7" fmla="*/ 165821 h 987816"/>
              <a:gd name="connsiteX8" fmla="*/ 1053683 w 1058720"/>
              <a:gd name="connsiteY8" fmla="*/ 901334 h 987816"/>
              <a:gd name="connsiteX9" fmla="*/ 781050 w 1058720"/>
              <a:gd name="connsiteY9" fmla="*/ 965669 h 987816"/>
              <a:gd name="connsiteX10" fmla="*/ 523875 w 1058720"/>
              <a:gd name="connsiteY10" fmla="*/ 825463 h 987816"/>
              <a:gd name="connsiteX11" fmla="*/ 327025 w 1058720"/>
              <a:gd name="connsiteY11" fmla="*/ 834226 h 987816"/>
              <a:gd name="connsiteX12" fmla="*/ 279400 w 1058720"/>
              <a:gd name="connsiteY12" fmla="*/ 910171 h 987816"/>
              <a:gd name="connsiteX13" fmla="*/ 215900 w 1058720"/>
              <a:gd name="connsiteY13" fmla="*/ 965669 h 987816"/>
              <a:gd name="connsiteX14" fmla="*/ 58737 w 1058720"/>
              <a:gd name="connsiteY14" fmla="*/ 936459 h 987816"/>
              <a:gd name="connsiteX15" fmla="*/ 0 w 1058720"/>
              <a:gd name="connsiteY15" fmla="*/ 918934 h 987816"/>
              <a:gd name="connsiteX16" fmla="*/ 545 w 1058720"/>
              <a:gd name="connsiteY16" fmla="*/ 772225 h 987816"/>
              <a:gd name="connsiteX17" fmla="*/ 595 w 1058720"/>
              <a:gd name="connsiteY17" fmla="*/ 765190 h 987816"/>
              <a:gd name="connsiteX18" fmla="*/ 384 w 1058720"/>
              <a:gd name="connsiteY18" fmla="*/ 765190 h 987816"/>
              <a:gd name="connsiteX19" fmla="*/ 2290 w 1058720"/>
              <a:gd name="connsiteY19" fmla="*/ 238882 h 987816"/>
              <a:gd name="connsiteX20" fmla="*/ 36862 w 1058720"/>
              <a:gd name="connsiteY20" fmla="*/ 271035 h 987816"/>
              <a:gd name="connsiteX21" fmla="*/ 148773 w 1058720"/>
              <a:gd name="connsiteY21" fmla="*/ 326949 h 987816"/>
              <a:gd name="connsiteX22" fmla="*/ 404223 w 1058720"/>
              <a:gd name="connsiteY22" fmla="*/ 318509 h 987816"/>
              <a:gd name="connsiteX23" fmla="*/ 406656 w 1058720"/>
              <a:gd name="connsiteY23" fmla="*/ 235167 h 987816"/>
              <a:gd name="connsiteX24" fmla="*/ 316640 w 1058720"/>
              <a:gd name="connsiteY24" fmla="*/ 167649 h 987816"/>
              <a:gd name="connsiteX25" fmla="*/ 331237 w 1058720"/>
              <a:gd name="connsiteY25" fmla="*/ 70592 h 987816"/>
              <a:gd name="connsiteX26" fmla="*/ 446798 w 1058720"/>
              <a:gd name="connsiteY26" fmla="*/ 13624 h 987816"/>
              <a:gd name="connsiteX27" fmla="*/ 666352 w 1058720"/>
              <a:gd name="connsiteY27" fmla="*/ 72716 h 987816"/>
              <a:gd name="connsiteX0" fmla="*/ 613382 w 1058720"/>
              <a:gd name="connsiteY0" fmla="*/ 0 h 988501"/>
              <a:gd name="connsiteX1" fmla="*/ 665754 w 1058720"/>
              <a:gd name="connsiteY1" fmla="*/ 5184 h 988501"/>
              <a:gd name="connsiteX2" fmla="*/ 816591 w 1058720"/>
              <a:gd name="connsiteY2" fmla="*/ 84306 h 988501"/>
              <a:gd name="connsiteX3" fmla="*/ 770367 w 1058720"/>
              <a:gd name="connsiteY3" fmla="*/ 158154 h 988501"/>
              <a:gd name="connsiteX4" fmla="*/ 799561 w 1058720"/>
              <a:gd name="connsiteY4" fmla="*/ 229892 h 988501"/>
              <a:gd name="connsiteX5" fmla="*/ 957697 w 1058720"/>
              <a:gd name="connsiteY5" fmla="*/ 264706 h 988501"/>
              <a:gd name="connsiteX6" fmla="*/ 1036765 w 1058720"/>
              <a:gd name="connsiteY6" fmla="*/ 206682 h 988501"/>
              <a:gd name="connsiteX7" fmla="*/ 1058720 w 1058720"/>
              <a:gd name="connsiteY7" fmla="*/ 165821 h 988501"/>
              <a:gd name="connsiteX8" fmla="*/ 1056442 w 1058720"/>
              <a:gd name="connsiteY8" fmla="*/ 902596 h 988501"/>
              <a:gd name="connsiteX9" fmla="*/ 781050 w 1058720"/>
              <a:gd name="connsiteY9" fmla="*/ 965669 h 988501"/>
              <a:gd name="connsiteX10" fmla="*/ 523875 w 1058720"/>
              <a:gd name="connsiteY10" fmla="*/ 825463 h 988501"/>
              <a:gd name="connsiteX11" fmla="*/ 327025 w 1058720"/>
              <a:gd name="connsiteY11" fmla="*/ 834226 h 988501"/>
              <a:gd name="connsiteX12" fmla="*/ 279400 w 1058720"/>
              <a:gd name="connsiteY12" fmla="*/ 910171 h 988501"/>
              <a:gd name="connsiteX13" fmla="*/ 215900 w 1058720"/>
              <a:gd name="connsiteY13" fmla="*/ 965669 h 988501"/>
              <a:gd name="connsiteX14" fmla="*/ 58737 w 1058720"/>
              <a:gd name="connsiteY14" fmla="*/ 936459 h 988501"/>
              <a:gd name="connsiteX15" fmla="*/ 0 w 1058720"/>
              <a:gd name="connsiteY15" fmla="*/ 918934 h 988501"/>
              <a:gd name="connsiteX16" fmla="*/ 545 w 1058720"/>
              <a:gd name="connsiteY16" fmla="*/ 772225 h 988501"/>
              <a:gd name="connsiteX17" fmla="*/ 595 w 1058720"/>
              <a:gd name="connsiteY17" fmla="*/ 765190 h 988501"/>
              <a:gd name="connsiteX18" fmla="*/ 384 w 1058720"/>
              <a:gd name="connsiteY18" fmla="*/ 765190 h 988501"/>
              <a:gd name="connsiteX19" fmla="*/ 2290 w 1058720"/>
              <a:gd name="connsiteY19" fmla="*/ 238882 h 988501"/>
              <a:gd name="connsiteX20" fmla="*/ 36862 w 1058720"/>
              <a:gd name="connsiteY20" fmla="*/ 271035 h 988501"/>
              <a:gd name="connsiteX21" fmla="*/ 148773 w 1058720"/>
              <a:gd name="connsiteY21" fmla="*/ 326949 h 988501"/>
              <a:gd name="connsiteX22" fmla="*/ 404223 w 1058720"/>
              <a:gd name="connsiteY22" fmla="*/ 318509 h 988501"/>
              <a:gd name="connsiteX23" fmla="*/ 406656 w 1058720"/>
              <a:gd name="connsiteY23" fmla="*/ 235167 h 988501"/>
              <a:gd name="connsiteX24" fmla="*/ 316640 w 1058720"/>
              <a:gd name="connsiteY24" fmla="*/ 167649 h 988501"/>
              <a:gd name="connsiteX25" fmla="*/ 331237 w 1058720"/>
              <a:gd name="connsiteY25" fmla="*/ 70592 h 988501"/>
              <a:gd name="connsiteX26" fmla="*/ 446798 w 1058720"/>
              <a:gd name="connsiteY26" fmla="*/ 13624 h 988501"/>
              <a:gd name="connsiteX27" fmla="*/ 666352 w 1058720"/>
              <a:gd name="connsiteY27" fmla="*/ 72716 h 988501"/>
              <a:gd name="connsiteX0" fmla="*/ 613382 w 1058720"/>
              <a:gd name="connsiteY0" fmla="*/ 0 h 979091"/>
              <a:gd name="connsiteX1" fmla="*/ 665754 w 1058720"/>
              <a:gd name="connsiteY1" fmla="*/ 5184 h 979091"/>
              <a:gd name="connsiteX2" fmla="*/ 816591 w 1058720"/>
              <a:gd name="connsiteY2" fmla="*/ 84306 h 979091"/>
              <a:gd name="connsiteX3" fmla="*/ 770367 w 1058720"/>
              <a:gd name="connsiteY3" fmla="*/ 158154 h 979091"/>
              <a:gd name="connsiteX4" fmla="*/ 799561 w 1058720"/>
              <a:gd name="connsiteY4" fmla="*/ 229892 h 979091"/>
              <a:gd name="connsiteX5" fmla="*/ 957697 w 1058720"/>
              <a:gd name="connsiteY5" fmla="*/ 264706 h 979091"/>
              <a:gd name="connsiteX6" fmla="*/ 1036765 w 1058720"/>
              <a:gd name="connsiteY6" fmla="*/ 206682 h 979091"/>
              <a:gd name="connsiteX7" fmla="*/ 1058720 w 1058720"/>
              <a:gd name="connsiteY7" fmla="*/ 165821 h 979091"/>
              <a:gd name="connsiteX8" fmla="*/ 1056442 w 1058720"/>
              <a:gd name="connsiteY8" fmla="*/ 902596 h 979091"/>
              <a:gd name="connsiteX9" fmla="*/ 781050 w 1058720"/>
              <a:gd name="connsiteY9" fmla="*/ 965669 h 979091"/>
              <a:gd name="connsiteX10" fmla="*/ 523875 w 1058720"/>
              <a:gd name="connsiteY10" fmla="*/ 825463 h 979091"/>
              <a:gd name="connsiteX11" fmla="*/ 327025 w 1058720"/>
              <a:gd name="connsiteY11" fmla="*/ 834226 h 979091"/>
              <a:gd name="connsiteX12" fmla="*/ 279400 w 1058720"/>
              <a:gd name="connsiteY12" fmla="*/ 910171 h 979091"/>
              <a:gd name="connsiteX13" fmla="*/ 215900 w 1058720"/>
              <a:gd name="connsiteY13" fmla="*/ 965669 h 979091"/>
              <a:gd name="connsiteX14" fmla="*/ 58737 w 1058720"/>
              <a:gd name="connsiteY14" fmla="*/ 936459 h 979091"/>
              <a:gd name="connsiteX15" fmla="*/ 0 w 1058720"/>
              <a:gd name="connsiteY15" fmla="*/ 918934 h 979091"/>
              <a:gd name="connsiteX16" fmla="*/ 545 w 1058720"/>
              <a:gd name="connsiteY16" fmla="*/ 772225 h 979091"/>
              <a:gd name="connsiteX17" fmla="*/ 595 w 1058720"/>
              <a:gd name="connsiteY17" fmla="*/ 765190 h 979091"/>
              <a:gd name="connsiteX18" fmla="*/ 384 w 1058720"/>
              <a:gd name="connsiteY18" fmla="*/ 765190 h 979091"/>
              <a:gd name="connsiteX19" fmla="*/ 2290 w 1058720"/>
              <a:gd name="connsiteY19" fmla="*/ 238882 h 979091"/>
              <a:gd name="connsiteX20" fmla="*/ 36862 w 1058720"/>
              <a:gd name="connsiteY20" fmla="*/ 271035 h 979091"/>
              <a:gd name="connsiteX21" fmla="*/ 148773 w 1058720"/>
              <a:gd name="connsiteY21" fmla="*/ 326949 h 979091"/>
              <a:gd name="connsiteX22" fmla="*/ 404223 w 1058720"/>
              <a:gd name="connsiteY22" fmla="*/ 318509 h 979091"/>
              <a:gd name="connsiteX23" fmla="*/ 406656 w 1058720"/>
              <a:gd name="connsiteY23" fmla="*/ 235167 h 979091"/>
              <a:gd name="connsiteX24" fmla="*/ 316640 w 1058720"/>
              <a:gd name="connsiteY24" fmla="*/ 167649 h 979091"/>
              <a:gd name="connsiteX25" fmla="*/ 331237 w 1058720"/>
              <a:gd name="connsiteY25" fmla="*/ 70592 h 979091"/>
              <a:gd name="connsiteX26" fmla="*/ 446798 w 1058720"/>
              <a:gd name="connsiteY26" fmla="*/ 13624 h 979091"/>
              <a:gd name="connsiteX27" fmla="*/ 666352 w 1058720"/>
              <a:gd name="connsiteY27" fmla="*/ 72716 h 979091"/>
              <a:gd name="connsiteX0" fmla="*/ 613382 w 1058720"/>
              <a:gd name="connsiteY0" fmla="*/ 0 h 984900"/>
              <a:gd name="connsiteX1" fmla="*/ 665754 w 1058720"/>
              <a:gd name="connsiteY1" fmla="*/ 5184 h 984900"/>
              <a:gd name="connsiteX2" fmla="*/ 816591 w 1058720"/>
              <a:gd name="connsiteY2" fmla="*/ 84306 h 984900"/>
              <a:gd name="connsiteX3" fmla="*/ 770367 w 1058720"/>
              <a:gd name="connsiteY3" fmla="*/ 158154 h 984900"/>
              <a:gd name="connsiteX4" fmla="*/ 799561 w 1058720"/>
              <a:gd name="connsiteY4" fmla="*/ 229892 h 984900"/>
              <a:gd name="connsiteX5" fmla="*/ 957697 w 1058720"/>
              <a:gd name="connsiteY5" fmla="*/ 264706 h 984900"/>
              <a:gd name="connsiteX6" fmla="*/ 1036765 w 1058720"/>
              <a:gd name="connsiteY6" fmla="*/ 206682 h 984900"/>
              <a:gd name="connsiteX7" fmla="*/ 1058720 w 1058720"/>
              <a:gd name="connsiteY7" fmla="*/ 165821 h 984900"/>
              <a:gd name="connsiteX8" fmla="*/ 1056442 w 1058720"/>
              <a:gd name="connsiteY8" fmla="*/ 902596 h 984900"/>
              <a:gd name="connsiteX9" fmla="*/ 775532 w 1058720"/>
              <a:gd name="connsiteY9" fmla="*/ 974506 h 984900"/>
              <a:gd name="connsiteX10" fmla="*/ 523875 w 1058720"/>
              <a:gd name="connsiteY10" fmla="*/ 825463 h 984900"/>
              <a:gd name="connsiteX11" fmla="*/ 327025 w 1058720"/>
              <a:gd name="connsiteY11" fmla="*/ 834226 h 984900"/>
              <a:gd name="connsiteX12" fmla="*/ 279400 w 1058720"/>
              <a:gd name="connsiteY12" fmla="*/ 910171 h 984900"/>
              <a:gd name="connsiteX13" fmla="*/ 215900 w 1058720"/>
              <a:gd name="connsiteY13" fmla="*/ 965669 h 984900"/>
              <a:gd name="connsiteX14" fmla="*/ 58737 w 1058720"/>
              <a:gd name="connsiteY14" fmla="*/ 936459 h 984900"/>
              <a:gd name="connsiteX15" fmla="*/ 0 w 1058720"/>
              <a:gd name="connsiteY15" fmla="*/ 918934 h 984900"/>
              <a:gd name="connsiteX16" fmla="*/ 545 w 1058720"/>
              <a:gd name="connsiteY16" fmla="*/ 772225 h 984900"/>
              <a:gd name="connsiteX17" fmla="*/ 595 w 1058720"/>
              <a:gd name="connsiteY17" fmla="*/ 765190 h 984900"/>
              <a:gd name="connsiteX18" fmla="*/ 384 w 1058720"/>
              <a:gd name="connsiteY18" fmla="*/ 765190 h 984900"/>
              <a:gd name="connsiteX19" fmla="*/ 2290 w 1058720"/>
              <a:gd name="connsiteY19" fmla="*/ 238882 h 984900"/>
              <a:gd name="connsiteX20" fmla="*/ 36862 w 1058720"/>
              <a:gd name="connsiteY20" fmla="*/ 271035 h 984900"/>
              <a:gd name="connsiteX21" fmla="*/ 148773 w 1058720"/>
              <a:gd name="connsiteY21" fmla="*/ 326949 h 984900"/>
              <a:gd name="connsiteX22" fmla="*/ 404223 w 1058720"/>
              <a:gd name="connsiteY22" fmla="*/ 318509 h 984900"/>
              <a:gd name="connsiteX23" fmla="*/ 406656 w 1058720"/>
              <a:gd name="connsiteY23" fmla="*/ 235167 h 984900"/>
              <a:gd name="connsiteX24" fmla="*/ 316640 w 1058720"/>
              <a:gd name="connsiteY24" fmla="*/ 167649 h 984900"/>
              <a:gd name="connsiteX25" fmla="*/ 331237 w 1058720"/>
              <a:gd name="connsiteY25" fmla="*/ 70592 h 984900"/>
              <a:gd name="connsiteX26" fmla="*/ 446798 w 1058720"/>
              <a:gd name="connsiteY26" fmla="*/ 13624 h 984900"/>
              <a:gd name="connsiteX27" fmla="*/ 666352 w 1058720"/>
              <a:gd name="connsiteY27" fmla="*/ 72716 h 984900"/>
              <a:gd name="connsiteX0" fmla="*/ 613382 w 1058720"/>
              <a:gd name="connsiteY0" fmla="*/ 0 h 984436"/>
              <a:gd name="connsiteX1" fmla="*/ 665754 w 1058720"/>
              <a:gd name="connsiteY1" fmla="*/ 5184 h 984436"/>
              <a:gd name="connsiteX2" fmla="*/ 816591 w 1058720"/>
              <a:gd name="connsiteY2" fmla="*/ 84306 h 984436"/>
              <a:gd name="connsiteX3" fmla="*/ 770367 w 1058720"/>
              <a:gd name="connsiteY3" fmla="*/ 158154 h 984436"/>
              <a:gd name="connsiteX4" fmla="*/ 799561 w 1058720"/>
              <a:gd name="connsiteY4" fmla="*/ 229892 h 984436"/>
              <a:gd name="connsiteX5" fmla="*/ 957697 w 1058720"/>
              <a:gd name="connsiteY5" fmla="*/ 264706 h 984436"/>
              <a:gd name="connsiteX6" fmla="*/ 1036765 w 1058720"/>
              <a:gd name="connsiteY6" fmla="*/ 206682 h 984436"/>
              <a:gd name="connsiteX7" fmla="*/ 1058720 w 1058720"/>
              <a:gd name="connsiteY7" fmla="*/ 165821 h 984436"/>
              <a:gd name="connsiteX8" fmla="*/ 1056442 w 1058720"/>
              <a:gd name="connsiteY8" fmla="*/ 902596 h 984436"/>
              <a:gd name="connsiteX9" fmla="*/ 775532 w 1058720"/>
              <a:gd name="connsiteY9" fmla="*/ 974506 h 984436"/>
              <a:gd name="connsiteX10" fmla="*/ 522955 w 1058720"/>
              <a:gd name="connsiteY10" fmla="*/ 831776 h 984436"/>
              <a:gd name="connsiteX11" fmla="*/ 327025 w 1058720"/>
              <a:gd name="connsiteY11" fmla="*/ 834226 h 984436"/>
              <a:gd name="connsiteX12" fmla="*/ 279400 w 1058720"/>
              <a:gd name="connsiteY12" fmla="*/ 910171 h 984436"/>
              <a:gd name="connsiteX13" fmla="*/ 215900 w 1058720"/>
              <a:gd name="connsiteY13" fmla="*/ 965669 h 984436"/>
              <a:gd name="connsiteX14" fmla="*/ 58737 w 1058720"/>
              <a:gd name="connsiteY14" fmla="*/ 936459 h 984436"/>
              <a:gd name="connsiteX15" fmla="*/ 0 w 1058720"/>
              <a:gd name="connsiteY15" fmla="*/ 918934 h 984436"/>
              <a:gd name="connsiteX16" fmla="*/ 545 w 1058720"/>
              <a:gd name="connsiteY16" fmla="*/ 772225 h 984436"/>
              <a:gd name="connsiteX17" fmla="*/ 595 w 1058720"/>
              <a:gd name="connsiteY17" fmla="*/ 765190 h 984436"/>
              <a:gd name="connsiteX18" fmla="*/ 384 w 1058720"/>
              <a:gd name="connsiteY18" fmla="*/ 765190 h 984436"/>
              <a:gd name="connsiteX19" fmla="*/ 2290 w 1058720"/>
              <a:gd name="connsiteY19" fmla="*/ 238882 h 984436"/>
              <a:gd name="connsiteX20" fmla="*/ 36862 w 1058720"/>
              <a:gd name="connsiteY20" fmla="*/ 271035 h 984436"/>
              <a:gd name="connsiteX21" fmla="*/ 148773 w 1058720"/>
              <a:gd name="connsiteY21" fmla="*/ 326949 h 984436"/>
              <a:gd name="connsiteX22" fmla="*/ 404223 w 1058720"/>
              <a:gd name="connsiteY22" fmla="*/ 318509 h 984436"/>
              <a:gd name="connsiteX23" fmla="*/ 406656 w 1058720"/>
              <a:gd name="connsiteY23" fmla="*/ 235167 h 984436"/>
              <a:gd name="connsiteX24" fmla="*/ 316640 w 1058720"/>
              <a:gd name="connsiteY24" fmla="*/ 167649 h 984436"/>
              <a:gd name="connsiteX25" fmla="*/ 331237 w 1058720"/>
              <a:gd name="connsiteY25" fmla="*/ 70592 h 984436"/>
              <a:gd name="connsiteX26" fmla="*/ 446798 w 1058720"/>
              <a:gd name="connsiteY26" fmla="*/ 13624 h 984436"/>
              <a:gd name="connsiteX27" fmla="*/ 666352 w 1058720"/>
              <a:gd name="connsiteY27" fmla="*/ 72716 h 984436"/>
              <a:gd name="connsiteX0" fmla="*/ 613382 w 1058720"/>
              <a:gd name="connsiteY0" fmla="*/ 0 h 984436"/>
              <a:gd name="connsiteX1" fmla="*/ 665754 w 1058720"/>
              <a:gd name="connsiteY1" fmla="*/ 5184 h 984436"/>
              <a:gd name="connsiteX2" fmla="*/ 816591 w 1058720"/>
              <a:gd name="connsiteY2" fmla="*/ 84306 h 984436"/>
              <a:gd name="connsiteX3" fmla="*/ 770367 w 1058720"/>
              <a:gd name="connsiteY3" fmla="*/ 158154 h 984436"/>
              <a:gd name="connsiteX4" fmla="*/ 799561 w 1058720"/>
              <a:gd name="connsiteY4" fmla="*/ 229892 h 984436"/>
              <a:gd name="connsiteX5" fmla="*/ 957697 w 1058720"/>
              <a:gd name="connsiteY5" fmla="*/ 264706 h 984436"/>
              <a:gd name="connsiteX6" fmla="*/ 1036765 w 1058720"/>
              <a:gd name="connsiteY6" fmla="*/ 206682 h 984436"/>
              <a:gd name="connsiteX7" fmla="*/ 1058720 w 1058720"/>
              <a:gd name="connsiteY7" fmla="*/ 165821 h 984436"/>
              <a:gd name="connsiteX8" fmla="*/ 1056442 w 1058720"/>
              <a:gd name="connsiteY8" fmla="*/ 902596 h 984436"/>
              <a:gd name="connsiteX9" fmla="*/ 775532 w 1058720"/>
              <a:gd name="connsiteY9" fmla="*/ 974506 h 984436"/>
              <a:gd name="connsiteX10" fmla="*/ 522955 w 1058720"/>
              <a:gd name="connsiteY10" fmla="*/ 831776 h 984436"/>
              <a:gd name="connsiteX11" fmla="*/ 330703 w 1058720"/>
              <a:gd name="connsiteY11" fmla="*/ 839276 h 984436"/>
              <a:gd name="connsiteX12" fmla="*/ 279400 w 1058720"/>
              <a:gd name="connsiteY12" fmla="*/ 910171 h 984436"/>
              <a:gd name="connsiteX13" fmla="*/ 215900 w 1058720"/>
              <a:gd name="connsiteY13" fmla="*/ 965669 h 984436"/>
              <a:gd name="connsiteX14" fmla="*/ 58737 w 1058720"/>
              <a:gd name="connsiteY14" fmla="*/ 936459 h 984436"/>
              <a:gd name="connsiteX15" fmla="*/ 0 w 1058720"/>
              <a:gd name="connsiteY15" fmla="*/ 918934 h 984436"/>
              <a:gd name="connsiteX16" fmla="*/ 545 w 1058720"/>
              <a:gd name="connsiteY16" fmla="*/ 772225 h 984436"/>
              <a:gd name="connsiteX17" fmla="*/ 595 w 1058720"/>
              <a:gd name="connsiteY17" fmla="*/ 765190 h 984436"/>
              <a:gd name="connsiteX18" fmla="*/ 384 w 1058720"/>
              <a:gd name="connsiteY18" fmla="*/ 765190 h 984436"/>
              <a:gd name="connsiteX19" fmla="*/ 2290 w 1058720"/>
              <a:gd name="connsiteY19" fmla="*/ 238882 h 984436"/>
              <a:gd name="connsiteX20" fmla="*/ 36862 w 1058720"/>
              <a:gd name="connsiteY20" fmla="*/ 271035 h 984436"/>
              <a:gd name="connsiteX21" fmla="*/ 148773 w 1058720"/>
              <a:gd name="connsiteY21" fmla="*/ 326949 h 984436"/>
              <a:gd name="connsiteX22" fmla="*/ 404223 w 1058720"/>
              <a:gd name="connsiteY22" fmla="*/ 318509 h 984436"/>
              <a:gd name="connsiteX23" fmla="*/ 406656 w 1058720"/>
              <a:gd name="connsiteY23" fmla="*/ 235167 h 984436"/>
              <a:gd name="connsiteX24" fmla="*/ 316640 w 1058720"/>
              <a:gd name="connsiteY24" fmla="*/ 167649 h 984436"/>
              <a:gd name="connsiteX25" fmla="*/ 331237 w 1058720"/>
              <a:gd name="connsiteY25" fmla="*/ 70592 h 984436"/>
              <a:gd name="connsiteX26" fmla="*/ 446798 w 1058720"/>
              <a:gd name="connsiteY26" fmla="*/ 13624 h 984436"/>
              <a:gd name="connsiteX27" fmla="*/ 666352 w 1058720"/>
              <a:gd name="connsiteY27" fmla="*/ 72716 h 984436"/>
              <a:gd name="connsiteX0" fmla="*/ 613382 w 1058720"/>
              <a:gd name="connsiteY0" fmla="*/ 0 h 984436"/>
              <a:gd name="connsiteX1" fmla="*/ 665754 w 1058720"/>
              <a:gd name="connsiteY1" fmla="*/ 5184 h 984436"/>
              <a:gd name="connsiteX2" fmla="*/ 816591 w 1058720"/>
              <a:gd name="connsiteY2" fmla="*/ 84306 h 984436"/>
              <a:gd name="connsiteX3" fmla="*/ 770367 w 1058720"/>
              <a:gd name="connsiteY3" fmla="*/ 158154 h 984436"/>
              <a:gd name="connsiteX4" fmla="*/ 799561 w 1058720"/>
              <a:gd name="connsiteY4" fmla="*/ 229892 h 984436"/>
              <a:gd name="connsiteX5" fmla="*/ 957697 w 1058720"/>
              <a:gd name="connsiteY5" fmla="*/ 264706 h 984436"/>
              <a:gd name="connsiteX6" fmla="*/ 1036765 w 1058720"/>
              <a:gd name="connsiteY6" fmla="*/ 206682 h 984436"/>
              <a:gd name="connsiteX7" fmla="*/ 1058720 w 1058720"/>
              <a:gd name="connsiteY7" fmla="*/ 165821 h 984436"/>
              <a:gd name="connsiteX8" fmla="*/ 1056442 w 1058720"/>
              <a:gd name="connsiteY8" fmla="*/ 902596 h 984436"/>
              <a:gd name="connsiteX9" fmla="*/ 775532 w 1058720"/>
              <a:gd name="connsiteY9" fmla="*/ 974506 h 984436"/>
              <a:gd name="connsiteX10" fmla="*/ 522955 w 1058720"/>
              <a:gd name="connsiteY10" fmla="*/ 831776 h 984436"/>
              <a:gd name="connsiteX11" fmla="*/ 330703 w 1058720"/>
              <a:gd name="connsiteY11" fmla="*/ 839276 h 984436"/>
              <a:gd name="connsiteX12" fmla="*/ 279400 w 1058720"/>
              <a:gd name="connsiteY12" fmla="*/ 910171 h 984436"/>
              <a:gd name="connsiteX13" fmla="*/ 216820 w 1058720"/>
              <a:gd name="connsiteY13" fmla="*/ 971981 h 984436"/>
              <a:gd name="connsiteX14" fmla="*/ 58737 w 1058720"/>
              <a:gd name="connsiteY14" fmla="*/ 936459 h 984436"/>
              <a:gd name="connsiteX15" fmla="*/ 0 w 1058720"/>
              <a:gd name="connsiteY15" fmla="*/ 918934 h 984436"/>
              <a:gd name="connsiteX16" fmla="*/ 545 w 1058720"/>
              <a:gd name="connsiteY16" fmla="*/ 772225 h 984436"/>
              <a:gd name="connsiteX17" fmla="*/ 595 w 1058720"/>
              <a:gd name="connsiteY17" fmla="*/ 765190 h 984436"/>
              <a:gd name="connsiteX18" fmla="*/ 384 w 1058720"/>
              <a:gd name="connsiteY18" fmla="*/ 765190 h 984436"/>
              <a:gd name="connsiteX19" fmla="*/ 2290 w 1058720"/>
              <a:gd name="connsiteY19" fmla="*/ 238882 h 984436"/>
              <a:gd name="connsiteX20" fmla="*/ 36862 w 1058720"/>
              <a:gd name="connsiteY20" fmla="*/ 271035 h 984436"/>
              <a:gd name="connsiteX21" fmla="*/ 148773 w 1058720"/>
              <a:gd name="connsiteY21" fmla="*/ 326949 h 984436"/>
              <a:gd name="connsiteX22" fmla="*/ 404223 w 1058720"/>
              <a:gd name="connsiteY22" fmla="*/ 318509 h 984436"/>
              <a:gd name="connsiteX23" fmla="*/ 406656 w 1058720"/>
              <a:gd name="connsiteY23" fmla="*/ 235167 h 984436"/>
              <a:gd name="connsiteX24" fmla="*/ 316640 w 1058720"/>
              <a:gd name="connsiteY24" fmla="*/ 167649 h 984436"/>
              <a:gd name="connsiteX25" fmla="*/ 331237 w 1058720"/>
              <a:gd name="connsiteY25" fmla="*/ 70592 h 984436"/>
              <a:gd name="connsiteX26" fmla="*/ 446798 w 1058720"/>
              <a:gd name="connsiteY26" fmla="*/ 13624 h 984436"/>
              <a:gd name="connsiteX27" fmla="*/ 666352 w 1058720"/>
              <a:gd name="connsiteY27" fmla="*/ 72716 h 984436"/>
              <a:gd name="connsiteX0" fmla="*/ 613382 w 1058720"/>
              <a:gd name="connsiteY0" fmla="*/ 0 h 984436"/>
              <a:gd name="connsiteX1" fmla="*/ 665754 w 1058720"/>
              <a:gd name="connsiteY1" fmla="*/ 5184 h 984436"/>
              <a:gd name="connsiteX2" fmla="*/ 816591 w 1058720"/>
              <a:gd name="connsiteY2" fmla="*/ 84306 h 984436"/>
              <a:gd name="connsiteX3" fmla="*/ 770367 w 1058720"/>
              <a:gd name="connsiteY3" fmla="*/ 158154 h 984436"/>
              <a:gd name="connsiteX4" fmla="*/ 799561 w 1058720"/>
              <a:gd name="connsiteY4" fmla="*/ 229892 h 984436"/>
              <a:gd name="connsiteX5" fmla="*/ 957697 w 1058720"/>
              <a:gd name="connsiteY5" fmla="*/ 264706 h 984436"/>
              <a:gd name="connsiteX6" fmla="*/ 1036765 w 1058720"/>
              <a:gd name="connsiteY6" fmla="*/ 206682 h 984436"/>
              <a:gd name="connsiteX7" fmla="*/ 1058720 w 1058720"/>
              <a:gd name="connsiteY7" fmla="*/ 165821 h 984436"/>
              <a:gd name="connsiteX8" fmla="*/ 1056442 w 1058720"/>
              <a:gd name="connsiteY8" fmla="*/ 902596 h 984436"/>
              <a:gd name="connsiteX9" fmla="*/ 775532 w 1058720"/>
              <a:gd name="connsiteY9" fmla="*/ 974506 h 984436"/>
              <a:gd name="connsiteX10" fmla="*/ 522955 w 1058720"/>
              <a:gd name="connsiteY10" fmla="*/ 831776 h 984436"/>
              <a:gd name="connsiteX11" fmla="*/ 330703 w 1058720"/>
              <a:gd name="connsiteY11" fmla="*/ 839276 h 984436"/>
              <a:gd name="connsiteX12" fmla="*/ 279400 w 1058720"/>
              <a:gd name="connsiteY12" fmla="*/ 910171 h 984436"/>
              <a:gd name="connsiteX13" fmla="*/ 216820 w 1058720"/>
              <a:gd name="connsiteY13" fmla="*/ 971981 h 984436"/>
              <a:gd name="connsiteX14" fmla="*/ 58737 w 1058720"/>
              <a:gd name="connsiteY14" fmla="*/ 936459 h 984436"/>
              <a:gd name="connsiteX15" fmla="*/ 0 w 1058720"/>
              <a:gd name="connsiteY15" fmla="*/ 918934 h 984436"/>
              <a:gd name="connsiteX16" fmla="*/ 545 w 1058720"/>
              <a:gd name="connsiteY16" fmla="*/ 772225 h 984436"/>
              <a:gd name="connsiteX17" fmla="*/ 595 w 1058720"/>
              <a:gd name="connsiteY17" fmla="*/ 765190 h 984436"/>
              <a:gd name="connsiteX18" fmla="*/ 384 w 1058720"/>
              <a:gd name="connsiteY18" fmla="*/ 765190 h 984436"/>
              <a:gd name="connsiteX19" fmla="*/ 2290 w 1058720"/>
              <a:gd name="connsiteY19" fmla="*/ 238882 h 984436"/>
              <a:gd name="connsiteX20" fmla="*/ 36862 w 1058720"/>
              <a:gd name="connsiteY20" fmla="*/ 271035 h 984436"/>
              <a:gd name="connsiteX21" fmla="*/ 148773 w 1058720"/>
              <a:gd name="connsiteY21" fmla="*/ 326949 h 984436"/>
              <a:gd name="connsiteX22" fmla="*/ 404223 w 1058720"/>
              <a:gd name="connsiteY22" fmla="*/ 318509 h 984436"/>
              <a:gd name="connsiteX23" fmla="*/ 406656 w 1058720"/>
              <a:gd name="connsiteY23" fmla="*/ 235167 h 984436"/>
              <a:gd name="connsiteX24" fmla="*/ 316640 w 1058720"/>
              <a:gd name="connsiteY24" fmla="*/ 167649 h 984436"/>
              <a:gd name="connsiteX25" fmla="*/ 331237 w 1058720"/>
              <a:gd name="connsiteY25" fmla="*/ 70592 h 984436"/>
              <a:gd name="connsiteX26" fmla="*/ 446798 w 1058720"/>
              <a:gd name="connsiteY26" fmla="*/ 13624 h 984436"/>
              <a:gd name="connsiteX27" fmla="*/ 666352 w 1058720"/>
              <a:gd name="connsiteY27" fmla="*/ 72716 h 984436"/>
              <a:gd name="connsiteX0" fmla="*/ 613382 w 1058720"/>
              <a:gd name="connsiteY0" fmla="*/ 0 h 984436"/>
              <a:gd name="connsiteX1" fmla="*/ 665754 w 1058720"/>
              <a:gd name="connsiteY1" fmla="*/ 5184 h 984436"/>
              <a:gd name="connsiteX2" fmla="*/ 816591 w 1058720"/>
              <a:gd name="connsiteY2" fmla="*/ 84306 h 984436"/>
              <a:gd name="connsiteX3" fmla="*/ 770367 w 1058720"/>
              <a:gd name="connsiteY3" fmla="*/ 158154 h 984436"/>
              <a:gd name="connsiteX4" fmla="*/ 799561 w 1058720"/>
              <a:gd name="connsiteY4" fmla="*/ 229892 h 984436"/>
              <a:gd name="connsiteX5" fmla="*/ 957697 w 1058720"/>
              <a:gd name="connsiteY5" fmla="*/ 264706 h 984436"/>
              <a:gd name="connsiteX6" fmla="*/ 1036765 w 1058720"/>
              <a:gd name="connsiteY6" fmla="*/ 206682 h 984436"/>
              <a:gd name="connsiteX7" fmla="*/ 1058720 w 1058720"/>
              <a:gd name="connsiteY7" fmla="*/ 165821 h 984436"/>
              <a:gd name="connsiteX8" fmla="*/ 1056442 w 1058720"/>
              <a:gd name="connsiteY8" fmla="*/ 902596 h 984436"/>
              <a:gd name="connsiteX9" fmla="*/ 775532 w 1058720"/>
              <a:gd name="connsiteY9" fmla="*/ 974506 h 984436"/>
              <a:gd name="connsiteX10" fmla="*/ 522955 w 1058720"/>
              <a:gd name="connsiteY10" fmla="*/ 831776 h 984436"/>
              <a:gd name="connsiteX11" fmla="*/ 330703 w 1058720"/>
              <a:gd name="connsiteY11" fmla="*/ 839276 h 984436"/>
              <a:gd name="connsiteX12" fmla="*/ 279400 w 1058720"/>
              <a:gd name="connsiteY12" fmla="*/ 910171 h 984436"/>
              <a:gd name="connsiteX13" fmla="*/ 216820 w 1058720"/>
              <a:gd name="connsiteY13" fmla="*/ 971981 h 984436"/>
              <a:gd name="connsiteX14" fmla="*/ 58737 w 1058720"/>
              <a:gd name="connsiteY14" fmla="*/ 936459 h 984436"/>
              <a:gd name="connsiteX15" fmla="*/ 0 w 1058720"/>
              <a:gd name="connsiteY15" fmla="*/ 918934 h 984436"/>
              <a:gd name="connsiteX16" fmla="*/ 545 w 1058720"/>
              <a:gd name="connsiteY16" fmla="*/ 772225 h 984436"/>
              <a:gd name="connsiteX17" fmla="*/ 595 w 1058720"/>
              <a:gd name="connsiteY17" fmla="*/ 765190 h 984436"/>
              <a:gd name="connsiteX18" fmla="*/ 384 w 1058720"/>
              <a:gd name="connsiteY18" fmla="*/ 765190 h 984436"/>
              <a:gd name="connsiteX19" fmla="*/ 2290 w 1058720"/>
              <a:gd name="connsiteY19" fmla="*/ 238882 h 984436"/>
              <a:gd name="connsiteX20" fmla="*/ 36862 w 1058720"/>
              <a:gd name="connsiteY20" fmla="*/ 271035 h 984436"/>
              <a:gd name="connsiteX21" fmla="*/ 148773 w 1058720"/>
              <a:gd name="connsiteY21" fmla="*/ 326949 h 984436"/>
              <a:gd name="connsiteX22" fmla="*/ 404223 w 1058720"/>
              <a:gd name="connsiteY22" fmla="*/ 318509 h 984436"/>
              <a:gd name="connsiteX23" fmla="*/ 406656 w 1058720"/>
              <a:gd name="connsiteY23" fmla="*/ 235167 h 984436"/>
              <a:gd name="connsiteX24" fmla="*/ 316640 w 1058720"/>
              <a:gd name="connsiteY24" fmla="*/ 167649 h 984436"/>
              <a:gd name="connsiteX25" fmla="*/ 331237 w 1058720"/>
              <a:gd name="connsiteY25" fmla="*/ 70592 h 984436"/>
              <a:gd name="connsiteX26" fmla="*/ 446798 w 1058720"/>
              <a:gd name="connsiteY26" fmla="*/ 13624 h 984436"/>
              <a:gd name="connsiteX27" fmla="*/ 666352 w 1058720"/>
              <a:gd name="connsiteY27" fmla="*/ 72716 h 984436"/>
              <a:gd name="connsiteX0" fmla="*/ 613382 w 1058720"/>
              <a:gd name="connsiteY0" fmla="*/ 0 h 984436"/>
              <a:gd name="connsiteX1" fmla="*/ 665754 w 1058720"/>
              <a:gd name="connsiteY1" fmla="*/ 5184 h 984436"/>
              <a:gd name="connsiteX2" fmla="*/ 816591 w 1058720"/>
              <a:gd name="connsiteY2" fmla="*/ 84306 h 984436"/>
              <a:gd name="connsiteX3" fmla="*/ 770367 w 1058720"/>
              <a:gd name="connsiteY3" fmla="*/ 158154 h 984436"/>
              <a:gd name="connsiteX4" fmla="*/ 799561 w 1058720"/>
              <a:gd name="connsiteY4" fmla="*/ 229892 h 984436"/>
              <a:gd name="connsiteX5" fmla="*/ 957697 w 1058720"/>
              <a:gd name="connsiteY5" fmla="*/ 264706 h 984436"/>
              <a:gd name="connsiteX6" fmla="*/ 1036765 w 1058720"/>
              <a:gd name="connsiteY6" fmla="*/ 206682 h 984436"/>
              <a:gd name="connsiteX7" fmla="*/ 1058720 w 1058720"/>
              <a:gd name="connsiteY7" fmla="*/ 165821 h 984436"/>
              <a:gd name="connsiteX8" fmla="*/ 1056442 w 1058720"/>
              <a:gd name="connsiteY8" fmla="*/ 902596 h 984436"/>
              <a:gd name="connsiteX9" fmla="*/ 775532 w 1058720"/>
              <a:gd name="connsiteY9" fmla="*/ 974506 h 984436"/>
              <a:gd name="connsiteX10" fmla="*/ 522955 w 1058720"/>
              <a:gd name="connsiteY10" fmla="*/ 831776 h 984436"/>
              <a:gd name="connsiteX11" fmla="*/ 330703 w 1058720"/>
              <a:gd name="connsiteY11" fmla="*/ 839276 h 984436"/>
              <a:gd name="connsiteX12" fmla="*/ 279400 w 1058720"/>
              <a:gd name="connsiteY12" fmla="*/ 910171 h 984436"/>
              <a:gd name="connsiteX13" fmla="*/ 216820 w 1058720"/>
              <a:gd name="connsiteY13" fmla="*/ 971981 h 984436"/>
              <a:gd name="connsiteX14" fmla="*/ 58737 w 1058720"/>
              <a:gd name="connsiteY14" fmla="*/ 942770 h 984436"/>
              <a:gd name="connsiteX15" fmla="*/ 0 w 1058720"/>
              <a:gd name="connsiteY15" fmla="*/ 918934 h 984436"/>
              <a:gd name="connsiteX16" fmla="*/ 545 w 1058720"/>
              <a:gd name="connsiteY16" fmla="*/ 772225 h 984436"/>
              <a:gd name="connsiteX17" fmla="*/ 595 w 1058720"/>
              <a:gd name="connsiteY17" fmla="*/ 765190 h 984436"/>
              <a:gd name="connsiteX18" fmla="*/ 384 w 1058720"/>
              <a:gd name="connsiteY18" fmla="*/ 765190 h 984436"/>
              <a:gd name="connsiteX19" fmla="*/ 2290 w 1058720"/>
              <a:gd name="connsiteY19" fmla="*/ 238882 h 984436"/>
              <a:gd name="connsiteX20" fmla="*/ 36862 w 1058720"/>
              <a:gd name="connsiteY20" fmla="*/ 271035 h 984436"/>
              <a:gd name="connsiteX21" fmla="*/ 148773 w 1058720"/>
              <a:gd name="connsiteY21" fmla="*/ 326949 h 984436"/>
              <a:gd name="connsiteX22" fmla="*/ 404223 w 1058720"/>
              <a:gd name="connsiteY22" fmla="*/ 318509 h 984436"/>
              <a:gd name="connsiteX23" fmla="*/ 406656 w 1058720"/>
              <a:gd name="connsiteY23" fmla="*/ 235167 h 984436"/>
              <a:gd name="connsiteX24" fmla="*/ 316640 w 1058720"/>
              <a:gd name="connsiteY24" fmla="*/ 167649 h 984436"/>
              <a:gd name="connsiteX25" fmla="*/ 331237 w 1058720"/>
              <a:gd name="connsiteY25" fmla="*/ 70592 h 984436"/>
              <a:gd name="connsiteX26" fmla="*/ 446798 w 1058720"/>
              <a:gd name="connsiteY26" fmla="*/ 13624 h 984436"/>
              <a:gd name="connsiteX27" fmla="*/ 666352 w 1058720"/>
              <a:gd name="connsiteY27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8821 w 1066996"/>
              <a:gd name="connsiteY16" fmla="*/ 772225 h 984436"/>
              <a:gd name="connsiteX17" fmla="*/ 8871 w 1066996"/>
              <a:gd name="connsiteY17" fmla="*/ 765190 h 984436"/>
              <a:gd name="connsiteX18" fmla="*/ 8660 w 1066996"/>
              <a:gd name="connsiteY18" fmla="*/ 765190 h 984436"/>
              <a:gd name="connsiteX19" fmla="*/ 10566 w 1066996"/>
              <a:gd name="connsiteY19" fmla="*/ 238882 h 984436"/>
              <a:gd name="connsiteX20" fmla="*/ 45138 w 1066996"/>
              <a:gd name="connsiteY20" fmla="*/ 271035 h 984436"/>
              <a:gd name="connsiteX21" fmla="*/ 157049 w 1066996"/>
              <a:gd name="connsiteY21" fmla="*/ 326949 h 984436"/>
              <a:gd name="connsiteX22" fmla="*/ 412499 w 1066996"/>
              <a:gd name="connsiteY22" fmla="*/ 318509 h 984436"/>
              <a:gd name="connsiteX23" fmla="*/ 414932 w 1066996"/>
              <a:gd name="connsiteY23" fmla="*/ 235167 h 984436"/>
              <a:gd name="connsiteX24" fmla="*/ 324916 w 1066996"/>
              <a:gd name="connsiteY24" fmla="*/ 167649 h 984436"/>
              <a:gd name="connsiteX25" fmla="*/ 339513 w 1066996"/>
              <a:gd name="connsiteY25" fmla="*/ 70592 h 984436"/>
              <a:gd name="connsiteX26" fmla="*/ 455074 w 1066996"/>
              <a:gd name="connsiteY26" fmla="*/ 13624 h 984436"/>
              <a:gd name="connsiteX27" fmla="*/ 674628 w 1066996"/>
              <a:gd name="connsiteY27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8821 w 1066996"/>
              <a:gd name="connsiteY16" fmla="*/ 772225 h 984436"/>
              <a:gd name="connsiteX17" fmla="*/ 8871 w 1066996"/>
              <a:gd name="connsiteY17" fmla="*/ 765190 h 984436"/>
              <a:gd name="connsiteX18" fmla="*/ 8660 w 1066996"/>
              <a:gd name="connsiteY18" fmla="*/ 765190 h 984436"/>
              <a:gd name="connsiteX19" fmla="*/ 10566 w 1066996"/>
              <a:gd name="connsiteY19" fmla="*/ 238882 h 984436"/>
              <a:gd name="connsiteX20" fmla="*/ 45138 w 1066996"/>
              <a:gd name="connsiteY20" fmla="*/ 271035 h 984436"/>
              <a:gd name="connsiteX21" fmla="*/ 157049 w 1066996"/>
              <a:gd name="connsiteY21" fmla="*/ 326949 h 984436"/>
              <a:gd name="connsiteX22" fmla="*/ 412499 w 1066996"/>
              <a:gd name="connsiteY22" fmla="*/ 318509 h 984436"/>
              <a:gd name="connsiteX23" fmla="*/ 414932 w 1066996"/>
              <a:gd name="connsiteY23" fmla="*/ 235167 h 984436"/>
              <a:gd name="connsiteX24" fmla="*/ 324916 w 1066996"/>
              <a:gd name="connsiteY24" fmla="*/ 167649 h 984436"/>
              <a:gd name="connsiteX25" fmla="*/ 339513 w 1066996"/>
              <a:gd name="connsiteY25" fmla="*/ 70592 h 984436"/>
              <a:gd name="connsiteX26" fmla="*/ 455074 w 1066996"/>
              <a:gd name="connsiteY26" fmla="*/ 13624 h 984436"/>
              <a:gd name="connsiteX27" fmla="*/ 674628 w 1066996"/>
              <a:gd name="connsiteY27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8821 w 1066996"/>
              <a:gd name="connsiteY16" fmla="*/ 772225 h 984436"/>
              <a:gd name="connsiteX17" fmla="*/ 8871 w 1066996"/>
              <a:gd name="connsiteY17" fmla="*/ 765190 h 984436"/>
              <a:gd name="connsiteX18" fmla="*/ 10566 w 1066996"/>
              <a:gd name="connsiteY18" fmla="*/ 238882 h 984436"/>
              <a:gd name="connsiteX19" fmla="*/ 45138 w 1066996"/>
              <a:gd name="connsiteY19" fmla="*/ 271035 h 984436"/>
              <a:gd name="connsiteX20" fmla="*/ 157049 w 1066996"/>
              <a:gd name="connsiteY20" fmla="*/ 326949 h 984436"/>
              <a:gd name="connsiteX21" fmla="*/ 412499 w 1066996"/>
              <a:gd name="connsiteY21" fmla="*/ 318509 h 984436"/>
              <a:gd name="connsiteX22" fmla="*/ 414932 w 1066996"/>
              <a:gd name="connsiteY22" fmla="*/ 235167 h 984436"/>
              <a:gd name="connsiteX23" fmla="*/ 324916 w 1066996"/>
              <a:gd name="connsiteY23" fmla="*/ 167649 h 984436"/>
              <a:gd name="connsiteX24" fmla="*/ 339513 w 1066996"/>
              <a:gd name="connsiteY24" fmla="*/ 70592 h 984436"/>
              <a:gd name="connsiteX25" fmla="*/ 455074 w 1066996"/>
              <a:gd name="connsiteY25" fmla="*/ 13624 h 984436"/>
              <a:gd name="connsiteX26" fmla="*/ 674628 w 1066996"/>
              <a:gd name="connsiteY26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8821 w 1066996"/>
              <a:gd name="connsiteY16" fmla="*/ 772225 h 984436"/>
              <a:gd name="connsiteX17" fmla="*/ 10566 w 1066996"/>
              <a:gd name="connsiteY17" fmla="*/ 238882 h 984436"/>
              <a:gd name="connsiteX18" fmla="*/ 45138 w 1066996"/>
              <a:gd name="connsiteY18" fmla="*/ 271035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14932 w 1066996"/>
              <a:gd name="connsiteY21" fmla="*/ 235167 h 984436"/>
              <a:gd name="connsiteX22" fmla="*/ 324916 w 1066996"/>
              <a:gd name="connsiteY22" fmla="*/ 167649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25" fmla="*/ 674628 w 1066996"/>
              <a:gd name="connsiteY25" fmla="*/ 72716 h 984436"/>
              <a:gd name="connsiteX0" fmla="*/ 625035 w 1070373"/>
              <a:gd name="connsiteY0" fmla="*/ 0 h 984436"/>
              <a:gd name="connsiteX1" fmla="*/ 677407 w 1070373"/>
              <a:gd name="connsiteY1" fmla="*/ 5184 h 984436"/>
              <a:gd name="connsiteX2" fmla="*/ 828244 w 1070373"/>
              <a:gd name="connsiteY2" fmla="*/ 84306 h 984436"/>
              <a:gd name="connsiteX3" fmla="*/ 782020 w 1070373"/>
              <a:gd name="connsiteY3" fmla="*/ 158154 h 984436"/>
              <a:gd name="connsiteX4" fmla="*/ 811214 w 1070373"/>
              <a:gd name="connsiteY4" fmla="*/ 229892 h 984436"/>
              <a:gd name="connsiteX5" fmla="*/ 969350 w 1070373"/>
              <a:gd name="connsiteY5" fmla="*/ 264706 h 984436"/>
              <a:gd name="connsiteX6" fmla="*/ 1048418 w 1070373"/>
              <a:gd name="connsiteY6" fmla="*/ 206682 h 984436"/>
              <a:gd name="connsiteX7" fmla="*/ 1070373 w 1070373"/>
              <a:gd name="connsiteY7" fmla="*/ 165821 h 984436"/>
              <a:gd name="connsiteX8" fmla="*/ 1068095 w 1070373"/>
              <a:gd name="connsiteY8" fmla="*/ 902596 h 984436"/>
              <a:gd name="connsiteX9" fmla="*/ 787185 w 1070373"/>
              <a:gd name="connsiteY9" fmla="*/ 974506 h 984436"/>
              <a:gd name="connsiteX10" fmla="*/ 534608 w 1070373"/>
              <a:gd name="connsiteY10" fmla="*/ 831776 h 984436"/>
              <a:gd name="connsiteX11" fmla="*/ 342356 w 1070373"/>
              <a:gd name="connsiteY11" fmla="*/ 839276 h 984436"/>
              <a:gd name="connsiteX12" fmla="*/ 291053 w 1070373"/>
              <a:gd name="connsiteY12" fmla="*/ 910171 h 984436"/>
              <a:gd name="connsiteX13" fmla="*/ 228473 w 1070373"/>
              <a:gd name="connsiteY13" fmla="*/ 971981 h 984436"/>
              <a:gd name="connsiteX14" fmla="*/ 70390 w 1070373"/>
              <a:gd name="connsiteY14" fmla="*/ 942770 h 984436"/>
              <a:gd name="connsiteX15" fmla="*/ 3377 w 1070373"/>
              <a:gd name="connsiteY15" fmla="*/ 923984 h 984436"/>
              <a:gd name="connsiteX16" fmla="*/ 13943 w 1070373"/>
              <a:gd name="connsiteY16" fmla="*/ 238882 h 984436"/>
              <a:gd name="connsiteX17" fmla="*/ 48515 w 1070373"/>
              <a:gd name="connsiteY17" fmla="*/ 271035 h 984436"/>
              <a:gd name="connsiteX18" fmla="*/ 160426 w 1070373"/>
              <a:gd name="connsiteY18" fmla="*/ 326949 h 984436"/>
              <a:gd name="connsiteX19" fmla="*/ 415876 w 1070373"/>
              <a:gd name="connsiteY19" fmla="*/ 318509 h 984436"/>
              <a:gd name="connsiteX20" fmla="*/ 418309 w 1070373"/>
              <a:gd name="connsiteY20" fmla="*/ 235167 h 984436"/>
              <a:gd name="connsiteX21" fmla="*/ 328293 w 1070373"/>
              <a:gd name="connsiteY21" fmla="*/ 167649 h 984436"/>
              <a:gd name="connsiteX22" fmla="*/ 342890 w 1070373"/>
              <a:gd name="connsiteY22" fmla="*/ 70592 h 984436"/>
              <a:gd name="connsiteX23" fmla="*/ 458451 w 1070373"/>
              <a:gd name="connsiteY23" fmla="*/ 13624 h 984436"/>
              <a:gd name="connsiteX24" fmla="*/ 678005 w 1070373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10566 w 1066996"/>
              <a:gd name="connsiteY16" fmla="*/ 238882 h 984436"/>
              <a:gd name="connsiteX17" fmla="*/ 45138 w 1066996"/>
              <a:gd name="connsiteY17" fmla="*/ 271035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5138 w 1066996"/>
              <a:gd name="connsiteY17" fmla="*/ 271035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5138 w 1066996"/>
              <a:gd name="connsiteY17" fmla="*/ 271035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5138 w 1066996"/>
              <a:gd name="connsiteY17" fmla="*/ 271035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5138 w 1066996"/>
              <a:gd name="connsiteY17" fmla="*/ 271035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5138 w 1066996"/>
              <a:gd name="connsiteY17" fmla="*/ 271035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25968 w 1066996"/>
              <a:gd name="connsiteY20" fmla="*/ 233904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25968 w 1066996"/>
              <a:gd name="connsiteY20" fmla="*/ 233904 h 984436"/>
              <a:gd name="connsiteX21" fmla="*/ 325836 w 1066996"/>
              <a:gd name="connsiteY21" fmla="*/ 155025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25968 w 1066996"/>
              <a:gd name="connsiteY20" fmla="*/ 233904 h 984436"/>
              <a:gd name="connsiteX21" fmla="*/ 325836 w 1066996"/>
              <a:gd name="connsiteY21" fmla="*/ 155025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0" fmla="*/ 621658 w 1066996"/>
              <a:gd name="connsiteY0" fmla="*/ 1695 h 986131"/>
              <a:gd name="connsiteX1" fmla="*/ 674030 w 1066996"/>
              <a:gd name="connsiteY1" fmla="*/ 6879 h 986131"/>
              <a:gd name="connsiteX2" fmla="*/ 817510 w 1066996"/>
              <a:gd name="connsiteY2" fmla="*/ 73377 h 986131"/>
              <a:gd name="connsiteX3" fmla="*/ 778643 w 1066996"/>
              <a:gd name="connsiteY3" fmla="*/ 159849 h 986131"/>
              <a:gd name="connsiteX4" fmla="*/ 807837 w 1066996"/>
              <a:gd name="connsiteY4" fmla="*/ 231587 h 986131"/>
              <a:gd name="connsiteX5" fmla="*/ 965973 w 1066996"/>
              <a:gd name="connsiteY5" fmla="*/ 266401 h 986131"/>
              <a:gd name="connsiteX6" fmla="*/ 1045041 w 1066996"/>
              <a:gd name="connsiteY6" fmla="*/ 208377 h 986131"/>
              <a:gd name="connsiteX7" fmla="*/ 1066996 w 1066996"/>
              <a:gd name="connsiteY7" fmla="*/ 167516 h 986131"/>
              <a:gd name="connsiteX8" fmla="*/ 1064718 w 1066996"/>
              <a:gd name="connsiteY8" fmla="*/ 904291 h 986131"/>
              <a:gd name="connsiteX9" fmla="*/ 783808 w 1066996"/>
              <a:gd name="connsiteY9" fmla="*/ 976201 h 986131"/>
              <a:gd name="connsiteX10" fmla="*/ 531231 w 1066996"/>
              <a:gd name="connsiteY10" fmla="*/ 833471 h 986131"/>
              <a:gd name="connsiteX11" fmla="*/ 338979 w 1066996"/>
              <a:gd name="connsiteY11" fmla="*/ 840971 h 986131"/>
              <a:gd name="connsiteX12" fmla="*/ 287676 w 1066996"/>
              <a:gd name="connsiteY12" fmla="*/ 911866 h 986131"/>
              <a:gd name="connsiteX13" fmla="*/ 225096 w 1066996"/>
              <a:gd name="connsiteY13" fmla="*/ 973676 h 986131"/>
              <a:gd name="connsiteX14" fmla="*/ 67013 w 1066996"/>
              <a:gd name="connsiteY14" fmla="*/ 944465 h 986131"/>
              <a:gd name="connsiteX15" fmla="*/ 0 w 1066996"/>
              <a:gd name="connsiteY15" fmla="*/ 925679 h 986131"/>
              <a:gd name="connsiteX16" fmla="*/ 4129 w 1066996"/>
              <a:gd name="connsiteY16" fmla="*/ 220378 h 986131"/>
              <a:gd name="connsiteX17" fmla="*/ 46977 w 1066996"/>
              <a:gd name="connsiteY17" fmla="*/ 271467 h 986131"/>
              <a:gd name="connsiteX18" fmla="*/ 157049 w 1066996"/>
              <a:gd name="connsiteY18" fmla="*/ 328644 h 986131"/>
              <a:gd name="connsiteX19" fmla="*/ 412499 w 1066996"/>
              <a:gd name="connsiteY19" fmla="*/ 320204 h 986131"/>
              <a:gd name="connsiteX20" fmla="*/ 425968 w 1066996"/>
              <a:gd name="connsiteY20" fmla="*/ 235599 h 986131"/>
              <a:gd name="connsiteX21" fmla="*/ 325836 w 1066996"/>
              <a:gd name="connsiteY21" fmla="*/ 156720 h 986131"/>
              <a:gd name="connsiteX22" fmla="*/ 339513 w 1066996"/>
              <a:gd name="connsiteY22" fmla="*/ 72287 h 986131"/>
              <a:gd name="connsiteX23" fmla="*/ 455074 w 1066996"/>
              <a:gd name="connsiteY23" fmla="*/ 15319 h 986131"/>
              <a:gd name="connsiteX0" fmla="*/ 621658 w 1066996"/>
              <a:gd name="connsiteY0" fmla="*/ 1695 h 986131"/>
              <a:gd name="connsiteX1" fmla="*/ 674030 w 1066996"/>
              <a:gd name="connsiteY1" fmla="*/ 6879 h 986131"/>
              <a:gd name="connsiteX2" fmla="*/ 769877 w 1066996"/>
              <a:gd name="connsiteY2" fmla="*/ 40489 h 986131"/>
              <a:gd name="connsiteX3" fmla="*/ 817510 w 1066996"/>
              <a:gd name="connsiteY3" fmla="*/ 73377 h 986131"/>
              <a:gd name="connsiteX4" fmla="*/ 778643 w 1066996"/>
              <a:gd name="connsiteY4" fmla="*/ 159849 h 986131"/>
              <a:gd name="connsiteX5" fmla="*/ 807837 w 1066996"/>
              <a:gd name="connsiteY5" fmla="*/ 231587 h 986131"/>
              <a:gd name="connsiteX6" fmla="*/ 965973 w 1066996"/>
              <a:gd name="connsiteY6" fmla="*/ 266401 h 986131"/>
              <a:gd name="connsiteX7" fmla="*/ 1045041 w 1066996"/>
              <a:gd name="connsiteY7" fmla="*/ 208377 h 986131"/>
              <a:gd name="connsiteX8" fmla="*/ 1066996 w 1066996"/>
              <a:gd name="connsiteY8" fmla="*/ 167516 h 986131"/>
              <a:gd name="connsiteX9" fmla="*/ 1064718 w 1066996"/>
              <a:gd name="connsiteY9" fmla="*/ 904291 h 986131"/>
              <a:gd name="connsiteX10" fmla="*/ 783808 w 1066996"/>
              <a:gd name="connsiteY10" fmla="*/ 976201 h 986131"/>
              <a:gd name="connsiteX11" fmla="*/ 531231 w 1066996"/>
              <a:gd name="connsiteY11" fmla="*/ 833471 h 986131"/>
              <a:gd name="connsiteX12" fmla="*/ 338979 w 1066996"/>
              <a:gd name="connsiteY12" fmla="*/ 840971 h 986131"/>
              <a:gd name="connsiteX13" fmla="*/ 287676 w 1066996"/>
              <a:gd name="connsiteY13" fmla="*/ 911866 h 986131"/>
              <a:gd name="connsiteX14" fmla="*/ 225096 w 1066996"/>
              <a:gd name="connsiteY14" fmla="*/ 973676 h 986131"/>
              <a:gd name="connsiteX15" fmla="*/ 67013 w 1066996"/>
              <a:gd name="connsiteY15" fmla="*/ 944465 h 986131"/>
              <a:gd name="connsiteX16" fmla="*/ 0 w 1066996"/>
              <a:gd name="connsiteY16" fmla="*/ 925679 h 986131"/>
              <a:gd name="connsiteX17" fmla="*/ 4129 w 1066996"/>
              <a:gd name="connsiteY17" fmla="*/ 220378 h 986131"/>
              <a:gd name="connsiteX18" fmla="*/ 46977 w 1066996"/>
              <a:gd name="connsiteY18" fmla="*/ 271467 h 986131"/>
              <a:gd name="connsiteX19" fmla="*/ 157049 w 1066996"/>
              <a:gd name="connsiteY19" fmla="*/ 328644 h 986131"/>
              <a:gd name="connsiteX20" fmla="*/ 412499 w 1066996"/>
              <a:gd name="connsiteY20" fmla="*/ 320204 h 986131"/>
              <a:gd name="connsiteX21" fmla="*/ 425968 w 1066996"/>
              <a:gd name="connsiteY21" fmla="*/ 235599 h 986131"/>
              <a:gd name="connsiteX22" fmla="*/ 325836 w 1066996"/>
              <a:gd name="connsiteY22" fmla="*/ 156720 h 986131"/>
              <a:gd name="connsiteX23" fmla="*/ 339513 w 1066996"/>
              <a:gd name="connsiteY23" fmla="*/ 72287 h 986131"/>
              <a:gd name="connsiteX24" fmla="*/ 455074 w 1066996"/>
              <a:gd name="connsiteY24" fmla="*/ 15319 h 986131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817510 w 1066996"/>
              <a:gd name="connsiteY3" fmla="*/ 71682 h 984436"/>
              <a:gd name="connsiteX4" fmla="*/ 778643 w 1066996"/>
              <a:gd name="connsiteY4" fmla="*/ 158154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815671 w 1066996"/>
              <a:gd name="connsiteY3" fmla="*/ 90618 h 984436"/>
              <a:gd name="connsiteX4" fmla="*/ 778643 w 1066996"/>
              <a:gd name="connsiteY4" fmla="*/ 158154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815671 w 1066996"/>
              <a:gd name="connsiteY3" fmla="*/ 90618 h 984436"/>
              <a:gd name="connsiteX4" fmla="*/ 769447 w 1066996"/>
              <a:gd name="connsiteY4" fmla="*/ 166991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815671 w 1066996"/>
              <a:gd name="connsiteY3" fmla="*/ 90618 h 984436"/>
              <a:gd name="connsiteX4" fmla="*/ 769447 w 1066996"/>
              <a:gd name="connsiteY4" fmla="*/ 161941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815671 w 1066996"/>
              <a:gd name="connsiteY3" fmla="*/ 90618 h 984436"/>
              <a:gd name="connsiteX4" fmla="*/ 769447 w 1066996"/>
              <a:gd name="connsiteY4" fmla="*/ 156891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794520 w 1066996"/>
              <a:gd name="connsiteY3" fmla="*/ 99455 h 984436"/>
              <a:gd name="connsiteX4" fmla="*/ 769447 w 1066996"/>
              <a:gd name="connsiteY4" fmla="*/ 156891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794520 w 1066996"/>
              <a:gd name="connsiteY3" fmla="*/ 99455 h 984436"/>
              <a:gd name="connsiteX4" fmla="*/ 769447 w 1066996"/>
              <a:gd name="connsiteY4" fmla="*/ 156891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794520 w 1066996"/>
              <a:gd name="connsiteY3" fmla="*/ 109555 h 984436"/>
              <a:gd name="connsiteX4" fmla="*/ 769447 w 1066996"/>
              <a:gd name="connsiteY4" fmla="*/ 156891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1690 h 986126"/>
              <a:gd name="connsiteX1" fmla="*/ 674030 w 1066996"/>
              <a:gd name="connsiteY1" fmla="*/ 6874 h 986126"/>
              <a:gd name="connsiteX2" fmla="*/ 814938 w 1066996"/>
              <a:gd name="connsiteY2" fmla="*/ 73307 h 986126"/>
              <a:gd name="connsiteX3" fmla="*/ 794520 w 1066996"/>
              <a:gd name="connsiteY3" fmla="*/ 111245 h 986126"/>
              <a:gd name="connsiteX4" fmla="*/ 769447 w 1066996"/>
              <a:gd name="connsiteY4" fmla="*/ 158581 h 986126"/>
              <a:gd name="connsiteX5" fmla="*/ 807837 w 1066996"/>
              <a:gd name="connsiteY5" fmla="*/ 231582 h 986126"/>
              <a:gd name="connsiteX6" fmla="*/ 965973 w 1066996"/>
              <a:gd name="connsiteY6" fmla="*/ 266396 h 986126"/>
              <a:gd name="connsiteX7" fmla="*/ 1045041 w 1066996"/>
              <a:gd name="connsiteY7" fmla="*/ 208372 h 986126"/>
              <a:gd name="connsiteX8" fmla="*/ 1066996 w 1066996"/>
              <a:gd name="connsiteY8" fmla="*/ 167511 h 986126"/>
              <a:gd name="connsiteX9" fmla="*/ 1064718 w 1066996"/>
              <a:gd name="connsiteY9" fmla="*/ 904286 h 986126"/>
              <a:gd name="connsiteX10" fmla="*/ 783808 w 1066996"/>
              <a:gd name="connsiteY10" fmla="*/ 976196 h 986126"/>
              <a:gd name="connsiteX11" fmla="*/ 531231 w 1066996"/>
              <a:gd name="connsiteY11" fmla="*/ 833466 h 986126"/>
              <a:gd name="connsiteX12" fmla="*/ 338979 w 1066996"/>
              <a:gd name="connsiteY12" fmla="*/ 840966 h 986126"/>
              <a:gd name="connsiteX13" fmla="*/ 287676 w 1066996"/>
              <a:gd name="connsiteY13" fmla="*/ 911861 h 986126"/>
              <a:gd name="connsiteX14" fmla="*/ 225096 w 1066996"/>
              <a:gd name="connsiteY14" fmla="*/ 973671 h 986126"/>
              <a:gd name="connsiteX15" fmla="*/ 67013 w 1066996"/>
              <a:gd name="connsiteY15" fmla="*/ 944460 h 986126"/>
              <a:gd name="connsiteX16" fmla="*/ 0 w 1066996"/>
              <a:gd name="connsiteY16" fmla="*/ 925674 h 986126"/>
              <a:gd name="connsiteX17" fmla="*/ 4129 w 1066996"/>
              <a:gd name="connsiteY17" fmla="*/ 220373 h 986126"/>
              <a:gd name="connsiteX18" fmla="*/ 46977 w 1066996"/>
              <a:gd name="connsiteY18" fmla="*/ 271462 h 986126"/>
              <a:gd name="connsiteX19" fmla="*/ 157049 w 1066996"/>
              <a:gd name="connsiteY19" fmla="*/ 328639 h 986126"/>
              <a:gd name="connsiteX20" fmla="*/ 412499 w 1066996"/>
              <a:gd name="connsiteY20" fmla="*/ 320199 h 986126"/>
              <a:gd name="connsiteX21" fmla="*/ 425968 w 1066996"/>
              <a:gd name="connsiteY21" fmla="*/ 235594 h 986126"/>
              <a:gd name="connsiteX22" fmla="*/ 325836 w 1066996"/>
              <a:gd name="connsiteY22" fmla="*/ 156715 h 986126"/>
              <a:gd name="connsiteX23" fmla="*/ 339513 w 1066996"/>
              <a:gd name="connsiteY23" fmla="*/ 72282 h 986126"/>
              <a:gd name="connsiteX24" fmla="*/ 455074 w 1066996"/>
              <a:gd name="connsiteY24" fmla="*/ 15314 h 986126"/>
              <a:gd name="connsiteX0" fmla="*/ 621658 w 1066996"/>
              <a:gd name="connsiteY0" fmla="*/ 1690 h 986126"/>
              <a:gd name="connsiteX1" fmla="*/ 674030 w 1066996"/>
              <a:gd name="connsiteY1" fmla="*/ 6874 h 986126"/>
              <a:gd name="connsiteX2" fmla="*/ 814938 w 1066996"/>
              <a:gd name="connsiteY2" fmla="*/ 73307 h 986126"/>
              <a:gd name="connsiteX3" fmla="*/ 794520 w 1066996"/>
              <a:gd name="connsiteY3" fmla="*/ 111245 h 986126"/>
              <a:gd name="connsiteX4" fmla="*/ 769447 w 1066996"/>
              <a:gd name="connsiteY4" fmla="*/ 158581 h 986126"/>
              <a:gd name="connsiteX5" fmla="*/ 807837 w 1066996"/>
              <a:gd name="connsiteY5" fmla="*/ 231582 h 986126"/>
              <a:gd name="connsiteX6" fmla="*/ 965973 w 1066996"/>
              <a:gd name="connsiteY6" fmla="*/ 266396 h 986126"/>
              <a:gd name="connsiteX7" fmla="*/ 1045041 w 1066996"/>
              <a:gd name="connsiteY7" fmla="*/ 208372 h 986126"/>
              <a:gd name="connsiteX8" fmla="*/ 1066996 w 1066996"/>
              <a:gd name="connsiteY8" fmla="*/ 167511 h 986126"/>
              <a:gd name="connsiteX9" fmla="*/ 1064718 w 1066996"/>
              <a:gd name="connsiteY9" fmla="*/ 904286 h 986126"/>
              <a:gd name="connsiteX10" fmla="*/ 783808 w 1066996"/>
              <a:gd name="connsiteY10" fmla="*/ 976196 h 986126"/>
              <a:gd name="connsiteX11" fmla="*/ 531231 w 1066996"/>
              <a:gd name="connsiteY11" fmla="*/ 833466 h 986126"/>
              <a:gd name="connsiteX12" fmla="*/ 338979 w 1066996"/>
              <a:gd name="connsiteY12" fmla="*/ 840966 h 986126"/>
              <a:gd name="connsiteX13" fmla="*/ 287676 w 1066996"/>
              <a:gd name="connsiteY13" fmla="*/ 911861 h 986126"/>
              <a:gd name="connsiteX14" fmla="*/ 225096 w 1066996"/>
              <a:gd name="connsiteY14" fmla="*/ 973671 h 986126"/>
              <a:gd name="connsiteX15" fmla="*/ 67013 w 1066996"/>
              <a:gd name="connsiteY15" fmla="*/ 944460 h 986126"/>
              <a:gd name="connsiteX16" fmla="*/ 0 w 1066996"/>
              <a:gd name="connsiteY16" fmla="*/ 925674 h 986126"/>
              <a:gd name="connsiteX17" fmla="*/ 4129 w 1066996"/>
              <a:gd name="connsiteY17" fmla="*/ 220373 h 986126"/>
              <a:gd name="connsiteX18" fmla="*/ 46977 w 1066996"/>
              <a:gd name="connsiteY18" fmla="*/ 271462 h 986126"/>
              <a:gd name="connsiteX19" fmla="*/ 157049 w 1066996"/>
              <a:gd name="connsiteY19" fmla="*/ 328639 h 986126"/>
              <a:gd name="connsiteX20" fmla="*/ 412499 w 1066996"/>
              <a:gd name="connsiteY20" fmla="*/ 320199 h 986126"/>
              <a:gd name="connsiteX21" fmla="*/ 425968 w 1066996"/>
              <a:gd name="connsiteY21" fmla="*/ 235594 h 986126"/>
              <a:gd name="connsiteX22" fmla="*/ 325836 w 1066996"/>
              <a:gd name="connsiteY22" fmla="*/ 156715 h 986126"/>
              <a:gd name="connsiteX23" fmla="*/ 339513 w 1066996"/>
              <a:gd name="connsiteY23" fmla="*/ 72282 h 986126"/>
              <a:gd name="connsiteX24" fmla="*/ 455074 w 1066996"/>
              <a:gd name="connsiteY24" fmla="*/ 15314 h 986126"/>
              <a:gd name="connsiteX0" fmla="*/ 621658 w 1066996"/>
              <a:gd name="connsiteY0" fmla="*/ 1690 h 986126"/>
              <a:gd name="connsiteX1" fmla="*/ 674030 w 1066996"/>
              <a:gd name="connsiteY1" fmla="*/ 6874 h 986126"/>
              <a:gd name="connsiteX2" fmla="*/ 814938 w 1066996"/>
              <a:gd name="connsiteY2" fmla="*/ 73307 h 986126"/>
              <a:gd name="connsiteX3" fmla="*/ 794520 w 1066996"/>
              <a:gd name="connsiteY3" fmla="*/ 111245 h 986126"/>
              <a:gd name="connsiteX4" fmla="*/ 769447 w 1066996"/>
              <a:gd name="connsiteY4" fmla="*/ 158581 h 986126"/>
              <a:gd name="connsiteX5" fmla="*/ 807837 w 1066996"/>
              <a:gd name="connsiteY5" fmla="*/ 231582 h 986126"/>
              <a:gd name="connsiteX6" fmla="*/ 965973 w 1066996"/>
              <a:gd name="connsiteY6" fmla="*/ 266396 h 986126"/>
              <a:gd name="connsiteX7" fmla="*/ 1045041 w 1066996"/>
              <a:gd name="connsiteY7" fmla="*/ 208372 h 986126"/>
              <a:gd name="connsiteX8" fmla="*/ 1066996 w 1066996"/>
              <a:gd name="connsiteY8" fmla="*/ 167511 h 986126"/>
              <a:gd name="connsiteX9" fmla="*/ 1064718 w 1066996"/>
              <a:gd name="connsiteY9" fmla="*/ 904286 h 986126"/>
              <a:gd name="connsiteX10" fmla="*/ 783808 w 1066996"/>
              <a:gd name="connsiteY10" fmla="*/ 976196 h 986126"/>
              <a:gd name="connsiteX11" fmla="*/ 531231 w 1066996"/>
              <a:gd name="connsiteY11" fmla="*/ 833466 h 986126"/>
              <a:gd name="connsiteX12" fmla="*/ 338979 w 1066996"/>
              <a:gd name="connsiteY12" fmla="*/ 840966 h 986126"/>
              <a:gd name="connsiteX13" fmla="*/ 287676 w 1066996"/>
              <a:gd name="connsiteY13" fmla="*/ 911861 h 986126"/>
              <a:gd name="connsiteX14" fmla="*/ 225096 w 1066996"/>
              <a:gd name="connsiteY14" fmla="*/ 973671 h 986126"/>
              <a:gd name="connsiteX15" fmla="*/ 67013 w 1066996"/>
              <a:gd name="connsiteY15" fmla="*/ 944460 h 986126"/>
              <a:gd name="connsiteX16" fmla="*/ 0 w 1066996"/>
              <a:gd name="connsiteY16" fmla="*/ 925674 h 986126"/>
              <a:gd name="connsiteX17" fmla="*/ 4129 w 1066996"/>
              <a:gd name="connsiteY17" fmla="*/ 220373 h 986126"/>
              <a:gd name="connsiteX18" fmla="*/ 46977 w 1066996"/>
              <a:gd name="connsiteY18" fmla="*/ 271462 h 986126"/>
              <a:gd name="connsiteX19" fmla="*/ 157049 w 1066996"/>
              <a:gd name="connsiteY19" fmla="*/ 328639 h 986126"/>
              <a:gd name="connsiteX20" fmla="*/ 412499 w 1066996"/>
              <a:gd name="connsiteY20" fmla="*/ 320199 h 986126"/>
              <a:gd name="connsiteX21" fmla="*/ 425968 w 1066996"/>
              <a:gd name="connsiteY21" fmla="*/ 235594 h 986126"/>
              <a:gd name="connsiteX22" fmla="*/ 325836 w 1066996"/>
              <a:gd name="connsiteY22" fmla="*/ 156715 h 986126"/>
              <a:gd name="connsiteX23" fmla="*/ 339513 w 1066996"/>
              <a:gd name="connsiteY23" fmla="*/ 72282 h 986126"/>
              <a:gd name="connsiteX24" fmla="*/ 455074 w 1066996"/>
              <a:gd name="connsiteY24" fmla="*/ 15314 h 986126"/>
              <a:gd name="connsiteX0" fmla="*/ 621658 w 1066996"/>
              <a:gd name="connsiteY0" fmla="*/ 1861 h 986297"/>
              <a:gd name="connsiteX1" fmla="*/ 674030 w 1066996"/>
              <a:gd name="connsiteY1" fmla="*/ 7045 h 986297"/>
              <a:gd name="connsiteX2" fmla="*/ 822295 w 1066996"/>
              <a:gd name="connsiteY2" fmla="*/ 76003 h 986297"/>
              <a:gd name="connsiteX3" fmla="*/ 794520 w 1066996"/>
              <a:gd name="connsiteY3" fmla="*/ 111416 h 986297"/>
              <a:gd name="connsiteX4" fmla="*/ 769447 w 1066996"/>
              <a:gd name="connsiteY4" fmla="*/ 158752 h 986297"/>
              <a:gd name="connsiteX5" fmla="*/ 807837 w 1066996"/>
              <a:gd name="connsiteY5" fmla="*/ 231753 h 986297"/>
              <a:gd name="connsiteX6" fmla="*/ 965973 w 1066996"/>
              <a:gd name="connsiteY6" fmla="*/ 266567 h 986297"/>
              <a:gd name="connsiteX7" fmla="*/ 1045041 w 1066996"/>
              <a:gd name="connsiteY7" fmla="*/ 208543 h 986297"/>
              <a:gd name="connsiteX8" fmla="*/ 1066996 w 1066996"/>
              <a:gd name="connsiteY8" fmla="*/ 167682 h 986297"/>
              <a:gd name="connsiteX9" fmla="*/ 1064718 w 1066996"/>
              <a:gd name="connsiteY9" fmla="*/ 904457 h 986297"/>
              <a:gd name="connsiteX10" fmla="*/ 783808 w 1066996"/>
              <a:gd name="connsiteY10" fmla="*/ 976367 h 986297"/>
              <a:gd name="connsiteX11" fmla="*/ 531231 w 1066996"/>
              <a:gd name="connsiteY11" fmla="*/ 833637 h 986297"/>
              <a:gd name="connsiteX12" fmla="*/ 338979 w 1066996"/>
              <a:gd name="connsiteY12" fmla="*/ 841137 h 986297"/>
              <a:gd name="connsiteX13" fmla="*/ 287676 w 1066996"/>
              <a:gd name="connsiteY13" fmla="*/ 912032 h 986297"/>
              <a:gd name="connsiteX14" fmla="*/ 225096 w 1066996"/>
              <a:gd name="connsiteY14" fmla="*/ 973842 h 986297"/>
              <a:gd name="connsiteX15" fmla="*/ 67013 w 1066996"/>
              <a:gd name="connsiteY15" fmla="*/ 944631 h 986297"/>
              <a:gd name="connsiteX16" fmla="*/ 0 w 1066996"/>
              <a:gd name="connsiteY16" fmla="*/ 925845 h 986297"/>
              <a:gd name="connsiteX17" fmla="*/ 4129 w 1066996"/>
              <a:gd name="connsiteY17" fmla="*/ 220544 h 986297"/>
              <a:gd name="connsiteX18" fmla="*/ 46977 w 1066996"/>
              <a:gd name="connsiteY18" fmla="*/ 271633 h 986297"/>
              <a:gd name="connsiteX19" fmla="*/ 157049 w 1066996"/>
              <a:gd name="connsiteY19" fmla="*/ 328810 h 986297"/>
              <a:gd name="connsiteX20" fmla="*/ 412499 w 1066996"/>
              <a:gd name="connsiteY20" fmla="*/ 320370 h 986297"/>
              <a:gd name="connsiteX21" fmla="*/ 425968 w 1066996"/>
              <a:gd name="connsiteY21" fmla="*/ 235765 h 986297"/>
              <a:gd name="connsiteX22" fmla="*/ 325836 w 1066996"/>
              <a:gd name="connsiteY22" fmla="*/ 156886 h 986297"/>
              <a:gd name="connsiteX23" fmla="*/ 339513 w 1066996"/>
              <a:gd name="connsiteY23" fmla="*/ 72453 h 986297"/>
              <a:gd name="connsiteX24" fmla="*/ 455074 w 1066996"/>
              <a:gd name="connsiteY24" fmla="*/ 15485 h 986297"/>
              <a:gd name="connsiteX0" fmla="*/ 621658 w 1066996"/>
              <a:gd name="connsiteY0" fmla="*/ 1522 h 985958"/>
              <a:gd name="connsiteX1" fmla="*/ 674030 w 1066996"/>
              <a:gd name="connsiteY1" fmla="*/ 6706 h 985958"/>
              <a:gd name="connsiteX2" fmla="*/ 821375 w 1066996"/>
              <a:gd name="connsiteY2" fmla="*/ 70614 h 985958"/>
              <a:gd name="connsiteX3" fmla="*/ 794520 w 1066996"/>
              <a:gd name="connsiteY3" fmla="*/ 111077 h 985958"/>
              <a:gd name="connsiteX4" fmla="*/ 769447 w 1066996"/>
              <a:gd name="connsiteY4" fmla="*/ 158413 h 985958"/>
              <a:gd name="connsiteX5" fmla="*/ 807837 w 1066996"/>
              <a:gd name="connsiteY5" fmla="*/ 231414 h 985958"/>
              <a:gd name="connsiteX6" fmla="*/ 965973 w 1066996"/>
              <a:gd name="connsiteY6" fmla="*/ 266228 h 985958"/>
              <a:gd name="connsiteX7" fmla="*/ 1045041 w 1066996"/>
              <a:gd name="connsiteY7" fmla="*/ 208204 h 985958"/>
              <a:gd name="connsiteX8" fmla="*/ 1066996 w 1066996"/>
              <a:gd name="connsiteY8" fmla="*/ 167343 h 985958"/>
              <a:gd name="connsiteX9" fmla="*/ 1064718 w 1066996"/>
              <a:gd name="connsiteY9" fmla="*/ 904118 h 985958"/>
              <a:gd name="connsiteX10" fmla="*/ 783808 w 1066996"/>
              <a:gd name="connsiteY10" fmla="*/ 976028 h 985958"/>
              <a:gd name="connsiteX11" fmla="*/ 531231 w 1066996"/>
              <a:gd name="connsiteY11" fmla="*/ 833298 h 985958"/>
              <a:gd name="connsiteX12" fmla="*/ 338979 w 1066996"/>
              <a:gd name="connsiteY12" fmla="*/ 840798 h 985958"/>
              <a:gd name="connsiteX13" fmla="*/ 287676 w 1066996"/>
              <a:gd name="connsiteY13" fmla="*/ 911693 h 985958"/>
              <a:gd name="connsiteX14" fmla="*/ 225096 w 1066996"/>
              <a:gd name="connsiteY14" fmla="*/ 973503 h 985958"/>
              <a:gd name="connsiteX15" fmla="*/ 67013 w 1066996"/>
              <a:gd name="connsiteY15" fmla="*/ 944292 h 985958"/>
              <a:gd name="connsiteX16" fmla="*/ 0 w 1066996"/>
              <a:gd name="connsiteY16" fmla="*/ 925506 h 985958"/>
              <a:gd name="connsiteX17" fmla="*/ 4129 w 1066996"/>
              <a:gd name="connsiteY17" fmla="*/ 220205 h 985958"/>
              <a:gd name="connsiteX18" fmla="*/ 46977 w 1066996"/>
              <a:gd name="connsiteY18" fmla="*/ 271294 h 985958"/>
              <a:gd name="connsiteX19" fmla="*/ 157049 w 1066996"/>
              <a:gd name="connsiteY19" fmla="*/ 328471 h 985958"/>
              <a:gd name="connsiteX20" fmla="*/ 412499 w 1066996"/>
              <a:gd name="connsiteY20" fmla="*/ 320031 h 985958"/>
              <a:gd name="connsiteX21" fmla="*/ 425968 w 1066996"/>
              <a:gd name="connsiteY21" fmla="*/ 235426 h 985958"/>
              <a:gd name="connsiteX22" fmla="*/ 325836 w 1066996"/>
              <a:gd name="connsiteY22" fmla="*/ 156547 h 985958"/>
              <a:gd name="connsiteX23" fmla="*/ 339513 w 1066996"/>
              <a:gd name="connsiteY23" fmla="*/ 72114 h 985958"/>
              <a:gd name="connsiteX24" fmla="*/ 455074 w 1066996"/>
              <a:gd name="connsiteY24" fmla="*/ 15146 h 985958"/>
              <a:gd name="connsiteX0" fmla="*/ 621658 w 1066996"/>
              <a:gd name="connsiteY0" fmla="*/ 1522 h 985958"/>
              <a:gd name="connsiteX1" fmla="*/ 674030 w 1066996"/>
              <a:gd name="connsiteY1" fmla="*/ 6706 h 985958"/>
              <a:gd name="connsiteX2" fmla="*/ 821375 w 1066996"/>
              <a:gd name="connsiteY2" fmla="*/ 70614 h 985958"/>
              <a:gd name="connsiteX3" fmla="*/ 793600 w 1066996"/>
              <a:gd name="connsiteY3" fmla="*/ 111077 h 985958"/>
              <a:gd name="connsiteX4" fmla="*/ 769447 w 1066996"/>
              <a:gd name="connsiteY4" fmla="*/ 158413 h 985958"/>
              <a:gd name="connsiteX5" fmla="*/ 807837 w 1066996"/>
              <a:gd name="connsiteY5" fmla="*/ 231414 h 985958"/>
              <a:gd name="connsiteX6" fmla="*/ 965973 w 1066996"/>
              <a:gd name="connsiteY6" fmla="*/ 266228 h 985958"/>
              <a:gd name="connsiteX7" fmla="*/ 1045041 w 1066996"/>
              <a:gd name="connsiteY7" fmla="*/ 208204 h 985958"/>
              <a:gd name="connsiteX8" fmla="*/ 1066996 w 1066996"/>
              <a:gd name="connsiteY8" fmla="*/ 167343 h 985958"/>
              <a:gd name="connsiteX9" fmla="*/ 1064718 w 1066996"/>
              <a:gd name="connsiteY9" fmla="*/ 904118 h 985958"/>
              <a:gd name="connsiteX10" fmla="*/ 783808 w 1066996"/>
              <a:gd name="connsiteY10" fmla="*/ 976028 h 985958"/>
              <a:gd name="connsiteX11" fmla="*/ 531231 w 1066996"/>
              <a:gd name="connsiteY11" fmla="*/ 833298 h 985958"/>
              <a:gd name="connsiteX12" fmla="*/ 338979 w 1066996"/>
              <a:gd name="connsiteY12" fmla="*/ 840798 h 985958"/>
              <a:gd name="connsiteX13" fmla="*/ 287676 w 1066996"/>
              <a:gd name="connsiteY13" fmla="*/ 911693 h 985958"/>
              <a:gd name="connsiteX14" fmla="*/ 225096 w 1066996"/>
              <a:gd name="connsiteY14" fmla="*/ 973503 h 985958"/>
              <a:gd name="connsiteX15" fmla="*/ 67013 w 1066996"/>
              <a:gd name="connsiteY15" fmla="*/ 944292 h 985958"/>
              <a:gd name="connsiteX16" fmla="*/ 0 w 1066996"/>
              <a:gd name="connsiteY16" fmla="*/ 925506 h 985958"/>
              <a:gd name="connsiteX17" fmla="*/ 4129 w 1066996"/>
              <a:gd name="connsiteY17" fmla="*/ 220205 h 985958"/>
              <a:gd name="connsiteX18" fmla="*/ 46977 w 1066996"/>
              <a:gd name="connsiteY18" fmla="*/ 271294 h 985958"/>
              <a:gd name="connsiteX19" fmla="*/ 157049 w 1066996"/>
              <a:gd name="connsiteY19" fmla="*/ 328471 h 985958"/>
              <a:gd name="connsiteX20" fmla="*/ 412499 w 1066996"/>
              <a:gd name="connsiteY20" fmla="*/ 320031 h 985958"/>
              <a:gd name="connsiteX21" fmla="*/ 425968 w 1066996"/>
              <a:gd name="connsiteY21" fmla="*/ 235426 h 985958"/>
              <a:gd name="connsiteX22" fmla="*/ 325836 w 1066996"/>
              <a:gd name="connsiteY22" fmla="*/ 156547 h 985958"/>
              <a:gd name="connsiteX23" fmla="*/ 339513 w 1066996"/>
              <a:gd name="connsiteY23" fmla="*/ 72114 h 985958"/>
              <a:gd name="connsiteX24" fmla="*/ 455074 w 1066996"/>
              <a:gd name="connsiteY24" fmla="*/ 15146 h 985958"/>
              <a:gd name="connsiteX0" fmla="*/ 621658 w 1066996"/>
              <a:gd name="connsiteY0" fmla="*/ 1522 h 985958"/>
              <a:gd name="connsiteX1" fmla="*/ 674030 w 1066996"/>
              <a:gd name="connsiteY1" fmla="*/ 6706 h 985958"/>
              <a:gd name="connsiteX2" fmla="*/ 821375 w 1066996"/>
              <a:gd name="connsiteY2" fmla="*/ 70614 h 985958"/>
              <a:gd name="connsiteX3" fmla="*/ 793600 w 1066996"/>
              <a:gd name="connsiteY3" fmla="*/ 111077 h 985958"/>
              <a:gd name="connsiteX4" fmla="*/ 769447 w 1066996"/>
              <a:gd name="connsiteY4" fmla="*/ 158413 h 985958"/>
              <a:gd name="connsiteX5" fmla="*/ 807837 w 1066996"/>
              <a:gd name="connsiteY5" fmla="*/ 231414 h 985958"/>
              <a:gd name="connsiteX6" fmla="*/ 965973 w 1066996"/>
              <a:gd name="connsiteY6" fmla="*/ 266228 h 985958"/>
              <a:gd name="connsiteX7" fmla="*/ 1045041 w 1066996"/>
              <a:gd name="connsiteY7" fmla="*/ 208204 h 985958"/>
              <a:gd name="connsiteX8" fmla="*/ 1066996 w 1066996"/>
              <a:gd name="connsiteY8" fmla="*/ 167343 h 985958"/>
              <a:gd name="connsiteX9" fmla="*/ 1064718 w 1066996"/>
              <a:gd name="connsiteY9" fmla="*/ 904118 h 985958"/>
              <a:gd name="connsiteX10" fmla="*/ 783808 w 1066996"/>
              <a:gd name="connsiteY10" fmla="*/ 976028 h 985958"/>
              <a:gd name="connsiteX11" fmla="*/ 531231 w 1066996"/>
              <a:gd name="connsiteY11" fmla="*/ 833298 h 985958"/>
              <a:gd name="connsiteX12" fmla="*/ 338979 w 1066996"/>
              <a:gd name="connsiteY12" fmla="*/ 840798 h 985958"/>
              <a:gd name="connsiteX13" fmla="*/ 287676 w 1066996"/>
              <a:gd name="connsiteY13" fmla="*/ 911693 h 985958"/>
              <a:gd name="connsiteX14" fmla="*/ 225096 w 1066996"/>
              <a:gd name="connsiteY14" fmla="*/ 973503 h 985958"/>
              <a:gd name="connsiteX15" fmla="*/ 67013 w 1066996"/>
              <a:gd name="connsiteY15" fmla="*/ 944292 h 985958"/>
              <a:gd name="connsiteX16" fmla="*/ 0 w 1066996"/>
              <a:gd name="connsiteY16" fmla="*/ 925506 h 985958"/>
              <a:gd name="connsiteX17" fmla="*/ 4129 w 1066996"/>
              <a:gd name="connsiteY17" fmla="*/ 220205 h 985958"/>
              <a:gd name="connsiteX18" fmla="*/ 46977 w 1066996"/>
              <a:gd name="connsiteY18" fmla="*/ 271294 h 985958"/>
              <a:gd name="connsiteX19" fmla="*/ 157049 w 1066996"/>
              <a:gd name="connsiteY19" fmla="*/ 328471 h 985958"/>
              <a:gd name="connsiteX20" fmla="*/ 412499 w 1066996"/>
              <a:gd name="connsiteY20" fmla="*/ 320031 h 985958"/>
              <a:gd name="connsiteX21" fmla="*/ 425968 w 1066996"/>
              <a:gd name="connsiteY21" fmla="*/ 235426 h 985958"/>
              <a:gd name="connsiteX22" fmla="*/ 325836 w 1066996"/>
              <a:gd name="connsiteY22" fmla="*/ 156547 h 985958"/>
              <a:gd name="connsiteX23" fmla="*/ 339513 w 1066996"/>
              <a:gd name="connsiteY23" fmla="*/ 72114 h 985958"/>
              <a:gd name="connsiteX24" fmla="*/ 455074 w 1066996"/>
              <a:gd name="connsiteY24" fmla="*/ 15146 h 985958"/>
              <a:gd name="connsiteX0" fmla="*/ 621658 w 1066996"/>
              <a:gd name="connsiteY0" fmla="*/ 1522 h 985958"/>
              <a:gd name="connsiteX1" fmla="*/ 674030 w 1066996"/>
              <a:gd name="connsiteY1" fmla="*/ 6706 h 985958"/>
              <a:gd name="connsiteX2" fmla="*/ 821375 w 1066996"/>
              <a:gd name="connsiteY2" fmla="*/ 70614 h 985958"/>
              <a:gd name="connsiteX3" fmla="*/ 795439 w 1066996"/>
              <a:gd name="connsiteY3" fmla="*/ 108552 h 985958"/>
              <a:gd name="connsiteX4" fmla="*/ 769447 w 1066996"/>
              <a:gd name="connsiteY4" fmla="*/ 158413 h 985958"/>
              <a:gd name="connsiteX5" fmla="*/ 807837 w 1066996"/>
              <a:gd name="connsiteY5" fmla="*/ 231414 h 985958"/>
              <a:gd name="connsiteX6" fmla="*/ 965973 w 1066996"/>
              <a:gd name="connsiteY6" fmla="*/ 266228 h 985958"/>
              <a:gd name="connsiteX7" fmla="*/ 1045041 w 1066996"/>
              <a:gd name="connsiteY7" fmla="*/ 208204 h 985958"/>
              <a:gd name="connsiteX8" fmla="*/ 1066996 w 1066996"/>
              <a:gd name="connsiteY8" fmla="*/ 167343 h 985958"/>
              <a:gd name="connsiteX9" fmla="*/ 1064718 w 1066996"/>
              <a:gd name="connsiteY9" fmla="*/ 904118 h 985958"/>
              <a:gd name="connsiteX10" fmla="*/ 783808 w 1066996"/>
              <a:gd name="connsiteY10" fmla="*/ 976028 h 985958"/>
              <a:gd name="connsiteX11" fmla="*/ 531231 w 1066996"/>
              <a:gd name="connsiteY11" fmla="*/ 833298 h 985958"/>
              <a:gd name="connsiteX12" fmla="*/ 338979 w 1066996"/>
              <a:gd name="connsiteY12" fmla="*/ 840798 h 985958"/>
              <a:gd name="connsiteX13" fmla="*/ 287676 w 1066996"/>
              <a:gd name="connsiteY13" fmla="*/ 911693 h 985958"/>
              <a:gd name="connsiteX14" fmla="*/ 225096 w 1066996"/>
              <a:gd name="connsiteY14" fmla="*/ 973503 h 985958"/>
              <a:gd name="connsiteX15" fmla="*/ 67013 w 1066996"/>
              <a:gd name="connsiteY15" fmla="*/ 944292 h 985958"/>
              <a:gd name="connsiteX16" fmla="*/ 0 w 1066996"/>
              <a:gd name="connsiteY16" fmla="*/ 925506 h 985958"/>
              <a:gd name="connsiteX17" fmla="*/ 4129 w 1066996"/>
              <a:gd name="connsiteY17" fmla="*/ 220205 h 985958"/>
              <a:gd name="connsiteX18" fmla="*/ 46977 w 1066996"/>
              <a:gd name="connsiteY18" fmla="*/ 271294 h 985958"/>
              <a:gd name="connsiteX19" fmla="*/ 157049 w 1066996"/>
              <a:gd name="connsiteY19" fmla="*/ 328471 h 985958"/>
              <a:gd name="connsiteX20" fmla="*/ 412499 w 1066996"/>
              <a:gd name="connsiteY20" fmla="*/ 320031 h 985958"/>
              <a:gd name="connsiteX21" fmla="*/ 425968 w 1066996"/>
              <a:gd name="connsiteY21" fmla="*/ 235426 h 985958"/>
              <a:gd name="connsiteX22" fmla="*/ 325836 w 1066996"/>
              <a:gd name="connsiteY22" fmla="*/ 156547 h 985958"/>
              <a:gd name="connsiteX23" fmla="*/ 339513 w 1066996"/>
              <a:gd name="connsiteY23" fmla="*/ 72114 h 985958"/>
              <a:gd name="connsiteX24" fmla="*/ 455074 w 1066996"/>
              <a:gd name="connsiteY24" fmla="*/ 15146 h 985958"/>
              <a:gd name="connsiteX0" fmla="*/ 621658 w 1066996"/>
              <a:gd name="connsiteY0" fmla="*/ 1522 h 985958"/>
              <a:gd name="connsiteX1" fmla="*/ 674030 w 1066996"/>
              <a:gd name="connsiteY1" fmla="*/ 6706 h 985958"/>
              <a:gd name="connsiteX2" fmla="*/ 821375 w 1066996"/>
              <a:gd name="connsiteY2" fmla="*/ 70614 h 985958"/>
              <a:gd name="connsiteX3" fmla="*/ 798198 w 1066996"/>
              <a:gd name="connsiteY3" fmla="*/ 111077 h 985958"/>
              <a:gd name="connsiteX4" fmla="*/ 769447 w 1066996"/>
              <a:gd name="connsiteY4" fmla="*/ 158413 h 985958"/>
              <a:gd name="connsiteX5" fmla="*/ 807837 w 1066996"/>
              <a:gd name="connsiteY5" fmla="*/ 231414 h 985958"/>
              <a:gd name="connsiteX6" fmla="*/ 965973 w 1066996"/>
              <a:gd name="connsiteY6" fmla="*/ 266228 h 985958"/>
              <a:gd name="connsiteX7" fmla="*/ 1045041 w 1066996"/>
              <a:gd name="connsiteY7" fmla="*/ 208204 h 985958"/>
              <a:gd name="connsiteX8" fmla="*/ 1066996 w 1066996"/>
              <a:gd name="connsiteY8" fmla="*/ 167343 h 985958"/>
              <a:gd name="connsiteX9" fmla="*/ 1064718 w 1066996"/>
              <a:gd name="connsiteY9" fmla="*/ 904118 h 985958"/>
              <a:gd name="connsiteX10" fmla="*/ 783808 w 1066996"/>
              <a:gd name="connsiteY10" fmla="*/ 976028 h 985958"/>
              <a:gd name="connsiteX11" fmla="*/ 531231 w 1066996"/>
              <a:gd name="connsiteY11" fmla="*/ 833298 h 985958"/>
              <a:gd name="connsiteX12" fmla="*/ 338979 w 1066996"/>
              <a:gd name="connsiteY12" fmla="*/ 840798 h 985958"/>
              <a:gd name="connsiteX13" fmla="*/ 287676 w 1066996"/>
              <a:gd name="connsiteY13" fmla="*/ 911693 h 985958"/>
              <a:gd name="connsiteX14" fmla="*/ 225096 w 1066996"/>
              <a:gd name="connsiteY14" fmla="*/ 973503 h 985958"/>
              <a:gd name="connsiteX15" fmla="*/ 67013 w 1066996"/>
              <a:gd name="connsiteY15" fmla="*/ 944292 h 985958"/>
              <a:gd name="connsiteX16" fmla="*/ 0 w 1066996"/>
              <a:gd name="connsiteY16" fmla="*/ 925506 h 985958"/>
              <a:gd name="connsiteX17" fmla="*/ 4129 w 1066996"/>
              <a:gd name="connsiteY17" fmla="*/ 220205 h 985958"/>
              <a:gd name="connsiteX18" fmla="*/ 46977 w 1066996"/>
              <a:gd name="connsiteY18" fmla="*/ 271294 h 985958"/>
              <a:gd name="connsiteX19" fmla="*/ 157049 w 1066996"/>
              <a:gd name="connsiteY19" fmla="*/ 328471 h 985958"/>
              <a:gd name="connsiteX20" fmla="*/ 412499 w 1066996"/>
              <a:gd name="connsiteY20" fmla="*/ 320031 h 985958"/>
              <a:gd name="connsiteX21" fmla="*/ 425968 w 1066996"/>
              <a:gd name="connsiteY21" fmla="*/ 235426 h 985958"/>
              <a:gd name="connsiteX22" fmla="*/ 325836 w 1066996"/>
              <a:gd name="connsiteY22" fmla="*/ 156547 h 985958"/>
              <a:gd name="connsiteX23" fmla="*/ 339513 w 1066996"/>
              <a:gd name="connsiteY23" fmla="*/ 72114 h 985958"/>
              <a:gd name="connsiteX24" fmla="*/ 455074 w 1066996"/>
              <a:gd name="connsiteY24" fmla="*/ 15146 h 985958"/>
              <a:gd name="connsiteX0" fmla="*/ 562803 w 1066996"/>
              <a:gd name="connsiteY0" fmla="*/ 2177 h 985351"/>
              <a:gd name="connsiteX1" fmla="*/ 674030 w 1066996"/>
              <a:gd name="connsiteY1" fmla="*/ 6099 h 985351"/>
              <a:gd name="connsiteX2" fmla="*/ 821375 w 1066996"/>
              <a:gd name="connsiteY2" fmla="*/ 70007 h 985351"/>
              <a:gd name="connsiteX3" fmla="*/ 798198 w 1066996"/>
              <a:gd name="connsiteY3" fmla="*/ 110470 h 985351"/>
              <a:gd name="connsiteX4" fmla="*/ 769447 w 1066996"/>
              <a:gd name="connsiteY4" fmla="*/ 157806 h 985351"/>
              <a:gd name="connsiteX5" fmla="*/ 807837 w 1066996"/>
              <a:gd name="connsiteY5" fmla="*/ 230807 h 985351"/>
              <a:gd name="connsiteX6" fmla="*/ 965973 w 1066996"/>
              <a:gd name="connsiteY6" fmla="*/ 265621 h 985351"/>
              <a:gd name="connsiteX7" fmla="*/ 1045041 w 1066996"/>
              <a:gd name="connsiteY7" fmla="*/ 207597 h 985351"/>
              <a:gd name="connsiteX8" fmla="*/ 1066996 w 1066996"/>
              <a:gd name="connsiteY8" fmla="*/ 166736 h 985351"/>
              <a:gd name="connsiteX9" fmla="*/ 1064718 w 1066996"/>
              <a:gd name="connsiteY9" fmla="*/ 903511 h 985351"/>
              <a:gd name="connsiteX10" fmla="*/ 783808 w 1066996"/>
              <a:gd name="connsiteY10" fmla="*/ 975421 h 985351"/>
              <a:gd name="connsiteX11" fmla="*/ 531231 w 1066996"/>
              <a:gd name="connsiteY11" fmla="*/ 832691 h 985351"/>
              <a:gd name="connsiteX12" fmla="*/ 338979 w 1066996"/>
              <a:gd name="connsiteY12" fmla="*/ 840191 h 985351"/>
              <a:gd name="connsiteX13" fmla="*/ 287676 w 1066996"/>
              <a:gd name="connsiteY13" fmla="*/ 911086 h 985351"/>
              <a:gd name="connsiteX14" fmla="*/ 225096 w 1066996"/>
              <a:gd name="connsiteY14" fmla="*/ 972896 h 985351"/>
              <a:gd name="connsiteX15" fmla="*/ 67013 w 1066996"/>
              <a:gd name="connsiteY15" fmla="*/ 943685 h 985351"/>
              <a:gd name="connsiteX16" fmla="*/ 0 w 1066996"/>
              <a:gd name="connsiteY16" fmla="*/ 924899 h 985351"/>
              <a:gd name="connsiteX17" fmla="*/ 4129 w 1066996"/>
              <a:gd name="connsiteY17" fmla="*/ 219598 h 985351"/>
              <a:gd name="connsiteX18" fmla="*/ 46977 w 1066996"/>
              <a:gd name="connsiteY18" fmla="*/ 270687 h 985351"/>
              <a:gd name="connsiteX19" fmla="*/ 157049 w 1066996"/>
              <a:gd name="connsiteY19" fmla="*/ 327864 h 985351"/>
              <a:gd name="connsiteX20" fmla="*/ 412499 w 1066996"/>
              <a:gd name="connsiteY20" fmla="*/ 319424 h 985351"/>
              <a:gd name="connsiteX21" fmla="*/ 425968 w 1066996"/>
              <a:gd name="connsiteY21" fmla="*/ 234819 h 985351"/>
              <a:gd name="connsiteX22" fmla="*/ 325836 w 1066996"/>
              <a:gd name="connsiteY22" fmla="*/ 155940 h 985351"/>
              <a:gd name="connsiteX23" fmla="*/ 339513 w 1066996"/>
              <a:gd name="connsiteY23" fmla="*/ 71507 h 985351"/>
              <a:gd name="connsiteX24" fmla="*/ 455074 w 1066996"/>
              <a:gd name="connsiteY24" fmla="*/ 14539 h 985351"/>
              <a:gd name="connsiteX0" fmla="*/ 548089 w 1066996"/>
              <a:gd name="connsiteY0" fmla="*/ 2177 h 985351"/>
              <a:gd name="connsiteX1" fmla="*/ 674030 w 1066996"/>
              <a:gd name="connsiteY1" fmla="*/ 6099 h 985351"/>
              <a:gd name="connsiteX2" fmla="*/ 821375 w 1066996"/>
              <a:gd name="connsiteY2" fmla="*/ 70007 h 985351"/>
              <a:gd name="connsiteX3" fmla="*/ 798198 w 1066996"/>
              <a:gd name="connsiteY3" fmla="*/ 110470 h 985351"/>
              <a:gd name="connsiteX4" fmla="*/ 769447 w 1066996"/>
              <a:gd name="connsiteY4" fmla="*/ 157806 h 985351"/>
              <a:gd name="connsiteX5" fmla="*/ 807837 w 1066996"/>
              <a:gd name="connsiteY5" fmla="*/ 230807 h 985351"/>
              <a:gd name="connsiteX6" fmla="*/ 965973 w 1066996"/>
              <a:gd name="connsiteY6" fmla="*/ 265621 h 985351"/>
              <a:gd name="connsiteX7" fmla="*/ 1045041 w 1066996"/>
              <a:gd name="connsiteY7" fmla="*/ 207597 h 985351"/>
              <a:gd name="connsiteX8" fmla="*/ 1066996 w 1066996"/>
              <a:gd name="connsiteY8" fmla="*/ 166736 h 985351"/>
              <a:gd name="connsiteX9" fmla="*/ 1064718 w 1066996"/>
              <a:gd name="connsiteY9" fmla="*/ 903511 h 985351"/>
              <a:gd name="connsiteX10" fmla="*/ 783808 w 1066996"/>
              <a:gd name="connsiteY10" fmla="*/ 975421 h 985351"/>
              <a:gd name="connsiteX11" fmla="*/ 531231 w 1066996"/>
              <a:gd name="connsiteY11" fmla="*/ 832691 h 985351"/>
              <a:gd name="connsiteX12" fmla="*/ 338979 w 1066996"/>
              <a:gd name="connsiteY12" fmla="*/ 840191 h 985351"/>
              <a:gd name="connsiteX13" fmla="*/ 287676 w 1066996"/>
              <a:gd name="connsiteY13" fmla="*/ 911086 h 985351"/>
              <a:gd name="connsiteX14" fmla="*/ 225096 w 1066996"/>
              <a:gd name="connsiteY14" fmla="*/ 972896 h 985351"/>
              <a:gd name="connsiteX15" fmla="*/ 67013 w 1066996"/>
              <a:gd name="connsiteY15" fmla="*/ 943685 h 985351"/>
              <a:gd name="connsiteX16" fmla="*/ 0 w 1066996"/>
              <a:gd name="connsiteY16" fmla="*/ 924899 h 985351"/>
              <a:gd name="connsiteX17" fmla="*/ 4129 w 1066996"/>
              <a:gd name="connsiteY17" fmla="*/ 219598 h 985351"/>
              <a:gd name="connsiteX18" fmla="*/ 46977 w 1066996"/>
              <a:gd name="connsiteY18" fmla="*/ 270687 h 985351"/>
              <a:gd name="connsiteX19" fmla="*/ 157049 w 1066996"/>
              <a:gd name="connsiteY19" fmla="*/ 327864 h 985351"/>
              <a:gd name="connsiteX20" fmla="*/ 412499 w 1066996"/>
              <a:gd name="connsiteY20" fmla="*/ 319424 h 985351"/>
              <a:gd name="connsiteX21" fmla="*/ 425968 w 1066996"/>
              <a:gd name="connsiteY21" fmla="*/ 234819 h 985351"/>
              <a:gd name="connsiteX22" fmla="*/ 325836 w 1066996"/>
              <a:gd name="connsiteY22" fmla="*/ 155940 h 985351"/>
              <a:gd name="connsiteX23" fmla="*/ 339513 w 1066996"/>
              <a:gd name="connsiteY23" fmla="*/ 71507 h 985351"/>
              <a:gd name="connsiteX24" fmla="*/ 455074 w 1066996"/>
              <a:gd name="connsiteY24" fmla="*/ 14539 h 985351"/>
              <a:gd name="connsiteX0" fmla="*/ 548089 w 1066996"/>
              <a:gd name="connsiteY0" fmla="*/ 2177 h 985351"/>
              <a:gd name="connsiteX1" fmla="*/ 674030 w 1066996"/>
              <a:gd name="connsiteY1" fmla="*/ 6099 h 985351"/>
              <a:gd name="connsiteX2" fmla="*/ 821375 w 1066996"/>
              <a:gd name="connsiteY2" fmla="*/ 70007 h 985351"/>
              <a:gd name="connsiteX3" fmla="*/ 798198 w 1066996"/>
              <a:gd name="connsiteY3" fmla="*/ 110470 h 985351"/>
              <a:gd name="connsiteX4" fmla="*/ 769447 w 1066996"/>
              <a:gd name="connsiteY4" fmla="*/ 157806 h 985351"/>
              <a:gd name="connsiteX5" fmla="*/ 807837 w 1066996"/>
              <a:gd name="connsiteY5" fmla="*/ 230807 h 985351"/>
              <a:gd name="connsiteX6" fmla="*/ 965973 w 1066996"/>
              <a:gd name="connsiteY6" fmla="*/ 265621 h 985351"/>
              <a:gd name="connsiteX7" fmla="*/ 1045041 w 1066996"/>
              <a:gd name="connsiteY7" fmla="*/ 207597 h 985351"/>
              <a:gd name="connsiteX8" fmla="*/ 1066996 w 1066996"/>
              <a:gd name="connsiteY8" fmla="*/ 166736 h 985351"/>
              <a:gd name="connsiteX9" fmla="*/ 1064718 w 1066996"/>
              <a:gd name="connsiteY9" fmla="*/ 903511 h 985351"/>
              <a:gd name="connsiteX10" fmla="*/ 783808 w 1066996"/>
              <a:gd name="connsiteY10" fmla="*/ 975421 h 985351"/>
              <a:gd name="connsiteX11" fmla="*/ 531231 w 1066996"/>
              <a:gd name="connsiteY11" fmla="*/ 832691 h 985351"/>
              <a:gd name="connsiteX12" fmla="*/ 338979 w 1066996"/>
              <a:gd name="connsiteY12" fmla="*/ 840191 h 985351"/>
              <a:gd name="connsiteX13" fmla="*/ 287676 w 1066996"/>
              <a:gd name="connsiteY13" fmla="*/ 911086 h 985351"/>
              <a:gd name="connsiteX14" fmla="*/ 225096 w 1066996"/>
              <a:gd name="connsiteY14" fmla="*/ 972896 h 985351"/>
              <a:gd name="connsiteX15" fmla="*/ 67013 w 1066996"/>
              <a:gd name="connsiteY15" fmla="*/ 943685 h 985351"/>
              <a:gd name="connsiteX16" fmla="*/ 0 w 1066996"/>
              <a:gd name="connsiteY16" fmla="*/ 924899 h 985351"/>
              <a:gd name="connsiteX17" fmla="*/ 4129 w 1066996"/>
              <a:gd name="connsiteY17" fmla="*/ 219598 h 985351"/>
              <a:gd name="connsiteX18" fmla="*/ 46977 w 1066996"/>
              <a:gd name="connsiteY18" fmla="*/ 270687 h 985351"/>
              <a:gd name="connsiteX19" fmla="*/ 157049 w 1066996"/>
              <a:gd name="connsiteY19" fmla="*/ 327864 h 985351"/>
              <a:gd name="connsiteX20" fmla="*/ 412499 w 1066996"/>
              <a:gd name="connsiteY20" fmla="*/ 319424 h 985351"/>
              <a:gd name="connsiteX21" fmla="*/ 425968 w 1066996"/>
              <a:gd name="connsiteY21" fmla="*/ 234819 h 985351"/>
              <a:gd name="connsiteX22" fmla="*/ 325836 w 1066996"/>
              <a:gd name="connsiteY22" fmla="*/ 155940 h 985351"/>
              <a:gd name="connsiteX23" fmla="*/ 339513 w 1066996"/>
              <a:gd name="connsiteY23" fmla="*/ 71507 h 985351"/>
              <a:gd name="connsiteX24" fmla="*/ 455074 w 1066996"/>
              <a:gd name="connsiteY24" fmla="*/ 14539 h 985351"/>
              <a:gd name="connsiteX0" fmla="*/ 548089 w 1066996"/>
              <a:gd name="connsiteY0" fmla="*/ 3469 h 986643"/>
              <a:gd name="connsiteX1" fmla="*/ 674030 w 1066996"/>
              <a:gd name="connsiteY1" fmla="*/ 7391 h 986643"/>
              <a:gd name="connsiteX2" fmla="*/ 821375 w 1066996"/>
              <a:gd name="connsiteY2" fmla="*/ 71299 h 986643"/>
              <a:gd name="connsiteX3" fmla="*/ 798198 w 1066996"/>
              <a:gd name="connsiteY3" fmla="*/ 111762 h 986643"/>
              <a:gd name="connsiteX4" fmla="*/ 769447 w 1066996"/>
              <a:gd name="connsiteY4" fmla="*/ 159098 h 986643"/>
              <a:gd name="connsiteX5" fmla="*/ 807837 w 1066996"/>
              <a:gd name="connsiteY5" fmla="*/ 232099 h 986643"/>
              <a:gd name="connsiteX6" fmla="*/ 965973 w 1066996"/>
              <a:gd name="connsiteY6" fmla="*/ 266913 h 986643"/>
              <a:gd name="connsiteX7" fmla="*/ 1045041 w 1066996"/>
              <a:gd name="connsiteY7" fmla="*/ 208889 h 986643"/>
              <a:gd name="connsiteX8" fmla="*/ 1066996 w 1066996"/>
              <a:gd name="connsiteY8" fmla="*/ 168028 h 986643"/>
              <a:gd name="connsiteX9" fmla="*/ 1064718 w 1066996"/>
              <a:gd name="connsiteY9" fmla="*/ 904803 h 986643"/>
              <a:gd name="connsiteX10" fmla="*/ 783808 w 1066996"/>
              <a:gd name="connsiteY10" fmla="*/ 976713 h 986643"/>
              <a:gd name="connsiteX11" fmla="*/ 531231 w 1066996"/>
              <a:gd name="connsiteY11" fmla="*/ 833983 h 986643"/>
              <a:gd name="connsiteX12" fmla="*/ 338979 w 1066996"/>
              <a:gd name="connsiteY12" fmla="*/ 841483 h 986643"/>
              <a:gd name="connsiteX13" fmla="*/ 287676 w 1066996"/>
              <a:gd name="connsiteY13" fmla="*/ 912378 h 986643"/>
              <a:gd name="connsiteX14" fmla="*/ 225096 w 1066996"/>
              <a:gd name="connsiteY14" fmla="*/ 974188 h 986643"/>
              <a:gd name="connsiteX15" fmla="*/ 67013 w 1066996"/>
              <a:gd name="connsiteY15" fmla="*/ 944977 h 986643"/>
              <a:gd name="connsiteX16" fmla="*/ 0 w 1066996"/>
              <a:gd name="connsiteY16" fmla="*/ 926191 h 986643"/>
              <a:gd name="connsiteX17" fmla="*/ 4129 w 1066996"/>
              <a:gd name="connsiteY17" fmla="*/ 220890 h 986643"/>
              <a:gd name="connsiteX18" fmla="*/ 46977 w 1066996"/>
              <a:gd name="connsiteY18" fmla="*/ 271979 h 986643"/>
              <a:gd name="connsiteX19" fmla="*/ 157049 w 1066996"/>
              <a:gd name="connsiteY19" fmla="*/ 329156 h 986643"/>
              <a:gd name="connsiteX20" fmla="*/ 412499 w 1066996"/>
              <a:gd name="connsiteY20" fmla="*/ 320716 h 986643"/>
              <a:gd name="connsiteX21" fmla="*/ 425968 w 1066996"/>
              <a:gd name="connsiteY21" fmla="*/ 236111 h 986643"/>
              <a:gd name="connsiteX22" fmla="*/ 325836 w 1066996"/>
              <a:gd name="connsiteY22" fmla="*/ 157232 h 986643"/>
              <a:gd name="connsiteX23" fmla="*/ 339513 w 1066996"/>
              <a:gd name="connsiteY23" fmla="*/ 72799 h 986643"/>
              <a:gd name="connsiteX24" fmla="*/ 455074 w 1066996"/>
              <a:gd name="connsiteY24" fmla="*/ 15831 h 986643"/>
              <a:gd name="connsiteX0" fmla="*/ 548089 w 1066996"/>
              <a:gd name="connsiteY0" fmla="*/ 1137 h 984311"/>
              <a:gd name="connsiteX1" fmla="*/ 713574 w 1066996"/>
              <a:gd name="connsiteY1" fmla="*/ 12634 h 984311"/>
              <a:gd name="connsiteX2" fmla="*/ 821375 w 1066996"/>
              <a:gd name="connsiteY2" fmla="*/ 68967 h 984311"/>
              <a:gd name="connsiteX3" fmla="*/ 798198 w 1066996"/>
              <a:gd name="connsiteY3" fmla="*/ 109430 h 984311"/>
              <a:gd name="connsiteX4" fmla="*/ 769447 w 1066996"/>
              <a:gd name="connsiteY4" fmla="*/ 156766 h 984311"/>
              <a:gd name="connsiteX5" fmla="*/ 807837 w 1066996"/>
              <a:gd name="connsiteY5" fmla="*/ 229767 h 984311"/>
              <a:gd name="connsiteX6" fmla="*/ 965973 w 1066996"/>
              <a:gd name="connsiteY6" fmla="*/ 264581 h 984311"/>
              <a:gd name="connsiteX7" fmla="*/ 1045041 w 1066996"/>
              <a:gd name="connsiteY7" fmla="*/ 206557 h 984311"/>
              <a:gd name="connsiteX8" fmla="*/ 1066996 w 1066996"/>
              <a:gd name="connsiteY8" fmla="*/ 165696 h 984311"/>
              <a:gd name="connsiteX9" fmla="*/ 1064718 w 1066996"/>
              <a:gd name="connsiteY9" fmla="*/ 902471 h 984311"/>
              <a:gd name="connsiteX10" fmla="*/ 783808 w 1066996"/>
              <a:gd name="connsiteY10" fmla="*/ 974381 h 984311"/>
              <a:gd name="connsiteX11" fmla="*/ 531231 w 1066996"/>
              <a:gd name="connsiteY11" fmla="*/ 831651 h 984311"/>
              <a:gd name="connsiteX12" fmla="*/ 338979 w 1066996"/>
              <a:gd name="connsiteY12" fmla="*/ 839151 h 984311"/>
              <a:gd name="connsiteX13" fmla="*/ 287676 w 1066996"/>
              <a:gd name="connsiteY13" fmla="*/ 910046 h 984311"/>
              <a:gd name="connsiteX14" fmla="*/ 225096 w 1066996"/>
              <a:gd name="connsiteY14" fmla="*/ 971856 h 984311"/>
              <a:gd name="connsiteX15" fmla="*/ 67013 w 1066996"/>
              <a:gd name="connsiteY15" fmla="*/ 942645 h 984311"/>
              <a:gd name="connsiteX16" fmla="*/ 0 w 1066996"/>
              <a:gd name="connsiteY16" fmla="*/ 923859 h 984311"/>
              <a:gd name="connsiteX17" fmla="*/ 4129 w 1066996"/>
              <a:gd name="connsiteY17" fmla="*/ 218558 h 984311"/>
              <a:gd name="connsiteX18" fmla="*/ 46977 w 1066996"/>
              <a:gd name="connsiteY18" fmla="*/ 269647 h 984311"/>
              <a:gd name="connsiteX19" fmla="*/ 157049 w 1066996"/>
              <a:gd name="connsiteY19" fmla="*/ 326824 h 984311"/>
              <a:gd name="connsiteX20" fmla="*/ 412499 w 1066996"/>
              <a:gd name="connsiteY20" fmla="*/ 318384 h 984311"/>
              <a:gd name="connsiteX21" fmla="*/ 425968 w 1066996"/>
              <a:gd name="connsiteY21" fmla="*/ 233779 h 984311"/>
              <a:gd name="connsiteX22" fmla="*/ 325836 w 1066996"/>
              <a:gd name="connsiteY22" fmla="*/ 154900 h 984311"/>
              <a:gd name="connsiteX23" fmla="*/ 339513 w 1066996"/>
              <a:gd name="connsiteY23" fmla="*/ 70467 h 984311"/>
              <a:gd name="connsiteX24" fmla="*/ 455074 w 1066996"/>
              <a:gd name="connsiteY24" fmla="*/ 13499 h 984311"/>
              <a:gd name="connsiteX0" fmla="*/ 548089 w 1066996"/>
              <a:gd name="connsiteY0" fmla="*/ 1530 h 984704"/>
              <a:gd name="connsiteX1" fmla="*/ 713574 w 1066996"/>
              <a:gd name="connsiteY1" fmla="*/ 13027 h 984704"/>
              <a:gd name="connsiteX2" fmla="*/ 821375 w 1066996"/>
              <a:gd name="connsiteY2" fmla="*/ 69360 h 984704"/>
              <a:gd name="connsiteX3" fmla="*/ 798198 w 1066996"/>
              <a:gd name="connsiteY3" fmla="*/ 109823 h 984704"/>
              <a:gd name="connsiteX4" fmla="*/ 769447 w 1066996"/>
              <a:gd name="connsiteY4" fmla="*/ 157159 h 984704"/>
              <a:gd name="connsiteX5" fmla="*/ 807837 w 1066996"/>
              <a:gd name="connsiteY5" fmla="*/ 230160 h 984704"/>
              <a:gd name="connsiteX6" fmla="*/ 965973 w 1066996"/>
              <a:gd name="connsiteY6" fmla="*/ 264974 h 984704"/>
              <a:gd name="connsiteX7" fmla="*/ 1045041 w 1066996"/>
              <a:gd name="connsiteY7" fmla="*/ 206950 h 984704"/>
              <a:gd name="connsiteX8" fmla="*/ 1066996 w 1066996"/>
              <a:gd name="connsiteY8" fmla="*/ 166089 h 984704"/>
              <a:gd name="connsiteX9" fmla="*/ 1064718 w 1066996"/>
              <a:gd name="connsiteY9" fmla="*/ 902864 h 984704"/>
              <a:gd name="connsiteX10" fmla="*/ 783808 w 1066996"/>
              <a:gd name="connsiteY10" fmla="*/ 974774 h 984704"/>
              <a:gd name="connsiteX11" fmla="*/ 531231 w 1066996"/>
              <a:gd name="connsiteY11" fmla="*/ 832044 h 984704"/>
              <a:gd name="connsiteX12" fmla="*/ 338979 w 1066996"/>
              <a:gd name="connsiteY12" fmla="*/ 839544 h 984704"/>
              <a:gd name="connsiteX13" fmla="*/ 287676 w 1066996"/>
              <a:gd name="connsiteY13" fmla="*/ 910439 h 984704"/>
              <a:gd name="connsiteX14" fmla="*/ 225096 w 1066996"/>
              <a:gd name="connsiteY14" fmla="*/ 972249 h 984704"/>
              <a:gd name="connsiteX15" fmla="*/ 67013 w 1066996"/>
              <a:gd name="connsiteY15" fmla="*/ 943038 h 984704"/>
              <a:gd name="connsiteX16" fmla="*/ 0 w 1066996"/>
              <a:gd name="connsiteY16" fmla="*/ 924252 h 984704"/>
              <a:gd name="connsiteX17" fmla="*/ 4129 w 1066996"/>
              <a:gd name="connsiteY17" fmla="*/ 218951 h 984704"/>
              <a:gd name="connsiteX18" fmla="*/ 46977 w 1066996"/>
              <a:gd name="connsiteY18" fmla="*/ 270040 h 984704"/>
              <a:gd name="connsiteX19" fmla="*/ 157049 w 1066996"/>
              <a:gd name="connsiteY19" fmla="*/ 327217 h 984704"/>
              <a:gd name="connsiteX20" fmla="*/ 412499 w 1066996"/>
              <a:gd name="connsiteY20" fmla="*/ 318777 h 984704"/>
              <a:gd name="connsiteX21" fmla="*/ 425968 w 1066996"/>
              <a:gd name="connsiteY21" fmla="*/ 234172 h 984704"/>
              <a:gd name="connsiteX22" fmla="*/ 325836 w 1066996"/>
              <a:gd name="connsiteY22" fmla="*/ 155293 h 984704"/>
              <a:gd name="connsiteX23" fmla="*/ 339513 w 1066996"/>
              <a:gd name="connsiteY23" fmla="*/ 70860 h 984704"/>
              <a:gd name="connsiteX24" fmla="*/ 455074 w 1066996"/>
              <a:gd name="connsiteY24" fmla="*/ 13892 h 984704"/>
              <a:gd name="connsiteX0" fmla="*/ 540732 w 1066996"/>
              <a:gd name="connsiteY0" fmla="*/ 1000 h 985437"/>
              <a:gd name="connsiteX1" fmla="*/ 713574 w 1066996"/>
              <a:gd name="connsiteY1" fmla="*/ 13760 h 985437"/>
              <a:gd name="connsiteX2" fmla="*/ 821375 w 1066996"/>
              <a:gd name="connsiteY2" fmla="*/ 70093 h 985437"/>
              <a:gd name="connsiteX3" fmla="*/ 798198 w 1066996"/>
              <a:gd name="connsiteY3" fmla="*/ 110556 h 985437"/>
              <a:gd name="connsiteX4" fmla="*/ 769447 w 1066996"/>
              <a:gd name="connsiteY4" fmla="*/ 157892 h 985437"/>
              <a:gd name="connsiteX5" fmla="*/ 807837 w 1066996"/>
              <a:gd name="connsiteY5" fmla="*/ 230893 h 985437"/>
              <a:gd name="connsiteX6" fmla="*/ 965973 w 1066996"/>
              <a:gd name="connsiteY6" fmla="*/ 265707 h 985437"/>
              <a:gd name="connsiteX7" fmla="*/ 1045041 w 1066996"/>
              <a:gd name="connsiteY7" fmla="*/ 207683 h 985437"/>
              <a:gd name="connsiteX8" fmla="*/ 1066996 w 1066996"/>
              <a:gd name="connsiteY8" fmla="*/ 166822 h 985437"/>
              <a:gd name="connsiteX9" fmla="*/ 1064718 w 1066996"/>
              <a:gd name="connsiteY9" fmla="*/ 903597 h 985437"/>
              <a:gd name="connsiteX10" fmla="*/ 783808 w 1066996"/>
              <a:gd name="connsiteY10" fmla="*/ 975507 h 985437"/>
              <a:gd name="connsiteX11" fmla="*/ 531231 w 1066996"/>
              <a:gd name="connsiteY11" fmla="*/ 832777 h 985437"/>
              <a:gd name="connsiteX12" fmla="*/ 338979 w 1066996"/>
              <a:gd name="connsiteY12" fmla="*/ 840277 h 985437"/>
              <a:gd name="connsiteX13" fmla="*/ 287676 w 1066996"/>
              <a:gd name="connsiteY13" fmla="*/ 911172 h 985437"/>
              <a:gd name="connsiteX14" fmla="*/ 225096 w 1066996"/>
              <a:gd name="connsiteY14" fmla="*/ 972982 h 985437"/>
              <a:gd name="connsiteX15" fmla="*/ 67013 w 1066996"/>
              <a:gd name="connsiteY15" fmla="*/ 943771 h 985437"/>
              <a:gd name="connsiteX16" fmla="*/ 0 w 1066996"/>
              <a:gd name="connsiteY16" fmla="*/ 924985 h 985437"/>
              <a:gd name="connsiteX17" fmla="*/ 4129 w 1066996"/>
              <a:gd name="connsiteY17" fmla="*/ 219684 h 985437"/>
              <a:gd name="connsiteX18" fmla="*/ 46977 w 1066996"/>
              <a:gd name="connsiteY18" fmla="*/ 270773 h 985437"/>
              <a:gd name="connsiteX19" fmla="*/ 157049 w 1066996"/>
              <a:gd name="connsiteY19" fmla="*/ 327950 h 985437"/>
              <a:gd name="connsiteX20" fmla="*/ 412499 w 1066996"/>
              <a:gd name="connsiteY20" fmla="*/ 319510 h 985437"/>
              <a:gd name="connsiteX21" fmla="*/ 425968 w 1066996"/>
              <a:gd name="connsiteY21" fmla="*/ 234905 h 985437"/>
              <a:gd name="connsiteX22" fmla="*/ 325836 w 1066996"/>
              <a:gd name="connsiteY22" fmla="*/ 156026 h 985437"/>
              <a:gd name="connsiteX23" fmla="*/ 339513 w 1066996"/>
              <a:gd name="connsiteY23" fmla="*/ 71593 h 985437"/>
              <a:gd name="connsiteX24" fmla="*/ 455074 w 1066996"/>
              <a:gd name="connsiteY24" fmla="*/ 14625 h 985437"/>
              <a:gd name="connsiteX0" fmla="*/ 540732 w 1066996"/>
              <a:gd name="connsiteY0" fmla="*/ 1000 h 985437"/>
              <a:gd name="connsiteX1" fmla="*/ 713574 w 1066996"/>
              <a:gd name="connsiteY1" fmla="*/ 13760 h 985437"/>
              <a:gd name="connsiteX2" fmla="*/ 821375 w 1066996"/>
              <a:gd name="connsiteY2" fmla="*/ 70093 h 985437"/>
              <a:gd name="connsiteX3" fmla="*/ 798198 w 1066996"/>
              <a:gd name="connsiteY3" fmla="*/ 110556 h 985437"/>
              <a:gd name="connsiteX4" fmla="*/ 769447 w 1066996"/>
              <a:gd name="connsiteY4" fmla="*/ 157892 h 985437"/>
              <a:gd name="connsiteX5" fmla="*/ 807837 w 1066996"/>
              <a:gd name="connsiteY5" fmla="*/ 230893 h 985437"/>
              <a:gd name="connsiteX6" fmla="*/ 965973 w 1066996"/>
              <a:gd name="connsiteY6" fmla="*/ 265707 h 985437"/>
              <a:gd name="connsiteX7" fmla="*/ 1045041 w 1066996"/>
              <a:gd name="connsiteY7" fmla="*/ 207683 h 985437"/>
              <a:gd name="connsiteX8" fmla="*/ 1066996 w 1066996"/>
              <a:gd name="connsiteY8" fmla="*/ 166822 h 985437"/>
              <a:gd name="connsiteX9" fmla="*/ 1064718 w 1066996"/>
              <a:gd name="connsiteY9" fmla="*/ 903597 h 985437"/>
              <a:gd name="connsiteX10" fmla="*/ 783808 w 1066996"/>
              <a:gd name="connsiteY10" fmla="*/ 975507 h 985437"/>
              <a:gd name="connsiteX11" fmla="*/ 531231 w 1066996"/>
              <a:gd name="connsiteY11" fmla="*/ 832777 h 985437"/>
              <a:gd name="connsiteX12" fmla="*/ 338979 w 1066996"/>
              <a:gd name="connsiteY12" fmla="*/ 840277 h 985437"/>
              <a:gd name="connsiteX13" fmla="*/ 287676 w 1066996"/>
              <a:gd name="connsiteY13" fmla="*/ 911172 h 985437"/>
              <a:gd name="connsiteX14" fmla="*/ 225096 w 1066996"/>
              <a:gd name="connsiteY14" fmla="*/ 972982 h 985437"/>
              <a:gd name="connsiteX15" fmla="*/ 67013 w 1066996"/>
              <a:gd name="connsiteY15" fmla="*/ 943771 h 985437"/>
              <a:gd name="connsiteX16" fmla="*/ 0 w 1066996"/>
              <a:gd name="connsiteY16" fmla="*/ 924985 h 985437"/>
              <a:gd name="connsiteX17" fmla="*/ 4129 w 1066996"/>
              <a:gd name="connsiteY17" fmla="*/ 219684 h 985437"/>
              <a:gd name="connsiteX18" fmla="*/ 46977 w 1066996"/>
              <a:gd name="connsiteY18" fmla="*/ 270773 h 985437"/>
              <a:gd name="connsiteX19" fmla="*/ 157049 w 1066996"/>
              <a:gd name="connsiteY19" fmla="*/ 327950 h 985437"/>
              <a:gd name="connsiteX20" fmla="*/ 412499 w 1066996"/>
              <a:gd name="connsiteY20" fmla="*/ 319510 h 985437"/>
              <a:gd name="connsiteX21" fmla="*/ 425968 w 1066996"/>
              <a:gd name="connsiteY21" fmla="*/ 234905 h 985437"/>
              <a:gd name="connsiteX22" fmla="*/ 325836 w 1066996"/>
              <a:gd name="connsiteY22" fmla="*/ 156026 h 985437"/>
              <a:gd name="connsiteX23" fmla="*/ 339513 w 1066996"/>
              <a:gd name="connsiteY23" fmla="*/ 71593 h 985437"/>
              <a:gd name="connsiteX24" fmla="*/ 455993 w 1066996"/>
              <a:gd name="connsiteY24" fmla="*/ 33561 h 985437"/>
              <a:gd name="connsiteX0" fmla="*/ 540732 w 1066996"/>
              <a:gd name="connsiteY0" fmla="*/ 1000 h 985437"/>
              <a:gd name="connsiteX1" fmla="*/ 713574 w 1066996"/>
              <a:gd name="connsiteY1" fmla="*/ 13760 h 985437"/>
              <a:gd name="connsiteX2" fmla="*/ 821375 w 1066996"/>
              <a:gd name="connsiteY2" fmla="*/ 70093 h 985437"/>
              <a:gd name="connsiteX3" fmla="*/ 798198 w 1066996"/>
              <a:gd name="connsiteY3" fmla="*/ 110556 h 985437"/>
              <a:gd name="connsiteX4" fmla="*/ 769447 w 1066996"/>
              <a:gd name="connsiteY4" fmla="*/ 157892 h 985437"/>
              <a:gd name="connsiteX5" fmla="*/ 807837 w 1066996"/>
              <a:gd name="connsiteY5" fmla="*/ 230893 h 985437"/>
              <a:gd name="connsiteX6" fmla="*/ 965973 w 1066996"/>
              <a:gd name="connsiteY6" fmla="*/ 265707 h 985437"/>
              <a:gd name="connsiteX7" fmla="*/ 1045041 w 1066996"/>
              <a:gd name="connsiteY7" fmla="*/ 207683 h 985437"/>
              <a:gd name="connsiteX8" fmla="*/ 1066996 w 1066996"/>
              <a:gd name="connsiteY8" fmla="*/ 166822 h 985437"/>
              <a:gd name="connsiteX9" fmla="*/ 1064718 w 1066996"/>
              <a:gd name="connsiteY9" fmla="*/ 903597 h 985437"/>
              <a:gd name="connsiteX10" fmla="*/ 783808 w 1066996"/>
              <a:gd name="connsiteY10" fmla="*/ 975507 h 985437"/>
              <a:gd name="connsiteX11" fmla="*/ 531231 w 1066996"/>
              <a:gd name="connsiteY11" fmla="*/ 832777 h 985437"/>
              <a:gd name="connsiteX12" fmla="*/ 338979 w 1066996"/>
              <a:gd name="connsiteY12" fmla="*/ 840277 h 985437"/>
              <a:gd name="connsiteX13" fmla="*/ 287676 w 1066996"/>
              <a:gd name="connsiteY13" fmla="*/ 911172 h 985437"/>
              <a:gd name="connsiteX14" fmla="*/ 225096 w 1066996"/>
              <a:gd name="connsiteY14" fmla="*/ 972982 h 985437"/>
              <a:gd name="connsiteX15" fmla="*/ 67013 w 1066996"/>
              <a:gd name="connsiteY15" fmla="*/ 943771 h 985437"/>
              <a:gd name="connsiteX16" fmla="*/ 0 w 1066996"/>
              <a:gd name="connsiteY16" fmla="*/ 924985 h 985437"/>
              <a:gd name="connsiteX17" fmla="*/ 4129 w 1066996"/>
              <a:gd name="connsiteY17" fmla="*/ 219684 h 985437"/>
              <a:gd name="connsiteX18" fmla="*/ 46977 w 1066996"/>
              <a:gd name="connsiteY18" fmla="*/ 270773 h 985437"/>
              <a:gd name="connsiteX19" fmla="*/ 157049 w 1066996"/>
              <a:gd name="connsiteY19" fmla="*/ 327950 h 985437"/>
              <a:gd name="connsiteX20" fmla="*/ 412499 w 1066996"/>
              <a:gd name="connsiteY20" fmla="*/ 319510 h 985437"/>
              <a:gd name="connsiteX21" fmla="*/ 425968 w 1066996"/>
              <a:gd name="connsiteY21" fmla="*/ 234905 h 985437"/>
              <a:gd name="connsiteX22" fmla="*/ 325836 w 1066996"/>
              <a:gd name="connsiteY22" fmla="*/ 156026 h 985437"/>
              <a:gd name="connsiteX23" fmla="*/ 339513 w 1066996"/>
              <a:gd name="connsiteY23" fmla="*/ 71593 h 985437"/>
              <a:gd name="connsiteX24" fmla="*/ 455993 w 1066996"/>
              <a:gd name="connsiteY24" fmla="*/ 33561 h 985437"/>
              <a:gd name="connsiteX25" fmla="*/ 0 w 1066996"/>
              <a:gd name="connsiteY25" fmla="*/ 0 h 985437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55993 w 1066996"/>
              <a:gd name="connsiteY24" fmla="*/ 33562 h 985438"/>
              <a:gd name="connsiteX25" fmla="*/ 0 w 1066996"/>
              <a:gd name="connsiteY25" fmla="*/ 1 h 985438"/>
              <a:gd name="connsiteX26" fmla="*/ 475599 w 1066996"/>
              <a:gd name="connsiteY26" fmla="*/ 15811 h 985438"/>
              <a:gd name="connsiteX27" fmla="*/ 540732 w 1066996"/>
              <a:gd name="connsiteY27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55993 w 1066996"/>
              <a:gd name="connsiteY24" fmla="*/ 33562 h 985438"/>
              <a:gd name="connsiteX25" fmla="*/ 475599 w 1066996"/>
              <a:gd name="connsiteY25" fmla="*/ 15811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475599 w 1066996"/>
              <a:gd name="connsiteY25" fmla="*/ 15811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475599 w 1066996"/>
              <a:gd name="connsiteY25" fmla="*/ 15811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477438 w 1066996"/>
              <a:gd name="connsiteY25" fmla="*/ 12023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477438 w 1066996"/>
              <a:gd name="connsiteY25" fmla="*/ 12023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477438 w 1066996"/>
              <a:gd name="connsiteY25" fmla="*/ 12023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473759 w 1066996"/>
              <a:gd name="connsiteY25" fmla="*/ 10761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540732 w 1066996"/>
              <a:gd name="connsiteY25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540732 w 1066996"/>
              <a:gd name="connsiteY25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540732 w 1066996"/>
              <a:gd name="connsiteY25" fmla="*/ 1001 h 985438"/>
              <a:gd name="connsiteX0" fmla="*/ 540732 w 1066996"/>
              <a:gd name="connsiteY0" fmla="*/ 1324 h 985761"/>
              <a:gd name="connsiteX1" fmla="*/ 713574 w 1066996"/>
              <a:gd name="connsiteY1" fmla="*/ 14084 h 985761"/>
              <a:gd name="connsiteX2" fmla="*/ 821375 w 1066996"/>
              <a:gd name="connsiteY2" fmla="*/ 70417 h 985761"/>
              <a:gd name="connsiteX3" fmla="*/ 798198 w 1066996"/>
              <a:gd name="connsiteY3" fmla="*/ 110880 h 985761"/>
              <a:gd name="connsiteX4" fmla="*/ 769447 w 1066996"/>
              <a:gd name="connsiteY4" fmla="*/ 158216 h 985761"/>
              <a:gd name="connsiteX5" fmla="*/ 807837 w 1066996"/>
              <a:gd name="connsiteY5" fmla="*/ 231217 h 985761"/>
              <a:gd name="connsiteX6" fmla="*/ 965973 w 1066996"/>
              <a:gd name="connsiteY6" fmla="*/ 266031 h 985761"/>
              <a:gd name="connsiteX7" fmla="*/ 1045041 w 1066996"/>
              <a:gd name="connsiteY7" fmla="*/ 208007 h 985761"/>
              <a:gd name="connsiteX8" fmla="*/ 1066996 w 1066996"/>
              <a:gd name="connsiteY8" fmla="*/ 167146 h 985761"/>
              <a:gd name="connsiteX9" fmla="*/ 1064718 w 1066996"/>
              <a:gd name="connsiteY9" fmla="*/ 903921 h 985761"/>
              <a:gd name="connsiteX10" fmla="*/ 783808 w 1066996"/>
              <a:gd name="connsiteY10" fmla="*/ 975831 h 985761"/>
              <a:gd name="connsiteX11" fmla="*/ 531231 w 1066996"/>
              <a:gd name="connsiteY11" fmla="*/ 833101 h 985761"/>
              <a:gd name="connsiteX12" fmla="*/ 338979 w 1066996"/>
              <a:gd name="connsiteY12" fmla="*/ 840601 h 985761"/>
              <a:gd name="connsiteX13" fmla="*/ 287676 w 1066996"/>
              <a:gd name="connsiteY13" fmla="*/ 911496 h 985761"/>
              <a:gd name="connsiteX14" fmla="*/ 225096 w 1066996"/>
              <a:gd name="connsiteY14" fmla="*/ 973306 h 985761"/>
              <a:gd name="connsiteX15" fmla="*/ 67013 w 1066996"/>
              <a:gd name="connsiteY15" fmla="*/ 944095 h 985761"/>
              <a:gd name="connsiteX16" fmla="*/ 0 w 1066996"/>
              <a:gd name="connsiteY16" fmla="*/ 925309 h 985761"/>
              <a:gd name="connsiteX17" fmla="*/ 4129 w 1066996"/>
              <a:gd name="connsiteY17" fmla="*/ 220008 h 985761"/>
              <a:gd name="connsiteX18" fmla="*/ 46977 w 1066996"/>
              <a:gd name="connsiteY18" fmla="*/ 271097 h 985761"/>
              <a:gd name="connsiteX19" fmla="*/ 157049 w 1066996"/>
              <a:gd name="connsiteY19" fmla="*/ 328274 h 985761"/>
              <a:gd name="connsiteX20" fmla="*/ 412499 w 1066996"/>
              <a:gd name="connsiteY20" fmla="*/ 319834 h 985761"/>
              <a:gd name="connsiteX21" fmla="*/ 425968 w 1066996"/>
              <a:gd name="connsiteY21" fmla="*/ 235229 h 985761"/>
              <a:gd name="connsiteX22" fmla="*/ 325836 w 1066996"/>
              <a:gd name="connsiteY22" fmla="*/ 156350 h 985761"/>
              <a:gd name="connsiteX23" fmla="*/ 339513 w 1066996"/>
              <a:gd name="connsiteY23" fmla="*/ 71917 h 985761"/>
              <a:gd name="connsiteX24" fmla="*/ 424726 w 1066996"/>
              <a:gd name="connsiteY24" fmla="*/ 22524 h 985761"/>
              <a:gd name="connsiteX25" fmla="*/ 540732 w 1066996"/>
              <a:gd name="connsiteY25" fmla="*/ 1324 h 985761"/>
              <a:gd name="connsiteX0" fmla="*/ 540732 w 1066996"/>
              <a:gd name="connsiteY0" fmla="*/ 1046 h 985483"/>
              <a:gd name="connsiteX1" fmla="*/ 713574 w 1066996"/>
              <a:gd name="connsiteY1" fmla="*/ 13806 h 985483"/>
              <a:gd name="connsiteX2" fmla="*/ 818616 w 1066996"/>
              <a:gd name="connsiteY2" fmla="*/ 72664 h 985483"/>
              <a:gd name="connsiteX3" fmla="*/ 798198 w 1066996"/>
              <a:gd name="connsiteY3" fmla="*/ 110602 h 985483"/>
              <a:gd name="connsiteX4" fmla="*/ 769447 w 1066996"/>
              <a:gd name="connsiteY4" fmla="*/ 157938 h 985483"/>
              <a:gd name="connsiteX5" fmla="*/ 807837 w 1066996"/>
              <a:gd name="connsiteY5" fmla="*/ 230939 h 985483"/>
              <a:gd name="connsiteX6" fmla="*/ 965973 w 1066996"/>
              <a:gd name="connsiteY6" fmla="*/ 265753 h 985483"/>
              <a:gd name="connsiteX7" fmla="*/ 1045041 w 1066996"/>
              <a:gd name="connsiteY7" fmla="*/ 207729 h 985483"/>
              <a:gd name="connsiteX8" fmla="*/ 1066996 w 1066996"/>
              <a:gd name="connsiteY8" fmla="*/ 166868 h 985483"/>
              <a:gd name="connsiteX9" fmla="*/ 1064718 w 1066996"/>
              <a:gd name="connsiteY9" fmla="*/ 903643 h 985483"/>
              <a:gd name="connsiteX10" fmla="*/ 783808 w 1066996"/>
              <a:gd name="connsiteY10" fmla="*/ 975553 h 985483"/>
              <a:gd name="connsiteX11" fmla="*/ 531231 w 1066996"/>
              <a:gd name="connsiteY11" fmla="*/ 832823 h 985483"/>
              <a:gd name="connsiteX12" fmla="*/ 338979 w 1066996"/>
              <a:gd name="connsiteY12" fmla="*/ 840323 h 985483"/>
              <a:gd name="connsiteX13" fmla="*/ 287676 w 1066996"/>
              <a:gd name="connsiteY13" fmla="*/ 911218 h 985483"/>
              <a:gd name="connsiteX14" fmla="*/ 225096 w 1066996"/>
              <a:gd name="connsiteY14" fmla="*/ 973028 h 985483"/>
              <a:gd name="connsiteX15" fmla="*/ 67013 w 1066996"/>
              <a:gd name="connsiteY15" fmla="*/ 943817 h 985483"/>
              <a:gd name="connsiteX16" fmla="*/ 0 w 1066996"/>
              <a:gd name="connsiteY16" fmla="*/ 925031 h 985483"/>
              <a:gd name="connsiteX17" fmla="*/ 4129 w 1066996"/>
              <a:gd name="connsiteY17" fmla="*/ 219730 h 985483"/>
              <a:gd name="connsiteX18" fmla="*/ 46977 w 1066996"/>
              <a:gd name="connsiteY18" fmla="*/ 270819 h 985483"/>
              <a:gd name="connsiteX19" fmla="*/ 157049 w 1066996"/>
              <a:gd name="connsiteY19" fmla="*/ 327996 h 985483"/>
              <a:gd name="connsiteX20" fmla="*/ 412499 w 1066996"/>
              <a:gd name="connsiteY20" fmla="*/ 319556 h 985483"/>
              <a:gd name="connsiteX21" fmla="*/ 425968 w 1066996"/>
              <a:gd name="connsiteY21" fmla="*/ 234951 h 985483"/>
              <a:gd name="connsiteX22" fmla="*/ 325836 w 1066996"/>
              <a:gd name="connsiteY22" fmla="*/ 156072 h 985483"/>
              <a:gd name="connsiteX23" fmla="*/ 339513 w 1066996"/>
              <a:gd name="connsiteY23" fmla="*/ 71639 h 985483"/>
              <a:gd name="connsiteX24" fmla="*/ 424726 w 1066996"/>
              <a:gd name="connsiteY24" fmla="*/ 22246 h 985483"/>
              <a:gd name="connsiteX25" fmla="*/ 540732 w 1066996"/>
              <a:gd name="connsiteY25" fmla="*/ 1046 h 985483"/>
              <a:gd name="connsiteX0" fmla="*/ 540732 w 1066996"/>
              <a:gd name="connsiteY0" fmla="*/ 1046 h 985483"/>
              <a:gd name="connsiteX1" fmla="*/ 713574 w 1066996"/>
              <a:gd name="connsiteY1" fmla="*/ 13806 h 985483"/>
              <a:gd name="connsiteX2" fmla="*/ 818616 w 1066996"/>
              <a:gd name="connsiteY2" fmla="*/ 72664 h 985483"/>
              <a:gd name="connsiteX3" fmla="*/ 820269 w 1066996"/>
              <a:gd name="connsiteY3" fmla="*/ 92928 h 985483"/>
              <a:gd name="connsiteX4" fmla="*/ 769447 w 1066996"/>
              <a:gd name="connsiteY4" fmla="*/ 157938 h 985483"/>
              <a:gd name="connsiteX5" fmla="*/ 807837 w 1066996"/>
              <a:gd name="connsiteY5" fmla="*/ 230939 h 985483"/>
              <a:gd name="connsiteX6" fmla="*/ 965973 w 1066996"/>
              <a:gd name="connsiteY6" fmla="*/ 265753 h 985483"/>
              <a:gd name="connsiteX7" fmla="*/ 1045041 w 1066996"/>
              <a:gd name="connsiteY7" fmla="*/ 207729 h 985483"/>
              <a:gd name="connsiteX8" fmla="*/ 1066996 w 1066996"/>
              <a:gd name="connsiteY8" fmla="*/ 166868 h 985483"/>
              <a:gd name="connsiteX9" fmla="*/ 1064718 w 1066996"/>
              <a:gd name="connsiteY9" fmla="*/ 903643 h 985483"/>
              <a:gd name="connsiteX10" fmla="*/ 783808 w 1066996"/>
              <a:gd name="connsiteY10" fmla="*/ 975553 h 985483"/>
              <a:gd name="connsiteX11" fmla="*/ 531231 w 1066996"/>
              <a:gd name="connsiteY11" fmla="*/ 832823 h 985483"/>
              <a:gd name="connsiteX12" fmla="*/ 338979 w 1066996"/>
              <a:gd name="connsiteY12" fmla="*/ 840323 h 985483"/>
              <a:gd name="connsiteX13" fmla="*/ 287676 w 1066996"/>
              <a:gd name="connsiteY13" fmla="*/ 911218 h 985483"/>
              <a:gd name="connsiteX14" fmla="*/ 225096 w 1066996"/>
              <a:gd name="connsiteY14" fmla="*/ 973028 h 985483"/>
              <a:gd name="connsiteX15" fmla="*/ 67013 w 1066996"/>
              <a:gd name="connsiteY15" fmla="*/ 943817 h 985483"/>
              <a:gd name="connsiteX16" fmla="*/ 0 w 1066996"/>
              <a:gd name="connsiteY16" fmla="*/ 925031 h 985483"/>
              <a:gd name="connsiteX17" fmla="*/ 4129 w 1066996"/>
              <a:gd name="connsiteY17" fmla="*/ 219730 h 985483"/>
              <a:gd name="connsiteX18" fmla="*/ 46977 w 1066996"/>
              <a:gd name="connsiteY18" fmla="*/ 270819 h 985483"/>
              <a:gd name="connsiteX19" fmla="*/ 157049 w 1066996"/>
              <a:gd name="connsiteY19" fmla="*/ 327996 h 985483"/>
              <a:gd name="connsiteX20" fmla="*/ 412499 w 1066996"/>
              <a:gd name="connsiteY20" fmla="*/ 319556 h 985483"/>
              <a:gd name="connsiteX21" fmla="*/ 425968 w 1066996"/>
              <a:gd name="connsiteY21" fmla="*/ 234951 h 985483"/>
              <a:gd name="connsiteX22" fmla="*/ 325836 w 1066996"/>
              <a:gd name="connsiteY22" fmla="*/ 156072 h 985483"/>
              <a:gd name="connsiteX23" fmla="*/ 339513 w 1066996"/>
              <a:gd name="connsiteY23" fmla="*/ 71639 h 985483"/>
              <a:gd name="connsiteX24" fmla="*/ 424726 w 1066996"/>
              <a:gd name="connsiteY24" fmla="*/ 22246 h 985483"/>
              <a:gd name="connsiteX25" fmla="*/ 540732 w 1066996"/>
              <a:gd name="connsiteY25" fmla="*/ 1046 h 985483"/>
              <a:gd name="connsiteX0" fmla="*/ 540732 w 1066996"/>
              <a:gd name="connsiteY0" fmla="*/ 1046 h 985483"/>
              <a:gd name="connsiteX1" fmla="*/ 713574 w 1066996"/>
              <a:gd name="connsiteY1" fmla="*/ 13806 h 985483"/>
              <a:gd name="connsiteX2" fmla="*/ 818616 w 1066996"/>
              <a:gd name="connsiteY2" fmla="*/ 72664 h 985483"/>
              <a:gd name="connsiteX3" fmla="*/ 820269 w 1066996"/>
              <a:gd name="connsiteY3" fmla="*/ 92928 h 985483"/>
              <a:gd name="connsiteX4" fmla="*/ 769447 w 1066996"/>
              <a:gd name="connsiteY4" fmla="*/ 157938 h 985483"/>
              <a:gd name="connsiteX5" fmla="*/ 807837 w 1066996"/>
              <a:gd name="connsiteY5" fmla="*/ 230939 h 985483"/>
              <a:gd name="connsiteX6" fmla="*/ 965973 w 1066996"/>
              <a:gd name="connsiteY6" fmla="*/ 265753 h 985483"/>
              <a:gd name="connsiteX7" fmla="*/ 1045041 w 1066996"/>
              <a:gd name="connsiteY7" fmla="*/ 207729 h 985483"/>
              <a:gd name="connsiteX8" fmla="*/ 1066996 w 1066996"/>
              <a:gd name="connsiteY8" fmla="*/ 166868 h 985483"/>
              <a:gd name="connsiteX9" fmla="*/ 1064718 w 1066996"/>
              <a:gd name="connsiteY9" fmla="*/ 903643 h 985483"/>
              <a:gd name="connsiteX10" fmla="*/ 783808 w 1066996"/>
              <a:gd name="connsiteY10" fmla="*/ 975553 h 985483"/>
              <a:gd name="connsiteX11" fmla="*/ 531231 w 1066996"/>
              <a:gd name="connsiteY11" fmla="*/ 832823 h 985483"/>
              <a:gd name="connsiteX12" fmla="*/ 338979 w 1066996"/>
              <a:gd name="connsiteY12" fmla="*/ 840323 h 985483"/>
              <a:gd name="connsiteX13" fmla="*/ 287676 w 1066996"/>
              <a:gd name="connsiteY13" fmla="*/ 911218 h 985483"/>
              <a:gd name="connsiteX14" fmla="*/ 225096 w 1066996"/>
              <a:gd name="connsiteY14" fmla="*/ 973028 h 985483"/>
              <a:gd name="connsiteX15" fmla="*/ 67013 w 1066996"/>
              <a:gd name="connsiteY15" fmla="*/ 943817 h 985483"/>
              <a:gd name="connsiteX16" fmla="*/ 0 w 1066996"/>
              <a:gd name="connsiteY16" fmla="*/ 925031 h 985483"/>
              <a:gd name="connsiteX17" fmla="*/ 4129 w 1066996"/>
              <a:gd name="connsiteY17" fmla="*/ 219730 h 985483"/>
              <a:gd name="connsiteX18" fmla="*/ 46977 w 1066996"/>
              <a:gd name="connsiteY18" fmla="*/ 270819 h 985483"/>
              <a:gd name="connsiteX19" fmla="*/ 157049 w 1066996"/>
              <a:gd name="connsiteY19" fmla="*/ 327996 h 985483"/>
              <a:gd name="connsiteX20" fmla="*/ 412499 w 1066996"/>
              <a:gd name="connsiteY20" fmla="*/ 319556 h 985483"/>
              <a:gd name="connsiteX21" fmla="*/ 425968 w 1066996"/>
              <a:gd name="connsiteY21" fmla="*/ 234951 h 985483"/>
              <a:gd name="connsiteX22" fmla="*/ 325836 w 1066996"/>
              <a:gd name="connsiteY22" fmla="*/ 156072 h 985483"/>
              <a:gd name="connsiteX23" fmla="*/ 339513 w 1066996"/>
              <a:gd name="connsiteY23" fmla="*/ 71639 h 985483"/>
              <a:gd name="connsiteX24" fmla="*/ 424726 w 1066996"/>
              <a:gd name="connsiteY24" fmla="*/ 22246 h 985483"/>
              <a:gd name="connsiteX25" fmla="*/ 540732 w 1066996"/>
              <a:gd name="connsiteY25" fmla="*/ 1046 h 985483"/>
              <a:gd name="connsiteX0" fmla="*/ 540732 w 1066996"/>
              <a:gd name="connsiteY0" fmla="*/ 1046 h 985483"/>
              <a:gd name="connsiteX1" fmla="*/ 713574 w 1066996"/>
              <a:gd name="connsiteY1" fmla="*/ 13806 h 985483"/>
              <a:gd name="connsiteX2" fmla="*/ 818616 w 1066996"/>
              <a:gd name="connsiteY2" fmla="*/ 72664 h 985483"/>
              <a:gd name="connsiteX3" fmla="*/ 820269 w 1066996"/>
              <a:gd name="connsiteY3" fmla="*/ 92928 h 985483"/>
              <a:gd name="connsiteX4" fmla="*/ 769447 w 1066996"/>
              <a:gd name="connsiteY4" fmla="*/ 157938 h 985483"/>
              <a:gd name="connsiteX5" fmla="*/ 807837 w 1066996"/>
              <a:gd name="connsiteY5" fmla="*/ 230939 h 985483"/>
              <a:gd name="connsiteX6" fmla="*/ 965973 w 1066996"/>
              <a:gd name="connsiteY6" fmla="*/ 265753 h 985483"/>
              <a:gd name="connsiteX7" fmla="*/ 1045041 w 1066996"/>
              <a:gd name="connsiteY7" fmla="*/ 207729 h 985483"/>
              <a:gd name="connsiteX8" fmla="*/ 1066996 w 1066996"/>
              <a:gd name="connsiteY8" fmla="*/ 166868 h 985483"/>
              <a:gd name="connsiteX9" fmla="*/ 1064718 w 1066996"/>
              <a:gd name="connsiteY9" fmla="*/ 903643 h 985483"/>
              <a:gd name="connsiteX10" fmla="*/ 783808 w 1066996"/>
              <a:gd name="connsiteY10" fmla="*/ 975553 h 985483"/>
              <a:gd name="connsiteX11" fmla="*/ 531231 w 1066996"/>
              <a:gd name="connsiteY11" fmla="*/ 832823 h 985483"/>
              <a:gd name="connsiteX12" fmla="*/ 338979 w 1066996"/>
              <a:gd name="connsiteY12" fmla="*/ 840323 h 985483"/>
              <a:gd name="connsiteX13" fmla="*/ 287676 w 1066996"/>
              <a:gd name="connsiteY13" fmla="*/ 911218 h 985483"/>
              <a:gd name="connsiteX14" fmla="*/ 225096 w 1066996"/>
              <a:gd name="connsiteY14" fmla="*/ 973028 h 985483"/>
              <a:gd name="connsiteX15" fmla="*/ 67013 w 1066996"/>
              <a:gd name="connsiteY15" fmla="*/ 943817 h 985483"/>
              <a:gd name="connsiteX16" fmla="*/ 0 w 1066996"/>
              <a:gd name="connsiteY16" fmla="*/ 925031 h 985483"/>
              <a:gd name="connsiteX17" fmla="*/ 6888 w 1066996"/>
              <a:gd name="connsiteY17" fmla="*/ 224780 h 985483"/>
              <a:gd name="connsiteX18" fmla="*/ 46977 w 1066996"/>
              <a:gd name="connsiteY18" fmla="*/ 270819 h 985483"/>
              <a:gd name="connsiteX19" fmla="*/ 157049 w 1066996"/>
              <a:gd name="connsiteY19" fmla="*/ 327996 h 985483"/>
              <a:gd name="connsiteX20" fmla="*/ 412499 w 1066996"/>
              <a:gd name="connsiteY20" fmla="*/ 319556 h 985483"/>
              <a:gd name="connsiteX21" fmla="*/ 425968 w 1066996"/>
              <a:gd name="connsiteY21" fmla="*/ 234951 h 985483"/>
              <a:gd name="connsiteX22" fmla="*/ 325836 w 1066996"/>
              <a:gd name="connsiteY22" fmla="*/ 156072 h 985483"/>
              <a:gd name="connsiteX23" fmla="*/ 339513 w 1066996"/>
              <a:gd name="connsiteY23" fmla="*/ 71639 h 985483"/>
              <a:gd name="connsiteX24" fmla="*/ 424726 w 1066996"/>
              <a:gd name="connsiteY24" fmla="*/ 22246 h 985483"/>
              <a:gd name="connsiteX25" fmla="*/ 540732 w 1066996"/>
              <a:gd name="connsiteY25" fmla="*/ 1046 h 985483"/>
              <a:gd name="connsiteX0" fmla="*/ 540732 w 1066996"/>
              <a:gd name="connsiteY0" fmla="*/ 1046 h 985483"/>
              <a:gd name="connsiteX1" fmla="*/ 713574 w 1066996"/>
              <a:gd name="connsiteY1" fmla="*/ 13806 h 985483"/>
              <a:gd name="connsiteX2" fmla="*/ 818616 w 1066996"/>
              <a:gd name="connsiteY2" fmla="*/ 72664 h 985483"/>
              <a:gd name="connsiteX3" fmla="*/ 820269 w 1066996"/>
              <a:gd name="connsiteY3" fmla="*/ 92928 h 985483"/>
              <a:gd name="connsiteX4" fmla="*/ 769447 w 1066996"/>
              <a:gd name="connsiteY4" fmla="*/ 157938 h 985483"/>
              <a:gd name="connsiteX5" fmla="*/ 807837 w 1066996"/>
              <a:gd name="connsiteY5" fmla="*/ 230939 h 985483"/>
              <a:gd name="connsiteX6" fmla="*/ 965973 w 1066996"/>
              <a:gd name="connsiteY6" fmla="*/ 265753 h 985483"/>
              <a:gd name="connsiteX7" fmla="*/ 1045041 w 1066996"/>
              <a:gd name="connsiteY7" fmla="*/ 207729 h 985483"/>
              <a:gd name="connsiteX8" fmla="*/ 1066996 w 1066996"/>
              <a:gd name="connsiteY8" fmla="*/ 166868 h 985483"/>
              <a:gd name="connsiteX9" fmla="*/ 1064718 w 1066996"/>
              <a:gd name="connsiteY9" fmla="*/ 903643 h 985483"/>
              <a:gd name="connsiteX10" fmla="*/ 783808 w 1066996"/>
              <a:gd name="connsiteY10" fmla="*/ 975553 h 985483"/>
              <a:gd name="connsiteX11" fmla="*/ 531231 w 1066996"/>
              <a:gd name="connsiteY11" fmla="*/ 832823 h 985483"/>
              <a:gd name="connsiteX12" fmla="*/ 338979 w 1066996"/>
              <a:gd name="connsiteY12" fmla="*/ 840323 h 985483"/>
              <a:gd name="connsiteX13" fmla="*/ 287676 w 1066996"/>
              <a:gd name="connsiteY13" fmla="*/ 911218 h 985483"/>
              <a:gd name="connsiteX14" fmla="*/ 225096 w 1066996"/>
              <a:gd name="connsiteY14" fmla="*/ 973028 h 985483"/>
              <a:gd name="connsiteX15" fmla="*/ 67013 w 1066996"/>
              <a:gd name="connsiteY15" fmla="*/ 943817 h 985483"/>
              <a:gd name="connsiteX16" fmla="*/ 0 w 1066996"/>
              <a:gd name="connsiteY16" fmla="*/ 925031 h 985483"/>
              <a:gd name="connsiteX17" fmla="*/ 7808 w 1066996"/>
              <a:gd name="connsiteY17" fmla="*/ 228567 h 985483"/>
              <a:gd name="connsiteX18" fmla="*/ 46977 w 1066996"/>
              <a:gd name="connsiteY18" fmla="*/ 270819 h 985483"/>
              <a:gd name="connsiteX19" fmla="*/ 157049 w 1066996"/>
              <a:gd name="connsiteY19" fmla="*/ 327996 h 985483"/>
              <a:gd name="connsiteX20" fmla="*/ 412499 w 1066996"/>
              <a:gd name="connsiteY20" fmla="*/ 319556 h 985483"/>
              <a:gd name="connsiteX21" fmla="*/ 425968 w 1066996"/>
              <a:gd name="connsiteY21" fmla="*/ 234951 h 985483"/>
              <a:gd name="connsiteX22" fmla="*/ 325836 w 1066996"/>
              <a:gd name="connsiteY22" fmla="*/ 156072 h 985483"/>
              <a:gd name="connsiteX23" fmla="*/ 339513 w 1066996"/>
              <a:gd name="connsiteY23" fmla="*/ 71639 h 985483"/>
              <a:gd name="connsiteX24" fmla="*/ 424726 w 1066996"/>
              <a:gd name="connsiteY24" fmla="*/ 22246 h 985483"/>
              <a:gd name="connsiteX25" fmla="*/ 540732 w 1066996"/>
              <a:gd name="connsiteY25" fmla="*/ 1046 h 985483"/>
              <a:gd name="connsiteX0" fmla="*/ 540732 w 1066996"/>
              <a:gd name="connsiteY0" fmla="*/ 1046 h 985483"/>
              <a:gd name="connsiteX1" fmla="*/ 713574 w 1066996"/>
              <a:gd name="connsiteY1" fmla="*/ 13806 h 985483"/>
              <a:gd name="connsiteX2" fmla="*/ 818616 w 1066996"/>
              <a:gd name="connsiteY2" fmla="*/ 72664 h 985483"/>
              <a:gd name="connsiteX3" fmla="*/ 820269 w 1066996"/>
              <a:gd name="connsiteY3" fmla="*/ 92928 h 985483"/>
              <a:gd name="connsiteX4" fmla="*/ 769447 w 1066996"/>
              <a:gd name="connsiteY4" fmla="*/ 157938 h 985483"/>
              <a:gd name="connsiteX5" fmla="*/ 807837 w 1066996"/>
              <a:gd name="connsiteY5" fmla="*/ 230939 h 985483"/>
              <a:gd name="connsiteX6" fmla="*/ 965973 w 1066996"/>
              <a:gd name="connsiteY6" fmla="*/ 265753 h 985483"/>
              <a:gd name="connsiteX7" fmla="*/ 1045041 w 1066996"/>
              <a:gd name="connsiteY7" fmla="*/ 207729 h 985483"/>
              <a:gd name="connsiteX8" fmla="*/ 1066996 w 1066996"/>
              <a:gd name="connsiteY8" fmla="*/ 166868 h 985483"/>
              <a:gd name="connsiteX9" fmla="*/ 1064718 w 1066996"/>
              <a:gd name="connsiteY9" fmla="*/ 903643 h 985483"/>
              <a:gd name="connsiteX10" fmla="*/ 783808 w 1066996"/>
              <a:gd name="connsiteY10" fmla="*/ 975553 h 985483"/>
              <a:gd name="connsiteX11" fmla="*/ 531231 w 1066996"/>
              <a:gd name="connsiteY11" fmla="*/ 832823 h 985483"/>
              <a:gd name="connsiteX12" fmla="*/ 338979 w 1066996"/>
              <a:gd name="connsiteY12" fmla="*/ 840323 h 985483"/>
              <a:gd name="connsiteX13" fmla="*/ 287676 w 1066996"/>
              <a:gd name="connsiteY13" fmla="*/ 911218 h 985483"/>
              <a:gd name="connsiteX14" fmla="*/ 225096 w 1066996"/>
              <a:gd name="connsiteY14" fmla="*/ 973028 h 985483"/>
              <a:gd name="connsiteX15" fmla="*/ 67013 w 1066996"/>
              <a:gd name="connsiteY15" fmla="*/ 943817 h 985483"/>
              <a:gd name="connsiteX16" fmla="*/ 0 w 1066996"/>
              <a:gd name="connsiteY16" fmla="*/ 925031 h 985483"/>
              <a:gd name="connsiteX17" fmla="*/ 9647 w 1066996"/>
              <a:gd name="connsiteY17" fmla="*/ 229830 h 985483"/>
              <a:gd name="connsiteX18" fmla="*/ 46977 w 1066996"/>
              <a:gd name="connsiteY18" fmla="*/ 270819 h 985483"/>
              <a:gd name="connsiteX19" fmla="*/ 157049 w 1066996"/>
              <a:gd name="connsiteY19" fmla="*/ 327996 h 985483"/>
              <a:gd name="connsiteX20" fmla="*/ 412499 w 1066996"/>
              <a:gd name="connsiteY20" fmla="*/ 319556 h 985483"/>
              <a:gd name="connsiteX21" fmla="*/ 425968 w 1066996"/>
              <a:gd name="connsiteY21" fmla="*/ 234951 h 985483"/>
              <a:gd name="connsiteX22" fmla="*/ 325836 w 1066996"/>
              <a:gd name="connsiteY22" fmla="*/ 156072 h 985483"/>
              <a:gd name="connsiteX23" fmla="*/ 339513 w 1066996"/>
              <a:gd name="connsiteY23" fmla="*/ 71639 h 985483"/>
              <a:gd name="connsiteX24" fmla="*/ 424726 w 1066996"/>
              <a:gd name="connsiteY24" fmla="*/ 22246 h 985483"/>
              <a:gd name="connsiteX25" fmla="*/ 540732 w 1066996"/>
              <a:gd name="connsiteY25" fmla="*/ 1046 h 985483"/>
              <a:gd name="connsiteX0" fmla="*/ 537973 w 1064237"/>
              <a:gd name="connsiteY0" fmla="*/ 1046 h 985483"/>
              <a:gd name="connsiteX1" fmla="*/ 710815 w 1064237"/>
              <a:gd name="connsiteY1" fmla="*/ 13806 h 985483"/>
              <a:gd name="connsiteX2" fmla="*/ 815857 w 1064237"/>
              <a:gd name="connsiteY2" fmla="*/ 72664 h 985483"/>
              <a:gd name="connsiteX3" fmla="*/ 817510 w 1064237"/>
              <a:gd name="connsiteY3" fmla="*/ 92928 h 985483"/>
              <a:gd name="connsiteX4" fmla="*/ 766688 w 1064237"/>
              <a:gd name="connsiteY4" fmla="*/ 157938 h 985483"/>
              <a:gd name="connsiteX5" fmla="*/ 805078 w 1064237"/>
              <a:gd name="connsiteY5" fmla="*/ 230939 h 985483"/>
              <a:gd name="connsiteX6" fmla="*/ 963214 w 1064237"/>
              <a:gd name="connsiteY6" fmla="*/ 265753 h 985483"/>
              <a:gd name="connsiteX7" fmla="*/ 1042282 w 1064237"/>
              <a:gd name="connsiteY7" fmla="*/ 207729 h 985483"/>
              <a:gd name="connsiteX8" fmla="*/ 1064237 w 1064237"/>
              <a:gd name="connsiteY8" fmla="*/ 166868 h 985483"/>
              <a:gd name="connsiteX9" fmla="*/ 1061959 w 1064237"/>
              <a:gd name="connsiteY9" fmla="*/ 903643 h 985483"/>
              <a:gd name="connsiteX10" fmla="*/ 781049 w 1064237"/>
              <a:gd name="connsiteY10" fmla="*/ 975553 h 985483"/>
              <a:gd name="connsiteX11" fmla="*/ 528472 w 1064237"/>
              <a:gd name="connsiteY11" fmla="*/ 832823 h 985483"/>
              <a:gd name="connsiteX12" fmla="*/ 336220 w 1064237"/>
              <a:gd name="connsiteY12" fmla="*/ 840323 h 985483"/>
              <a:gd name="connsiteX13" fmla="*/ 284917 w 1064237"/>
              <a:gd name="connsiteY13" fmla="*/ 911218 h 985483"/>
              <a:gd name="connsiteX14" fmla="*/ 222337 w 1064237"/>
              <a:gd name="connsiteY14" fmla="*/ 973028 h 985483"/>
              <a:gd name="connsiteX15" fmla="*/ 64254 w 1064237"/>
              <a:gd name="connsiteY15" fmla="*/ 943817 h 985483"/>
              <a:gd name="connsiteX16" fmla="*/ 0 w 1064237"/>
              <a:gd name="connsiteY16" fmla="*/ 921244 h 985483"/>
              <a:gd name="connsiteX17" fmla="*/ 6888 w 1064237"/>
              <a:gd name="connsiteY17" fmla="*/ 229830 h 985483"/>
              <a:gd name="connsiteX18" fmla="*/ 44218 w 1064237"/>
              <a:gd name="connsiteY18" fmla="*/ 270819 h 985483"/>
              <a:gd name="connsiteX19" fmla="*/ 154290 w 1064237"/>
              <a:gd name="connsiteY19" fmla="*/ 327996 h 985483"/>
              <a:gd name="connsiteX20" fmla="*/ 409740 w 1064237"/>
              <a:gd name="connsiteY20" fmla="*/ 319556 h 985483"/>
              <a:gd name="connsiteX21" fmla="*/ 423209 w 1064237"/>
              <a:gd name="connsiteY21" fmla="*/ 234951 h 985483"/>
              <a:gd name="connsiteX22" fmla="*/ 323077 w 1064237"/>
              <a:gd name="connsiteY22" fmla="*/ 156072 h 985483"/>
              <a:gd name="connsiteX23" fmla="*/ 336754 w 1064237"/>
              <a:gd name="connsiteY23" fmla="*/ 71639 h 985483"/>
              <a:gd name="connsiteX24" fmla="*/ 421967 w 1064237"/>
              <a:gd name="connsiteY24" fmla="*/ 22246 h 985483"/>
              <a:gd name="connsiteX25" fmla="*/ 537973 w 1064237"/>
              <a:gd name="connsiteY25" fmla="*/ 1046 h 985483"/>
              <a:gd name="connsiteX0" fmla="*/ 537053 w 1063317"/>
              <a:gd name="connsiteY0" fmla="*/ 1046 h 985483"/>
              <a:gd name="connsiteX1" fmla="*/ 709895 w 1063317"/>
              <a:gd name="connsiteY1" fmla="*/ 13806 h 985483"/>
              <a:gd name="connsiteX2" fmla="*/ 814937 w 1063317"/>
              <a:gd name="connsiteY2" fmla="*/ 72664 h 985483"/>
              <a:gd name="connsiteX3" fmla="*/ 816590 w 1063317"/>
              <a:gd name="connsiteY3" fmla="*/ 92928 h 985483"/>
              <a:gd name="connsiteX4" fmla="*/ 765768 w 1063317"/>
              <a:gd name="connsiteY4" fmla="*/ 157938 h 985483"/>
              <a:gd name="connsiteX5" fmla="*/ 804158 w 1063317"/>
              <a:gd name="connsiteY5" fmla="*/ 230939 h 985483"/>
              <a:gd name="connsiteX6" fmla="*/ 962294 w 1063317"/>
              <a:gd name="connsiteY6" fmla="*/ 265753 h 985483"/>
              <a:gd name="connsiteX7" fmla="*/ 1041362 w 1063317"/>
              <a:gd name="connsiteY7" fmla="*/ 207729 h 985483"/>
              <a:gd name="connsiteX8" fmla="*/ 1063317 w 1063317"/>
              <a:gd name="connsiteY8" fmla="*/ 166868 h 985483"/>
              <a:gd name="connsiteX9" fmla="*/ 1061039 w 1063317"/>
              <a:gd name="connsiteY9" fmla="*/ 903643 h 985483"/>
              <a:gd name="connsiteX10" fmla="*/ 780129 w 1063317"/>
              <a:gd name="connsiteY10" fmla="*/ 975553 h 985483"/>
              <a:gd name="connsiteX11" fmla="*/ 527552 w 1063317"/>
              <a:gd name="connsiteY11" fmla="*/ 832823 h 985483"/>
              <a:gd name="connsiteX12" fmla="*/ 335300 w 1063317"/>
              <a:gd name="connsiteY12" fmla="*/ 840323 h 985483"/>
              <a:gd name="connsiteX13" fmla="*/ 283997 w 1063317"/>
              <a:gd name="connsiteY13" fmla="*/ 911218 h 985483"/>
              <a:gd name="connsiteX14" fmla="*/ 221417 w 1063317"/>
              <a:gd name="connsiteY14" fmla="*/ 973028 h 985483"/>
              <a:gd name="connsiteX15" fmla="*/ 63334 w 1063317"/>
              <a:gd name="connsiteY15" fmla="*/ 943817 h 985483"/>
              <a:gd name="connsiteX16" fmla="*/ 0 w 1063317"/>
              <a:gd name="connsiteY16" fmla="*/ 914931 h 985483"/>
              <a:gd name="connsiteX17" fmla="*/ 5968 w 1063317"/>
              <a:gd name="connsiteY17" fmla="*/ 229830 h 985483"/>
              <a:gd name="connsiteX18" fmla="*/ 43298 w 1063317"/>
              <a:gd name="connsiteY18" fmla="*/ 270819 h 985483"/>
              <a:gd name="connsiteX19" fmla="*/ 153370 w 1063317"/>
              <a:gd name="connsiteY19" fmla="*/ 327996 h 985483"/>
              <a:gd name="connsiteX20" fmla="*/ 408820 w 1063317"/>
              <a:gd name="connsiteY20" fmla="*/ 319556 h 985483"/>
              <a:gd name="connsiteX21" fmla="*/ 422289 w 1063317"/>
              <a:gd name="connsiteY21" fmla="*/ 234951 h 985483"/>
              <a:gd name="connsiteX22" fmla="*/ 322157 w 1063317"/>
              <a:gd name="connsiteY22" fmla="*/ 156072 h 985483"/>
              <a:gd name="connsiteX23" fmla="*/ 335834 w 1063317"/>
              <a:gd name="connsiteY23" fmla="*/ 71639 h 985483"/>
              <a:gd name="connsiteX24" fmla="*/ 421047 w 1063317"/>
              <a:gd name="connsiteY24" fmla="*/ 22246 h 985483"/>
              <a:gd name="connsiteX25" fmla="*/ 537053 w 1063317"/>
              <a:gd name="connsiteY25" fmla="*/ 1046 h 985483"/>
              <a:gd name="connsiteX0" fmla="*/ 534294 w 1060558"/>
              <a:gd name="connsiteY0" fmla="*/ 1046 h 985483"/>
              <a:gd name="connsiteX1" fmla="*/ 707136 w 1060558"/>
              <a:gd name="connsiteY1" fmla="*/ 13806 h 985483"/>
              <a:gd name="connsiteX2" fmla="*/ 812178 w 1060558"/>
              <a:gd name="connsiteY2" fmla="*/ 72664 h 985483"/>
              <a:gd name="connsiteX3" fmla="*/ 813831 w 1060558"/>
              <a:gd name="connsiteY3" fmla="*/ 92928 h 985483"/>
              <a:gd name="connsiteX4" fmla="*/ 763009 w 1060558"/>
              <a:gd name="connsiteY4" fmla="*/ 157938 h 985483"/>
              <a:gd name="connsiteX5" fmla="*/ 801399 w 1060558"/>
              <a:gd name="connsiteY5" fmla="*/ 230939 h 985483"/>
              <a:gd name="connsiteX6" fmla="*/ 959535 w 1060558"/>
              <a:gd name="connsiteY6" fmla="*/ 265753 h 985483"/>
              <a:gd name="connsiteX7" fmla="*/ 1038603 w 1060558"/>
              <a:gd name="connsiteY7" fmla="*/ 207729 h 985483"/>
              <a:gd name="connsiteX8" fmla="*/ 1060558 w 1060558"/>
              <a:gd name="connsiteY8" fmla="*/ 166868 h 985483"/>
              <a:gd name="connsiteX9" fmla="*/ 1058280 w 1060558"/>
              <a:gd name="connsiteY9" fmla="*/ 903643 h 985483"/>
              <a:gd name="connsiteX10" fmla="*/ 777370 w 1060558"/>
              <a:gd name="connsiteY10" fmla="*/ 975553 h 985483"/>
              <a:gd name="connsiteX11" fmla="*/ 524793 w 1060558"/>
              <a:gd name="connsiteY11" fmla="*/ 832823 h 985483"/>
              <a:gd name="connsiteX12" fmla="*/ 332541 w 1060558"/>
              <a:gd name="connsiteY12" fmla="*/ 840323 h 985483"/>
              <a:gd name="connsiteX13" fmla="*/ 281238 w 1060558"/>
              <a:gd name="connsiteY13" fmla="*/ 911218 h 985483"/>
              <a:gd name="connsiteX14" fmla="*/ 218658 w 1060558"/>
              <a:gd name="connsiteY14" fmla="*/ 973028 h 985483"/>
              <a:gd name="connsiteX15" fmla="*/ 60575 w 1060558"/>
              <a:gd name="connsiteY15" fmla="*/ 943817 h 985483"/>
              <a:gd name="connsiteX16" fmla="*/ 0 w 1060558"/>
              <a:gd name="connsiteY16" fmla="*/ 917456 h 985483"/>
              <a:gd name="connsiteX17" fmla="*/ 3209 w 1060558"/>
              <a:gd name="connsiteY17" fmla="*/ 229830 h 985483"/>
              <a:gd name="connsiteX18" fmla="*/ 40539 w 1060558"/>
              <a:gd name="connsiteY18" fmla="*/ 270819 h 985483"/>
              <a:gd name="connsiteX19" fmla="*/ 150611 w 1060558"/>
              <a:gd name="connsiteY19" fmla="*/ 327996 h 985483"/>
              <a:gd name="connsiteX20" fmla="*/ 406061 w 1060558"/>
              <a:gd name="connsiteY20" fmla="*/ 319556 h 985483"/>
              <a:gd name="connsiteX21" fmla="*/ 419530 w 1060558"/>
              <a:gd name="connsiteY21" fmla="*/ 234951 h 985483"/>
              <a:gd name="connsiteX22" fmla="*/ 319398 w 1060558"/>
              <a:gd name="connsiteY22" fmla="*/ 156072 h 985483"/>
              <a:gd name="connsiteX23" fmla="*/ 333075 w 1060558"/>
              <a:gd name="connsiteY23" fmla="*/ 71639 h 985483"/>
              <a:gd name="connsiteX24" fmla="*/ 418288 w 1060558"/>
              <a:gd name="connsiteY24" fmla="*/ 22246 h 985483"/>
              <a:gd name="connsiteX25" fmla="*/ 534294 w 1060558"/>
              <a:gd name="connsiteY25" fmla="*/ 1046 h 985483"/>
              <a:gd name="connsiteX0" fmla="*/ 534294 w 1060558"/>
              <a:gd name="connsiteY0" fmla="*/ 1046 h 985483"/>
              <a:gd name="connsiteX1" fmla="*/ 707136 w 1060558"/>
              <a:gd name="connsiteY1" fmla="*/ 13806 h 985483"/>
              <a:gd name="connsiteX2" fmla="*/ 812178 w 1060558"/>
              <a:gd name="connsiteY2" fmla="*/ 72664 h 985483"/>
              <a:gd name="connsiteX3" fmla="*/ 813831 w 1060558"/>
              <a:gd name="connsiteY3" fmla="*/ 92928 h 985483"/>
              <a:gd name="connsiteX4" fmla="*/ 763009 w 1060558"/>
              <a:gd name="connsiteY4" fmla="*/ 157938 h 985483"/>
              <a:gd name="connsiteX5" fmla="*/ 801399 w 1060558"/>
              <a:gd name="connsiteY5" fmla="*/ 230939 h 985483"/>
              <a:gd name="connsiteX6" fmla="*/ 959535 w 1060558"/>
              <a:gd name="connsiteY6" fmla="*/ 265753 h 985483"/>
              <a:gd name="connsiteX7" fmla="*/ 1038603 w 1060558"/>
              <a:gd name="connsiteY7" fmla="*/ 207729 h 985483"/>
              <a:gd name="connsiteX8" fmla="*/ 1060558 w 1060558"/>
              <a:gd name="connsiteY8" fmla="*/ 166868 h 985483"/>
              <a:gd name="connsiteX9" fmla="*/ 1058280 w 1060558"/>
              <a:gd name="connsiteY9" fmla="*/ 903643 h 985483"/>
              <a:gd name="connsiteX10" fmla="*/ 777370 w 1060558"/>
              <a:gd name="connsiteY10" fmla="*/ 975553 h 985483"/>
              <a:gd name="connsiteX11" fmla="*/ 524793 w 1060558"/>
              <a:gd name="connsiteY11" fmla="*/ 832823 h 985483"/>
              <a:gd name="connsiteX12" fmla="*/ 332541 w 1060558"/>
              <a:gd name="connsiteY12" fmla="*/ 840323 h 985483"/>
              <a:gd name="connsiteX13" fmla="*/ 281238 w 1060558"/>
              <a:gd name="connsiteY13" fmla="*/ 911218 h 985483"/>
              <a:gd name="connsiteX14" fmla="*/ 218658 w 1060558"/>
              <a:gd name="connsiteY14" fmla="*/ 973028 h 985483"/>
              <a:gd name="connsiteX15" fmla="*/ 60575 w 1060558"/>
              <a:gd name="connsiteY15" fmla="*/ 943817 h 985483"/>
              <a:gd name="connsiteX16" fmla="*/ 0 w 1060558"/>
              <a:gd name="connsiteY16" fmla="*/ 917456 h 985483"/>
              <a:gd name="connsiteX17" fmla="*/ 3209 w 1060558"/>
              <a:gd name="connsiteY17" fmla="*/ 229830 h 985483"/>
              <a:gd name="connsiteX18" fmla="*/ 40539 w 1060558"/>
              <a:gd name="connsiteY18" fmla="*/ 270819 h 985483"/>
              <a:gd name="connsiteX19" fmla="*/ 150611 w 1060558"/>
              <a:gd name="connsiteY19" fmla="*/ 327996 h 985483"/>
              <a:gd name="connsiteX20" fmla="*/ 406061 w 1060558"/>
              <a:gd name="connsiteY20" fmla="*/ 319556 h 985483"/>
              <a:gd name="connsiteX21" fmla="*/ 419530 w 1060558"/>
              <a:gd name="connsiteY21" fmla="*/ 234951 h 985483"/>
              <a:gd name="connsiteX22" fmla="*/ 319398 w 1060558"/>
              <a:gd name="connsiteY22" fmla="*/ 156072 h 985483"/>
              <a:gd name="connsiteX23" fmla="*/ 333075 w 1060558"/>
              <a:gd name="connsiteY23" fmla="*/ 71639 h 985483"/>
              <a:gd name="connsiteX24" fmla="*/ 418288 w 1060558"/>
              <a:gd name="connsiteY24" fmla="*/ 22246 h 985483"/>
              <a:gd name="connsiteX25" fmla="*/ 534294 w 1060558"/>
              <a:gd name="connsiteY25" fmla="*/ 1046 h 985483"/>
              <a:gd name="connsiteX0" fmla="*/ 534294 w 1060558"/>
              <a:gd name="connsiteY0" fmla="*/ 1046 h 985483"/>
              <a:gd name="connsiteX1" fmla="*/ 707136 w 1060558"/>
              <a:gd name="connsiteY1" fmla="*/ 13806 h 985483"/>
              <a:gd name="connsiteX2" fmla="*/ 812178 w 1060558"/>
              <a:gd name="connsiteY2" fmla="*/ 72664 h 985483"/>
              <a:gd name="connsiteX3" fmla="*/ 813831 w 1060558"/>
              <a:gd name="connsiteY3" fmla="*/ 92928 h 985483"/>
              <a:gd name="connsiteX4" fmla="*/ 763009 w 1060558"/>
              <a:gd name="connsiteY4" fmla="*/ 157938 h 985483"/>
              <a:gd name="connsiteX5" fmla="*/ 801399 w 1060558"/>
              <a:gd name="connsiteY5" fmla="*/ 230939 h 985483"/>
              <a:gd name="connsiteX6" fmla="*/ 959535 w 1060558"/>
              <a:gd name="connsiteY6" fmla="*/ 265753 h 985483"/>
              <a:gd name="connsiteX7" fmla="*/ 1038603 w 1060558"/>
              <a:gd name="connsiteY7" fmla="*/ 207729 h 985483"/>
              <a:gd name="connsiteX8" fmla="*/ 1060558 w 1060558"/>
              <a:gd name="connsiteY8" fmla="*/ 166868 h 985483"/>
              <a:gd name="connsiteX9" fmla="*/ 1058280 w 1060558"/>
              <a:gd name="connsiteY9" fmla="*/ 903643 h 985483"/>
              <a:gd name="connsiteX10" fmla="*/ 777370 w 1060558"/>
              <a:gd name="connsiteY10" fmla="*/ 975553 h 985483"/>
              <a:gd name="connsiteX11" fmla="*/ 524793 w 1060558"/>
              <a:gd name="connsiteY11" fmla="*/ 832823 h 985483"/>
              <a:gd name="connsiteX12" fmla="*/ 332541 w 1060558"/>
              <a:gd name="connsiteY12" fmla="*/ 840323 h 985483"/>
              <a:gd name="connsiteX13" fmla="*/ 281238 w 1060558"/>
              <a:gd name="connsiteY13" fmla="*/ 911218 h 985483"/>
              <a:gd name="connsiteX14" fmla="*/ 218658 w 1060558"/>
              <a:gd name="connsiteY14" fmla="*/ 973028 h 985483"/>
              <a:gd name="connsiteX15" fmla="*/ 60575 w 1060558"/>
              <a:gd name="connsiteY15" fmla="*/ 943817 h 985483"/>
              <a:gd name="connsiteX16" fmla="*/ 0 w 1060558"/>
              <a:gd name="connsiteY16" fmla="*/ 917456 h 985483"/>
              <a:gd name="connsiteX17" fmla="*/ 5048 w 1060558"/>
              <a:gd name="connsiteY17" fmla="*/ 243716 h 985483"/>
              <a:gd name="connsiteX18" fmla="*/ 40539 w 1060558"/>
              <a:gd name="connsiteY18" fmla="*/ 270819 h 985483"/>
              <a:gd name="connsiteX19" fmla="*/ 150611 w 1060558"/>
              <a:gd name="connsiteY19" fmla="*/ 327996 h 985483"/>
              <a:gd name="connsiteX20" fmla="*/ 406061 w 1060558"/>
              <a:gd name="connsiteY20" fmla="*/ 319556 h 985483"/>
              <a:gd name="connsiteX21" fmla="*/ 419530 w 1060558"/>
              <a:gd name="connsiteY21" fmla="*/ 234951 h 985483"/>
              <a:gd name="connsiteX22" fmla="*/ 319398 w 1060558"/>
              <a:gd name="connsiteY22" fmla="*/ 156072 h 985483"/>
              <a:gd name="connsiteX23" fmla="*/ 333075 w 1060558"/>
              <a:gd name="connsiteY23" fmla="*/ 71639 h 985483"/>
              <a:gd name="connsiteX24" fmla="*/ 418288 w 1060558"/>
              <a:gd name="connsiteY24" fmla="*/ 22246 h 985483"/>
              <a:gd name="connsiteX25" fmla="*/ 534294 w 1060558"/>
              <a:gd name="connsiteY25" fmla="*/ 1046 h 985483"/>
              <a:gd name="connsiteX0" fmla="*/ 534294 w 1060558"/>
              <a:gd name="connsiteY0" fmla="*/ 1046 h 985483"/>
              <a:gd name="connsiteX1" fmla="*/ 707136 w 1060558"/>
              <a:gd name="connsiteY1" fmla="*/ 13806 h 985483"/>
              <a:gd name="connsiteX2" fmla="*/ 812178 w 1060558"/>
              <a:gd name="connsiteY2" fmla="*/ 72664 h 985483"/>
              <a:gd name="connsiteX3" fmla="*/ 813831 w 1060558"/>
              <a:gd name="connsiteY3" fmla="*/ 92928 h 985483"/>
              <a:gd name="connsiteX4" fmla="*/ 763009 w 1060558"/>
              <a:gd name="connsiteY4" fmla="*/ 157938 h 985483"/>
              <a:gd name="connsiteX5" fmla="*/ 801399 w 1060558"/>
              <a:gd name="connsiteY5" fmla="*/ 230939 h 985483"/>
              <a:gd name="connsiteX6" fmla="*/ 959535 w 1060558"/>
              <a:gd name="connsiteY6" fmla="*/ 265753 h 985483"/>
              <a:gd name="connsiteX7" fmla="*/ 1038603 w 1060558"/>
              <a:gd name="connsiteY7" fmla="*/ 207729 h 985483"/>
              <a:gd name="connsiteX8" fmla="*/ 1060558 w 1060558"/>
              <a:gd name="connsiteY8" fmla="*/ 166868 h 985483"/>
              <a:gd name="connsiteX9" fmla="*/ 1058280 w 1060558"/>
              <a:gd name="connsiteY9" fmla="*/ 903643 h 985483"/>
              <a:gd name="connsiteX10" fmla="*/ 777370 w 1060558"/>
              <a:gd name="connsiteY10" fmla="*/ 975553 h 985483"/>
              <a:gd name="connsiteX11" fmla="*/ 524793 w 1060558"/>
              <a:gd name="connsiteY11" fmla="*/ 832823 h 985483"/>
              <a:gd name="connsiteX12" fmla="*/ 332541 w 1060558"/>
              <a:gd name="connsiteY12" fmla="*/ 840323 h 985483"/>
              <a:gd name="connsiteX13" fmla="*/ 281238 w 1060558"/>
              <a:gd name="connsiteY13" fmla="*/ 911218 h 985483"/>
              <a:gd name="connsiteX14" fmla="*/ 218658 w 1060558"/>
              <a:gd name="connsiteY14" fmla="*/ 973028 h 985483"/>
              <a:gd name="connsiteX15" fmla="*/ 60575 w 1060558"/>
              <a:gd name="connsiteY15" fmla="*/ 943817 h 985483"/>
              <a:gd name="connsiteX16" fmla="*/ 0 w 1060558"/>
              <a:gd name="connsiteY16" fmla="*/ 917456 h 985483"/>
              <a:gd name="connsiteX17" fmla="*/ 5048 w 1060558"/>
              <a:gd name="connsiteY17" fmla="*/ 243716 h 985483"/>
              <a:gd name="connsiteX18" fmla="*/ 40539 w 1060558"/>
              <a:gd name="connsiteY18" fmla="*/ 270819 h 985483"/>
              <a:gd name="connsiteX19" fmla="*/ 150611 w 1060558"/>
              <a:gd name="connsiteY19" fmla="*/ 327996 h 985483"/>
              <a:gd name="connsiteX20" fmla="*/ 406061 w 1060558"/>
              <a:gd name="connsiteY20" fmla="*/ 319556 h 985483"/>
              <a:gd name="connsiteX21" fmla="*/ 419530 w 1060558"/>
              <a:gd name="connsiteY21" fmla="*/ 234951 h 985483"/>
              <a:gd name="connsiteX22" fmla="*/ 319398 w 1060558"/>
              <a:gd name="connsiteY22" fmla="*/ 156072 h 985483"/>
              <a:gd name="connsiteX23" fmla="*/ 333075 w 1060558"/>
              <a:gd name="connsiteY23" fmla="*/ 71639 h 985483"/>
              <a:gd name="connsiteX24" fmla="*/ 418288 w 1060558"/>
              <a:gd name="connsiteY24" fmla="*/ 22246 h 985483"/>
              <a:gd name="connsiteX25" fmla="*/ 534294 w 1060558"/>
              <a:gd name="connsiteY25" fmla="*/ 1046 h 985483"/>
              <a:gd name="connsiteX0" fmla="*/ 534294 w 1059522"/>
              <a:gd name="connsiteY0" fmla="*/ 1046 h 985483"/>
              <a:gd name="connsiteX1" fmla="*/ 707136 w 1059522"/>
              <a:gd name="connsiteY1" fmla="*/ 13806 h 985483"/>
              <a:gd name="connsiteX2" fmla="*/ 812178 w 1059522"/>
              <a:gd name="connsiteY2" fmla="*/ 72664 h 985483"/>
              <a:gd name="connsiteX3" fmla="*/ 813831 w 1059522"/>
              <a:gd name="connsiteY3" fmla="*/ 92928 h 985483"/>
              <a:gd name="connsiteX4" fmla="*/ 763009 w 1059522"/>
              <a:gd name="connsiteY4" fmla="*/ 157938 h 985483"/>
              <a:gd name="connsiteX5" fmla="*/ 801399 w 1059522"/>
              <a:gd name="connsiteY5" fmla="*/ 230939 h 985483"/>
              <a:gd name="connsiteX6" fmla="*/ 959535 w 1059522"/>
              <a:gd name="connsiteY6" fmla="*/ 265753 h 985483"/>
              <a:gd name="connsiteX7" fmla="*/ 1038603 w 1059522"/>
              <a:gd name="connsiteY7" fmla="*/ 207729 h 985483"/>
              <a:gd name="connsiteX8" fmla="*/ 1054427 w 1059522"/>
              <a:gd name="connsiteY8" fmla="*/ 170234 h 985483"/>
              <a:gd name="connsiteX9" fmla="*/ 1058280 w 1059522"/>
              <a:gd name="connsiteY9" fmla="*/ 903643 h 985483"/>
              <a:gd name="connsiteX10" fmla="*/ 777370 w 1059522"/>
              <a:gd name="connsiteY10" fmla="*/ 975553 h 985483"/>
              <a:gd name="connsiteX11" fmla="*/ 524793 w 1059522"/>
              <a:gd name="connsiteY11" fmla="*/ 832823 h 985483"/>
              <a:gd name="connsiteX12" fmla="*/ 332541 w 1059522"/>
              <a:gd name="connsiteY12" fmla="*/ 840323 h 985483"/>
              <a:gd name="connsiteX13" fmla="*/ 281238 w 1059522"/>
              <a:gd name="connsiteY13" fmla="*/ 911218 h 985483"/>
              <a:gd name="connsiteX14" fmla="*/ 218658 w 1059522"/>
              <a:gd name="connsiteY14" fmla="*/ 973028 h 985483"/>
              <a:gd name="connsiteX15" fmla="*/ 60575 w 1059522"/>
              <a:gd name="connsiteY15" fmla="*/ 943817 h 985483"/>
              <a:gd name="connsiteX16" fmla="*/ 0 w 1059522"/>
              <a:gd name="connsiteY16" fmla="*/ 917456 h 985483"/>
              <a:gd name="connsiteX17" fmla="*/ 5048 w 1059522"/>
              <a:gd name="connsiteY17" fmla="*/ 243716 h 985483"/>
              <a:gd name="connsiteX18" fmla="*/ 40539 w 1059522"/>
              <a:gd name="connsiteY18" fmla="*/ 270819 h 985483"/>
              <a:gd name="connsiteX19" fmla="*/ 150611 w 1059522"/>
              <a:gd name="connsiteY19" fmla="*/ 327996 h 985483"/>
              <a:gd name="connsiteX20" fmla="*/ 406061 w 1059522"/>
              <a:gd name="connsiteY20" fmla="*/ 319556 h 985483"/>
              <a:gd name="connsiteX21" fmla="*/ 419530 w 1059522"/>
              <a:gd name="connsiteY21" fmla="*/ 234951 h 985483"/>
              <a:gd name="connsiteX22" fmla="*/ 319398 w 1059522"/>
              <a:gd name="connsiteY22" fmla="*/ 156072 h 985483"/>
              <a:gd name="connsiteX23" fmla="*/ 333075 w 1059522"/>
              <a:gd name="connsiteY23" fmla="*/ 71639 h 985483"/>
              <a:gd name="connsiteX24" fmla="*/ 418288 w 1059522"/>
              <a:gd name="connsiteY24" fmla="*/ 22246 h 985483"/>
              <a:gd name="connsiteX25" fmla="*/ 534294 w 1059522"/>
              <a:gd name="connsiteY25" fmla="*/ 1046 h 985483"/>
              <a:gd name="connsiteX0" fmla="*/ 534294 w 1060385"/>
              <a:gd name="connsiteY0" fmla="*/ 1046 h 985483"/>
              <a:gd name="connsiteX1" fmla="*/ 707136 w 1060385"/>
              <a:gd name="connsiteY1" fmla="*/ 13806 h 985483"/>
              <a:gd name="connsiteX2" fmla="*/ 812178 w 1060385"/>
              <a:gd name="connsiteY2" fmla="*/ 72664 h 985483"/>
              <a:gd name="connsiteX3" fmla="*/ 813831 w 1060385"/>
              <a:gd name="connsiteY3" fmla="*/ 92928 h 985483"/>
              <a:gd name="connsiteX4" fmla="*/ 763009 w 1060385"/>
              <a:gd name="connsiteY4" fmla="*/ 157938 h 985483"/>
              <a:gd name="connsiteX5" fmla="*/ 801399 w 1060385"/>
              <a:gd name="connsiteY5" fmla="*/ 230939 h 985483"/>
              <a:gd name="connsiteX6" fmla="*/ 959535 w 1060385"/>
              <a:gd name="connsiteY6" fmla="*/ 265753 h 985483"/>
              <a:gd name="connsiteX7" fmla="*/ 1038603 w 1060385"/>
              <a:gd name="connsiteY7" fmla="*/ 207729 h 985483"/>
              <a:gd name="connsiteX8" fmla="*/ 1054427 w 1060385"/>
              <a:gd name="connsiteY8" fmla="*/ 170234 h 985483"/>
              <a:gd name="connsiteX9" fmla="*/ 1058280 w 1060385"/>
              <a:gd name="connsiteY9" fmla="*/ 903643 h 985483"/>
              <a:gd name="connsiteX10" fmla="*/ 777370 w 1060385"/>
              <a:gd name="connsiteY10" fmla="*/ 975553 h 985483"/>
              <a:gd name="connsiteX11" fmla="*/ 524793 w 1060385"/>
              <a:gd name="connsiteY11" fmla="*/ 832823 h 985483"/>
              <a:gd name="connsiteX12" fmla="*/ 332541 w 1060385"/>
              <a:gd name="connsiteY12" fmla="*/ 840323 h 985483"/>
              <a:gd name="connsiteX13" fmla="*/ 281238 w 1060385"/>
              <a:gd name="connsiteY13" fmla="*/ 911218 h 985483"/>
              <a:gd name="connsiteX14" fmla="*/ 218658 w 1060385"/>
              <a:gd name="connsiteY14" fmla="*/ 973028 h 985483"/>
              <a:gd name="connsiteX15" fmla="*/ 60575 w 1060385"/>
              <a:gd name="connsiteY15" fmla="*/ 943817 h 985483"/>
              <a:gd name="connsiteX16" fmla="*/ 0 w 1060385"/>
              <a:gd name="connsiteY16" fmla="*/ 917456 h 985483"/>
              <a:gd name="connsiteX17" fmla="*/ 5048 w 1060385"/>
              <a:gd name="connsiteY17" fmla="*/ 243716 h 985483"/>
              <a:gd name="connsiteX18" fmla="*/ 40539 w 1060385"/>
              <a:gd name="connsiteY18" fmla="*/ 270819 h 985483"/>
              <a:gd name="connsiteX19" fmla="*/ 150611 w 1060385"/>
              <a:gd name="connsiteY19" fmla="*/ 327996 h 985483"/>
              <a:gd name="connsiteX20" fmla="*/ 406061 w 1060385"/>
              <a:gd name="connsiteY20" fmla="*/ 319556 h 985483"/>
              <a:gd name="connsiteX21" fmla="*/ 419530 w 1060385"/>
              <a:gd name="connsiteY21" fmla="*/ 234951 h 985483"/>
              <a:gd name="connsiteX22" fmla="*/ 319398 w 1060385"/>
              <a:gd name="connsiteY22" fmla="*/ 156072 h 985483"/>
              <a:gd name="connsiteX23" fmla="*/ 333075 w 1060385"/>
              <a:gd name="connsiteY23" fmla="*/ 71639 h 985483"/>
              <a:gd name="connsiteX24" fmla="*/ 418288 w 1060385"/>
              <a:gd name="connsiteY24" fmla="*/ 22246 h 985483"/>
              <a:gd name="connsiteX25" fmla="*/ 534294 w 1060385"/>
              <a:gd name="connsiteY25" fmla="*/ 1046 h 985483"/>
              <a:gd name="connsiteX0" fmla="*/ 534294 w 1056253"/>
              <a:gd name="connsiteY0" fmla="*/ 1046 h 987512"/>
              <a:gd name="connsiteX1" fmla="*/ 707136 w 1056253"/>
              <a:gd name="connsiteY1" fmla="*/ 13806 h 987512"/>
              <a:gd name="connsiteX2" fmla="*/ 812178 w 1056253"/>
              <a:gd name="connsiteY2" fmla="*/ 72664 h 987512"/>
              <a:gd name="connsiteX3" fmla="*/ 813831 w 1056253"/>
              <a:gd name="connsiteY3" fmla="*/ 92928 h 987512"/>
              <a:gd name="connsiteX4" fmla="*/ 763009 w 1056253"/>
              <a:gd name="connsiteY4" fmla="*/ 157938 h 987512"/>
              <a:gd name="connsiteX5" fmla="*/ 801399 w 1056253"/>
              <a:gd name="connsiteY5" fmla="*/ 230939 h 987512"/>
              <a:gd name="connsiteX6" fmla="*/ 959535 w 1056253"/>
              <a:gd name="connsiteY6" fmla="*/ 265753 h 987512"/>
              <a:gd name="connsiteX7" fmla="*/ 1038603 w 1056253"/>
              <a:gd name="connsiteY7" fmla="*/ 207729 h 987512"/>
              <a:gd name="connsiteX8" fmla="*/ 1054427 w 1056253"/>
              <a:gd name="connsiteY8" fmla="*/ 170234 h 987512"/>
              <a:gd name="connsiteX9" fmla="*/ 1052149 w 1056253"/>
              <a:gd name="connsiteY9" fmla="*/ 908693 h 987512"/>
              <a:gd name="connsiteX10" fmla="*/ 777370 w 1056253"/>
              <a:gd name="connsiteY10" fmla="*/ 975553 h 987512"/>
              <a:gd name="connsiteX11" fmla="*/ 524793 w 1056253"/>
              <a:gd name="connsiteY11" fmla="*/ 832823 h 987512"/>
              <a:gd name="connsiteX12" fmla="*/ 332541 w 1056253"/>
              <a:gd name="connsiteY12" fmla="*/ 840323 h 987512"/>
              <a:gd name="connsiteX13" fmla="*/ 281238 w 1056253"/>
              <a:gd name="connsiteY13" fmla="*/ 911218 h 987512"/>
              <a:gd name="connsiteX14" fmla="*/ 218658 w 1056253"/>
              <a:gd name="connsiteY14" fmla="*/ 973028 h 987512"/>
              <a:gd name="connsiteX15" fmla="*/ 60575 w 1056253"/>
              <a:gd name="connsiteY15" fmla="*/ 943817 h 987512"/>
              <a:gd name="connsiteX16" fmla="*/ 0 w 1056253"/>
              <a:gd name="connsiteY16" fmla="*/ 917456 h 987512"/>
              <a:gd name="connsiteX17" fmla="*/ 5048 w 1056253"/>
              <a:gd name="connsiteY17" fmla="*/ 243716 h 987512"/>
              <a:gd name="connsiteX18" fmla="*/ 40539 w 1056253"/>
              <a:gd name="connsiteY18" fmla="*/ 270819 h 987512"/>
              <a:gd name="connsiteX19" fmla="*/ 150611 w 1056253"/>
              <a:gd name="connsiteY19" fmla="*/ 327996 h 987512"/>
              <a:gd name="connsiteX20" fmla="*/ 406061 w 1056253"/>
              <a:gd name="connsiteY20" fmla="*/ 319556 h 987512"/>
              <a:gd name="connsiteX21" fmla="*/ 419530 w 1056253"/>
              <a:gd name="connsiteY21" fmla="*/ 234951 h 987512"/>
              <a:gd name="connsiteX22" fmla="*/ 319398 w 1056253"/>
              <a:gd name="connsiteY22" fmla="*/ 156072 h 987512"/>
              <a:gd name="connsiteX23" fmla="*/ 333075 w 1056253"/>
              <a:gd name="connsiteY23" fmla="*/ 71639 h 987512"/>
              <a:gd name="connsiteX24" fmla="*/ 418288 w 1056253"/>
              <a:gd name="connsiteY24" fmla="*/ 22246 h 987512"/>
              <a:gd name="connsiteX25" fmla="*/ 534294 w 1056253"/>
              <a:gd name="connsiteY25" fmla="*/ 1046 h 987512"/>
              <a:gd name="connsiteX0" fmla="*/ 534294 w 1055223"/>
              <a:gd name="connsiteY0" fmla="*/ 1046 h 987512"/>
              <a:gd name="connsiteX1" fmla="*/ 707136 w 1055223"/>
              <a:gd name="connsiteY1" fmla="*/ 13806 h 987512"/>
              <a:gd name="connsiteX2" fmla="*/ 812178 w 1055223"/>
              <a:gd name="connsiteY2" fmla="*/ 72664 h 987512"/>
              <a:gd name="connsiteX3" fmla="*/ 813831 w 1055223"/>
              <a:gd name="connsiteY3" fmla="*/ 92928 h 987512"/>
              <a:gd name="connsiteX4" fmla="*/ 763009 w 1055223"/>
              <a:gd name="connsiteY4" fmla="*/ 157938 h 987512"/>
              <a:gd name="connsiteX5" fmla="*/ 801399 w 1055223"/>
              <a:gd name="connsiteY5" fmla="*/ 230939 h 987512"/>
              <a:gd name="connsiteX6" fmla="*/ 959535 w 1055223"/>
              <a:gd name="connsiteY6" fmla="*/ 265753 h 987512"/>
              <a:gd name="connsiteX7" fmla="*/ 1038603 w 1055223"/>
              <a:gd name="connsiteY7" fmla="*/ 207729 h 987512"/>
              <a:gd name="connsiteX8" fmla="*/ 1054427 w 1055223"/>
              <a:gd name="connsiteY8" fmla="*/ 170234 h 987512"/>
              <a:gd name="connsiteX9" fmla="*/ 1048470 w 1055223"/>
              <a:gd name="connsiteY9" fmla="*/ 908693 h 987512"/>
              <a:gd name="connsiteX10" fmla="*/ 777370 w 1055223"/>
              <a:gd name="connsiteY10" fmla="*/ 975553 h 987512"/>
              <a:gd name="connsiteX11" fmla="*/ 524793 w 1055223"/>
              <a:gd name="connsiteY11" fmla="*/ 832823 h 987512"/>
              <a:gd name="connsiteX12" fmla="*/ 332541 w 1055223"/>
              <a:gd name="connsiteY12" fmla="*/ 840323 h 987512"/>
              <a:gd name="connsiteX13" fmla="*/ 281238 w 1055223"/>
              <a:gd name="connsiteY13" fmla="*/ 911218 h 987512"/>
              <a:gd name="connsiteX14" fmla="*/ 218658 w 1055223"/>
              <a:gd name="connsiteY14" fmla="*/ 973028 h 987512"/>
              <a:gd name="connsiteX15" fmla="*/ 60575 w 1055223"/>
              <a:gd name="connsiteY15" fmla="*/ 943817 h 987512"/>
              <a:gd name="connsiteX16" fmla="*/ 0 w 1055223"/>
              <a:gd name="connsiteY16" fmla="*/ 917456 h 987512"/>
              <a:gd name="connsiteX17" fmla="*/ 5048 w 1055223"/>
              <a:gd name="connsiteY17" fmla="*/ 243716 h 987512"/>
              <a:gd name="connsiteX18" fmla="*/ 40539 w 1055223"/>
              <a:gd name="connsiteY18" fmla="*/ 270819 h 987512"/>
              <a:gd name="connsiteX19" fmla="*/ 150611 w 1055223"/>
              <a:gd name="connsiteY19" fmla="*/ 327996 h 987512"/>
              <a:gd name="connsiteX20" fmla="*/ 406061 w 1055223"/>
              <a:gd name="connsiteY20" fmla="*/ 319556 h 987512"/>
              <a:gd name="connsiteX21" fmla="*/ 419530 w 1055223"/>
              <a:gd name="connsiteY21" fmla="*/ 234951 h 987512"/>
              <a:gd name="connsiteX22" fmla="*/ 319398 w 1055223"/>
              <a:gd name="connsiteY22" fmla="*/ 156072 h 987512"/>
              <a:gd name="connsiteX23" fmla="*/ 333075 w 1055223"/>
              <a:gd name="connsiteY23" fmla="*/ 71639 h 987512"/>
              <a:gd name="connsiteX24" fmla="*/ 418288 w 1055223"/>
              <a:gd name="connsiteY24" fmla="*/ 22246 h 987512"/>
              <a:gd name="connsiteX25" fmla="*/ 534294 w 1055223"/>
              <a:gd name="connsiteY25" fmla="*/ 1046 h 987512"/>
              <a:gd name="connsiteX0" fmla="*/ 534294 w 1056872"/>
              <a:gd name="connsiteY0" fmla="*/ 1046 h 988230"/>
              <a:gd name="connsiteX1" fmla="*/ 707136 w 1056872"/>
              <a:gd name="connsiteY1" fmla="*/ 13806 h 988230"/>
              <a:gd name="connsiteX2" fmla="*/ 812178 w 1056872"/>
              <a:gd name="connsiteY2" fmla="*/ 72664 h 988230"/>
              <a:gd name="connsiteX3" fmla="*/ 813831 w 1056872"/>
              <a:gd name="connsiteY3" fmla="*/ 92928 h 988230"/>
              <a:gd name="connsiteX4" fmla="*/ 763009 w 1056872"/>
              <a:gd name="connsiteY4" fmla="*/ 157938 h 988230"/>
              <a:gd name="connsiteX5" fmla="*/ 801399 w 1056872"/>
              <a:gd name="connsiteY5" fmla="*/ 230939 h 988230"/>
              <a:gd name="connsiteX6" fmla="*/ 959535 w 1056872"/>
              <a:gd name="connsiteY6" fmla="*/ 265753 h 988230"/>
              <a:gd name="connsiteX7" fmla="*/ 1038603 w 1056872"/>
              <a:gd name="connsiteY7" fmla="*/ 207729 h 988230"/>
              <a:gd name="connsiteX8" fmla="*/ 1054427 w 1056872"/>
              <a:gd name="connsiteY8" fmla="*/ 170234 h 988230"/>
              <a:gd name="connsiteX9" fmla="*/ 1053374 w 1056872"/>
              <a:gd name="connsiteY9" fmla="*/ 910377 h 988230"/>
              <a:gd name="connsiteX10" fmla="*/ 777370 w 1056872"/>
              <a:gd name="connsiteY10" fmla="*/ 975553 h 988230"/>
              <a:gd name="connsiteX11" fmla="*/ 524793 w 1056872"/>
              <a:gd name="connsiteY11" fmla="*/ 832823 h 988230"/>
              <a:gd name="connsiteX12" fmla="*/ 332541 w 1056872"/>
              <a:gd name="connsiteY12" fmla="*/ 840323 h 988230"/>
              <a:gd name="connsiteX13" fmla="*/ 281238 w 1056872"/>
              <a:gd name="connsiteY13" fmla="*/ 911218 h 988230"/>
              <a:gd name="connsiteX14" fmla="*/ 218658 w 1056872"/>
              <a:gd name="connsiteY14" fmla="*/ 973028 h 988230"/>
              <a:gd name="connsiteX15" fmla="*/ 60575 w 1056872"/>
              <a:gd name="connsiteY15" fmla="*/ 943817 h 988230"/>
              <a:gd name="connsiteX16" fmla="*/ 0 w 1056872"/>
              <a:gd name="connsiteY16" fmla="*/ 917456 h 988230"/>
              <a:gd name="connsiteX17" fmla="*/ 5048 w 1056872"/>
              <a:gd name="connsiteY17" fmla="*/ 243716 h 988230"/>
              <a:gd name="connsiteX18" fmla="*/ 40539 w 1056872"/>
              <a:gd name="connsiteY18" fmla="*/ 270819 h 988230"/>
              <a:gd name="connsiteX19" fmla="*/ 150611 w 1056872"/>
              <a:gd name="connsiteY19" fmla="*/ 327996 h 988230"/>
              <a:gd name="connsiteX20" fmla="*/ 406061 w 1056872"/>
              <a:gd name="connsiteY20" fmla="*/ 319556 h 988230"/>
              <a:gd name="connsiteX21" fmla="*/ 419530 w 1056872"/>
              <a:gd name="connsiteY21" fmla="*/ 234951 h 988230"/>
              <a:gd name="connsiteX22" fmla="*/ 319398 w 1056872"/>
              <a:gd name="connsiteY22" fmla="*/ 156072 h 988230"/>
              <a:gd name="connsiteX23" fmla="*/ 333075 w 1056872"/>
              <a:gd name="connsiteY23" fmla="*/ 71639 h 988230"/>
              <a:gd name="connsiteX24" fmla="*/ 418288 w 1056872"/>
              <a:gd name="connsiteY24" fmla="*/ 22246 h 988230"/>
              <a:gd name="connsiteX25" fmla="*/ 534294 w 1056872"/>
              <a:gd name="connsiteY25" fmla="*/ 1046 h 988230"/>
              <a:gd name="connsiteX0" fmla="*/ 534294 w 1055586"/>
              <a:gd name="connsiteY0" fmla="*/ 1046 h 988230"/>
              <a:gd name="connsiteX1" fmla="*/ 707136 w 1055586"/>
              <a:gd name="connsiteY1" fmla="*/ 13806 h 988230"/>
              <a:gd name="connsiteX2" fmla="*/ 812178 w 1055586"/>
              <a:gd name="connsiteY2" fmla="*/ 72664 h 988230"/>
              <a:gd name="connsiteX3" fmla="*/ 813831 w 1055586"/>
              <a:gd name="connsiteY3" fmla="*/ 92928 h 988230"/>
              <a:gd name="connsiteX4" fmla="*/ 763009 w 1055586"/>
              <a:gd name="connsiteY4" fmla="*/ 157938 h 988230"/>
              <a:gd name="connsiteX5" fmla="*/ 801399 w 1055586"/>
              <a:gd name="connsiteY5" fmla="*/ 230939 h 988230"/>
              <a:gd name="connsiteX6" fmla="*/ 959535 w 1055586"/>
              <a:gd name="connsiteY6" fmla="*/ 265753 h 988230"/>
              <a:gd name="connsiteX7" fmla="*/ 1038603 w 1055586"/>
              <a:gd name="connsiteY7" fmla="*/ 207729 h 988230"/>
              <a:gd name="connsiteX8" fmla="*/ 1054427 w 1055586"/>
              <a:gd name="connsiteY8" fmla="*/ 170234 h 988230"/>
              <a:gd name="connsiteX9" fmla="*/ 1053374 w 1055586"/>
              <a:gd name="connsiteY9" fmla="*/ 910377 h 988230"/>
              <a:gd name="connsiteX10" fmla="*/ 777370 w 1055586"/>
              <a:gd name="connsiteY10" fmla="*/ 975553 h 988230"/>
              <a:gd name="connsiteX11" fmla="*/ 524793 w 1055586"/>
              <a:gd name="connsiteY11" fmla="*/ 832823 h 988230"/>
              <a:gd name="connsiteX12" fmla="*/ 332541 w 1055586"/>
              <a:gd name="connsiteY12" fmla="*/ 840323 h 988230"/>
              <a:gd name="connsiteX13" fmla="*/ 281238 w 1055586"/>
              <a:gd name="connsiteY13" fmla="*/ 911218 h 988230"/>
              <a:gd name="connsiteX14" fmla="*/ 218658 w 1055586"/>
              <a:gd name="connsiteY14" fmla="*/ 973028 h 988230"/>
              <a:gd name="connsiteX15" fmla="*/ 60575 w 1055586"/>
              <a:gd name="connsiteY15" fmla="*/ 943817 h 988230"/>
              <a:gd name="connsiteX16" fmla="*/ 0 w 1055586"/>
              <a:gd name="connsiteY16" fmla="*/ 917456 h 988230"/>
              <a:gd name="connsiteX17" fmla="*/ 5048 w 1055586"/>
              <a:gd name="connsiteY17" fmla="*/ 243716 h 988230"/>
              <a:gd name="connsiteX18" fmla="*/ 40539 w 1055586"/>
              <a:gd name="connsiteY18" fmla="*/ 270819 h 988230"/>
              <a:gd name="connsiteX19" fmla="*/ 150611 w 1055586"/>
              <a:gd name="connsiteY19" fmla="*/ 327996 h 988230"/>
              <a:gd name="connsiteX20" fmla="*/ 406061 w 1055586"/>
              <a:gd name="connsiteY20" fmla="*/ 319556 h 988230"/>
              <a:gd name="connsiteX21" fmla="*/ 419530 w 1055586"/>
              <a:gd name="connsiteY21" fmla="*/ 234951 h 988230"/>
              <a:gd name="connsiteX22" fmla="*/ 319398 w 1055586"/>
              <a:gd name="connsiteY22" fmla="*/ 156072 h 988230"/>
              <a:gd name="connsiteX23" fmla="*/ 333075 w 1055586"/>
              <a:gd name="connsiteY23" fmla="*/ 71639 h 988230"/>
              <a:gd name="connsiteX24" fmla="*/ 418288 w 1055586"/>
              <a:gd name="connsiteY24" fmla="*/ 22246 h 988230"/>
              <a:gd name="connsiteX25" fmla="*/ 534294 w 1055586"/>
              <a:gd name="connsiteY25" fmla="*/ 1046 h 988230"/>
              <a:gd name="connsiteX0" fmla="*/ 534294 w 1054427"/>
              <a:gd name="connsiteY0" fmla="*/ 1046 h 988230"/>
              <a:gd name="connsiteX1" fmla="*/ 707136 w 1054427"/>
              <a:gd name="connsiteY1" fmla="*/ 13806 h 988230"/>
              <a:gd name="connsiteX2" fmla="*/ 812178 w 1054427"/>
              <a:gd name="connsiteY2" fmla="*/ 72664 h 988230"/>
              <a:gd name="connsiteX3" fmla="*/ 813831 w 1054427"/>
              <a:gd name="connsiteY3" fmla="*/ 92928 h 988230"/>
              <a:gd name="connsiteX4" fmla="*/ 763009 w 1054427"/>
              <a:gd name="connsiteY4" fmla="*/ 157938 h 988230"/>
              <a:gd name="connsiteX5" fmla="*/ 801399 w 1054427"/>
              <a:gd name="connsiteY5" fmla="*/ 230939 h 988230"/>
              <a:gd name="connsiteX6" fmla="*/ 959535 w 1054427"/>
              <a:gd name="connsiteY6" fmla="*/ 265753 h 988230"/>
              <a:gd name="connsiteX7" fmla="*/ 1038603 w 1054427"/>
              <a:gd name="connsiteY7" fmla="*/ 207729 h 988230"/>
              <a:gd name="connsiteX8" fmla="*/ 1054427 w 1054427"/>
              <a:gd name="connsiteY8" fmla="*/ 170234 h 988230"/>
              <a:gd name="connsiteX9" fmla="*/ 1053374 w 1054427"/>
              <a:gd name="connsiteY9" fmla="*/ 910377 h 988230"/>
              <a:gd name="connsiteX10" fmla="*/ 777370 w 1054427"/>
              <a:gd name="connsiteY10" fmla="*/ 975553 h 988230"/>
              <a:gd name="connsiteX11" fmla="*/ 524793 w 1054427"/>
              <a:gd name="connsiteY11" fmla="*/ 832823 h 988230"/>
              <a:gd name="connsiteX12" fmla="*/ 332541 w 1054427"/>
              <a:gd name="connsiteY12" fmla="*/ 840323 h 988230"/>
              <a:gd name="connsiteX13" fmla="*/ 281238 w 1054427"/>
              <a:gd name="connsiteY13" fmla="*/ 911218 h 988230"/>
              <a:gd name="connsiteX14" fmla="*/ 218658 w 1054427"/>
              <a:gd name="connsiteY14" fmla="*/ 973028 h 988230"/>
              <a:gd name="connsiteX15" fmla="*/ 60575 w 1054427"/>
              <a:gd name="connsiteY15" fmla="*/ 943817 h 988230"/>
              <a:gd name="connsiteX16" fmla="*/ 0 w 1054427"/>
              <a:gd name="connsiteY16" fmla="*/ 917456 h 988230"/>
              <a:gd name="connsiteX17" fmla="*/ 5048 w 1054427"/>
              <a:gd name="connsiteY17" fmla="*/ 243716 h 988230"/>
              <a:gd name="connsiteX18" fmla="*/ 40539 w 1054427"/>
              <a:gd name="connsiteY18" fmla="*/ 270819 h 988230"/>
              <a:gd name="connsiteX19" fmla="*/ 150611 w 1054427"/>
              <a:gd name="connsiteY19" fmla="*/ 327996 h 988230"/>
              <a:gd name="connsiteX20" fmla="*/ 406061 w 1054427"/>
              <a:gd name="connsiteY20" fmla="*/ 319556 h 988230"/>
              <a:gd name="connsiteX21" fmla="*/ 419530 w 1054427"/>
              <a:gd name="connsiteY21" fmla="*/ 234951 h 988230"/>
              <a:gd name="connsiteX22" fmla="*/ 319398 w 1054427"/>
              <a:gd name="connsiteY22" fmla="*/ 156072 h 988230"/>
              <a:gd name="connsiteX23" fmla="*/ 333075 w 1054427"/>
              <a:gd name="connsiteY23" fmla="*/ 71639 h 988230"/>
              <a:gd name="connsiteX24" fmla="*/ 418288 w 1054427"/>
              <a:gd name="connsiteY24" fmla="*/ 22246 h 988230"/>
              <a:gd name="connsiteX25" fmla="*/ 534294 w 1054427"/>
              <a:gd name="connsiteY25" fmla="*/ 1046 h 988230"/>
              <a:gd name="connsiteX0" fmla="*/ 534294 w 1054427"/>
              <a:gd name="connsiteY0" fmla="*/ 1046 h 988230"/>
              <a:gd name="connsiteX1" fmla="*/ 707136 w 1054427"/>
              <a:gd name="connsiteY1" fmla="*/ 13806 h 988230"/>
              <a:gd name="connsiteX2" fmla="*/ 812178 w 1054427"/>
              <a:gd name="connsiteY2" fmla="*/ 72664 h 988230"/>
              <a:gd name="connsiteX3" fmla="*/ 813831 w 1054427"/>
              <a:gd name="connsiteY3" fmla="*/ 92928 h 988230"/>
              <a:gd name="connsiteX4" fmla="*/ 763009 w 1054427"/>
              <a:gd name="connsiteY4" fmla="*/ 157938 h 988230"/>
              <a:gd name="connsiteX5" fmla="*/ 801399 w 1054427"/>
              <a:gd name="connsiteY5" fmla="*/ 230939 h 988230"/>
              <a:gd name="connsiteX6" fmla="*/ 959535 w 1054427"/>
              <a:gd name="connsiteY6" fmla="*/ 265753 h 988230"/>
              <a:gd name="connsiteX7" fmla="*/ 1038603 w 1054427"/>
              <a:gd name="connsiteY7" fmla="*/ 207729 h 988230"/>
              <a:gd name="connsiteX8" fmla="*/ 1054427 w 1054427"/>
              <a:gd name="connsiteY8" fmla="*/ 170234 h 988230"/>
              <a:gd name="connsiteX9" fmla="*/ 1053374 w 1054427"/>
              <a:gd name="connsiteY9" fmla="*/ 910377 h 988230"/>
              <a:gd name="connsiteX10" fmla="*/ 777370 w 1054427"/>
              <a:gd name="connsiteY10" fmla="*/ 975553 h 988230"/>
              <a:gd name="connsiteX11" fmla="*/ 524793 w 1054427"/>
              <a:gd name="connsiteY11" fmla="*/ 832823 h 988230"/>
              <a:gd name="connsiteX12" fmla="*/ 332541 w 1054427"/>
              <a:gd name="connsiteY12" fmla="*/ 840323 h 988230"/>
              <a:gd name="connsiteX13" fmla="*/ 281238 w 1054427"/>
              <a:gd name="connsiteY13" fmla="*/ 911218 h 988230"/>
              <a:gd name="connsiteX14" fmla="*/ 218658 w 1054427"/>
              <a:gd name="connsiteY14" fmla="*/ 973028 h 988230"/>
              <a:gd name="connsiteX15" fmla="*/ 60575 w 1054427"/>
              <a:gd name="connsiteY15" fmla="*/ 943817 h 988230"/>
              <a:gd name="connsiteX16" fmla="*/ 0 w 1054427"/>
              <a:gd name="connsiteY16" fmla="*/ 917456 h 988230"/>
              <a:gd name="connsiteX17" fmla="*/ 5048 w 1054427"/>
              <a:gd name="connsiteY17" fmla="*/ 243716 h 988230"/>
              <a:gd name="connsiteX18" fmla="*/ 61384 w 1054427"/>
              <a:gd name="connsiteY18" fmla="*/ 291018 h 988230"/>
              <a:gd name="connsiteX19" fmla="*/ 150611 w 1054427"/>
              <a:gd name="connsiteY19" fmla="*/ 327996 h 988230"/>
              <a:gd name="connsiteX20" fmla="*/ 406061 w 1054427"/>
              <a:gd name="connsiteY20" fmla="*/ 319556 h 988230"/>
              <a:gd name="connsiteX21" fmla="*/ 419530 w 1054427"/>
              <a:gd name="connsiteY21" fmla="*/ 234951 h 988230"/>
              <a:gd name="connsiteX22" fmla="*/ 319398 w 1054427"/>
              <a:gd name="connsiteY22" fmla="*/ 156072 h 988230"/>
              <a:gd name="connsiteX23" fmla="*/ 333075 w 1054427"/>
              <a:gd name="connsiteY23" fmla="*/ 71639 h 988230"/>
              <a:gd name="connsiteX24" fmla="*/ 418288 w 1054427"/>
              <a:gd name="connsiteY24" fmla="*/ 22246 h 988230"/>
              <a:gd name="connsiteX25" fmla="*/ 534294 w 1054427"/>
              <a:gd name="connsiteY25" fmla="*/ 1046 h 988230"/>
              <a:gd name="connsiteX0" fmla="*/ 534303 w 1054436"/>
              <a:gd name="connsiteY0" fmla="*/ 1046 h 988230"/>
              <a:gd name="connsiteX1" fmla="*/ 707145 w 1054436"/>
              <a:gd name="connsiteY1" fmla="*/ 13806 h 988230"/>
              <a:gd name="connsiteX2" fmla="*/ 812187 w 1054436"/>
              <a:gd name="connsiteY2" fmla="*/ 72664 h 988230"/>
              <a:gd name="connsiteX3" fmla="*/ 813840 w 1054436"/>
              <a:gd name="connsiteY3" fmla="*/ 92928 h 988230"/>
              <a:gd name="connsiteX4" fmla="*/ 763018 w 1054436"/>
              <a:gd name="connsiteY4" fmla="*/ 157938 h 988230"/>
              <a:gd name="connsiteX5" fmla="*/ 801408 w 1054436"/>
              <a:gd name="connsiteY5" fmla="*/ 230939 h 988230"/>
              <a:gd name="connsiteX6" fmla="*/ 959544 w 1054436"/>
              <a:gd name="connsiteY6" fmla="*/ 265753 h 988230"/>
              <a:gd name="connsiteX7" fmla="*/ 1038612 w 1054436"/>
              <a:gd name="connsiteY7" fmla="*/ 207729 h 988230"/>
              <a:gd name="connsiteX8" fmla="*/ 1054436 w 1054436"/>
              <a:gd name="connsiteY8" fmla="*/ 170234 h 988230"/>
              <a:gd name="connsiteX9" fmla="*/ 1053383 w 1054436"/>
              <a:gd name="connsiteY9" fmla="*/ 910377 h 988230"/>
              <a:gd name="connsiteX10" fmla="*/ 777379 w 1054436"/>
              <a:gd name="connsiteY10" fmla="*/ 975553 h 988230"/>
              <a:gd name="connsiteX11" fmla="*/ 524802 w 1054436"/>
              <a:gd name="connsiteY11" fmla="*/ 832823 h 988230"/>
              <a:gd name="connsiteX12" fmla="*/ 332550 w 1054436"/>
              <a:gd name="connsiteY12" fmla="*/ 840323 h 988230"/>
              <a:gd name="connsiteX13" fmla="*/ 281247 w 1054436"/>
              <a:gd name="connsiteY13" fmla="*/ 911218 h 988230"/>
              <a:gd name="connsiteX14" fmla="*/ 218667 w 1054436"/>
              <a:gd name="connsiteY14" fmla="*/ 973028 h 988230"/>
              <a:gd name="connsiteX15" fmla="*/ 60584 w 1054436"/>
              <a:gd name="connsiteY15" fmla="*/ 943817 h 988230"/>
              <a:gd name="connsiteX16" fmla="*/ 9 w 1054436"/>
              <a:gd name="connsiteY16" fmla="*/ 917456 h 988230"/>
              <a:gd name="connsiteX17" fmla="*/ 1378 w 1054436"/>
              <a:gd name="connsiteY17" fmla="*/ 242033 h 988230"/>
              <a:gd name="connsiteX18" fmla="*/ 61393 w 1054436"/>
              <a:gd name="connsiteY18" fmla="*/ 291018 h 988230"/>
              <a:gd name="connsiteX19" fmla="*/ 150620 w 1054436"/>
              <a:gd name="connsiteY19" fmla="*/ 327996 h 988230"/>
              <a:gd name="connsiteX20" fmla="*/ 406070 w 1054436"/>
              <a:gd name="connsiteY20" fmla="*/ 319556 h 988230"/>
              <a:gd name="connsiteX21" fmla="*/ 419539 w 1054436"/>
              <a:gd name="connsiteY21" fmla="*/ 234951 h 988230"/>
              <a:gd name="connsiteX22" fmla="*/ 319407 w 1054436"/>
              <a:gd name="connsiteY22" fmla="*/ 156072 h 988230"/>
              <a:gd name="connsiteX23" fmla="*/ 333084 w 1054436"/>
              <a:gd name="connsiteY23" fmla="*/ 71639 h 988230"/>
              <a:gd name="connsiteX24" fmla="*/ 418297 w 1054436"/>
              <a:gd name="connsiteY24" fmla="*/ 22246 h 988230"/>
              <a:gd name="connsiteX25" fmla="*/ 534303 w 1054436"/>
              <a:gd name="connsiteY25" fmla="*/ 1046 h 988230"/>
              <a:gd name="connsiteX0" fmla="*/ 534294 w 1054427"/>
              <a:gd name="connsiteY0" fmla="*/ 1046 h 988230"/>
              <a:gd name="connsiteX1" fmla="*/ 707136 w 1054427"/>
              <a:gd name="connsiteY1" fmla="*/ 13806 h 988230"/>
              <a:gd name="connsiteX2" fmla="*/ 812178 w 1054427"/>
              <a:gd name="connsiteY2" fmla="*/ 72664 h 988230"/>
              <a:gd name="connsiteX3" fmla="*/ 813831 w 1054427"/>
              <a:gd name="connsiteY3" fmla="*/ 92928 h 988230"/>
              <a:gd name="connsiteX4" fmla="*/ 763009 w 1054427"/>
              <a:gd name="connsiteY4" fmla="*/ 157938 h 988230"/>
              <a:gd name="connsiteX5" fmla="*/ 801399 w 1054427"/>
              <a:gd name="connsiteY5" fmla="*/ 230939 h 988230"/>
              <a:gd name="connsiteX6" fmla="*/ 959535 w 1054427"/>
              <a:gd name="connsiteY6" fmla="*/ 265753 h 988230"/>
              <a:gd name="connsiteX7" fmla="*/ 1038603 w 1054427"/>
              <a:gd name="connsiteY7" fmla="*/ 207729 h 988230"/>
              <a:gd name="connsiteX8" fmla="*/ 1054427 w 1054427"/>
              <a:gd name="connsiteY8" fmla="*/ 170234 h 988230"/>
              <a:gd name="connsiteX9" fmla="*/ 1053374 w 1054427"/>
              <a:gd name="connsiteY9" fmla="*/ 910377 h 988230"/>
              <a:gd name="connsiteX10" fmla="*/ 777370 w 1054427"/>
              <a:gd name="connsiteY10" fmla="*/ 975553 h 988230"/>
              <a:gd name="connsiteX11" fmla="*/ 524793 w 1054427"/>
              <a:gd name="connsiteY11" fmla="*/ 832823 h 988230"/>
              <a:gd name="connsiteX12" fmla="*/ 332541 w 1054427"/>
              <a:gd name="connsiteY12" fmla="*/ 840323 h 988230"/>
              <a:gd name="connsiteX13" fmla="*/ 281238 w 1054427"/>
              <a:gd name="connsiteY13" fmla="*/ 911218 h 988230"/>
              <a:gd name="connsiteX14" fmla="*/ 218658 w 1054427"/>
              <a:gd name="connsiteY14" fmla="*/ 973028 h 988230"/>
              <a:gd name="connsiteX15" fmla="*/ 60575 w 1054427"/>
              <a:gd name="connsiteY15" fmla="*/ 943817 h 988230"/>
              <a:gd name="connsiteX16" fmla="*/ 0 w 1054427"/>
              <a:gd name="connsiteY16" fmla="*/ 917456 h 988230"/>
              <a:gd name="connsiteX17" fmla="*/ 3822 w 1054427"/>
              <a:gd name="connsiteY17" fmla="*/ 245399 h 988230"/>
              <a:gd name="connsiteX18" fmla="*/ 61384 w 1054427"/>
              <a:gd name="connsiteY18" fmla="*/ 291018 h 988230"/>
              <a:gd name="connsiteX19" fmla="*/ 150611 w 1054427"/>
              <a:gd name="connsiteY19" fmla="*/ 327996 h 988230"/>
              <a:gd name="connsiteX20" fmla="*/ 406061 w 1054427"/>
              <a:gd name="connsiteY20" fmla="*/ 319556 h 988230"/>
              <a:gd name="connsiteX21" fmla="*/ 419530 w 1054427"/>
              <a:gd name="connsiteY21" fmla="*/ 234951 h 988230"/>
              <a:gd name="connsiteX22" fmla="*/ 319398 w 1054427"/>
              <a:gd name="connsiteY22" fmla="*/ 156072 h 988230"/>
              <a:gd name="connsiteX23" fmla="*/ 333075 w 1054427"/>
              <a:gd name="connsiteY23" fmla="*/ 71639 h 988230"/>
              <a:gd name="connsiteX24" fmla="*/ 418288 w 1054427"/>
              <a:gd name="connsiteY24" fmla="*/ 22246 h 988230"/>
              <a:gd name="connsiteX25" fmla="*/ 534294 w 1054427"/>
              <a:gd name="connsiteY25" fmla="*/ 1046 h 988230"/>
              <a:gd name="connsiteX0" fmla="*/ 534294 w 1054427"/>
              <a:gd name="connsiteY0" fmla="*/ 1046 h 988230"/>
              <a:gd name="connsiteX1" fmla="*/ 707136 w 1054427"/>
              <a:gd name="connsiteY1" fmla="*/ 13806 h 988230"/>
              <a:gd name="connsiteX2" fmla="*/ 812178 w 1054427"/>
              <a:gd name="connsiteY2" fmla="*/ 72664 h 988230"/>
              <a:gd name="connsiteX3" fmla="*/ 813831 w 1054427"/>
              <a:gd name="connsiteY3" fmla="*/ 92928 h 988230"/>
              <a:gd name="connsiteX4" fmla="*/ 763009 w 1054427"/>
              <a:gd name="connsiteY4" fmla="*/ 157938 h 988230"/>
              <a:gd name="connsiteX5" fmla="*/ 801399 w 1054427"/>
              <a:gd name="connsiteY5" fmla="*/ 230939 h 988230"/>
              <a:gd name="connsiteX6" fmla="*/ 959535 w 1054427"/>
              <a:gd name="connsiteY6" fmla="*/ 265753 h 988230"/>
              <a:gd name="connsiteX7" fmla="*/ 1038603 w 1054427"/>
              <a:gd name="connsiteY7" fmla="*/ 207729 h 988230"/>
              <a:gd name="connsiteX8" fmla="*/ 1054427 w 1054427"/>
              <a:gd name="connsiteY8" fmla="*/ 170234 h 988230"/>
              <a:gd name="connsiteX9" fmla="*/ 1053374 w 1054427"/>
              <a:gd name="connsiteY9" fmla="*/ 910377 h 988230"/>
              <a:gd name="connsiteX10" fmla="*/ 777370 w 1054427"/>
              <a:gd name="connsiteY10" fmla="*/ 975553 h 988230"/>
              <a:gd name="connsiteX11" fmla="*/ 524793 w 1054427"/>
              <a:gd name="connsiteY11" fmla="*/ 832823 h 988230"/>
              <a:gd name="connsiteX12" fmla="*/ 332541 w 1054427"/>
              <a:gd name="connsiteY12" fmla="*/ 840323 h 988230"/>
              <a:gd name="connsiteX13" fmla="*/ 281238 w 1054427"/>
              <a:gd name="connsiteY13" fmla="*/ 911218 h 988230"/>
              <a:gd name="connsiteX14" fmla="*/ 218658 w 1054427"/>
              <a:gd name="connsiteY14" fmla="*/ 973028 h 988230"/>
              <a:gd name="connsiteX15" fmla="*/ 60575 w 1054427"/>
              <a:gd name="connsiteY15" fmla="*/ 943817 h 988230"/>
              <a:gd name="connsiteX16" fmla="*/ 0 w 1054427"/>
              <a:gd name="connsiteY16" fmla="*/ 917456 h 988230"/>
              <a:gd name="connsiteX17" fmla="*/ 3822 w 1054427"/>
              <a:gd name="connsiteY17" fmla="*/ 245399 h 988230"/>
              <a:gd name="connsiteX18" fmla="*/ 61384 w 1054427"/>
              <a:gd name="connsiteY18" fmla="*/ 291018 h 988230"/>
              <a:gd name="connsiteX19" fmla="*/ 150611 w 1054427"/>
              <a:gd name="connsiteY19" fmla="*/ 327996 h 988230"/>
              <a:gd name="connsiteX20" fmla="*/ 406061 w 1054427"/>
              <a:gd name="connsiteY20" fmla="*/ 319556 h 988230"/>
              <a:gd name="connsiteX21" fmla="*/ 419530 w 1054427"/>
              <a:gd name="connsiteY21" fmla="*/ 234951 h 988230"/>
              <a:gd name="connsiteX22" fmla="*/ 319398 w 1054427"/>
              <a:gd name="connsiteY22" fmla="*/ 156072 h 988230"/>
              <a:gd name="connsiteX23" fmla="*/ 333075 w 1054427"/>
              <a:gd name="connsiteY23" fmla="*/ 71639 h 988230"/>
              <a:gd name="connsiteX24" fmla="*/ 418288 w 1054427"/>
              <a:gd name="connsiteY24" fmla="*/ 22246 h 988230"/>
              <a:gd name="connsiteX25" fmla="*/ 534294 w 1054427"/>
              <a:gd name="connsiteY25" fmla="*/ 1046 h 988230"/>
              <a:gd name="connsiteX0" fmla="*/ 534294 w 1054427"/>
              <a:gd name="connsiteY0" fmla="*/ 905 h 988089"/>
              <a:gd name="connsiteX1" fmla="*/ 707136 w 1054427"/>
              <a:gd name="connsiteY1" fmla="*/ 13665 h 988089"/>
              <a:gd name="connsiteX2" fmla="*/ 808500 w 1054427"/>
              <a:gd name="connsiteY2" fmla="*/ 64107 h 988089"/>
              <a:gd name="connsiteX3" fmla="*/ 813831 w 1054427"/>
              <a:gd name="connsiteY3" fmla="*/ 92787 h 988089"/>
              <a:gd name="connsiteX4" fmla="*/ 763009 w 1054427"/>
              <a:gd name="connsiteY4" fmla="*/ 157797 h 988089"/>
              <a:gd name="connsiteX5" fmla="*/ 801399 w 1054427"/>
              <a:gd name="connsiteY5" fmla="*/ 230798 h 988089"/>
              <a:gd name="connsiteX6" fmla="*/ 959535 w 1054427"/>
              <a:gd name="connsiteY6" fmla="*/ 265612 h 988089"/>
              <a:gd name="connsiteX7" fmla="*/ 1038603 w 1054427"/>
              <a:gd name="connsiteY7" fmla="*/ 207588 h 988089"/>
              <a:gd name="connsiteX8" fmla="*/ 1054427 w 1054427"/>
              <a:gd name="connsiteY8" fmla="*/ 170093 h 988089"/>
              <a:gd name="connsiteX9" fmla="*/ 1053374 w 1054427"/>
              <a:gd name="connsiteY9" fmla="*/ 910236 h 988089"/>
              <a:gd name="connsiteX10" fmla="*/ 777370 w 1054427"/>
              <a:gd name="connsiteY10" fmla="*/ 975412 h 988089"/>
              <a:gd name="connsiteX11" fmla="*/ 524793 w 1054427"/>
              <a:gd name="connsiteY11" fmla="*/ 832682 h 988089"/>
              <a:gd name="connsiteX12" fmla="*/ 332541 w 1054427"/>
              <a:gd name="connsiteY12" fmla="*/ 840182 h 988089"/>
              <a:gd name="connsiteX13" fmla="*/ 281238 w 1054427"/>
              <a:gd name="connsiteY13" fmla="*/ 911077 h 988089"/>
              <a:gd name="connsiteX14" fmla="*/ 218658 w 1054427"/>
              <a:gd name="connsiteY14" fmla="*/ 972887 h 988089"/>
              <a:gd name="connsiteX15" fmla="*/ 60575 w 1054427"/>
              <a:gd name="connsiteY15" fmla="*/ 943676 h 988089"/>
              <a:gd name="connsiteX16" fmla="*/ 0 w 1054427"/>
              <a:gd name="connsiteY16" fmla="*/ 917315 h 988089"/>
              <a:gd name="connsiteX17" fmla="*/ 3822 w 1054427"/>
              <a:gd name="connsiteY17" fmla="*/ 245258 h 988089"/>
              <a:gd name="connsiteX18" fmla="*/ 61384 w 1054427"/>
              <a:gd name="connsiteY18" fmla="*/ 290877 h 988089"/>
              <a:gd name="connsiteX19" fmla="*/ 150611 w 1054427"/>
              <a:gd name="connsiteY19" fmla="*/ 327855 h 988089"/>
              <a:gd name="connsiteX20" fmla="*/ 406061 w 1054427"/>
              <a:gd name="connsiteY20" fmla="*/ 319415 h 988089"/>
              <a:gd name="connsiteX21" fmla="*/ 419530 w 1054427"/>
              <a:gd name="connsiteY21" fmla="*/ 234810 h 988089"/>
              <a:gd name="connsiteX22" fmla="*/ 319398 w 1054427"/>
              <a:gd name="connsiteY22" fmla="*/ 155931 h 988089"/>
              <a:gd name="connsiteX23" fmla="*/ 333075 w 1054427"/>
              <a:gd name="connsiteY23" fmla="*/ 71498 h 988089"/>
              <a:gd name="connsiteX24" fmla="*/ 418288 w 1054427"/>
              <a:gd name="connsiteY24" fmla="*/ 22105 h 988089"/>
              <a:gd name="connsiteX25" fmla="*/ 534294 w 1054427"/>
              <a:gd name="connsiteY25" fmla="*/ 905 h 988089"/>
              <a:gd name="connsiteX0" fmla="*/ 534294 w 1054427"/>
              <a:gd name="connsiteY0" fmla="*/ 905 h 988089"/>
              <a:gd name="connsiteX1" fmla="*/ 707136 w 1054427"/>
              <a:gd name="connsiteY1" fmla="*/ 13665 h 988089"/>
              <a:gd name="connsiteX2" fmla="*/ 808500 w 1054427"/>
              <a:gd name="connsiteY2" fmla="*/ 64107 h 988089"/>
              <a:gd name="connsiteX3" fmla="*/ 813831 w 1054427"/>
              <a:gd name="connsiteY3" fmla="*/ 92787 h 988089"/>
              <a:gd name="connsiteX4" fmla="*/ 774473 w 1054427"/>
              <a:gd name="connsiteY4" fmla="*/ 130174 h 988089"/>
              <a:gd name="connsiteX5" fmla="*/ 763009 w 1054427"/>
              <a:gd name="connsiteY5" fmla="*/ 157797 h 988089"/>
              <a:gd name="connsiteX6" fmla="*/ 801399 w 1054427"/>
              <a:gd name="connsiteY6" fmla="*/ 230798 h 988089"/>
              <a:gd name="connsiteX7" fmla="*/ 959535 w 1054427"/>
              <a:gd name="connsiteY7" fmla="*/ 265612 h 988089"/>
              <a:gd name="connsiteX8" fmla="*/ 1038603 w 1054427"/>
              <a:gd name="connsiteY8" fmla="*/ 207588 h 988089"/>
              <a:gd name="connsiteX9" fmla="*/ 1054427 w 1054427"/>
              <a:gd name="connsiteY9" fmla="*/ 170093 h 988089"/>
              <a:gd name="connsiteX10" fmla="*/ 1053374 w 1054427"/>
              <a:gd name="connsiteY10" fmla="*/ 910236 h 988089"/>
              <a:gd name="connsiteX11" fmla="*/ 777370 w 1054427"/>
              <a:gd name="connsiteY11" fmla="*/ 975412 h 988089"/>
              <a:gd name="connsiteX12" fmla="*/ 524793 w 1054427"/>
              <a:gd name="connsiteY12" fmla="*/ 832682 h 988089"/>
              <a:gd name="connsiteX13" fmla="*/ 332541 w 1054427"/>
              <a:gd name="connsiteY13" fmla="*/ 840182 h 988089"/>
              <a:gd name="connsiteX14" fmla="*/ 281238 w 1054427"/>
              <a:gd name="connsiteY14" fmla="*/ 911077 h 988089"/>
              <a:gd name="connsiteX15" fmla="*/ 218658 w 1054427"/>
              <a:gd name="connsiteY15" fmla="*/ 972887 h 988089"/>
              <a:gd name="connsiteX16" fmla="*/ 60575 w 1054427"/>
              <a:gd name="connsiteY16" fmla="*/ 943676 h 988089"/>
              <a:gd name="connsiteX17" fmla="*/ 0 w 1054427"/>
              <a:gd name="connsiteY17" fmla="*/ 917315 h 988089"/>
              <a:gd name="connsiteX18" fmla="*/ 3822 w 1054427"/>
              <a:gd name="connsiteY18" fmla="*/ 245258 h 988089"/>
              <a:gd name="connsiteX19" fmla="*/ 61384 w 1054427"/>
              <a:gd name="connsiteY19" fmla="*/ 290877 h 988089"/>
              <a:gd name="connsiteX20" fmla="*/ 150611 w 1054427"/>
              <a:gd name="connsiteY20" fmla="*/ 327855 h 988089"/>
              <a:gd name="connsiteX21" fmla="*/ 406061 w 1054427"/>
              <a:gd name="connsiteY21" fmla="*/ 319415 h 988089"/>
              <a:gd name="connsiteX22" fmla="*/ 419530 w 1054427"/>
              <a:gd name="connsiteY22" fmla="*/ 234810 h 988089"/>
              <a:gd name="connsiteX23" fmla="*/ 319398 w 1054427"/>
              <a:gd name="connsiteY23" fmla="*/ 155931 h 988089"/>
              <a:gd name="connsiteX24" fmla="*/ 333075 w 1054427"/>
              <a:gd name="connsiteY24" fmla="*/ 71498 h 988089"/>
              <a:gd name="connsiteX25" fmla="*/ 418288 w 1054427"/>
              <a:gd name="connsiteY25" fmla="*/ 22105 h 988089"/>
              <a:gd name="connsiteX26" fmla="*/ 534294 w 1054427"/>
              <a:gd name="connsiteY26" fmla="*/ 905 h 988089"/>
              <a:gd name="connsiteX0" fmla="*/ 534294 w 1054427"/>
              <a:gd name="connsiteY0" fmla="*/ 905 h 988089"/>
              <a:gd name="connsiteX1" fmla="*/ 707136 w 1054427"/>
              <a:gd name="connsiteY1" fmla="*/ 13665 h 988089"/>
              <a:gd name="connsiteX2" fmla="*/ 808500 w 1054427"/>
              <a:gd name="connsiteY2" fmla="*/ 64107 h 988089"/>
              <a:gd name="connsiteX3" fmla="*/ 813831 w 1054427"/>
              <a:gd name="connsiteY3" fmla="*/ 92787 h 988089"/>
              <a:gd name="connsiteX4" fmla="*/ 796544 w 1054427"/>
              <a:gd name="connsiteY4" fmla="*/ 104926 h 988089"/>
              <a:gd name="connsiteX5" fmla="*/ 763009 w 1054427"/>
              <a:gd name="connsiteY5" fmla="*/ 157797 h 988089"/>
              <a:gd name="connsiteX6" fmla="*/ 801399 w 1054427"/>
              <a:gd name="connsiteY6" fmla="*/ 230798 h 988089"/>
              <a:gd name="connsiteX7" fmla="*/ 959535 w 1054427"/>
              <a:gd name="connsiteY7" fmla="*/ 265612 h 988089"/>
              <a:gd name="connsiteX8" fmla="*/ 1038603 w 1054427"/>
              <a:gd name="connsiteY8" fmla="*/ 207588 h 988089"/>
              <a:gd name="connsiteX9" fmla="*/ 1054427 w 1054427"/>
              <a:gd name="connsiteY9" fmla="*/ 170093 h 988089"/>
              <a:gd name="connsiteX10" fmla="*/ 1053374 w 1054427"/>
              <a:gd name="connsiteY10" fmla="*/ 910236 h 988089"/>
              <a:gd name="connsiteX11" fmla="*/ 777370 w 1054427"/>
              <a:gd name="connsiteY11" fmla="*/ 975412 h 988089"/>
              <a:gd name="connsiteX12" fmla="*/ 524793 w 1054427"/>
              <a:gd name="connsiteY12" fmla="*/ 832682 h 988089"/>
              <a:gd name="connsiteX13" fmla="*/ 332541 w 1054427"/>
              <a:gd name="connsiteY13" fmla="*/ 840182 h 988089"/>
              <a:gd name="connsiteX14" fmla="*/ 281238 w 1054427"/>
              <a:gd name="connsiteY14" fmla="*/ 911077 h 988089"/>
              <a:gd name="connsiteX15" fmla="*/ 218658 w 1054427"/>
              <a:gd name="connsiteY15" fmla="*/ 972887 h 988089"/>
              <a:gd name="connsiteX16" fmla="*/ 60575 w 1054427"/>
              <a:gd name="connsiteY16" fmla="*/ 943676 h 988089"/>
              <a:gd name="connsiteX17" fmla="*/ 0 w 1054427"/>
              <a:gd name="connsiteY17" fmla="*/ 917315 h 988089"/>
              <a:gd name="connsiteX18" fmla="*/ 3822 w 1054427"/>
              <a:gd name="connsiteY18" fmla="*/ 245258 h 988089"/>
              <a:gd name="connsiteX19" fmla="*/ 61384 w 1054427"/>
              <a:gd name="connsiteY19" fmla="*/ 290877 h 988089"/>
              <a:gd name="connsiteX20" fmla="*/ 150611 w 1054427"/>
              <a:gd name="connsiteY20" fmla="*/ 327855 h 988089"/>
              <a:gd name="connsiteX21" fmla="*/ 406061 w 1054427"/>
              <a:gd name="connsiteY21" fmla="*/ 319415 h 988089"/>
              <a:gd name="connsiteX22" fmla="*/ 419530 w 1054427"/>
              <a:gd name="connsiteY22" fmla="*/ 234810 h 988089"/>
              <a:gd name="connsiteX23" fmla="*/ 319398 w 1054427"/>
              <a:gd name="connsiteY23" fmla="*/ 155931 h 988089"/>
              <a:gd name="connsiteX24" fmla="*/ 333075 w 1054427"/>
              <a:gd name="connsiteY24" fmla="*/ 71498 h 988089"/>
              <a:gd name="connsiteX25" fmla="*/ 418288 w 1054427"/>
              <a:gd name="connsiteY25" fmla="*/ 22105 h 988089"/>
              <a:gd name="connsiteX26" fmla="*/ 534294 w 1054427"/>
              <a:gd name="connsiteY26" fmla="*/ 905 h 988089"/>
              <a:gd name="connsiteX0" fmla="*/ 534294 w 1054427"/>
              <a:gd name="connsiteY0" fmla="*/ 905 h 988089"/>
              <a:gd name="connsiteX1" fmla="*/ 707136 w 1054427"/>
              <a:gd name="connsiteY1" fmla="*/ 13665 h 988089"/>
              <a:gd name="connsiteX2" fmla="*/ 808500 w 1054427"/>
              <a:gd name="connsiteY2" fmla="*/ 64107 h 988089"/>
              <a:gd name="connsiteX3" fmla="*/ 813831 w 1054427"/>
              <a:gd name="connsiteY3" fmla="*/ 79322 h 988089"/>
              <a:gd name="connsiteX4" fmla="*/ 796544 w 1054427"/>
              <a:gd name="connsiteY4" fmla="*/ 104926 h 988089"/>
              <a:gd name="connsiteX5" fmla="*/ 763009 w 1054427"/>
              <a:gd name="connsiteY5" fmla="*/ 157797 h 988089"/>
              <a:gd name="connsiteX6" fmla="*/ 801399 w 1054427"/>
              <a:gd name="connsiteY6" fmla="*/ 230798 h 988089"/>
              <a:gd name="connsiteX7" fmla="*/ 959535 w 1054427"/>
              <a:gd name="connsiteY7" fmla="*/ 265612 h 988089"/>
              <a:gd name="connsiteX8" fmla="*/ 1038603 w 1054427"/>
              <a:gd name="connsiteY8" fmla="*/ 207588 h 988089"/>
              <a:gd name="connsiteX9" fmla="*/ 1054427 w 1054427"/>
              <a:gd name="connsiteY9" fmla="*/ 170093 h 988089"/>
              <a:gd name="connsiteX10" fmla="*/ 1053374 w 1054427"/>
              <a:gd name="connsiteY10" fmla="*/ 910236 h 988089"/>
              <a:gd name="connsiteX11" fmla="*/ 777370 w 1054427"/>
              <a:gd name="connsiteY11" fmla="*/ 975412 h 988089"/>
              <a:gd name="connsiteX12" fmla="*/ 524793 w 1054427"/>
              <a:gd name="connsiteY12" fmla="*/ 832682 h 988089"/>
              <a:gd name="connsiteX13" fmla="*/ 332541 w 1054427"/>
              <a:gd name="connsiteY13" fmla="*/ 840182 h 988089"/>
              <a:gd name="connsiteX14" fmla="*/ 281238 w 1054427"/>
              <a:gd name="connsiteY14" fmla="*/ 911077 h 988089"/>
              <a:gd name="connsiteX15" fmla="*/ 218658 w 1054427"/>
              <a:gd name="connsiteY15" fmla="*/ 972887 h 988089"/>
              <a:gd name="connsiteX16" fmla="*/ 60575 w 1054427"/>
              <a:gd name="connsiteY16" fmla="*/ 943676 h 988089"/>
              <a:gd name="connsiteX17" fmla="*/ 0 w 1054427"/>
              <a:gd name="connsiteY17" fmla="*/ 917315 h 988089"/>
              <a:gd name="connsiteX18" fmla="*/ 3822 w 1054427"/>
              <a:gd name="connsiteY18" fmla="*/ 245258 h 988089"/>
              <a:gd name="connsiteX19" fmla="*/ 61384 w 1054427"/>
              <a:gd name="connsiteY19" fmla="*/ 290877 h 988089"/>
              <a:gd name="connsiteX20" fmla="*/ 150611 w 1054427"/>
              <a:gd name="connsiteY20" fmla="*/ 327855 h 988089"/>
              <a:gd name="connsiteX21" fmla="*/ 406061 w 1054427"/>
              <a:gd name="connsiteY21" fmla="*/ 319415 h 988089"/>
              <a:gd name="connsiteX22" fmla="*/ 419530 w 1054427"/>
              <a:gd name="connsiteY22" fmla="*/ 234810 h 988089"/>
              <a:gd name="connsiteX23" fmla="*/ 319398 w 1054427"/>
              <a:gd name="connsiteY23" fmla="*/ 155931 h 988089"/>
              <a:gd name="connsiteX24" fmla="*/ 333075 w 1054427"/>
              <a:gd name="connsiteY24" fmla="*/ 71498 h 988089"/>
              <a:gd name="connsiteX25" fmla="*/ 418288 w 1054427"/>
              <a:gd name="connsiteY25" fmla="*/ 22105 h 988089"/>
              <a:gd name="connsiteX26" fmla="*/ 534294 w 1054427"/>
              <a:gd name="connsiteY26" fmla="*/ 905 h 988089"/>
              <a:gd name="connsiteX0" fmla="*/ 534294 w 1054427"/>
              <a:gd name="connsiteY0" fmla="*/ 813 h 987997"/>
              <a:gd name="connsiteX1" fmla="*/ 707136 w 1054427"/>
              <a:gd name="connsiteY1" fmla="*/ 13573 h 987997"/>
              <a:gd name="connsiteX2" fmla="*/ 792560 w 1054427"/>
              <a:gd name="connsiteY2" fmla="*/ 57283 h 987997"/>
              <a:gd name="connsiteX3" fmla="*/ 813831 w 1054427"/>
              <a:gd name="connsiteY3" fmla="*/ 79230 h 987997"/>
              <a:gd name="connsiteX4" fmla="*/ 796544 w 1054427"/>
              <a:gd name="connsiteY4" fmla="*/ 104834 h 987997"/>
              <a:gd name="connsiteX5" fmla="*/ 763009 w 1054427"/>
              <a:gd name="connsiteY5" fmla="*/ 157705 h 987997"/>
              <a:gd name="connsiteX6" fmla="*/ 801399 w 1054427"/>
              <a:gd name="connsiteY6" fmla="*/ 230706 h 987997"/>
              <a:gd name="connsiteX7" fmla="*/ 959535 w 1054427"/>
              <a:gd name="connsiteY7" fmla="*/ 265520 h 987997"/>
              <a:gd name="connsiteX8" fmla="*/ 1038603 w 1054427"/>
              <a:gd name="connsiteY8" fmla="*/ 207496 h 987997"/>
              <a:gd name="connsiteX9" fmla="*/ 1054427 w 1054427"/>
              <a:gd name="connsiteY9" fmla="*/ 170001 h 987997"/>
              <a:gd name="connsiteX10" fmla="*/ 1053374 w 1054427"/>
              <a:gd name="connsiteY10" fmla="*/ 910144 h 987997"/>
              <a:gd name="connsiteX11" fmla="*/ 777370 w 1054427"/>
              <a:gd name="connsiteY11" fmla="*/ 975320 h 987997"/>
              <a:gd name="connsiteX12" fmla="*/ 524793 w 1054427"/>
              <a:gd name="connsiteY12" fmla="*/ 832590 h 987997"/>
              <a:gd name="connsiteX13" fmla="*/ 332541 w 1054427"/>
              <a:gd name="connsiteY13" fmla="*/ 840090 h 987997"/>
              <a:gd name="connsiteX14" fmla="*/ 281238 w 1054427"/>
              <a:gd name="connsiteY14" fmla="*/ 910985 h 987997"/>
              <a:gd name="connsiteX15" fmla="*/ 218658 w 1054427"/>
              <a:gd name="connsiteY15" fmla="*/ 972795 h 987997"/>
              <a:gd name="connsiteX16" fmla="*/ 60575 w 1054427"/>
              <a:gd name="connsiteY16" fmla="*/ 943584 h 987997"/>
              <a:gd name="connsiteX17" fmla="*/ 0 w 1054427"/>
              <a:gd name="connsiteY17" fmla="*/ 917223 h 987997"/>
              <a:gd name="connsiteX18" fmla="*/ 3822 w 1054427"/>
              <a:gd name="connsiteY18" fmla="*/ 245166 h 987997"/>
              <a:gd name="connsiteX19" fmla="*/ 61384 w 1054427"/>
              <a:gd name="connsiteY19" fmla="*/ 290785 h 987997"/>
              <a:gd name="connsiteX20" fmla="*/ 150611 w 1054427"/>
              <a:gd name="connsiteY20" fmla="*/ 327763 h 987997"/>
              <a:gd name="connsiteX21" fmla="*/ 406061 w 1054427"/>
              <a:gd name="connsiteY21" fmla="*/ 319323 h 987997"/>
              <a:gd name="connsiteX22" fmla="*/ 419530 w 1054427"/>
              <a:gd name="connsiteY22" fmla="*/ 234718 h 987997"/>
              <a:gd name="connsiteX23" fmla="*/ 319398 w 1054427"/>
              <a:gd name="connsiteY23" fmla="*/ 155839 h 987997"/>
              <a:gd name="connsiteX24" fmla="*/ 333075 w 1054427"/>
              <a:gd name="connsiteY24" fmla="*/ 71406 h 987997"/>
              <a:gd name="connsiteX25" fmla="*/ 418288 w 1054427"/>
              <a:gd name="connsiteY25" fmla="*/ 22013 h 987997"/>
              <a:gd name="connsiteX26" fmla="*/ 534294 w 1054427"/>
              <a:gd name="connsiteY26" fmla="*/ 813 h 987997"/>
              <a:gd name="connsiteX0" fmla="*/ 534294 w 1054427"/>
              <a:gd name="connsiteY0" fmla="*/ 813 h 987997"/>
              <a:gd name="connsiteX1" fmla="*/ 707136 w 1054427"/>
              <a:gd name="connsiteY1" fmla="*/ 13573 h 987997"/>
              <a:gd name="connsiteX2" fmla="*/ 792560 w 1054427"/>
              <a:gd name="connsiteY2" fmla="*/ 57283 h 987997"/>
              <a:gd name="connsiteX3" fmla="*/ 813831 w 1054427"/>
              <a:gd name="connsiteY3" fmla="*/ 79230 h 987997"/>
              <a:gd name="connsiteX4" fmla="*/ 796544 w 1054427"/>
              <a:gd name="connsiteY4" fmla="*/ 104834 h 987997"/>
              <a:gd name="connsiteX5" fmla="*/ 763009 w 1054427"/>
              <a:gd name="connsiteY5" fmla="*/ 157705 h 987997"/>
              <a:gd name="connsiteX6" fmla="*/ 801399 w 1054427"/>
              <a:gd name="connsiteY6" fmla="*/ 230706 h 987997"/>
              <a:gd name="connsiteX7" fmla="*/ 959535 w 1054427"/>
              <a:gd name="connsiteY7" fmla="*/ 265520 h 987997"/>
              <a:gd name="connsiteX8" fmla="*/ 1038603 w 1054427"/>
              <a:gd name="connsiteY8" fmla="*/ 207496 h 987997"/>
              <a:gd name="connsiteX9" fmla="*/ 1054427 w 1054427"/>
              <a:gd name="connsiteY9" fmla="*/ 170001 h 987997"/>
              <a:gd name="connsiteX10" fmla="*/ 1053374 w 1054427"/>
              <a:gd name="connsiteY10" fmla="*/ 910144 h 987997"/>
              <a:gd name="connsiteX11" fmla="*/ 777370 w 1054427"/>
              <a:gd name="connsiteY11" fmla="*/ 975320 h 987997"/>
              <a:gd name="connsiteX12" fmla="*/ 524793 w 1054427"/>
              <a:gd name="connsiteY12" fmla="*/ 832590 h 987997"/>
              <a:gd name="connsiteX13" fmla="*/ 332541 w 1054427"/>
              <a:gd name="connsiteY13" fmla="*/ 840090 h 987997"/>
              <a:gd name="connsiteX14" fmla="*/ 281238 w 1054427"/>
              <a:gd name="connsiteY14" fmla="*/ 910985 h 987997"/>
              <a:gd name="connsiteX15" fmla="*/ 218658 w 1054427"/>
              <a:gd name="connsiteY15" fmla="*/ 972795 h 987997"/>
              <a:gd name="connsiteX16" fmla="*/ 60575 w 1054427"/>
              <a:gd name="connsiteY16" fmla="*/ 943584 h 987997"/>
              <a:gd name="connsiteX17" fmla="*/ 0 w 1054427"/>
              <a:gd name="connsiteY17" fmla="*/ 917223 h 987997"/>
              <a:gd name="connsiteX18" fmla="*/ 3822 w 1054427"/>
              <a:gd name="connsiteY18" fmla="*/ 245166 h 987997"/>
              <a:gd name="connsiteX19" fmla="*/ 61384 w 1054427"/>
              <a:gd name="connsiteY19" fmla="*/ 290785 h 987997"/>
              <a:gd name="connsiteX20" fmla="*/ 150611 w 1054427"/>
              <a:gd name="connsiteY20" fmla="*/ 327763 h 987997"/>
              <a:gd name="connsiteX21" fmla="*/ 406061 w 1054427"/>
              <a:gd name="connsiteY21" fmla="*/ 319323 h 987997"/>
              <a:gd name="connsiteX22" fmla="*/ 419530 w 1054427"/>
              <a:gd name="connsiteY22" fmla="*/ 234718 h 987997"/>
              <a:gd name="connsiteX23" fmla="*/ 319398 w 1054427"/>
              <a:gd name="connsiteY23" fmla="*/ 155839 h 987997"/>
              <a:gd name="connsiteX24" fmla="*/ 333075 w 1054427"/>
              <a:gd name="connsiteY24" fmla="*/ 71406 h 987997"/>
              <a:gd name="connsiteX25" fmla="*/ 418288 w 1054427"/>
              <a:gd name="connsiteY25" fmla="*/ 22013 h 987997"/>
              <a:gd name="connsiteX26" fmla="*/ 534294 w 1054427"/>
              <a:gd name="connsiteY26" fmla="*/ 813 h 987997"/>
              <a:gd name="connsiteX0" fmla="*/ 534294 w 1054427"/>
              <a:gd name="connsiteY0" fmla="*/ 904 h 988088"/>
              <a:gd name="connsiteX1" fmla="*/ 707136 w 1054427"/>
              <a:gd name="connsiteY1" fmla="*/ 13664 h 988088"/>
              <a:gd name="connsiteX2" fmla="*/ 798691 w 1054427"/>
              <a:gd name="connsiteY2" fmla="*/ 64107 h 988088"/>
              <a:gd name="connsiteX3" fmla="*/ 813831 w 1054427"/>
              <a:gd name="connsiteY3" fmla="*/ 79321 h 988088"/>
              <a:gd name="connsiteX4" fmla="*/ 796544 w 1054427"/>
              <a:gd name="connsiteY4" fmla="*/ 104925 h 988088"/>
              <a:gd name="connsiteX5" fmla="*/ 763009 w 1054427"/>
              <a:gd name="connsiteY5" fmla="*/ 157796 h 988088"/>
              <a:gd name="connsiteX6" fmla="*/ 801399 w 1054427"/>
              <a:gd name="connsiteY6" fmla="*/ 230797 h 988088"/>
              <a:gd name="connsiteX7" fmla="*/ 959535 w 1054427"/>
              <a:gd name="connsiteY7" fmla="*/ 265611 h 988088"/>
              <a:gd name="connsiteX8" fmla="*/ 1038603 w 1054427"/>
              <a:gd name="connsiteY8" fmla="*/ 207587 h 988088"/>
              <a:gd name="connsiteX9" fmla="*/ 1054427 w 1054427"/>
              <a:gd name="connsiteY9" fmla="*/ 170092 h 988088"/>
              <a:gd name="connsiteX10" fmla="*/ 1053374 w 1054427"/>
              <a:gd name="connsiteY10" fmla="*/ 910235 h 988088"/>
              <a:gd name="connsiteX11" fmla="*/ 777370 w 1054427"/>
              <a:gd name="connsiteY11" fmla="*/ 975411 h 988088"/>
              <a:gd name="connsiteX12" fmla="*/ 524793 w 1054427"/>
              <a:gd name="connsiteY12" fmla="*/ 832681 h 988088"/>
              <a:gd name="connsiteX13" fmla="*/ 332541 w 1054427"/>
              <a:gd name="connsiteY13" fmla="*/ 840181 h 988088"/>
              <a:gd name="connsiteX14" fmla="*/ 281238 w 1054427"/>
              <a:gd name="connsiteY14" fmla="*/ 911076 h 988088"/>
              <a:gd name="connsiteX15" fmla="*/ 218658 w 1054427"/>
              <a:gd name="connsiteY15" fmla="*/ 972886 h 988088"/>
              <a:gd name="connsiteX16" fmla="*/ 60575 w 1054427"/>
              <a:gd name="connsiteY16" fmla="*/ 943675 h 988088"/>
              <a:gd name="connsiteX17" fmla="*/ 0 w 1054427"/>
              <a:gd name="connsiteY17" fmla="*/ 917314 h 988088"/>
              <a:gd name="connsiteX18" fmla="*/ 3822 w 1054427"/>
              <a:gd name="connsiteY18" fmla="*/ 245257 h 988088"/>
              <a:gd name="connsiteX19" fmla="*/ 61384 w 1054427"/>
              <a:gd name="connsiteY19" fmla="*/ 290876 h 988088"/>
              <a:gd name="connsiteX20" fmla="*/ 150611 w 1054427"/>
              <a:gd name="connsiteY20" fmla="*/ 327854 h 988088"/>
              <a:gd name="connsiteX21" fmla="*/ 406061 w 1054427"/>
              <a:gd name="connsiteY21" fmla="*/ 319414 h 988088"/>
              <a:gd name="connsiteX22" fmla="*/ 419530 w 1054427"/>
              <a:gd name="connsiteY22" fmla="*/ 234809 h 988088"/>
              <a:gd name="connsiteX23" fmla="*/ 319398 w 1054427"/>
              <a:gd name="connsiteY23" fmla="*/ 155930 h 988088"/>
              <a:gd name="connsiteX24" fmla="*/ 333075 w 1054427"/>
              <a:gd name="connsiteY24" fmla="*/ 71497 h 988088"/>
              <a:gd name="connsiteX25" fmla="*/ 418288 w 1054427"/>
              <a:gd name="connsiteY25" fmla="*/ 22104 h 988088"/>
              <a:gd name="connsiteX26" fmla="*/ 534294 w 1054427"/>
              <a:gd name="connsiteY26" fmla="*/ 904 h 988088"/>
              <a:gd name="connsiteX0" fmla="*/ 534294 w 1054427"/>
              <a:gd name="connsiteY0" fmla="*/ 904 h 988088"/>
              <a:gd name="connsiteX1" fmla="*/ 707136 w 1054427"/>
              <a:gd name="connsiteY1" fmla="*/ 13664 h 988088"/>
              <a:gd name="connsiteX2" fmla="*/ 798691 w 1054427"/>
              <a:gd name="connsiteY2" fmla="*/ 64107 h 988088"/>
              <a:gd name="connsiteX3" fmla="*/ 813831 w 1054427"/>
              <a:gd name="connsiteY3" fmla="*/ 79321 h 988088"/>
              <a:gd name="connsiteX4" fmla="*/ 802062 w 1054427"/>
              <a:gd name="connsiteY4" fmla="*/ 104925 h 988088"/>
              <a:gd name="connsiteX5" fmla="*/ 763009 w 1054427"/>
              <a:gd name="connsiteY5" fmla="*/ 157796 h 988088"/>
              <a:gd name="connsiteX6" fmla="*/ 801399 w 1054427"/>
              <a:gd name="connsiteY6" fmla="*/ 230797 h 988088"/>
              <a:gd name="connsiteX7" fmla="*/ 959535 w 1054427"/>
              <a:gd name="connsiteY7" fmla="*/ 265611 h 988088"/>
              <a:gd name="connsiteX8" fmla="*/ 1038603 w 1054427"/>
              <a:gd name="connsiteY8" fmla="*/ 207587 h 988088"/>
              <a:gd name="connsiteX9" fmla="*/ 1054427 w 1054427"/>
              <a:gd name="connsiteY9" fmla="*/ 170092 h 988088"/>
              <a:gd name="connsiteX10" fmla="*/ 1053374 w 1054427"/>
              <a:gd name="connsiteY10" fmla="*/ 910235 h 988088"/>
              <a:gd name="connsiteX11" fmla="*/ 777370 w 1054427"/>
              <a:gd name="connsiteY11" fmla="*/ 975411 h 988088"/>
              <a:gd name="connsiteX12" fmla="*/ 524793 w 1054427"/>
              <a:gd name="connsiteY12" fmla="*/ 832681 h 988088"/>
              <a:gd name="connsiteX13" fmla="*/ 332541 w 1054427"/>
              <a:gd name="connsiteY13" fmla="*/ 840181 h 988088"/>
              <a:gd name="connsiteX14" fmla="*/ 281238 w 1054427"/>
              <a:gd name="connsiteY14" fmla="*/ 911076 h 988088"/>
              <a:gd name="connsiteX15" fmla="*/ 218658 w 1054427"/>
              <a:gd name="connsiteY15" fmla="*/ 972886 h 988088"/>
              <a:gd name="connsiteX16" fmla="*/ 60575 w 1054427"/>
              <a:gd name="connsiteY16" fmla="*/ 943675 h 988088"/>
              <a:gd name="connsiteX17" fmla="*/ 0 w 1054427"/>
              <a:gd name="connsiteY17" fmla="*/ 917314 h 988088"/>
              <a:gd name="connsiteX18" fmla="*/ 3822 w 1054427"/>
              <a:gd name="connsiteY18" fmla="*/ 245257 h 988088"/>
              <a:gd name="connsiteX19" fmla="*/ 61384 w 1054427"/>
              <a:gd name="connsiteY19" fmla="*/ 290876 h 988088"/>
              <a:gd name="connsiteX20" fmla="*/ 150611 w 1054427"/>
              <a:gd name="connsiteY20" fmla="*/ 327854 h 988088"/>
              <a:gd name="connsiteX21" fmla="*/ 406061 w 1054427"/>
              <a:gd name="connsiteY21" fmla="*/ 319414 h 988088"/>
              <a:gd name="connsiteX22" fmla="*/ 419530 w 1054427"/>
              <a:gd name="connsiteY22" fmla="*/ 234809 h 988088"/>
              <a:gd name="connsiteX23" fmla="*/ 319398 w 1054427"/>
              <a:gd name="connsiteY23" fmla="*/ 155930 h 988088"/>
              <a:gd name="connsiteX24" fmla="*/ 333075 w 1054427"/>
              <a:gd name="connsiteY24" fmla="*/ 71497 h 988088"/>
              <a:gd name="connsiteX25" fmla="*/ 418288 w 1054427"/>
              <a:gd name="connsiteY25" fmla="*/ 22104 h 988088"/>
              <a:gd name="connsiteX26" fmla="*/ 534294 w 1054427"/>
              <a:gd name="connsiteY26" fmla="*/ 904 h 988088"/>
              <a:gd name="connsiteX0" fmla="*/ 534294 w 1054427"/>
              <a:gd name="connsiteY0" fmla="*/ 904 h 988088"/>
              <a:gd name="connsiteX1" fmla="*/ 707136 w 1054427"/>
              <a:gd name="connsiteY1" fmla="*/ 13664 h 988088"/>
              <a:gd name="connsiteX2" fmla="*/ 798691 w 1054427"/>
              <a:gd name="connsiteY2" fmla="*/ 64107 h 988088"/>
              <a:gd name="connsiteX3" fmla="*/ 813831 w 1054427"/>
              <a:gd name="connsiteY3" fmla="*/ 79321 h 988088"/>
              <a:gd name="connsiteX4" fmla="*/ 802062 w 1054427"/>
              <a:gd name="connsiteY4" fmla="*/ 104925 h 988088"/>
              <a:gd name="connsiteX5" fmla="*/ 763009 w 1054427"/>
              <a:gd name="connsiteY5" fmla="*/ 157796 h 988088"/>
              <a:gd name="connsiteX6" fmla="*/ 801399 w 1054427"/>
              <a:gd name="connsiteY6" fmla="*/ 230797 h 988088"/>
              <a:gd name="connsiteX7" fmla="*/ 959535 w 1054427"/>
              <a:gd name="connsiteY7" fmla="*/ 265611 h 988088"/>
              <a:gd name="connsiteX8" fmla="*/ 1038603 w 1054427"/>
              <a:gd name="connsiteY8" fmla="*/ 207587 h 988088"/>
              <a:gd name="connsiteX9" fmla="*/ 1054427 w 1054427"/>
              <a:gd name="connsiteY9" fmla="*/ 170092 h 988088"/>
              <a:gd name="connsiteX10" fmla="*/ 1053374 w 1054427"/>
              <a:gd name="connsiteY10" fmla="*/ 910235 h 988088"/>
              <a:gd name="connsiteX11" fmla="*/ 777370 w 1054427"/>
              <a:gd name="connsiteY11" fmla="*/ 975411 h 988088"/>
              <a:gd name="connsiteX12" fmla="*/ 524793 w 1054427"/>
              <a:gd name="connsiteY12" fmla="*/ 832681 h 988088"/>
              <a:gd name="connsiteX13" fmla="*/ 332541 w 1054427"/>
              <a:gd name="connsiteY13" fmla="*/ 840181 h 988088"/>
              <a:gd name="connsiteX14" fmla="*/ 281238 w 1054427"/>
              <a:gd name="connsiteY14" fmla="*/ 911076 h 988088"/>
              <a:gd name="connsiteX15" fmla="*/ 218658 w 1054427"/>
              <a:gd name="connsiteY15" fmla="*/ 972886 h 988088"/>
              <a:gd name="connsiteX16" fmla="*/ 60575 w 1054427"/>
              <a:gd name="connsiteY16" fmla="*/ 943675 h 988088"/>
              <a:gd name="connsiteX17" fmla="*/ 0 w 1054427"/>
              <a:gd name="connsiteY17" fmla="*/ 917314 h 988088"/>
              <a:gd name="connsiteX18" fmla="*/ 3822 w 1054427"/>
              <a:gd name="connsiteY18" fmla="*/ 245257 h 988088"/>
              <a:gd name="connsiteX19" fmla="*/ 61384 w 1054427"/>
              <a:gd name="connsiteY19" fmla="*/ 290876 h 988088"/>
              <a:gd name="connsiteX20" fmla="*/ 150611 w 1054427"/>
              <a:gd name="connsiteY20" fmla="*/ 327854 h 988088"/>
              <a:gd name="connsiteX21" fmla="*/ 406061 w 1054427"/>
              <a:gd name="connsiteY21" fmla="*/ 319414 h 988088"/>
              <a:gd name="connsiteX22" fmla="*/ 419530 w 1054427"/>
              <a:gd name="connsiteY22" fmla="*/ 234809 h 988088"/>
              <a:gd name="connsiteX23" fmla="*/ 319398 w 1054427"/>
              <a:gd name="connsiteY23" fmla="*/ 155930 h 988088"/>
              <a:gd name="connsiteX24" fmla="*/ 333075 w 1054427"/>
              <a:gd name="connsiteY24" fmla="*/ 71497 h 988088"/>
              <a:gd name="connsiteX25" fmla="*/ 418288 w 1054427"/>
              <a:gd name="connsiteY25" fmla="*/ 22104 h 988088"/>
              <a:gd name="connsiteX26" fmla="*/ 534294 w 1054427"/>
              <a:gd name="connsiteY26" fmla="*/ 904 h 988088"/>
              <a:gd name="connsiteX0" fmla="*/ 534294 w 1054427"/>
              <a:gd name="connsiteY0" fmla="*/ 904 h 988088"/>
              <a:gd name="connsiteX1" fmla="*/ 707136 w 1054427"/>
              <a:gd name="connsiteY1" fmla="*/ 13664 h 988088"/>
              <a:gd name="connsiteX2" fmla="*/ 798691 w 1054427"/>
              <a:gd name="connsiteY2" fmla="*/ 64107 h 988088"/>
              <a:gd name="connsiteX3" fmla="*/ 813831 w 1054427"/>
              <a:gd name="connsiteY3" fmla="*/ 79321 h 988088"/>
              <a:gd name="connsiteX4" fmla="*/ 802062 w 1054427"/>
              <a:gd name="connsiteY4" fmla="*/ 104925 h 988088"/>
              <a:gd name="connsiteX5" fmla="*/ 763009 w 1054427"/>
              <a:gd name="connsiteY5" fmla="*/ 157796 h 988088"/>
              <a:gd name="connsiteX6" fmla="*/ 801399 w 1054427"/>
              <a:gd name="connsiteY6" fmla="*/ 230797 h 988088"/>
              <a:gd name="connsiteX7" fmla="*/ 959535 w 1054427"/>
              <a:gd name="connsiteY7" fmla="*/ 265611 h 988088"/>
              <a:gd name="connsiteX8" fmla="*/ 1038603 w 1054427"/>
              <a:gd name="connsiteY8" fmla="*/ 207587 h 988088"/>
              <a:gd name="connsiteX9" fmla="*/ 1054427 w 1054427"/>
              <a:gd name="connsiteY9" fmla="*/ 170092 h 988088"/>
              <a:gd name="connsiteX10" fmla="*/ 1053374 w 1054427"/>
              <a:gd name="connsiteY10" fmla="*/ 910235 h 988088"/>
              <a:gd name="connsiteX11" fmla="*/ 777370 w 1054427"/>
              <a:gd name="connsiteY11" fmla="*/ 975411 h 988088"/>
              <a:gd name="connsiteX12" fmla="*/ 524793 w 1054427"/>
              <a:gd name="connsiteY12" fmla="*/ 832681 h 988088"/>
              <a:gd name="connsiteX13" fmla="*/ 332541 w 1054427"/>
              <a:gd name="connsiteY13" fmla="*/ 840181 h 988088"/>
              <a:gd name="connsiteX14" fmla="*/ 281238 w 1054427"/>
              <a:gd name="connsiteY14" fmla="*/ 911076 h 988088"/>
              <a:gd name="connsiteX15" fmla="*/ 218658 w 1054427"/>
              <a:gd name="connsiteY15" fmla="*/ 972886 h 988088"/>
              <a:gd name="connsiteX16" fmla="*/ 60575 w 1054427"/>
              <a:gd name="connsiteY16" fmla="*/ 943675 h 988088"/>
              <a:gd name="connsiteX17" fmla="*/ 0 w 1054427"/>
              <a:gd name="connsiteY17" fmla="*/ 917314 h 988088"/>
              <a:gd name="connsiteX18" fmla="*/ 3822 w 1054427"/>
              <a:gd name="connsiteY18" fmla="*/ 245257 h 988088"/>
              <a:gd name="connsiteX19" fmla="*/ 61384 w 1054427"/>
              <a:gd name="connsiteY19" fmla="*/ 290876 h 988088"/>
              <a:gd name="connsiteX20" fmla="*/ 150611 w 1054427"/>
              <a:gd name="connsiteY20" fmla="*/ 327854 h 988088"/>
              <a:gd name="connsiteX21" fmla="*/ 406061 w 1054427"/>
              <a:gd name="connsiteY21" fmla="*/ 319414 h 988088"/>
              <a:gd name="connsiteX22" fmla="*/ 419530 w 1054427"/>
              <a:gd name="connsiteY22" fmla="*/ 234809 h 988088"/>
              <a:gd name="connsiteX23" fmla="*/ 319398 w 1054427"/>
              <a:gd name="connsiteY23" fmla="*/ 155930 h 988088"/>
              <a:gd name="connsiteX24" fmla="*/ 333075 w 1054427"/>
              <a:gd name="connsiteY24" fmla="*/ 71497 h 988088"/>
              <a:gd name="connsiteX25" fmla="*/ 418288 w 1054427"/>
              <a:gd name="connsiteY25" fmla="*/ 22104 h 988088"/>
              <a:gd name="connsiteX26" fmla="*/ 534294 w 1054427"/>
              <a:gd name="connsiteY26" fmla="*/ 904 h 988088"/>
              <a:gd name="connsiteX0" fmla="*/ 534294 w 1054427"/>
              <a:gd name="connsiteY0" fmla="*/ 787 h 987971"/>
              <a:gd name="connsiteX1" fmla="*/ 707136 w 1054427"/>
              <a:gd name="connsiteY1" fmla="*/ 13547 h 987971"/>
              <a:gd name="connsiteX2" fmla="*/ 791334 w 1054427"/>
              <a:gd name="connsiteY2" fmla="*/ 55153 h 987971"/>
              <a:gd name="connsiteX3" fmla="*/ 813831 w 1054427"/>
              <a:gd name="connsiteY3" fmla="*/ 79204 h 987971"/>
              <a:gd name="connsiteX4" fmla="*/ 802062 w 1054427"/>
              <a:gd name="connsiteY4" fmla="*/ 104808 h 987971"/>
              <a:gd name="connsiteX5" fmla="*/ 763009 w 1054427"/>
              <a:gd name="connsiteY5" fmla="*/ 157679 h 987971"/>
              <a:gd name="connsiteX6" fmla="*/ 801399 w 1054427"/>
              <a:gd name="connsiteY6" fmla="*/ 230680 h 987971"/>
              <a:gd name="connsiteX7" fmla="*/ 959535 w 1054427"/>
              <a:gd name="connsiteY7" fmla="*/ 265494 h 987971"/>
              <a:gd name="connsiteX8" fmla="*/ 1038603 w 1054427"/>
              <a:gd name="connsiteY8" fmla="*/ 207470 h 987971"/>
              <a:gd name="connsiteX9" fmla="*/ 1054427 w 1054427"/>
              <a:gd name="connsiteY9" fmla="*/ 169975 h 987971"/>
              <a:gd name="connsiteX10" fmla="*/ 1053374 w 1054427"/>
              <a:gd name="connsiteY10" fmla="*/ 910118 h 987971"/>
              <a:gd name="connsiteX11" fmla="*/ 777370 w 1054427"/>
              <a:gd name="connsiteY11" fmla="*/ 975294 h 987971"/>
              <a:gd name="connsiteX12" fmla="*/ 524793 w 1054427"/>
              <a:gd name="connsiteY12" fmla="*/ 832564 h 987971"/>
              <a:gd name="connsiteX13" fmla="*/ 332541 w 1054427"/>
              <a:gd name="connsiteY13" fmla="*/ 840064 h 987971"/>
              <a:gd name="connsiteX14" fmla="*/ 281238 w 1054427"/>
              <a:gd name="connsiteY14" fmla="*/ 910959 h 987971"/>
              <a:gd name="connsiteX15" fmla="*/ 218658 w 1054427"/>
              <a:gd name="connsiteY15" fmla="*/ 972769 h 987971"/>
              <a:gd name="connsiteX16" fmla="*/ 60575 w 1054427"/>
              <a:gd name="connsiteY16" fmla="*/ 943558 h 987971"/>
              <a:gd name="connsiteX17" fmla="*/ 0 w 1054427"/>
              <a:gd name="connsiteY17" fmla="*/ 917197 h 987971"/>
              <a:gd name="connsiteX18" fmla="*/ 3822 w 1054427"/>
              <a:gd name="connsiteY18" fmla="*/ 245140 h 987971"/>
              <a:gd name="connsiteX19" fmla="*/ 61384 w 1054427"/>
              <a:gd name="connsiteY19" fmla="*/ 290759 h 987971"/>
              <a:gd name="connsiteX20" fmla="*/ 150611 w 1054427"/>
              <a:gd name="connsiteY20" fmla="*/ 327737 h 987971"/>
              <a:gd name="connsiteX21" fmla="*/ 406061 w 1054427"/>
              <a:gd name="connsiteY21" fmla="*/ 319297 h 987971"/>
              <a:gd name="connsiteX22" fmla="*/ 419530 w 1054427"/>
              <a:gd name="connsiteY22" fmla="*/ 234692 h 987971"/>
              <a:gd name="connsiteX23" fmla="*/ 319398 w 1054427"/>
              <a:gd name="connsiteY23" fmla="*/ 155813 h 987971"/>
              <a:gd name="connsiteX24" fmla="*/ 333075 w 1054427"/>
              <a:gd name="connsiteY24" fmla="*/ 71380 h 987971"/>
              <a:gd name="connsiteX25" fmla="*/ 418288 w 1054427"/>
              <a:gd name="connsiteY25" fmla="*/ 21987 h 987971"/>
              <a:gd name="connsiteX26" fmla="*/ 534294 w 1054427"/>
              <a:gd name="connsiteY26" fmla="*/ 787 h 987971"/>
              <a:gd name="connsiteX0" fmla="*/ 534294 w 1054427"/>
              <a:gd name="connsiteY0" fmla="*/ 787 h 987971"/>
              <a:gd name="connsiteX1" fmla="*/ 707136 w 1054427"/>
              <a:gd name="connsiteY1" fmla="*/ 13547 h 987971"/>
              <a:gd name="connsiteX2" fmla="*/ 791334 w 1054427"/>
              <a:gd name="connsiteY2" fmla="*/ 55153 h 987971"/>
              <a:gd name="connsiteX3" fmla="*/ 813831 w 1054427"/>
              <a:gd name="connsiteY3" fmla="*/ 79204 h 987971"/>
              <a:gd name="connsiteX4" fmla="*/ 802062 w 1054427"/>
              <a:gd name="connsiteY4" fmla="*/ 104808 h 987971"/>
              <a:gd name="connsiteX5" fmla="*/ 763009 w 1054427"/>
              <a:gd name="connsiteY5" fmla="*/ 157679 h 987971"/>
              <a:gd name="connsiteX6" fmla="*/ 801399 w 1054427"/>
              <a:gd name="connsiteY6" fmla="*/ 230680 h 987971"/>
              <a:gd name="connsiteX7" fmla="*/ 959535 w 1054427"/>
              <a:gd name="connsiteY7" fmla="*/ 265494 h 987971"/>
              <a:gd name="connsiteX8" fmla="*/ 1038603 w 1054427"/>
              <a:gd name="connsiteY8" fmla="*/ 207470 h 987971"/>
              <a:gd name="connsiteX9" fmla="*/ 1054427 w 1054427"/>
              <a:gd name="connsiteY9" fmla="*/ 169975 h 987971"/>
              <a:gd name="connsiteX10" fmla="*/ 1053374 w 1054427"/>
              <a:gd name="connsiteY10" fmla="*/ 910118 h 987971"/>
              <a:gd name="connsiteX11" fmla="*/ 777370 w 1054427"/>
              <a:gd name="connsiteY11" fmla="*/ 975294 h 987971"/>
              <a:gd name="connsiteX12" fmla="*/ 524793 w 1054427"/>
              <a:gd name="connsiteY12" fmla="*/ 832564 h 987971"/>
              <a:gd name="connsiteX13" fmla="*/ 332541 w 1054427"/>
              <a:gd name="connsiteY13" fmla="*/ 840064 h 987971"/>
              <a:gd name="connsiteX14" fmla="*/ 281238 w 1054427"/>
              <a:gd name="connsiteY14" fmla="*/ 910959 h 987971"/>
              <a:gd name="connsiteX15" fmla="*/ 218658 w 1054427"/>
              <a:gd name="connsiteY15" fmla="*/ 972769 h 987971"/>
              <a:gd name="connsiteX16" fmla="*/ 60575 w 1054427"/>
              <a:gd name="connsiteY16" fmla="*/ 943558 h 987971"/>
              <a:gd name="connsiteX17" fmla="*/ 0 w 1054427"/>
              <a:gd name="connsiteY17" fmla="*/ 917197 h 987971"/>
              <a:gd name="connsiteX18" fmla="*/ 3822 w 1054427"/>
              <a:gd name="connsiteY18" fmla="*/ 245140 h 987971"/>
              <a:gd name="connsiteX19" fmla="*/ 61384 w 1054427"/>
              <a:gd name="connsiteY19" fmla="*/ 290759 h 987971"/>
              <a:gd name="connsiteX20" fmla="*/ 150611 w 1054427"/>
              <a:gd name="connsiteY20" fmla="*/ 327737 h 987971"/>
              <a:gd name="connsiteX21" fmla="*/ 406061 w 1054427"/>
              <a:gd name="connsiteY21" fmla="*/ 319297 h 987971"/>
              <a:gd name="connsiteX22" fmla="*/ 419530 w 1054427"/>
              <a:gd name="connsiteY22" fmla="*/ 234692 h 987971"/>
              <a:gd name="connsiteX23" fmla="*/ 319398 w 1054427"/>
              <a:gd name="connsiteY23" fmla="*/ 155813 h 987971"/>
              <a:gd name="connsiteX24" fmla="*/ 333075 w 1054427"/>
              <a:gd name="connsiteY24" fmla="*/ 71380 h 987971"/>
              <a:gd name="connsiteX25" fmla="*/ 418288 w 1054427"/>
              <a:gd name="connsiteY25" fmla="*/ 21987 h 987971"/>
              <a:gd name="connsiteX26" fmla="*/ 534294 w 1054427"/>
              <a:gd name="connsiteY26" fmla="*/ 787 h 987971"/>
              <a:gd name="connsiteX0" fmla="*/ 534294 w 1054427"/>
              <a:gd name="connsiteY0" fmla="*/ 731 h 987915"/>
              <a:gd name="connsiteX1" fmla="*/ 707136 w 1054427"/>
              <a:gd name="connsiteY1" fmla="*/ 13491 h 987915"/>
              <a:gd name="connsiteX2" fmla="*/ 787656 w 1054427"/>
              <a:gd name="connsiteY2" fmla="*/ 50047 h 987915"/>
              <a:gd name="connsiteX3" fmla="*/ 813831 w 1054427"/>
              <a:gd name="connsiteY3" fmla="*/ 79148 h 987915"/>
              <a:gd name="connsiteX4" fmla="*/ 802062 w 1054427"/>
              <a:gd name="connsiteY4" fmla="*/ 104752 h 987915"/>
              <a:gd name="connsiteX5" fmla="*/ 763009 w 1054427"/>
              <a:gd name="connsiteY5" fmla="*/ 157623 h 987915"/>
              <a:gd name="connsiteX6" fmla="*/ 801399 w 1054427"/>
              <a:gd name="connsiteY6" fmla="*/ 230624 h 987915"/>
              <a:gd name="connsiteX7" fmla="*/ 959535 w 1054427"/>
              <a:gd name="connsiteY7" fmla="*/ 265438 h 987915"/>
              <a:gd name="connsiteX8" fmla="*/ 1038603 w 1054427"/>
              <a:gd name="connsiteY8" fmla="*/ 207414 h 987915"/>
              <a:gd name="connsiteX9" fmla="*/ 1054427 w 1054427"/>
              <a:gd name="connsiteY9" fmla="*/ 169919 h 987915"/>
              <a:gd name="connsiteX10" fmla="*/ 1053374 w 1054427"/>
              <a:gd name="connsiteY10" fmla="*/ 910062 h 987915"/>
              <a:gd name="connsiteX11" fmla="*/ 777370 w 1054427"/>
              <a:gd name="connsiteY11" fmla="*/ 975238 h 987915"/>
              <a:gd name="connsiteX12" fmla="*/ 524793 w 1054427"/>
              <a:gd name="connsiteY12" fmla="*/ 832508 h 987915"/>
              <a:gd name="connsiteX13" fmla="*/ 332541 w 1054427"/>
              <a:gd name="connsiteY13" fmla="*/ 840008 h 987915"/>
              <a:gd name="connsiteX14" fmla="*/ 281238 w 1054427"/>
              <a:gd name="connsiteY14" fmla="*/ 910903 h 987915"/>
              <a:gd name="connsiteX15" fmla="*/ 218658 w 1054427"/>
              <a:gd name="connsiteY15" fmla="*/ 972713 h 987915"/>
              <a:gd name="connsiteX16" fmla="*/ 60575 w 1054427"/>
              <a:gd name="connsiteY16" fmla="*/ 943502 h 987915"/>
              <a:gd name="connsiteX17" fmla="*/ 0 w 1054427"/>
              <a:gd name="connsiteY17" fmla="*/ 917141 h 987915"/>
              <a:gd name="connsiteX18" fmla="*/ 3822 w 1054427"/>
              <a:gd name="connsiteY18" fmla="*/ 245084 h 987915"/>
              <a:gd name="connsiteX19" fmla="*/ 61384 w 1054427"/>
              <a:gd name="connsiteY19" fmla="*/ 290703 h 987915"/>
              <a:gd name="connsiteX20" fmla="*/ 150611 w 1054427"/>
              <a:gd name="connsiteY20" fmla="*/ 327681 h 987915"/>
              <a:gd name="connsiteX21" fmla="*/ 406061 w 1054427"/>
              <a:gd name="connsiteY21" fmla="*/ 319241 h 987915"/>
              <a:gd name="connsiteX22" fmla="*/ 419530 w 1054427"/>
              <a:gd name="connsiteY22" fmla="*/ 234636 h 987915"/>
              <a:gd name="connsiteX23" fmla="*/ 319398 w 1054427"/>
              <a:gd name="connsiteY23" fmla="*/ 155757 h 987915"/>
              <a:gd name="connsiteX24" fmla="*/ 333075 w 1054427"/>
              <a:gd name="connsiteY24" fmla="*/ 71324 h 987915"/>
              <a:gd name="connsiteX25" fmla="*/ 418288 w 1054427"/>
              <a:gd name="connsiteY25" fmla="*/ 21931 h 987915"/>
              <a:gd name="connsiteX26" fmla="*/ 534294 w 1054427"/>
              <a:gd name="connsiteY26" fmla="*/ 731 h 987915"/>
              <a:gd name="connsiteX0" fmla="*/ 534294 w 1054427"/>
              <a:gd name="connsiteY0" fmla="*/ 731 h 987915"/>
              <a:gd name="connsiteX1" fmla="*/ 707136 w 1054427"/>
              <a:gd name="connsiteY1" fmla="*/ 13491 h 987915"/>
              <a:gd name="connsiteX2" fmla="*/ 787656 w 1054427"/>
              <a:gd name="connsiteY2" fmla="*/ 50047 h 987915"/>
              <a:gd name="connsiteX3" fmla="*/ 813831 w 1054427"/>
              <a:gd name="connsiteY3" fmla="*/ 79148 h 987915"/>
              <a:gd name="connsiteX4" fmla="*/ 802062 w 1054427"/>
              <a:gd name="connsiteY4" fmla="*/ 104752 h 987915"/>
              <a:gd name="connsiteX5" fmla="*/ 763009 w 1054427"/>
              <a:gd name="connsiteY5" fmla="*/ 157623 h 987915"/>
              <a:gd name="connsiteX6" fmla="*/ 801399 w 1054427"/>
              <a:gd name="connsiteY6" fmla="*/ 230624 h 987915"/>
              <a:gd name="connsiteX7" fmla="*/ 959535 w 1054427"/>
              <a:gd name="connsiteY7" fmla="*/ 265438 h 987915"/>
              <a:gd name="connsiteX8" fmla="*/ 1038603 w 1054427"/>
              <a:gd name="connsiteY8" fmla="*/ 207414 h 987915"/>
              <a:gd name="connsiteX9" fmla="*/ 1054427 w 1054427"/>
              <a:gd name="connsiteY9" fmla="*/ 169919 h 987915"/>
              <a:gd name="connsiteX10" fmla="*/ 1053374 w 1054427"/>
              <a:gd name="connsiteY10" fmla="*/ 910062 h 987915"/>
              <a:gd name="connsiteX11" fmla="*/ 777370 w 1054427"/>
              <a:gd name="connsiteY11" fmla="*/ 975238 h 987915"/>
              <a:gd name="connsiteX12" fmla="*/ 524793 w 1054427"/>
              <a:gd name="connsiteY12" fmla="*/ 832508 h 987915"/>
              <a:gd name="connsiteX13" fmla="*/ 332541 w 1054427"/>
              <a:gd name="connsiteY13" fmla="*/ 840008 h 987915"/>
              <a:gd name="connsiteX14" fmla="*/ 281238 w 1054427"/>
              <a:gd name="connsiteY14" fmla="*/ 910903 h 987915"/>
              <a:gd name="connsiteX15" fmla="*/ 218658 w 1054427"/>
              <a:gd name="connsiteY15" fmla="*/ 972713 h 987915"/>
              <a:gd name="connsiteX16" fmla="*/ 60575 w 1054427"/>
              <a:gd name="connsiteY16" fmla="*/ 943502 h 987915"/>
              <a:gd name="connsiteX17" fmla="*/ 0 w 1054427"/>
              <a:gd name="connsiteY17" fmla="*/ 917141 h 987915"/>
              <a:gd name="connsiteX18" fmla="*/ 3822 w 1054427"/>
              <a:gd name="connsiteY18" fmla="*/ 245084 h 987915"/>
              <a:gd name="connsiteX19" fmla="*/ 61384 w 1054427"/>
              <a:gd name="connsiteY19" fmla="*/ 290703 h 987915"/>
              <a:gd name="connsiteX20" fmla="*/ 150611 w 1054427"/>
              <a:gd name="connsiteY20" fmla="*/ 327681 h 987915"/>
              <a:gd name="connsiteX21" fmla="*/ 406061 w 1054427"/>
              <a:gd name="connsiteY21" fmla="*/ 319241 h 987915"/>
              <a:gd name="connsiteX22" fmla="*/ 419530 w 1054427"/>
              <a:gd name="connsiteY22" fmla="*/ 234636 h 987915"/>
              <a:gd name="connsiteX23" fmla="*/ 319398 w 1054427"/>
              <a:gd name="connsiteY23" fmla="*/ 155757 h 987915"/>
              <a:gd name="connsiteX24" fmla="*/ 333075 w 1054427"/>
              <a:gd name="connsiteY24" fmla="*/ 71324 h 987915"/>
              <a:gd name="connsiteX25" fmla="*/ 418288 w 1054427"/>
              <a:gd name="connsiteY25" fmla="*/ 21931 h 987915"/>
              <a:gd name="connsiteX26" fmla="*/ 534294 w 1054427"/>
              <a:gd name="connsiteY26" fmla="*/ 731 h 987915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802062 w 1054427"/>
              <a:gd name="connsiteY4" fmla="*/ 104764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802062 w 1054427"/>
              <a:gd name="connsiteY4" fmla="*/ 104764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800223 w 1054427"/>
              <a:gd name="connsiteY4" fmla="*/ 111076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800223 w 1054427"/>
              <a:gd name="connsiteY4" fmla="*/ 111076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794706 w 1054427"/>
              <a:gd name="connsiteY4" fmla="*/ 122438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796545 w 1054427"/>
              <a:gd name="connsiteY4" fmla="*/ 117389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796545 w 1054427"/>
              <a:gd name="connsiteY4" fmla="*/ 117389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796545 w 1054427"/>
              <a:gd name="connsiteY4" fmla="*/ 117389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796545 w 1054427"/>
              <a:gd name="connsiteY4" fmla="*/ 117389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681 h 987865"/>
              <a:gd name="connsiteX1" fmla="*/ 707136 w 1054427"/>
              <a:gd name="connsiteY1" fmla="*/ 13441 h 987865"/>
              <a:gd name="connsiteX2" fmla="*/ 791335 w 1054427"/>
              <a:gd name="connsiteY2" fmla="*/ 44947 h 987865"/>
              <a:gd name="connsiteX3" fmla="*/ 813831 w 1054427"/>
              <a:gd name="connsiteY3" fmla="*/ 79098 h 987865"/>
              <a:gd name="connsiteX4" fmla="*/ 796545 w 1054427"/>
              <a:gd name="connsiteY4" fmla="*/ 117327 h 987865"/>
              <a:gd name="connsiteX5" fmla="*/ 763009 w 1054427"/>
              <a:gd name="connsiteY5" fmla="*/ 157573 h 987865"/>
              <a:gd name="connsiteX6" fmla="*/ 801399 w 1054427"/>
              <a:gd name="connsiteY6" fmla="*/ 230574 h 987865"/>
              <a:gd name="connsiteX7" fmla="*/ 959535 w 1054427"/>
              <a:gd name="connsiteY7" fmla="*/ 265388 h 987865"/>
              <a:gd name="connsiteX8" fmla="*/ 1038603 w 1054427"/>
              <a:gd name="connsiteY8" fmla="*/ 207364 h 987865"/>
              <a:gd name="connsiteX9" fmla="*/ 1054427 w 1054427"/>
              <a:gd name="connsiteY9" fmla="*/ 169869 h 987865"/>
              <a:gd name="connsiteX10" fmla="*/ 1053374 w 1054427"/>
              <a:gd name="connsiteY10" fmla="*/ 910012 h 987865"/>
              <a:gd name="connsiteX11" fmla="*/ 777370 w 1054427"/>
              <a:gd name="connsiteY11" fmla="*/ 975188 h 987865"/>
              <a:gd name="connsiteX12" fmla="*/ 524793 w 1054427"/>
              <a:gd name="connsiteY12" fmla="*/ 832458 h 987865"/>
              <a:gd name="connsiteX13" fmla="*/ 332541 w 1054427"/>
              <a:gd name="connsiteY13" fmla="*/ 839958 h 987865"/>
              <a:gd name="connsiteX14" fmla="*/ 281238 w 1054427"/>
              <a:gd name="connsiteY14" fmla="*/ 910853 h 987865"/>
              <a:gd name="connsiteX15" fmla="*/ 218658 w 1054427"/>
              <a:gd name="connsiteY15" fmla="*/ 972663 h 987865"/>
              <a:gd name="connsiteX16" fmla="*/ 60575 w 1054427"/>
              <a:gd name="connsiteY16" fmla="*/ 943452 h 987865"/>
              <a:gd name="connsiteX17" fmla="*/ 0 w 1054427"/>
              <a:gd name="connsiteY17" fmla="*/ 917091 h 987865"/>
              <a:gd name="connsiteX18" fmla="*/ 3822 w 1054427"/>
              <a:gd name="connsiteY18" fmla="*/ 245034 h 987865"/>
              <a:gd name="connsiteX19" fmla="*/ 61384 w 1054427"/>
              <a:gd name="connsiteY19" fmla="*/ 290653 h 987865"/>
              <a:gd name="connsiteX20" fmla="*/ 150611 w 1054427"/>
              <a:gd name="connsiteY20" fmla="*/ 327631 h 987865"/>
              <a:gd name="connsiteX21" fmla="*/ 406061 w 1054427"/>
              <a:gd name="connsiteY21" fmla="*/ 319191 h 987865"/>
              <a:gd name="connsiteX22" fmla="*/ 419530 w 1054427"/>
              <a:gd name="connsiteY22" fmla="*/ 234586 h 987865"/>
              <a:gd name="connsiteX23" fmla="*/ 319398 w 1054427"/>
              <a:gd name="connsiteY23" fmla="*/ 155707 h 987865"/>
              <a:gd name="connsiteX24" fmla="*/ 333075 w 1054427"/>
              <a:gd name="connsiteY24" fmla="*/ 71274 h 987865"/>
              <a:gd name="connsiteX25" fmla="*/ 418288 w 1054427"/>
              <a:gd name="connsiteY25" fmla="*/ 21881 h 987865"/>
              <a:gd name="connsiteX26" fmla="*/ 534294 w 1054427"/>
              <a:gd name="connsiteY26" fmla="*/ 681 h 987865"/>
              <a:gd name="connsiteX0" fmla="*/ 534294 w 1054427"/>
              <a:gd name="connsiteY0" fmla="*/ 589 h 987773"/>
              <a:gd name="connsiteX1" fmla="*/ 707136 w 1054427"/>
              <a:gd name="connsiteY1" fmla="*/ 13349 h 987773"/>
              <a:gd name="connsiteX2" fmla="*/ 792255 w 1054427"/>
              <a:gd name="connsiteY2" fmla="*/ 33492 h 987773"/>
              <a:gd name="connsiteX3" fmla="*/ 813831 w 1054427"/>
              <a:gd name="connsiteY3" fmla="*/ 79006 h 987773"/>
              <a:gd name="connsiteX4" fmla="*/ 796545 w 1054427"/>
              <a:gd name="connsiteY4" fmla="*/ 117235 h 987773"/>
              <a:gd name="connsiteX5" fmla="*/ 763009 w 1054427"/>
              <a:gd name="connsiteY5" fmla="*/ 157481 h 987773"/>
              <a:gd name="connsiteX6" fmla="*/ 801399 w 1054427"/>
              <a:gd name="connsiteY6" fmla="*/ 230482 h 987773"/>
              <a:gd name="connsiteX7" fmla="*/ 959535 w 1054427"/>
              <a:gd name="connsiteY7" fmla="*/ 265296 h 987773"/>
              <a:gd name="connsiteX8" fmla="*/ 1038603 w 1054427"/>
              <a:gd name="connsiteY8" fmla="*/ 207272 h 987773"/>
              <a:gd name="connsiteX9" fmla="*/ 1054427 w 1054427"/>
              <a:gd name="connsiteY9" fmla="*/ 169777 h 987773"/>
              <a:gd name="connsiteX10" fmla="*/ 1053374 w 1054427"/>
              <a:gd name="connsiteY10" fmla="*/ 909920 h 987773"/>
              <a:gd name="connsiteX11" fmla="*/ 777370 w 1054427"/>
              <a:gd name="connsiteY11" fmla="*/ 975096 h 987773"/>
              <a:gd name="connsiteX12" fmla="*/ 524793 w 1054427"/>
              <a:gd name="connsiteY12" fmla="*/ 832366 h 987773"/>
              <a:gd name="connsiteX13" fmla="*/ 332541 w 1054427"/>
              <a:gd name="connsiteY13" fmla="*/ 839866 h 987773"/>
              <a:gd name="connsiteX14" fmla="*/ 281238 w 1054427"/>
              <a:gd name="connsiteY14" fmla="*/ 910761 h 987773"/>
              <a:gd name="connsiteX15" fmla="*/ 218658 w 1054427"/>
              <a:gd name="connsiteY15" fmla="*/ 972571 h 987773"/>
              <a:gd name="connsiteX16" fmla="*/ 60575 w 1054427"/>
              <a:gd name="connsiteY16" fmla="*/ 943360 h 987773"/>
              <a:gd name="connsiteX17" fmla="*/ 0 w 1054427"/>
              <a:gd name="connsiteY17" fmla="*/ 916999 h 987773"/>
              <a:gd name="connsiteX18" fmla="*/ 3822 w 1054427"/>
              <a:gd name="connsiteY18" fmla="*/ 244942 h 987773"/>
              <a:gd name="connsiteX19" fmla="*/ 61384 w 1054427"/>
              <a:gd name="connsiteY19" fmla="*/ 290561 h 987773"/>
              <a:gd name="connsiteX20" fmla="*/ 150611 w 1054427"/>
              <a:gd name="connsiteY20" fmla="*/ 327539 h 987773"/>
              <a:gd name="connsiteX21" fmla="*/ 406061 w 1054427"/>
              <a:gd name="connsiteY21" fmla="*/ 319099 h 987773"/>
              <a:gd name="connsiteX22" fmla="*/ 419530 w 1054427"/>
              <a:gd name="connsiteY22" fmla="*/ 234494 h 987773"/>
              <a:gd name="connsiteX23" fmla="*/ 319398 w 1054427"/>
              <a:gd name="connsiteY23" fmla="*/ 155615 h 987773"/>
              <a:gd name="connsiteX24" fmla="*/ 333075 w 1054427"/>
              <a:gd name="connsiteY24" fmla="*/ 71182 h 987773"/>
              <a:gd name="connsiteX25" fmla="*/ 418288 w 1054427"/>
              <a:gd name="connsiteY25" fmla="*/ 21789 h 987773"/>
              <a:gd name="connsiteX26" fmla="*/ 534294 w 1054427"/>
              <a:gd name="connsiteY26" fmla="*/ 589 h 987773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6737 w 1054427"/>
              <a:gd name="connsiteY2" fmla="*/ 2027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8576 w 1054427"/>
              <a:gd name="connsiteY2" fmla="*/ 2532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8576 w 1054427"/>
              <a:gd name="connsiteY2" fmla="*/ 2532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6737 w 1054427"/>
              <a:gd name="connsiteY2" fmla="*/ 3037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6737 w 1054427"/>
              <a:gd name="connsiteY2" fmla="*/ 3037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6737 w 1054427"/>
              <a:gd name="connsiteY2" fmla="*/ 3037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6737 w 1054427"/>
              <a:gd name="connsiteY2" fmla="*/ 3037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6737 w 1054427"/>
              <a:gd name="connsiteY2" fmla="*/ 3037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3684 h 990868"/>
              <a:gd name="connsiteX1" fmla="*/ 687824 w 1054427"/>
              <a:gd name="connsiteY1" fmla="*/ 1295 h 990868"/>
              <a:gd name="connsiteX2" fmla="*/ 786737 w 1054427"/>
              <a:gd name="connsiteY2" fmla="*/ 34063 h 990868"/>
              <a:gd name="connsiteX3" fmla="*/ 813831 w 1054427"/>
              <a:gd name="connsiteY3" fmla="*/ 82101 h 990868"/>
              <a:gd name="connsiteX4" fmla="*/ 796545 w 1054427"/>
              <a:gd name="connsiteY4" fmla="*/ 120330 h 990868"/>
              <a:gd name="connsiteX5" fmla="*/ 763009 w 1054427"/>
              <a:gd name="connsiteY5" fmla="*/ 160576 h 990868"/>
              <a:gd name="connsiteX6" fmla="*/ 801399 w 1054427"/>
              <a:gd name="connsiteY6" fmla="*/ 233577 h 990868"/>
              <a:gd name="connsiteX7" fmla="*/ 959535 w 1054427"/>
              <a:gd name="connsiteY7" fmla="*/ 268391 h 990868"/>
              <a:gd name="connsiteX8" fmla="*/ 1038603 w 1054427"/>
              <a:gd name="connsiteY8" fmla="*/ 210367 h 990868"/>
              <a:gd name="connsiteX9" fmla="*/ 1054427 w 1054427"/>
              <a:gd name="connsiteY9" fmla="*/ 172872 h 990868"/>
              <a:gd name="connsiteX10" fmla="*/ 1053374 w 1054427"/>
              <a:gd name="connsiteY10" fmla="*/ 913015 h 990868"/>
              <a:gd name="connsiteX11" fmla="*/ 777370 w 1054427"/>
              <a:gd name="connsiteY11" fmla="*/ 978191 h 990868"/>
              <a:gd name="connsiteX12" fmla="*/ 524793 w 1054427"/>
              <a:gd name="connsiteY12" fmla="*/ 835461 h 990868"/>
              <a:gd name="connsiteX13" fmla="*/ 332541 w 1054427"/>
              <a:gd name="connsiteY13" fmla="*/ 842961 h 990868"/>
              <a:gd name="connsiteX14" fmla="*/ 281238 w 1054427"/>
              <a:gd name="connsiteY14" fmla="*/ 913856 h 990868"/>
              <a:gd name="connsiteX15" fmla="*/ 218658 w 1054427"/>
              <a:gd name="connsiteY15" fmla="*/ 975666 h 990868"/>
              <a:gd name="connsiteX16" fmla="*/ 60575 w 1054427"/>
              <a:gd name="connsiteY16" fmla="*/ 946455 h 990868"/>
              <a:gd name="connsiteX17" fmla="*/ 0 w 1054427"/>
              <a:gd name="connsiteY17" fmla="*/ 920094 h 990868"/>
              <a:gd name="connsiteX18" fmla="*/ 3822 w 1054427"/>
              <a:gd name="connsiteY18" fmla="*/ 248037 h 990868"/>
              <a:gd name="connsiteX19" fmla="*/ 61384 w 1054427"/>
              <a:gd name="connsiteY19" fmla="*/ 293656 h 990868"/>
              <a:gd name="connsiteX20" fmla="*/ 150611 w 1054427"/>
              <a:gd name="connsiteY20" fmla="*/ 330634 h 990868"/>
              <a:gd name="connsiteX21" fmla="*/ 406061 w 1054427"/>
              <a:gd name="connsiteY21" fmla="*/ 322194 h 990868"/>
              <a:gd name="connsiteX22" fmla="*/ 419530 w 1054427"/>
              <a:gd name="connsiteY22" fmla="*/ 237589 h 990868"/>
              <a:gd name="connsiteX23" fmla="*/ 319398 w 1054427"/>
              <a:gd name="connsiteY23" fmla="*/ 158710 h 990868"/>
              <a:gd name="connsiteX24" fmla="*/ 333075 w 1054427"/>
              <a:gd name="connsiteY24" fmla="*/ 74277 h 990868"/>
              <a:gd name="connsiteX25" fmla="*/ 418288 w 1054427"/>
              <a:gd name="connsiteY25" fmla="*/ 24884 h 990868"/>
              <a:gd name="connsiteX26" fmla="*/ 534294 w 1054427"/>
              <a:gd name="connsiteY26" fmla="*/ 3684 h 990868"/>
              <a:gd name="connsiteX0" fmla="*/ 538893 w 1054427"/>
              <a:gd name="connsiteY0" fmla="*/ 0 h 993495"/>
              <a:gd name="connsiteX1" fmla="*/ 687824 w 1054427"/>
              <a:gd name="connsiteY1" fmla="*/ 3922 h 993495"/>
              <a:gd name="connsiteX2" fmla="*/ 786737 w 1054427"/>
              <a:gd name="connsiteY2" fmla="*/ 36690 h 993495"/>
              <a:gd name="connsiteX3" fmla="*/ 813831 w 1054427"/>
              <a:gd name="connsiteY3" fmla="*/ 84728 h 993495"/>
              <a:gd name="connsiteX4" fmla="*/ 796545 w 1054427"/>
              <a:gd name="connsiteY4" fmla="*/ 122957 h 993495"/>
              <a:gd name="connsiteX5" fmla="*/ 763009 w 1054427"/>
              <a:gd name="connsiteY5" fmla="*/ 163203 h 993495"/>
              <a:gd name="connsiteX6" fmla="*/ 801399 w 1054427"/>
              <a:gd name="connsiteY6" fmla="*/ 236204 h 993495"/>
              <a:gd name="connsiteX7" fmla="*/ 959535 w 1054427"/>
              <a:gd name="connsiteY7" fmla="*/ 271018 h 993495"/>
              <a:gd name="connsiteX8" fmla="*/ 1038603 w 1054427"/>
              <a:gd name="connsiteY8" fmla="*/ 212994 h 993495"/>
              <a:gd name="connsiteX9" fmla="*/ 1054427 w 1054427"/>
              <a:gd name="connsiteY9" fmla="*/ 175499 h 993495"/>
              <a:gd name="connsiteX10" fmla="*/ 1053374 w 1054427"/>
              <a:gd name="connsiteY10" fmla="*/ 915642 h 993495"/>
              <a:gd name="connsiteX11" fmla="*/ 777370 w 1054427"/>
              <a:gd name="connsiteY11" fmla="*/ 980818 h 993495"/>
              <a:gd name="connsiteX12" fmla="*/ 524793 w 1054427"/>
              <a:gd name="connsiteY12" fmla="*/ 838088 h 993495"/>
              <a:gd name="connsiteX13" fmla="*/ 332541 w 1054427"/>
              <a:gd name="connsiteY13" fmla="*/ 845588 h 993495"/>
              <a:gd name="connsiteX14" fmla="*/ 281238 w 1054427"/>
              <a:gd name="connsiteY14" fmla="*/ 916483 h 993495"/>
              <a:gd name="connsiteX15" fmla="*/ 218658 w 1054427"/>
              <a:gd name="connsiteY15" fmla="*/ 978293 h 993495"/>
              <a:gd name="connsiteX16" fmla="*/ 60575 w 1054427"/>
              <a:gd name="connsiteY16" fmla="*/ 949082 h 993495"/>
              <a:gd name="connsiteX17" fmla="*/ 0 w 1054427"/>
              <a:gd name="connsiteY17" fmla="*/ 922721 h 993495"/>
              <a:gd name="connsiteX18" fmla="*/ 3822 w 1054427"/>
              <a:gd name="connsiteY18" fmla="*/ 250664 h 993495"/>
              <a:gd name="connsiteX19" fmla="*/ 61384 w 1054427"/>
              <a:gd name="connsiteY19" fmla="*/ 296283 h 993495"/>
              <a:gd name="connsiteX20" fmla="*/ 150611 w 1054427"/>
              <a:gd name="connsiteY20" fmla="*/ 333261 h 993495"/>
              <a:gd name="connsiteX21" fmla="*/ 406061 w 1054427"/>
              <a:gd name="connsiteY21" fmla="*/ 324821 h 993495"/>
              <a:gd name="connsiteX22" fmla="*/ 419530 w 1054427"/>
              <a:gd name="connsiteY22" fmla="*/ 240216 h 993495"/>
              <a:gd name="connsiteX23" fmla="*/ 319398 w 1054427"/>
              <a:gd name="connsiteY23" fmla="*/ 161337 h 993495"/>
              <a:gd name="connsiteX24" fmla="*/ 333075 w 1054427"/>
              <a:gd name="connsiteY24" fmla="*/ 76904 h 993495"/>
              <a:gd name="connsiteX25" fmla="*/ 418288 w 1054427"/>
              <a:gd name="connsiteY25" fmla="*/ 27511 h 993495"/>
              <a:gd name="connsiteX26" fmla="*/ 538893 w 1054427"/>
              <a:gd name="connsiteY26" fmla="*/ 0 h 993495"/>
              <a:gd name="connsiteX0" fmla="*/ 538893 w 1054427"/>
              <a:gd name="connsiteY0" fmla="*/ 591 h 994086"/>
              <a:gd name="connsiteX1" fmla="*/ 687824 w 1054427"/>
              <a:gd name="connsiteY1" fmla="*/ 4513 h 994086"/>
              <a:gd name="connsiteX2" fmla="*/ 786737 w 1054427"/>
              <a:gd name="connsiteY2" fmla="*/ 37281 h 994086"/>
              <a:gd name="connsiteX3" fmla="*/ 813831 w 1054427"/>
              <a:gd name="connsiteY3" fmla="*/ 85319 h 994086"/>
              <a:gd name="connsiteX4" fmla="*/ 796545 w 1054427"/>
              <a:gd name="connsiteY4" fmla="*/ 123548 h 994086"/>
              <a:gd name="connsiteX5" fmla="*/ 763009 w 1054427"/>
              <a:gd name="connsiteY5" fmla="*/ 163794 h 994086"/>
              <a:gd name="connsiteX6" fmla="*/ 801399 w 1054427"/>
              <a:gd name="connsiteY6" fmla="*/ 236795 h 994086"/>
              <a:gd name="connsiteX7" fmla="*/ 959535 w 1054427"/>
              <a:gd name="connsiteY7" fmla="*/ 271609 h 994086"/>
              <a:gd name="connsiteX8" fmla="*/ 1038603 w 1054427"/>
              <a:gd name="connsiteY8" fmla="*/ 213585 h 994086"/>
              <a:gd name="connsiteX9" fmla="*/ 1054427 w 1054427"/>
              <a:gd name="connsiteY9" fmla="*/ 176090 h 994086"/>
              <a:gd name="connsiteX10" fmla="*/ 1053374 w 1054427"/>
              <a:gd name="connsiteY10" fmla="*/ 916233 h 994086"/>
              <a:gd name="connsiteX11" fmla="*/ 777370 w 1054427"/>
              <a:gd name="connsiteY11" fmla="*/ 981409 h 994086"/>
              <a:gd name="connsiteX12" fmla="*/ 524793 w 1054427"/>
              <a:gd name="connsiteY12" fmla="*/ 838679 h 994086"/>
              <a:gd name="connsiteX13" fmla="*/ 332541 w 1054427"/>
              <a:gd name="connsiteY13" fmla="*/ 846179 h 994086"/>
              <a:gd name="connsiteX14" fmla="*/ 281238 w 1054427"/>
              <a:gd name="connsiteY14" fmla="*/ 917074 h 994086"/>
              <a:gd name="connsiteX15" fmla="*/ 218658 w 1054427"/>
              <a:gd name="connsiteY15" fmla="*/ 978884 h 994086"/>
              <a:gd name="connsiteX16" fmla="*/ 60575 w 1054427"/>
              <a:gd name="connsiteY16" fmla="*/ 949673 h 994086"/>
              <a:gd name="connsiteX17" fmla="*/ 0 w 1054427"/>
              <a:gd name="connsiteY17" fmla="*/ 923312 h 994086"/>
              <a:gd name="connsiteX18" fmla="*/ 3822 w 1054427"/>
              <a:gd name="connsiteY18" fmla="*/ 251255 h 994086"/>
              <a:gd name="connsiteX19" fmla="*/ 61384 w 1054427"/>
              <a:gd name="connsiteY19" fmla="*/ 296874 h 994086"/>
              <a:gd name="connsiteX20" fmla="*/ 150611 w 1054427"/>
              <a:gd name="connsiteY20" fmla="*/ 333852 h 994086"/>
              <a:gd name="connsiteX21" fmla="*/ 406061 w 1054427"/>
              <a:gd name="connsiteY21" fmla="*/ 325412 h 994086"/>
              <a:gd name="connsiteX22" fmla="*/ 419530 w 1054427"/>
              <a:gd name="connsiteY22" fmla="*/ 240807 h 994086"/>
              <a:gd name="connsiteX23" fmla="*/ 319398 w 1054427"/>
              <a:gd name="connsiteY23" fmla="*/ 161928 h 994086"/>
              <a:gd name="connsiteX24" fmla="*/ 333075 w 1054427"/>
              <a:gd name="connsiteY24" fmla="*/ 77495 h 994086"/>
              <a:gd name="connsiteX25" fmla="*/ 418288 w 1054427"/>
              <a:gd name="connsiteY25" fmla="*/ 28102 h 994086"/>
              <a:gd name="connsiteX26" fmla="*/ 538893 w 1054427"/>
              <a:gd name="connsiteY26" fmla="*/ 591 h 994086"/>
              <a:gd name="connsiteX0" fmla="*/ 538893 w 1054427"/>
              <a:gd name="connsiteY0" fmla="*/ 1276 h 994771"/>
              <a:gd name="connsiteX1" fmla="*/ 687824 w 1054427"/>
              <a:gd name="connsiteY1" fmla="*/ 5198 h 994771"/>
              <a:gd name="connsiteX2" fmla="*/ 786737 w 1054427"/>
              <a:gd name="connsiteY2" fmla="*/ 37966 h 994771"/>
              <a:gd name="connsiteX3" fmla="*/ 813831 w 1054427"/>
              <a:gd name="connsiteY3" fmla="*/ 86004 h 994771"/>
              <a:gd name="connsiteX4" fmla="*/ 796545 w 1054427"/>
              <a:gd name="connsiteY4" fmla="*/ 124233 h 994771"/>
              <a:gd name="connsiteX5" fmla="*/ 763009 w 1054427"/>
              <a:gd name="connsiteY5" fmla="*/ 164479 h 994771"/>
              <a:gd name="connsiteX6" fmla="*/ 801399 w 1054427"/>
              <a:gd name="connsiteY6" fmla="*/ 237480 h 994771"/>
              <a:gd name="connsiteX7" fmla="*/ 959535 w 1054427"/>
              <a:gd name="connsiteY7" fmla="*/ 272294 h 994771"/>
              <a:gd name="connsiteX8" fmla="*/ 1038603 w 1054427"/>
              <a:gd name="connsiteY8" fmla="*/ 214270 h 994771"/>
              <a:gd name="connsiteX9" fmla="*/ 1054427 w 1054427"/>
              <a:gd name="connsiteY9" fmla="*/ 176775 h 994771"/>
              <a:gd name="connsiteX10" fmla="*/ 1053374 w 1054427"/>
              <a:gd name="connsiteY10" fmla="*/ 916918 h 994771"/>
              <a:gd name="connsiteX11" fmla="*/ 777370 w 1054427"/>
              <a:gd name="connsiteY11" fmla="*/ 982094 h 994771"/>
              <a:gd name="connsiteX12" fmla="*/ 524793 w 1054427"/>
              <a:gd name="connsiteY12" fmla="*/ 839364 h 994771"/>
              <a:gd name="connsiteX13" fmla="*/ 332541 w 1054427"/>
              <a:gd name="connsiteY13" fmla="*/ 846864 h 994771"/>
              <a:gd name="connsiteX14" fmla="*/ 281238 w 1054427"/>
              <a:gd name="connsiteY14" fmla="*/ 917759 h 994771"/>
              <a:gd name="connsiteX15" fmla="*/ 218658 w 1054427"/>
              <a:gd name="connsiteY15" fmla="*/ 979569 h 994771"/>
              <a:gd name="connsiteX16" fmla="*/ 60575 w 1054427"/>
              <a:gd name="connsiteY16" fmla="*/ 950358 h 994771"/>
              <a:gd name="connsiteX17" fmla="*/ 0 w 1054427"/>
              <a:gd name="connsiteY17" fmla="*/ 923997 h 994771"/>
              <a:gd name="connsiteX18" fmla="*/ 3822 w 1054427"/>
              <a:gd name="connsiteY18" fmla="*/ 251940 h 994771"/>
              <a:gd name="connsiteX19" fmla="*/ 61384 w 1054427"/>
              <a:gd name="connsiteY19" fmla="*/ 297559 h 994771"/>
              <a:gd name="connsiteX20" fmla="*/ 150611 w 1054427"/>
              <a:gd name="connsiteY20" fmla="*/ 334537 h 994771"/>
              <a:gd name="connsiteX21" fmla="*/ 406061 w 1054427"/>
              <a:gd name="connsiteY21" fmla="*/ 326097 h 994771"/>
              <a:gd name="connsiteX22" fmla="*/ 419530 w 1054427"/>
              <a:gd name="connsiteY22" fmla="*/ 241492 h 994771"/>
              <a:gd name="connsiteX23" fmla="*/ 319398 w 1054427"/>
              <a:gd name="connsiteY23" fmla="*/ 162613 h 994771"/>
              <a:gd name="connsiteX24" fmla="*/ 333075 w 1054427"/>
              <a:gd name="connsiteY24" fmla="*/ 78180 h 994771"/>
              <a:gd name="connsiteX25" fmla="*/ 418288 w 1054427"/>
              <a:gd name="connsiteY25" fmla="*/ 28787 h 994771"/>
              <a:gd name="connsiteX26" fmla="*/ 538893 w 1054427"/>
              <a:gd name="connsiteY26" fmla="*/ 1276 h 994771"/>
              <a:gd name="connsiteX0" fmla="*/ 538893 w 1054427"/>
              <a:gd name="connsiteY0" fmla="*/ 1276 h 994771"/>
              <a:gd name="connsiteX1" fmla="*/ 687824 w 1054427"/>
              <a:gd name="connsiteY1" fmla="*/ 5198 h 994771"/>
              <a:gd name="connsiteX2" fmla="*/ 786737 w 1054427"/>
              <a:gd name="connsiteY2" fmla="*/ 37966 h 994771"/>
              <a:gd name="connsiteX3" fmla="*/ 813831 w 1054427"/>
              <a:gd name="connsiteY3" fmla="*/ 86004 h 994771"/>
              <a:gd name="connsiteX4" fmla="*/ 796545 w 1054427"/>
              <a:gd name="connsiteY4" fmla="*/ 124233 h 994771"/>
              <a:gd name="connsiteX5" fmla="*/ 763009 w 1054427"/>
              <a:gd name="connsiteY5" fmla="*/ 164479 h 994771"/>
              <a:gd name="connsiteX6" fmla="*/ 801399 w 1054427"/>
              <a:gd name="connsiteY6" fmla="*/ 237480 h 994771"/>
              <a:gd name="connsiteX7" fmla="*/ 959535 w 1054427"/>
              <a:gd name="connsiteY7" fmla="*/ 272294 h 994771"/>
              <a:gd name="connsiteX8" fmla="*/ 1038603 w 1054427"/>
              <a:gd name="connsiteY8" fmla="*/ 214270 h 994771"/>
              <a:gd name="connsiteX9" fmla="*/ 1054427 w 1054427"/>
              <a:gd name="connsiteY9" fmla="*/ 176775 h 994771"/>
              <a:gd name="connsiteX10" fmla="*/ 1053374 w 1054427"/>
              <a:gd name="connsiteY10" fmla="*/ 916918 h 994771"/>
              <a:gd name="connsiteX11" fmla="*/ 777370 w 1054427"/>
              <a:gd name="connsiteY11" fmla="*/ 982094 h 994771"/>
              <a:gd name="connsiteX12" fmla="*/ 524793 w 1054427"/>
              <a:gd name="connsiteY12" fmla="*/ 839364 h 994771"/>
              <a:gd name="connsiteX13" fmla="*/ 332541 w 1054427"/>
              <a:gd name="connsiteY13" fmla="*/ 846864 h 994771"/>
              <a:gd name="connsiteX14" fmla="*/ 281238 w 1054427"/>
              <a:gd name="connsiteY14" fmla="*/ 917759 h 994771"/>
              <a:gd name="connsiteX15" fmla="*/ 218658 w 1054427"/>
              <a:gd name="connsiteY15" fmla="*/ 979569 h 994771"/>
              <a:gd name="connsiteX16" fmla="*/ 60575 w 1054427"/>
              <a:gd name="connsiteY16" fmla="*/ 950358 h 994771"/>
              <a:gd name="connsiteX17" fmla="*/ 0 w 1054427"/>
              <a:gd name="connsiteY17" fmla="*/ 923997 h 994771"/>
              <a:gd name="connsiteX18" fmla="*/ 3822 w 1054427"/>
              <a:gd name="connsiteY18" fmla="*/ 251940 h 994771"/>
              <a:gd name="connsiteX19" fmla="*/ 61384 w 1054427"/>
              <a:gd name="connsiteY19" fmla="*/ 297559 h 994771"/>
              <a:gd name="connsiteX20" fmla="*/ 150611 w 1054427"/>
              <a:gd name="connsiteY20" fmla="*/ 334537 h 994771"/>
              <a:gd name="connsiteX21" fmla="*/ 406061 w 1054427"/>
              <a:gd name="connsiteY21" fmla="*/ 326097 h 994771"/>
              <a:gd name="connsiteX22" fmla="*/ 419530 w 1054427"/>
              <a:gd name="connsiteY22" fmla="*/ 241492 h 994771"/>
              <a:gd name="connsiteX23" fmla="*/ 319398 w 1054427"/>
              <a:gd name="connsiteY23" fmla="*/ 162613 h 994771"/>
              <a:gd name="connsiteX24" fmla="*/ 333075 w 1054427"/>
              <a:gd name="connsiteY24" fmla="*/ 78180 h 994771"/>
              <a:gd name="connsiteX25" fmla="*/ 418288 w 1054427"/>
              <a:gd name="connsiteY25" fmla="*/ 28787 h 994771"/>
              <a:gd name="connsiteX26" fmla="*/ 538893 w 1054427"/>
              <a:gd name="connsiteY26" fmla="*/ 1276 h 994771"/>
              <a:gd name="connsiteX0" fmla="*/ 538893 w 1054427"/>
              <a:gd name="connsiteY0" fmla="*/ 1276 h 994771"/>
              <a:gd name="connsiteX1" fmla="*/ 687824 w 1054427"/>
              <a:gd name="connsiteY1" fmla="*/ 5198 h 994771"/>
              <a:gd name="connsiteX2" fmla="*/ 727573 w 1054427"/>
              <a:gd name="connsiteY2" fmla="*/ 13560 h 994771"/>
              <a:gd name="connsiteX3" fmla="*/ 786737 w 1054427"/>
              <a:gd name="connsiteY3" fmla="*/ 37966 h 994771"/>
              <a:gd name="connsiteX4" fmla="*/ 813831 w 1054427"/>
              <a:gd name="connsiteY4" fmla="*/ 86004 h 994771"/>
              <a:gd name="connsiteX5" fmla="*/ 796545 w 1054427"/>
              <a:gd name="connsiteY5" fmla="*/ 124233 h 994771"/>
              <a:gd name="connsiteX6" fmla="*/ 763009 w 1054427"/>
              <a:gd name="connsiteY6" fmla="*/ 164479 h 994771"/>
              <a:gd name="connsiteX7" fmla="*/ 801399 w 1054427"/>
              <a:gd name="connsiteY7" fmla="*/ 237480 h 994771"/>
              <a:gd name="connsiteX8" fmla="*/ 959535 w 1054427"/>
              <a:gd name="connsiteY8" fmla="*/ 272294 h 994771"/>
              <a:gd name="connsiteX9" fmla="*/ 1038603 w 1054427"/>
              <a:gd name="connsiteY9" fmla="*/ 214270 h 994771"/>
              <a:gd name="connsiteX10" fmla="*/ 1054427 w 1054427"/>
              <a:gd name="connsiteY10" fmla="*/ 176775 h 994771"/>
              <a:gd name="connsiteX11" fmla="*/ 1053374 w 1054427"/>
              <a:gd name="connsiteY11" fmla="*/ 916918 h 994771"/>
              <a:gd name="connsiteX12" fmla="*/ 777370 w 1054427"/>
              <a:gd name="connsiteY12" fmla="*/ 982094 h 994771"/>
              <a:gd name="connsiteX13" fmla="*/ 524793 w 1054427"/>
              <a:gd name="connsiteY13" fmla="*/ 839364 h 994771"/>
              <a:gd name="connsiteX14" fmla="*/ 332541 w 1054427"/>
              <a:gd name="connsiteY14" fmla="*/ 846864 h 994771"/>
              <a:gd name="connsiteX15" fmla="*/ 281238 w 1054427"/>
              <a:gd name="connsiteY15" fmla="*/ 917759 h 994771"/>
              <a:gd name="connsiteX16" fmla="*/ 218658 w 1054427"/>
              <a:gd name="connsiteY16" fmla="*/ 979569 h 994771"/>
              <a:gd name="connsiteX17" fmla="*/ 60575 w 1054427"/>
              <a:gd name="connsiteY17" fmla="*/ 950358 h 994771"/>
              <a:gd name="connsiteX18" fmla="*/ 0 w 1054427"/>
              <a:gd name="connsiteY18" fmla="*/ 923997 h 994771"/>
              <a:gd name="connsiteX19" fmla="*/ 3822 w 1054427"/>
              <a:gd name="connsiteY19" fmla="*/ 251940 h 994771"/>
              <a:gd name="connsiteX20" fmla="*/ 61384 w 1054427"/>
              <a:gd name="connsiteY20" fmla="*/ 297559 h 994771"/>
              <a:gd name="connsiteX21" fmla="*/ 150611 w 1054427"/>
              <a:gd name="connsiteY21" fmla="*/ 334537 h 994771"/>
              <a:gd name="connsiteX22" fmla="*/ 406061 w 1054427"/>
              <a:gd name="connsiteY22" fmla="*/ 326097 h 994771"/>
              <a:gd name="connsiteX23" fmla="*/ 419530 w 1054427"/>
              <a:gd name="connsiteY23" fmla="*/ 241492 h 994771"/>
              <a:gd name="connsiteX24" fmla="*/ 319398 w 1054427"/>
              <a:gd name="connsiteY24" fmla="*/ 162613 h 994771"/>
              <a:gd name="connsiteX25" fmla="*/ 333075 w 1054427"/>
              <a:gd name="connsiteY25" fmla="*/ 78180 h 994771"/>
              <a:gd name="connsiteX26" fmla="*/ 418288 w 1054427"/>
              <a:gd name="connsiteY26" fmla="*/ 28787 h 994771"/>
              <a:gd name="connsiteX27" fmla="*/ 538893 w 1054427"/>
              <a:gd name="connsiteY27" fmla="*/ 1276 h 994771"/>
              <a:gd name="connsiteX0" fmla="*/ 538893 w 1054427"/>
              <a:gd name="connsiteY0" fmla="*/ 561 h 994056"/>
              <a:gd name="connsiteX1" fmla="*/ 687824 w 1054427"/>
              <a:gd name="connsiteY1" fmla="*/ 4483 h 994056"/>
              <a:gd name="connsiteX2" fmla="*/ 741367 w 1054427"/>
              <a:gd name="connsiteY2" fmla="*/ 11583 h 994056"/>
              <a:gd name="connsiteX3" fmla="*/ 786737 w 1054427"/>
              <a:gd name="connsiteY3" fmla="*/ 37251 h 994056"/>
              <a:gd name="connsiteX4" fmla="*/ 813831 w 1054427"/>
              <a:gd name="connsiteY4" fmla="*/ 85289 h 994056"/>
              <a:gd name="connsiteX5" fmla="*/ 796545 w 1054427"/>
              <a:gd name="connsiteY5" fmla="*/ 123518 h 994056"/>
              <a:gd name="connsiteX6" fmla="*/ 763009 w 1054427"/>
              <a:gd name="connsiteY6" fmla="*/ 163764 h 994056"/>
              <a:gd name="connsiteX7" fmla="*/ 801399 w 1054427"/>
              <a:gd name="connsiteY7" fmla="*/ 236765 h 994056"/>
              <a:gd name="connsiteX8" fmla="*/ 959535 w 1054427"/>
              <a:gd name="connsiteY8" fmla="*/ 271579 h 994056"/>
              <a:gd name="connsiteX9" fmla="*/ 1038603 w 1054427"/>
              <a:gd name="connsiteY9" fmla="*/ 213555 h 994056"/>
              <a:gd name="connsiteX10" fmla="*/ 1054427 w 1054427"/>
              <a:gd name="connsiteY10" fmla="*/ 176060 h 994056"/>
              <a:gd name="connsiteX11" fmla="*/ 1053374 w 1054427"/>
              <a:gd name="connsiteY11" fmla="*/ 916203 h 994056"/>
              <a:gd name="connsiteX12" fmla="*/ 777370 w 1054427"/>
              <a:gd name="connsiteY12" fmla="*/ 981379 h 994056"/>
              <a:gd name="connsiteX13" fmla="*/ 524793 w 1054427"/>
              <a:gd name="connsiteY13" fmla="*/ 838649 h 994056"/>
              <a:gd name="connsiteX14" fmla="*/ 332541 w 1054427"/>
              <a:gd name="connsiteY14" fmla="*/ 846149 h 994056"/>
              <a:gd name="connsiteX15" fmla="*/ 281238 w 1054427"/>
              <a:gd name="connsiteY15" fmla="*/ 917044 h 994056"/>
              <a:gd name="connsiteX16" fmla="*/ 218658 w 1054427"/>
              <a:gd name="connsiteY16" fmla="*/ 978854 h 994056"/>
              <a:gd name="connsiteX17" fmla="*/ 60575 w 1054427"/>
              <a:gd name="connsiteY17" fmla="*/ 949643 h 994056"/>
              <a:gd name="connsiteX18" fmla="*/ 0 w 1054427"/>
              <a:gd name="connsiteY18" fmla="*/ 923282 h 994056"/>
              <a:gd name="connsiteX19" fmla="*/ 3822 w 1054427"/>
              <a:gd name="connsiteY19" fmla="*/ 251225 h 994056"/>
              <a:gd name="connsiteX20" fmla="*/ 61384 w 1054427"/>
              <a:gd name="connsiteY20" fmla="*/ 296844 h 994056"/>
              <a:gd name="connsiteX21" fmla="*/ 150611 w 1054427"/>
              <a:gd name="connsiteY21" fmla="*/ 333822 h 994056"/>
              <a:gd name="connsiteX22" fmla="*/ 406061 w 1054427"/>
              <a:gd name="connsiteY22" fmla="*/ 325382 h 994056"/>
              <a:gd name="connsiteX23" fmla="*/ 419530 w 1054427"/>
              <a:gd name="connsiteY23" fmla="*/ 240777 h 994056"/>
              <a:gd name="connsiteX24" fmla="*/ 319398 w 1054427"/>
              <a:gd name="connsiteY24" fmla="*/ 161898 h 994056"/>
              <a:gd name="connsiteX25" fmla="*/ 333075 w 1054427"/>
              <a:gd name="connsiteY25" fmla="*/ 77465 h 994056"/>
              <a:gd name="connsiteX26" fmla="*/ 418288 w 1054427"/>
              <a:gd name="connsiteY26" fmla="*/ 28072 h 994056"/>
              <a:gd name="connsiteX27" fmla="*/ 538893 w 1054427"/>
              <a:gd name="connsiteY27" fmla="*/ 561 h 994056"/>
              <a:gd name="connsiteX0" fmla="*/ 538893 w 1054427"/>
              <a:gd name="connsiteY0" fmla="*/ 10321 h 1003816"/>
              <a:gd name="connsiteX1" fmla="*/ 639085 w 1054427"/>
              <a:gd name="connsiteY1" fmla="*/ 356 h 1003816"/>
              <a:gd name="connsiteX2" fmla="*/ 741367 w 1054427"/>
              <a:gd name="connsiteY2" fmla="*/ 21343 h 1003816"/>
              <a:gd name="connsiteX3" fmla="*/ 786737 w 1054427"/>
              <a:gd name="connsiteY3" fmla="*/ 47011 h 1003816"/>
              <a:gd name="connsiteX4" fmla="*/ 813831 w 1054427"/>
              <a:gd name="connsiteY4" fmla="*/ 95049 h 1003816"/>
              <a:gd name="connsiteX5" fmla="*/ 796545 w 1054427"/>
              <a:gd name="connsiteY5" fmla="*/ 133278 h 1003816"/>
              <a:gd name="connsiteX6" fmla="*/ 763009 w 1054427"/>
              <a:gd name="connsiteY6" fmla="*/ 173524 h 1003816"/>
              <a:gd name="connsiteX7" fmla="*/ 801399 w 1054427"/>
              <a:gd name="connsiteY7" fmla="*/ 246525 h 1003816"/>
              <a:gd name="connsiteX8" fmla="*/ 959535 w 1054427"/>
              <a:gd name="connsiteY8" fmla="*/ 281339 h 1003816"/>
              <a:gd name="connsiteX9" fmla="*/ 1038603 w 1054427"/>
              <a:gd name="connsiteY9" fmla="*/ 223315 h 1003816"/>
              <a:gd name="connsiteX10" fmla="*/ 1054427 w 1054427"/>
              <a:gd name="connsiteY10" fmla="*/ 185820 h 1003816"/>
              <a:gd name="connsiteX11" fmla="*/ 1053374 w 1054427"/>
              <a:gd name="connsiteY11" fmla="*/ 925963 h 1003816"/>
              <a:gd name="connsiteX12" fmla="*/ 777370 w 1054427"/>
              <a:gd name="connsiteY12" fmla="*/ 991139 h 1003816"/>
              <a:gd name="connsiteX13" fmla="*/ 524793 w 1054427"/>
              <a:gd name="connsiteY13" fmla="*/ 848409 h 1003816"/>
              <a:gd name="connsiteX14" fmla="*/ 332541 w 1054427"/>
              <a:gd name="connsiteY14" fmla="*/ 855909 h 1003816"/>
              <a:gd name="connsiteX15" fmla="*/ 281238 w 1054427"/>
              <a:gd name="connsiteY15" fmla="*/ 926804 h 1003816"/>
              <a:gd name="connsiteX16" fmla="*/ 218658 w 1054427"/>
              <a:gd name="connsiteY16" fmla="*/ 988614 h 1003816"/>
              <a:gd name="connsiteX17" fmla="*/ 60575 w 1054427"/>
              <a:gd name="connsiteY17" fmla="*/ 959403 h 1003816"/>
              <a:gd name="connsiteX18" fmla="*/ 0 w 1054427"/>
              <a:gd name="connsiteY18" fmla="*/ 933042 h 1003816"/>
              <a:gd name="connsiteX19" fmla="*/ 3822 w 1054427"/>
              <a:gd name="connsiteY19" fmla="*/ 260985 h 1003816"/>
              <a:gd name="connsiteX20" fmla="*/ 61384 w 1054427"/>
              <a:gd name="connsiteY20" fmla="*/ 306604 h 1003816"/>
              <a:gd name="connsiteX21" fmla="*/ 150611 w 1054427"/>
              <a:gd name="connsiteY21" fmla="*/ 343582 h 1003816"/>
              <a:gd name="connsiteX22" fmla="*/ 406061 w 1054427"/>
              <a:gd name="connsiteY22" fmla="*/ 335142 h 1003816"/>
              <a:gd name="connsiteX23" fmla="*/ 419530 w 1054427"/>
              <a:gd name="connsiteY23" fmla="*/ 250537 h 1003816"/>
              <a:gd name="connsiteX24" fmla="*/ 319398 w 1054427"/>
              <a:gd name="connsiteY24" fmla="*/ 171658 h 1003816"/>
              <a:gd name="connsiteX25" fmla="*/ 333075 w 1054427"/>
              <a:gd name="connsiteY25" fmla="*/ 87225 h 1003816"/>
              <a:gd name="connsiteX26" fmla="*/ 418288 w 1054427"/>
              <a:gd name="connsiteY26" fmla="*/ 37832 h 1003816"/>
              <a:gd name="connsiteX27" fmla="*/ 538893 w 1054427"/>
              <a:gd name="connsiteY27" fmla="*/ 10321 h 1003816"/>
              <a:gd name="connsiteX0" fmla="*/ 538893 w 1054427"/>
              <a:gd name="connsiteY0" fmla="*/ 7936 h 1001431"/>
              <a:gd name="connsiteX1" fmla="*/ 643683 w 1054427"/>
              <a:gd name="connsiteY1" fmla="*/ 496 h 1001431"/>
              <a:gd name="connsiteX2" fmla="*/ 741367 w 1054427"/>
              <a:gd name="connsiteY2" fmla="*/ 18958 h 1001431"/>
              <a:gd name="connsiteX3" fmla="*/ 786737 w 1054427"/>
              <a:gd name="connsiteY3" fmla="*/ 44626 h 1001431"/>
              <a:gd name="connsiteX4" fmla="*/ 813831 w 1054427"/>
              <a:gd name="connsiteY4" fmla="*/ 92664 h 1001431"/>
              <a:gd name="connsiteX5" fmla="*/ 796545 w 1054427"/>
              <a:gd name="connsiteY5" fmla="*/ 130893 h 1001431"/>
              <a:gd name="connsiteX6" fmla="*/ 763009 w 1054427"/>
              <a:gd name="connsiteY6" fmla="*/ 171139 h 1001431"/>
              <a:gd name="connsiteX7" fmla="*/ 801399 w 1054427"/>
              <a:gd name="connsiteY7" fmla="*/ 244140 h 1001431"/>
              <a:gd name="connsiteX8" fmla="*/ 959535 w 1054427"/>
              <a:gd name="connsiteY8" fmla="*/ 278954 h 1001431"/>
              <a:gd name="connsiteX9" fmla="*/ 1038603 w 1054427"/>
              <a:gd name="connsiteY9" fmla="*/ 220930 h 1001431"/>
              <a:gd name="connsiteX10" fmla="*/ 1054427 w 1054427"/>
              <a:gd name="connsiteY10" fmla="*/ 183435 h 1001431"/>
              <a:gd name="connsiteX11" fmla="*/ 1053374 w 1054427"/>
              <a:gd name="connsiteY11" fmla="*/ 923578 h 1001431"/>
              <a:gd name="connsiteX12" fmla="*/ 777370 w 1054427"/>
              <a:gd name="connsiteY12" fmla="*/ 988754 h 1001431"/>
              <a:gd name="connsiteX13" fmla="*/ 524793 w 1054427"/>
              <a:gd name="connsiteY13" fmla="*/ 846024 h 1001431"/>
              <a:gd name="connsiteX14" fmla="*/ 332541 w 1054427"/>
              <a:gd name="connsiteY14" fmla="*/ 853524 h 1001431"/>
              <a:gd name="connsiteX15" fmla="*/ 281238 w 1054427"/>
              <a:gd name="connsiteY15" fmla="*/ 924419 h 1001431"/>
              <a:gd name="connsiteX16" fmla="*/ 218658 w 1054427"/>
              <a:gd name="connsiteY16" fmla="*/ 986229 h 1001431"/>
              <a:gd name="connsiteX17" fmla="*/ 60575 w 1054427"/>
              <a:gd name="connsiteY17" fmla="*/ 957018 h 1001431"/>
              <a:gd name="connsiteX18" fmla="*/ 0 w 1054427"/>
              <a:gd name="connsiteY18" fmla="*/ 930657 h 1001431"/>
              <a:gd name="connsiteX19" fmla="*/ 3822 w 1054427"/>
              <a:gd name="connsiteY19" fmla="*/ 258600 h 1001431"/>
              <a:gd name="connsiteX20" fmla="*/ 61384 w 1054427"/>
              <a:gd name="connsiteY20" fmla="*/ 304219 h 1001431"/>
              <a:gd name="connsiteX21" fmla="*/ 150611 w 1054427"/>
              <a:gd name="connsiteY21" fmla="*/ 341197 h 1001431"/>
              <a:gd name="connsiteX22" fmla="*/ 406061 w 1054427"/>
              <a:gd name="connsiteY22" fmla="*/ 332757 h 1001431"/>
              <a:gd name="connsiteX23" fmla="*/ 419530 w 1054427"/>
              <a:gd name="connsiteY23" fmla="*/ 248152 h 1001431"/>
              <a:gd name="connsiteX24" fmla="*/ 319398 w 1054427"/>
              <a:gd name="connsiteY24" fmla="*/ 169273 h 1001431"/>
              <a:gd name="connsiteX25" fmla="*/ 333075 w 1054427"/>
              <a:gd name="connsiteY25" fmla="*/ 84840 h 1001431"/>
              <a:gd name="connsiteX26" fmla="*/ 418288 w 1054427"/>
              <a:gd name="connsiteY26" fmla="*/ 35447 h 1001431"/>
              <a:gd name="connsiteX27" fmla="*/ 538893 w 1054427"/>
              <a:gd name="connsiteY27" fmla="*/ 7936 h 1001431"/>
              <a:gd name="connsiteX0" fmla="*/ 520501 w 1054427"/>
              <a:gd name="connsiteY0" fmla="*/ 7936 h 1001431"/>
              <a:gd name="connsiteX1" fmla="*/ 643683 w 1054427"/>
              <a:gd name="connsiteY1" fmla="*/ 496 h 1001431"/>
              <a:gd name="connsiteX2" fmla="*/ 741367 w 1054427"/>
              <a:gd name="connsiteY2" fmla="*/ 18958 h 1001431"/>
              <a:gd name="connsiteX3" fmla="*/ 786737 w 1054427"/>
              <a:gd name="connsiteY3" fmla="*/ 44626 h 1001431"/>
              <a:gd name="connsiteX4" fmla="*/ 813831 w 1054427"/>
              <a:gd name="connsiteY4" fmla="*/ 92664 h 1001431"/>
              <a:gd name="connsiteX5" fmla="*/ 796545 w 1054427"/>
              <a:gd name="connsiteY5" fmla="*/ 130893 h 1001431"/>
              <a:gd name="connsiteX6" fmla="*/ 763009 w 1054427"/>
              <a:gd name="connsiteY6" fmla="*/ 171139 h 1001431"/>
              <a:gd name="connsiteX7" fmla="*/ 801399 w 1054427"/>
              <a:gd name="connsiteY7" fmla="*/ 244140 h 1001431"/>
              <a:gd name="connsiteX8" fmla="*/ 959535 w 1054427"/>
              <a:gd name="connsiteY8" fmla="*/ 278954 h 1001431"/>
              <a:gd name="connsiteX9" fmla="*/ 1038603 w 1054427"/>
              <a:gd name="connsiteY9" fmla="*/ 220930 h 1001431"/>
              <a:gd name="connsiteX10" fmla="*/ 1054427 w 1054427"/>
              <a:gd name="connsiteY10" fmla="*/ 183435 h 1001431"/>
              <a:gd name="connsiteX11" fmla="*/ 1053374 w 1054427"/>
              <a:gd name="connsiteY11" fmla="*/ 923578 h 1001431"/>
              <a:gd name="connsiteX12" fmla="*/ 777370 w 1054427"/>
              <a:gd name="connsiteY12" fmla="*/ 988754 h 1001431"/>
              <a:gd name="connsiteX13" fmla="*/ 524793 w 1054427"/>
              <a:gd name="connsiteY13" fmla="*/ 846024 h 1001431"/>
              <a:gd name="connsiteX14" fmla="*/ 332541 w 1054427"/>
              <a:gd name="connsiteY14" fmla="*/ 853524 h 1001431"/>
              <a:gd name="connsiteX15" fmla="*/ 281238 w 1054427"/>
              <a:gd name="connsiteY15" fmla="*/ 924419 h 1001431"/>
              <a:gd name="connsiteX16" fmla="*/ 218658 w 1054427"/>
              <a:gd name="connsiteY16" fmla="*/ 986229 h 1001431"/>
              <a:gd name="connsiteX17" fmla="*/ 60575 w 1054427"/>
              <a:gd name="connsiteY17" fmla="*/ 957018 h 1001431"/>
              <a:gd name="connsiteX18" fmla="*/ 0 w 1054427"/>
              <a:gd name="connsiteY18" fmla="*/ 930657 h 1001431"/>
              <a:gd name="connsiteX19" fmla="*/ 3822 w 1054427"/>
              <a:gd name="connsiteY19" fmla="*/ 258600 h 1001431"/>
              <a:gd name="connsiteX20" fmla="*/ 61384 w 1054427"/>
              <a:gd name="connsiteY20" fmla="*/ 304219 h 1001431"/>
              <a:gd name="connsiteX21" fmla="*/ 150611 w 1054427"/>
              <a:gd name="connsiteY21" fmla="*/ 341197 h 1001431"/>
              <a:gd name="connsiteX22" fmla="*/ 406061 w 1054427"/>
              <a:gd name="connsiteY22" fmla="*/ 332757 h 1001431"/>
              <a:gd name="connsiteX23" fmla="*/ 419530 w 1054427"/>
              <a:gd name="connsiteY23" fmla="*/ 248152 h 1001431"/>
              <a:gd name="connsiteX24" fmla="*/ 319398 w 1054427"/>
              <a:gd name="connsiteY24" fmla="*/ 169273 h 1001431"/>
              <a:gd name="connsiteX25" fmla="*/ 333075 w 1054427"/>
              <a:gd name="connsiteY25" fmla="*/ 84840 h 1001431"/>
              <a:gd name="connsiteX26" fmla="*/ 418288 w 1054427"/>
              <a:gd name="connsiteY26" fmla="*/ 35447 h 1001431"/>
              <a:gd name="connsiteX27" fmla="*/ 520501 w 1054427"/>
              <a:gd name="connsiteY27" fmla="*/ 7936 h 1001431"/>
              <a:gd name="connsiteX0" fmla="*/ 520501 w 1054427"/>
              <a:gd name="connsiteY0" fmla="*/ 7888 h 1001383"/>
              <a:gd name="connsiteX1" fmla="*/ 643683 w 1054427"/>
              <a:gd name="connsiteY1" fmla="*/ 448 h 1001383"/>
              <a:gd name="connsiteX2" fmla="*/ 741367 w 1054427"/>
              <a:gd name="connsiteY2" fmla="*/ 18910 h 1001383"/>
              <a:gd name="connsiteX3" fmla="*/ 786737 w 1054427"/>
              <a:gd name="connsiteY3" fmla="*/ 44578 h 1001383"/>
              <a:gd name="connsiteX4" fmla="*/ 813831 w 1054427"/>
              <a:gd name="connsiteY4" fmla="*/ 92616 h 1001383"/>
              <a:gd name="connsiteX5" fmla="*/ 796545 w 1054427"/>
              <a:gd name="connsiteY5" fmla="*/ 130845 h 1001383"/>
              <a:gd name="connsiteX6" fmla="*/ 763009 w 1054427"/>
              <a:gd name="connsiteY6" fmla="*/ 171091 h 1001383"/>
              <a:gd name="connsiteX7" fmla="*/ 801399 w 1054427"/>
              <a:gd name="connsiteY7" fmla="*/ 244092 h 1001383"/>
              <a:gd name="connsiteX8" fmla="*/ 959535 w 1054427"/>
              <a:gd name="connsiteY8" fmla="*/ 278906 h 1001383"/>
              <a:gd name="connsiteX9" fmla="*/ 1038603 w 1054427"/>
              <a:gd name="connsiteY9" fmla="*/ 220882 h 1001383"/>
              <a:gd name="connsiteX10" fmla="*/ 1054427 w 1054427"/>
              <a:gd name="connsiteY10" fmla="*/ 183387 h 1001383"/>
              <a:gd name="connsiteX11" fmla="*/ 1053374 w 1054427"/>
              <a:gd name="connsiteY11" fmla="*/ 923530 h 1001383"/>
              <a:gd name="connsiteX12" fmla="*/ 777370 w 1054427"/>
              <a:gd name="connsiteY12" fmla="*/ 988706 h 1001383"/>
              <a:gd name="connsiteX13" fmla="*/ 524793 w 1054427"/>
              <a:gd name="connsiteY13" fmla="*/ 845976 h 1001383"/>
              <a:gd name="connsiteX14" fmla="*/ 332541 w 1054427"/>
              <a:gd name="connsiteY14" fmla="*/ 853476 h 1001383"/>
              <a:gd name="connsiteX15" fmla="*/ 281238 w 1054427"/>
              <a:gd name="connsiteY15" fmla="*/ 924371 h 1001383"/>
              <a:gd name="connsiteX16" fmla="*/ 218658 w 1054427"/>
              <a:gd name="connsiteY16" fmla="*/ 986181 h 1001383"/>
              <a:gd name="connsiteX17" fmla="*/ 60575 w 1054427"/>
              <a:gd name="connsiteY17" fmla="*/ 956970 h 1001383"/>
              <a:gd name="connsiteX18" fmla="*/ 0 w 1054427"/>
              <a:gd name="connsiteY18" fmla="*/ 930609 h 1001383"/>
              <a:gd name="connsiteX19" fmla="*/ 3822 w 1054427"/>
              <a:gd name="connsiteY19" fmla="*/ 258552 h 1001383"/>
              <a:gd name="connsiteX20" fmla="*/ 61384 w 1054427"/>
              <a:gd name="connsiteY20" fmla="*/ 304171 h 1001383"/>
              <a:gd name="connsiteX21" fmla="*/ 150611 w 1054427"/>
              <a:gd name="connsiteY21" fmla="*/ 341149 h 1001383"/>
              <a:gd name="connsiteX22" fmla="*/ 406061 w 1054427"/>
              <a:gd name="connsiteY22" fmla="*/ 332709 h 1001383"/>
              <a:gd name="connsiteX23" fmla="*/ 419530 w 1054427"/>
              <a:gd name="connsiteY23" fmla="*/ 248104 h 1001383"/>
              <a:gd name="connsiteX24" fmla="*/ 319398 w 1054427"/>
              <a:gd name="connsiteY24" fmla="*/ 169225 h 1001383"/>
              <a:gd name="connsiteX25" fmla="*/ 333075 w 1054427"/>
              <a:gd name="connsiteY25" fmla="*/ 84792 h 1001383"/>
              <a:gd name="connsiteX26" fmla="*/ 417368 w 1054427"/>
              <a:gd name="connsiteY26" fmla="*/ 31612 h 1001383"/>
              <a:gd name="connsiteX27" fmla="*/ 520501 w 1054427"/>
              <a:gd name="connsiteY27" fmla="*/ 7888 h 1001383"/>
              <a:gd name="connsiteX0" fmla="*/ 520501 w 1054427"/>
              <a:gd name="connsiteY0" fmla="*/ 7888 h 1001383"/>
              <a:gd name="connsiteX1" fmla="*/ 643683 w 1054427"/>
              <a:gd name="connsiteY1" fmla="*/ 448 h 1001383"/>
              <a:gd name="connsiteX2" fmla="*/ 741367 w 1054427"/>
              <a:gd name="connsiteY2" fmla="*/ 18910 h 1001383"/>
              <a:gd name="connsiteX3" fmla="*/ 786737 w 1054427"/>
              <a:gd name="connsiteY3" fmla="*/ 44578 h 1001383"/>
              <a:gd name="connsiteX4" fmla="*/ 817510 w 1054427"/>
              <a:gd name="connsiteY4" fmla="*/ 86305 h 1001383"/>
              <a:gd name="connsiteX5" fmla="*/ 796545 w 1054427"/>
              <a:gd name="connsiteY5" fmla="*/ 130845 h 1001383"/>
              <a:gd name="connsiteX6" fmla="*/ 763009 w 1054427"/>
              <a:gd name="connsiteY6" fmla="*/ 171091 h 1001383"/>
              <a:gd name="connsiteX7" fmla="*/ 801399 w 1054427"/>
              <a:gd name="connsiteY7" fmla="*/ 244092 h 1001383"/>
              <a:gd name="connsiteX8" fmla="*/ 959535 w 1054427"/>
              <a:gd name="connsiteY8" fmla="*/ 278906 h 1001383"/>
              <a:gd name="connsiteX9" fmla="*/ 1038603 w 1054427"/>
              <a:gd name="connsiteY9" fmla="*/ 220882 h 1001383"/>
              <a:gd name="connsiteX10" fmla="*/ 1054427 w 1054427"/>
              <a:gd name="connsiteY10" fmla="*/ 183387 h 1001383"/>
              <a:gd name="connsiteX11" fmla="*/ 1053374 w 1054427"/>
              <a:gd name="connsiteY11" fmla="*/ 923530 h 1001383"/>
              <a:gd name="connsiteX12" fmla="*/ 777370 w 1054427"/>
              <a:gd name="connsiteY12" fmla="*/ 988706 h 1001383"/>
              <a:gd name="connsiteX13" fmla="*/ 524793 w 1054427"/>
              <a:gd name="connsiteY13" fmla="*/ 845976 h 1001383"/>
              <a:gd name="connsiteX14" fmla="*/ 332541 w 1054427"/>
              <a:gd name="connsiteY14" fmla="*/ 853476 h 1001383"/>
              <a:gd name="connsiteX15" fmla="*/ 281238 w 1054427"/>
              <a:gd name="connsiteY15" fmla="*/ 924371 h 1001383"/>
              <a:gd name="connsiteX16" fmla="*/ 218658 w 1054427"/>
              <a:gd name="connsiteY16" fmla="*/ 986181 h 1001383"/>
              <a:gd name="connsiteX17" fmla="*/ 60575 w 1054427"/>
              <a:gd name="connsiteY17" fmla="*/ 956970 h 1001383"/>
              <a:gd name="connsiteX18" fmla="*/ 0 w 1054427"/>
              <a:gd name="connsiteY18" fmla="*/ 930609 h 1001383"/>
              <a:gd name="connsiteX19" fmla="*/ 3822 w 1054427"/>
              <a:gd name="connsiteY19" fmla="*/ 258552 h 1001383"/>
              <a:gd name="connsiteX20" fmla="*/ 61384 w 1054427"/>
              <a:gd name="connsiteY20" fmla="*/ 304171 h 1001383"/>
              <a:gd name="connsiteX21" fmla="*/ 150611 w 1054427"/>
              <a:gd name="connsiteY21" fmla="*/ 341149 h 1001383"/>
              <a:gd name="connsiteX22" fmla="*/ 406061 w 1054427"/>
              <a:gd name="connsiteY22" fmla="*/ 332709 h 1001383"/>
              <a:gd name="connsiteX23" fmla="*/ 419530 w 1054427"/>
              <a:gd name="connsiteY23" fmla="*/ 248104 h 1001383"/>
              <a:gd name="connsiteX24" fmla="*/ 319398 w 1054427"/>
              <a:gd name="connsiteY24" fmla="*/ 169225 h 1001383"/>
              <a:gd name="connsiteX25" fmla="*/ 333075 w 1054427"/>
              <a:gd name="connsiteY25" fmla="*/ 84792 h 1001383"/>
              <a:gd name="connsiteX26" fmla="*/ 417368 w 1054427"/>
              <a:gd name="connsiteY26" fmla="*/ 31612 h 1001383"/>
              <a:gd name="connsiteX27" fmla="*/ 520501 w 1054427"/>
              <a:gd name="connsiteY27" fmla="*/ 7888 h 1001383"/>
              <a:gd name="connsiteX0" fmla="*/ 520501 w 1054427"/>
              <a:gd name="connsiteY0" fmla="*/ 7888 h 1001383"/>
              <a:gd name="connsiteX1" fmla="*/ 643683 w 1054427"/>
              <a:gd name="connsiteY1" fmla="*/ 448 h 1001383"/>
              <a:gd name="connsiteX2" fmla="*/ 741367 w 1054427"/>
              <a:gd name="connsiteY2" fmla="*/ 18910 h 1001383"/>
              <a:gd name="connsiteX3" fmla="*/ 786737 w 1054427"/>
              <a:gd name="connsiteY3" fmla="*/ 44578 h 1001383"/>
              <a:gd name="connsiteX4" fmla="*/ 817510 w 1054427"/>
              <a:gd name="connsiteY4" fmla="*/ 86305 h 1001383"/>
              <a:gd name="connsiteX5" fmla="*/ 796545 w 1054427"/>
              <a:gd name="connsiteY5" fmla="*/ 130845 h 1001383"/>
              <a:gd name="connsiteX6" fmla="*/ 763009 w 1054427"/>
              <a:gd name="connsiteY6" fmla="*/ 171091 h 1001383"/>
              <a:gd name="connsiteX7" fmla="*/ 801399 w 1054427"/>
              <a:gd name="connsiteY7" fmla="*/ 244092 h 1001383"/>
              <a:gd name="connsiteX8" fmla="*/ 959535 w 1054427"/>
              <a:gd name="connsiteY8" fmla="*/ 278906 h 1001383"/>
              <a:gd name="connsiteX9" fmla="*/ 1038603 w 1054427"/>
              <a:gd name="connsiteY9" fmla="*/ 220882 h 1001383"/>
              <a:gd name="connsiteX10" fmla="*/ 1054427 w 1054427"/>
              <a:gd name="connsiteY10" fmla="*/ 183387 h 1001383"/>
              <a:gd name="connsiteX11" fmla="*/ 1053374 w 1054427"/>
              <a:gd name="connsiteY11" fmla="*/ 923530 h 1001383"/>
              <a:gd name="connsiteX12" fmla="*/ 777370 w 1054427"/>
              <a:gd name="connsiteY12" fmla="*/ 988706 h 1001383"/>
              <a:gd name="connsiteX13" fmla="*/ 524793 w 1054427"/>
              <a:gd name="connsiteY13" fmla="*/ 845976 h 1001383"/>
              <a:gd name="connsiteX14" fmla="*/ 332541 w 1054427"/>
              <a:gd name="connsiteY14" fmla="*/ 853476 h 1001383"/>
              <a:gd name="connsiteX15" fmla="*/ 281238 w 1054427"/>
              <a:gd name="connsiteY15" fmla="*/ 924371 h 1001383"/>
              <a:gd name="connsiteX16" fmla="*/ 218658 w 1054427"/>
              <a:gd name="connsiteY16" fmla="*/ 986181 h 1001383"/>
              <a:gd name="connsiteX17" fmla="*/ 60575 w 1054427"/>
              <a:gd name="connsiteY17" fmla="*/ 956970 h 1001383"/>
              <a:gd name="connsiteX18" fmla="*/ 0 w 1054427"/>
              <a:gd name="connsiteY18" fmla="*/ 930609 h 1001383"/>
              <a:gd name="connsiteX19" fmla="*/ 3822 w 1054427"/>
              <a:gd name="connsiteY19" fmla="*/ 258552 h 1001383"/>
              <a:gd name="connsiteX20" fmla="*/ 61384 w 1054427"/>
              <a:gd name="connsiteY20" fmla="*/ 304171 h 1001383"/>
              <a:gd name="connsiteX21" fmla="*/ 150611 w 1054427"/>
              <a:gd name="connsiteY21" fmla="*/ 341149 h 1001383"/>
              <a:gd name="connsiteX22" fmla="*/ 406061 w 1054427"/>
              <a:gd name="connsiteY22" fmla="*/ 332709 h 1001383"/>
              <a:gd name="connsiteX23" fmla="*/ 419530 w 1054427"/>
              <a:gd name="connsiteY23" fmla="*/ 248104 h 1001383"/>
              <a:gd name="connsiteX24" fmla="*/ 319398 w 1054427"/>
              <a:gd name="connsiteY24" fmla="*/ 169225 h 1001383"/>
              <a:gd name="connsiteX25" fmla="*/ 333075 w 1054427"/>
              <a:gd name="connsiteY25" fmla="*/ 84792 h 1001383"/>
              <a:gd name="connsiteX26" fmla="*/ 417368 w 1054427"/>
              <a:gd name="connsiteY26" fmla="*/ 31612 h 1001383"/>
              <a:gd name="connsiteX27" fmla="*/ 520501 w 1054427"/>
              <a:gd name="connsiteY27" fmla="*/ 7888 h 1001383"/>
              <a:gd name="connsiteX0" fmla="*/ 520501 w 1054427"/>
              <a:gd name="connsiteY0" fmla="*/ 7620 h 1001115"/>
              <a:gd name="connsiteX1" fmla="*/ 643683 w 1054427"/>
              <a:gd name="connsiteY1" fmla="*/ 180 h 1001115"/>
              <a:gd name="connsiteX2" fmla="*/ 725733 w 1054427"/>
              <a:gd name="connsiteY2" fmla="*/ 13592 h 1001115"/>
              <a:gd name="connsiteX3" fmla="*/ 786737 w 1054427"/>
              <a:gd name="connsiteY3" fmla="*/ 44310 h 1001115"/>
              <a:gd name="connsiteX4" fmla="*/ 817510 w 1054427"/>
              <a:gd name="connsiteY4" fmla="*/ 86037 h 1001115"/>
              <a:gd name="connsiteX5" fmla="*/ 796545 w 1054427"/>
              <a:gd name="connsiteY5" fmla="*/ 130577 h 1001115"/>
              <a:gd name="connsiteX6" fmla="*/ 763009 w 1054427"/>
              <a:gd name="connsiteY6" fmla="*/ 170823 h 1001115"/>
              <a:gd name="connsiteX7" fmla="*/ 801399 w 1054427"/>
              <a:gd name="connsiteY7" fmla="*/ 243824 h 1001115"/>
              <a:gd name="connsiteX8" fmla="*/ 959535 w 1054427"/>
              <a:gd name="connsiteY8" fmla="*/ 278638 h 1001115"/>
              <a:gd name="connsiteX9" fmla="*/ 1038603 w 1054427"/>
              <a:gd name="connsiteY9" fmla="*/ 220614 h 1001115"/>
              <a:gd name="connsiteX10" fmla="*/ 1054427 w 1054427"/>
              <a:gd name="connsiteY10" fmla="*/ 183119 h 1001115"/>
              <a:gd name="connsiteX11" fmla="*/ 1053374 w 1054427"/>
              <a:gd name="connsiteY11" fmla="*/ 923262 h 1001115"/>
              <a:gd name="connsiteX12" fmla="*/ 777370 w 1054427"/>
              <a:gd name="connsiteY12" fmla="*/ 988438 h 1001115"/>
              <a:gd name="connsiteX13" fmla="*/ 524793 w 1054427"/>
              <a:gd name="connsiteY13" fmla="*/ 845708 h 1001115"/>
              <a:gd name="connsiteX14" fmla="*/ 332541 w 1054427"/>
              <a:gd name="connsiteY14" fmla="*/ 853208 h 1001115"/>
              <a:gd name="connsiteX15" fmla="*/ 281238 w 1054427"/>
              <a:gd name="connsiteY15" fmla="*/ 924103 h 1001115"/>
              <a:gd name="connsiteX16" fmla="*/ 218658 w 1054427"/>
              <a:gd name="connsiteY16" fmla="*/ 985913 h 1001115"/>
              <a:gd name="connsiteX17" fmla="*/ 60575 w 1054427"/>
              <a:gd name="connsiteY17" fmla="*/ 956702 h 1001115"/>
              <a:gd name="connsiteX18" fmla="*/ 0 w 1054427"/>
              <a:gd name="connsiteY18" fmla="*/ 930341 h 1001115"/>
              <a:gd name="connsiteX19" fmla="*/ 3822 w 1054427"/>
              <a:gd name="connsiteY19" fmla="*/ 258284 h 1001115"/>
              <a:gd name="connsiteX20" fmla="*/ 61384 w 1054427"/>
              <a:gd name="connsiteY20" fmla="*/ 303903 h 1001115"/>
              <a:gd name="connsiteX21" fmla="*/ 150611 w 1054427"/>
              <a:gd name="connsiteY21" fmla="*/ 340881 h 1001115"/>
              <a:gd name="connsiteX22" fmla="*/ 406061 w 1054427"/>
              <a:gd name="connsiteY22" fmla="*/ 332441 h 1001115"/>
              <a:gd name="connsiteX23" fmla="*/ 419530 w 1054427"/>
              <a:gd name="connsiteY23" fmla="*/ 247836 h 1001115"/>
              <a:gd name="connsiteX24" fmla="*/ 319398 w 1054427"/>
              <a:gd name="connsiteY24" fmla="*/ 168957 h 1001115"/>
              <a:gd name="connsiteX25" fmla="*/ 333075 w 1054427"/>
              <a:gd name="connsiteY25" fmla="*/ 84524 h 1001115"/>
              <a:gd name="connsiteX26" fmla="*/ 417368 w 1054427"/>
              <a:gd name="connsiteY26" fmla="*/ 31344 h 1001115"/>
              <a:gd name="connsiteX27" fmla="*/ 520501 w 1054427"/>
              <a:gd name="connsiteY27" fmla="*/ 7620 h 1001115"/>
              <a:gd name="connsiteX0" fmla="*/ 520501 w 1054427"/>
              <a:gd name="connsiteY0" fmla="*/ 7620 h 1001115"/>
              <a:gd name="connsiteX1" fmla="*/ 643683 w 1054427"/>
              <a:gd name="connsiteY1" fmla="*/ 180 h 1001115"/>
              <a:gd name="connsiteX2" fmla="*/ 725733 w 1054427"/>
              <a:gd name="connsiteY2" fmla="*/ 13592 h 1001115"/>
              <a:gd name="connsiteX3" fmla="*/ 786737 w 1054427"/>
              <a:gd name="connsiteY3" fmla="*/ 44310 h 1001115"/>
              <a:gd name="connsiteX4" fmla="*/ 817510 w 1054427"/>
              <a:gd name="connsiteY4" fmla="*/ 86037 h 1001115"/>
              <a:gd name="connsiteX5" fmla="*/ 791947 w 1054427"/>
              <a:gd name="connsiteY5" fmla="*/ 131839 h 1001115"/>
              <a:gd name="connsiteX6" fmla="*/ 763009 w 1054427"/>
              <a:gd name="connsiteY6" fmla="*/ 170823 h 1001115"/>
              <a:gd name="connsiteX7" fmla="*/ 801399 w 1054427"/>
              <a:gd name="connsiteY7" fmla="*/ 243824 h 1001115"/>
              <a:gd name="connsiteX8" fmla="*/ 959535 w 1054427"/>
              <a:gd name="connsiteY8" fmla="*/ 278638 h 1001115"/>
              <a:gd name="connsiteX9" fmla="*/ 1038603 w 1054427"/>
              <a:gd name="connsiteY9" fmla="*/ 220614 h 1001115"/>
              <a:gd name="connsiteX10" fmla="*/ 1054427 w 1054427"/>
              <a:gd name="connsiteY10" fmla="*/ 183119 h 1001115"/>
              <a:gd name="connsiteX11" fmla="*/ 1053374 w 1054427"/>
              <a:gd name="connsiteY11" fmla="*/ 923262 h 1001115"/>
              <a:gd name="connsiteX12" fmla="*/ 777370 w 1054427"/>
              <a:gd name="connsiteY12" fmla="*/ 988438 h 1001115"/>
              <a:gd name="connsiteX13" fmla="*/ 524793 w 1054427"/>
              <a:gd name="connsiteY13" fmla="*/ 845708 h 1001115"/>
              <a:gd name="connsiteX14" fmla="*/ 332541 w 1054427"/>
              <a:gd name="connsiteY14" fmla="*/ 853208 h 1001115"/>
              <a:gd name="connsiteX15" fmla="*/ 281238 w 1054427"/>
              <a:gd name="connsiteY15" fmla="*/ 924103 h 1001115"/>
              <a:gd name="connsiteX16" fmla="*/ 218658 w 1054427"/>
              <a:gd name="connsiteY16" fmla="*/ 985913 h 1001115"/>
              <a:gd name="connsiteX17" fmla="*/ 60575 w 1054427"/>
              <a:gd name="connsiteY17" fmla="*/ 956702 h 1001115"/>
              <a:gd name="connsiteX18" fmla="*/ 0 w 1054427"/>
              <a:gd name="connsiteY18" fmla="*/ 930341 h 1001115"/>
              <a:gd name="connsiteX19" fmla="*/ 3822 w 1054427"/>
              <a:gd name="connsiteY19" fmla="*/ 258284 h 1001115"/>
              <a:gd name="connsiteX20" fmla="*/ 61384 w 1054427"/>
              <a:gd name="connsiteY20" fmla="*/ 303903 h 1001115"/>
              <a:gd name="connsiteX21" fmla="*/ 150611 w 1054427"/>
              <a:gd name="connsiteY21" fmla="*/ 340881 h 1001115"/>
              <a:gd name="connsiteX22" fmla="*/ 406061 w 1054427"/>
              <a:gd name="connsiteY22" fmla="*/ 332441 h 1001115"/>
              <a:gd name="connsiteX23" fmla="*/ 419530 w 1054427"/>
              <a:gd name="connsiteY23" fmla="*/ 247836 h 1001115"/>
              <a:gd name="connsiteX24" fmla="*/ 319398 w 1054427"/>
              <a:gd name="connsiteY24" fmla="*/ 168957 h 1001115"/>
              <a:gd name="connsiteX25" fmla="*/ 333075 w 1054427"/>
              <a:gd name="connsiteY25" fmla="*/ 84524 h 1001115"/>
              <a:gd name="connsiteX26" fmla="*/ 417368 w 1054427"/>
              <a:gd name="connsiteY26" fmla="*/ 31344 h 1001115"/>
              <a:gd name="connsiteX27" fmla="*/ 520501 w 1054427"/>
              <a:gd name="connsiteY27" fmla="*/ 7620 h 1001115"/>
              <a:gd name="connsiteX0" fmla="*/ 520501 w 1054427"/>
              <a:gd name="connsiteY0" fmla="*/ 7620 h 1001115"/>
              <a:gd name="connsiteX1" fmla="*/ 643683 w 1054427"/>
              <a:gd name="connsiteY1" fmla="*/ 180 h 1001115"/>
              <a:gd name="connsiteX2" fmla="*/ 725733 w 1054427"/>
              <a:gd name="connsiteY2" fmla="*/ 13592 h 1001115"/>
              <a:gd name="connsiteX3" fmla="*/ 786737 w 1054427"/>
              <a:gd name="connsiteY3" fmla="*/ 44310 h 1001115"/>
              <a:gd name="connsiteX4" fmla="*/ 817510 w 1054427"/>
              <a:gd name="connsiteY4" fmla="*/ 86037 h 1001115"/>
              <a:gd name="connsiteX5" fmla="*/ 791947 w 1054427"/>
              <a:gd name="connsiteY5" fmla="*/ 131839 h 1001115"/>
              <a:gd name="connsiteX6" fmla="*/ 763009 w 1054427"/>
              <a:gd name="connsiteY6" fmla="*/ 170823 h 1001115"/>
              <a:gd name="connsiteX7" fmla="*/ 801399 w 1054427"/>
              <a:gd name="connsiteY7" fmla="*/ 243824 h 1001115"/>
              <a:gd name="connsiteX8" fmla="*/ 959535 w 1054427"/>
              <a:gd name="connsiteY8" fmla="*/ 278638 h 1001115"/>
              <a:gd name="connsiteX9" fmla="*/ 1038603 w 1054427"/>
              <a:gd name="connsiteY9" fmla="*/ 220614 h 1001115"/>
              <a:gd name="connsiteX10" fmla="*/ 1054427 w 1054427"/>
              <a:gd name="connsiteY10" fmla="*/ 183119 h 1001115"/>
              <a:gd name="connsiteX11" fmla="*/ 1053374 w 1054427"/>
              <a:gd name="connsiteY11" fmla="*/ 923262 h 1001115"/>
              <a:gd name="connsiteX12" fmla="*/ 777370 w 1054427"/>
              <a:gd name="connsiteY12" fmla="*/ 988438 h 1001115"/>
              <a:gd name="connsiteX13" fmla="*/ 524793 w 1054427"/>
              <a:gd name="connsiteY13" fmla="*/ 845708 h 1001115"/>
              <a:gd name="connsiteX14" fmla="*/ 332541 w 1054427"/>
              <a:gd name="connsiteY14" fmla="*/ 853208 h 1001115"/>
              <a:gd name="connsiteX15" fmla="*/ 281238 w 1054427"/>
              <a:gd name="connsiteY15" fmla="*/ 924103 h 1001115"/>
              <a:gd name="connsiteX16" fmla="*/ 218658 w 1054427"/>
              <a:gd name="connsiteY16" fmla="*/ 985913 h 1001115"/>
              <a:gd name="connsiteX17" fmla="*/ 60575 w 1054427"/>
              <a:gd name="connsiteY17" fmla="*/ 956702 h 1001115"/>
              <a:gd name="connsiteX18" fmla="*/ 0 w 1054427"/>
              <a:gd name="connsiteY18" fmla="*/ 930341 h 1001115"/>
              <a:gd name="connsiteX19" fmla="*/ 3822 w 1054427"/>
              <a:gd name="connsiteY19" fmla="*/ 258284 h 1001115"/>
              <a:gd name="connsiteX20" fmla="*/ 61384 w 1054427"/>
              <a:gd name="connsiteY20" fmla="*/ 303903 h 1001115"/>
              <a:gd name="connsiteX21" fmla="*/ 150611 w 1054427"/>
              <a:gd name="connsiteY21" fmla="*/ 340881 h 1001115"/>
              <a:gd name="connsiteX22" fmla="*/ 406061 w 1054427"/>
              <a:gd name="connsiteY22" fmla="*/ 332441 h 1001115"/>
              <a:gd name="connsiteX23" fmla="*/ 419530 w 1054427"/>
              <a:gd name="connsiteY23" fmla="*/ 247836 h 1001115"/>
              <a:gd name="connsiteX24" fmla="*/ 319398 w 1054427"/>
              <a:gd name="connsiteY24" fmla="*/ 168957 h 1001115"/>
              <a:gd name="connsiteX25" fmla="*/ 333075 w 1054427"/>
              <a:gd name="connsiteY25" fmla="*/ 84524 h 1001115"/>
              <a:gd name="connsiteX26" fmla="*/ 417368 w 1054427"/>
              <a:gd name="connsiteY26" fmla="*/ 31344 h 1001115"/>
              <a:gd name="connsiteX27" fmla="*/ 520501 w 1054427"/>
              <a:gd name="connsiteY27" fmla="*/ 7620 h 1001115"/>
              <a:gd name="connsiteX0" fmla="*/ 520501 w 1054025"/>
              <a:gd name="connsiteY0" fmla="*/ 7620 h 1001115"/>
              <a:gd name="connsiteX1" fmla="*/ 643683 w 1054025"/>
              <a:gd name="connsiteY1" fmla="*/ 180 h 1001115"/>
              <a:gd name="connsiteX2" fmla="*/ 725733 w 1054025"/>
              <a:gd name="connsiteY2" fmla="*/ 13592 h 1001115"/>
              <a:gd name="connsiteX3" fmla="*/ 786737 w 1054025"/>
              <a:gd name="connsiteY3" fmla="*/ 44310 h 1001115"/>
              <a:gd name="connsiteX4" fmla="*/ 817510 w 1054025"/>
              <a:gd name="connsiteY4" fmla="*/ 86037 h 1001115"/>
              <a:gd name="connsiteX5" fmla="*/ 791947 w 1054025"/>
              <a:gd name="connsiteY5" fmla="*/ 131839 h 1001115"/>
              <a:gd name="connsiteX6" fmla="*/ 763009 w 1054025"/>
              <a:gd name="connsiteY6" fmla="*/ 170823 h 1001115"/>
              <a:gd name="connsiteX7" fmla="*/ 801399 w 1054025"/>
              <a:gd name="connsiteY7" fmla="*/ 243824 h 1001115"/>
              <a:gd name="connsiteX8" fmla="*/ 959535 w 1054025"/>
              <a:gd name="connsiteY8" fmla="*/ 278638 h 1001115"/>
              <a:gd name="connsiteX9" fmla="*/ 1038603 w 1054025"/>
              <a:gd name="connsiteY9" fmla="*/ 220614 h 1001115"/>
              <a:gd name="connsiteX10" fmla="*/ 1053507 w 1054025"/>
              <a:gd name="connsiteY10" fmla="*/ 185644 h 1001115"/>
              <a:gd name="connsiteX11" fmla="*/ 1053374 w 1054025"/>
              <a:gd name="connsiteY11" fmla="*/ 923262 h 1001115"/>
              <a:gd name="connsiteX12" fmla="*/ 777370 w 1054025"/>
              <a:gd name="connsiteY12" fmla="*/ 988438 h 1001115"/>
              <a:gd name="connsiteX13" fmla="*/ 524793 w 1054025"/>
              <a:gd name="connsiteY13" fmla="*/ 845708 h 1001115"/>
              <a:gd name="connsiteX14" fmla="*/ 332541 w 1054025"/>
              <a:gd name="connsiteY14" fmla="*/ 853208 h 1001115"/>
              <a:gd name="connsiteX15" fmla="*/ 281238 w 1054025"/>
              <a:gd name="connsiteY15" fmla="*/ 924103 h 1001115"/>
              <a:gd name="connsiteX16" fmla="*/ 218658 w 1054025"/>
              <a:gd name="connsiteY16" fmla="*/ 985913 h 1001115"/>
              <a:gd name="connsiteX17" fmla="*/ 60575 w 1054025"/>
              <a:gd name="connsiteY17" fmla="*/ 956702 h 1001115"/>
              <a:gd name="connsiteX18" fmla="*/ 0 w 1054025"/>
              <a:gd name="connsiteY18" fmla="*/ 930341 h 1001115"/>
              <a:gd name="connsiteX19" fmla="*/ 3822 w 1054025"/>
              <a:gd name="connsiteY19" fmla="*/ 258284 h 1001115"/>
              <a:gd name="connsiteX20" fmla="*/ 61384 w 1054025"/>
              <a:gd name="connsiteY20" fmla="*/ 303903 h 1001115"/>
              <a:gd name="connsiteX21" fmla="*/ 150611 w 1054025"/>
              <a:gd name="connsiteY21" fmla="*/ 340881 h 1001115"/>
              <a:gd name="connsiteX22" fmla="*/ 406061 w 1054025"/>
              <a:gd name="connsiteY22" fmla="*/ 332441 h 1001115"/>
              <a:gd name="connsiteX23" fmla="*/ 419530 w 1054025"/>
              <a:gd name="connsiteY23" fmla="*/ 247836 h 1001115"/>
              <a:gd name="connsiteX24" fmla="*/ 319398 w 1054025"/>
              <a:gd name="connsiteY24" fmla="*/ 168957 h 1001115"/>
              <a:gd name="connsiteX25" fmla="*/ 333075 w 1054025"/>
              <a:gd name="connsiteY25" fmla="*/ 84524 h 1001115"/>
              <a:gd name="connsiteX26" fmla="*/ 417368 w 1054025"/>
              <a:gd name="connsiteY26" fmla="*/ 31344 h 1001115"/>
              <a:gd name="connsiteX27" fmla="*/ 520501 w 1054025"/>
              <a:gd name="connsiteY27" fmla="*/ 7620 h 1001115"/>
              <a:gd name="connsiteX0" fmla="*/ 520501 w 1053912"/>
              <a:gd name="connsiteY0" fmla="*/ 7620 h 1001115"/>
              <a:gd name="connsiteX1" fmla="*/ 643683 w 1053912"/>
              <a:gd name="connsiteY1" fmla="*/ 180 h 1001115"/>
              <a:gd name="connsiteX2" fmla="*/ 725733 w 1053912"/>
              <a:gd name="connsiteY2" fmla="*/ 13592 h 1001115"/>
              <a:gd name="connsiteX3" fmla="*/ 786737 w 1053912"/>
              <a:gd name="connsiteY3" fmla="*/ 44310 h 1001115"/>
              <a:gd name="connsiteX4" fmla="*/ 817510 w 1053912"/>
              <a:gd name="connsiteY4" fmla="*/ 86037 h 1001115"/>
              <a:gd name="connsiteX5" fmla="*/ 791947 w 1053912"/>
              <a:gd name="connsiteY5" fmla="*/ 131839 h 1001115"/>
              <a:gd name="connsiteX6" fmla="*/ 763009 w 1053912"/>
              <a:gd name="connsiteY6" fmla="*/ 170823 h 1001115"/>
              <a:gd name="connsiteX7" fmla="*/ 801399 w 1053912"/>
              <a:gd name="connsiteY7" fmla="*/ 243824 h 1001115"/>
              <a:gd name="connsiteX8" fmla="*/ 959535 w 1053912"/>
              <a:gd name="connsiteY8" fmla="*/ 278638 h 1001115"/>
              <a:gd name="connsiteX9" fmla="*/ 1038603 w 1053912"/>
              <a:gd name="connsiteY9" fmla="*/ 220614 h 1001115"/>
              <a:gd name="connsiteX10" fmla="*/ 1052588 w 1053912"/>
              <a:gd name="connsiteY10" fmla="*/ 185644 h 1001115"/>
              <a:gd name="connsiteX11" fmla="*/ 1053374 w 1053912"/>
              <a:gd name="connsiteY11" fmla="*/ 923262 h 1001115"/>
              <a:gd name="connsiteX12" fmla="*/ 777370 w 1053912"/>
              <a:gd name="connsiteY12" fmla="*/ 988438 h 1001115"/>
              <a:gd name="connsiteX13" fmla="*/ 524793 w 1053912"/>
              <a:gd name="connsiteY13" fmla="*/ 845708 h 1001115"/>
              <a:gd name="connsiteX14" fmla="*/ 332541 w 1053912"/>
              <a:gd name="connsiteY14" fmla="*/ 853208 h 1001115"/>
              <a:gd name="connsiteX15" fmla="*/ 281238 w 1053912"/>
              <a:gd name="connsiteY15" fmla="*/ 924103 h 1001115"/>
              <a:gd name="connsiteX16" fmla="*/ 218658 w 1053912"/>
              <a:gd name="connsiteY16" fmla="*/ 985913 h 1001115"/>
              <a:gd name="connsiteX17" fmla="*/ 60575 w 1053912"/>
              <a:gd name="connsiteY17" fmla="*/ 956702 h 1001115"/>
              <a:gd name="connsiteX18" fmla="*/ 0 w 1053912"/>
              <a:gd name="connsiteY18" fmla="*/ 930341 h 1001115"/>
              <a:gd name="connsiteX19" fmla="*/ 3822 w 1053912"/>
              <a:gd name="connsiteY19" fmla="*/ 258284 h 1001115"/>
              <a:gd name="connsiteX20" fmla="*/ 61384 w 1053912"/>
              <a:gd name="connsiteY20" fmla="*/ 303903 h 1001115"/>
              <a:gd name="connsiteX21" fmla="*/ 150611 w 1053912"/>
              <a:gd name="connsiteY21" fmla="*/ 340881 h 1001115"/>
              <a:gd name="connsiteX22" fmla="*/ 406061 w 1053912"/>
              <a:gd name="connsiteY22" fmla="*/ 332441 h 1001115"/>
              <a:gd name="connsiteX23" fmla="*/ 419530 w 1053912"/>
              <a:gd name="connsiteY23" fmla="*/ 247836 h 1001115"/>
              <a:gd name="connsiteX24" fmla="*/ 319398 w 1053912"/>
              <a:gd name="connsiteY24" fmla="*/ 168957 h 1001115"/>
              <a:gd name="connsiteX25" fmla="*/ 333075 w 1053912"/>
              <a:gd name="connsiteY25" fmla="*/ 84524 h 1001115"/>
              <a:gd name="connsiteX26" fmla="*/ 417368 w 1053912"/>
              <a:gd name="connsiteY26" fmla="*/ 31344 h 1001115"/>
              <a:gd name="connsiteX27" fmla="*/ 520501 w 1053912"/>
              <a:gd name="connsiteY27" fmla="*/ 7620 h 1001115"/>
              <a:gd name="connsiteX0" fmla="*/ 520501 w 1054025"/>
              <a:gd name="connsiteY0" fmla="*/ 7620 h 1001115"/>
              <a:gd name="connsiteX1" fmla="*/ 643683 w 1054025"/>
              <a:gd name="connsiteY1" fmla="*/ 180 h 1001115"/>
              <a:gd name="connsiteX2" fmla="*/ 725733 w 1054025"/>
              <a:gd name="connsiteY2" fmla="*/ 13592 h 1001115"/>
              <a:gd name="connsiteX3" fmla="*/ 786737 w 1054025"/>
              <a:gd name="connsiteY3" fmla="*/ 44310 h 1001115"/>
              <a:gd name="connsiteX4" fmla="*/ 817510 w 1054025"/>
              <a:gd name="connsiteY4" fmla="*/ 86037 h 1001115"/>
              <a:gd name="connsiteX5" fmla="*/ 791947 w 1054025"/>
              <a:gd name="connsiteY5" fmla="*/ 131839 h 1001115"/>
              <a:gd name="connsiteX6" fmla="*/ 763009 w 1054025"/>
              <a:gd name="connsiteY6" fmla="*/ 170823 h 1001115"/>
              <a:gd name="connsiteX7" fmla="*/ 801399 w 1054025"/>
              <a:gd name="connsiteY7" fmla="*/ 243824 h 1001115"/>
              <a:gd name="connsiteX8" fmla="*/ 959535 w 1054025"/>
              <a:gd name="connsiteY8" fmla="*/ 278638 h 1001115"/>
              <a:gd name="connsiteX9" fmla="*/ 1038603 w 1054025"/>
              <a:gd name="connsiteY9" fmla="*/ 220614 h 1001115"/>
              <a:gd name="connsiteX10" fmla="*/ 1053507 w 1054025"/>
              <a:gd name="connsiteY10" fmla="*/ 184382 h 1001115"/>
              <a:gd name="connsiteX11" fmla="*/ 1053374 w 1054025"/>
              <a:gd name="connsiteY11" fmla="*/ 923262 h 1001115"/>
              <a:gd name="connsiteX12" fmla="*/ 777370 w 1054025"/>
              <a:gd name="connsiteY12" fmla="*/ 988438 h 1001115"/>
              <a:gd name="connsiteX13" fmla="*/ 524793 w 1054025"/>
              <a:gd name="connsiteY13" fmla="*/ 845708 h 1001115"/>
              <a:gd name="connsiteX14" fmla="*/ 332541 w 1054025"/>
              <a:gd name="connsiteY14" fmla="*/ 853208 h 1001115"/>
              <a:gd name="connsiteX15" fmla="*/ 281238 w 1054025"/>
              <a:gd name="connsiteY15" fmla="*/ 924103 h 1001115"/>
              <a:gd name="connsiteX16" fmla="*/ 218658 w 1054025"/>
              <a:gd name="connsiteY16" fmla="*/ 985913 h 1001115"/>
              <a:gd name="connsiteX17" fmla="*/ 60575 w 1054025"/>
              <a:gd name="connsiteY17" fmla="*/ 956702 h 1001115"/>
              <a:gd name="connsiteX18" fmla="*/ 0 w 1054025"/>
              <a:gd name="connsiteY18" fmla="*/ 930341 h 1001115"/>
              <a:gd name="connsiteX19" fmla="*/ 3822 w 1054025"/>
              <a:gd name="connsiteY19" fmla="*/ 258284 h 1001115"/>
              <a:gd name="connsiteX20" fmla="*/ 61384 w 1054025"/>
              <a:gd name="connsiteY20" fmla="*/ 303903 h 1001115"/>
              <a:gd name="connsiteX21" fmla="*/ 150611 w 1054025"/>
              <a:gd name="connsiteY21" fmla="*/ 340881 h 1001115"/>
              <a:gd name="connsiteX22" fmla="*/ 406061 w 1054025"/>
              <a:gd name="connsiteY22" fmla="*/ 332441 h 1001115"/>
              <a:gd name="connsiteX23" fmla="*/ 419530 w 1054025"/>
              <a:gd name="connsiteY23" fmla="*/ 247836 h 1001115"/>
              <a:gd name="connsiteX24" fmla="*/ 319398 w 1054025"/>
              <a:gd name="connsiteY24" fmla="*/ 168957 h 1001115"/>
              <a:gd name="connsiteX25" fmla="*/ 333075 w 1054025"/>
              <a:gd name="connsiteY25" fmla="*/ 84524 h 1001115"/>
              <a:gd name="connsiteX26" fmla="*/ 417368 w 1054025"/>
              <a:gd name="connsiteY26" fmla="*/ 31344 h 1001115"/>
              <a:gd name="connsiteX27" fmla="*/ 520501 w 1054025"/>
              <a:gd name="connsiteY27" fmla="*/ 7620 h 1001115"/>
              <a:gd name="connsiteX0" fmla="*/ 520501 w 1053834"/>
              <a:gd name="connsiteY0" fmla="*/ 7620 h 1001115"/>
              <a:gd name="connsiteX1" fmla="*/ 643683 w 1053834"/>
              <a:gd name="connsiteY1" fmla="*/ 180 h 1001115"/>
              <a:gd name="connsiteX2" fmla="*/ 725733 w 1053834"/>
              <a:gd name="connsiteY2" fmla="*/ 13592 h 1001115"/>
              <a:gd name="connsiteX3" fmla="*/ 786737 w 1053834"/>
              <a:gd name="connsiteY3" fmla="*/ 44310 h 1001115"/>
              <a:gd name="connsiteX4" fmla="*/ 817510 w 1053834"/>
              <a:gd name="connsiteY4" fmla="*/ 86037 h 1001115"/>
              <a:gd name="connsiteX5" fmla="*/ 791947 w 1053834"/>
              <a:gd name="connsiteY5" fmla="*/ 131839 h 1001115"/>
              <a:gd name="connsiteX6" fmla="*/ 763009 w 1053834"/>
              <a:gd name="connsiteY6" fmla="*/ 170823 h 1001115"/>
              <a:gd name="connsiteX7" fmla="*/ 801399 w 1053834"/>
              <a:gd name="connsiteY7" fmla="*/ 243824 h 1001115"/>
              <a:gd name="connsiteX8" fmla="*/ 959535 w 1053834"/>
              <a:gd name="connsiteY8" fmla="*/ 278638 h 1001115"/>
              <a:gd name="connsiteX9" fmla="*/ 1038603 w 1053834"/>
              <a:gd name="connsiteY9" fmla="*/ 220614 h 1001115"/>
              <a:gd name="connsiteX10" fmla="*/ 1051668 w 1053834"/>
              <a:gd name="connsiteY10" fmla="*/ 185645 h 1001115"/>
              <a:gd name="connsiteX11" fmla="*/ 1053374 w 1053834"/>
              <a:gd name="connsiteY11" fmla="*/ 923262 h 1001115"/>
              <a:gd name="connsiteX12" fmla="*/ 777370 w 1053834"/>
              <a:gd name="connsiteY12" fmla="*/ 988438 h 1001115"/>
              <a:gd name="connsiteX13" fmla="*/ 524793 w 1053834"/>
              <a:gd name="connsiteY13" fmla="*/ 845708 h 1001115"/>
              <a:gd name="connsiteX14" fmla="*/ 332541 w 1053834"/>
              <a:gd name="connsiteY14" fmla="*/ 853208 h 1001115"/>
              <a:gd name="connsiteX15" fmla="*/ 281238 w 1053834"/>
              <a:gd name="connsiteY15" fmla="*/ 924103 h 1001115"/>
              <a:gd name="connsiteX16" fmla="*/ 218658 w 1053834"/>
              <a:gd name="connsiteY16" fmla="*/ 985913 h 1001115"/>
              <a:gd name="connsiteX17" fmla="*/ 60575 w 1053834"/>
              <a:gd name="connsiteY17" fmla="*/ 956702 h 1001115"/>
              <a:gd name="connsiteX18" fmla="*/ 0 w 1053834"/>
              <a:gd name="connsiteY18" fmla="*/ 930341 h 1001115"/>
              <a:gd name="connsiteX19" fmla="*/ 3822 w 1053834"/>
              <a:gd name="connsiteY19" fmla="*/ 258284 h 1001115"/>
              <a:gd name="connsiteX20" fmla="*/ 61384 w 1053834"/>
              <a:gd name="connsiteY20" fmla="*/ 303903 h 1001115"/>
              <a:gd name="connsiteX21" fmla="*/ 150611 w 1053834"/>
              <a:gd name="connsiteY21" fmla="*/ 340881 h 1001115"/>
              <a:gd name="connsiteX22" fmla="*/ 406061 w 1053834"/>
              <a:gd name="connsiteY22" fmla="*/ 332441 h 1001115"/>
              <a:gd name="connsiteX23" fmla="*/ 419530 w 1053834"/>
              <a:gd name="connsiteY23" fmla="*/ 247836 h 1001115"/>
              <a:gd name="connsiteX24" fmla="*/ 319398 w 1053834"/>
              <a:gd name="connsiteY24" fmla="*/ 168957 h 1001115"/>
              <a:gd name="connsiteX25" fmla="*/ 333075 w 1053834"/>
              <a:gd name="connsiteY25" fmla="*/ 84524 h 1001115"/>
              <a:gd name="connsiteX26" fmla="*/ 417368 w 1053834"/>
              <a:gd name="connsiteY26" fmla="*/ 31344 h 1001115"/>
              <a:gd name="connsiteX27" fmla="*/ 520501 w 1053834"/>
              <a:gd name="connsiteY27" fmla="*/ 7620 h 1001115"/>
              <a:gd name="connsiteX0" fmla="*/ 520501 w 1054427"/>
              <a:gd name="connsiteY0" fmla="*/ 7620 h 1001115"/>
              <a:gd name="connsiteX1" fmla="*/ 643683 w 1054427"/>
              <a:gd name="connsiteY1" fmla="*/ 180 h 1001115"/>
              <a:gd name="connsiteX2" fmla="*/ 725733 w 1054427"/>
              <a:gd name="connsiteY2" fmla="*/ 13592 h 1001115"/>
              <a:gd name="connsiteX3" fmla="*/ 786737 w 1054427"/>
              <a:gd name="connsiteY3" fmla="*/ 44310 h 1001115"/>
              <a:gd name="connsiteX4" fmla="*/ 817510 w 1054427"/>
              <a:gd name="connsiteY4" fmla="*/ 86037 h 1001115"/>
              <a:gd name="connsiteX5" fmla="*/ 791947 w 1054427"/>
              <a:gd name="connsiteY5" fmla="*/ 131839 h 1001115"/>
              <a:gd name="connsiteX6" fmla="*/ 763009 w 1054427"/>
              <a:gd name="connsiteY6" fmla="*/ 170823 h 1001115"/>
              <a:gd name="connsiteX7" fmla="*/ 801399 w 1054427"/>
              <a:gd name="connsiteY7" fmla="*/ 243824 h 1001115"/>
              <a:gd name="connsiteX8" fmla="*/ 959535 w 1054427"/>
              <a:gd name="connsiteY8" fmla="*/ 278638 h 1001115"/>
              <a:gd name="connsiteX9" fmla="*/ 1038603 w 1054427"/>
              <a:gd name="connsiteY9" fmla="*/ 220614 h 1001115"/>
              <a:gd name="connsiteX10" fmla="*/ 1054427 w 1054427"/>
              <a:gd name="connsiteY10" fmla="*/ 184383 h 1001115"/>
              <a:gd name="connsiteX11" fmla="*/ 1053374 w 1054427"/>
              <a:gd name="connsiteY11" fmla="*/ 923262 h 1001115"/>
              <a:gd name="connsiteX12" fmla="*/ 777370 w 1054427"/>
              <a:gd name="connsiteY12" fmla="*/ 988438 h 1001115"/>
              <a:gd name="connsiteX13" fmla="*/ 524793 w 1054427"/>
              <a:gd name="connsiteY13" fmla="*/ 845708 h 1001115"/>
              <a:gd name="connsiteX14" fmla="*/ 332541 w 1054427"/>
              <a:gd name="connsiteY14" fmla="*/ 853208 h 1001115"/>
              <a:gd name="connsiteX15" fmla="*/ 281238 w 1054427"/>
              <a:gd name="connsiteY15" fmla="*/ 924103 h 1001115"/>
              <a:gd name="connsiteX16" fmla="*/ 218658 w 1054427"/>
              <a:gd name="connsiteY16" fmla="*/ 985913 h 1001115"/>
              <a:gd name="connsiteX17" fmla="*/ 60575 w 1054427"/>
              <a:gd name="connsiteY17" fmla="*/ 956702 h 1001115"/>
              <a:gd name="connsiteX18" fmla="*/ 0 w 1054427"/>
              <a:gd name="connsiteY18" fmla="*/ 930341 h 1001115"/>
              <a:gd name="connsiteX19" fmla="*/ 3822 w 1054427"/>
              <a:gd name="connsiteY19" fmla="*/ 258284 h 1001115"/>
              <a:gd name="connsiteX20" fmla="*/ 61384 w 1054427"/>
              <a:gd name="connsiteY20" fmla="*/ 303903 h 1001115"/>
              <a:gd name="connsiteX21" fmla="*/ 150611 w 1054427"/>
              <a:gd name="connsiteY21" fmla="*/ 340881 h 1001115"/>
              <a:gd name="connsiteX22" fmla="*/ 406061 w 1054427"/>
              <a:gd name="connsiteY22" fmla="*/ 332441 h 1001115"/>
              <a:gd name="connsiteX23" fmla="*/ 419530 w 1054427"/>
              <a:gd name="connsiteY23" fmla="*/ 247836 h 1001115"/>
              <a:gd name="connsiteX24" fmla="*/ 319398 w 1054427"/>
              <a:gd name="connsiteY24" fmla="*/ 168957 h 1001115"/>
              <a:gd name="connsiteX25" fmla="*/ 333075 w 1054427"/>
              <a:gd name="connsiteY25" fmla="*/ 84524 h 1001115"/>
              <a:gd name="connsiteX26" fmla="*/ 417368 w 1054427"/>
              <a:gd name="connsiteY26" fmla="*/ 31344 h 1001115"/>
              <a:gd name="connsiteX27" fmla="*/ 520501 w 1054427"/>
              <a:gd name="connsiteY27" fmla="*/ 7620 h 1001115"/>
              <a:gd name="connsiteX0" fmla="*/ 520501 w 1053912"/>
              <a:gd name="connsiteY0" fmla="*/ 7620 h 1001115"/>
              <a:gd name="connsiteX1" fmla="*/ 643683 w 1053912"/>
              <a:gd name="connsiteY1" fmla="*/ 180 h 1001115"/>
              <a:gd name="connsiteX2" fmla="*/ 725733 w 1053912"/>
              <a:gd name="connsiteY2" fmla="*/ 13592 h 1001115"/>
              <a:gd name="connsiteX3" fmla="*/ 786737 w 1053912"/>
              <a:gd name="connsiteY3" fmla="*/ 44310 h 1001115"/>
              <a:gd name="connsiteX4" fmla="*/ 817510 w 1053912"/>
              <a:gd name="connsiteY4" fmla="*/ 86037 h 1001115"/>
              <a:gd name="connsiteX5" fmla="*/ 791947 w 1053912"/>
              <a:gd name="connsiteY5" fmla="*/ 131839 h 1001115"/>
              <a:gd name="connsiteX6" fmla="*/ 763009 w 1053912"/>
              <a:gd name="connsiteY6" fmla="*/ 170823 h 1001115"/>
              <a:gd name="connsiteX7" fmla="*/ 801399 w 1053912"/>
              <a:gd name="connsiteY7" fmla="*/ 243824 h 1001115"/>
              <a:gd name="connsiteX8" fmla="*/ 959535 w 1053912"/>
              <a:gd name="connsiteY8" fmla="*/ 278638 h 1001115"/>
              <a:gd name="connsiteX9" fmla="*/ 1038603 w 1053912"/>
              <a:gd name="connsiteY9" fmla="*/ 220614 h 1001115"/>
              <a:gd name="connsiteX10" fmla="*/ 1052588 w 1053912"/>
              <a:gd name="connsiteY10" fmla="*/ 181858 h 1001115"/>
              <a:gd name="connsiteX11" fmla="*/ 1053374 w 1053912"/>
              <a:gd name="connsiteY11" fmla="*/ 923262 h 1001115"/>
              <a:gd name="connsiteX12" fmla="*/ 777370 w 1053912"/>
              <a:gd name="connsiteY12" fmla="*/ 988438 h 1001115"/>
              <a:gd name="connsiteX13" fmla="*/ 524793 w 1053912"/>
              <a:gd name="connsiteY13" fmla="*/ 845708 h 1001115"/>
              <a:gd name="connsiteX14" fmla="*/ 332541 w 1053912"/>
              <a:gd name="connsiteY14" fmla="*/ 853208 h 1001115"/>
              <a:gd name="connsiteX15" fmla="*/ 281238 w 1053912"/>
              <a:gd name="connsiteY15" fmla="*/ 924103 h 1001115"/>
              <a:gd name="connsiteX16" fmla="*/ 218658 w 1053912"/>
              <a:gd name="connsiteY16" fmla="*/ 985913 h 1001115"/>
              <a:gd name="connsiteX17" fmla="*/ 60575 w 1053912"/>
              <a:gd name="connsiteY17" fmla="*/ 956702 h 1001115"/>
              <a:gd name="connsiteX18" fmla="*/ 0 w 1053912"/>
              <a:gd name="connsiteY18" fmla="*/ 930341 h 1001115"/>
              <a:gd name="connsiteX19" fmla="*/ 3822 w 1053912"/>
              <a:gd name="connsiteY19" fmla="*/ 258284 h 1001115"/>
              <a:gd name="connsiteX20" fmla="*/ 61384 w 1053912"/>
              <a:gd name="connsiteY20" fmla="*/ 303903 h 1001115"/>
              <a:gd name="connsiteX21" fmla="*/ 150611 w 1053912"/>
              <a:gd name="connsiteY21" fmla="*/ 340881 h 1001115"/>
              <a:gd name="connsiteX22" fmla="*/ 406061 w 1053912"/>
              <a:gd name="connsiteY22" fmla="*/ 332441 h 1001115"/>
              <a:gd name="connsiteX23" fmla="*/ 419530 w 1053912"/>
              <a:gd name="connsiteY23" fmla="*/ 247836 h 1001115"/>
              <a:gd name="connsiteX24" fmla="*/ 319398 w 1053912"/>
              <a:gd name="connsiteY24" fmla="*/ 168957 h 1001115"/>
              <a:gd name="connsiteX25" fmla="*/ 333075 w 1053912"/>
              <a:gd name="connsiteY25" fmla="*/ 84524 h 1001115"/>
              <a:gd name="connsiteX26" fmla="*/ 417368 w 1053912"/>
              <a:gd name="connsiteY26" fmla="*/ 31344 h 1001115"/>
              <a:gd name="connsiteX27" fmla="*/ 520501 w 1053912"/>
              <a:gd name="connsiteY27" fmla="*/ 7620 h 1001115"/>
              <a:gd name="connsiteX0" fmla="*/ 520501 w 1054025"/>
              <a:gd name="connsiteY0" fmla="*/ 7620 h 1001115"/>
              <a:gd name="connsiteX1" fmla="*/ 643683 w 1054025"/>
              <a:gd name="connsiteY1" fmla="*/ 180 h 1001115"/>
              <a:gd name="connsiteX2" fmla="*/ 725733 w 1054025"/>
              <a:gd name="connsiteY2" fmla="*/ 13592 h 1001115"/>
              <a:gd name="connsiteX3" fmla="*/ 786737 w 1054025"/>
              <a:gd name="connsiteY3" fmla="*/ 44310 h 1001115"/>
              <a:gd name="connsiteX4" fmla="*/ 817510 w 1054025"/>
              <a:gd name="connsiteY4" fmla="*/ 86037 h 1001115"/>
              <a:gd name="connsiteX5" fmla="*/ 791947 w 1054025"/>
              <a:gd name="connsiteY5" fmla="*/ 131839 h 1001115"/>
              <a:gd name="connsiteX6" fmla="*/ 763009 w 1054025"/>
              <a:gd name="connsiteY6" fmla="*/ 170823 h 1001115"/>
              <a:gd name="connsiteX7" fmla="*/ 801399 w 1054025"/>
              <a:gd name="connsiteY7" fmla="*/ 243824 h 1001115"/>
              <a:gd name="connsiteX8" fmla="*/ 959535 w 1054025"/>
              <a:gd name="connsiteY8" fmla="*/ 278638 h 1001115"/>
              <a:gd name="connsiteX9" fmla="*/ 1038603 w 1054025"/>
              <a:gd name="connsiteY9" fmla="*/ 220614 h 1001115"/>
              <a:gd name="connsiteX10" fmla="*/ 1053507 w 1054025"/>
              <a:gd name="connsiteY10" fmla="*/ 184383 h 1001115"/>
              <a:gd name="connsiteX11" fmla="*/ 1053374 w 1054025"/>
              <a:gd name="connsiteY11" fmla="*/ 923262 h 1001115"/>
              <a:gd name="connsiteX12" fmla="*/ 777370 w 1054025"/>
              <a:gd name="connsiteY12" fmla="*/ 988438 h 1001115"/>
              <a:gd name="connsiteX13" fmla="*/ 524793 w 1054025"/>
              <a:gd name="connsiteY13" fmla="*/ 845708 h 1001115"/>
              <a:gd name="connsiteX14" fmla="*/ 332541 w 1054025"/>
              <a:gd name="connsiteY14" fmla="*/ 853208 h 1001115"/>
              <a:gd name="connsiteX15" fmla="*/ 281238 w 1054025"/>
              <a:gd name="connsiteY15" fmla="*/ 924103 h 1001115"/>
              <a:gd name="connsiteX16" fmla="*/ 218658 w 1054025"/>
              <a:gd name="connsiteY16" fmla="*/ 985913 h 1001115"/>
              <a:gd name="connsiteX17" fmla="*/ 60575 w 1054025"/>
              <a:gd name="connsiteY17" fmla="*/ 956702 h 1001115"/>
              <a:gd name="connsiteX18" fmla="*/ 0 w 1054025"/>
              <a:gd name="connsiteY18" fmla="*/ 930341 h 1001115"/>
              <a:gd name="connsiteX19" fmla="*/ 3822 w 1054025"/>
              <a:gd name="connsiteY19" fmla="*/ 258284 h 1001115"/>
              <a:gd name="connsiteX20" fmla="*/ 61384 w 1054025"/>
              <a:gd name="connsiteY20" fmla="*/ 303903 h 1001115"/>
              <a:gd name="connsiteX21" fmla="*/ 150611 w 1054025"/>
              <a:gd name="connsiteY21" fmla="*/ 340881 h 1001115"/>
              <a:gd name="connsiteX22" fmla="*/ 406061 w 1054025"/>
              <a:gd name="connsiteY22" fmla="*/ 332441 h 1001115"/>
              <a:gd name="connsiteX23" fmla="*/ 419530 w 1054025"/>
              <a:gd name="connsiteY23" fmla="*/ 247836 h 1001115"/>
              <a:gd name="connsiteX24" fmla="*/ 319398 w 1054025"/>
              <a:gd name="connsiteY24" fmla="*/ 168957 h 1001115"/>
              <a:gd name="connsiteX25" fmla="*/ 333075 w 1054025"/>
              <a:gd name="connsiteY25" fmla="*/ 84524 h 1001115"/>
              <a:gd name="connsiteX26" fmla="*/ 417368 w 1054025"/>
              <a:gd name="connsiteY26" fmla="*/ 31344 h 1001115"/>
              <a:gd name="connsiteX27" fmla="*/ 520501 w 1054025"/>
              <a:gd name="connsiteY27" fmla="*/ 7620 h 1001115"/>
              <a:gd name="connsiteX0" fmla="*/ 520501 w 1054025"/>
              <a:gd name="connsiteY0" fmla="*/ 7620 h 1001115"/>
              <a:gd name="connsiteX1" fmla="*/ 643683 w 1054025"/>
              <a:gd name="connsiteY1" fmla="*/ 180 h 1001115"/>
              <a:gd name="connsiteX2" fmla="*/ 725733 w 1054025"/>
              <a:gd name="connsiteY2" fmla="*/ 13592 h 1001115"/>
              <a:gd name="connsiteX3" fmla="*/ 786737 w 1054025"/>
              <a:gd name="connsiteY3" fmla="*/ 44310 h 1001115"/>
              <a:gd name="connsiteX4" fmla="*/ 817510 w 1054025"/>
              <a:gd name="connsiteY4" fmla="*/ 86037 h 1001115"/>
              <a:gd name="connsiteX5" fmla="*/ 791947 w 1054025"/>
              <a:gd name="connsiteY5" fmla="*/ 131839 h 1001115"/>
              <a:gd name="connsiteX6" fmla="*/ 763009 w 1054025"/>
              <a:gd name="connsiteY6" fmla="*/ 170823 h 1001115"/>
              <a:gd name="connsiteX7" fmla="*/ 801399 w 1054025"/>
              <a:gd name="connsiteY7" fmla="*/ 243824 h 1001115"/>
              <a:gd name="connsiteX8" fmla="*/ 959535 w 1054025"/>
              <a:gd name="connsiteY8" fmla="*/ 278638 h 1001115"/>
              <a:gd name="connsiteX9" fmla="*/ 1038603 w 1054025"/>
              <a:gd name="connsiteY9" fmla="*/ 220614 h 1001115"/>
              <a:gd name="connsiteX10" fmla="*/ 1053507 w 1054025"/>
              <a:gd name="connsiteY10" fmla="*/ 188171 h 1001115"/>
              <a:gd name="connsiteX11" fmla="*/ 1053374 w 1054025"/>
              <a:gd name="connsiteY11" fmla="*/ 923262 h 1001115"/>
              <a:gd name="connsiteX12" fmla="*/ 777370 w 1054025"/>
              <a:gd name="connsiteY12" fmla="*/ 988438 h 1001115"/>
              <a:gd name="connsiteX13" fmla="*/ 524793 w 1054025"/>
              <a:gd name="connsiteY13" fmla="*/ 845708 h 1001115"/>
              <a:gd name="connsiteX14" fmla="*/ 332541 w 1054025"/>
              <a:gd name="connsiteY14" fmla="*/ 853208 h 1001115"/>
              <a:gd name="connsiteX15" fmla="*/ 281238 w 1054025"/>
              <a:gd name="connsiteY15" fmla="*/ 924103 h 1001115"/>
              <a:gd name="connsiteX16" fmla="*/ 218658 w 1054025"/>
              <a:gd name="connsiteY16" fmla="*/ 985913 h 1001115"/>
              <a:gd name="connsiteX17" fmla="*/ 60575 w 1054025"/>
              <a:gd name="connsiteY17" fmla="*/ 956702 h 1001115"/>
              <a:gd name="connsiteX18" fmla="*/ 0 w 1054025"/>
              <a:gd name="connsiteY18" fmla="*/ 930341 h 1001115"/>
              <a:gd name="connsiteX19" fmla="*/ 3822 w 1054025"/>
              <a:gd name="connsiteY19" fmla="*/ 258284 h 1001115"/>
              <a:gd name="connsiteX20" fmla="*/ 61384 w 1054025"/>
              <a:gd name="connsiteY20" fmla="*/ 303903 h 1001115"/>
              <a:gd name="connsiteX21" fmla="*/ 150611 w 1054025"/>
              <a:gd name="connsiteY21" fmla="*/ 340881 h 1001115"/>
              <a:gd name="connsiteX22" fmla="*/ 406061 w 1054025"/>
              <a:gd name="connsiteY22" fmla="*/ 332441 h 1001115"/>
              <a:gd name="connsiteX23" fmla="*/ 419530 w 1054025"/>
              <a:gd name="connsiteY23" fmla="*/ 247836 h 1001115"/>
              <a:gd name="connsiteX24" fmla="*/ 319398 w 1054025"/>
              <a:gd name="connsiteY24" fmla="*/ 168957 h 1001115"/>
              <a:gd name="connsiteX25" fmla="*/ 333075 w 1054025"/>
              <a:gd name="connsiteY25" fmla="*/ 84524 h 1001115"/>
              <a:gd name="connsiteX26" fmla="*/ 417368 w 1054025"/>
              <a:gd name="connsiteY26" fmla="*/ 31344 h 1001115"/>
              <a:gd name="connsiteX27" fmla="*/ 520501 w 1054025"/>
              <a:gd name="connsiteY27" fmla="*/ 7620 h 1001115"/>
              <a:gd name="connsiteX0" fmla="*/ 520501 w 1054025"/>
              <a:gd name="connsiteY0" fmla="*/ 7620 h 1001115"/>
              <a:gd name="connsiteX1" fmla="*/ 643683 w 1054025"/>
              <a:gd name="connsiteY1" fmla="*/ 180 h 1001115"/>
              <a:gd name="connsiteX2" fmla="*/ 725733 w 1054025"/>
              <a:gd name="connsiteY2" fmla="*/ 13592 h 1001115"/>
              <a:gd name="connsiteX3" fmla="*/ 786737 w 1054025"/>
              <a:gd name="connsiteY3" fmla="*/ 44310 h 1001115"/>
              <a:gd name="connsiteX4" fmla="*/ 817510 w 1054025"/>
              <a:gd name="connsiteY4" fmla="*/ 86037 h 1001115"/>
              <a:gd name="connsiteX5" fmla="*/ 791947 w 1054025"/>
              <a:gd name="connsiteY5" fmla="*/ 131839 h 1001115"/>
              <a:gd name="connsiteX6" fmla="*/ 763009 w 1054025"/>
              <a:gd name="connsiteY6" fmla="*/ 170823 h 1001115"/>
              <a:gd name="connsiteX7" fmla="*/ 801399 w 1054025"/>
              <a:gd name="connsiteY7" fmla="*/ 243824 h 1001115"/>
              <a:gd name="connsiteX8" fmla="*/ 959535 w 1054025"/>
              <a:gd name="connsiteY8" fmla="*/ 278638 h 1001115"/>
              <a:gd name="connsiteX9" fmla="*/ 1038603 w 1054025"/>
              <a:gd name="connsiteY9" fmla="*/ 220614 h 1001115"/>
              <a:gd name="connsiteX10" fmla="*/ 1053507 w 1054025"/>
              <a:gd name="connsiteY10" fmla="*/ 195746 h 1001115"/>
              <a:gd name="connsiteX11" fmla="*/ 1053374 w 1054025"/>
              <a:gd name="connsiteY11" fmla="*/ 923262 h 1001115"/>
              <a:gd name="connsiteX12" fmla="*/ 777370 w 1054025"/>
              <a:gd name="connsiteY12" fmla="*/ 988438 h 1001115"/>
              <a:gd name="connsiteX13" fmla="*/ 524793 w 1054025"/>
              <a:gd name="connsiteY13" fmla="*/ 845708 h 1001115"/>
              <a:gd name="connsiteX14" fmla="*/ 332541 w 1054025"/>
              <a:gd name="connsiteY14" fmla="*/ 853208 h 1001115"/>
              <a:gd name="connsiteX15" fmla="*/ 281238 w 1054025"/>
              <a:gd name="connsiteY15" fmla="*/ 924103 h 1001115"/>
              <a:gd name="connsiteX16" fmla="*/ 218658 w 1054025"/>
              <a:gd name="connsiteY16" fmla="*/ 985913 h 1001115"/>
              <a:gd name="connsiteX17" fmla="*/ 60575 w 1054025"/>
              <a:gd name="connsiteY17" fmla="*/ 956702 h 1001115"/>
              <a:gd name="connsiteX18" fmla="*/ 0 w 1054025"/>
              <a:gd name="connsiteY18" fmla="*/ 930341 h 1001115"/>
              <a:gd name="connsiteX19" fmla="*/ 3822 w 1054025"/>
              <a:gd name="connsiteY19" fmla="*/ 258284 h 1001115"/>
              <a:gd name="connsiteX20" fmla="*/ 61384 w 1054025"/>
              <a:gd name="connsiteY20" fmla="*/ 303903 h 1001115"/>
              <a:gd name="connsiteX21" fmla="*/ 150611 w 1054025"/>
              <a:gd name="connsiteY21" fmla="*/ 340881 h 1001115"/>
              <a:gd name="connsiteX22" fmla="*/ 406061 w 1054025"/>
              <a:gd name="connsiteY22" fmla="*/ 332441 h 1001115"/>
              <a:gd name="connsiteX23" fmla="*/ 419530 w 1054025"/>
              <a:gd name="connsiteY23" fmla="*/ 247836 h 1001115"/>
              <a:gd name="connsiteX24" fmla="*/ 319398 w 1054025"/>
              <a:gd name="connsiteY24" fmla="*/ 168957 h 1001115"/>
              <a:gd name="connsiteX25" fmla="*/ 333075 w 1054025"/>
              <a:gd name="connsiteY25" fmla="*/ 84524 h 1001115"/>
              <a:gd name="connsiteX26" fmla="*/ 417368 w 1054025"/>
              <a:gd name="connsiteY26" fmla="*/ 31344 h 1001115"/>
              <a:gd name="connsiteX27" fmla="*/ 520501 w 1054025"/>
              <a:gd name="connsiteY27" fmla="*/ 7620 h 1001115"/>
              <a:gd name="connsiteX0" fmla="*/ 520501 w 1053912"/>
              <a:gd name="connsiteY0" fmla="*/ 7620 h 1001115"/>
              <a:gd name="connsiteX1" fmla="*/ 643683 w 1053912"/>
              <a:gd name="connsiteY1" fmla="*/ 180 h 1001115"/>
              <a:gd name="connsiteX2" fmla="*/ 725733 w 1053912"/>
              <a:gd name="connsiteY2" fmla="*/ 13592 h 1001115"/>
              <a:gd name="connsiteX3" fmla="*/ 786737 w 1053912"/>
              <a:gd name="connsiteY3" fmla="*/ 44310 h 1001115"/>
              <a:gd name="connsiteX4" fmla="*/ 817510 w 1053912"/>
              <a:gd name="connsiteY4" fmla="*/ 86037 h 1001115"/>
              <a:gd name="connsiteX5" fmla="*/ 791947 w 1053912"/>
              <a:gd name="connsiteY5" fmla="*/ 131839 h 1001115"/>
              <a:gd name="connsiteX6" fmla="*/ 763009 w 1053912"/>
              <a:gd name="connsiteY6" fmla="*/ 170823 h 1001115"/>
              <a:gd name="connsiteX7" fmla="*/ 801399 w 1053912"/>
              <a:gd name="connsiteY7" fmla="*/ 243824 h 1001115"/>
              <a:gd name="connsiteX8" fmla="*/ 959535 w 1053912"/>
              <a:gd name="connsiteY8" fmla="*/ 278638 h 1001115"/>
              <a:gd name="connsiteX9" fmla="*/ 1038603 w 1053912"/>
              <a:gd name="connsiteY9" fmla="*/ 220614 h 1001115"/>
              <a:gd name="connsiteX10" fmla="*/ 1052588 w 1053912"/>
              <a:gd name="connsiteY10" fmla="*/ 198271 h 1001115"/>
              <a:gd name="connsiteX11" fmla="*/ 1053374 w 1053912"/>
              <a:gd name="connsiteY11" fmla="*/ 923262 h 1001115"/>
              <a:gd name="connsiteX12" fmla="*/ 777370 w 1053912"/>
              <a:gd name="connsiteY12" fmla="*/ 988438 h 1001115"/>
              <a:gd name="connsiteX13" fmla="*/ 524793 w 1053912"/>
              <a:gd name="connsiteY13" fmla="*/ 845708 h 1001115"/>
              <a:gd name="connsiteX14" fmla="*/ 332541 w 1053912"/>
              <a:gd name="connsiteY14" fmla="*/ 853208 h 1001115"/>
              <a:gd name="connsiteX15" fmla="*/ 281238 w 1053912"/>
              <a:gd name="connsiteY15" fmla="*/ 924103 h 1001115"/>
              <a:gd name="connsiteX16" fmla="*/ 218658 w 1053912"/>
              <a:gd name="connsiteY16" fmla="*/ 985913 h 1001115"/>
              <a:gd name="connsiteX17" fmla="*/ 60575 w 1053912"/>
              <a:gd name="connsiteY17" fmla="*/ 956702 h 1001115"/>
              <a:gd name="connsiteX18" fmla="*/ 0 w 1053912"/>
              <a:gd name="connsiteY18" fmla="*/ 930341 h 1001115"/>
              <a:gd name="connsiteX19" fmla="*/ 3822 w 1053912"/>
              <a:gd name="connsiteY19" fmla="*/ 258284 h 1001115"/>
              <a:gd name="connsiteX20" fmla="*/ 61384 w 1053912"/>
              <a:gd name="connsiteY20" fmla="*/ 303903 h 1001115"/>
              <a:gd name="connsiteX21" fmla="*/ 150611 w 1053912"/>
              <a:gd name="connsiteY21" fmla="*/ 340881 h 1001115"/>
              <a:gd name="connsiteX22" fmla="*/ 406061 w 1053912"/>
              <a:gd name="connsiteY22" fmla="*/ 332441 h 1001115"/>
              <a:gd name="connsiteX23" fmla="*/ 419530 w 1053912"/>
              <a:gd name="connsiteY23" fmla="*/ 247836 h 1001115"/>
              <a:gd name="connsiteX24" fmla="*/ 319398 w 1053912"/>
              <a:gd name="connsiteY24" fmla="*/ 168957 h 1001115"/>
              <a:gd name="connsiteX25" fmla="*/ 333075 w 1053912"/>
              <a:gd name="connsiteY25" fmla="*/ 84524 h 1001115"/>
              <a:gd name="connsiteX26" fmla="*/ 417368 w 1053912"/>
              <a:gd name="connsiteY26" fmla="*/ 31344 h 1001115"/>
              <a:gd name="connsiteX27" fmla="*/ 520501 w 1053912"/>
              <a:gd name="connsiteY27" fmla="*/ 7620 h 1001115"/>
              <a:gd name="connsiteX0" fmla="*/ 520501 w 1054900"/>
              <a:gd name="connsiteY0" fmla="*/ 7620 h 1001115"/>
              <a:gd name="connsiteX1" fmla="*/ 643683 w 1054900"/>
              <a:gd name="connsiteY1" fmla="*/ 180 h 1001115"/>
              <a:gd name="connsiteX2" fmla="*/ 725733 w 1054900"/>
              <a:gd name="connsiteY2" fmla="*/ 13592 h 1001115"/>
              <a:gd name="connsiteX3" fmla="*/ 786737 w 1054900"/>
              <a:gd name="connsiteY3" fmla="*/ 44310 h 1001115"/>
              <a:gd name="connsiteX4" fmla="*/ 817510 w 1054900"/>
              <a:gd name="connsiteY4" fmla="*/ 86037 h 1001115"/>
              <a:gd name="connsiteX5" fmla="*/ 791947 w 1054900"/>
              <a:gd name="connsiteY5" fmla="*/ 131839 h 1001115"/>
              <a:gd name="connsiteX6" fmla="*/ 763009 w 1054900"/>
              <a:gd name="connsiteY6" fmla="*/ 170823 h 1001115"/>
              <a:gd name="connsiteX7" fmla="*/ 801399 w 1054900"/>
              <a:gd name="connsiteY7" fmla="*/ 243824 h 1001115"/>
              <a:gd name="connsiteX8" fmla="*/ 959535 w 1054900"/>
              <a:gd name="connsiteY8" fmla="*/ 278638 h 1001115"/>
              <a:gd name="connsiteX9" fmla="*/ 1038603 w 1054900"/>
              <a:gd name="connsiteY9" fmla="*/ 220614 h 1001115"/>
              <a:gd name="connsiteX10" fmla="*/ 1052588 w 1054900"/>
              <a:gd name="connsiteY10" fmla="*/ 198271 h 1001115"/>
              <a:gd name="connsiteX11" fmla="*/ 1053374 w 1054900"/>
              <a:gd name="connsiteY11" fmla="*/ 923262 h 1001115"/>
              <a:gd name="connsiteX12" fmla="*/ 777370 w 1054900"/>
              <a:gd name="connsiteY12" fmla="*/ 988438 h 1001115"/>
              <a:gd name="connsiteX13" fmla="*/ 524793 w 1054900"/>
              <a:gd name="connsiteY13" fmla="*/ 845708 h 1001115"/>
              <a:gd name="connsiteX14" fmla="*/ 332541 w 1054900"/>
              <a:gd name="connsiteY14" fmla="*/ 853208 h 1001115"/>
              <a:gd name="connsiteX15" fmla="*/ 281238 w 1054900"/>
              <a:gd name="connsiteY15" fmla="*/ 924103 h 1001115"/>
              <a:gd name="connsiteX16" fmla="*/ 218658 w 1054900"/>
              <a:gd name="connsiteY16" fmla="*/ 985913 h 1001115"/>
              <a:gd name="connsiteX17" fmla="*/ 60575 w 1054900"/>
              <a:gd name="connsiteY17" fmla="*/ 956702 h 1001115"/>
              <a:gd name="connsiteX18" fmla="*/ 0 w 1054900"/>
              <a:gd name="connsiteY18" fmla="*/ 930341 h 1001115"/>
              <a:gd name="connsiteX19" fmla="*/ 3822 w 1054900"/>
              <a:gd name="connsiteY19" fmla="*/ 258284 h 1001115"/>
              <a:gd name="connsiteX20" fmla="*/ 61384 w 1054900"/>
              <a:gd name="connsiteY20" fmla="*/ 303903 h 1001115"/>
              <a:gd name="connsiteX21" fmla="*/ 150611 w 1054900"/>
              <a:gd name="connsiteY21" fmla="*/ 340881 h 1001115"/>
              <a:gd name="connsiteX22" fmla="*/ 406061 w 1054900"/>
              <a:gd name="connsiteY22" fmla="*/ 332441 h 1001115"/>
              <a:gd name="connsiteX23" fmla="*/ 419530 w 1054900"/>
              <a:gd name="connsiteY23" fmla="*/ 247836 h 1001115"/>
              <a:gd name="connsiteX24" fmla="*/ 319398 w 1054900"/>
              <a:gd name="connsiteY24" fmla="*/ 168957 h 1001115"/>
              <a:gd name="connsiteX25" fmla="*/ 333075 w 1054900"/>
              <a:gd name="connsiteY25" fmla="*/ 84524 h 1001115"/>
              <a:gd name="connsiteX26" fmla="*/ 417368 w 1054900"/>
              <a:gd name="connsiteY26" fmla="*/ 31344 h 1001115"/>
              <a:gd name="connsiteX27" fmla="*/ 520501 w 1054900"/>
              <a:gd name="connsiteY27" fmla="*/ 7620 h 1001115"/>
              <a:gd name="connsiteX0" fmla="*/ 520501 w 1053915"/>
              <a:gd name="connsiteY0" fmla="*/ 7620 h 1001115"/>
              <a:gd name="connsiteX1" fmla="*/ 643683 w 1053915"/>
              <a:gd name="connsiteY1" fmla="*/ 180 h 1001115"/>
              <a:gd name="connsiteX2" fmla="*/ 725733 w 1053915"/>
              <a:gd name="connsiteY2" fmla="*/ 13592 h 1001115"/>
              <a:gd name="connsiteX3" fmla="*/ 786737 w 1053915"/>
              <a:gd name="connsiteY3" fmla="*/ 44310 h 1001115"/>
              <a:gd name="connsiteX4" fmla="*/ 817510 w 1053915"/>
              <a:gd name="connsiteY4" fmla="*/ 86037 h 1001115"/>
              <a:gd name="connsiteX5" fmla="*/ 791947 w 1053915"/>
              <a:gd name="connsiteY5" fmla="*/ 131839 h 1001115"/>
              <a:gd name="connsiteX6" fmla="*/ 763009 w 1053915"/>
              <a:gd name="connsiteY6" fmla="*/ 170823 h 1001115"/>
              <a:gd name="connsiteX7" fmla="*/ 801399 w 1053915"/>
              <a:gd name="connsiteY7" fmla="*/ 243824 h 1001115"/>
              <a:gd name="connsiteX8" fmla="*/ 959535 w 1053915"/>
              <a:gd name="connsiteY8" fmla="*/ 278638 h 1001115"/>
              <a:gd name="connsiteX9" fmla="*/ 1038603 w 1053915"/>
              <a:gd name="connsiteY9" fmla="*/ 220614 h 1001115"/>
              <a:gd name="connsiteX10" fmla="*/ 1052588 w 1053915"/>
              <a:gd name="connsiteY10" fmla="*/ 198271 h 1001115"/>
              <a:gd name="connsiteX11" fmla="*/ 1050616 w 1053915"/>
              <a:gd name="connsiteY11" fmla="*/ 923262 h 1001115"/>
              <a:gd name="connsiteX12" fmla="*/ 777370 w 1053915"/>
              <a:gd name="connsiteY12" fmla="*/ 988438 h 1001115"/>
              <a:gd name="connsiteX13" fmla="*/ 524793 w 1053915"/>
              <a:gd name="connsiteY13" fmla="*/ 845708 h 1001115"/>
              <a:gd name="connsiteX14" fmla="*/ 332541 w 1053915"/>
              <a:gd name="connsiteY14" fmla="*/ 853208 h 1001115"/>
              <a:gd name="connsiteX15" fmla="*/ 281238 w 1053915"/>
              <a:gd name="connsiteY15" fmla="*/ 924103 h 1001115"/>
              <a:gd name="connsiteX16" fmla="*/ 218658 w 1053915"/>
              <a:gd name="connsiteY16" fmla="*/ 985913 h 1001115"/>
              <a:gd name="connsiteX17" fmla="*/ 60575 w 1053915"/>
              <a:gd name="connsiteY17" fmla="*/ 956702 h 1001115"/>
              <a:gd name="connsiteX18" fmla="*/ 0 w 1053915"/>
              <a:gd name="connsiteY18" fmla="*/ 930341 h 1001115"/>
              <a:gd name="connsiteX19" fmla="*/ 3822 w 1053915"/>
              <a:gd name="connsiteY19" fmla="*/ 258284 h 1001115"/>
              <a:gd name="connsiteX20" fmla="*/ 61384 w 1053915"/>
              <a:gd name="connsiteY20" fmla="*/ 303903 h 1001115"/>
              <a:gd name="connsiteX21" fmla="*/ 150611 w 1053915"/>
              <a:gd name="connsiteY21" fmla="*/ 340881 h 1001115"/>
              <a:gd name="connsiteX22" fmla="*/ 406061 w 1053915"/>
              <a:gd name="connsiteY22" fmla="*/ 332441 h 1001115"/>
              <a:gd name="connsiteX23" fmla="*/ 419530 w 1053915"/>
              <a:gd name="connsiteY23" fmla="*/ 247836 h 1001115"/>
              <a:gd name="connsiteX24" fmla="*/ 319398 w 1053915"/>
              <a:gd name="connsiteY24" fmla="*/ 168957 h 1001115"/>
              <a:gd name="connsiteX25" fmla="*/ 333075 w 1053915"/>
              <a:gd name="connsiteY25" fmla="*/ 84524 h 1001115"/>
              <a:gd name="connsiteX26" fmla="*/ 417368 w 1053915"/>
              <a:gd name="connsiteY26" fmla="*/ 31344 h 1001115"/>
              <a:gd name="connsiteX27" fmla="*/ 520501 w 1053915"/>
              <a:gd name="connsiteY27" fmla="*/ 7620 h 1001115"/>
              <a:gd name="connsiteX0" fmla="*/ 520501 w 1054901"/>
              <a:gd name="connsiteY0" fmla="*/ 7620 h 1001115"/>
              <a:gd name="connsiteX1" fmla="*/ 643683 w 1054901"/>
              <a:gd name="connsiteY1" fmla="*/ 180 h 1001115"/>
              <a:gd name="connsiteX2" fmla="*/ 725733 w 1054901"/>
              <a:gd name="connsiteY2" fmla="*/ 13592 h 1001115"/>
              <a:gd name="connsiteX3" fmla="*/ 786737 w 1054901"/>
              <a:gd name="connsiteY3" fmla="*/ 44310 h 1001115"/>
              <a:gd name="connsiteX4" fmla="*/ 817510 w 1054901"/>
              <a:gd name="connsiteY4" fmla="*/ 86037 h 1001115"/>
              <a:gd name="connsiteX5" fmla="*/ 791947 w 1054901"/>
              <a:gd name="connsiteY5" fmla="*/ 131839 h 1001115"/>
              <a:gd name="connsiteX6" fmla="*/ 763009 w 1054901"/>
              <a:gd name="connsiteY6" fmla="*/ 170823 h 1001115"/>
              <a:gd name="connsiteX7" fmla="*/ 801399 w 1054901"/>
              <a:gd name="connsiteY7" fmla="*/ 243824 h 1001115"/>
              <a:gd name="connsiteX8" fmla="*/ 959535 w 1054901"/>
              <a:gd name="connsiteY8" fmla="*/ 278638 h 1001115"/>
              <a:gd name="connsiteX9" fmla="*/ 1038603 w 1054901"/>
              <a:gd name="connsiteY9" fmla="*/ 220614 h 1001115"/>
              <a:gd name="connsiteX10" fmla="*/ 1052588 w 1054901"/>
              <a:gd name="connsiteY10" fmla="*/ 198271 h 1001115"/>
              <a:gd name="connsiteX11" fmla="*/ 1053375 w 1054901"/>
              <a:gd name="connsiteY11" fmla="*/ 923262 h 1001115"/>
              <a:gd name="connsiteX12" fmla="*/ 777370 w 1054901"/>
              <a:gd name="connsiteY12" fmla="*/ 988438 h 1001115"/>
              <a:gd name="connsiteX13" fmla="*/ 524793 w 1054901"/>
              <a:gd name="connsiteY13" fmla="*/ 845708 h 1001115"/>
              <a:gd name="connsiteX14" fmla="*/ 332541 w 1054901"/>
              <a:gd name="connsiteY14" fmla="*/ 853208 h 1001115"/>
              <a:gd name="connsiteX15" fmla="*/ 281238 w 1054901"/>
              <a:gd name="connsiteY15" fmla="*/ 924103 h 1001115"/>
              <a:gd name="connsiteX16" fmla="*/ 218658 w 1054901"/>
              <a:gd name="connsiteY16" fmla="*/ 985913 h 1001115"/>
              <a:gd name="connsiteX17" fmla="*/ 60575 w 1054901"/>
              <a:gd name="connsiteY17" fmla="*/ 956702 h 1001115"/>
              <a:gd name="connsiteX18" fmla="*/ 0 w 1054901"/>
              <a:gd name="connsiteY18" fmla="*/ 930341 h 1001115"/>
              <a:gd name="connsiteX19" fmla="*/ 3822 w 1054901"/>
              <a:gd name="connsiteY19" fmla="*/ 258284 h 1001115"/>
              <a:gd name="connsiteX20" fmla="*/ 61384 w 1054901"/>
              <a:gd name="connsiteY20" fmla="*/ 303903 h 1001115"/>
              <a:gd name="connsiteX21" fmla="*/ 150611 w 1054901"/>
              <a:gd name="connsiteY21" fmla="*/ 340881 h 1001115"/>
              <a:gd name="connsiteX22" fmla="*/ 406061 w 1054901"/>
              <a:gd name="connsiteY22" fmla="*/ 332441 h 1001115"/>
              <a:gd name="connsiteX23" fmla="*/ 419530 w 1054901"/>
              <a:gd name="connsiteY23" fmla="*/ 247836 h 1001115"/>
              <a:gd name="connsiteX24" fmla="*/ 319398 w 1054901"/>
              <a:gd name="connsiteY24" fmla="*/ 168957 h 1001115"/>
              <a:gd name="connsiteX25" fmla="*/ 333075 w 1054901"/>
              <a:gd name="connsiteY25" fmla="*/ 84524 h 1001115"/>
              <a:gd name="connsiteX26" fmla="*/ 417368 w 1054901"/>
              <a:gd name="connsiteY26" fmla="*/ 31344 h 1001115"/>
              <a:gd name="connsiteX27" fmla="*/ 520501 w 1054901"/>
              <a:gd name="connsiteY27" fmla="*/ 7620 h 1001115"/>
              <a:gd name="connsiteX0" fmla="*/ 520501 w 1054153"/>
              <a:gd name="connsiteY0" fmla="*/ 7620 h 999024"/>
              <a:gd name="connsiteX1" fmla="*/ 643683 w 1054153"/>
              <a:gd name="connsiteY1" fmla="*/ 180 h 999024"/>
              <a:gd name="connsiteX2" fmla="*/ 725733 w 1054153"/>
              <a:gd name="connsiteY2" fmla="*/ 13592 h 999024"/>
              <a:gd name="connsiteX3" fmla="*/ 786737 w 1054153"/>
              <a:gd name="connsiteY3" fmla="*/ 44310 h 999024"/>
              <a:gd name="connsiteX4" fmla="*/ 817510 w 1054153"/>
              <a:gd name="connsiteY4" fmla="*/ 86037 h 999024"/>
              <a:gd name="connsiteX5" fmla="*/ 791947 w 1054153"/>
              <a:gd name="connsiteY5" fmla="*/ 131839 h 999024"/>
              <a:gd name="connsiteX6" fmla="*/ 763009 w 1054153"/>
              <a:gd name="connsiteY6" fmla="*/ 170823 h 999024"/>
              <a:gd name="connsiteX7" fmla="*/ 801399 w 1054153"/>
              <a:gd name="connsiteY7" fmla="*/ 243824 h 999024"/>
              <a:gd name="connsiteX8" fmla="*/ 959535 w 1054153"/>
              <a:gd name="connsiteY8" fmla="*/ 278638 h 999024"/>
              <a:gd name="connsiteX9" fmla="*/ 1038603 w 1054153"/>
              <a:gd name="connsiteY9" fmla="*/ 220614 h 999024"/>
              <a:gd name="connsiteX10" fmla="*/ 1052588 w 1054153"/>
              <a:gd name="connsiteY10" fmla="*/ 198271 h 999024"/>
              <a:gd name="connsiteX11" fmla="*/ 1051536 w 1054153"/>
              <a:gd name="connsiteY11" fmla="*/ 918212 h 999024"/>
              <a:gd name="connsiteX12" fmla="*/ 777370 w 1054153"/>
              <a:gd name="connsiteY12" fmla="*/ 988438 h 999024"/>
              <a:gd name="connsiteX13" fmla="*/ 524793 w 1054153"/>
              <a:gd name="connsiteY13" fmla="*/ 845708 h 999024"/>
              <a:gd name="connsiteX14" fmla="*/ 332541 w 1054153"/>
              <a:gd name="connsiteY14" fmla="*/ 853208 h 999024"/>
              <a:gd name="connsiteX15" fmla="*/ 281238 w 1054153"/>
              <a:gd name="connsiteY15" fmla="*/ 924103 h 999024"/>
              <a:gd name="connsiteX16" fmla="*/ 218658 w 1054153"/>
              <a:gd name="connsiteY16" fmla="*/ 985913 h 999024"/>
              <a:gd name="connsiteX17" fmla="*/ 60575 w 1054153"/>
              <a:gd name="connsiteY17" fmla="*/ 956702 h 999024"/>
              <a:gd name="connsiteX18" fmla="*/ 0 w 1054153"/>
              <a:gd name="connsiteY18" fmla="*/ 930341 h 999024"/>
              <a:gd name="connsiteX19" fmla="*/ 3822 w 1054153"/>
              <a:gd name="connsiteY19" fmla="*/ 258284 h 999024"/>
              <a:gd name="connsiteX20" fmla="*/ 61384 w 1054153"/>
              <a:gd name="connsiteY20" fmla="*/ 303903 h 999024"/>
              <a:gd name="connsiteX21" fmla="*/ 150611 w 1054153"/>
              <a:gd name="connsiteY21" fmla="*/ 340881 h 999024"/>
              <a:gd name="connsiteX22" fmla="*/ 406061 w 1054153"/>
              <a:gd name="connsiteY22" fmla="*/ 332441 h 999024"/>
              <a:gd name="connsiteX23" fmla="*/ 419530 w 1054153"/>
              <a:gd name="connsiteY23" fmla="*/ 247836 h 999024"/>
              <a:gd name="connsiteX24" fmla="*/ 319398 w 1054153"/>
              <a:gd name="connsiteY24" fmla="*/ 168957 h 999024"/>
              <a:gd name="connsiteX25" fmla="*/ 333075 w 1054153"/>
              <a:gd name="connsiteY25" fmla="*/ 84524 h 999024"/>
              <a:gd name="connsiteX26" fmla="*/ 417368 w 1054153"/>
              <a:gd name="connsiteY26" fmla="*/ 31344 h 999024"/>
              <a:gd name="connsiteX27" fmla="*/ 520501 w 1054153"/>
              <a:gd name="connsiteY27" fmla="*/ 7620 h 999024"/>
              <a:gd name="connsiteX0" fmla="*/ 520501 w 1053345"/>
              <a:gd name="connsiteY0" fmla="*/ 7620 h 999024"/>
              <a:gd name="connsiteX1" fmla="*/ 643683 w 1053345"/>
              <a:gd name="connsiteY1" fmla="*/ 180 h 999024"/>
              <a:gd name="connsiteX2" fmla="*/ 725733 w 1053345"/>
              <a:gd name="connsiteY2" fmla="*/ 13592 h 999024"/>
              <a:gd name="connsiteX3" fmla="*/ 786737 w 1053345"/>
              <a:gd name="connsiteY3" fmla="*/ 44310 h 999024"/>
              <a:gd name="connsiteX4" fmla="*/ 817510 w 1053345"/>
              <a:gd name="connsiteY4" fmla="*/ 86037 h 999024"/>
              <a:gd name="connsiteX5" fmla="*/ 791947 w 1053345"/>
              <a:gd name="connsiteY5" fmla="*/ 131839 h 999024"/>
              <a:gd name="connsiteX6" fmla="*/ 763009 w 1053345"/>
              <a:gd name="connsiteY6" fmla="*/ 170823 h 999024"/>
              <a:gd name="connsiteX7" fmla="*/ 801399 w 1053345"/>
              <a:gd name="connsiteY7" fmla="*/ 243824 h 999024"/>
              <a:gd name="connsiteX8" fmla="*/ 959535 w 1053345"/>
              <a:gd name="connsiteY8" fmla="*/ 278638 h 999024"/>
              <a:gd name="connsiteX9" fmla="*/ 1038603 w 1053345"/>
              <a:gd name="connsiteY9" fmla="*/ 220614 h 999024"/>
              <a:gd name="connsiteX10" fmla="*/ 1052588 w 1053345"/>
              <a:gd name="connsiteY10" fmla="*/ 198271 h 999024"/>
              <a:gd name="connsiteX11" fmla="*/ 1051536 w 1053345"/>
              <a:gd name="connsiteY11" fmla="*/ 918212 h 999024"/>
              <a:gd name="connsiteX12" fmla="*/ 777370 w 1053345"/>
              <a:gd name="connsiteY12" fmla="*/ 988438 h 999024"/>
              <a:gd name="connsiteX13" fmla="*/ 524793 w 1053345"/>
              <a:gd name="connsiteY13" fmla="*/ 845708 h 999024"/>
              <a:gd name="connsiteX14" fmla="*/ 332541 w 1053345"/>
              <a:gd name="connsiteY14" fmla="*/ 853208 h 999024"/>
              <a:gd name="connsiteX15" fmla="*/ 281238 w 1053345"/>
              <a:gd name="connsiteY15" fmla="*/ 924103 h 999024"/>
              <a:gd name="connsiteX16" fmla="*/ 218658 w 1053345"/>
              <a:gd name="connsiteY16" fmla="*/ 985913 h 999024"/>
              <a:gd name="connsiteX17" fmla="*/ 60575 w 1053345"/>
              <a:gd name="connsiteY17" fmla="*/ 956702 h 999024"/>
              <a:gd name="connsiteX18" fmla="*/ 0 w 1053345"/>
              <a:gd name="connsiteY18" fmla="*/ 930341 h 999024"/>
              <a:gd name="connsiteX19" fmla="*/ 3822 w 1053345"/>
              <a:gd name="connsiteY19" fmla="*/ 258284 h 999024"/>
              <a:gd name="connsiteX20" fmla="*/ 61384 w 1053345"/>
              <a:gd name="connsiteY20" fmla="*/ 303903 h 999024"/>
              <a:gd name="connsiteX21" fmla="*/ 150611 w 1053345"/>
              <a:gd name="connsiteY21" fmla="*/ 340881 h 999024"/>
              <a:gd name="connsiteX22" fmla="*/ 406061 w 1053345"/>
              <a:gd name="connsiteY22" fmla="*/ 332441 h 999024"/>
              <a:gd name="connsiteX23" fmla="*/ 419530 w 1053345"/>
              <a:gd name="connsiteY23" fmla="*/ 247836 h 999024"/>
              <a:gd name="connsiteX24" fmla="*/ 319398 w 1053345"/>
              <a:gd name="connsiteY24" fmla="*/ 168957 h 999024"/>
              <a:gd name="connsiteX25" fmla="*/ 333075 w 1053345"/>
              <a:gd name="connsiteY25" fmla="*/ 84524 h 999024"/>
              <a:gd name="connsiteX26" fmla="*/ 417368 w 1053345"/>
              <a:gd name="connsiteY26" fmla="*/ 31344 h 999024"/>
              <a:gd name="connsiteX27" fmla="*/ 520501 w 1053345"/>
              <a:gd name="connsiteY27" fmla="*/ 7620 h 999024"/>
              <a:gd name="connsiteX0" fmla="*/ 520501 w 1053345"/>
              <a:gd name="connsiteY0" fmla="*/ 7620 h 999024"/>
              <a:gd name="connsiteX1" fmla="*/ 643683 w 1053345"/>
              <a:gd name="connsiteY1" fmla="*/ 180 h 999024"/>
              <a:gd name="connsiteX2" fmla="*/ 725733 w 1053345"/>
              <a:gd name="connsiteY2" fmla="*/ 13592 h 999024"/>
              <a:gd name="connsiteX3" fmla="*/ 786737 w 1053345"/>
              <a:gd name="connsiteY3" fmla="*/ 44310 h 999024"/>
              <a:gd name="connsiteX4" fmla="*/ 817510 w 1053345"/>
              <a:gd name="connsiteY4" fmla="*/ 86037 h 999024"/>
              <a:gd name="connsiteX5" fmla="*/ 791947 w 1053345"/>
              <a:gd name="connsiteY5" fmla="*/ 131839 h 999024"/>
              <a:gd name="connsiteX6" fmla="*/ 763009 w 1053345"/>
              <a:gd name="connsiteY6" fmla="*/ 170823 h 999024"/>
              <a:gd name="connsiteX7" fmla="*/ 801399 w 1053345"/>
              <a:gd name="connsiteY7" fmla="*/ 243824 h 999024"/>
              <a:gd name="connsiteX8" fmla="*/ 959535 w 1053345"/>
              <a:gd name="connsiteY8" fmla="*/ 278638 h 999024"/>
              <a:gd name="connsiteX9" fmla="*/ 1038603 w 1053345"/>
              <a:gd name="connsiteY9" fmla="*/ 220614 h 999024"/>
              <a:gd name="connsiteX10" fmla="*/ 1052588 w 1053345"/>
              <a:gd name="connsiteY10" fmla="*/ 198271 h 999024"/>
              <a:gd name="connsiteX11" fmla="*/ 1051536 w 1053345"/>
              <a:gd name="connsiteY11" fmla="*/ 918212 h 999024"/>
              <a:gd name="connsiteX12" fmla="*/ 777370 w 1053345"/>
              <a:gd name="connsiteY12" fmla="*/ 988438 h 999024"/>
              <a:gd name="connsiteX13" fmla="*/ 524793 w 1053345"/>
              <a:gd name="connsiteY13" fmla="*/ 845708 h 999024"/>
              <a:gd name="connsiteX14" fmla="*/ 332541 w 1053345"/>
              <a:gd name="connsiteY14" fmla="*/ 853208 h 999024"/>
              <a:gd name="connsiteX15" fmla="*/ 281238 w 1053345"/>
              <a:gd name="connsiteY15" fmla="*/ 924103 h 999024"/>
              <a:gd name="connsiteX16" fmla="*/ 218658 w 1053345"/>
              <a:gd name="connsiteY16" fmla="*/ 985913 h 999024"/>
              <a:gd name="connsiteX17" fmla="*/ 60575 w 1053345"/>
              <a:gd name="connsiteY17" fmla="*/ 956702 h 999024"/>
              <a:gd name="connsiteX18" fmla="*/ 0 w 1053345"/>
              <a:gd name="connsiteY18" fmla="*/ 930341 h 999024"/>
              <a:gd name="connsiteX19" fmla="*/ 3822 w 1053345"/>
              <a:gd name="connsiteY19" fmla="*/ 258284 h 999024"/>
              <a:gd name="connsiteX20" fmla="*/ 61384 w 1053345"/>
              <a:gd name="connsiteY20" fmla="*/ 303903 h 999024"/>
              <a:gd name="connsiteX21" fmla="*/ 150611 w 1053345"/>
              <a:gd name="connsiteY21" fmla="*/ 340881 h 999024"/>
              <a:gd name="connsiteX22" fmla="*/ 406061 w 1053345"/>
              <a:gd name="connsiteY22" fmla="*/ 332441 h 999024"/>
              <a:gd name="connsiteX23" fmla="*/ 419530 w 1053345"/>
              <a:gd name="connsiteY23" fmla="*/ 247836 h 999024"/>
              <a:gd name="connsiteX24" fmla="*/ 319398 w 1053345"/>
              <a:gd name="connsiteY24" fmla="*/ 168957 h 999024"/>
              <a:gd name="connsiteX25" fmla="*/ 333075 w 1053345"/>
              <a:gd name="connsiteY25" fmla="*/ 84524 h 999024"/>
              <a:gd name="connsiteX26" fmla="*/ 417368 w 1053345"/>
              <a:gd name="connsiteY26" fmla="*/ 31344 h 999024"/>
              <a:gd name="connsiteX27" fmla="*/ 520501 w 1053345"/>
              <a:gd name="connsiteY27" fmla="*/ 7620 h 999024"/>
              <a:gd name="connsiteX0" fmla="*/ 520501 w 1053345"/>
              <a:gd name="connsiteY0" fmla="*/ 7620 h 999024"/>
              <a:gd name="connsiteX1" fmla="*/ 643683 w 1053345"/>
              <a:gd name="connsiteY1" fmla="*/ 180 h 999024"/>
              <a:gd name="connsiteX2" fmla="*/ 725733 w 1053345"/>
              <a:gd name="connsiteY2" fmla="*/ 13592 h 999024"/>
              <a:gd name="connsiteX3" fmla="*/ 786737 w 1053345"/>
              <a:gd name="connsiteY3" fmla="*/ 44310 h 999024"/>
              <a:gd name="connsiteX4" fmla="*/ 817510 w 1053345"/>
              <a:gd name="connsiteY4" fmla="*/ 86037 h 999024"/>
              <a:gd name="connsiteX5" fmla="*/ 791947 w 1053345"/>
              <a:gd name="connsiteY5" fmla="*/ 131839 h 999024"/>
              <a:gd name="connsiteX6" fmla="*/ 763009 w 1053345"/>
              <a:gd name="connsiteY6" fmla="*/ 170823 h 999024"/>
              <a:gd name="connsiteX7" fmla="*/ 801399 w 1053345"/>
              <a:gd name="connsiteY7" fmla="*/ 243824 h 999024"/>
              <a:gd name="connsiteX8" fmla="*/ 959535 w 1053345"/>
              <a:gd name="connsiteY8" fmla="*/ 278638 h 999024"/>
              <a:gd name="connsiteX9" fmla="*/ 1038603 w 1053345"/>
              <a:gd name="connsiteY9" fmla="*/ 220614 h 999024"/>
              <a:gd name="connsiteX10" fmla="*/ 1052588 w 1053345"/>
              <a:gd name="connsiteY10" fmla="*/ 198271 h 999024"/>
              <a:gd name="connsiteX11" fmla="*/ 1051536 w 1053345"/>
              <a:gd name="connsiteY11" fmla="*/ 918212 h 999024"/>
              <a:gd name="connsiteX12" fmla="*/ 777370 w 1053345"/>
              <a:gd name="connsiteY12" fmla="*/ 988438 h 999024"/>
              <a:gd name="connsiteX13" fmla="*/ 524793 w 1053345"/>
              <a:gd name="connsiteY13" fmla="*/ 845708 h 999024"/>
              <a:gd name="connsiteX14" fmla="*/ 332541 w 1053345"/>
              <a:gd name="connsiteY14" fmla="*/ 853208 h 999024"/>
              <a:gd name="connsiteX15" fmla="*/ 281238 w 1053345"/>
              <a:gd name="connsiteY15" fmla="*/ 924103 h 999024"/>
              <a:gd name="connsiteX16" fmla="*/ 218658 w 1053345"/>
              <a:gd name="connsiteY16" fmla="*/ 985913 h 999024"/>
              <a:gd name="connsiteX17" fmla="*/ 60575 w 1053345"/>
              <a:gd name="connsiteY17" fmla="*/ 956702 h 999024"/>
              <a:gd name="connsiteX18" fmla="*/ 0 w 1053345"/>
              <a:gd name="connsiteY18" fmla="*/ 930341 h 999024"/>
              <a:gd name="connsiteX19" fmla="*/ 3822 w 1053345"/>
              <a:gd name="connsiteY19" fmla="*/ 258284 h 999024"/>
              <a:gd name="connsiteX20" fmla="*/ 61384 w 1053345"/>
              <a:gd name="connsiteY20" fmla="*/ 303903 h 999024"/>
              <a:gd name="connsiteX21" fmla="*/ 150611 w 1053345"/>
              <a:gd name="connsiteY21" fmla="*/ 340881 h 999024"/>
              <a:gd name="connsiteX22" fmla="*/ 406061 w 1053345"/>
              <a:gd name="connsiteY22" fmla="*/ 332441 h 999024"/>
              <a:gd name="connsiteX23" fmla="*/ 419530 w 1053345"/>
              <a:gd name="connsiteY23" fmla="*/ 247836 h 999024"/>
              <a:gd name="connsiteX24" fmla="*/ 319398 w 1053345"/>
              <a:gd name="connsiteY24" fmla="*/ 168957 h 999024"/>
              <a:gd name="connsiteX25" fmla="*/ 333075 w 1053345"/>
              <a:gd name="connsiteY25" fmla="*/ 84524 h 999024"/>
              <a:gd name="connsiteX26" fmla="*/ 417368 w 1053345"/>
              <a:gd name="connsiteY26" fmla="*/ 31344 h 999024"/>
              <a:gd name="connsiteX27" fmla="*/ 520501 w 1053345"/>
              <a:gd name="connsiteY27" fmla="*/ 7620 h 999024"/>
              <a:gd name="connsiteX0" fmla="*/ 520501 w 1053345"/>
              <a:gd name="connsiteY0" fmla="*/ 7620 h 999024"/>
              <a:gd name="connsiteX1" fmla="*/ 643683 w 1053345"/>
              <a:gd name="connsiteY1" fmla="*/ 180 h 999024"/>
              <a:gd name="connsiteX2" fmla="*/ 725733 w 1053345"/>
              <a:gd name="connsiteY2" fmla="*/ 13592 h 999024"/>
              <a:gd name="connsiteX3" fmla="*/ 786737 w 1053345"/>
              <a:gd name="connsiteY3" fmla="*/ 44310 h 999024"/>
              <a:gd name="connsiteX4" fmla="*/ 817510 w 1053345"/>
              <a:gd name="connsiteY4" fmla="*/ 86037 h 999024"/>
              <a:gd name="connsiteX5" fmla="*/ 791947 w 1053345"/>
              <a:gd name="connsiteY5" fmla="*/ 131839 h 999024"/>
              <a:gd name="connsiteX6" fmla="*/ 763009 w 1053345"/>
              <a:gd name="connsiteY6" fmla="*/ 170823 h 999024"/>
              <a:gd name="connsiteX7" fmla="*/ 801399 w 1053345"/>
              <a:gd name="connsiteY7" fmla="*/ 243824 h 999024"/>
              <a:gd name="connsiteX8" fmla="*/ 959535 w 1053345"/>
              <a:gd name="connsiteY8" fmla="*/ 278638 h 999024"/>
              <a:gd name="connsiteX9" fmla="*/ 1038603 w 1053345"/>
              <a:gd name="connsiteY9" fmla="*/ 220614 h 999024"/>
              <a:gd name="connsiteX10" fmla="*/ 1052588 w 1053345"/>
              <a:gd name="connsiteY10" fmla="*/ 198271 h 999024"/>
              <a:gd name="connsiteX11" fmla="*/ 1051536 w 1053345"/>
              <a:gd name="connsiteY11" fmla="*/ 918212 h 999024"/>
              <a:gd name="connsiteX12" fmla="*/ 777370 w 1053345"/>
              <a:gd name="connsiteY12" fmla="*/ 988438 h 999024"/>
              <a:gd name="connsiteX13" fmla="*/ 524793 w 1053345"/>
              <a:gd name="connsiteY13" fmla="*/ 845708 h 999024"/>
              <a:gd name="connsiteX14" fmla="*/ 332541 w 1053345"/>
              <a:gd name="connsiteY14" fmla="*/ 853208 h 999024"/>
              <a:gd name="connsiteX15" fmla="*/ 281238 w 1053345"/>
              <a:gd name="connsiteY15" fmla="*/ 924103 h 999024"/>
              <a:gd name="connsiteX16" fmla="*/ 218658 w 1053345"/>
              <a:gd name="connsiteY16" fmla="*/ 985913 h 999024"/>
              <a:gd name="connsiteX17" fmla="*/ 60575 w 1053345"/>
              <a:gd name="connsiteY17" fmla="*/ 956702 h 999024"/>
              <a:gd name="connsiteX18" fmla="*/ 0 w 1053345"/>
              <a:gd name="connsiteY18" fmla="*/ 930341 h 999024"/>
              <a:gd name="connsiteX19" fmla="*/ 3822 w 1053345"/>
              <a:gd name="connsiteY19" fmla="*/ 258284 h 999024"/>
              <a:gd name="connsiteX20" fmla="*/ 61384 w 1053345"/>
              <a:gd name="connsiteY20" fmla="*/ 303903 h 999024"/>
              <a:gd name="connsiteX21" fmla="*/ 150611 w 1053345"/>
              <a:gd name="connsiteY21" fmla="*/ 340881 h 999024"/>
              <a:gd name="connsiteX22" fmla="*/ 406061 w 1053345"/>
              <a:gd name="connsiteY22" fmla="*/ 332441 h 999024"/>
              <a:gd name="connsiteX23" fmla="*/ 419530 w 1053345"/>
              <a:gd name="connsiteY23" fmla="*/ 247836 h 999024"/>
              <a:gd name="connsiteX24" fmla="*/ 319398 w 1053345"/>
              <a:gd name="connsiteY24" fmla="*/ 168957 h 999024"/>
              <a:gd name="connsiteX25" fmla="*/ 333075 w 1053345"/>
              <a:gd name="connsiteY25" fmla="*/ 84524 h 999024"/>
              <a:gd name="connsiteX26" fmla="*/ 417368 w 1053345"/>
              <a:gd name="connsiteY26" fmla="*/ 31344 h 999024"/>
              <a:gd name="connsiteX27" fmla="*/ 520501 w 1053345"/>
              <a:gd name="connsiteY27" fmla="*/ 7620 h 999024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763207 w 1053345"/>
              <a:gd name="connsiteY12" fmla="*/ 813452 h 986667"/>
              <a:gd name="connsiteX13" fmla="*/ 524793 w 1053345"/>
              <a:gd name="connsiteY13" fmla="*/ 845708 h 986667"/>
              <a:gd name="connsiteX14" fmla="*/ 332541 w 1053345"/>
              <a:gd name="connsiteY14" fmla="*/ 853208 h 986667"/>
              <a:gd name="connsiteX15" fmla="*/ 281238 w 1053345"/>
              <a:gd name="connsiteY15" fmla="*/ 924103 h 986667"/>
              <a:gd name="connsiteX16" fmla="*/ 218658 w 1053345"/>
              <a:gd name="connsiteY16" fmla="*/ 985913 h 986667"/>
              <a:gd name="connsiteX17" fmla="*/ 60575 w 1053345"/>
              <a:gd name="connsiteY17" fmla="*/ 956702 h 986667"/>
              <a:gd name="connsiteX18" fmla="*/ 0 w 1053345"/>
              <a:gd name="connsiteY18" fmla="*/ 930341 h 986667"/>
              <a:gd name="connsiteX19" fmla="*/ 3822 w 1053345"/>
              <a:gd name="connsiteY19" fmla="*/ 258284 h 986667"/>
              <a:gd name="connsiteX20" fmla="*/ 61384 w 1053345"/>
              <a:gd name="connsiteY20" fmla="*/ 303903 h 986667"/>
              <a:gd name="connsiteX21" fmla="*/ 150611 w 1053345"/>
              <a:gd name="connsiteY21" fmla="*/ 340881 h 986667"/>
              <a:gd name="connsiteX22" fmla="*/ 406061 w 1053345"/>
              <a:gd name="connsiteY22" fmla="*/ 332441 h 986667"/>
              <a:gd name="connsiteX23" fmla="*/ 419530 w 1053345"/>
              <a:gd name="connsiteY23" fmla="*/ 247836 h 986667"/>
              <a:gd name="connsiteX24" fmla="*/ 319398 w 1053345"/>
              <a:gd name="connsiteY24" fmla="*/ 168957 h 986667"/>
              <a:gd name="connsiteX25" fmla="*/ 333075 w 1053345"/>
              <a:gd name="connsiteY25" fmla="*/ 84524 h 986667"/>
              <a:gd name="connsiteX26" fmla="*/ 417368 w 1053345"/>
              <a:gd name="connsiteY26" fmla="*/ 31344 h 986667"/>
              <a:gd name="connsiteX27" fmla="*/ 520501 w 1053345"/>
              <a:gd name="connsiteY27" fmla="*/ 7620 h 986667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763207 w 1053345"/>
              <a:gd name="connsiteY12" fmla="*/ 813452 h 986667"/>
              <a:gd name="connsiteX13" fmla="*/ 524793 w 1053345"/>
              <a:gd name="connsiteY13" fmla="*/ 845708 h 986667"/>
              <a:gd name="connsiteX14" fmla="*/ 332541 w 1053345"/>
              <a:gd name="connsiteY14" fmla="*/ 853208 h 986667"/>
              <a:gd name="connsiteX15" fmla="*/ 281238 w 1053345"/>
              <a:gd name="connsiteY15" fmla="*/ 924103 h 986667"/>
              <a:gd name="connsiteX16" fmla="*/ 218658 w 1053345"/>
              <a:gd name="connsiteY16" fmla="*/ 985913 h 986667"/>
              <a:gd name="connsiteX17" fmla="*/ 60575 w 1053345"/>
              <a:gd name="connsiteY17" fmla="*/ 956702 h 986667"/>
              <a:gd name="connsiteX18" fmla="*/ 0 w 1053345"/>
              <a:gd name="connsiteY18" fmla="*/ 930341 h 986667"/>
              <a:gd name="connsiteX19" fmla="*/ 3822 w 1053345"/>
              <a:gd name="connsiteY19" fmla="*/ 258284 h 986667"/>
              <a:gd name="connsiteX20" fmla="*/ 61384 w 1053345"/>
              <a:gd name="connsiteY20" fmla="*/ 303903 h 986667"/>
              <a:gd name="connsiteX21" fmla="*/ 150611 w 1053345"/>
              <a:gd name="connsiteY21" fmla="*/ 340881 h 986667"/>
              <a:gd name="connsiteX22" fmla="*/ 406061 w 1053345"/>
              <a:gd name="connsiteY22" fmla="*/ 332441 h 986667"/>
              <a:gd name="connsiteX23" fmla="*/ 419530 w 1053345"/>
              <a:gd name="connsiteY23" fmla="*/ 247836 h 986667"/>
              <a:gd name="connsiteX24" fmla="*/ 319398 w 1053345"/>
              <a:gd name="connsiteY24" fmla="*/ 168957 h 986667"/>
              <a:gd name="connsiteX25" fmla="*/ 333075 w 1053345"/>
              <a:gd name="connsiteY25" fmla="*/ 84524 h 986667"/>
              <a:gd name="connsiteX26" fmla="*/ 417368 w 1053345"/>
              <a:gd name="connsiteY26" fmla="*/ 31344 h 986667"/>
              <a:gd name="connsiteX27" fmla="*/ 520501 w 1053345"/>
              <a:gd name="connsiteY27" fmla="*/ 7620 h 986667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763207 w 1053345"/>
              <a:gd name="connsiteY12" fmla="*/ 813452 h 986667"/>
              <a:gd name="connsiteX13" fmla="*/ 609771 w 1053345"/>
              <a:gd name="connsiteY13" fmla="*/ 927368 h 986667"/>
              <a:gd name="connsiteX14" fmla="*/ 332541 w 1053345"/>
              <a:gd name="connsiteY14" fmla="*/ 853208 h 986667"/>
              <a:gd name="connsiteX15" fmla="*/ 281238 w 1053345"/>
              <a:gd name="connsiteY15" fmla="*/ 924103 h 986667"/>
              <a:gd name="connsiteX16" fmla="*/ 218658 w 1053345"/>
              <a:gd name="connsiteY16" fmla="*/ 985913 h 986667"/>
              <a:gd name="connsiteX17" fmla="*/ 60575 w 1053345"/>
              <a:gd name="connsiteY17" fmla="*/ 956702 h 986667"/>
              <a:gd name="connsiteX18" fmla="*/ 0 w 1053345"/>
              <a:gd name="connsiteY18" fmla="*/ 930341 h 986667"/>
              <a:gd name="connsiteX19" fmla="*/ 3822 w 1053345"/>
              <a:gd name="connsiteY19" fmla="*/ 258284 h 986667"/>
              <a:gd name="connsiteX20" fmla="*/ 61384 w 1053345"/>
              <a:gd name="connsiteY20" fmla="*/ 303903 h 986667"/>
              <a:gd name="connsiteX21" fmla="*/ 150611 w 1053345"/>
              <a:gd name="connsiteY21" fmla="*/ 340881 h 986667"/>
              <a:gd name="connsiteX22" fmla="*/ 406061 w 1053345"/>
              <a:gd name="connsiteY22" fmla="*/ 332441 h 986667"/>
              <a:gd name="connsiteX23" fmla="*/ 419530 w 1053345"/>
              <a:gd name="connsiteY23" fmla="*/ 247836 h 986667"/>
              <a:gd name="connsiteX24" fmla="*/ 319398 w 1053345"/>
              <a:gd name="connsiteY24" fmla="*/ 168957 h 986667"/>
              <a:gd name="connsiteX25" fmla="*/ 333075 w 1053345"/>
              <a:gd name="connsiteY25" fmla="*/ 84524 h 986667"/>
              <a:gd name="connsiteX26" fmla="*/ 417368 w 1053345"/>
              <a:gd name="connsiteY26" fmla="*/ 31344 h 986667"/>
              <a:gd name="connsiteX27" fmla="*/ 520501 w 1053345"/>
              <a:gd name="connsiteY27" fmla="*/ 7620 h 986667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763207 w 1053345"/>
              <a:gd name="connsiteY12" fmla="*/ 813452 h 986667"/>
              <a:gd name="connsiteX13" fmla="*/ 719730 w 1053345"/>
              <a:gd name="connsiteY13" fmla="*/ 833217 h 986667"/>
              <a:gd name="connsiteX14" fmla="*/ 609771 w 1053345"/>
              <a:gd name="connsiteY14" fmla="*/ 927368 h 986667"/>
              <a:gd name="connsiteX15" fmla="*/ 332541 w 1053345"/>
              <a:gd name="connsiteY15" fmla="*/ 853208 h 986667"/>
              <a:gd name="connsiteX16" fmla="*/ 281238 w 1053345"/>
              <a:gd name="connsiteY16" fmla="*/ 924103 h 986667"/>
              <a:gd name="connsiteX17" fmla="*/ 218658 w 1053345"/>
              <a:gd name="connsiteY17" fmla="*/ 985913 h 986667"/>
              <a:gd name="connsiteX18" fmla="*/ 60575 w 1053345"/>
              <a:gd name="connsiteY18" fmla="*/ 956702 h 986667"/>
              <a:gd name="connsiteX19" fmla="*/ 0 w 1053345"/>
              <a:gd name="connsiteY19" fmla="*/ 930341 h 986667"/>
              <a:gd name="connsiteX20" fmla="*/ 3822 w 1053345"/>
              <a:gd name="connsiteY20" fmla="*/ 258284 h 986667"/>
              <a:gd name="connsiteX21" fmla="*/ 61384 w 1053345"/>
              <a:gd name="connsiteY21" fmla="*/ 303903 h 986667"/>
              <a:gd name="connsiteX22" fmla="*/ 150611 w 1053345"/>
              <a:gd name="connsiteY22" fmla="*/ 340881 h 986667"/>
              <a:gd name="connsiteX23" fmla="*/ 406061 w 1053345"/>
              <a:gd name="connsiteY23" fmla="*/ 332441 h 986667"/>
              <a:gd name="connsiteX24" fmla="*/ 419530 w 1053345"/>
              <a:gd name="connsiteY24" fmla="*/ 247836 h 986667"/>
              <a:gd name="connsiteX25" fmla="*/ 319398 w 1053345"/>
              <a:gd name="connsiteY25" fmla="*/ 168957 h 986667"/>
              <a:gd name="connsiteX26" fmla="*/ 333075 w 1053345"/>
              <a:gd name="connsiteY26" fmla="*/ 84524 h 986667"/>
              <a:gd name="connsiteX27" fmla="*/ 417368 w 1053345"/>
              <a:gd name="connsiteY27" fmla="*/ 31344 h 986667"/>
              <a:gd name="connsiteX28" fmla="*/ 520501 w 1053345"/>
              <a:gd name="connsiteY28" fmla="*/ 7620 h 986667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763207 w 1053345"/>
              <a:gd name="connsiteY12" fmla="*/ 813452 h 986667"/>
              <a:gd name="connsiteX13" fmla="*/ 651747 w 1053345"/>
              <a:gd name="connsiteY13" fmla="*/ 879880 h 986667"/>
              <a:gd name="connsiteX14" fmla="*/ 609771 w 1053345"/>
              <a:gd name="connsiteY14" fmla="*/ 927368 h 986667"/>
              <a:gd name="connsiteX15" fmla="*/ 332541 w 1053345"/>
              <a:gd name="connsiteY15" fmla="*/ 853208 h 986667"/>
              <a:gd name="connsiteX16" fmla="*/ 281238 w 1053345"/>
              <a:gd name="connsiteY16" fmla="*/ 924103 h 986667"/>
              <a:gd name="connsiteX17" fmla="*/ 218658 w 1053345"/>
              <a:gd name="connsiteY17" fmla="*/ 985913 h 986667"/>
              <a:gd name="connsiteX18" fmla="*/ 60575 w 1053345"/>
              <a:gd name="connsiteY18" fmla="*/ 956702 h 986667"/>
              <a:gd name="connsiteX19" fmla="*/ 0 w 1053345"/>
              <a:gd name="connsiteY19" fmla="*/ 930341 h 986667"/>
              <a:gd name="connsiteX20" fmla="*/ 3822 w 1053345"/>
              <a:gd name="connsiteY20" fmla="*/ 258284 h 986667"/>
              <a:gd name="connsiteX21" fmla="*/ 61384 w 1053345"/>
              <a:gd name="connsiteY21" fmla="*/ 303903 h 986667"/>
              <a:gd name="connsiteX22" fmla="*/ 150611 w 1053345"/>
              <a:gd name="connsiteY22" fmla="*/ 340881 h 986667"/>
              <a:gd name="connsiteX23" fmla="*/ 406061 w 1053345"/>
              <a:gd name="connsiteY23" fmla="*/ 332441 h 986667"/>
              <a:gd name="connsiteX24" fmla="*/ 419530 w 1053345"/>
              <a:gd name="connsiteY24" fmla="*/ 247836 h 986667"/>
              <a:gd name="connsiteX25" fmla="*/ 319398 w 1053345"/>
              <a:gd name="connsiteY25" fmla="*/ 168957 h 986667"/>
              <a:gd name="connsiteX26" fmla="*/ 333075 w 1053345"/>
              <a:gd name="connsiteY26" fmla="*/ 84524 h 986667"/>
              <a:gd name="connsiteX27" fmla="*/ 417368 w 1053345"/>
              <a:gd name="connsiteY27" fmla="*/ 31344 h 986667"/>
              <a:gd name="connsiteX28" fmla="*/ 520501 w 1053345"/>
              <a:gd name="connsiteY28" fmla="*/ 7620 h 986667"/>
              <a:gd name="connsiteX0" fmla="*/ 520501 w 1053345"/>
              <a:gd name="connsiteY0" fmla="*/ 7620 h 1001384"/>
              <a:gd name="connsiteX1" fmla="*/ 643683 w 1053345"/>
              <a:gd name="connsiteY1" fmla="*/ 180 h 1001384"/>
              <a:gd name="connsiteX2" fmla="*/ 725733 w 1053345"/>
              <a:gd name="connsiteY2" fmla="*/ 13592 h 1001384"/>
              <a:gd name="connsiteX3" fmla="*/ 786737 w 1053345"/>
              <a:gd name="connsiteY3" fmla="*/ 44310 h 1001384"/>
              <a:gd name="connsiteX4" fmla="*/ 817510 w 1053345"/>
              <a:gd name="connsiteY4" fmla="*/ 86037 h 1001384"/>
              <a:gd name="connsiteX5" fmla="*/ 791947 w 1053345"/>
              <a:gd name="connsiteY5" fmla="*/ 131839 h 1001384"/>
              <a:gd name="connsiteX6" fmla="*/ 763009 w 1053345"/>
              <a:gd name="connsiteY6" fmla="*/ 170823 h 1001384"/>
              <a:gd name="connsiteX7" fmla="*/ 801399 w 1053345"/>
              <a:gd name="connsiteY7" fmla="*/ 243824 h 1001384"/>
              <a:gd name="connsiteX8" fmla="*/ 959535 w 1053345"/>
              <a:gd name="connsiteY8" fmla="*/ 278638 h 1001384"/>
              <a:gd name="connsiteX9" fmla="*/ 1038603 w 1053345"/>
              <a:gd name="connsiteY9" fmla="*/ 220614 h 1001384"/>
              <a:gd name="connsiteX10" fmla="*/ 1052588 w 1053345"/>
              <a:gd name="connsiteY10" fmla="*/ 198271 h 1001384"/>
              <a:gd name="connsiteX11" fmla="*/ 1051536 w 1053345"/>
              <a:gd name="connsiteY11" fmla="*/ 918212 h 1001384"/>
              <a:gd name="connsiteX12" fmla="*/ 763207 w 1053345"/>
              <a:gd name="connsiteY12" fmla="*/ 813452 h 1001384"/>
              <a:gd name="connsiteX13" fmla="*/ 651747 w 1053345"/>
              <a:gd name="connsiteY13" fmla="*/ 879880 h 1001384"/>
              <a:gd name="connsiteX14" fmla="*/ 632432 w 1053345"/>
              <a:gd name="connsiteY14" fmla="*/ 1001250 h 1001384"/>
              <a:gd name="connsiteX15" fmla="*/ 332541 w 1053345"/>
              <a:gd name="connsiteY15" fmla="*/ 853208 h 1001384"/>
              <a:gd name="connsiteX16" fmla="*/ 281238 w 1053345"/>
              <a:gd name="connsiteY16" fmla="*/ 924103 h 1001384"/>
              <a:gd name="connsiteX17" fmla="*/ 218658 w 1053345"/>
              <a:gd name="connsiteY17" fmla="*/ 985913 h 1001384"/>
              <a:gd name="connsiteX18" fmla="*/ 60575 w 1053345"/>
              <a:gd name="connsiteY18" fmla="*/ 956702 h 1001384"/>
              <a:gd name="connsiteX19" fmla="*/ 0 w 1053345"/>
              <a:gd name="connsiteY19" fmla="*/ 930341 h 1001384"/>
              <a:gd name="connsiteX20" fmla="*/ 3822 w 1053345"/>
              <a:gd name="connsiteY20" fmla="*/ 258284 h 1001384"/>
              <a:gd name="connsiteX21" fmla="*/ 61384 w 1053345"/>
              <a:gd name="connsiteY21" fmla="*/ 303903 h 1001384"/>
              <a:gd name="connsiteX22" fmla="*/ 150611 w 1053345"/>
              <a:gd name="connsiteY22" fmla="*/ 340881 h 1001384"/>
              <a:gd name="connsiteX23" fmla="*/ 406061 w 1053345"/>
              <a:gd name="connsiteY23" fmla="*/ 332441 h 1001384"/>
              <a:gd name="connsiteX24" fmla="*/ 419530 w 1053345"/>
              <a:gd name="connsiteY24" fmla="*/ 247836 h 1001384"/>
              <a:gd name="connsiteX25" fmla="*/ 319398 w 1053345"/>
              <a:gd name="connsiteY25" fmla="*/ 168957 h 1001384"/>
              <a:gd name="connsiteX26" fmla="*/ 333075 w 1053345"/>
              <a:gd name="connsiteY26" fmla="*/ 84524 h 1001384"/>
              <a:gd name="connsiteX27" fmla="*/ 417368 w 1053345"/>
              <a:gd name="connsiteY27" fmla="*/ 31344 h 1001384"/>
              <a:gd name="connsiteX28" fmla="*/ 520501 w 1053345"/>
              <a:gd name="connsiteY28" fmla="*/ 7620 h 1001384"/>
              <a:gd name="connsiteX0" fmla="*/ 520501 w 1053345"/>
              <a:gd name="connsiteY0" fmla="*/ 7620 h 1001253"/>
              <a:gd name="connsiteX1" fmla="*/ 643683 w 1053345"/>
              <a:gd name="connsiteY1" fmla="*/ 180 h 1001253"/>
              <a:gd name="connsiteX2" fmla="*/ 725733 w 1053345"/>
              <a:gd name="connsiteY2" fmla="*/ 13592 h 1001253"/>
              <a:gd name="connsiteX3" fmla="*/ 786737 w 1053345"/>
              <a:gd name="connsiteY3" fmla="*/ 44310 h 1001253"/>
              <a:gd name="connsiteX4" fmla="*/ 817510 w 1053345"/>
              <a:gd name="connsiteY4" fmla="*/ 86037 h 1001253"/>
              <a:gd name="connsiteX5" fmla="*/ 791947 w 1053345"/>
              <a:gd name="connsiteY5" fmla="*/ 131839 h 1001253"/>
              <a:gd name="connsiteX6" fmla="*/ 763009 w 1053345"/>
              <a:gd name="connsiteY6" fmla="*/ 170823 h 1001253"/>
              <a:gd name="connsiteX7" fmla="*/ 801399 w 1053345"/>
              <a:gd name="connsiteY7" fmla="*/ 243824 h 1001253"/>
              <a:gd name="connsiteX8" fmla="*/ 959535 w 1053345"/>
              <a:gd name="connsiteY8" fmla="*/ 278638 h 1001253"/>
              <a:gd name="connsiteX9" fmla="*/ 1038603 w 1053345"/>
              <a:gd name="connsiteY9" fmla="*/ 220614 h 1001253"/>
              <a:gd name="connsiteX10" fmla="*/ 1052588 w 1053345"/>
              <a:gd name="connsiteY10" fmla="*/ 198271 h 1001253"/>
              <a:gd name="connsiteX11" fmla="*/ 1051536 w 1053345"/>
              <a:gd name="connsiteY11" fmla="*/ 918212 h 1001253"/>
              <a:gd name="connsiteX12" fmla="*/ 763207 w 1053345"/>
              <a:gd name="connsiteY12" fmla="*/ 813452 h 1001253"/>
              <a:gd name="connsiteX13" fmla="*/ 708400 w 1053345"/>
              <a:gd name="connsiteY13" fmla="*/ 848772 h 1001253"/>
              <a:gd name="connsiteX14" fmla="*/ 632432 w 1053345"/>
              <a:gd name="connsiteY14" fmla="*/ 1001250 h 1001253"/>
              <a:gd name="connsiteX15" fmla="*/ 332541 w 1053345"/>
              <a:gd name="connsiteY15" fmla="*/ 853208 h 1001253"/>
              <a:gd name="connsiteX16" fmla="*/ 281238 w 1053345"/>
              <a:gd name="connsiteY16" fmla="*/ 924103 h 1001253"/>
              <a:gd name="connsiteX17" fmla="*/ 218658 w 1053345"/>
              <a:gd name="connsiteY17" fmla="*/ 985913 h 1001253"/>
              <a:gd name="connsiteX18" fmla="*/ 60575 w 1053345"/>
              <a:gd name="connsiteY18" fmla="*/ 956702 h 1001253"/>
              <a:gd name="connsiteX19" fmla="*/ 0 w 1053345"/>
              <a:gd name="connsiteY19" fmla="*/ 930341 h 1001253"/>
              <a:gd name="connsiteX20" fmla="*/ 3822 w 1053345"/>
              <a:gd name="connsiteY20" fmla="*/ 258284 h 1001253"/>
              <a:gd name="connsiteX21" fmla="*/ 61384 w 1053345"/>
              <a:gd name="connsiteY21" fmla="*/ 303903 h 1001253"/>
              <a:gd name="connsiteX22" fmla="*/ 150611 w 1053345"/>
              <a:gd name="connsiteY22" fmla="*/ 340881 h 1001253"/>
              <a:gd name="connsiteX23" fmla="*/ 406061 w 1053345"/>
              <a:gd name="connsiteY23" fmla="*/ 332441 h 1001253"/>
              <a:gd name="connsiteX24" fmla="*/ 419530 w 1053345"/>
              <a:gd name="connsiteY24" fmla="*/ 247836 h 1001253"/>
              <a:gd name="connsiteX25" fmla="*/ 319398 w 1053345"/>
              <a:gd name="connsiteY25" fmla="*/ 168957 h 1001253"/>
              <a:gd name="connsiteX26" fmla="*/ 333075 w 1053345"/>
              <a:gd name="connsiteY26" fmla="*/ 84524 h 1001253"/>
              <a:gd name="connsiteX27" fmla="*/ 417368 w 1053345"/>
              <a:gd name="connsiteY27" fmla="*/ 31344 h 1001253"/>
              <a:gd name="connsiteX28" fmla="*/ 520501 w 1053345"/>
              <a:gd name="connsiteY28" fmla="*/ 7620 h 1001253"/>
              <a:gd name="connsiteX0" fmla="*/ 520501 w 1053345"/>
              <a:gd name="connsiteY0" fmla="*/ 7620 h 1001253"/>
              <a:gd name="connsiteX1" fmla="*/ 643683 w 1053345"/>
              <a:gd name="connsiteY1" fmla="*/ 180 h 1001253"/>
              <a:gd name="connsiteX2" fmla="*/ 725733 w 1053345"/>
              <a:gd name="connsiteY2" fmla="*/ 13592 h 1001253"/>
              <a:gd name="connsiteX3" fmla="*/ 786737 w 1053345"/>
              <a:gd name="connsiteY3" fmla="*/ 44310 h 1001253"/>
              <a:gd name="connsiteX4" fmla="*/ 817510 w 1053345"/>
              <a:gd name="connsiteY4" fmla="*/ 86037 h 1001253"/>
              <a:gd name="connsiteX5" fmla="*/ 791947 w 1053345"/>
              <a:gd name="connsiteY5" fmla="*/ 131839 h 1001253"/>
              <a:gd name="connsiteX6" fmla="*/ 763009 w 1053345"/>
              <a:gd name="connsiteY6" fmla="*/ 170823 h 1001253"/>
              <a:gd name="connsiteX7" fmla="*/ 801399 w 1053345"/>
              <a:gd name="connsiteY7" fmla="*/ 243824 h 1001253"/>
              <a:gd name="connsiteX8" fmla="*/ 959535 w 1053345"/>
              <a:gd name="connsiteY8" fmla="*/ 278638 h 1001253"/>
              <a:gd name="connsiteX9" fmla="*/ 1038603 w 1053345"/>
              <a:gd name="connsiteY9" fmla="*/ 220614 h 1001253"/>
              <a:gd name="connsiteX10" fmla="*/ 1052588 w 1053345"/>
              <a:gd name="connsiteY10" fmla="*/ 198271 h 1001253"/>
              <a:gd name="connsiteX11" fmla="*/ 1051536 w 1053345"/>
              <a:gd name="connsiteY11" fmla="*/ 918212 h 1001253"/>
              <a:gd name="connsiteX12" fmla="*/ 814194 w 1053345"/>
              <a:gd name="connsiteY12" fmla="*/ 782344 h 1001253"/>
              <a:gd name="connsiteX13" fmla="*/ 708400 w 1053345"/>
              <a:gd name="connsiteY13" fmla="*/ 848772 h 1001253"/>
              <a:gd name="connsiteX14" fmla="*/ 632432 w 1053345"/>
              <a:gd name="connsiteY14" fmla="*/ 1001250 h 1001253"/>
              <a:gd name="connsiteX15" fmla="*/ 332541 w 1053345"/>
              <a:gd name="connsiteY15" fmla="*/ 853208 h 1001253"/>
              <a:gd name="connsiteX16" fmla="*/ 281238 w 1053345"/>
              <a:gd name="connsiteY16" fmla="*/ 924103 h 1001253"/>
              <a:gd name="connsiteX17" fmla="*/ 218658 w 1053345"/>
              <a:gd name="connsiteY17" fmla="*/ 985913 h 1001253"/>
              <a:gd name="connsiteX18" fmla="*/ 60575 w 1053345"/>
              <a:gd name="connsiteY18" fmla="*/ 956702 h 1001253"/>
              <a:gd name="connsiteX19" fmla="*/ 0 w 1053345"/>
              <a:gd name="connsiteY19" fmla="*/ 930341 h 1001253"/>
              <a:gd name="connsiteX20" fmla="*/ 3822 w 1053345"/>
              <a:gd name="connsiteY20" fmla="*/ 258284 h 1001253"/>
              <a:gd name="connsiteX21" fmla="*/ 61384 w 1053345"/>
              <a:gd name="connsiteY21" fmla="*/ 303903 h 1001253"/>
              <a:gd name="connsiteX22" fmla="*/ 150611 w 1053345"/>
              <a:gd name="connsiteY22" fmla="*/ 340881 h 1001253"/>
              <a:gd name="connsiteX23" fmla="*/ 406061 w 1053345"/>
              <a:gd name="connsiteY23" fmla="*/ 332441 h 1001253"/>
              <a:gd name="connsiteX24" fmla="*/ 419530 w 1053345"/>
              <a:gd name="connsiteY24" fmla="*/ 247836 h 1001253"/>
              <a:gd name="connsiteX25" fmla="*/ 319398 w 1053345"/>
              <a:gd name="connsiteY25" fmla="*/ 168957 h 1001253"/>
              <a:gd name="connsiteX26" fmla="*/ 333075 w 1053345"/>
              <a:gd name="connsiteY26" fmla="*/ 84524 h 1001253"/>
              <a:gd name="connsiteX27" fmla="*/ 417368 w 1053345"/>
              <a:gd name="connsiteY27" fmla="*/ 31344 h 1001253"/>
              <a:gd name="connsiteX28" fmla="*/ 520501 w 1053345"/>
              <a:gd name="connsiteY28" fmla="*/ 7620 h 1001253"/>
              <a:gd name="connsiteX0" fmla="*/ 520501 w 1053345"/>
              <a:gd name="connsiteY0" fmla="*/ 7620 h 1001394"/>
              <a:gd name="connsiteX1" fmla="*/ 643683 w 1053345"/>
              <a:gd name="connsiteY1" fmla="*/ 180 h 1001394"/>
              <a:gd name="connsiteX2" fmla="*/ 725733 w 1053345"/>
              <a:gd name="connsiteY2" fmla="*/ 13592 h 1001394"/>
              <a:gd name="connsiteX3" fmla="*/ 786737 w 1053345"/>
              <a:gd name="connsiteY3" fmla="*/ 44310 h 1001394"/>
              <a:gd name="connsiteX4" fmla="*/ 817510 w 1053345"/>
              <a:gd name="connsiteY4" fmla="*/ 86037 h 1001394"/>
              <a:gd name="connsiteX5" fmla="*/ 791947 w 1053345"/>
              <a:gd name="connsiteY5" fmla="*/ 131839 h 1001394"/>
              <a:gd name="connsiteX6" fmla="*/ 763009 w 1053345"/>
              <a:gd name="connsiteY6" fmla="*/ 170823 h 1001394"/>
              <a:gd name="connsiteX7" fmla="*/ 801399 w 1053345"/>
              <a:gd name="connsiteY7" fmla="*/ 243824 h 1001394"/>
              <a:gd name="connsiteX8" fmla="*/ 959535 w 1053345"/>
              <a:gd name="connsiteY8" fmla="*/ 278638 h 1001394"/>
              <a:gd name="connsiteX9" fmla="*/ 1038603 w 1053345"/>
              <a:gd name="connsiteY9" fmla="*/ 220614 h 1001394"/>
              <a:gd name="connsiteX10" fmla="*/ 1052588 w 1053345"/>
              <a:gd name="connsiteY10" fmla="*/ 198271 h 1001394"/>
              <a:gd name="connsiteX11" fmla="*/ 1051536 w 1053345"/>
              <a:gd name="connsiteY11" fmla="*/ 918212 h 1001394"/>
              <a:gd name="connsiteX12" fmla="*/ 814194 w 1053345"/>
              <a:gd name="connsiteY12" fmla="*/ 782344 h 1001394"/>
              <a:gd name="connsiteX13" fmla="*/ 728229 w 1053345"/>
              <a:gd name="connsiteY13" fmla="*/ 821552 h 1001394"/>
              <a:gd name="connsiteX14" fmla="*/ 632432 w 1053345"/>
              <a:gd name="connsiteY14" fmla="*/ 1001250 h 1001394"/>
              <a:gd name="connsiteX15" fmla="*/ 332541 w 1053345"/>
              <a:gd name="connsiteY15" fmla="*/ 853208 h 1001394"/>
              <a:gd name="connsiteX16" fmla="*/ 281238 w 1053345"/>
              <a:gd name="connsiteY16" fmla="*/ 924103 h 1001394"/>
              <a:gd name="connsiteX17" fmla="*/ 218658 w 1053345"/>
              <a:gd name="connsiteY17" fmla="*/ 985913 h 1001394"/>
              <a:gd name="connsiteX18" fmla="*/ 60575 w 1053345"/>
              <a:gd name="connsiteY18" fmla="*/ 956702 h 1001394"/>
              <a:gd name="connsiteX19" fmla="*/ 0 w 1053345"/>
              <a:gd name="connsiteY19" fmla="*/ 930341 h 1001394"/>
              <a:gd name="connsiteX20" fmla="*/ 3822 w 1053345"/>
              <a:gd name="connsiteY20" fmla="*/ 258284 h 1001394"/>
              <a:gd name="connsiteX21" fmla="*/ 61384 w 1053345"/>
              <a:gd name="connsiteY21" fmla="*/ 303903 h 1001394"/>
              <a:gd name="connsiteX22" fmla="*/ 150611 w 1053345"/>
              <a:gd name="connsiteY22" fmla="*/ 340881 h 1001394"/>
              <a:gd name="connsiteX23" fmla="*/ 406061 w 1053345"/>
              <a:gd name="connsiteY23" fmla="*/ 332441 h 1001394"/>
              <a:gd name="connsiteX24" fmla="*/ 419530 w 1053345"/>
              <a:gd name="connsiteY24" fmla="*/ 247836 h 1001394"/>
              <a:gd name="connsiteX25" fmla="*/ 319398 w 1053345"/>
              <a:gd name="connsiteY25" fmla="*/ 168957 h 1001394"/>
              <a:gd name="connsiteX26" fmla="*/ 333075 w 1053345"/>
              <a:gd name="connsiteY26" fmla="*/ 84524 h 1001394"/>
              <a:gd name="connsiteX27" fmla="*/ 417368 w 1053345"/>
              <a:gd name="connsiteY27" fmla="*/ 31344 h 1001394"/>
              <a:gd name="connsiteX28" fmla="*/ 520501 w 1053345"/>
              <a:gd name="connsiteY28" fmla="*/ 7620 h 1001394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814194 w 1053345"/>
              <a:gd name="connsiteY12" fmla="*/ 782344 h 986667"/>
              <a:gd name="connsiteX13" fmla="*/ 728229 w 1053345"/>
              <a:gd name="connsiteY13" fmla="*/ 821552 h 986667"/>
              <a:gd name="connsiteX14" fmla="*/ 677754 w 1053345"/>
              <a:gd name="connsiteY14" fmla="*/ 981807 h 986667"/>
              <a:gd name="connsiteX15" fmla="*/ 332541 w 1053345"/>
              <a:gd name="connsiteY15" fmla="*/ 853208 h 986667"/>
              <a:gd name="connsiteX16" fmla="*/ 281238 w 1053345"/>
              <a:gd name="connsiteY16" fmla="*/ 924103 h 986667"/>
              <a:gd name="connsiteX17" fmla="*/ 218658 w 1053345"/>
              <a:gd name="connsiteY17" fmla="*/ 985913 h 986667"/>
              <a:gd name="connsiteX18" fmla="*/ 60575 w 1053345"/>
              <a:gd name="connsiteY18" fmla="*/ 956702 h 986667"/>
              <a:gd name="connsiteX19" fmla="*/ 0 w 1053345"/>
              <a:gd name="connsiteY19" fmla="*/ 930341 h 986667"/>
              <a:gd name="connsiteX20" fmla="*/ 3822 w 1053345"/>
              <a:gd name="connsiteY20" fmla="*/ 258284 h 986667"/>
              <a:gd name="connsiteX21" fmla="*/ 61384 w 1053345"/>
              <a:gd name="connsiteY21" fmla="*/ 303903 h 986667"/>
              <a:gd name="connsiteX22" fmla="*/ 150611 w 1053345"/>
              <a:gd name="connsiteY22" fmla="*/ 340881 h 986667"/>
              <a:gd name="connsiteX23" fmla="*/ 406061 w 1053345"/>
              <a:gd name="connsiteY23" fmla="*/ 332441 h 986667"/>
              <a:gd name="connsiteX24" fmla="*/ 419530 w 1053345"/>
              <a:gd name="connsiteY24" fmla="*/ 247836 h 986667"/>
              <a:gd name="connsiteX25" fmla="*/ 319398 w 1053345"/>
              <a:gd name="connsiteY25" fmla="*/ 168957 h 986667"/>
              <a:gd name="connsiteX26" fmla="*/ 333075 w 1053345"/>
              <a:gd name="connsiteY26" fmla="*/ 84524 h 986667"/>
              <a:gd name="connsiteX27" fmla="*/ 417368 w 1053345"/>
              <a:gd name="connsiteY27" fmla="*/ 31344 h 986667"/>
              <a:gd name="connsiteX28" fmla="*/ 520501 w 1053345"/>
              <a:gd name="connsiteY28" fmla="*/ 7620 h 986667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814194 w 1053345"/>
              <a:gd name="connsiteY12" fmla="*/ 782344 h 986667"/>
              <a:gd name="connsiteX13" fmla="*/ 728229 w 1053345"/>
              <a:gd name="connsiteY13" fmla="*/ 821552 h 986667"/>
              <a:gd name="connsiteX14" fmla="*/ 677754 w 1053345"/>
              <a:gd name="connsiteY14" fmla="*/ 981807 h 986667"/>
              <a:gd name="connsiteX15" fmla="*/ 447798 w 1053345"/>
              <a:gd name="connsiteY15" fmla="*/ 895434 h 986667"/>
              <a:gd name="connsiteX16" fmla="*/ 332541 w 1053345"/>
              <a:gd name="connsiteY16" fmla="*/ 853208 h 986667"/>
              <a:gd name="connsiteX17" fmla="*/ 281238 w 1053345"/>
              <a:gd name="connsiteY17" fmla="*/ 924103 h 986667"/>
              <a:gd name="connsiteX18" fmla="*/ 218658 w 1053345"/>
              <a:gd name="connsiteY18" fmla="*/ 985913 h 986667"/>
              <a:gd name="connsiteX19" fmla="*/ 60575 w 1053345"/>
              <a:gd name="connsiteY19" fmla="*/ 956702 h 986667"/>
              <a:gd name="connsiteX20" fmla="*/ 0 w 1053345"/>
              <a:gd name="connsiteY20" fmla="*/ 930341 h 986667"/>
              <a:gd name="connsiteX21" fmla="*/ 3822 w 1053345"/>
              <a:gd name="connsiteY21" fmla="*/ 258284 h 986667"/>
              <a:gd name="connsiteX22" fmla="*/ 61384 w 1053345"/>
              <a:gd name="connsiteY22" fmla="*/ 303903 h 986667"/>
              <a:gd name="connsiteX23" fmla="*/ 150611 w 1053345"/>
              <a:gd name="connsiteY23" fmla="*/ 340881 h 986667"/>
              <a:gd name="connsiteX24" fmla="*/ 406061 w 1053345"/>
              <a:gd name="connsiteY24" fmla="*/ 332441 h 986667"/>
              <a:gd name="connsiteX25" fmla="*/ 419530 w 1053345"/>
              <a:gd name="connsiteY25" fmla="*/ 247836 h 986667"/>
              <a:gd name="connsiteX26" fmla="*/ 319398 w 1053345"/>
              <a:gd name="connsiteY26" fmla="*/ 168957 h 986667"/>
              <a:gd name="connsiteX27" fmla="*/ 333075 w 1053345"/>
              <a:gd name="connsiteY27" fmla="*/ 84524 h 986667"/>
              <a:gd name="connsiteX28" fmla="*/ 417368 w 1053345"/>
              <a:gd name="connsiteY28" fmla="*/ 31344 h 986667"/>
              <a:gd name="connsiteX29" fmla="*/ 520501 w 1053345"/>
              <a:gd name="connsiteY29" fmla="*/ 7620 h 986667"/>
              <a:gd name="connsiteX0" fmla="*/ 520501 w 1053345"/>
              <a:gd name="connsiteY0" fmla="*/ 7620 h 1014774"/>
              <a:gd name="connsiteX1" fmla="*/ 643683 w 1053345"/>
              <a:gd name="connsiteY1" fmla="*/ 180 h 1014774"/>
              <a:gd name="connsiteX2" fmla="*/ 725733 w 1053345"/>
              <a:gd name="connsiteY2" fmla="*/ 13592 h 1014774"/>
              <a:gd name="connsiteX3" fmla="*/ 786737 w 1053345"/>
              <a:gd name="connsiteY3" fmla="*/ 44310 h 1014774"/>
              <a:gd name="connsiteX4" fmla="*/ 817510 w 1053345"/>
              <a:gd name="connsiteY4" fmla="*/ 86037 h 1014774"/>
              <a:gd name="connsiteX5" fmla="*/ 791947 w 1053345"/>
              <a:gd name="connsiteY5" fmla="*/ 131839 h 1014774"/>
              <a:gd name="connsiteX6" fmla="*/ 763009 w 1053345"/>
              <a:gd name="connsiteY6" fmla="*/ 170823 h 1014774"/>
              <a:gd name="connsiteX7" fmla="*/ 801399 w 1053345"/>
              <a:gd name="connsiteY7" fmla="*/ 243824 h 1014774"/>
              <a:gd name="connsiteX8" fmla="*/ 959535 w 1053345"/>
              <a:gd name="connsiteY8" fmla="*/ 278638 h 1014774"/>
              <a:gd name="connsiteX9" fmla="*/ 1038603 w 1053345"/>
              <a:gd name="connsiteY9" fmla="*/ 220614 h 1014774"/>
              <a:gd name="connsiteX10" fmla="*/ 1052588 w 1053345"/>
              <a:gd name="connsiteY10" fmla="*/ 198271 h 1014774"/>
              <a:gd name="connsiteX11" fmla="*/ 1051536 w 1053345"/>
              <a:gd name="connsiteY11" fmla="*/ 918212 h 1014774"/>
              <a:gd name="connsiteX12" fmla="*/ 814194 w 1053345"/>
              <a:gd name="connsiteY12" fmla="*/ 782344 h 1014774"/>
              <a:gd name="connsiteX13" fmla="*/ 728229 w 1053345"/>
              <a:gd name="connsiteY13" fmla="*/ 821552 h 1014774"/>
              <a:gd name="connsiteX14" fmla="*/ 677754 w 1053345"/>
              <a:gd name="connsiteY14" fmla="*/ 981807 h 1014774"/>
              <a:gd name="connsiteX15" fmla="*/ 476125 w 1053345"/>
              <a:gd name="connsiteY15" fmla="*/ 1004315 h 1014774"/>
              <a:gd name="connsiteX16" fmla="*/ 332541 w 1053345"/>
              <a:gd name="connsiteY16" fmla="*/ 853208 h 1014774"/>
              <a:gd name="connsiteX17" fmla="*/ 281238 w 1053345"/>
              <a:gd name="connsiteY17" fmla="*/ 924103 h 1014774"/>
              <a:gd name="connsiteX18" fmla="*/ 218658 w 1053345"/>
              <a:gd name="connsiteY18" fmla="*/ 985913 h 1014774"/>
              <a:gd name="connsiteX19" fmla="*/ 60575 w 1053345"/>
              <a:gd name="connsiteY19" fmla="*/ 956702 h 1014774"/>
              <a:gd name="connsiteX20" fmla="*/ 0 w 1053345"/>
              <a:gd name="connsiteY20" fmla="*/ 930341 h 1014774"/>
              <a:gd name="connsiteX21" fmla="*/ 3822 w 1053345"/>
              <a:gd name="connsiteY21" fmla="*/ 258284 h 1014774"/>
              <a:gd name="connsiteX22" fmla="*/ 61384 w 1053345"/>
              <a:gd name="connsiteY22" fmla="*/ 303903 h 1014774"/>
              <a:gd name="connsiteX23" fmla="*/ 150611 w 1053345"/>
              <a:gd name="connsiteY23" fmla="*/ 340881 h 1014774"/>
              <a:gd name="connsiteX24" fmla="*/ 406061 w 1053345"/>
              <a:gd name="connsiteY24" fmla="*/ 332441 h 1014774"/>
              <a:gd name="connsiteX25" fmla="*/ 419530 w 1053345"/>
              <a:gd name="connsiteY25" fmla="*/ 247836 h 1014774"/>
              <a:gd name="connsiteX26" fmla="*/ 319398 w 1053345"/>
              <a:gd name="connsiteY26" fmla="*/ 168957 h 1014774"/>
              <a:gd name="connsiteX27" fmla="*/ 333075 w 1053345"/>
              <a:gd name="connsiteY27" fmla="*/ 84524 h 1014774"/>
              <a:gd name="connsiteX28" fmla="*/ 417368 w 1053345"/>
              <a:gd name="connsiteY28" fmla="*/ 31344 h 1014774"/>
              <a:gd name="connsiteX29" fmla="*/ 520501 w 1053345"/>
              <a:gd name="connsiteY29" fmla="*/ 7620 h 1014774"/>
              <a:gd name="connsiteX0" fmla="*/ 520501 w 1053345"/>
              <a:gd name="connsiteY0" fmla="*/ 7620 h 1009617"/>
              <a:gd name="connsiteX1" fmla="*/ 643683 w 1053345"/>
              <a:gd name="connsiteY1" fmla="*/ 180 h 1009617"/>
              <a:gd name="connsiteX2" fmla="*/ 725733 w 1053345"/>
              <a:gd name="connsiteY2" fmla="*/ 13592 h 1009617"/>
              <a:gd name="connsiteX3" fmla="*/ 786737 w 1053345"/>
              <a:gd name="connsiteY3" fmla="*/ 44310 h 1009617"/>
              <a:gd name="connsiteX4" fmla="*/ 817510 w 1053345"/>
              <a:gd name="connsiteY4" fmla="*/ 86037 h 1009617"/>
              <a:gd name="connsiteX5" fmla="*/ 791947 w 1053345"/>
              <a:gd name="connsiteY5" fmla="*/ 131839 h 1009617"/>
              <a:gd name="connsiteX6" fmla="*/ 763009 w 1053345"/>
              <a:gd name="connsiteY6" fmla="*/ 170823 h 1009617"/>
              <a:gd name="connsiteX7" fmla="*/ 801399 w 1053345"/>
              <a:gd name="connsiteY7" fmla="*/ 243824 h 1009617"/>
              <a:gd name="connsiteX8" fmla="*/ 959535 w 1053345"/>
              <a:gd name="connsiteY8" fmla="*/ 278638 h 1009617"/>
              <a:gd name="connsiteX9" fmla="*/ 1038603 w 1053345"/>
              <a:gd name="connsiteY9" fmla="*/ 220614 h 1009617"/>
              <a:gd name="connsiteX10" fmla="*/ 1052588 w 1053345"/>
              <a:gd name="connsiteY10" fmla="*/ 198271 h 1009617"/>
              <a:gd name="connsiteX11" fmla="*/ 1051536 w 1053345"/>
              <a:gd name="connsiteY11" fmla="*/ 918212 h 1009617"/>
              <a:gd name="connsiteX12" fmla="*/ 814194 w 1053345"/>
              <a:gd name="connsiteY12" fmla="*/ 782344 h 1009617"/>
              <a:gd name="connsiteX13" fmla="*/ 728229 w 1053345"/>
              <a:gd name="connsiteY13" fmla="*/ 821552 h 1009617"/>
              <a:gd name="connsiteX14" fmla="*/ 700415 w 1053345"/>
              <a:gd name="connsiteY14" fmla="*/ 946810 h 1009617"/>
              <a:gd name="connsiteX15" fmla="*/ 476125 w 1053345"/>
              <a:gd name="connsiteY15" fmla="*/ 1004315 h 1009617"/>
              <a:gd name="connsiteX16" fmla="*/ 332541 w 1053345"/>
              <a:gd name="connsiteY16" fmla="*/ 853208 h 1009617"/>
              <a:gd name="connsiteX17" fmla="*/ 281238 w 1053345"/>
              <a:gd name="connsiteY17" fmla="*/ 924103 h 1009617"/>
              <a:gd name="connsiteX18" fmla="*/ 218658 w 1053345"/>
              <a:gd name="connsiteY18" fmla="*/ 985913 h 1009617"/>
              <a:gd name="connsiteX19" fmla="*/ 60575 w 1053345"/>
              <a:gd name="connsiteY19" fmla="*/ 956702 h 1009617"/>
              <a:gd name="connsiteX20" fmla="*/ 0 w 1053345"/>
              <a:gd name="connsiteY20" fmla="*/ 930341 h 1009617"/>
              <a:gd name="connsiteX21" fmla="*/ 3822 w 1053345"/>
              <a:gd name="connsiteY21" fmla="*/ 258284 h 1009617"/>
              <a:gd name="connsiteX22" fmla="*/ 61384 w 1053345"/>
              <a:gd name="connsiteY22" fmla="*/ 303903 h 1009617"/>
              <a:gd name="connsiteX23" fmla="*/ 150611 w 1053345"/>
              <a:gd name="connsiteY23" fmla="*/ 340881 h 1009617"/>
              <a:gd name="connsiteX24" fmla="*/ 406061 w 1053345"/>
              <a:gd name="connsiteY24" fmla="*/ 332441 h 1009617"/>
              <a:gd name="connsiteX25" fmla="*/ 419530 w 1053345"/>
              <a:gd name="connsiteY25" fmla="*/ 247836 h 1009617"/>
              <a:gd name="connsiteX26" fmla="*/ 319398 w 1053345"/>
              <a:gd name="connsiteY26" fmla="*/ 168957 h 1009617"/>
              <a:gd name="connsiteX27" fmla="*/ 333075 w 1053345"/>
              <a:gd name="connsiteY27" fmla="*/ 84524 h 1009617"/>
              <a:gd name="connsiteX28" fmla="*/ 417368 w 1053345"/>
              <a:gd name="connsiteY28" fmla="*/ 31344 h 1009617"/>
              <a:gd name="connsiteX29" fmla="*/ 520501 w 1053345"/>
              <a:gd name="connsiteY29" fmla="*/ 7620 h 1009617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332541 w 1053345"/>
              <a:gd name="connsiteY16" fmla="*/ 853208 h 1024305"/>
              <a:gd name="connsiteX17" fmla="*/ 281238 w 1053345"/>
              <a:gd name="connsiteY17" fmla="*/ 924103 h 1024305"/>
              <a:gd name="connsiteX18" fmla="*/ 218658 w 1053345"/>
              <a:gd name="connsiteY18" fmla="*/ 985913 h 1024305"/>
              <a:gd name="connsiteX19" fmla="*/ 60575 w 1053345"/>
              <a:gd name="connsiteY19" fmla="*/ 956702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281238 w 1053345"/>
              <a:gd name="connsiteY17" fmla="*/ 924103 h 1024305"/>
              <a:gd name="connsiteX18" fmla="*/ 218658 w 1053345"/>
              <a:gd name="connsiteY18" fmla="*/ 985913 h 1024305"/>
              <a:gd name="connsiteX19" fmla="*/ 60575 w 1053345"/>
              <a:gd name="connsiteY19" fmla="*/ 956702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366217 w 1053345"/>
              <a:gd name="connsiteY17" fmla="*/ 850220 h 1024305"/>
              <a:gd name="connsiteX18" fmla="*/ 218658 w 1053345"/>
              <a:gd name="connsiteY18" fmla="*/ 985913 h 1024305"/>
              <a:gd name="connsiteX19" fmla="*/ 60575 w 1053345"/>
              <a:gd name="connsiteY19" fmla="*/ 956702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377548 w 1053345"/>
              <a:gd name="connsiteY17" fmla="*/ 826888 h 1024305"/>
              <a:gd name="connsiteX18" fmla="*/ 218658 w 1053345"/>
              <a:gd name="connsiteY18" fmla="*/ 985913 h 1024305"/>
              <a:gd name="connsiteX19" fmla="*/ 60575 w 1053345"/>
              <a:gd name="connsiteY19" fmla="*/ 956702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377548 w 1053345"/>
              <a:gd name="connsiteY17" fmla="*/ 826888 h 1024305"/>
              <a:gd name="connsiteX18" fmla="*/ 218658 w 1053345"/>
              <a:gd name="connsiteY18" fmla="*/ 985913 h 1024305"/>
              <a:gd name="connsiteX19" fmla="*/ 60575 w 1053345"/>
              <a:gd name="connsiteY19" fmla="*/ 956702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377548 w 1053345"/>
              <a:gd name="connsiteY17" fmla="*/ 826888 h 1024305"/>
              <a:gd name="connsiteX18" fmla="*/ 241319 w 1053345"/>
              <a:gd name="connsiteY18" fmla="*/ 838147 h 1024305"/>
              <a:gd name="connsiteX19" fmla="*/ 60575 w 1053345"/>
              <a:gd name="connsiteY19" fmla="*/ 956702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377548 w 1053345"/>
              <a:gd name="connsiteY17" fmla="*/ 826888 h 1024305"/>
              <a:gd name="connsiteX18" fmla="*/ 241319 w 1053345"/>
              <a:gd name="connsiteY18" fmla="*/ 838147 h 1024305"/>
              <a:gd name="connsiteX19" fmla="*/ 151219 w 1053345"/>
              <a:gd name="connsiteY19" fmla="*/ 882819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377548 w 1053345"/>
              <a:gd name="connsiteY17" fmla="*/ 826888 h 1024305"/>
              <a:gd name="connsiteX18" fmla="*/ 246985 w 1053345"/>
              <a:gd name="connsiteY18" fmla="*/ 783708 h 1024305"/>
              <a:gd name="connsiteX19" fmla="*/ 151219 w 1053345"/>
              <a:gd name="connsiteY19" fmla="*/ 882819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405875 w 1053345"/>
              <a:gd name="connsiteY17" fmla="*/ 826888 h 1024305"/>
              <a:gd name="connsiteX18" fmla="*/ 246985 w 1053345"/>
              <a:gd name="connsiteY18" fmla="*/ 783708 h 1024305"/>
              <a:gd name="connsiteX19" fmla="*/ 151219 w 1053345"/>
              <a:gd name="connsiteY19" fmla="*/ 882819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14687 w 1053345"/>
              <a:gd name="connsiteY16" fmla="*/ 969866 h 1024305"/>
              <a:gd name="connsiteX17" fmla="*/ 405875 w 1053345"/>
              <a:gd name="connsiteY17" fmla="*/ 826888 h 1024305"/>
              <a:gd name="connsiteX18" fmla="*/ 246985 w 1053345"/>
              <a:gd name="connsiteY18" fmla="*/ 783708 h 1024305"/>
              <a:gd name="connsiteX19" fmla="*/ 151219 w 1053345"/>
              <a:gd name="connsiteY19" fmla="*/ 882819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14687 w 1053345"/>
              <a:gd name="connsiteY16" fmla="*/ 969866 h 1024305"/>
              <a:gd name="connsiteX17" fmla="*/ 405875 w 1053345"/>
              <a:gd name="connsiteY17" fmla="*/ 826888 h 1024305"/>
              <a:gd name="connsiteX18" fmla="*/ 246985 w 1053345"/>
              <a:gd name="connsiteY18" fmla="*/ 783708 h 1024305"/>
              <a:gd name="connsiteX19" fmla="*/ 151219 w 1053345"/>
              <a:gd name="connsiteY19" fmla="*/ 882819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19994"/>
              <a:gd name="connsiteX1" fmla="*/ 643683 w 1053345"/>
              <a:gd name="connsiteY1" fmla="*/ 180 h 1019994"/>
              <a:gd name="connsiteX2" fmla="*/ 725733 w 1053345"/>
              <a:gd name="connsiteY2" fmla="*/ 13592 h 1019994"/>
              <a:gd name="connsiteX3" fmla="*/ 786737 w 1053345"/>
              <a:gd name="connsiteY3" fmla="*/ 44310 h 1019994"/>
              <a:gd name="connsiteX4" fmla="*/ 817510 w 1053345"/>
              <a:gd name="connsiteY4" fmla="*/ 86037 h 1019994"/>
              <a:gd name="connsiteX5" fmla="*/ 791947 w 1053345"/>
              <a:gd name="connsiteY5" fmla="*/ 131839 h 1019994"/>
              <a:gd name="connsiteX6" fmla="*/ 763009 w 1053345"/>
              <a:gd name="connsiteY6" fmla="*/ 170823 h 1019994"/>
              <a:gd name="connsiteX7" fmla="*/ 801399 w 1053345"/>
              <a:gd name="connsiteY7" fmla="*/ 243824 h 1019994"/>
              <a:gd name="connsiteX8" fmla="*/ 959535 w 1053345"/>
              <a:gd name="connsiteY8" fmla="*/ 278638 h 1019994"/>
              <a:gd name="connsiteX9" fmla="*/ 1038603 w 1053345"/>
              <a:gd name="connsiteY9" fmla="*/ 220614 h 1019994"/>
              <a:gd name="connsiteX10" fmla="*/ 1052588 w 1053345"/>
              <a:gd name="connsiteY10" fmla="*/ 198271 h 1019994"/>
              <a:gd name="connsiteX11" fmla="*/ 1051536 w 1053345"/>
              <a:gd name="connsiteY11" fmla="*/ 918212 h 1019994"/>
              <a:gd name="connsiteX12" fmla="*/ 814194 w 1053345"/>
              <a:gd name="connsiteY12" fmla="*/ 782344 h 1019994"/>
              <a:gd name="connsiteX13" fmla="*/ 728229 w 1053345"/>
              <a:gd name="connsiteY13" fmla="*/ 821552 h 1019994"/>
              <a:gd name="connsiteX14" fmla="*/ 700415 w 1053345"/>
              <a:gd name="connsiteY14" fmla="*/ 946810 h 1019994"/>
              <a:gd name="connsiteX15" fmla="*/ 546940 w 1053345"/>
              <a:gd name="connsiteY15" fmla="*/ 1019869 h 1019994"/>
              <a:gd name="connsiteX16" fmla="*/ 414687 w 1053345"/>
              <a:gd name="connsiteY16" fmla="*/ 969866 h 1019994"/>
              <a:gd name="connsiteX17" fmla="*/ 405875 w 1053345"/>
              <a:gd name="connsiteY17" fmla="*/ 826888 h 1019994"/>
              <a:gd name="connsiteX18" fmla="*/ 246985 w 1053345"/>
              <a:gd name="connsiteY18" fmla="*/ 783708 h 1019994"/>
              <a:gd name="connsiteX19" fmla="*/ 151219 w 1053345"/>
              <a:gd name="connsiteY19" fmla="*/ 882819 h 1019994"/>
              <a:gd name="connsiteX20" fmla="*/ 0 w 1053345"/>
              <a:gd name="connsiteY20" fmla="*/ 930341 h 1019994"/>
              <a:gd name="connsiteX21" fmla="*/ 3822 w 1053345"/>
              <a:gd name="connsiteY21" fmla="*/ 258284 h 1019994"/>
              <a:gd name="connsiteX22" fmla="*/ 61384 w 1053345"/>
              <a:gd name="connsiteY22" fmla="*/ 303903 h 1019994"/>
              <a:gd name="connsiteX23" fmla="*/ 150611 w 1053345"/>
              <a:gd name="connsiteY23" fmla="*/ 340881 h 1019994"/>
              <a:gd name="connsiteX24" fmla="*/ 406061 w 1053345"/>
              <a:gd name="connsiteY24" fmla="*/ 332441 h 1019994"/>
              <a:gd name="connsiteX25" fmla="*/ 419530 w 1053345"/>
              <a:gd name="connsiteY25" fmla="*/ 247836 h 1019994"/>
              <a:gd name="connsiteX26" fmla="*/ 319398 w 1053345"/>
              <a:gd name="connsiteY26" fmla="*/ 168957 h 1019994"/>
              <a:gd name="connsiteX27" fmla="*/ 333075 w 1053345"/>
              <a:gd name="connsiteY27" fmla="*/ 84524 h 1019994"/>
              <a:gd name="connsiteX28" fmla="*/ 417368 w 1053345"/>
              <a:gd name="connsiteY28" fmla="*/ 31344 h 1019994"/>
              <a:gd name="connsiteX29" fmla="*/ 520501 w 1053345"/>
              <a:gd name="connsiteY29" fmla="*/ 7620 h 1019994"/>
              <a:gd name="connsiteX0" fmla="*/ 520501 w 1053345"/>
              <a:gd name="connsiteY0" fmla="*/ 7620 h 1031620"/>
              <a:gd name="connsiteX1" fmla="*/ 643683 w 1053345"/>
              <a:gd name="connsiteY1" fmla="*/ 180 h 1031620"/>
              <a:gd name="connsiteX2" fmla="*/ 725733 w 1053345"/>
              <a:gd name="connsiteY2" fmla="*/ 13592 h 1031620"/>
              <a:gd name="connsiteX3" fmla="*/ 786737 w 1053345"/>
              <a:gd name="connsiteY3" fmla="*/ 44310 h 1031620"/>
              <a:gd name="connsiteX4" fmla="*/ 817510 w 1053345"/>
              <a:gd name="connsiteY4" fmla="*/ 86037 h 1031620"/>
              <a:gd name="connsiteX5" fmla="*/ 791947 w 1053345"/>
              <a:gd name="connsiteY5" fmla="*/ 131839 h 1031620"/>
              <a:gd name="connsiteX6" fmla="*/ 763009 w 1053345"/>
              <a:gd name="connsiteY6" fmla="*/ 170823 h 1031620"/>
              <a:gd name="connsiteX7" fmla="*/ 801399 w 1053345"/>
              <a:gd name="connsiteY7" fmla="*/ 243824 h 1031620"/>
              <a:gd name="connsiteX8" fmla="*/ 959535 w 1053345"/>
              <a:gd name="connsiteY8" fmla="*/ 278638 h 1031620"/>
              <a:gd name="connsiteX9" fmla="*/ 1038603 w 1053345"/>
              <a:gd name="connsiteY9" fmla="*/ 220614 h 1031620"/>
              <a:gd name="connsiteX10" fmla="*/ 1052588 w 1053345"/>
              <a:gd name="connsiteY10" fmla="*/ 198271 h 1031620"/>
              <a:gd name="connsiteX11" fmla="*/ 1051536 w 1053345"/>
              <a:gd name="connsiteY11" fmla="*/ 918212 h 1031620"/>
              <a:gd name="connsiteX12" fmla="*/ 814194 w 1053345"/>
              <a:gd name="connsiteY12" fmla="*/ 782344 h 1031620"/>
              <a:gd name="connsiteX13" fmla="*/ 728229 w 1053345"/>
              <a:gd name="connsiteY13" fmla="*/ 821552 h 1031620"/>
              <a:gd name="connsiteX14" fmla="*/ 700415 w 1053345"/>
              <a:gd name="connsiteY14" fmla="*/ 946810 h 1031620"/>
              <a:gd name="connsiteX15" fmla="*/ 546940 w 1053345"/>
              <a:gd name="connsiteY15" fmla="*/ 1031534 h 1031620"/>
              <a:gd name="connsiteX16" fmla="*/ 414687 w 1053345"/>
              <a:gd name="connsiteY16" fmla="*/ 969866 h 1031620"/>
              <a:gd name="connsiteX17" fmla="*/ 405875 w 1053345"/>
              <a:gd name="connsiteY17" fmla="*/ 826888 h 1031620"/>
              <a:gd name="connsiteX18" fmla="*/ 246985 w 1053345"/>
              <a:gd name="connsiteY18" fmla="*/ 783708 h 1031620"/>
              <a:gd name="connsiteX19" fmla="*/ 151219 w 1053345"/>
              <a:gd name="connsiteY19" fmla="*/ 882819 h 1031620"/>
              <a:gd name="connsiteX20" fmla="*/ 0 w 1053345"/>
              <a:gd name="connsiteY20" fmla="*/ 930341 h 1031620"/>
              <a:gd name="connsiteX21" fmla="*/ 3822 w 1053345"/>
              <a:gd name="connsiteY21" fmla="*/ 258284 h 1031620"/>
              <a:gd name="connsiteX22" fmla="*/ 61384 w 1053345"/>
              <a:gd name="connsiteY22" fmla="*/ 303903 h 1031620"/>
              <a:gd name="connsiteX23" fmla="*/ 150611 w 1053345"/>
              <a:gd name="connsiteY23" fmla="*/ 340881 h 1031620"/>
              <a:gd name="connsiteX24" fmla="*/ 406061 w 1053345"/>
              <a:gd name="connsiteY24" fmla="*/ 332441 h 1031620"/>
              <a:gd name="connsiteX25" fmla="*/ 419530 w 1053345"/>
              <a:gd name="connsiteY25" fmla="*/ 247836 h 1031620"/>
              <a:gd name="connsiteX26" fmla="*/ 319398 w 1053345"/>
              <a:gd name="connsiteY26" fmla="*/ 168957 h 1031620"/>
              <a:gd name="connsiteX27" fmla="*/ 333075 w 1053345"/>
              <a:gd name="connsiteY27" fmla="*/ 84524 h 1031620"/>
              <a:gd name="connsiteX28" fmla="*/ 417368 w 1053345"/>
              <a:gd name="connsiteY28" fmla="*/ 31344 h 1031620"/>
              <a:gd name="connsiteX29" fmla="*/ 520501 w 1053345"/>
              <a:gd name="connsiteY29" fmla="*/ 7620 h 1031620"/>
              <a:gd name="connsiteX0" fmla="*/ 520501 w 1053345"/>
              <a:gd name="connsiteY0" fmla="*/ 7620 h 1031620"/>
              <a:gd name="connsiteX1" fmla="*/ 643683 w 1053345"/>
              <a:gd name="connsiteY1" fmla="*/ 180 h 1031620"/>
              <a:gd name="connsiteX2" fmla="*/ 725733 w 1053345"/>
              <a:gd name="connsiteY2" fmla="*/ 13592 h 1031620"/>
              <a:gd name="connsiteX3" fmla="*/ 786737 w 1053345"/>
              <a:gd name="connsiteY3" fmla="*/ 44310 h 1031620"/>
              <a:gd name="connsiteX4" fmla="*/ 817510 w 1053345"/>
              <a:gd name="connsiteY4" fmla="*/ 86037 h 1031620"/>
              <a:gd name="connsiteX5" fmla="*/ 791947 w 1053345"/>
              <a:gd name="connsiteY5" fmla="*/ 131839 h 1031620"/>
              <a:gd name="connsiteX6" fmla="*/ 763009 w 1053345"/>
              <a:gd name="connsiteY6" fmla="*/ 170823 h 1031620"/>
              <a:gd name="connsiteX7" fmla="*/ 801399 w 1053345"/>
              <a:gd name="connsiteY7" fmla="*/ 243824 h 1031620"/>
              <a:gd name="connsiteX8" fmla="*/ 959535 w 1053345"/>
              <a:gd name="connsiteY8" fmla="*/ 278638 h 1031620"/>
              <a:gd name="connsiteX9" fmla="*/ 1038603 w 1053345"/>
              <a:gd name="connsiteY9" fmla="*/ 220614 h 1031620"/>
              <a:gd name="connsiteX10" fmla="*/ 1052588 w 1053345"/>
              <a:gd name="connsiteY10" fmla="*/ 198271 h 1031620"/>
              <a:gd name="connsiteX11" fmla="*/ 1051536 w 1053345"/>
              <a:gd name="connsiteY11" fmla="*/ 918212 h 1031620"/>
              <a:gd name="connsiteX12" fmla="*/ 814194 w 1053345"/>
              <a:gd name="connsiteY12" fmla="*/ 782344 h 1031620"/>
              <a:gd name="connsiteX13" fmla="*/ 728229 w 1053345"/>
              <a:gd name="connsiteY13" fmla="*/ 821552 h 1031620"/>
              <a:gd name="connsiteX14" fmla="*/ 700415 w 1053345"/>
              <a:gd name="connsiteY14" fmla="*/ 946810 h 1031620"/>
              <a:gd name="connsiteX15" fmla="*/ 546940 w 1053345"/>
              <a:gd name="connsiteY15" fmla="*/ 1031534 h 1031620"/>
              <a:gd name="connsiteX16" fmla="*/ 414687 w 1053345"/>
              <a:gd name="connsiteY16" fmla="*/ 969866 h 1031620"/>
              <a:gd name="connsiteX17" fmla="*/ 405875 w 1053345"/>
              <a:gd name="connsiteY17" fmla="*/ 826888 h 1031620"/>
              <a:gd name="connsiteX18" fmla="*/ 246985 w 1053345"/>
              <a:gd name="connsiteY18" fmla="*/ 783708 h 1031620"/>
              <a:gd name="connsiteX19" fmla="*/ 151219 w 1053345"/>
              <a:gd name="connsiteY19" fmla="*/ 882819 h 1031620"/>
              <a:gd name="connsiteX20" fmla="*/ 0 w 1053345"/>
              <a:gd name="connsiteY20" fmla="*/ 930341 h 1031620"/>
              <a:gd name="connsiteX21" fmla="*/ 3822 w 1053345"/>
              <a:gd name="connsiteY21" fmla="*/ 258284 h 1031620"/>
              <a:gd name="connsiteX22" fmla="*/ 61384 w 1053345"/>
              <a:gd name="connsiteY22" fmla="*/ 303903 h 1031620"/>
              <a:gd name="connsiteX23" fmla="*/ 150611 w 1053345"/>
              <a:gd name="connsiteY23" fmla="*/ 340881 h 1031620"/>
              <a:gd name="connsiteX24" fmla="*/ 406061 w 1053345"/>
              <a:gd name="connsiteY24" fmla="*/ 332441 h 1031620"/>
              <a:gd name="connsiteX25" fmla="*/ 419530 w 1053345"/>
              <a:gd name="connsiteY25" fmla="*/ 247836 h 1031620"/>
              <a:gd name="connsiteX26" fmla="*/ 319398 w 1053345"/>
              <a:gd name="connsiteY26" fmla="*/ 168957 h 1031620"/>
              <a:gd name="connsiteX27" fmla="*/ 333075 w 1053345"/>
              <a:gd name="connsiteY27" fmla="*/ 84524 h 1031620"/>
              <a:gd name="connsiteX28" fmla="*/ 417368 w 1053345"/>
              <a:gd name="connsiteY28" fmla="*/ 31344 h 1031620"/>
              <a:gd name="connsiteX29" fmla="*/ 520501 w 1053345"/>
              <a:gd name="connsiteY29" fmla="*/ 7620 h 1031620"/>
              <a:gd name="connsiteX0" fmla="*/ 520501 w 1053345"/>
              <a:gd name="connsiteY0" fmla="*/ 7620 h 1031620"/>
              <a:gd name="connsiteX1" fmla="*/ 643683 w 1053345"/>
              <a:gd name="connsiteY1" fmla="*/ 180 h 1031620"/>
              <a:gd name="connsiteX2" fmla="*/ 725733 w 1053345"/>
              <a:gd name="connsiteY2" fmla="*/ 13592 h 1031620"/>
              <a:gd name="connsiteX3" fmla="*/ 786737 w 1053345"/>
              <a:gd name="connsiteY3" fmla="*/ 44310 h 1031620"/>
              <a:gd name="connsiteX4" fmla="*/ 817510 w 1053345"/>
              <a:gd name="connsiteY4" fmla="*/ 86037 h 1031620"/>
              <a:gd name="connsiteX5" fmla="*/ 791947 w 1053345"/>
              <a:gd name="connsiteY5" fmla="*/ 131839 h 1031620"/>
              <a:gd name="connsiteX6" fmla="*/ 763009 w 1053345"/>
              <a:gd name="connsiteY6" fmla="*/ 170823 h 1031620"/>
              <a:gd name="connsiteX7" fmla="*/ 801399 w 1053345"/>
              <a:gd name="connsiteY7" fmla="*/ 243824 h 1031620"/>
              <a:gd name="connsiteX8" fmla="*/ 959535 w 1053345"/>
              <a:gd name="connsiteY8" fmla="*/ 278638 h 1031620"/>
              <a:gd name="connsiteX9" fmla="*/ 1038603 w 1053345"/>
              <a:gd name="connsiteY9" fmla="*/ 220614 h 1031620"/>
              <a:gd name="connsiteX10" fmla="*/ 1052588 w 1053345"/>
              <a:gd name="connsiteY10" fmla="*/ 198271 h 1031620"/>
              <a:gd name="connsiteX11" fmla="*/ 1051536 w 1053345"/>
              <a:gd name="connsiteY11" fmla="*/ 918212 h 1031620"/>
              <a:gd name="connsiteX12" fmla="*/ 814194 w 1053345"/>
              <a:gd name="connsiteY12" fmla="*/ 782344 h 1031620"/>
              <a:gd name="connsiteX13" fmla="*/ 728229 w 1053345"/>
              <a:gd name="connsiteY13" fmla="*/ 821552 h 1031620"/>
              <a:gd name="connsiteX14" fmla="*/ 700415 w 1053345"/>
              <a:gd name="connsiteY14" fmla="*/ 946810 h 1031620"/>
              <a:gd name="connsiteX15" fmla="*/ 546940 w 1053345"/>
              <a:gd name="connsiteY15" fmla="*/ 1031534 h 1031620"/>
              <a:gd name="connsiteX16" fmla="*/ 414687 w 1053345"/>
              <a:gd name="connsiteY16" fmla="*/ 969866 h 1031620"/>
              <a:gd name="connsiteX17" fmla="*/ 405875 w 1053345"/>
              <a:gd name="connsiteY17" fmla="*/ 826888 h 1031620"/>
              <a:gd name="connsiteX18" fmla="*/ 246985 w 1053345"/>
              <a:gd name="connsiteY18" fmla="*/ 783708 h 1031620"/>
              <a:gd name="connsiteX19" fmla="*/ 151219 w 1053345"/>
              <a:gd name="connsiteY19" fmla="*/ 882819 h 1031620"/>
              <a:gd name="connsiteX20" fmla="*/ 0 w 1053345"/>
              <a:gd name="connsiteY20" fmla="*/ 930341 h 1031620"/>
              <a:gd name="connsiteX21" fmla="*/ 3822 w 1053345"/>
              <a:gd name="connsiteY21" fmla="*/ 258284 h 1031620"/>
              <a:gd name="connsiteX22" fmla="*/ 61384 w 1053345"/>
              <a:gd name="connsiteY22" fmla="*/ 303903 h 1031620"/>
              <a:gd name="connsiteX23" fmla="*/ 150611 w 1053345"/>
              <a:gd name="connsiteY23" fmla="*/ 340881 h 1031620"/>
              <a:gd name="connsiteX24" fmla="*/ 406061 w 1053345"/>
              <a:gd name="connsiteY24" fmla="*/ 332441 h 1031620"/>
              <a:gd name="connsiteX25" fmla="*/ 419530 w 1053345"/>
              <a:gd name="connsiteY25" fmla="*/ 247836 h 1031620"/>
              <a:gd name="connsiteX26" fmla="*/ 319398 w 1053345"/>
              <a:gd name="connsiteY26" fmla="*/ 168957 h 1031620"/>
              <a:gd name="connsiteX27" fmla="*/ 333075 w 1053345"/>
              <a:gd name="connsiteY27" fmla="*/ 84524 h 1031620"/>
              <a:gd name="connsiteX28" fmla="*/ 417368 w 1053345"/>
              <a:gd name="connsiteY28" fmla="*/ 31344 h 1031620"/>
              <a:gd name="connsiteX29" fmla="*/ 520501 w 1053345"/>
              <a:gd name="connsiteY29" fmla="*/ 7620 h 1031620"/>
              <a:gd name="connsiteX0" fmla="*/ 520501 w 1053345"/>
              <a:gd name="connsiteY0" fmla="*/ 7620 h 1031620"/>
              <a:gd name="connsiteX1" fmla="*/ 643683 w 1053345"/>
              <a:gd name="connsiteY1" fmla="*/ 180 h 1031620"/>
              <a:gd name="connsiteX2" fmla="*/ 725733 w 1053345"/>
              <a:gd name="connsiteY2" fmla="*/ 13592 h 1031620"/>
              <a:gd name="connsiteX3" fmla="*/ 786737 w 1053345"/>
              <a:gd name="connsiteY3" fmla="*/ 44310 h 1031620"/>
              <a:gd name="connsiteX4" fmla="*/ 817510 w 1053345"/>
              <a:gd name="connsiteY4" fmla="*/ 86037 h 1031620"/>
              <a:gd name="connsiteX5" fmla="*/ 791947 w 1053345"/>
              <a:gd name="connsiteY5" fmla="*/ 131839 h 1031620"/>
              <a:gd name="connsiteX6" fmla="*/ 763009 w 1053345"/>
              <a:gd name="connsiteY6" fmla="*/ 170823 h 1031620"/>
              <a:gd name="connsiteX7" fmla="*/ 801399 w 1053345"/>
              <a:gd name="connsiteY7" fmla="*/ 243824 h 1031620"/>
              <a:gd name="connsiteX8" fmla="*/ 959535 w 1053345"/>
              <a:gd name="connsiteY8" fmla="*/ 278638 h 1031620"/>
              <a:gd name="connsiteX9" fmla="*/ 1038603 w 1053345"/>
              <a:gd name="connsiteY9" fmla="*/ 220614 h 1031620"/>
              <a:gd name="connsiteX10" fmla="*/ 1052588 w 1053345"/>
              <a:gd name="connsiteY10" fmla="*/ 198271 h 1031620"/>
              <a:gd name="connsiteX11" fmla="*/ 1051536 w 1053345"/>
              <a:gd name="connsiteY11" fmla="*/ 918212 h 1031620"/>
              <a:gd name="connsiteX12" fmla="*/ 814194 w 1053345"/>
              <a:gd name="connsiteY12" fmla="*/ 782344 h 1031620"/>
              <a:gd name="connsiteX13" fmla="*/ 697070 w 1053345"/>
              <a:gd name="connsiteY13" fmla="*/ 798221 h 1031620"/>
              <a:gd name="connsiteX14" fmla="*/ 700415 w 1053345"/>
              <a:gd name="connsiteY14" fmla="*/ 946810 h 1031620"/>
              <a:gd name="connsiteX15" fmla="*/ 546940 w 1053345"/>
              <a:gd name="connsiteY15" fmla="*/ 1031534 h 1031620"/>
              <a:gd name="connsiteX16" fmla="*/ 414687 w 1053345"/>
              <a:gd name="connsiteY16" fmla="*/ 969866 h 1031620"/>
              <a:gd name="connsiteX17" fmla="*/ 405875 w 1053345"/>
              <a:gd name="connsiteY17" fmla="*/ 826888 h 1031620"/>
              <a:gd name="connsiteX18" fmla="*/ 246985 w 1053345"/>
              <a:gd name="connsiteY18" fmla="*/ 783708 h 1031620"/>
              <a:gd name="connsiteX19" fmla="*/ 151219 w 1053345"/>
              <a:gd name="connsiteY19" fmla="*/ 882819 h 1031620"/>
              <a:gd name="connsiteX20" fmla="*/ 0 w 1053345"/>
              <a:gd name="connsiteY20" fmla="*/ 930341 h 1031620"/>
              <a:gd name="connsiteX21" fmla="*/ 3822 w 1053345"/>
              <a:gd name="connsiteY21" fmla="*/ 258284 h 1031620"/>
              <a:gd name="connsiteX22" fmla="*/ 61384 w 1053345"/>
              <a:gd name="connsiteY22" fmla="*/ 303903 h 1031620"/>
              <a:gd name="connsiteX23" fmla="*/ 150611 w 1053345"/>
              <a:gd name="connsiteY23" fmla="*/ 340881 h 1031620"/>
              <a:gd name="connsiteX24" fmla="*/ 406061 w 1053345"/>
              <a:gd name="connsiteY24" fmla="*/ 332441 h 1031620"/>
              <a:gd name="connsiteX25" fmla="*/ 419530 w 1053345"/>
              <a:gd name="connsiteY25" fmla="*/ 247836 h 1031620"/>
              <a:gd name="connsiteX26" fmla="*/ 319398 w 1053345"/>
              <a:gd name="connsiteY26" fmla="*/ 168957 h 1031620"/>
              <a:gd name="connsiteX27" fmla="*/ 333075 w 1053345"/>
              <a:gd name="connsiteY27" fmla="*/ 84524 h 1031620"/>
              <a:gd name="connsiteX28" fmla="*/ 417368 w 1053345"/>
              <a:gd name="connsiteY28" fmla="*/ 31344 h 1031620"/>
              <a:gd name="connsiteX29" fmla="*/ 520501 w 1053345"/>
              <a:gd name="connsiteY29" fmla="*/ 7620 h 1031620"/>
              <a:gd name="connsiteX0" fmla="*/ 520501 w 1053345"/>
              <a:gd name="connsiteY0" fmla="*/ 7620 h 1031620"/>
              <a:gd name="connsiteX1" fmla="*/ 643683 w 1053345"/>
              <a:gd name="connsiteY1" fmla="*/ 180 h 1031620"/>
              <a:gd name="connsiteX2" fmla="*/ 725733 w 1053345"/>
              <a:gd name="connsiteY2" fmla="*/ 13592 h 1031620"/>
              <a:gd name="connsiteX3" fmla="*/ 786737 w 1053345"/>
              <a:gd name="connsiteY3" fmla="*/ 44310 h 1031620"/>
              <a:gd name="connsiteX4" fmla="*/ 817510 w 1053345"/>
              <a:gd name="connsiteY4" fmla="*/ 86037 h 1031620"/>
              <a:gd name="connsiteX5" fmla="*/ 791947 w 1053345"/>
              <a:gd name="connsiteY5" fmla="*/ 131839 h 1031620"/>
              <a:gd name="connsiteX6" fmla="*/ 763009 w 1053345"/>
              <a:gd name="connsiteY6" fmla="*/ 170823 h 1031620"/>
              <a:gd name="connsiteX7" fmla="*/ 801399 w 1053345"/>
              <a:gd name="connsiteY7" fmla="*/ 243824 h 1031620"/>
              <a:gd name="connsiteX8" fmla="*/ 959535 w 1053345"/>
              <a:gd name="connsiteY8" fmla="*/ 278638 h 1031620"/>
              <a:gd name="connsiteX9" fmla="*/ 1038603 w 1053345"/>
              <a:gd name="connsiteY9" fmla="*/ 220614 h 1031620"/>
              <a:gd name="connsiteX10" fmla="*/ 1052588 w 1053345"/>
              <a:gd name="connsiteY10" fmla="*/ 198271 h 1031620"/>
              <a:gd name="connsiteX11" fmla="*/ 1051536 w 1053345"/>
              <a:gd name="connsiteY11" fmla="*/ 918212 h 1031620"/>
              <a:gd name="connsiteX12" fmla="*/ 814194 w 1053345"/>
              <a:gd name="connsiteY12" fmla="*/ 782344 h 1031620"/>
              <a:gd name="connsiteX13" fmla="*/ 697070 w 1053345"/>
              <a:gd name="connsiteY13" fmla="*/ 798221 h 1031620"/>
              <a:gd name="connsiteX14" fmla="*/ 700415 w 1053345"/>
              <a:gd name="connsiteY14" fmla="*/ 946810 h 1031620"/>
              <a:gd name="connsiteX15" fmla="*/ 546940 w 1053345"/>
              <a:gd name="connsiteY15" fmla="*/ 1031534 h 1031620"/>
              <a:gd name="connsiteX16" fmla="*/ 414687 w 1053345"/>
              <a:gd name="connsiteY16" fmla="*/ 969866 h 1031620"/>
              <a:gd name="connsiteX17" fmla="*/ 405875 w 1053345"/>
              <a:gd name="connsiteY17" fmla="*/ 826888 h 1031620"/>
              <a:gd name="connsiteX18" fmla="*/ 246985 w 1053345"/>
              <a:gd name="connsiteY18" fmla="*/ 783708 h 1031620"/>
              <a:gd name="connsiteX19" fmla="*/ 151219 w 1053345"/>
              <a:gd name="connsiteY19" fmla="*/ 882819 h 1031620"/>
              <a:gd name="connsiteX20" fmla="*/ 0 w 1053345"/>
              <a:gd name="connsiteY20" fmla="*/ 930341 h 1031620"/>
              <a:gd name="connsiteX21" fmla="*/ 3822 w 1053345"/>
              <a:gd name="connsiteY21" fmla="*/ 258284 h 1031620"/>
              <a:gd name="connsiteX22" fmla="*/ 61384 w 1053345"/>
              <a:gd name="connsiteY22" fmla="*/ 303903 h 1031620"/>
              <a:gd name="connsiteX23" fmla="*/ 150611 w 1053345"/>
              <a:gd name="connsiteY23" fmla="*/ 340881 h 1031620"/>
              <a:gd name="connsiteX24" fmla="*/ 406061 w 1053345"/>
              <a:gd name="connsiteY24" fmla="*/ 332441 h 1031620"/>
              <a:gd name="connsiteX25" fmla="*/ 419530 w 1053345"/>
              <a:gd name="connsiteY25" fmla="*/ 247836 h 1031620"/>
              <a:gd name="connsiteX26" fmla="*/ 319398 w 1053345"/>
              <a:gd name="connsiteY26" fmla="*/ 168957 h 1031620"/>
              <a:gd name="connsiteX27" fmla="*/ 333075 w 1053345"/>
              <a:gd name="connsiteY27" fmla="*/ 84524 h 1031620"/>
              <a:gd name="connsiteX28" fmla="*/ 417368 w 1053345"/>
              <a:gd name="connsiteY28" fmla="*/ 31344 h 1031620"/>
              <a:gd name="connsiteX29" fmla="*/ 520501 w 1053345"/>
              <a:gd name="connsiteY29" fmla="*/ 7620 h 1031620"/>
              <a:gd name="connsiteX0" fmla="*/ 520501 w 1053345"/>
              <a:gd name="connsiteY0" fmla="*/ 7620 h 1031620"/>
              <a:gd name="connsiteX1" fmla="*/ 643683 w 1053345"/>
              <a:gd name="connsiteY1" fmla="*/ 180 h 1031620"/>
              <a:gd name="connsiteX2" fmla="*/ 725733 w 1053345"/>
              <a:gd name="connsiteY2" fmla="*/ 13592 h 1031620"/>
              <a:gd name="connsiteX3" fmla="*/ 786737 w 1053345"/>
              <a:gd name="connsiteY3" fmla="*/ 44310 h 1031620"/>
              <a:gd name="connsiteX4" fmla="*/ 817510 w 1053345"/>
              <a:gd name="connsiteY4" fmla="*/ 86037 h 1031620"/>
              <a:gd name="connsiteX5" fmla="*/ 791947 w 1053345"/>
              <a:gd name="connsiteY5" fmla="*/ 131839 h 1031620"/>
              <a:gd name="connsiteX6" fmla="*/ 763009 w 1053345"/>
              <a:gd name="connsiteY6" fmla="*/ 170823 h 1031620"/>
              <a:gd name="connsiteX7" fmla="*/ 801399 w 1053345"/>
              <a:gd name="connsiteY7" fmla="*/ 243824 h 1031620"/>
              <a:gd name="connsiteX8" fmla="*/ 959535 w 1053345"/>
              <a:gd name="connsiteY8" fmla="*/ 278638 h 1031620"/>
              <a:gd name="connsiteX9" fmla="*/ 1038603 w 1053345"/>
              <a:gd name="connsiteY9" fmla="*/ 220614 h 1031620"/>
              <a:gd name="connsiteX10" fmla="*/ 1052588 w 1053345"/>
              <a:gd name="connsiteY10" fmla="*/ 198271 h 1031620"/>
              <a:gd name="connsiteX11" fmla="*/ 1051536 w 1053345"/>
              <a:gd name="connsiteY11" fmla="*/ 918212 h 1031620"/>
              <a:gd name="connsiteX12" fmla="*/ 814194 w 1053345"/>
              <a:gd name="connsiteY12" fmla="*/ 782344 h 1031620"/>
              <a:gd name="connsiteX13" fmla="*/ 697070 w 1053345"/>
              <a:gd name="connsiteY13" fmla="*/ 798221 h 1031620"/>
              <a:gd name="connsiteX14" fmla="*/ 700415 w 1053345"/>
              <a:gd name="connsiteY14" fmla="*/ 946810 h 1031620"/>
              <a:gd name="connsiteX15" fmla="*/ 546940 w 1053345"/>
              <a:gd name="connsiteY15" fmla="*/ 1031534 h 1031620"/>
              <a:gd name="connsiteX16" fmla="*/ 414687 w 1053345"/>
              <a:gd name="connsiteY16" fmla="*/ 969866 h 1031620"/>
              <a:gd name="connsiteX17" fmla="*/ 405875 w 1053345"/>
              <a:gd name="connsiteY17" fmla="*/ 826888 h 1031620"/>
              <a:gd name="connsiteX18" fmla="*/ 246985 w 1053345"/>
              <a:gd name="connsiteY18" fmla="*/ 783708 h 1031620"/>
              <a:gd name="connsiteX19" fmla="*/ 151219 w 1053345"/>
              <a:gd name="connsiteY19" fmla="*/ 882819 h 1031620"/>
              <a:gd name="connsiteX20" fmla="*/ 0 w 1053345"/>
              <a:gd name="connsiteY20" fmla="*/ 930341 h 1031620"/>
              <a:gd name="connsiteX21" fmla="*/ 3822 w 1053345"/>
              <a:gd name="connsiteY21" fmla="*/ 258284 h 1031620"/>
              <a:gd name="connsiteX22" fmla="*/ 61384 w 1053345"/>
              <a:gd name="connsiteY22" fmla="*/ 303903 h 1031620"/>
              <a:gd name="connsiteX23" fmla="*/ 150611 w 1053345"/>
              <a:gd name="connsiteY23" fmla="*/ 340881 h 1031620"/>
              <a:gd name="connsiteX24" fmla="*/ 406061 w 1053345"/>
              <a:gd name="connsiteY24" fmla="*/ 332441 h 1031620"/>
              <a:gd name="connsiteX25" fmla="*/ 419530 w 1053345"/>
              <a:gd name="connsiteY25" fmla="*/ 247836 h 1031620"/>
              <a:gd name="connsiteX26" fmla="*/ 319398 w 1053345"/>
              <a:gd name="connsiteY26" fmla="*/ 168957 h 1031620"/>
              <a:gd name="connsiteX27" fmla="*/ 333075 w 1053345"/>
              <a:gd name="connsiteY27" fmla="*/ 84524 h 1031620"/>
              <a:gd name="connsiteX28" fmla="*/ 417368 w 1053345"/>
              <a:gd name="connsiteY28" fmla="*/ 31344 h 1031620"/>
              <a:gd name="connsiteX29" fmla="*/ 520501 w 1053345"/>
              <a:gd name="connsiteY29" fmla="*/ 7620 h 1031620"/>
              <a:gd name="connsiteX0" fmla="*/ 520501 w 1053345"/>
              <a:gd name="connsiteY0" fmla="*/ 7620 h 1031632"/>
              <a:gd name="connsiteX1" fmla="*/ 643683 w 1053345"/>
              <a:gd name="connsiteY1" fmla="*/ 180 h 1031632"/>
              <a:gd name="connsiteX2" fmla="*/ 725733 w 1053345"/>
              <a:gd name="connsiteY2" fmla="*/ 13592 h 1031632"/>
              <a:gd name="connsiteX3" fmla="*/ 786737 w 1053345"/>
              <a:gd name="connsiteY3" fmla="*/ 44310 h 1031632"/>
              <a:gd name="connsiteX4" fmla="*/ 817510 w 1053345"/>
              <a:gd name="connsiteY4" fmla="*/ 86037 h 1031632"/>
              <a:gd name="connsiteX5" fmla="*/ 791947 w 1053345"/>
              <a:gd name="connsiteY5" fmla="*/ 131839 h 1031632"/>
              <a:gd name="connsiteX6" fmla="*/ 763009 w 1053345"/>
              <a:gd name="connsiteY6" fmla="*/ 170823 h 1031632"/>
              <a:gd name="connsiteX7" fmla="*/ 801399 w 1053345"/>
              <a:gd name="connsiteY7" fmla="*/ 243824 h 1031632"/>
              <a:gd name="connsiteX8" fmla="*/ 959535 w 1053345"/>
              <a:gd name="connsiteY8" fmla="*/ 278638 h 1031632"/>
              <a:gd name="connsiteX9" fmla="*/ 1038603 w 1053345"/>
              <a:gd name="connsiteY9" fmla="*/ 220614 h 1031632"/>
              <a:gd name="connsiteX10" fmla="*/ 1052588 w 1053345"/>
              <a:gd name="connsiteY10" fmla="*/ 198271 h 1031632"/>
              <a:gd name="connsiteX11" fmla="*/ 1051536 w 1053345"/>
              <a:gd name="connsiteY11" fmla="*/ 918212 h 1031632"/>
              <a:gd name="connsiteX12" fmla="*/ 814194 w 1053345"/>
              <a:gd name="connsiteY12" fmla="*/ 782344 h 1031632"/>
              <a:gd name="connsiteX13" fmla="*/ 697070 w 1053345"/>
              <a:gd name="connsiteY13" fmla="*/ 798221 h 1031632"/>
              <a:gd name="connsiteX14" fmla="*/ 700415 w 1053345"/>
              <a:gd name="connsiteY14" fmla="*/ 946810 h 1031632"/>
              <a:gd name="connsiteX15" fmla="*/ 546940 w 1053345"/>
              <a:gd name="connsiteY15" fmla="*/ 1031534 h 1031632"/>
              <a:gd name="connsiteX16" fmla="*/ 414687 w 1053345"/>
              <a:gd name="connsiteY16" fmla="*/ 969866 h 1031632"/>
              <a:gd name="connsiteX17" fmla="*/ 397377 w 1053345"/>
              <a:gd name="connsiteY17" fmla="*/ 803557 h 1031632"/>
              <a:gd name="connsiteX18" fmla="*/ 246985 w 1053345"/>
              <a:gd name="connsiteY18" fmla="*/ 783708 h 1031632"/>
              <a:gd name="connsiteX19" fmla="*/ 151219 w 1053345"/>
              <a:gd name="connsiteY19" fmla="*/ 882819 h 1031632"/>
              <a:gd name="connsiteX20" fmla="*/ 0 w 1053345"/>
              <a:gd name="connsiteY20" fmla="*/ 930341 h 1031632"/>
              <a:gd name="connsiteX21" fmla="*/ 3822 w 1053345"/>
              <a:gd name="connsiteY21" fmla="*/ 258284 h 1031632"/>
              <a:gd name="connsiteX22" fmla="*/ 61384 w 1053345"/>
              <a:gd name="connsiteY22" fmla="*/ 303903 h 1031632"/>
              <a:gd name="connsiteX23" fmla="*/ 150611 w 1053345"/>
              <a:gd name="connsiteY23" fmla="*/ 340881 h 1031632"/>
              <a:gd name="connsiteX24" fmla="*/ 406061 w 1053345"/>
              <a:gd name="connsiteY24" fmla="*/ 332441 h 1031632"/>
              <a:gd name="connsiteX25" fmla="*/ 419530 w 1053345"/>
              <a:gd name="connsiteY25" fmla="*/ 247836 h 1031632"/>
              <a:gd name="connsiteX26" fmla="*/ 319398 w 1053345"/>
              <a:gd name="connsiteY26" fmla="*/ 168957 h 1031632"/>
              <a:gd name="connsiteX27" fmla="*/ 333075 w 1053345"/>
              <a:gd name="connsiteY27" fmla="*/ 84524 h 1031632"/>
              <a:gd name="connsiteX28" fmla="*/ 417368 w 1053345"/>
              <a:gd name="connsiteY28" fmla="*/ 31344 h 1031632"/>
              <a:gd name="connsiteX29" fmla="*/ 520501 w 1053345"/>
              <a:gd name="connsiteY29" fmla="*/ 7620 h 10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53345" h="1031632">
                <a:close/>
                <a:moveTo>
                  <a:pt x="520501" y="7620"/>
                </a:moveTo>
                <a:cubicBezTo>
                  <a:pt x="558220" y="2426"/>
                  <a:pt x="609478" y="-815"/>
                  <a:pt x="643683" y="180"/>
                </a:cubicBezTo>
                <a:cubicBezTo>
                  <a:pt x="677888" y="1175"/>
                  <a:pt x="709248" y="8131"/>
                  <a:pt x="725733" y="13592"/>
                </a:cubicBezTo>
                <a:cubicBezTo>
                  <a:pt x="742218" y="19053"/>
                  <a:pt x="771441" y="32236"/>
                  <a:pt x="786737" y="44310"/>
                </a:cubicBezTo>
                <a:cubicBezTo>
                  <a:pt x="802033" y="56384"/>
                  <a:pt x="816642" y="71449"/>
                  <a:pt x="817510" y="86037"/>
                </a:cubicBezTo>
                <a:cubicBezTo>
                  <a:pt x="818378" y="100625"/>
                  <a:pt x="803789" y="118971"/>
                  <a:pt x="791947" y="131839"/>
                </a:cubicBezTo>
                <a:cubicBezTo>
                  <a:pt x="780105" y="144707"/>
                  <a:pt x="761434" y="152159"/>
                  <a:pt x="763009" y="170823"/>
                </a:cubicBezTo>
                <a:cubicBezTo>
                  <a:pt x="764584" y="189487"/>
                  <a:pt x="768645" y="225855"/>
                  <a:pt x="801399" y="243824"/>
                </a:cubicBezTo>
                <a:cubicBezTo>
                  <a:pt x="834153" y="261793"/>
                  <a:pt x="920001" y="282506"/>
                  <a:pt x="959535" y="278638"/>
                </a:cubicBezTo>
                <a:cubicBezTo>
                  <a:pt x="999068" y="274769"/>
                  <a:pt x="1022992" y="235201"/>
                  <a:pt x="1038603" y="220614"/>
                </a:cubicBezTo>
                <a:cubicBezTo>
                  <a:pt x="1043878" y="208116"/>
                  <a:pt x="1047313" y="210769"/>
                  <a:pt x="1052588" y="198271"/>
                </a:cubicBezTo>
                <a:cubicBezTo>
                  <a:pt x="1053875" y="1029426"/>
                  <a:pt x="1053520" y="155791"/>
                  <a:pt x="1051536" y="918212"/>
                </a:cubicBezTo>
                <a:cubicBezTo>
                  <a:pt x="951114" y="831944"/>
                  <a:pt x="873272" y="802342"/>
                  <a:pt x="814194" y="782344"/>
                </a:cubicBezTo>
                <a:cubicBezTo>
                  <a:pt x="755116" y="762346"/>
                  <a:pt x="716978" y="759792"/>
                  <a:pt x="697070" y="798221"/>
                </a:cubicBezTo>
                <a:cubicBezTo>
                  <a:pt x="671497" y="817207"/>
                  <a:pt x="719772" y="888481"/>
                  <a:pt x="700415" y="946810"/>
                </a:cubicBezTo>
                <a:cubicBezTo>
                  <a:pt x="681058" y="1005139"/>
                  <a:pt x="612973" y="1029635"/>
                  <a:pt x="546940" y="1031534"/>
                </a:cubicBezTo>
                <a:cubicBezTo>
                  <a:pt x="466744" y="1033432"/>
                  <a:pt x="439614" y="1007862"/>
                  <a:pt x="414687" y="969866"/>
                </a:cubicBezTo>
                <a:cubicBezTo>
                  <a:pt x="389760" y="931870"/>
                  <a:pt x="456486" y="877357"/>
                  <a:pt x="397377" y="803557"/>
                </a:cubicBezTo>
                <a:cubicBezTo>
                  <a:pt x="338268" y="729757"/>
                  <a:pt x="288011" y="770498"/>
                  <a:pt x="246985" y="783708"/>
                </a:cubicBezTo>
                <a:cubicBezTo>
                  <a:pt x="205959" y="796918"/>
                  <a:pt x="192383" y="858380"/>
                  <a:pt x="151219" y="882819"/>
                </a:cubicBezTo>
                <a:cubicBezTo>
                  <a:pt x="110055" y="907258"/>
                  <a:pt x="65416" y="960509"/>
                  <a:pt x="0" y="930341"/>
                </a:cubicBezTo>
                <a:cubicBezTo>
                  <a:pt x="3773" y="186016"/>
                  <a:pt x="-942" y="1008427"/>
                  <a:pt x="3822" y="258284"/>
                </a:cubicBezTo>
                <a:cubicBezTo>
                  <a:pt x="47415" y="294080"/>
                  <a:pt x="36919" y="287753"/>
                  <a:pt x="61384" y="303903"/>
                </a:cubicBezTo>
                <a:cubicBezTo>
                  <a:pt x="85849" y="320053"/>
                  <a:pt x="84481" y="326589"/>
                  <a:pt x="150611" y="340881"/>
                </a:cubicBezTo>
                <a:cubicBezTo>
                  <a:pt x="216741" y="355173"/>
                  <a:pt x="361241" y="347948"/>
                  <a:pt x="406061" y="332441"/>
                </a:cubicBezTo>
                <a:cubicBezTo>
                  <a:pt x="450881" y="316934"/>
                  <a:pt x="433974" y="275083"/>
                  <a:pt x="419530" y="247836"/>
                </a:cubicBezTo>
                <a:cubicBezTo>
                  <a:pt x="405086" y="220589"/>
                  <a:pt x="333807" y="196176"/>
                  <a:pt x="319398" y="168957"/>
                </a:cubicBezTo>
                <a:cubicBezTo>
                  <a:pt x="304989" y="141738"/>
                  <a:pt x="311382" y="110195"/>
                  <a:pt x="333075" y="84524"/>
                </a:cubicBezTo>
                <a:cubicBezTo>
                  <a:pt x="354768" y="58853"/>
                  <a:pt x="393802" y="40982"/>
                  <a:pt x="417368" y="31344"/>
                </a:cubicBezTo>
                <a:cubicBezTo>
                  <a:pt x="455117" y="19227"/>
                  <a:pt x="482782" y="12814"/>
                  <a:pt x="520501" y="7620"/>
                </a:cubicBezTo>
                <a:close/>
              </a:path>
            </a:pathLst>
          </a:custGeom>
          <a:gradFill>
            <a:gsLst>
              <a:gs pos="1000">
                <a:schemeClr val="accent6">
                  <a:lumMod val="75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5274760" y="3072195"/>
            <a:ext cx="57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SBS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9" name="Can 28"/>
          <p:cNvSpPr/>
          <p:nvPr/>
        </p:nvSpPr>
        <p:spPr>
          <a:xfrm>
            <a:off x="4625020" y="4854652"/>
            <a:ext cx="1212982" cy="837169"/>
          </a:xfrm>
          <a:prstGeom prst="can">
            <a:avLst/>
          </a:prstGeom>
          <a:gradFill flip="none" rotWithShape="1">
            <a:gsLst>
              <a:gs pos="10000">
                <a:srgbClr val="FFD49F"/>
              </a:gs>
              <a:gs pos="90000">
                <a:srgbClr val="FFDBB3"/>
              </a:gs>
              <a:gs pos="50000">
                <a:srgbClr val="ED99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2" name="Can 31"/>
          <p:cNvSpPr/>
          <p:nvPr/>
        </p:nvSpPr>
        <p:spPr>
          <a:xfrm>
            <a:off x="4904032" y="5133664"/>
            <a:ext cx="1212982" cy="837169"/>
          </a:xfrm>
          <a:prstGeom prst="can">
            <a:avLst/>
          </a:prstGeom>
          <a:gradFill flip="none" rotWithShape="1">
            <a:gsLst>
              <a:gs pos="10000">
                <a:srgbClr val="FFD49F"/>
              </a:gs>
              <a:gs pos="90000">
                <a:srgbClr val="FFDBB3"/>
              </a:gs>
              <a:gs pos="50000">
                <a:srgbClr val="ED99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4625460" y="4835715"/>
            <a:ext cx="1209673" cy="237605"/>
          </a:xfrm>
          <a:prstGeom prst="ellipse">
            <a:avLst/>
          </a:prstGeom>
          <a:solidFill>
            <a:srgbClr val="D09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926501" y="5103343"/>
            <a:ext cx="1209673" cy="237605"/>
          </a:xfrm>
          <a:prstGeom prst="ellipse">
            <a:avLst/>
          </a:prstGeom>
          <a:solidFill>
            <a:srgbClr val="D09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an 48"/>
          <p:cNvSpPr/>
          <p:nvPr/>
        </p:nvSpPr>
        <p:spPr>
          <a:xfrm>
            <a:off x="5140840" y="5398608"/>
            <a:ext cx="1212982" cy="837169"/>
          </a:xfrm>
          <a:prstGeom prst="can">
            <a:avLst/>
          </a:prstGeom>
          <a:gradFill flip="none" rotWithShape="1">
            <a:gsLst>
              <a:gs pos="10000">
                <a:srgbClr val="FFD49F"/>
              </a:gs>
              <a:gs pos="90000">
                <a:srgbClr val="FFDBB3"/>
              </a:gs>
              <a:gs pos="50000">
                <a:srgbClr val="ED99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5156110" y="5366931"/>
            <a:ext cx="1209673" cy="237605"/>
          </a:xfrm>
          <a:prstGeom prst="ellipse">
            <a:avLst/>
          </a:prstGeom>
          <a:solidFill>
            <a:srgbClr val="D09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7674"/>
          </a:xfrm>
        </p:spPr>
        <p:txBody>
          <a:bodyPr>
            <a:normAutofit/>
          </a:bodyPr>
          <a:lstStyle/>
          <a:p>
            <a:endParaRPr lang="en-US" sz="3600"/>
          </a:p>
        </p:txBody>
      </p:sp>
      <p:pic>
        <p:nvPicPr>
          <p:cNvPr id="43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727" y="251132"/>
            <a:ext cx="2863209" cy="83887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383" y="2887712"/>
            <a:ext cx="1778000" cy="7620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943" y="3068657"/>
            <a:ext cx="1168277" cy="6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27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Acronym Soup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572" y="1806588"/>
            <a:ext cx="2071144" cy="11355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6332" y="2070772"/>
            <a:ext cx="1778000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5716" y="3300210"/>
            <a:ext cx="1136653" cy="12384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5332" y="4053453"/>
            <a:ext cx="1346200" cy="62230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834" y="5170890"/>
            <a:ext cx="1772600" cy="5193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3472" y="1269448"/>
            <a:ext cx="1079500" cy="1282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43222" y="3467234"/>
            <a:ext cx="13462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46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13"/>
          <p:cNvSpPr/>
          <p:nvPr/>
        </p:nvSpPr>
        <p:spPr>
          <a:xfrm>
            <a:off x="4221867" y="1386903"/>
            <a:ext cx="2657458" cy="1684679"/>
          </a:xfrm>
          <a:custGeom>
            <a:avLst/>
            <a:gdLst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09724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9340 w 3886200"/>
              <a:gd name="connsiteY5" fmla="*/ 3104556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9340 w 3886200"/>
              <a:gd name="connsiteY4" fmla="*/ 3104556 h 3592832"/>
              <a:gd name="connsiteX5" fmla="*/ 3276431 w 3886200"/>
              <a:gd name="connsiteY5" fmla="*/ 3216275 h 3592832"/>
              <a:gd name="connsiteX6" fmla="*/ 3070056 w 3886200"/>
              <a:gd name="connsiteY6" fmla="*/ 3390900 h 3592832"/>
              <a:gd name="connsiteX7" fmla="*/ 2657306 w 3886200"/>
              <a:gd name="connsiteY7" fmla="*/ 3286125 h 3592832"/>
              <a:gd name="connsiteX8" fmla="*/ 2581106 w 3886200"/>
              <a:gd name="connsiteY8" fmla="*/ 3070225 h 3592832"/>
              <a:gd name="connsiteX9" fmla="*/ 2701756 w 3886200"/>
              <a:gd name="connsiteY9" fmla="*/ 2847975 h 3592832"/>
              <a:gd name="connsiteX10" fmla="*/ 2308056 w 3886200"/>
              <a:gd name="connsiteY10" fmla="*/ 2609850 h 3592832"/>
              <a:gd name="connsiteX11" fmla="*/ 1736556 w 3886200"/>
              <a:gd name="connsiteY11" fmla="*/ 2635250 h 3592832"/>
              <a:gd name="connsiteX12" fmla="*/ 1434931 w 3886200"/>
              <a:gd name="connsiteY12" fmla="*/ 2806700 h 3592832"/>
              <a:gd name="connsiteX13" fmla="*/ 1396831 w 3886200"/>
              <a:gd name="connsiteY13" fmla="*/ 3098800 h 3592832"/>
              <a:gd name="connsiteX14" fmla="*/ 1631781 w 3886200"/>
              <a:gd name="connsiteY14" fmla="*/ 3302000 h 3592832"/>
              <a:gd name="connsiteX15" fmla="*/ 1625431 w 3886200"/>
              <a:gd name="connsiteY15" fmla="*/ 3552825 h 3592832"/>
              <a:gd name="connsiteX16" fmla="*/ 958681 w 3886200"/>
              <a:gd name="connsiteY16" fmla="*/ 3578225 h 3592832"/>
              <a:gd name="connsiteX17" fmla="*/ 666581 w 3886200"/>
              <a:gd name="connsiteY17" fmla="*/ 3409950 h 3592832"/>
              <a:gd name="connsiteX18" fmla="*/ 574506 w 3886200"/>
              <a:gd name="connsiteY18" fmla="*/ 3248025 h 3592832"/>
              <a:gd name="connsiteX19" fmla="*/ 574506 w 3886200"/>
              <a:gd name="connsiteY19" fmla="*/ 3082925 h 3592832"/>
              <a:gd name="connsiteX20" fmla="*/ 574506 w 3886200"/>
              <a:gd name="connsiteY20" fmla="*/ 2600325 h 3592832"/>
              <a:gd name="connsiteX21" fmla="*/ 574506 w 3886200"/>
              <a:gd name="connsiteY21" fmla="*/ 2032000 h 3592832"/>
              <a:gd name="connsiteX22" fmla="*/ 597557 w 3886200"/>
              <a:gd name="connsiteY22" fmla="*/ 2031973 h 3592832"/>
              <a:gd name="connsiteX23" fmla="*/ 0 w 3886200"/>
              <a:gd name="connsiteY23" fmla="*/ 1181100 h 3592832"/>
              <a:gd name="connsiteX24" fmla="*/ 1943100 w 3886200"/>
              <a:gd name="connsiteY24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9340 w 3886200"/>
              <a:gd name="connsiteY4" fmla="*/ 3104556 h 3592832"/>
              <a:gd name="connsiteX5" fmla="*/ 3276431 w 3886200"/>
              <a:gd name="connsiteY5" fmla="*/ 3216275 h 3592832"/>
              <a:gd name="connsiteX6" fmla="*/ 3070056 w 3886200"/>
              <a:gd name="connsiteY6" fmla="*/ 3390900 h 3592832"/>
              <a:gd name="connsiteX7" fmla="*/ 2657306 w 3886200"/>
              <a:gd name="connsiteY7" fmla="*/ 3286125 h 3592832"/>
              <a:gd name="connsiteX8" fmla="*/ 2581106 w 3886200"/>
              <a:gd name="connsiteY8" fmla="*/ 3070225 h 3592832"/>
              <a:gd name="connsiteX9" fmla="*/ 2701756 w 3886200"/>
              <a:gd name="connsiteY9" fmla="*/ 2847975 h 3592832"/>
              <a:gd name="connsiteX10" fmla="*/ 2308056 w 3886200"/>
              <a:gd name="connsiteY10" fmla="*/ 2609850 h 3592832"/>
              <a:gd name="connsiteX11" fmla="*/ 1736556 w 3886200"/>
              <a:gd name="connsiteY11" fmla="*/ 2635250 h 3592832"/>
              <a:gd name="connsiteX12" fmla="*/ 1434931 w 3886200"/>
              <a:gd name="connsiteY12" fmla="*/ 2806700 h 3592832"/>
              <a:gd name="connsiteX13" fmla="*/ 1396831 w 3886200"/>
              <a:gd name="connsiteY13" fmla="*/ 3098800 h 3592832"/>
              <a:gd name="connsiteX14" fmla="*/ 1631781 w 3886200"/>
              <a:gd name="connsiteY14" fmla="*/ 3302000 h 3592832"/>
              <a:gd name="connsiteX15" fmla="*/ 1625431 w 3886200"/>
              <a:gd name="connsiteY15" fmla="*/ 3552825 h 3592832"/>
              <a:gd name="connsiteX16" fmla="*/ 958681 w 3886200"/>
              <a:gd name="connsiteY16" fmla="*/ 3578225 h 3592832"/>
              <a:gd name="connsiteX17" fmla="*/ 666581 w 3886200"/>
              <a:gd name="connsiteY17" fmla="*/ 3409950 h 3592832"/>
              <a:gd name="connsiteX18" fmla="*/ 574506 w 3886200"/>
              <a:gd name="connsiteY18" fmla="*/ 3248025 h 3592832"/>
              <a:gd name="connsiteX19" fmla="*/ 574506 w 3886200"/>
              <a:gd name="connsiteY19" fmla="*/ 3082925 h 3592832"/>
              <a:gd name="connsiteX20" fmla="*/ 574506 w 3886200"/>
              <a:gd name="connsiteY20" fmla="*/ 2600325 h 3592832"/>
              <a:gd name="connsiteX21" fmla="*/ 574506 w 3886200"/>
              <a:gd name="connsiteY21" fmla="*/ 2032000 h 3592832"/>
              <a:gd name="connsiteX22" fmla="*/ 597557 w 3886200"/>
              <a:gd name="connsiteY22" fmla="*/ 2031973 h 3592832"/>
              <a:gd name="connsiteX23" fmla="*/ 0 w 3886200"/>
              <a:gd name="connsiteY23" fmla="*/ 1181100 h 3592832"/>
              <a:gd name="connsiteX24" fmla="*/ 1943100 w 3886200"/>
              <a:gd name="connsiteY24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9340 w 3886200"/>
              <a:gd name="connsiteY4" fmla="*/ 3104556 h 3592832"/>
              <a:gd name="connsiteX5" fmla="*/ 3276431 w 3886200"/>
              <a:gd name="connsiteY5" fmla="*/ 3216275 h 3592832"/>
              <a:gd name="connsiteX6" fmla="*/ 3070056 w 3886200"/>
              <a:gd name="connsiteY6" fmla="*/ 3390900 h 3592832"/>
              <a:gd name="connsiteX7" fmla="*/ 2657306 w 3886200"/>
              <a:gd name="connsiteY7" fmla="*/ 3286125 h 3592832"/>
              <a:gd name="connsiteX8" fmla="*/ 2581106 w 3886200"/>
              <a:gd name="connsiteY8" fmla="*/ 3070225 h 3592832"/>
              <a:gd name="connsiteX9" fmla="*/ 2701756 w 3886200"/>
              <a:gd name="connsiteY9" fmla="*/ 2847975 h 3592832"/>
              <a:gd name="connsiteX10" fmla="*/ 2308056 w 3886200"/>
              <a:gd name="connsiteY10" fmla="*/ 2609850 h 3592832"/>
              <a:gd name="connsiteX11" fmla="*/ 1736556 w 3886200"/>
              <a:gd name="connsiteY11" fmla="*/ 2635250 h 3592832"/>
              <a:gd name="connsiteX12" fmla="*/ 1434931 w 3886200"/>
              <a:gd name="connsiteY12" fmla="*/ 2806700 h 3592832"/>
              <a:gd name="connsiteX13" fmla="*/ 1396831 w 3886200"/>
              <a:gd name="connsiteY13" fmla="*/ 3098800 h 3592832"/>
              <a:gd name="connsiteX14" fmla="*/ 1631781 w 3886200"/>
              <a:gd name="connsiteY14" fmla="*/ 3302000 h 3592832"/>
              <a:gd name="connsiteX15" fmla="*/ 1625431 w 3886200"/>
              <a:gd name="connsiteY15" fmla="*/ 3552825 h 3592832"/>
              <a:gd name="connsiteX16" fmla="*/ 958681 w 3886200"/>
              <a:gd name="connsiteY16" fmla="*/ 3578225 h 3592832"/>
              <a:gd name="connsiteX17" fmla="*/ 666581 w 3886200"/>
              <a:gd name="connsiteY17" fmla="*/ 3409950 h 3592832"/>
              <a:gd name="connsiteX18" fmla="*/ 574506 w 3886200"/>
              <a:gd name="connsiteY18" fmla="*/ 3248025 h 3592832"/>
              <a:gd name="connsiteX19" fmla="*/ 574506 w 3886200"/>
              <a:gd name="connsiteY19" fmla="*/ 3082925 h 3592832"/>
              <a:gd name="connsiteX20" fmla="*/ 574506 w 3886200"/>
              <a:gd name="connsiteY20" fmla="*/ 2600325 h 3592832"/>
              <a:gd name="connsiteX21" fmla="*/ 574506 w 3886200"/>
              <a:gd name="connsiteY21" fmla="*/ 2032000 h 3592832"/>
              <a:gd name="connsiteX22" fmla="*/ 597557 w 3886200"/>
              <a:gd name="connsiteY22" fmla="*/ 2031973 h 3592832"/>
              <a:gd name="connsiteX23" fmla="*/ 0 w 3886200"/>
              <a:gd name="connsiteY23" fmla="*/ 1181100 h 3592832"/>
              <a:gd name="connsiteX24" fmla="*/ 1943100 w 3886200"/>
              <a:gd name="connsiteY24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9340 w 3886200"/>
              <a:gd name="connsiteY4" fmla="*/ 3104556 h 3592832"/>
              <a:gd name="connsiteX5" fmla="*/ 3276431 w 3886200"/>
              <a:gd name="connsiteY5" fmla="*/ 3216275 h 3592832"/>
              <a:gd name="connsiteX6" fmla="*/ 3070056 w 3886200"/>
              <a:gd name="connsiteY6" fmla="*/ 3390900 h 3592832"/>
              <a:gd name="connsiteX7" fmla="*/ 2657306 w 3886200"/>
              <a:gd name="connsiteY7" fmla="*/ 3286125 h 3592832"/>
              <a:gd name="connsiteX8" fmla="*/ 2581106 w 3886200"/>
              <a:gd name="connsiteY8" fmla="*/ 3070225 h 3592832"/>
              <a:gd name="connsiteX9" fmla="*/ 2701756 w 3886200"/>
              <a:gd name="connsiteY9" fmla="*/ 2847975 h 3592832"/>
              <a:gd name="connsiteX10" fmla="*/ 2308056 w 3886200"/>
              <a:gd name="connsiteY10" fmla="*/ 2609850 h 3592832"/>
              <a:gd name="connsiteX11" fmla="*/ 1736556 w 3886200"/>
              <a:gd name="connsiteY11" fmla="*/ 2635250 h 3592832"/>
              <a:gd name="connsiteX12" fmla="*/ 1434931 w 3886200"/>
              <a:gd name="connsiteY12" fmla="*/ 2806700 h 3592832"/>
              <a:gd name="connsiteX13" fmla="*/ 1396831 w 3886200"/>
              <a:gd name="connsiteY13" fmla="*/ 3098800 h 3592832"/>
              <a:gd name="connsiteX14" fmla="*/ 1631781 w 3886200"/>
              <a:gd name="connsiteY14" fmla="*/ 3302000 h 3592832"/>
              <a:gd name="connsiteX15" fmla="*/ 1625431 w 3886200"/>
              <a:gd name="connsiteY15" fmla="*/ 3552825 h 3592832"/>
              <a:gd name="connsiteX16" fmla="*/ 958681 w 3886200"/>
              <a:gd name="connsiteY16" fmla="*/ 3578225 h 3592832"/>
              <a:gd name="connsiteX17" fmla="*/ 666581 w 3886200"/>
              <a:gd name="connsiteY17" fmla="*/ 3409950 h 3592832"/>
              <a:gd name="connsiteX18" fmla="*/ 574506 w 3886200"/>
              <a:gd name="connsiteY18" fmla="*/ 3248025 h 3592832"/>
              <a:gd name="connsiteX19" fmla="*/ 574506 w 3886200"/>
              <a:gd name="connsiteY19" fmla="*/ 3082925 h 3592832"/>
              <a:gd name="connsiteX20" fmla="*/ 574506 w 3886200"/>
              <a:gd name="connsiteY20" fmla="*/ 2600325 h 3592832"/>
              <a:gd name="connsiteX21" fmla="*/ 574506 w 3886200"/>
              <a:gd name="connsiteY21" fmla="*/ 2032000 h 3592832"/>
              <a:gd name="connsiteX22" fmla="*/ 597557 w 3886200"/>
              <a:gd name="connsiteY22" fmla="*/ 2031973 h 3592832"/>
              <a:gd name="connsiteX23" fmla="*/ 0 w 3886200"/>
              <a:gd name="connsiteY23" fmla="*/ 1181100 h 3592832"/>
              <a:gd name="connsiteX24" fmla="*/ 1943100 w 3886200"/>
              <a:gd name="connsiteY24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9340 w 3886200"/>
              <a:gd name="connsiteY4" fmla="*/ 3104556 h 3592832"/>
              <a:gd name="connsiteX5" fmla="*/ 3276431 w 3886200"/>
              <a:gd name="connsiteY5" fmla="*/ 3216275 h 3592832"/>
              <a:gd name="connsiteX6" fmla="*/ 3070056 w 3886200"/>
              <a:gd name="connsiteY6" fmla="*/ 3390900 h 3592832"/>
              <a:gd name="connsiteX7" fmla="*/ 2657306 w 3886200"/>
              <a:gd name="connsiteY7" fmla="*/ 3286125 h 3592832"/>
              <a:gd name="connsiteX8" fmla="*/ 2581106 w 3886200"/>
              <a:gd name="connsiteY8" fmla="*/ 3070225 h 3592832"/>
              <a:gd name="connsiteX9" fmla="*/ 2701756 w 3886200"/>
              <a:gd name="connsiteY9" fmla="*/ 2847975 h 3592832"/>
              <a:gd name="connsiteX10" fmla="*/ 2308056 w 3886200"/>
              <a:gd name="connsiteY10" fmla="*/ 2609850 h 3592832"/>
              <a:gd name="connsiteX11" fmla="*/ 1736556 w 3886200"/>
              <a:gd name="connsiteY11" fmla="*/ 2635250 h 3592832"/>
              <a:gd name="connsiteX12" fmla="*/ 1434931 w 3886200"/>
              <a:gd name="connsiteY12" fmla="*/ 2806700 h 3592832"/>
              <a:gd name="connsiteX13" fmla="*/ 1396831 w 3886200"/>
              <a:gd name="connsiteY13" fmla="*/ 3098800 h 3592832"/>
              <a:gd name="connsiteX14" fmla="*/ 1631781 w 3886200"/>
              <a:gd name="connsiteY14" fmla="*/ 3302000 h 3592832"/>
              <a:gd name="connsiteX15" fmla="*/ 1625431 w 3886200"/>
              <a:gd name="connsiteY15" fmla="*/ 3552825 h 3592832"/>
              <a:gd name="connsiteX16" fmla="*/ 958681 w 3886200"/>
              <a:gd name="connsiteY16" fmla="*/ 3578225 h 3592832"/>
              <a:gd name="connsiteX17" fmla="*/ 666581 w 3886200"/>
              <a:gd name="connsiteY17" fmla="*/ 3409950 h 3592832"/>
              <a:gd name="connsiteX18" fmla="*/ 574506 w 3886200"/>
              <a:gd name="connsiteY18" fmla="*/ 3248025 h 3592832"/>
              <a:gd name="connsiteX19" fmla="*/ 574506 w 3886200"/>
              <a:gd name="connsiteY19" fmla="*/ 3082925 h 3592832"/>
              <a:gd name="connsiteX20" fmla="*/ 574506 w 3886200"/>
              <a:gd name="connsiteY20" fmla="*/ 2600325 h 3592832"/>
              <a:gd name="connsiteX21" fmla="*/ 574506 w 3886200"/>
              <a:gd name="connsiteY21" fmla="*/ 2032000 h 3592832"/>
              <a:gd name="connsiteX22" fmla="*/ 597557 w 3886200"/>
              <a:gd name="connsiteY22" fmla="*/ 2031973 h 3592832"/>
              <a:gd name="connsiteX23" fmla="*/ 0 w 3886200"/>
              <a:gd name="connsiteY23" fmla="*/ 1181100 h 3592832"/>
              <a:gd name="connsiteX24" fmla="*/ 1943100 w 3886200"/>
              <a:gd name="connsiteY24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9340 w 3886200"/>
              <a:gd name="connsiteY4" fmla="*/ 3104556 h 3592832"/>
              <a:gd name="connsiteX5" fmla="*/ 3276431 w 3886200"/>
              <a:gd name="connsiteY5" fmla="*/ 3216275 h 3592832"/>
              <a:gd name="connsiteX6" fmla="*/ 3070056 w 3886200"/>
              <a:gd name="connsiteY6" fmla="*/ 3390900 h 3592832"/>
              <a:gd name="connsiteX7" fmla="*/ 2657306 w 3886200"/>
              <a:gd name="connsiteY7" fmla="*/ 3286125 h 3592832"/>
              <a:gd name="connsiteX8" fmla="*/ 2581106 w 3886200"/>
              <a:gd name="connsiteY8" fmla="*/ 3070225 h 3592832"/>
              <a:gd name="connsiteX9" fmla="*/ 2701756 w 3886200"/>
              <a:gd name="connsiteY9" fmla="*/ 2847975 h 3592832"/>
              <a:gd name="connsiteX10" fmla="*/ 2308056 w 3886200"/>
              <a:gd name="connsiteY10" fmla="*/ 2609850 h 3592832"/>
              <a:gd name="connsiteX11" fmla="*/ 1736556 w 3886200"/>
              <a:gd name="connsiteY11" fmla="*/ 2635250 h 3592832"/>
              <a:gd name="connsiteX12" fmla="*/ 1434931 w 3886200"/>
              <a:gd name="connsiteY12" fmla="*/ 2806700 h 3592832"/>
              <a:gd name="connsiteX13" fmla="*/ 1396831 w 3886200"/>
              <a:gd name="connsiteY13" fmla="*/ 3098800 h 3592832"/>
              <a:gd name="connsiteX14" fmla="*/ 1631781 w 3886200"/>
              <a:gd name="connsiteY14" fmla="*/ 3302000 h 3592832"/>
              <a:gd name="connsiteX15" fmla="*/ 1625431 w 3886200"/>
              <a:gd name="connsiteY15" fmla="*/ 3552825 h 3592832"/>
              <a:gd name="connsiteX16" fmla="*/ 958681 w 3886200"/>
              <a:gd name="connsiteY16" fmla="*/ 3578225 h 3592832"/>
              <a:gd name="connsiteX17" fmla="*/ 666581 w 3886200"/>
              <a:gd name="connsiteY17" fmla="*/ 3409950 h 3592832"/>
              <a:gd name="connsiteX18" fmla="*/ 574506 w 3886200"/>
              <a:gd name="connsiteY18" fmla="*/ 3248025 h 3592832"/>
              <a:gd name="connsiteX19" fmla="*/ 574506 w 3886200"/>
              <a:gd name="connsiteY19" fmla="*/ 3082925 h 3592832"/>
              <a:gd name="connsiteX20" fmla="*/ 574506 w 3886200"/>
              <a:gd name="connsiteY20" fmla="*/ 2600325 h 3592832"/>
              <a:gd name="connsiteX21" fmla="*/ 574506 w 3886200"/>
              <a:gd name="connsiteY21" fmla="*/ 2032000 h 3592832"/>
              <a:gd name="connsiteX22" fmla="*/ 597557 w 3886200"/>
              <a:gd name="connsiteY22" fmla="*/ 2031973 h 3592832"/>
              <a:gd name="connsiteX23" fmla="*/ 0 w 3886200"/>
              <a:gd name="connsiteY23" fmla="*/ 1181100 h 3592832"/>
              <a:gd name="connsiteX24" fmla="*/ 1943100 w 3886200"/>
              <a:gd name="connsiteY24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9340 w 3886200"/>
              <a:gd name="connsiteY4" fmla="*/ 3100734 h 3592832"/>
              <a:gd name="connsiteX5" fmla="*/ 3276431 w 3886200"/>
              <a:gd name="connsiteY5" fmla="*/ 3216275 h 3592832"/>
              <a:gd name="connsiteX6" fmla="*/ 3070056 w 3886200"/>
              <a:gd name="connsiteY6" fmla="*/ 3390900 h 3592832"/>
              <a:gd name="connsiteX7" fmla="*/ 2657306 w 3886200"/>
              <a:gd name="connsiteY7" fmla="*/ 3286125 h 3592832"/>
              <a:gd name="connsiteX8" fmla="*/ 2581106 w 3886200"/>
              <a:gd name="connsiteY8" fmla="*/ 3070225 h 3592832"/>
              <a:gd name="connsiteX9" fmla="*/ 2701756 w 3886200"/>
              <a:gd name="connsiteY9" fmla="*/ 2847975 h 3592832"/>
              <a:gd name="connsiteX10" fmla="*/ 2308056 w 3886200"/>
              <a:gd name="connsiteY10" fmla="*/ 2609850 h 3592832"/>
              <a:gd name="connsiteX11" fmla="*/ 1736556 w 3886200"/>
              <a:gd name="connsiteY11" fmla="*/ 2635250 h 3592832"/>
              <a:gd name="connsiteX12" fmla="*/ 1434931 w 3886200"/>
              <a:gd name="connsiteY12" fmla="*/ 2806700 h 3592832"/>
              <a:gd name="connsiteX13" fmla="*/ 1396831 w 3886200"/>
              <a:gd name="connsiteY13" fmla="*/ 3098800 h 3592832"/>
              <a:gd name="connsiteX14" fmla="*/ 1631781 w 3886200"/>
              <a:gd name="connsiteY14" fmla="*/ 3302000 h 3592832"/>
              <a:gd name="connsiteX15" fmla="*/ 1625431 w 3886200"/>
              <a:gd name="connsiteY15" fmla="*/ 3552825 h 3592832"/>
              <a:gd name="connsiteX16" fmla="*/ 958681 w 3886200"/>
              <a:gd name="connsiteY16" fmla="*/ 3578225 h 3592832"/>
              <a:gd name="connsiteX17" fmla="*/ 666581 w 3886200"/>
              <a:gd name="connsiteY17" fmla="*/ 3409950 h 3592832"/>
              <a:gd name="connsiteX18" fmla="*/ 574506 w 3886200"/>
              <a:gd name="connsiteY18" fmla="*/ 3248025 h 3592832"/>
              <a:gd name="connsiteX19" fmla="*/ 574506 w 3886200"/>
              <a:gd name="connsiteY19" fmla="*/ 3082925 h 3592832"/>
              <a:gd name="connsiteX20" fmla="*/ 574506 w 3886200"/>
              <a:gd name="connsiteY20" fmla="*/ 2600325 h 3592832"/>
              <a:gd name="connsiteX21" fmla="*/ 574506 w 3886200"/>
              <a:gd name="connsiteY21" fmla="*/ 2032000 h 3592832"/>
              <a:gd name="connsiteX22" fmla="*/ 597557 w 3886200"/>
              <a:gd name="connsiteY22" fmla="*/ 2031973 h 3592832"/>
              <a:gd name="connsiteX23" fmla="*/ 0 w 3886200"/>
              <a:gd name="connsiteY23" fmla="*/ 1181100 h 3592832"/>
              <a:gd name="connsiteX24" fmla="*/ 1943100 w 3886200"/>
              <a:gd name="connsiteY24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9340 w 3886200"/>
              <a:gd name="connsiteY4" fmla="*/ 3100734 h 3592832"/>
              <a:gd name="connsiteX5" fmla="*/ 3276431 w 3886200"/>
              <a:gd name="connsiteY5" fmla="*/ 3216275 h 3592832"/>
              <a:gd name="connsiteX6" fmla="*/ 3070056 w 3886200"/>
              <a:gd name="connsiteY6" fmla="*/ 3390900 h 3592832"/>
              <a:gd name="connsiteX7" fmla="*/ 2657306 w 3886200"/>
              <a:gd name="connsiteY7" fmla="*/ 3286125 h 3592832"/>
              <a:gd name="connsiteX8" fmla="*/ 2581106 w 3886200"/>
              <a:gd name="connsiteY8" fmla="*/ 3070225 h 3592832"/>
              <a:gd name="connsiteX9" fmla="*/ 2701756 w 3886200"/>
              <a:gd name="connsiteY9" fmla="*/ 2847975 h 3592832"/>
              <a:gd name="connsiteX10" fmla="*/ 2308056 w 3886200"/>
              <a:gd name="connsiteY10" fmla="*/ 2609850 h 3592832"/>
              <a:gd name="connsiteX11" fmla="*/ 1736556 w 3886200"/>
              <a:gd name="connsiteY11" fmla="*/ 2635250 h 3592832"/>
              <a:gd name="connsiteX12" fmla="*/ 1434931 w 3886200"/>
              <a:gd name="connsiteY12" fmla="*/ 2806700 h 3592832"/>
              <a:gd name="connsiteX13" fmla="*/ 1396831 w 3886200"/>
              <a:gd name="connsiteY13" fmla="*/ 3098800 h 3592832"/>
              <a:gd name="connsiteX14" fmla="*/ 1631781 w 3886200"/>
              <a:gd name="connsiteY14" fmla="*/ 3302000 h 3592832"/>
              <a:gd name="connsiteX15" fmla="*/ 1625431 w 3886200"/>
              <a:gd name="connsiteY15" fmla="*/ 3552825 h 3592832"/>
              <a:gd name="connsiteX16" fmla="*/ 958681 w 3886200"/>
              <a:gd name="connsiteY16" fmla="*/ 3578225 h 3592832"/>
              <a:gd name="connsiteX17" fmla="*/ 666581 w 3886200"/>
              <a:gd name="connsiteY17" fmla="*/ 3409950 h 3592832"/>
              <a:gd name="connsiteX18" fmla="*/ 574506 w 3886200"/>
              <a:gd name="connsiteY18" fmla="*/ 3248025 h 3592832"/>
              <a:gd name="connsiteX19" fmla="*/ 574506 w 3886200"/>
              <a:gd name="connsiteY19" fmla="*/ 3082925 h 3592832"/>
              <a:gd name="connsiteX20" fmla="*/ 574506 w 3886200"/>
              <a:gd name="connsiteY20" fmla="*/ 2600325 h 3592832"/>
              <a:gd name="connsiteX21" fmla="*/ 574506 w 3886200"/>
              <a:gd name="connsiteY21" fmla="*/ 2032000 h 3592832"/>
              <a:gd name="connsiteX22" fmla="*/ 597557 w 3886200"/>
              <a:gd name="connsiteY22" fmla="*/ 2031973 h 3592832"/>
              <a:gd name="connsiteX23" fmla="*/ 0 w 3886200"/>
              <a:gd name="connsiteY23" fmla="*/ 1181100 h 3592832"/>
              <a:gd name="connsiteX24" fmla="*/ 1943100 w 3886200"/>
              <a:gd name="connsiteY24" fmla="*/ 0 h 3592832"/>
              <a:gd name="connsiteX0" fmla="*/ 1943100 w 3976021"/>
              <a:gd name="connsiteY0" fmla="*/ 0 h 3592832"/>
              <a:gd name="connsiteX1" fmla="*/ 3886200 w 3976021"/>
              <a:gd name="connsiteY1" fmla="*/ 1181100 h 3592832"/>
              <a:gd name="connsiteX2" fmla="*/ 3452946 w 3976021"/>
              <a:gd name="connsiteY2" fmla="*/ 1925682 h 3592832"/>
              <a:gd name="connsiteX3" fmla="*/ 3317706 w 3976021"/>
              <a:gd name="connsiteY3" fmla="*/ 2028825 h 3592832"/>
              <a:gd name="connsiteX4" fmla="*/ 3319340 w 3976021"/>
              <a:gd name="connsiteY4" fmla="*/ 3100734 h 3592832"/>
              <a:gd name="connsiteX5" fmla="*/ 3276431 w 3976021"/>
              <a:gd name="connsiteY5" fmla="*/ 3216275 h 3592832"/>
              <a:gd name="connsiteX6" fmla="*/ 3070056 w 3976021"/>
              <a:gd name="connsiteY6" fmla="*/ 3390900 h 3592832"/>
              <a:gd name="connsiteX7" fmla="*/ 2657306 w 3976021"/>
              <a:gd name="connsiteY7" fmla="*/ 3286125 h 3592832"/>
              <a:gd name="connsiteX8" fmla="*/ 2581106 w 3976021"/>
              <a:gd name="connsiteY8" fmla="*/ 3070225 h 3592832"/>
              <a:gd name="connsiteX9" fmla="*/ 2701756 w 3976021"/>
              <a:gd name="connsiteY9" fmla="*/ 2847975 h 3592832"/>
              <a:gd name="connsiteX10" fmla="*/ 2308056 w 3976021"/>
              <a:gd name="connsiteY10" fmla="*/ 2609850 h 3592832"/>
              <a:gd name="connsiteX11" fmla="*/ 1736556 w 3976021"/>
              <a:gd name="connsiteY11" fmla="*/ 2635250 h 3592832"/>
              <a:gd name="connsiteX12" fmla="*/ 1434931 w 3976021"/>
              <a:gd name="connsiteY12" fmla="*/ 2806700 h 3592832"/>
              <a:gd name="connsiteX13" fmla="*/ 1396831 w 3976021"/>
              <a:gd name="connsiteY13" fmla="*/ 3098800 h 3592832"/>
              <a:gd name="connsiteX14" fmla="*/ 1631781 w 3976021"/>
              <a:gd name="connsiteY14" fmla="*/ 3302000 h 3592832"/>
              <a:gd name="connsiteX15" fmla="*/ 1625431 w 3976021"/>
              <a:gd name="connsiteY15" fmla="*/ 3552825 h 3592832"/>
              <a:gd name="connsiteX16" fmla="*/ 958681 w 3976021"/>
              <a:gd name="connsiteY16" fmla="*/ 3578225 h 3592832"/>
              <a:gd name="connsiteX17" fmla="*/ 666581 w 3976021"/>
              <a:gd name="connsiteY17" fmla="*/ 3409950 h 3592832"/>
              <a:gd name="connsiteX18" fmla="*/ 574506 w 3976021"/>
              <a:gd name="connsiteY18" fmla="*/ 3248025 h 3592832"/>
              <a:gd name="connsiteX19" fmla="*/ 574506 w 3976021"/>
              <a:gd name="connsiteY19" fmla="*/ 3082925 h 3592832"/>
              <a:gd name="connsiteX20" fmla="*/ 574506 w 3976021"/>
              <a:gd name="connsiteY20" fmla="*/ 2600325 h 3592832"/>
              <a:gd name="connsiteX21" fmla="*/ 574506 w 3976021"/>
              <a:gd name="connsiteY21" fmla="*/ 2032000 h 3592832"/>
              <a:gd name="connsiteX22" fmla="*/ 597557 w 3976021"/>
              <a:gd name="connsiteY22" fmla="*/ 2031973 h 3592832"/>
              <a:gd name="connsiteX23" fmla="*/ 0 w 3976021"/>
              <a:gd name="connsiteY23" fmla="*/ 1181100 h 3592832"/>
              <a:gd name="connsiteX24" fmla="*/ 1943100 w 3976021"/>
              <a:gd name="connsiteY24" fmla="*/ 0 h 3592832"/>
              <a:gd name="connsiteX0" fmla="*/ 1943100 w 3886859"/>
              <a:gd name="connsiteY0" fmla="*/ 0 h 3592832"/>
              <a:gd name="connsiteX1" fmla="*/ 3886200 w 3886859"/>
              <a:gd name="connsiteY1" fmla="*/ 1181100 h 3592832"/>
              <a:gd name="connsiteX2" fmla="*/ 3452946 w 3886859"/>
              <a:gd name="connsiteY2" fmla="*/ 1925682 h 3592832"/>
              <a:gd name="connsiteX3" fmla="*/ 3317706 w 3886859"/>
              <a:gd name="connsiteY3" fmla="*/ 2028825 h 3592832"/>
              <a:gd name="connsiteX4" fmla="*/ 3319340 w 3886859"/>
              <a:gd name="connsiteY4" fmla="*/ 3100734 h 3592832"/>
              <a:gd name="connsiteX5" fmla="*/ 3276431 w 3886859"/>
              <a:gd name="connsiteY5" fmla="*/ 3216275 h 3592832"/>
              <a:gd name="connsiteX6" fmla="*/ 3070056 w 3886859"/>
              <a:gd name="connsiteY6" fmla="*/ 3390900 h 3592832"/>
              <a:gd name="connsiteX7" fmla="*/ 2657306 w 3886859"/>
              <a:gd name="connsiteY7" fmla="*/ 3286125 h 3592832"/>
              <a:gd name="connsiteX8" fmla="*/ 2581106 w 3886859"/>
              <a:gd name="connsiteY8" fmla="*/ 3070225 h 3592832"/>
              <a:gd name="connsiteX9" fmla="*/ 2701756 w 3886859"/>
              <a:gd name="connsiteY9" fmla="*/ 2847975 h 3592832"/>
              <a:gd name="connsiteX10" fmla="*/ 2308056 w 3886859"/>
              <a:gd name="connsiteY10" fmla="*/ 2609850 h 3592832"/>
              <a:gd name="connsiteX11" fmla="*/ 1736556 w 3886859"/>
              <a:gd name="connsiteY11" fmla="*/ 2635250 h 3592832"/>
              <a:gd name="connsiteX12" fmla="*/ 1434931 w 3886859"/>
              <a:gd name="connsiteY12" fmla="*/ 2806700 h 3592832"/>
              <a:gd name="connsiteX13" fmla="*/ 1396831 w 3886859"/>
              <a:gd name="connsiteY13" fmla="*/ 3098800 h 3592832"/>
              <a:gd name="connsiteX14" fmla="*/ 1631781 w 3886859"/>
              <a:gd name="connsiteY14" fmla="*/ 3302000 h 3592832"/>
              <a:gd name="connsiteX15" fmla="*/ 1625431 w 3886859"/>
              <a:gd name="connsiteY15" fmla="*/ 3552825 h 3592832"/>
              <a:gd name="connsiteX16" fmla="*/ 958681 w 3886859"/>
              <a:gd name="connsiteY16" fmla="*/ 3578225 h 3592832"/>
              <a:gd name="connsiteX17" fmla="*/ 666581 w 3886859"/>
              <a:gd name="connsiteY17" fmla="*/ 3409950 h 3592832"/>
              <a:gd name="connsiteX18" fmla="*/ 574506 w 3886859"/>
              <a:gd name="connsiteY18" fmla="*/ 3248025 h 3592832"/>
              <a:gd name="connsiteX19" fmla="*/ 574506 w 3886859"/>
              <a:gd name="connsiteY19" fmla="*/ 3082925 h 3592832"/>
              <a:gd name="connsiteX20" fmla="*/ 574506 w 3886859"/>
              <a:gd name="connsiteY20" fmla="*/ 2600325 h 3592832"/>
              <a:gd name="connsiteX21" fmla="*/ 574506 w 3886859"/>
              <a:gd name="connsiteY21" fmla="*/ 2032000 h 3592832"/>
              <a:gd name="connsiteX22" fmla="*/ 597557 w 3886859"/>
              <a:gd name="connsiteY22" fmla="*/ 2031973 h 3592832"/>
              <a:gd name="connsiteX23" fmla="*/ 0 w 3886859"/>
              <a:gd name="connsiteY23" fmla="*/ 1181100 h 3592832"/>
              <a:gd name="connsiteX24" fmla="*/ 1943100 w 3886859"/>
              <a:gd name="connsiteY24" fmla="*/ 0 h 3592832"/>
              <a:gd name="connsiteX0" fmla="*/ 1943100 w 3886859"/>
              <a:gd name="connsiteY0" fmla="*/ 0 h 3592832"/>
              <a:gd name="connsiteX1" fmla="*/ 3886200 w 3886859"/>
              <a:gd name="connsiteY1" fmla="*/ 1181100 h 3592832"/>
              <a:gd name="connsiteX2" fmla="*/ 3452946 w 3886859"/>
              <a:gd name="connsiteY2" fmla="*/ 1925682 h 3592832"/>
              <a:gd name="connsiteX3" fmla="*/ 3317706 w 3886859"/>
              <a:gd name="connsiteY3" fmla="*/ 2028825 h 3592832"/>
              <a:gd name="connsiteX4" fmla="*/ 3319340 w 3886859"/>
              <a:gd name="connsiteY4" fmla="*/ 3100734 h 3592832"/>
              <a:gd name="connsiteX5" fmla="*/ 3276431 w 3886859"/>
              <a:gd name="connsiteY5" fmla="*/ 3216275 h 3592832"/>
              <a:gd name="connsiteX6" fmla="*/ 3070056 w 3886859"/>
              <a:gd name="connsiteY6" fmla="*/ 3390900 h 3592832"/>
              <a:gd name="connsiteX7" fmla="*/ 2657306 w 3886859"/>
              <a:gd name="connsiteY7" fmla="*/ 3286125 h 3592832"/>
              <a:gd name="connsiteX8" fmla="*/ 2581106 w 3886859"/>
              <a:gd name="connsiteY8" fmla="*/ 3070225 h 3592832"/>
              <a:gd name="connsiteX9" fmla="*/ 2701756 w 3886859"/>
              <a:gd name="connsiteY9" fmla="*/ 2847975 h 3592832"/>
              <a:gd name="connsiteX10" fmla="*/ 2308056 w 3886859"/>
              <a:gd name="connsiteY10" fmla="*/ 2609850 h 3592832"/>
              <a:gd name="connsiteX11" fmla="*/ 1736556 w 3886859"/>
              <a:gd name="connsiteY11" fmla="*/ 2635250 h 3592832"/>
              <a:gd name="connsiteX12" fmla="*/ 1434931 w 3886859"/>
              <a:gd name="connsiteY12" fmla="*/ 2806700 h 3592832"/>
              <a:gd name="connsiteX13" fmla="*/ 1396831 w 3886859"/>
              <a:gd name="connsiteY13" fmla="*/ 3098800 h 3592832"/>
              <a:gd name="connsiteX14" fmla="*/ 1631781 w 3886859"/>
              <a:gd name="connsiteY14" fmla="*/ 3302000 h 3592832"/>
              <a:gd name="connsiteX15" fmla="*/ 1625431 w 3886859"/>
              <a:gd name="connsiteY15" fmla="*/ 3552825 h 3592832"/>
              <a:gd name="connsiteX16" fmla="*/ 958681 w 3886859"/>
              <a:gd name="connsiteY16" fmla="*/ 3578225 h 3592832"/>
              <a:gd name="connsiteX17" fmla="*/ 666581 w 3886859"/>
              <a:gd name="connsiteY17" fmla="*/ 3409950 h 3592832"/>
              <a:gd name="connsiteX18" fmla="*/ 574506 w 3886859"/>
              <a:gd name="connsiteY18" fmla="*/ 3248025 h 3592832"/>
              <a:gd name="connsiteX19" fmla="*/ 574506 w 3886859"/>
              <a:gd name="connsiteY19" fmla="*/ 3082925 h 3592832"/>
              <a:gd name="connsiteX20" fmla="*/ 574506 w 3886859"/>
              <a:gd name="connsiteY20" fmla="*/ 2600325 h 3592832"/>
              <a:gd name="connsiteX21" fmla="*/ 574506 w 3886859"/>
              <a:gd name="connsiteY21" fmla="*/ 2032000 h 3592832"/>
              <a:gd name="connsiteX22" fmla="*/ 597557 w 3886859"/>
              <a:gd name="connsiteY22" fmla="*/ 2031973 h 3592832"/>
              <a:gd name="connsiteX23" fmla="*/ 0 w 3886859"/>
              <a:gd name="connsiteY23" fmla="*/ 1181100 h 3592832"/>
              <a:gd name="connsiteX24" fmla="*/ 1943100 w 3886859"/>
              <a:gd name="connsiteY24" fmla="*/ 0 h 3592832"/>
              <a:gd name="connsiteX0" fmla="*/ 1943100 w 3886275"/>
              <a:gd name="connsiteY0" fmla="*/ 0 h 3592832"/>
              <a:gd name="connsiteX1" fmla="*/ 3886200 w 3886275"/>
              <a:gd name="connsiteY1" fmla="*/ 1181100 h 3592832"/>
              <a:gd name="connsiteX2" fmla="*/ 3452946 w 3886275"/>
              <a:gd name="connsiteY2" fmla="*/ 1925682 h 3592832"/>
              <a:gd name="connsiteX3" fmla="*/ 3317706 w 3886275"/>
              <a:gd name="connsiteY3" fmla="*/ 2028825 h 3592832"/>
              <a:gd name="connsiteX4" fmla="*/ 3319340 w 3886275"/>
              <a:gd name="connsiteY4" fmla="*/ 3100734 h 3592832"/>
              <a:gd name="connsiteX5" fmla="*/ 3276431 w 3886275"/>
              <a:gd name="connsiteY5" fmla="*/ 3216275 h 3592832"/>
              <a:gd name="connsiteX6" fmla="*/ 3070056 w 3886275"/>
              <a:gd name="connsiteY6" fmla="*/ 3390900 h 3592832"/>
              <a:gd name="connsiteX7" fmla="*/ 2657306 w 3886275"/>
              <a:gd name="connsiteY7" fmla="*/ 3286125 h 3592832"/>
              <a:gd name="connsiteX8" fmla="*/ 2581106 w 3886275"/>
              <a:gd name="connsiteY8" fmla="*/ 3070225 h 3592832"/>
              <a:gd name="connsiteX9" fmla="*/ 2701756 w 3886275"/>
              <a:gd name="connsiteY9" fmla="*/ 2847975 h 3592832"/>
              <a:gd name="connsiteX10" fmla="*/ 2308056 w 3886275"/>
              <a:gd name="connsiteY10" fmla="*/ 2609850 h 3592832"/>
              <a:gd name="connsiteX11" fmla="*/ 1736556 w 3886275"/>
              <a:gd name="connsiteY11" fmla="*/ 2635250 h 3592832"/>
              <a:gd name="connsiteX12" fmla="*/ 1434931 w 3886275"/>
              <a:gd name="connsiteY12" fmla="*/ 2806700 h 3592832"/>
              <a:gd name="connsiteX13" fmla="*/ 1396831 w 3886275"/>
              <a:gd name="connsiteY13" fmla="*/ 3098800 h 3592832"/>
              <a:gd name="connsiteX14" fmla="*/ 1631781 w 3886275"/>
              <a:gd name="connsiteY14" fmla="*/ 3302000 h 3592832"/>
              <a:gd name="connsiteX15" fmla="*/ 1625431 w 3886275"/>
              <a:gd name="connsiteY15" fmla="*/ 3552825 h 3592832"/>
              <a:gd name="connsiteX16" fmla="*/ 958681 w 3886275"/>
              <a:gd name="connsiteY16" fmla="*/ 3578225 h 3592832"/>
              <a:gd name="connsiteX17" fmla="*/ 666581 w 3886275"/>
              <a:gd name="connsiteY17" fmla="*/ 3409950 h 3592832"/>
              <a:gd name="connsiteX18" fmla="*/ 574506 w 3886275"/>
              <a:gd name="connsiteY18" fmla="*/ 3248025 h 3592832"/>
              <a:gd name="connsiteX19" fmla="*/ 574506 w 3886275"/>
              <a:gd name="connsiteY19" fmla="*/ 3082925 h 3592832"/>
              <a:gd name="connsiteX20" fmla="*/ 574506 w 3886275"/>
              <a:gd name="connsiteY20" fmla="*/ 2600325 h 3592832"/>
              <a:gd name="connsiteX21" fmla="*/ 574506 w 3886275"/>
              <a:gd name="connsiteY21" fmla="*/ 2032000 h 3592832"/>
              <a:gd name="connsiteX22" fmla="*/ 597557 w 3886275"/>
              <a:gd name="connsiteY22" fmla="*/ 2031973 h 3592832"/>
              <a:gd name="connsiteX23" fmla="*/ 0 w 3886275"/>
              <a:gd name="connsiteY23" fmla="*/ 1181100 h 3592832"/>
              <a:gd name="connsiteX24" fmla="*/ 1943100 w 3886275"/>
              <a:gd name="connsiteY24" fmla="*/ 0 h 3592832"/>
              <a:gd name="connsiteX0" fmla="*/ 1943100 w 3886275"/>
              <a:gd name="connsiteY0" fmla="*/ 0 h 3592832"/>
              <a:gd name="connsiteX1" fmla="*/ 3886200 w 3886275"/>
              <a:gd name="connsiteY1" fmla="*/ 1181100 h 3592832"/>
              <a:gd name="connsiteX2" fmla="*/ 3452946 w 3886275"/>
              <a:gd name="connsiteY2" fmla="*/ 1925682 h 3592832"/>
              <a:gd name="connsiteX3" fmla="*/ 3317706 w 3886275"/>
              <a:gd name="connsiteY3" fmla="*/ 2028825 h 3592832"/>
              <a:gd name="connsiteX4" fmla="*/ 3319340 w 3886275"/>
              <a:gd name="connsiteY4" fmla="*/ 3100734 h 3592832"/>
              <a:gd name="connsiteX5" fmla="*/ 3276431 w 3886275"/>
              <a:gd name="connsiteY5" fmla="*/ 3216275 h 3592832"/>
              <a:gd name="connsiteX6" fmla="*/ 3070056 w 3886275"/>
              <a:gd name="connsiteY6" fmla="*/ 3390900 h 3592832"/>
              <a:gd name="connsiteX7" fmla="*/ 2657306 w 3886275"/>
              <a:gd name="connsiteY7" fmla="*/ 3286125 h 3592832"/>
              <a:gd name="connsiteX8" fmla="*/ 2581106 w 3886275"/>
              <a:gd name="connsiteY8" fmla="*/ 3070225 h 3592832"/>
              <a:gd name="connsiteX9" fmla="*/ 2701756 w 3886275"/>
              <a:gd name="connsiteY9" fmla="*/ 2847975 h 3592832"/>
              <a:gd name="connsiteX10" fmla="*/ 2308056 w 3886275"/>
              <a:gd name="connsiteY10" fmla="*/ 2609850 h 3592832"/>
              <a:gd name="connsiteX11" fmla="*/ 1736556 w 3886275"/>
              <a:gd name="connsiteY11" fmla="*/ 2635250 h 3592832"/>
              <a:gd name="connsiteX12" fmla="*/ 1434931 w 3886275"/>
              <a:gd name="connsiteY12" fmla="*/ 2806700 h 3592832"/>
              <a:gd name="connsiteX13" fmla="*/ 1396831 w 3886275"/>
              <a:gd name="connsiteY13" fmla="*/ 3098800 h 3592832"/>
              <a:gd name="connsiteX14" fmla="*/ 1631781 w 3886275"/>
              <a:gd name="connsiteY14" fmla="*/ 3302000 h 3592832"/>
              <a:gd name="connsiteX15" fmla="*/ 1625431 w 3886275"/>
              <a:gd name="connsiteY15" fmla="*/ 3552825 h 3592832"/>
              <a:gd name="connsiteX16" fmla="*/ 958681 w 3886275"/>
              <a:gd name="connsiteY16" fmla="*/ 3578225 h 3592832"/>
              <a:gd name="connsiteX17" fmla="*/ 666581 w 3886275"/>
              <a:gd name="connsiteY17" fmla="*/ 3409950 h 3592832"/>
              <a:gd name="connsiteX18" fmla="*/ 574506 w 3886275"/>
              <a:gd name="connsiteY18" fmla="*/ 3248025 h 3592832"/>
              <a:gd name="connsiteX19" fmla="*/ 574506 w 3886275"/>
              <a:gd name="connsiteY19" fmla="*/ 3082925 h 3592832"/>
              <a:gd name="connsiteX20" fmla="*/ 574506 w 3886275"/>
              <a:gd name="connsiteY20" fmla="*/ 2600325 h 3592832"/>
              <a:gd name="connsiteX21" fmla="*/ 574506 w 3886275"/>
              <a:gd name="connsiteY21" fmla="*/ 2032000 h 3592832"/>
              <a:gd name="connsiteX22" fmla="*/ 597557 w 3886275"/>
              <a:gd name="connsiteY22" fmla="*/ 2031973 h 3592832"/>
              <a:gd name="connsiteX23" fmla="*/ 0 w 3886275"/>
              <a:gd name="connsiteY23" fmla="*/ 1181100 h 3592832"/>
              <a:gd name="connsiteX24" fmla="*/ 1943100 w 3886275"/>
              <a:gd name="connsiteY24" fmla="*/ 0 h 3592832"/>
              <a:gd name="connsiteX0" fmla="*/ 1943100 w 3917875"/>
              <a:gd name="connsiteY0" fmla="*/ 0 h 3592832"/>
              <a:gd name="connsiteX1" fmla="*/ 3886200 w 3917875"/>
              <a:gd name="connsiteY1" fmla="*/ 1181100 h 3592832"/>
              <a:gd name="connsiteX2" fmla="*/ 3452946 w 3917875"/>
              <a:gd name="connsiteY2" fmla="*/ 1925682 h 3592832"/>
              <a:gd name="connsiteX3" fmla="*/ 3317706 w 3917875"/>
              <a:gd name="connsiteY3" fmla="*/ 2028825 h 3592832"/>
              <a:gd name="connsiteX4" fmla="*/ 3319340 w 3917875"/>
              <a:gd name="connsiteY4" fmla="*/ 3100734 h 3592832"/>
              <a:gd name="connsiteX5" fmla="*/ 3276431 w 3917875"/>
              <a:gd name="connsiteY5" fmla="*/ 3216275 h 3592832"/>
              <a:gd name="connsiteX6" fmla="*/ 3070056 w 3917875"/>
              <a:gd name="connsiteY6" fmla="*/ 3390900 h 3592832"/>
              <a:gd name="connsiteX7" fmla="*/ 2657306 w 3917875"/>
              <a:gd name="connsiteY7" fmla="*/ 3286125 h 3592832"/>
              <a:gd name="connsiteX8" fmla="*/ 2581106 w 3917875"/>
              <a:gd name="connsiteY8" fmla="*/ 3070225 h 3592832"/>
              <a:gd name="connsiteX9" fmla="*/ 2701756 w 3917875"/>
              <a:gd name="connsiteY9" fmla="*/ 2847975 h 3592832"/>
              <a:gd name="connsiteX10" fmla="*/ 2308056 w 3917875"/>
              <a:gd name="connsiteY10" fmla="*/ 2609850 h 3592832"/>
              <a:gd name="connsiteX11" fmla="*/ 1736556 w 3917875"/>
              <a:gd name="connsiteY11" fmla="*/ 2635250 h 3592832"/>
              <a:gd name="connsiteX12" fmla="*/ 1434931 w 3917875"/>
              <a:gd name="connsiteY12" fmla="*/ 2806700 h 3592832"/>
              <a:gd name="connsiteX13" fmla="*/ 1396831 w 3917875"/>
              <a:gd name="connsiteY13" fmla="*/ 3098800 h 3592832"/>
              <a:gd name="connsiteX14" fmla="*/ 1631781 w 3917875"/>
              <a:gd name="connsiteY14" fmla="*/ 3302000 h 3592832"/>
              <a:gd name="connsiteX15" fmla="*/ 1625431 w 3917875"/>
              <a:gd name="connsiteY15" fmla="*/ 3552825 h 3592832"/>
              <a:gd name="connsiteX16" fmla="*/ 958681 w 3917875"/>
              <a:gd name="connsiteY16" fmla="*/ 3578225 h 3592832"/>
              <a:gd name="connsiteX17" fmla="*/ 666581 w 3917875"/>
              <a:gd name="connsiteY17" fmla="*/ 3409950 h 3592832"/>
              <a:gd name="connsiteX18" fmla="*/ 574506 w 3917875"/>
              <a:gd name="connsiteY18" fmla="*/ 3248025 h 3592832"/>
              <a:gd name="connsiteX19" fmla="*/ 574506 w 3917875"/>
              <a:gd name="connsiteY19" fmla="*/ 3082925 h 3592832"/>
              <a:gd name="connsiteX20" fmla="*/ 574506 w 3917875"/>
              <a:gd name="connsiteY20" fmla="*/ 2600325 h 3592832"/>
              <a:gd name="connsiteX21" fmla="*/ 574506 w 3917875"/>
              <a:gd name="connsiteY21" fmla="*/ 2032000 h 3592832"/>
              <a:gd name="connsiteX22" fmla="*/ 597557 w 3917875"/>
              <a:gd name="connsiteY22" fmla="*/ 2031973 h 3592832"/>
              <a:gd name="connsiteX23" fmla="*/ 0 w 3917875"/>
              <a:gd name="connsiteY23" fmla="*/ 1181100 h 3592832"/>
              <a:gd name="connsiteX24" fmla="*/ 1943100 w 3917875"/>
              <a:gd name="connsiteY24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4506 w 3886446"/>
              <a:gd name="connsiteY18" fmla="*/ 3248025 h 3592832"/>
              <a:gd name="connsiteX19" fmla="*/ 574506 w 3886446"/>
              <a:gd name="connsiteY19" fmla="*/ 3082925 h 3592832"/>
              <a:gd name="connsiteX20" fmla="*/ 574506 w 3886446"/>
              <a:gd name="connsiteY20" fmla="*/ 2600325 h 3592832"/>
              <a:gd name="connsiteX21" fmla="*/ 574506 w 3886446"/>
              <a:gd name="connsiteY21" fmla="*/ 2032000 h 3592832"/>
              <a:gd name="connsiteX22" fmla="*/ 597557 w 3886446"/>
              <a:gd name="connsiteY22" fmla="*/ 2031973 h 3592832"/>
              <a:gd name="connsiteX23" fmla="*/ 0 w 3886446"/>
              <a:gd name="connsiteY23" fmla="*/ 1181100 h 3592832"/>
              <a:gd name="connsiteX24" fmla="*/ 1943100 w 3886446"/>
              <a:gd name="connsiteY24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3082925 h 3592832"/>
              <a:gd name="connsiteX20" fmla="*/ 574506 w 3886446"/>
              <a:gd name="connsiteY20" fmla="*/ 2600325 h 3592832"/>
              <a:gd name="connsiteX21" fmla="*/ 574506 w 3886446"/>
              <a:gd name="connsiteY21" fmla="*/ 2032000 h 3592832"/>
              <a:gd name="connsiteX22" fmla="*/ 597557 w 3886446"/>
              <a:gd name="connsiteY22" fmla="*/ 2031973 h 3592832"/>
              <a:gd name="connsiteX23" fmla="*/ 0 w 3886446"/>
              <a:gd name="connsiteY23" fmla="*/ 1181100 h 3592832"/>
              <a:gd name="connsiteX24" fmla="*/ 1943100 w 3886446"/>
              <a:gd name="connsiteY24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600325 h 3592832"/>
              <a:gd name="connsiteX20" fmla="*/ 574506 w 3886446"/>
              <a:gd name="connsiteY20" fmla="*/ 2032000 h 3592832"/>
              <a:gd name="connsiteX21" fmla="*/ 597557 w 3886446"/>
              <a:gd name="connsiteY21" fmla="*/ 2031973 h 3592832"/>
              <a:gd name="connsiteX22" fmla="*/ 0 w 3886446"/>
              <a:gd name="connsiteY22" fmla="*/ 1181100 h 3592832"/>
              <a:gd name="connsiteX23" fmla="*/ 1943100 w 3886446"/>
              <a:gd name="connsiteY23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597557 w 3886446"/>
              <a:gd name="connsiteY20" fmla="*/ 2031973 h 3592832"/>
              <a:gd name="connsiteX21" fmla="*/ 0 w 3886446"/>
              <a:gd name="connsiteY21" fmla="*/ 1181100 h 3592832"/>
              <a:gd name="connsiteX22" fmla="*/ 1943100 w 3886446"/>
              <a:gd name="connsiteY22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0 w 3886446"/>
              <a:gd name="connsiteY20" fmla="*/ 1181100 h 3592832"/>
              <a:gd name="connsiteX21" fmla="*/ 1943100 w 3886446"/>
              <a:gd name="connsiteY21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216345 w 3886446"/>
              <a:gd name="connsiteY20" fmla="*/ 1658612 h 3592832"/>
              <a:gd name="connsiteX21" fmla="*/ 0 w 3886446"/>
              <a:gd name="connsiteY21" fmla="*/ 1181100 h 3592832"/>
              <a:gd name="connsiteX22" fmla="*/ 1943100 w 3886446"/>
              <a:gd name="connsiteY22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216345 w 3886446"/>
              <a:gd name="connsiteY20" fmla="*/ 1658612 h 3592832"/>
              <a:gd name="connsiteX21" fmla="*/ 0 w 3886446"/>
              <a:gd name="connsiteY21" fmla="*/ 1181100 h 3592832"/>
              <a:gd name="connsiteX22" fmla="*/ 1943100 w 3886446"/>
              <a:gd name="connsiteY22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216345 w 3886446"/>
              <a:gd name="connsiteY20" fmla="*/ 1658612 h 3592832"/>
              <a:gd name="connsiteX21" fmla="*/ 0 w 3886446"/>
              <a:gd name="connsiteY21" fmla="*/ 1181100 h 3592832"/>
              <a:gd name="connsiteX22" fmla="*/ 1943100 w 3886446"/>
              <a:gd name="connsiteY22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216345 w 3886446"/>
              <a:gd name="connsiteY20" fmla="*/ 1658612 h 3592832"/>
              <a:gd name="connsiteX21" fmla="*/ 0 w 3886446"/>
              <a:gd name="connsiteY21" fmla="*/ 1181100 h 3592832"/>
              <a:gd name="connsiteX22" fmla="*/ 1943100 w 3886446"/>
              <a:gd name="connsiteY22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216345 w 3886446"/>
              <a:gd name="connsiteY20" fmla="*/ 1658612 h 3592832"/>
              <a:gd name="connsiteX21" fmla="*/ 0 w 3886446"/>
              <a:gd name="connsiteY21" fmla="*/ 1181100 h 3592832"/>
              <a:gd name="connsiteX22" fmla="*/ 1943100 w 3886446"/>
              <a:gd name="connsiteY22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216345 w 3886446"/>
              <a:gd name="connsiteY20" fmla="*/ 1658612 h 3592832"/>
              <a:gd name="connsiteX21" fmla="*/ 0 w 3886446"/>
              <a:gd name="connsiteY21" fmla="*/ 1181100 h 3592832"/>
              <a:gd name="connsiteX22" fmla="*/ 1943100 w 3886446"/>
              <a:gd name="connsiteY22" fmla="*/ 0 h 3592832"/>
              <a:gd name="connsiteX0" fmla="*/ 1943300 w 3886646"/>
              <a:gd name="connsiteY0" fmla="*/ 0 h 3592832"/>
              <a:gd name="connsiteX1" fmla="*/ 3886400 w 3886646"/>
              <a:gd name="connsiteY1" fmla="*/ 1181100 h 3592832"/>
              <a:gd name="connsiteX2" fmla="*/ 3453146 w 3886646"/>
              <a:gd name="connsiteY2" fmla="*/ 1925682 h 3592832"/>
              <a:gd name="connsiteX3" fmla="*/ 3317906 w 3886646"/>
              <a:gd name="connsiteY3" fmla="*/ 2028825 h 3592832"/>
              <a:gd name="connsiteX4" fmla="*/ 3319540 w 3886646"/>
              <a:gd name="connsiteY4" fmla="*/ 3100734 h 3592832"/>
              <a:gd name="connsiteX5" fmla="*/ 3276631 w 3886646"/>
              <a:gd name="connsiteY5" fmla="*/ 3216275 h 3592832"/>
              <a:gd name="connsiteX6" fmla="*/ 3070256 w 3886646"/>
              <a:gd name="connsiteY6" fmla="*/ 3390900 h 3592832"/>
              <a:gd name="connsiteX7" fmla="*/ 2657506 w 3886646"/>
              <a:gd name="connsiteY7" fmla="*/ 3286125 h 3592832"/>
              <a:gd name="connsiteX8" fmla="*/ 2581306 w 3886646"/>
              <a:gd name="connsiteY8" fmla="*/ 3070225 h 3592832"/>
              <a:gd name="connsiteX9" fmla="*/ 2701956 w 3886646"/>
              <a:gd name="connsiteY9" fmla="*/ 2847975 h 3592832"/>
              <a:gd name="connsiteX10" fmla="*/ 2308256 w 3886646"/>
              <a:gd name="connsiteY10" fmla="*/ 2609850 h 3592832"/>
              <a:gd name="connsiteX11" fmla="*/ 1736756 w 3886646"/>
              <a:gd name="connsiteY11" fmla="*/ 2635250 h 3592832"/>
              <a:gd name="connsiteX12" fmla="*/ 1435131 w 3886646"/>
              <a:gd name="connsiteY12" fmla="*/ 2806700 h 3592832"/>
              <a:gd name="connsiteX13" fmla="*/ 1397031 w 3886646"/>
              <a:gd name="connsiteY13" fmla="*/ 3098800 h 3592832"/>
              <a:gd name="connsiteX14" fmla="*/ 1631981 w 3886646"/>
              <a:gd name="connsiteY14" fmla="*/ 3302000 h 3592832"/>
              <a:gd name="connsiteX15" fmla="*/ 1625631 w 3886646"/>
              <a:gd name="connsiteY15" fmla="*/ 3552825 h 3592832"/>
              <a:gd name="connsiteX16" fmla="*/ 958881 w 3886646"/>
              <a:gd name="connsiteY16" fmla="*/ 3578225 h 3592832"/>
              <a:gd name="connsiteX17" fmla="*/ 666781 w 3886646"/>
              <a:gd name="connsiteY17" fmla="*/ 3409950 h 3592832"/>
              <a:gd name="connsiteX18" fmla="*/ 572301 w 3886646"/>
              <a:gd name="connsiteY18" fmla="*/ 3270951 h 3592832"/>
              <a:gd name="connsiteX19" fmla="*/ 574706 w 3886646"/>
              <a:gd name="connsiteY19" fmla="*/ 2032000 h 3592832"/>
              <a:gd name="connsiteX20" fmla="*/ 216545 w 3886646"/>
              <a:gd name="connsiteY20" fmla="*/ 1658612 h 3592832"/>
              <a:gd name="connsiteX21" fmla="*/ 200 w 3886646"/>
              <a:gd name="connsiteY21" fmla="*/ 1181100 h 3592832"/>
              <a:gd name="connsiteX22" fmla="*/ 1943300 w 3886646"/>
              <a:gd name="connsiteY22" fmla="*/ 0 h 3592832"/>
              <a:gd name="connsiteX0" fmla="*/ 1943105 w 3886451"/>
              <a:gd name="connsiteY0" fmla="*/ 0 h 3592832"/>
              <a:gd name="connsiteX1" fmla="*/ 3886205 w 3886451"/>
              <a:gd name="connsiteY1" fmla="*/ 1181100 h 3592832"/>
              <a:gd name="connsiteX2" fmla="*/ 3452951 w 3886451"/>
              <a:gd name="connsiteY2" fmla="*/ 1925682 h 3592832"/>
              <a:gd name="connsiteX3" fmla="*/ 3317711 w 3886451"/>
              <a:gd name="connsiteY3" fmla="*/ 2028825 h 3592832"/>
              <a:gd name="connsiteX4" fmla="*/ 3319345 w 3886451"/>
              <a:gd name="connsiteY4" fmla="*/ 3100734 h 3592832"/>
              <a:gd name="connsiteX5" fmla="*/ 3276436 w 3886451"/>
              <a:gd name="connsiteY5" fmla="*/ 3216275 h 3592832"/>
              <a:gd name="connsiteX6" fmla="*/ 3070061 w 3886451"/>
              <a:gd name="connsiteY6" fmla="*/ 3390900 h 3592832"/>
              <a:gd name="connsiteX7" fmla="*/ 2657311 w 3886451"/>
              <a:gd name="connsiteY7" fmla="*/ 3286125 h 3592832"/>
              <a:gd name="connsiteX8" fmla="*/ 2581111 w 3886451"/>
              <a:gd name="connsiteY8" fmla="*/ 3070225 h 3592832"/>
              <a:gd name="connsiteX9" fmla="*/ 2701761 w 3886451"/>
              <a:gd name="connsiteY9" fmla="*/ 2847975 h 3592832"/>
              <a:gd name="connsiteX10" fmla="*/ 2308061 w 3886451"/>
              <a:gd name="connsiteY10" fmla="*/ 2609850 h 3592832"/>
              <a:gd name="connsiteX11" fmla="*/ 1736561 w 3886451"/>
              <a:gd name="connsiteY11" fmla="*/ 2635250 h 3592832"/>
              <a:gd name="connsiteX12" fmla="*/ 1434936 w 3886451"/>
              <a:gd name="connsiteY12" fmla="*/ 2806700 h 3592832"/>
              <a:gd name="connsiteX13" fmla="*/ 1396836 w 3886451"/>
              <a:gd name="connsiteY13" fmla="*/ 3098800 h 3592832"/>
              <a:gd name="connsiteX14" fmla="*/ 1631786 w 3886451"/>
              <a:gd name="connsiteY14" fmla="*/ 3302000 h 3592832"/>
              <a:gd name="connsiteX15" fmla="*/ 1625436 w 3886451"/>
              <a:gd name="connsiteY15" fmla="*/ 3552825 h 3592832"/>
              <a:gd name="connsiteX16" fmla="*/ 958686 w 3886451"/>
              <a:gd name="connsiteY16" fmla="*/ 3578225 h 3592832"/>
              <a:gd name="connsiteX17" fmla="*/ 666586 w 3886451"/>
              <a:gd name="connsiteY17" fmla="*/ 3409950 h 3592832"/>
              <a:gd name="connsiteX18" fmla="*/ 572106 w 3886451"/>
              <a:gd name="connsiteY18" fmla="*/ 3270951 h 3592832"/>
              <a:gd name="connsiteX19" fmla="*/ 574511 w 3886451"/>
              <a:gd name="connsiteY19" fmla="*/ 2032000 h 3592832"/>
              <a:gd name="connsiteX20" fmla="*/ 216350 w 3886451"/>
              <a:gd name="connsiteY20" fmla="*/ 1658612 h 3592832"/>
              <a:gd name="connsiteX21" fmla="*/ 5 w 3886451"/>
              <a:gd name="connsiteY21" fmla="*/ 1181100 h 3592832"/>
              <a:gd name="connsiteX22" fmla="*/ 1943105 w 3886451"/>
              <a:gd name="connsiteY22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216345 w 3886446"/>
              <a:gd name="connsiteY20" fmla="*/ 1658612 h 3592832"/>
              <a:gd name="connsiteX21" fmla="*/ 0 w 3886446"/>
              <a:gd name="connsiteY21" fmla="*/ 1181100 h 3592832"/>
              <a:gd name="connsiteX22" fmla="*/ 1943100 w 3886446"/>
              <a:gd name="connsiteY22" fmla="*/ 0 h 3592832"/>
              <a:gd name="connsiteX0" fmla="*/ 2008266 w 3951612"/>
              <a:gd name="connsiteY0" fmla="*/ 0 h 3592832"/>
              <a:gd name="connsiteX1" fmla="*/ 3951366 w 3951612"/>
              <a:gd name="connsiteY1" fmla="*/ 1181100 h 3592832"/>
              <a:gd name="connsiteX2" fmla="*/ 3518112 w 3951612"/>
              <a:gd name="connsiteY2" fmla="*/ 1925682 h 3592832"/>
              <a:gd name="connsiteX3" fmla="*/ 3382872 w 3951612"/>
              <a:gd name="connsiteY3" fmla="*/ 2028825 h 3592832"/>
              <a:gd name="connsiteX4" fmla="*/ 3384506 w 3951612"/>
              <a:gd name="connsiteY4" fmla="*/ 3100734 h 3592832"/>
              <a:gd name="connsiteX5" fmla="*/ 3341597 w 3951612"/>
              <a:gd name="connsiteY5" fmla="*/ 3216275 h 3592832"/>
              <a:gd name="connsiteX6" fmla="*/ 3135222 w 3951612"/>
              <a:gd name="connsiteY6" fmla="*/ 3390900 h 3592832"/>
              <a:gd name="connsiteX7" fmla="*/ 2722472 w 3951612"/>
              <a:gd name="connsiteY7" fmla="*/ 3286125 h 3592832"/>
              <a:gd name="connsiteX8" fmla="*/ 2646272 w 3951612"/>
              <a:gd name="connsiteY8" fmla="*/ 3070225 h 3592832"/>
              <a:gd name="connsiteX9" fmla="*/ 2766922 w 3951612"/>
              <a:gd name="connsiteY9" fmla="*/ 2847975 h 3592832"/>
              <a:gd name="connsiteX10" fmla="*/ 2373222 w 3951612"/>
              <a:gd name="connsiteY10" fmla="*/ 2609850 h 3592832"/>
              <a:gd name="connsiteX11" fmla="*/ 1801722 w 3951612"/>
              <a:gd name="connsiteY11" fmla="*/ 2635250 h 3592832"/>
              <a:gd name="connsiteX12" fmla="*/ 1500097 w 3951612"/>
              <a:gd name="connsiteY12" fmla="*/ 2806700 h 3592832"/>
              <a:gd name="connsiteX13" fmla="*/ 1461997 w 3951612"/>
              <a:gd name="connsiteY13" fmla="*/ 3098800 h 3592832"/>
              <a:gd name="connsiteX14" fmla="*/ 1696947 w 3951612"/>
              <a:gd name="connsiteY14" fmla="*/ 3302000 h 3592832"/>
              <a:gd name="connsiteX15" fmla="*/ 1690597 w 3951612"/>
              <a:gd name="connsiteY15" fmla="*/ 3552825 h 3592832"/>
              <a:gd name="connsiteX16" fmla="*/ 1023847 w 3951612"/>
              <a:gd name="connsiteY16" fmla="*/ 3578225 h 3592832"/>
              <a:gd name="connsiteX17" fmla="*/ 731747 w 3951612"/>
              <a:gd name="connsiteY17" fmla="*/ 3409950 h 3592832"/>
              <a:gd name="connsiteX18" fmla="*/ 637267 w 3951612"/>
              <a:gd name="connsiteY18" fmla="*/ 3270951 h 3592832"/>
              <a:gd name="connsiteX19" fmla="*/ 639672 w 3951612"/>
              <a:gd name="connsiteY19" fmla="*/ 2032000 h 3592832"/>
              <a:gd name="connsiteX20" fmla="*/ 500261 w 3951612"/>
              <a:gd name="connsiteY20" fmla="*/ 1899336 h 3592832"/>
              <a:gd name="connsiteX21" fmla="*/ 65166 w 3951612"/>
              <a:gd name="connsiteY21" fmla="*/ 1181100 h 3592832"/>
              <a:gd name="connsiteX22" fmla="*/ 2008266 w 3951612"/>
              <a:gd name="connsiteY22" fmla="*/ 0 h 3592832"/>
              <a:gd name="connsiteX0" fmla="*/ 1943134 w 3886480"/>
              <a:gd name="connsiteY0" fmla="*/ 0 h 3592832"/>
              <a:gd name="connsiteX1" fmla="*/ 3886234 w 3886480"/>
              <a:gd name="connsiteY1" fmla="*/ 1181100 h 3592832"/>
              <a:gd name="connsiteX2" fmla="*/ 3452980 w 3886480"/>
              <a:gd name="connsiteY2" fmla="*/ 1925682 h 3592832"/>
              <a:gd name="connsiteX3" fmla="*/ 3317740 w 3886480"/>
              <a:gd name="connsiteY3" fmla="*/ 2028825 h 3592832"/>
              <a:gd name="connsiteX4" fmla="*/ 3319374 w 3886480"/>
              <a:gd name="connsiteY4" fmla="*/ 3100734 h 3592832"/>
              <a:gd name="connsiteX5" fmla="*/ 3276465 w 3886480"/>
              <a:gd name="connsiteY5" fmla="*/ 3216275 h 3592832"/>
              <a:gd name="connsiteX6" fmla="*/ 3070090 w 3886480"/>
              <a:gd name="connsiteY6" fmla="*/ 3390900 h 3592832"/>
              <a:gd name="connsiteX7" fmla="*/ 2657340 w 3886480"/>
              <a:gd name="connsiteY7" fmla="*/ 3286125 h 3592832"/>
              <a:gd name="connsiteX8" fmla="*/ 2581140 w 3886480"/>
              <a:gd name="connsiteY8" fmla="*/ 3070225 h 3592832"/>
              <a:gd name="connsiteX9" fmla="*/ 2701790 w 3886480"/>
              <a:gd name="connsiteY9" fmla="*/ 2847975 h 3592832"/>
              <a:gd name="connsiteX10" fmla="*/ 2308090 w 3886480"/>
              <a:gd name="connsiteY10" fmla="*/ 2609850 h 3592832"/>
              <a:gd name="connsiteX11" fmla="*/ 1736590 w 3886480"/>
              <a:gd name="connsiteY11" fmla="*/ 2635250 h 3592832"/>
              <a:gd name="connsiteX12" fmla="*/ 1434965 w 3886480"/>
              <a:gd name="connsiteY12" fmla="*/ 2806700 h 3592832"/>
              <a:gd name="connsiteX13" fmla="*/ 1396865 w 3886480"/>
              <a:gd name="connsiteY13" fmla="*/ 3098800 h 3592832"/>
              <a:gd name="connsiteX14" fmla="*/ 1631815 w 3886480"/>
              <a:gd name="connsiteY14" fmla="*/ 3302000 h 3592832"/>
              <a:gd name="connsiteX15" fmla="*/ 1625465 w 3886480"/>
              <a:gd name="connsiteY15" fmla="*/ 3552825 h 3592832"/>
              <a:gd name="connsiteX16" fmla="*/ 958715 w 3886480"/>
              <a:gd name="connsiteY16" fmla="*/ 3578225 h 3592832"/>
              <a:gd name="connsiteX17" fmla="*/ 666615 w 3886480"/>
              <a:gd name="connsiteY17" fmla="*/ 3409950 h 3592832"/>
              <a:gd name="connsiteX18" fmla="*/ 572135 w 3886480"/>
              <a:gd name="connsiteY18" fmla="*/ 3270951 h 3592832"/>
              <a:gd name="connsiteX19" fmla="*/ 574540 w 3886480"/>
              <a:gd name="connsiteY19" fmla="*/ 2032000 h 3592832"/>
              <a:gd name="connsiteX20" fmla="*/ 435129 w 3886480"/>
              <a:gd name="connsiteY20" fmla="*/ 1899336 h 3592832"/>
              <a:gd name="connsiteX21" fmla="*/ 34 w 3886480"/>
              <a:gd name="connsiteY21" fmla="*/ 1181100 h 3592832"/>
              <a:gd name="connsiteX22" fmla="*/ 1943134 w 3886480"/>
              <a:gd name="connsiteY22" fmla="*/ 0 h 3592832"/>
              <a:gd name="connsiteX0" fmla="*/ 1943132 w 3886478"/>
              <a:gd name="connsiteY0" fmla="*/ 0 h 3592832"/>
              <a:gd name="connsiteX1" fmla="*/ 3886232 w 3886478"/>
              <a:gd name="connsiteY1" fmla="*/ 1181100 h 3592832"/>
              <a:gd name="connsiteX2" fmla="*/ 3452978 w 3886478"/>
              <a:gd name="connsiteY2" fmla="*/ 1925682 h 3592832"/>
              <a:gd name="connsiteX3" fmla="*/ 3317738 w 3886478"/>
              <a:gd name="connsiteY3" fmla="*/ 2028825 h 3592832"/>
              <a:gd name="connsiteX4" fmla="*/ 3319372 w 3886478"/>
              <a:gd name="connsiteY4" fmla="*/ 3100734 h 3592832"/>
              <a:gd name="connsiteX5" fmla="*/ 3276463 w 3886478"/>
              <a:gd name="connsiteY5" fmla="*/ 3216275 h 3592832"/>
              <a:gd name="connsiteX6" fmla="*/ 3070088 w 3886478"/>
              <a:gd name="connsiteY6" fmla="*/ 3390900 h 3592832"/>
              <a:gd name="connsiteX7" fmla="*/ 2657338 w 3886478"/>
              <a:gd name="connsiteY7" fmla="*/ 3286125 h 3592832"/>
              <a:gd name="connsiteX8" fmla="*/ 2581138 w 3886478"/>
              <a:gd name="connsiteY8" fmla="*/ 3070225 h 3592832"/>
              <a:gd name="connsiteX9" fmla="*/ 2701788 w 3886478"/>
              <a:gd name="connsiteY9" fmla="*/ 2847975 h 3592832"/>
              <a:gd name="connsiteX10" fmla="*/ 2308088 w 3886478"/>
              <a:gd name="connsiteY10" fmla="*/ 2609850 h 3592832"/>
              <a:gd name="connsiteX11" fmla="*/ 1736588 w 3886478"/>
              <a:gd name="connsiteY11" fmla="*/ 2635250 h 3592832"/>
              <a:gd name="connsiteX12" fmla="*/ 1434963 w 3886478"/>
              <a:gd name="connsiteY12" fmla="*/ 2806700 h 3592832"/>
              <a:gd name="connsiteX13" fmla="*/ 1396863 w 3886478"/>
              <a:gd name="connsiteY13" fmla="*/ 3098800 h 3592832"/>
              <a:gd name="connsiteX14" fmla="*/ 1631813 w 3886478"/>
              <a:gd name="connsiteY14" fmla="*/ 3302000 h 3592832"/>
              <a:gd name="connsiteX15" fmla="*/ 1625463 w 3886478"/>
              <a:gd name="connsiteY15" fmla="*/ 3552825 h 3592832"/>
              <a:gd name="connsiteX16" fmla="*/ 958713 w 3886478"/>
              <a:gd name="connsiteY16" fmla="*/ 3578225 h 3592832"/>
              <a:gd name="connsiteX17" fmla="*/ 666613 w 3886478"/>
              <a:gd name="connsiteY17" fmla="*/ 3409950 h 3592832"/>
              <a:gd name="connsiteX18" fmla="*/ 572133 w 3886478"/>
              <a:gd name="connsiteY18" fmla="*/ 3270951 h 3592832"/>
              <a:gd name="connsiteX19" fmla="*/ 574538 w 3886478"/>
              <a:gd name="connsiteY19" fmla="*/ 2032000 h 3592832"/>
              <a:gd name="connsiteX20" fmla="*/ 435127 w 3886478"/>
              <a:gd name="connsiteY20" fmla="*/ 1899336 h 3592832"/>
              <a:gd name="connsiteX21" fmla="*/ 32 w 3886478"/>
              <a:gd name="connsiteY21" fmla="*/ 1181100 h 3592832"/>
              <a:gd name="connsiteX22" fmla="*/ 1943132 w 3886478"/>
              <a:gd name="connsiteY22" fmla="*/ 0 h 3592832"/>
              <a:gd name="connsiteX0" fmla="*/ 2006138 w 3949484"/>
              <a:gd name="connsiteY0" fmla="*/ 0 h 3592832"/>
              <a:gd name="connsiteX1" fmla="*/ 3949238 w 3949484"/>
              <a:gd name="connsiteY1" fmla="*/ 1181100 h 3592832"/>
              <a:gd name="connsiteX2" fmla="*/ 3515984 w 3949484"/>
              <a:gd name="connsiteY2" fmla="*/ 1925682 h 3592832"/>
              <a:gd name="connsiteX3" fmla="*/ 3380744 w 3949484"/>
              <a:gd name="connsiteY3" fmla="*/ 2028825 h 3592832"/>
              <a:gd name="connsiteX4" fmla="*/ 3382378 w 3949484"/>
              <a:gd name="connsiteY4" fmla="*/ 3100734 h 3592832"/>
              <a:gd name="connsiteX5" fmla="*/ 3339469 w 3949484"/>
              <a:gd name="connsiteY5" fmla="*/ 3216275 h 3592832"/>
              <a:gd name="connsiteX6" fmla="*/ 3133094 w 3949484"/>
              <a:gd name="connsiteY6" fmla="*/ 3390900 h 3592832"/>
              <a:gd name="connsiteX7" fmla="*/ 2720344 w 3949484"/>
              <a:gd name="connsiteY7" fmla="*/ 3286125 h 3592832"/>
              <a:gd name="connsiteX8" fmla="*/ 2644144 w 3949484"/>
              <a:gd name="connsiteY8" fmla="*/ 3070225 h 3592832"/>
              <a:gd name="connsiteX9" fmla="*/ 2764794 w 3949484"/>
              <a:gd name="connsiteY9" fmla="*/ 2847975 h 3592832"/>
              <a:gd name="connsiteX10" fmla="*/ 2371094 w 3949484"/>
              <a:gd name="connsiteY10" fmla="*/ 2609850 h 3592832"/>
              <a:gd name="connsiteX11" fmla="*/ 1799594 w 3949484"/>
              <a:gd name="connsiteY11" fmla="*/ 2635250 h 3592832"/>
              <a:gd name="connsiteX12" fmla="*/ 1497969 w 3949484"/>
              <a:gd name="connsiteY12" fmla="*/ 2806700 h 3592832"/>
              <a:gd name="connsiteX13" fmla="*/ 1459869 w 3949484"/>
              <a:gd name="connsiteY13" fmla="*/ 3098800 h 3592832"/>
              <a:gd name="connsiteX14" fmla="*/ 1694819 w 3949484"/>
              <a:gd name="connsiteY14" fmla="*/ 3302000 h 3592832"/>
              <a:gd name="connsiteX15" fmla="*/ 1688469 w 3949484"/>
              <a:gd name="connsiteY15" fmla="*/ 3552825 h 3592832"/>
              <a:gd name="connsiteX16" fmla="*/ 1021719 w 3949484"/>
              <a:gd name="connsiteY16" fmla="*/ 3578225 h 3592832"/>
              <a:gd name="connsiteX17" fmla="*/ 729619 w 3949484"/>
              <a:gd name="connsiteY17" fmla="*/ 3409950 h 3592832"/>
              <a:gd name="connsiteX18" fmla="*/ 635139 w 3949484"/>
              <a:gd name="connsiteY18" fmla="*/ 3270951 h 3592832"/>
              <a:gd name="connsiteX19" fmla="*/ 637544 w 3949484"/>
              <a:gd name="connsiteY19" fmla="*/ 2032000 h 3592832"/>
              <a:gd name="connsiteX20" fmla="*/ 495728 w 3949484"/>
              <a:gd name="connsiteY20" fmla="*/ 1914620 h 3592832"/>
              <a:gd name="connsiteX21" fmla="*/ 63038 w 3949484"/>
              <a:gd name="connsiteY21" fmla="*/ 1181100 h 3592832"/>
              <a:gd name="connsiteX22" fmla="*/ 2006138 w 3949484"/>
              <a:gd name="connsiteY22" fmla="*/ 0 h 3592832"/>
              <a:gd name="connsiteX0" fmla="*/ 2006138 w 3949484"/>
              <a:gd name="connsiteY0" fmla="*/ 0 h 3592832"/>
              <a:gd name="connsiteX1" fmla="*/ 3949238 w 3949484"/>
              <a:gd name="connsiteY1" fmla="*/ 1181100 h 3592832"/>
              <a:gd name="connsiteX2" fmla="*/ 3515984 w 3949484"/>
              <a:gd name="connsiteY2" fmla="*/ 1925682 h 3592832"/>
              <a:gd name="connsiteX3" fmla="*/ 3380744 w 3949484"/>
              <a:gd name="connsiteY3" fmla="*/ 2028825 h 3592832"/>
              <a:gd name="connsiteX4" fmla="*/ 3382378 w 3949484"/>
              <a:gd name="connsiteY4" fmla="*/ 3100734 h 3592832"/>
              <a:gd name="connsiteX5" fmla="*/ 3339469 w 3949484"/>
              <a:gd name="connsiteY5" fmla="*/ 3216275 h 3592832"/>
              <a:gd name="connsiteX6" fmla="*/ 3133094 w 3949484"/>
              <a:gd name="connsiteY6" fmla="*/ 3390900 h 3592832"/>
              <a:gd name="connsiteX7" fmla="*/ 2720344 w 3949484"/>
              <a:gd name="connsiteY7" fmla="*/ 3286125 h 3592832"/>
              <a:gd name="connsiteX8" fmla="*/ 2644144 w 3949484"/>
              <a:gd name="connsiteY8" fmla="*/ 3070225 h 3592832"/>
              <a:gd name="connsiteX9" fmla="*/ 2764794 w 3949484"/>
              <a:gd name="connsiteY9" fmla="*/ 2847975 h 3592832"/>
              <a:gd name="connsiteX10" fmla="*/ 2371094 w 3949484"/>
              <a:gd name="connsiteY10" fmla="*/ 2609850 h 3592832"/>
              <a:gd name="connsiteX11" fmla="*/ 1799594 w 3949484"/>
              <a:gd name="connsiteY11" fmla="*/ 2635250 h 3592832"/>
              <a:gd name="connsiteX12" fmla="*/ 1497969 w 3949484"/>
              <a:gd name="connsiteY12" fmla="*/ 2806700 h 3592832"/>
              <a:gd name="connsiteX13" fmla="*/ 1459869 w 3949484"/>
              <a:gd name="connsiteY13" fmla="*/ 3098800 h 3592832"/>
              <a:gd name="connsiteX14" fmla="*/ 1694819 w 3949484"/>
              <a:gd name="connsiteY14" fmla="*/ 3302000 h 3592832"/>
              <a:gd name="connsiteX15" fmla="*/ 1688469 w 3949484"/>
              <a:gd name="connsiteY15" fmla="*/ 3552825 h 3592832"/>
              <a:gd name="connsiteX16" fmla="*/ 1021719 w 3949484"/>
              <a:gd name="connsiteY16" fmla="*/ 3578225 h 3592832"/>
              <a:gd name="connsiteX17" fmla="*/ 729619 w 3949484"/>
              <a:gd name="connsiteY17" fmla="*/ 3409950 h 3592832"/>
              <a:gd name="connsiteX18" fmla="*/ 635139 w 3949484"/>
              <a:gd name="connsiteY18" fmla="*/ 3270951 h 3592832"/>
              <a:gd name="connsiteX19" fmla="*/ 637544 w 3949484"/>
              <a:gd name="connsiteY19" fmla="*/ 2032000 h 3592832"/>
              <a:gd name="connsiteX20" fmla="*/ 495728 w 3949484"/>
              <a:gd name="connsiteY20" fmla="*/ 1914620 h 3592832"/>
              <a:gd name="connsiteX21" fmla="*/ 63038 w 3949484"/>
              <a:gd name="connsiteY21" fmla="*/ 1181100 h 3592832"/>
              <a:gd name="connsiteX22" fmla="*/ 2006138 w 3949484"/>
              <a:gd name="connsiteY22" fmla="*/ 0 h 3592832"/>
              <a:gd name="connsiteX0" fmla="*/ 2006138 w 3949313"/>
              <a:gd name="connsiteY0" fmla="*/ 0 h 3592832"/>
              <a:gd name="connsiteX1" fmla="*/ 3949238 w 3949313"/>
              <a:gd name="connsiteY1" fmla="*/ 1181100 h 3592832"/>
              <a:gd name="connsiteX2" fmla="*/ 3515984 w 3949313"/>
              <a:gd name="connsiteY2" fmla="*/ 1925682 h 3592832"/>
              <a:gd name="connsiteX3" fmla="*/ 3380744 w 3949313"/>
              <a:gd name="connsiteY3" fmla="*/ 2028825 h 3592832"/>
              <a:gd name="connsiteX4" fmla="*/ 3382378 w 3949313"/>
              <a:gd name="connsiteY4" fmla="*/ 3100734 h 3592832"/>
              <a:gd name="connsiteX5" fmla="*/ 3339469 w 3949313"/>
              <a:gd name="connsiteY5" fmla="*/ 3216275 h 3592832"/>
              <a:gd name="connsiteX6" fmla="*/ 3133094 w 3949313"/>
              <a:gd name="connsiteY6" fmla="*/ 3390900 h 3592832"/>
              <a:gd name="connsiteX7" fmla="*/ 2720344 w 3949313"/>
              <a:gd name="connsiteY7" fmla="*/ 3286125 h 3592832"/>
              <a:gd name="connsiteX8" fmla="*/ 2644144 w 3949313"/>
              <a:gd name="connsiteY8" fmla="*/ 3070225 h 3592832"/>
              <a:gd name="connsiteX9" fmla="*/ 2764794 w 3949313"/>
              <a:gd name="connsiteY9" fmla="*/ 2847975 h 3592832"/>
              <a:gd name="connsiteX10" fmla="*/ 2371094 w 3949313"/>
              <a:gd name="connsiteY10" fmla="*/ 2609850 h 3592832"/>
              <a:gd name="connsiteX11" fmla="*/ 1799594 w 3949313"/>
              <a:gd name="connsiteY11" fmla="*/ 2635250 h 3592832"/>
              <a:gd name="connsiteX12" fmla="*/ 1497969 w 3949313"/>
              <a:gd name="connsiteY12" fmla="*/ 2806700 h 3592832"/>
              <a:gd name="connsiteX13" fmla="*/ 1459869 w 3949313"/>
              <a:gd name="connsiteY13" fmla="*/ 3098800 h 3592832"/>
              <a:gd name="connsiteX14" fmla="*/ 1694819 w 3949313"/>
              <a:gd name="connsiteY14" fmla="*/ 3302000 h 3592832"/>
              <a:gd name="connsiteX15" fmla="*/ 1688469 w 3949313"/>
              <a:gd name="connsiteY15" fmla="*/ 3552825 h 3592832"/>
              <a:gd name="connsiteX16" fmla="*/ 1021719 w 3949313"/>
              <a:gd name="connsiteY16" fmla="*/ 3578225 h 3592832"/>
              <a:gd name="connsiteX17" fmla="*/ 729619 w 3949313"/>
              <a:gd name="connsiteY17" fmla="*/ 3409950 h 3592832"/>
              <a:gd name="connsiteX18" fmla="*/ 635139 w 3949313"/>
              <a:gd name="connsiteY18" fmla="*/ 3270951 h 3592832"/>
              <a:gd name="connsiteX19" fmla="*/ 637544 w 3949313"/>
              <a:gd name="connsiteY19" fmla="*/ 2032000 h 3592832"/>
              <a:gd name="connsiteX20" fmla="*/ 495728 w 3949313"/>
              <a:gd name="connsiteY20" fmla="*/ 1914620 h 3592832"/>
              <a:gd name="connsiteX21" fmla="*/ 63038 w 3949313"/>
              <a:gd name="connsiteY21" fmla="*/ 1181100 h 3592832"/>
              <a:gd name="connsiteX22" fmla="*/ 2006138 w 3949313"/>
              <a:gd name="connsiteY22" fmla="*/ 0 h 3592832"/>
              <a:gd name="connsiteX0" fmla="*/ 2006138 w 3949252"/>
              <a:gd name="connsiteY0" fmla="*/ 0 h 3592832"/>
              <a:gd name="connsiteX1" fmla="*/ 3949238 w 3949252"/>
              <a:gd name="connsiteY1" fmla="*/ 1181100 h 3592832"/>
              <a:gd name="connsiteX2" fmla="*/ 3515984 w 3949252"/>
              <a:gd name="connsiteY2" fmla="*/ 1925682 h 3592832"/>
              <a:gd name="connsiteX3" fmla="*/ 3380744 w 3949252"/>
              <a:gd name="connsiteY3" fmla="*/ 2028825 h 3592832"/>
              <a:gd name="connsiteX4" fmla="*/ 3382378 w 3949252"/>
              <a:gd name="connsiteY4" fmla="*/ 3100734 h 3592832"/>
              <a:gd name="connsiteX5" fmla="*/ 3339469 w 3949252"/>
              <a:gd name="connsiteY5" fmla="*/ 3216275 h 3592832"/>
              <a:gd name="connsiteX6" fmla="*/ 3133094 w 3949252"/>
              <a:gd name="connsiteY6" fmla="*/ 3390900 h 3592832"/>
              <a:gd name="connsiteX7" fmla="*/ 2720344 w 3949252"/>
              <a:gd name="connsiteY7" fmla="*/ 3286125 h 3592832"/>
              <a:gd name="connsiteX8" fmla="*/ 2644144 w 3949252"/>
              <a:gd name="connsiteY8" fmla="*/ 3070225 h 3592832"/>
              <a:gd name="connsiteX9" fmla="*/ 2764794 w 3949252"/>
              <a:gd name="connsiteY9" fmla="*/ 2847975 h 3592832"/>
              <a:gd name="connsiteX10" fmla="*/ 2371094 w 3949252"/>
              <a:gd name="connsiteY10" fmla="*/ 2609850 h 3592832"/>
              <a:gd name="connsiteX11" fmla="*/ 1799594 w 3949252"/>
              <a:gd name="connsiteY11" fmla="*/ 2635250 h 3592832"/>
              <a:gd name="connsiteX12" fmla="*/ 1497969 w 3949252"/>
              <a:gd name="connsiteY12" fmla="*/ 2806700 h 3592832"/>
              <a:gd name="connsiteX13" fmla="*/ 1459869 w 3949252"/>
              <a:gd name="connsiteY13" fmla="*/ 3098800 h 3592832"/>
              <a:gd name="connsiteX14" fmla="*/ 1694819 w 3949252"/>
              <a:gd name="connsiteY14" fmla="*/ 3302000 h 3592832"/>
              <a:gd name="connsiteX15" fmla="*/ 1688469 w 3949252"/>
              <a:gd name="connsiteY15" fmla="*/ 3552825 h 3592832"/>
              <a:gd name="connsiteX16" fmla="*/ 1021719 w 3949252"/>
              <a:gd name="connsiteY16" fmla="*/ 3578225 h 3592832"/>
              <a:gd name="connsiteX17" fmla="*/ 729619 w 3949252"/>
              <a:gd name="connsiteY17" fmla="*/ 3409950 h 3592832"/>
              <a:gd name="connsiteX18" fmla="*/ 635139 w 3949252"/>
              <a:gd name="connsiteY18" fmla="*/ 3270951 h 3592832"/>
              <a:gd name="connsiteX19" fmla="*/ 637544 w 3949252"/>
              <a:gd name="connsiteY19" fmla="*/ 2032000 h 3592832"/>
              <a:gd name="connsiteX20" fmla="*/ 495728 w 3949252"/>
              <a:gd name="connsiteY20" fmla="*/ 1914620 h 3592832"/>
              <a:gd name="connsiteX21" fmla="*/ 63038 w 3949252"/>
              <a:gd name="connsiteY21" fmla="*/ 1181100 h 3592832"/>
              <a:gd name="connsiteX22" fmla="*/ 2006138 w 3949252"/>
              <a:gd name="connsiteY22" fmla="*/ 0 h 3592832"/>
              <a:gd name="connsiteX0" fmla="*/ 2006138 w 4035651"/>
              <a:gd name="connsiteY0" fmla="*/ 0 h 3592832"/>
              <a:gd name="connsiteX1" fmla="*/ 3949238 w 4035651"/>
              <a:gd name="connsiteY1" fmla="*/ 1181100 h 3592832"/>
              <a:gd name="connsiteX2" fmla="*/ 3693868 w 4035651"/>
              <a:gd name="connsiteY2" fmla="*/ 1818693 h 3592832"/>
              <a:gd name="connsiteX3" fmla="*/ 3380744 w 4035651"/>
              <a:gd name="connsiteY3" fmla="*/ 2028825 h 3592832"/>
              <a:gd name="connsiteX4" fmla="*/ 3382378 w 4035651"/>
              <a:gd name="connsiteY4" fmla="*/ 3100734 h 3592832"/>
              <a:gd name="connsiteX5" fmla="*/ 3339469 w 4035651"/>
              <a:gd name="connsiteY5" fmla="*/ 3216275 h 3592832"/>
              <a:gd name="connsiteX6" fmla="*/ 3133094 w 4035651"/>
              <a:gd name="connsiteY6" fmla="*/ 3390900 h 3592832"/>
              <a:gd name="connsiteX7" fmla="*/ 2720344 w 4035651"/>
              <a:gd name="connsiteY7" fmla="*/ 3286125 h 3592832"/>
              <a:gd name="connsiteX8" fmla="*/ 2644144 w 4035651"/>
              <a:gd name="connsiteY8" fmla="*/ 3070225 h 3592832"/>
              <a:gd name="connsiteX9" fmla="*/ 2764794 w 4035651"/>
              <a:gd name="connsiteY9" fmla="*/ 2847975 h 3592832"/>
              <a:gd name="connsiteX10" fmla="*/ 2371094 w 4035651"/>
              <a:gd name="connsiteY10" fmla="*/ 2609850 h 3592832"/>
              <a:gd name="connsiteX11" fmla="*/ 1799594 w 4035651"/>
              <a:gd name="connsiteY11" fmla="*/ 2635250 h 3592832"/>
              <a:gd name="connsiteX12" fmla="*/ 1497969 w 4035651"/>
              <a:gd name="connsiteY12" fmla="*/ 2806700 h 3592832"/>
              <a:gd name="connsiteX13" fmla="*/ 1459869 w 4035651"/>
              <a:gd name="connsiteY13" fmla="*/ 3098800 h 3592832"/>
              <a:gd name="connsiteX14" fmla="*/ 1694819 w 4035651"/>
              <a:gd name="connsiteY14" fmla="*/ 3302000 h 3592832"/>
              <a:gd name="connsiteX15" fmla="*/ 1688469 w 4035651"/>
              <a:gd name="connsiteY15" fmla="*/ 3552825 h 3592832"/>
              <a:gd name="connsiteX16" fmla="*/ 1021719 w 4035651"/>
              <a:gd name="connsiteY16" fmla="*/ 3578225 h 3592832"/>
              <a:gd name="connsiteX17" fmla="*/ 729619 w 4035651"/>
              <a:gd name="connsiteY17" fmla="*/ 3409950 h 3592832"/>
              <a:gd name="connsiteX18" fmla="*/ 635139 w 4035651"/>
              <a:gd name="connsiteY18" fmla="*/ 3270951 h 3592832"/>
              <a:gd name="connsiteX19" fmla="*/ 637544 w 4035651"/>
              <a:gd name="connsiteY19" fmla="*/ 2032000 h 3592832"/>
              <a:gd name="connsiteX20" fmla="*/ 495728 w 4035651"/>
              <a:gd name="connsiteY20" fmla="*/ 1914620 h 3592832"/>
              <a:gd name="connsiteX21" fmla="*/ 63038 w 4035651"/>
              <a:gd name="connsiteY21" fmla="*/ 1181100 h 3592832"/>
              <a:gd name="connsiteX22" fmla="*/ 2006138 w 4035651"/>
              <a:gd name="connsiteY22" fmla="*/ 0 h 3592832"/>
              <a:gd name="connsiteX0" fmla="*/ 2006138 w 3949258"/>
              <a:gd name="connsiteY0" fmla="*/ 0 h 3592832"/>
              <a:gd name="connsiteX1" fmla="*/ 3949238 w 3949258"/>
              <a:gd name="connsiteY1" fmla="*/ 1181100 h 3592832"/>
              <a:gd name="connsiteX2" fmla="*/ 3693868 w 3949258"/>
              <a:gd name="connsiteY2" fmla="*/ 1818693 h 3592832"/>
              <a:gd name="connsiteX3" fmla="*/ 3380744 w 3949258"/>
              <a:gd name="connsiteY3" fmla="*/ 2028825 h 3592832"/>
              <a:gd name="connsiteX4" fmla="*/ 3382378 w 3949258"/>
              <a:gd name="connsiteY4" fmla="*/ 3100734 h 3592832"/>
              <a:gd name="connsiteX5" fmla="*/ 3339469 w 3949258"/>
              <a:gd name="connsiteY5" fmla="*/ 3216275 h 3592832"/>
              <a:gd name="connsiteX6" fmla="*/ 3133094 w 3949258"/>
              <a:gd name="connsiteY6" fmla="*/ 3390900 h 3592832"/>
              <a:gd name="connsiteX7" fmla="*/ 2720344 w 3949258"/>
              <a:gd name="connsiteY7" fmla="*/ 3286125 h 3592832"/>
              <a:gd name="connsiteX8" fmla="*/ 2644144 w 3949258"/>
              <a:gd name="connsiteY8" fmla="*/ 3070225 h 3592832"/>
              <a:gd name="connsiteX9" fmla="*/ 2764794 w 3949258"/>
              <a:gd name="connsiteY9" fmla="*/ 2847975 h 3592832"/>
              <a:gd name="connsiteX10" fmla="*/ 2371094 w 3949258"/>
              <a:gd name="connsiteY10" fmla="*/ 2609850 h 3592832"/>
              <a:gd name="connsiteX11" fmla="*/ 1799594 w 3949258"/>
              <a:gd name="connsiteY11" fmla="*/ 2635250 h 3592832"/>
              <a:gd name="connsiteX12" fmla="*/ 1497969 w 3949258"/>
              <a:gd name="connsiteY12" fmla="*/ 2806700 h 3592832"/>
              <a:gd name="connsiteX13" fmla="*/ 1459869 w 3949258"/>
              <a:gd name="connsiteY13" fmla="*/ 3098800 h 3592832"/>
              <a:gd name="connsiteX14" fmla="*/ 1694819 w 3949258"/>
              <a:gd name="connsiteY14" fmla="*/ 3302000 h 3592832"/>
              <a:gd name="connsiteX15" fmla="*/ 1688469 w 3949258"/>
              <a:gd name="connsiteY15" fmla="*/ 3552825 h 3592832"/>
              <a:gd name="connsiteX16" fmla="*/ 1021719 w 3949258"/>
              <a:gd name="connsiteY16" fmla="*/ 3578225 h 3592832"/>
              <a:gd name="connsiteX17" fmla="*/ 729619 w 3949258"/>
              <a:gd name="connsiteY17" fmla="*/ 3409950 h 3592832"/>
              <a:gd name="connsiteX18" fmla="*/ 635139 w 3949258"/>
              <a:gd name="connsiteY18" fmla="*/ 3270951 h 3592832"/>
              <a:gd name="connsiteX19" fmla="*/ 637544 w 3949258"/>
              <a:gd name="connsiteY19" fmla="*/ 2032000 h 3592832"/>
              <a:gd name="connsiteX20" fmla="*/ 495728 w 3949258"/>
              <a:gd name="connsiteY20" fmla="*/ 1914620 h 3592832"/>
              <a:gd name="connsiteX21" fmla="*/ 63038 w 3949258"/>
              <a:gd name="connsiteY21" fmla="*/ 1181100 h 3592832"/>
              <a:gd name="connsiteX22" fmla="*/ 2006138 w 3949258"/>
              <a:gd name="connsiteY22" fmla="*/ 0 h 3592832"/>
              <a:gd name="connsiteX0" fmla="*/ 2006138 w 3952024"/>
              <a:gd name="connsiteY0" fmla="*/ 0 h 3592832"/>
              <a:gd name="connsiteX1" fmla="*/ 3949238 w 3952024"/>
              <a:gd name="connsiteY1" fmla="*/ 1181100 h 3592832"/>
              <a:gd name="connsiteX2" fmla="*/ 3693868 w 3952024"/>
              <a:gd name="connsiteY2" fmla="*/ 1818693 h 3592832"/>
              <a:gd name="connsiteX3" fmla="*/ 3380744 w 3952024"/>
              <a:gd name="connsiteY3" fmla="*/ 2028825 h 3592832"/>
              <a:gd name="connsiteX4" fmla="*/ 3382378 w 3952024"/>
              <a:gd name="connsiteY4" fmla="*/ 3100734 h 3592832"/>
              <a:gd name="connsiteX5" fmla="*/ 3339469 w 3952024"/>
              <a:gd name="connsiteY5" fmla="*/ 3216275 h 3592832"/>
              <a:gd name="connsiteX6" fmla="*/ 3133094 w 3952024"/>
              <a:gd name="connsiteY6" fmla="*/ 3390900 h 3592832"/>
              <a:gd name="connsiteX7" fmla="*/ 2720344 w 3952024"/>
              <a:gd name="connsiteY7" fmla="*/ 3286125 h 3592832"/>
              <a:gd name="connsiteX8" fmla="*/ 2644144 w 3952024"/>
              <a:gd name="connsiteY8" fmla="*/ 3070225 h 3592832"/>
              <a:gd name="connsiteX9" fmla="*/ 2764794 w 3952024"/>
              <a:gd name="connsiteY9" fmla="*/ 2847975 h 3592832"/>
              <a:gd name="connsiteX10" fmla="*/ 2371094 w 3952024"/>
              <a:gd name="connsiteY10" fmla="*/ 2609850 h 3592832"/>
              <a:gd name="connsiteX11" fmla="*/ 1799594 w 3952024"/>
              <a:gd name="connsiteY11" fmla="*/ 2635250 h 3592832"/>
              <a:gd name="connsiteX12" fmla="*/ 1497969 w 3952024"/>
              <a:gd name="connsiteY12" fmla="*/ 2806700 h 3592832"/>
              <a:gd name="connsiteX13" fmla="*/ 1459869 w 3952024"/>
              <a:gd name="connsiteY13" fmla="*/ 3098800 h 3592832"/>
              <a:gd name="connsiteX14" fmla="*/ 1694819 w 3952024"/>
              <a:gd name="connsiteY14" fmla="*/ 3302000 h 3592832"/>
              <a:gd name="connsiteX15" fmla="*/ 1688469 w 3952024"/>
              <a:gd name="connsiteY15" fmla="*/ 3552825 h 3592832"/>
              <a:gd name="connsiteX16" fmla="*/ 1021719 w 3952024"/>
              <a:gd name="connsiteY16" fmla="*/ 3578225 h 3592832"/>
              <a:gd name="connsiteX17" fmla="*/ 729619 w 3952024"/>
              <a:gd name="connsiteY17" fmla="*/ 3409950 h 3592832"/>
              <a:gd name="connsiteX18" fmla="*/ 635139 w 3952024"/>
              <a:gd name="connsiteY18" fmla="*/ 3270951 h 3592832"/>
              <a:gd name="connsiteX19" fmla="*/ 637544 w 3952024"/>
              <a:gd name="connsiteY19" fmla="*/ 2032000 h 3592832"/>
              <a:gd name="connsiteX20" fmla="*/ 495728 w 3952024"/>
              <a:gd name="connsiteY20" fmla="*/ 1914620 h 3592832"/>
              <a:gd name="connsiteX21" fmla="*/ 63038 w 3952024"/>
              <a:gd name="connsiteY21" fmla="*/ 1181100 h 3592832"/>
              <a:gd name="connsiteX22" fmla="*/ 2006138 w 3952024"/>
              <a:gd name="connsiteY22" fmla="*/ 0 h 3592832"/>
              <a:gd name="connsiteX0" fmla="*/ 2006138 w 4069271"/>
              <a:gd name="connsiteY0" fmla="*/ 0 h 3592832"/>
              <a:gd name="connsiteX1" fmla="*/ 3949238 w 4069271"/>
              <a:gd name="connsiteY1" fmla="*/ 1181100 h 3592832"/>
              <a:gd name="connsiteX2" fmla="*/ 3840503 w 4069271"/>
              <a:gd name="connsiteY2" fmla="*/ 1684959 h 3592832"/>
              <a:gd name="connsiteX3" fmla="*/ 3380744 w 4069271"/>
              <a:gd name="connsiteY3" fmla="*/ 2028825 h 3592832"/>
              <a:gd name="connsiteX4" fmla="*/ 3382378 w 4069271"/>
              <a:gd name="connsiteY4" fmla="*/ 3100734 h 3592832"/>
              <a:gd name="connsiteX5" fmla="*/ 3339469 w 4069271"/>
              <a:gd name="connsiteY5" fmla="*/ 3216275 h 3592832"/>
              <a:gd name="connsiteX6" fmla="*/ 3133094 w 4069271"/>
              <a:gd name="connsiteY6" fmla="*/ 3390900 h 3592832"/>
              <a:gd name="connsiteX7" fmla="*/ 2720344 w 4069271"/>
              <a:gd name="connsiteY7" fmla="*/ 3286125 h 3592832"/>
              <a:gd name="connsiteX8" fmla="*/ 2644144 w 4069271"/>
              <a:gd name="connsiteY8" fmla="*/ 3070225 h 3592832"/>
              <a:gd name="connsiteX9" fmla="*/ 2764794 w 4069271"/>
              <a:gd name="connsiteY9" fmla="*/ 2847975 h 3592832"/>
              <a:gd name="connsiteX10" fmla="*/ 2371094 w 4069271"/>
              <a:gd name="connsiteY10" fmla="*/ 2609850 h 3592832"/>
              <a:gd name="connsiteX11" fmla="*/ 1799594 w 4069271"/>
              <a:gd name="connsiteY11" fmla="*/ 2635250 h 3592832"/>
              <a:gd name="connsiteX12" fmla="*/ 1497969 w 4069271"/>
              <a:gd name="connsiteY12" fmla="*/ 2806700 h 3592832"/>
              <a:gd name="connsiteX13" fmla="*/ 1459869 w 4069271"/>
              <a:gd name="connsiteY13" fmla="*/ 3098800 h 3592832"/>
              <a:gd name="connsiteX14" fmla="*/ 1694819 w 4069271"/>
              <a:gd name="connsiteY14" fmla="*/ 3302000 h 3592832"/>
              <a:gd name="connsiteX15" fmla="*/ 1688469 w 4069271"/>
              <a:gd name="connsiteY15" fmla="*/ 3552825 h 3592832"/>
              <a:gd name="connsiteX16" fmla="*/ 1021719 w 4069271"/>
              <a:gd name="connsiteY16" fmla="*/ 3578225 h 3592832"/>
              <a:gd name="connsiteX17" fmla="*/ 729619 w 4069271"/>
              <a:gd name="connsiteY17" fmla="*/ 3409950 h 3592832"/>
              <a:gd name="connsiteX18" fmla="*/ 635139 w 4069271"/>
              <a:gd name="connsiteY18" fmla="*/ 3270951 h 3592832"/>
              <a:gd name="connsiteX19" fmla="*/ 637544 w 4069271"/>
              <a:gd name="connsiteY19" fmla="*/ 2032000 h 3592832"/>
              <a:gd name="connsiteX20" fmla="*/ 495728 w 4069271"/>
              <a:gd name="connsiteY20" fmla="*/ 1914620 h 3592832"/>
              <a:gd name="connsiteX21" fmla="*/ 63038 w 4069271"/>
              <a:gd name="connsiteY21" fmla="*/ 1181100 h 3592832"/>
              <a:gd name="connsiteX22" fmla="*/ 2006138 w 4069271"/>
              <a:gd name="connsiteY22" fmla="*/ 0 h 3592832"/>
              <a:gd name="connsiteX0" fmla="*/ 2006138 w 4098894"/>
              <a:gd name="connsiteY0" fmla="*/ 0 h 3592832"/>
              <a:gd name="connsiteX1" fmla="*/ 3949238 w 4098894"/>
              <a:gd name="connsiteY1" fmla="*/ 1181100 h 3592832"/>
              <a:gd name="connsiteX2" fmla="*/ 3840503 w 4098894"/>
              <a:gd name="connsiteY2" fmla="*/ 1684959 h 3592832"/>
              <a:gd name="connsiteX3" fmla="*/ 3380744 w 4098894"/>
              <a:gd name="connsiteY3" fmla="*/ 2028825 h 3592832"/>
              <a:gd name="connsiteX4" fmla="*/ 3382378 w 4098894"/>
              <a:gd name="connsiteY4" fmla="*/ 3100734 h 3592832"/>
              <a:gd name="connsiteX5" fmla="*/ 3339469 w 4098894"/>
              <a:gd name="connsiteY5" fmla="*/ 3216275 h 3592832"/>
              <a:gd name="connsiteX6" fmla="*/ 3133094 w 4098894"/>
              <a:gd name="connsiteY6" fmla="*/ 3390900 h 3592832"/>
              <a:gd name="connsiteX7" fmla="*/ 2720344 w 4098894"/>
              <a:gd name="connsiteY7" fmla="*/ 3286125 h 3592832"/>
              <a:gd name="connsiteX8" fmla="*/ 2644144 w 4098894"/>
              <a:gd name="connsiteY8" fmla="*/ 3070225 h 3592832"/>
              <a:gd name="connsiteX9" fmla="*/ 2764794 w 4098894"/>
              <a:gd name="connsiteY9" fmla="*/ 2847975 h 3592832"/>
              <a:gd name="connsiteX10" fmla="*/ 2371094 w 4098894"/>
              <a:gd name="connsiteY10" fmla="*/ 2609850 h 3592832"/>
              <a:gd name="connsiteX11" fmla="*/ 1799594 w 4098894"/>
              <a:gd name="connsiteY11" fmla="*/ 2635250 h 3592832"/>
              <a:gd name="connsiteX12" fmla="*/ 1497969 w 4098894"/>
              <a:gd name="connsiteY12" fmla="*/ 2806700 h 3592832"/>
              <a:gd name="connsiteX13" fmla="*/ 1459869 w 4098894"/>
              <a:gd name="connsiteY13" fmla="*/ 3098800 h 3592832"/>
              <a:gd name="connsiteX14" fmla="*/ 1694819 w 4098894"/>
              <a:gd name="connsiteY14" fmla="*/ 3302000 h 3592832"/>
              <a:gd name="connsiteX15" fmla="*/ 1688469 w 4098894"/>
              <a:gd name="connsiteY15" fmla="*/ 3552825 h 3592832"/>
              <a:gd name="connsiteX16" fmla="*/ 1021719 w 4098894"/>
              <a:gd name="connsiteY16" fmla="*/ 3578225 h 3592832"/>
              <a:gd name="connsiteX17" fmla="*/ 729619 w 4098894"/>
              <a:gd name="connsiteY17" fmla="*/ 3409950 h 3592832"/>
              <a:gd name="connsiteX18" fmla="*/ 635139 w 4098894"/>
              <a:gd name="connsiteY18" fmla="*/ 3270951 h 3592832"/>
              <a:gd name="connsiteX19" fmla="*/ 637544 w 4098894"/>
              <a:gd name="connsiteY19" fmla="*/ 2032000 h 3592832"/>
              <a:gd name="connsiteX20" fmla="*/ 495728 w 4098894"/>
              <a:gd name="connsiteY20" fmla="*/ 1914620 h 3592832"/>
              <a:gd name="connsiteX21" fmla="*/ 63038 w 4098894"/>
              <a:gd name="connsiteY21" fmla="*/ 1181100 h 3592832"/>
              <a:gd name="connsiteX22" fmla="*/ 2006138 w 4098894"/>
              <a:gd name="connsiteY22" fmla="*/ 0 h 3592832"/>
              <a:gd name="connsiteX0" fmla="*/ 2006138 w 4006606"/>
              <a:gd name="connsiteY0" fmla="*/ 0 h 3592832"/>
              <a:gd name="connsiteX1" fmla="*/ 3949238 w 4006606"/>
              <a:gd name="connsiteY1" fmla="*/ 1181100 h 3592832"/>
              <a:gd name="connsiteX2" fmla="*/ 3840503 w 4006606"/>
              <a:gd name="connsiteY2" fmla="*/ 1684959 h 3592832"/>
              <a:gd name="connsiteX3" fmla="*/ 3380744 w 4006606"/>
              <a:gd name="connsiteY3" fmla="*/ 2028825 h 3592832"/>
              <a:gd name="connsiteX4" fmla="*/ 3382378 w 4006606"/>
              <a:gd name="connsiteY4" fmla="*/ 3100734 h 3592832"/>
              <a:gd name="connsiteX5" fmla="*/ 3339469 w 4006606"/>
              <a:gd name="connsiteY5" fmla="*/ 3216275 h 3592832"/>
              <a:gd name="connsiteX6" fmla="*/ 3133094 w 4006606"/>
              <a:gd name="connsiteY6" fmla="*/ 3390900 h 3592832"/>
              <a:gd name="connsiteX7" fmla="*/ 2720344 w 4006606"/>
              <a:gd name="connsiteY7" fmla="*/ 3286125 h 3592832"/>
              <a:gd name="connsiteX8" fmla="*/ 2644144 w 4006606"/>
              <a:gd name="connsiteY8" fmla="*/ 3070225 h 3592832"/>
              <a:gd name="connsiteX9" fmla="*/ 2764794 w 4006606"/>
              <a:gd name="connsiteY9" fmla="*/ 2847975 h 3592832"/>
              <a:gd name="connsiteX10" fmla="*/ 2371094 w 4006606"/>
              <a:gd name="connsiteY10" fmla="*/ 2609850 h 3592832"/>
              <a:gd name="connsiteX11" fmla="*/ 1799594 w 4006606"/>
              <a:gd name="connsiteY11" fmla="*/ 2635250 h 3592832"/>
              <a:gd name="connsiteX12" fmla="*/ 1497969 w 4006606"/>
              <a:gd name="connsiteY12" fmla="*/ 2806700 h 3592832"/>
              <a:gd name="connsiteX13" fmla="*/ 1459869 w 4006606"/>
              <a:gd name="connsiteY13" fmla="*/ 3098800 h 3592832"/>
              <a:gd name="connsiteX14" fmla="*/ 1694819 w 4006606"/>
              <a:gd name="connsiteY14" fmla="*/ 3302000 h 3592832"/>
              <a:gd name="connsiteX15" fmla="*/ 1688469 w 4006606"/>
              <a:gd name="connsiteY15" fmla="*/ 3552825 h 3592832"/>
              <a:gd name="connsiteX16" fmla="*/ 1021719 w 4006606"/>
              <a:gd name="connsiteY16" fmla="*/ 3578225 h 3592832"/>
              <a:gd name="connsiteX17" fmla="*/ 729619 w 4006606"/>
              <a:gd name="connsiteY17" fmla="*/ 3409950 h 3592832"/>
              <a:gd name="connsiteX18" fmla="*/ 635139 w 4006606"/>
              <a:gd name="connsiteY18" fmla="*/ 3270951 h 3592832"/>
              <a:gd name="connsiteX19" fmla="*/ 637544 w 4006606"/>
              <a:gd name="connsiteY19" fmla="*/ 2032000 h 3592832"/>
              <a:gd name="connsiteX20" fmla="*/ 495728 w 4006606"/>
              <a:gd name="connsiteY20" fmla="*/ 1914620 h 3592832"/>
              <a:gd name="connsiteX21" fmla="*/ 63038 w 4006606"/>
              <a:gd name="connsiteY21" fmla="*/ 1181100 h 3592832"/>
              <a:gd name="connsiteX22" fmla="*/ 2006138 w 4006606"/>
              <a:gd name="connsiteY22" fmla="*/ 0 h 3592832"/>
              <a:gd name="connsiteX0" fmla="*/ 2006138 w 3987839"/>
              <a:gd name="connsiteY0" fmla="*/ 0 h 3592832"/>
              <a:gd name="connsiteX1" fmla="*/ 3949238 w 3987839"/>
              <a:gd name="connsiteY1" fmla="*/ 1181100 h 3592832"/>
              <a:gd name="connsiteX2" fmla="*/ 3840503 w 3987839"/>
              <a:gd name="connsiteY2" fmla="*/ 1684959 h 3592832"/>
              <a:gd name="connsiteX3" fmla="*/ 3380744 w 3987839"/>
              <a:gd name="connsiteY3" fmla="*/ 2028825 h 3592832"/>
              <a:gd name="connsiteX4" fmla="*/ 3382378 w 3987839"/>
              <a:gd name="connsiteY4" fmla="*/ 3100734 h 3592832"/>
              <a:gd name="connsiteX5" fmla="*/ 3339469 w 3987839"/>
              <a:gd name="connsiteY5" fmla="*/ 3216275 h 3592832"/>
              <a:gd name="connsiteX6" fmla="*/ 3133094 w 3987839"/>
              <a:gd name="connsiteY6" fmla="*/ 3390900 h 3592832"/>
              <a:gd name="connsiteX7" fmla="*/ 2720344 w 3987839"/>
              <a:gd name="connsiteY7" fmla="*/ 3286125 h 3592832"/>
              <a:gd name="connsiteX8" fmla="*/ 2644144 w 3987839"/>
              <a:gd name="connsiteY8" fmla="*/ 3070225 h 3592832"/>
              <a:gd name="connsiteX9" fmla="*/ 2764794 w 3987839"/>
              <a:gd name="connsiteY9" fmla="*/ 2847975 h 3592832"/>
              <a:gd name="connsiteX10" fmla="*/ 2371094 w 3987839"/>
              <a:gd name="connsiteY10" fmla="*/ 2609850 h 3592832"/>
              <a:gd name="connsiteX11" fmla="*/ 1799594 w 3987839"/>
              <a:gd name="connsiteY11" fmla="*/ 2635250 h 3592832"/>
              <a:gd name="connsiteX12" fmla="*/ 1497969 w 3987839"/>
              <a:gd name="connsiteY12" fmla="*/ 2806700 h 3592832"/>
              <a:gd name="connsiteX13" fmla="*/ 1459869 w 3987839"/>
              <a:gd name="connsiteY13" fmla="*/ 3098800 h 3592832"/>
              <a:gd name="connsiteX14" fmla="*/ 1694819 w 3987839"/>
              <a:gd name="connsiteY14" fmla="*/ 3302000 h 3592832"/>
              <a:gd name="connsiteX15" fmla="*/ 1688469 w 3987839"/>
              <a:gd name="connsiteY15" fmla="*/ 3552825 h 3592832"/>
              <a:gd name="connsiteX16" fmla="*/ 1021719 w 3987839"/>
              <a:gd name="connsiteY16" fmla="*/ 3578225 h 3592832"/>
              <a:gd name="connsiteX17" fmla="*/ 729619 w 3987839"/>
              <a:gd name="connsiteY17" fmla="*/ 3409950 h 3592832"/>
              <a:gd name="connsiteX18" fmla="*/ 635139 w 3987839"/>
              <a:gd name="connsiteY18" fmla="*/ 3270951 h 3592832"/>
              <a:gd name="connsiteX19" fmla="*/ 637544 w 3987839"/>
              <a:gd name="connsiteY19" fmla="*/ 2032000 h 3592832"/>
              <a:gd name="connsiteX20" fmla="*/ 495728 w 3987839"/>
              <a:gd name="connsiteY20" fmla="*/ 1914620 h 3592832"/>
              <a:gd name="connsiteX21" fmla="*/ 63038 w 3987839"/>
              <a:gd name="connsiteY21" fmla="*/ 1181100 h 3592832"/>
              <a:gd name="connsiteX22" fmla="*/ 2006138 w 3987839"/>
              <a:gd name="connsiteY22" fmla="*/ 0 h 3592832"/>
              <a:gd name="connsiteX0" fmla="*/ 2006138 w 3973555"/>
              <a:gd name="connsiteY0" fmla="*/ 0 h 3592832"/>
              <a:gd name="connsiteX1" fmla="*/ 3949238 w 3973555"/>
              <a:gd name="connsiteY1" fmla="*/ 1181100 h 3592832"/>
              <a:gd name="connsiteX2" fmla="*/ 3840503 w 3973555"/>
              <a:gd name="connsiteY2" fmla="*/ 1684959 h 3592832"/>
              <a:gd name="connsiteX3" fmla="*/ 3380744 w 3973555"/>
              <a:gd name="connsiteY3" fmla="*/ 2028825 h 3592832"/>
              <a:gd name="connsiteX4" fmla="*/ 3382378 w 3973555"/>
              <a:gd name="connsiteY4" fmla="*/ 3100734 h 3592832"/>
              <a:gd name="connsiteX5" fmla="*/ 3339469 w 3973555"/>
              <a:gd name="connsiteY5" fmla="*/ 3216275 h 3592832"/>
              <a:gd name="connsiteX6" fmla="*/ 3133094 w 3973555"/>
              <a:gd name="connsiteY6" fmla="*/ 3390900 h 3592832"/>
              <a:gd name="connsiteX7" fmla="*/ 2720344 w 3973555"/>
              <a:gd name="connsiteY7" fmla="*/ 3286125 h 3592832"/>
              <a:gd name="connsiteX8" fmla="*/ 2644144 w 3973555"/>
              <a:gd name="connsiteY8" fmla="*/ 3070225 h 3592832"/>
              <a:gd name="connsiteX9" fmla="*/ 2764794 w 3973555"/>
              <a:gd name="connsiteY9" fmla="*/ 2847975 h 3592832"/>
              <a:gd name="connsiteX10" fmla="*/ 2371094 w 3973555"/>
              <a:gd name="connsiteY10" fmla="*/ 2609850 h 3592832"/>
              <a:gd name="connsiteX11" fmla="*/ 1799594 w 3973555"/>
              <a:gd name="connsiteY11" fmla="*/ 2635250 h 3592832"/>
              <a:gd name="connsiteX12" fmla="*/ 1497969 w 3973555"/>
              <a:gd name="connsiteY12" fmla="*/ 2806700 h 3592832"/>
              <a:gd name="connsiteX13" fmla="*/ 1459869 w 3973555"/>
              <a:gd name="connsiteY13" fmla="*/ 3098800 h 3592832"/>
              <a:gd name="connsiteX14" fmla="*/ 1694819 w 3973555"/>
              <a:gd name="connsiteY14" fmla="*/ 3302000 h 3592832"/>
              <a:gd name="connsiteX15" fmla="*/ 1688469 w 3973555"/>
              <a:gd name="connsiteY15" fmla="*/ 3552825 h 3592832"/>
              <a:gd name="connsiteX16" fmla="*/ 1021719 w 3973555"/>
              <a:gd name="connsiteY16" fmla="*/ 3578225 h 3592832"/>
              <a:gd name="connsiteX17" fmla="*/ 729619 w 3973555"/>
              <a:gd name="connsiteY17" fmla="*/ 3409950 h 3592832"/>
              <a:gd name="connsiteX18" fmla="*/ 635139 w 3973555"/>
              <a:gd name="connsiteY18" fmla="*/ 3270951 h 3592832"/>
              <a:gd name="connsiteX19" fmla="*/ 637544 w 3973555"/>
              <a:gd name="connsiteY19" fmla="*/ 2032000 h 3592832"/>
              <a:gd name="connsiteX20" fmla="*/ 495728 w 3973555"/>
              <a:gd name="connsiteY20" fmla="*/ 1914620 h 3592832"/>
              <a:gd name="connsiteX21" fmla="*/ 63038 w 3973555"/>
              <a:gd name="connsiteY21" fmla="*/ 1181100 h 3592832"/>
              <a:gd name="connsiteX22" fmla="*/ 2006138 w 3973555"/>
              <a:gd name="connsiteY22" fmla="*/ 0 h 3592832"/>
              <a:gd name="connsiteX0" fmla="*/ 2006138 w 3986806"/>
              <a:gd name="connsiteY0" fmla="*/ 0 h 3592832"/>
              <a:gd name="connsiteX1" fmla="*/ 3949238 w 3986806"/>
              <a:gd name="connsiteY1" fmla="*/ 1181100 h 3592832"/>
              <a:gd name="connsiteX2" fmla="*/ 3840503 w 3986806"/>
              <a:gd name="connsiteY2" fmla="*/ 1684959 h 3592832"/>
              <a:gd name="connsiteX3" fmla="*/ 3380744 w 3986806"/>
              <a:gd name="connsiteY3" fmla="*/ 2028825 h 3592832"/>
              <a:gd name="connsiteX4" fmla="*/ 3382378 w 3986806"/>
              <a:gd name="connsiteY4" fmla="*/ 3100734 h 3592832"/>
              <a:gd name="connsiteX5" fmla="*/ 3339469 w 3986806"/>
              <a:gd name="connsiteY5" fmla="*/ 3216275 h 3592832"/>
              <a:gd name="connsiteX6" fmla="*/ 3133094 w 3986806"/>
              <a:gd name="connsiteY6" fmla="*/ 3390900 h 3592832"/>
              <a:gd name="connsiteX7" fmla="*/ 2720344 w 3986806"/>
              <a:gd name="connsiteY7" fmla="*/ 3286125 h 3592832"/>
              <a:gd name="connsiteX8" fmla="*/ 2644144 w 3986806"/>
              <a:gd name="connsiteY8" fmla="*/ 3070225 h 3592832"/>
              <a:gd name="connsiteX9" fmla="*/ 2764794 w 3986806"/>
              <a:gd name="connsiteY9" fmla="*/ 2847975 h 3592832"/>
              <a:gd name="connsiteX10" fmla="*/ 2371094 w 3986806"/>
              <a:gd name="connsiteY10" fmla="*/ 2609850 h 3592832"/>
              <a:gd name="connsiteX11" fmla="*/ 1799594 w 3986806"/>
              <a:gd name="connsiteY11" fmla="*/ 2635250 h 3592832"/>
              <a:gd name="connsiteX12" fmla="*/ 1497969 w 3986806"/>
              <a:gd name="connsiteY12" fmla="*/ 2806700 h 3592832"/>
              <a:gd name="connsiteX13" fmla="*/ 1459869 w 3986806"/>
              <a:gd name="connsiteY13" fmla="*/ 3098800 h 3592832"/>
              <a:gd name="connsiteX14" fmla="*/ 1694819 w 3986806"/>
              <a:gd name="connsiteY14" fmla="*/ 3302000 h 3592832"/>
              <a:gd name="connsiteX15" fmla="*/ 1688469 w 3986806"/>
              <a:gd name="connsiteY15" fmla="*/ 3552825 h 3592832"/>
              <a:gd name="connsiteX16" fmla="*/ 1021719 w 3986806"/>
              <a:gd name="connsiteY16" fmla="*/ 3578225 h 3592832"/>
              <a:gd name="connsiteX17" fmla="*/ 729619 w 3986806"/>
              <a:gd name="connsiteY17" fmla="*/ 3409950 h 3592832"/>
              <a:gd name="connsiteX18" fmla="*/ 635139 w 3986806"/>
              <a:gd name="connsiteY18" fmla="*/ 3270951 h 3592832"/>
              <a:gd name="connsiteX19" fmla="*/ 637544 w 3986806"/>
              <a:gd name="connsiteY19" fmla="*/ 2032000 h 3592832"/>
              <a:gd name="connsiteX20" fmla="*/ 495728 w 3986806"/>
              <a:gd name="connsiteY20" fmla="*/ 1914620 h 3592832"/>
              <a:gd name="connsiteX21" fmla="*/ 63038 w 3986806"/>
              <a:gd name="connsiteY21" fmla="*/ 1181100 h 3592832"/>
              <a:gd name="connsiteX22" fmla="*/ 2006138 w 3986806"/>
              <a:gd name="connsiteY22" fmla="*/ 0 h 3592832"/>
              <a:gd name="connsiteX0" fmla="*/ 2006138 w 3860182"/>
              <a:gd name="connsiteY0" fmla="*/ 24214 h 3617046"/>
              <a:gd name="connsiteX1" fmla="*/ 3752123 w 3860182"/>
              <a:gd name="connsiteY1" fmla="*/ 697119 h 3617046"/>
              <a:gd name="connsiteX2" fmla="*/ 3840503 w 3860182"/>
              <a:gd name="connsiteY2" fmla="*/ 1709173 h 3617046"/>
              <a:gd name="connsiteX3" fmla="*/ 3380744 w 3860182"/>
              <a:gd name="connsiteY3" fmla="*/ 2053039 h 3617046"/>
              <a:gd name="connsiteX4" fmla="*/ 3382378 w 3860182"/>
              <a:gd name="connsiteY4" fmla="*/ 3124948 h 3617046"/>
              <a:gd name="connsiteX5" fmla="*/ 3339469 w 3860182"/>
              <a:gd name="connsiteY5" fmla="*/ 3240489 h 3617046"/>
              <a:gd name="connsiteX6" fmla="*/ 3133094 w 3860182"/>
              <a:gd name="connsiteY6" fmla="*/ 3415114 h 3617046"/>
              <a:gd name="connsiteX7" fmla="*/ 2720344 w 3860182"/>
              <a:gd name="connsiteY7" fmla="*/ 3310339 h 3617046"/>
              <a:gd name="connsiteX8" fmla="*/ 2644144 w 3860182"/>
              <a:gd name="connsiteY8" fmla="*/ 3094439 h 3617046"/>
              <a:gd name="connsiteX9" fmla="*/ 2764794 w 3860182"/>
              <a:gd name="connsiteY9" fmla="*/ 2872189 h 3617046"/>
              <a:gd name="connsiteX10" fmla="*/ 2371094 w 3860182"/>
              <a:gd name="connsiteY10" fmla="*/ 2634064 h 3617046"/>
              <a:gd name="connsiteX11" fmla="*/ 1799594 w 3860182"/>
              <a:gd name="connsiteY11" fmla="*/ 2659464 h 3617046"/>
              <a:gd name="connsiteX12" fmla="*/ 1497969 w 3860182"/>
              <a:gd name="connsiteY12" fmla="*/ 2830914 h 3617046"/>
              <a:gd name="connsiteX13" fmla="*/ 1459869 w 3860182"/>
              <a:gd name="connsiteY13" fmla="*/ 3123014 h 3617046"/>
              <a:gd name="connsiteX14" fmla="*/ 1694819 w 3860182"/>
              <a:gd name="connsiteY14" fmla="*/ 3326214 h 3617046"/>
              <a:gd name="connsiteX15" fmla="*/ 1688469 w 3860182"/>
              <a:gd name="connsiteY15" fmla="*/ 3577039 h 3617046"/>
              <a:gd name="connsiteX16" fmla="*/ 1021719 w 3860182"/>
              <a:gd name="connsiteY16" fmla="*/ 3602439 h 3617046"/>
              <a:gd name="connsiteX17" fmla="*/ 729619 w 3860182"/>
              <a:gd name="connsiteY17" fmla="*/ 3434164 h 3617046"/>
              <a:gd name="connsiteX18" fmla="*/ 635139 w 3860182"/>
              <a:gd name="connsiteY18" fmla="*/ 3295165 h 3617046"/>
              <a:gd name="connsiteX19" fmla="*/ 637544 w 3860182"/>
              <a:gd name="connsiteY19" fmla="*/ 2056214 h 3617046"/>
              <a:gd name="connsiteX20" fmla="*/ 495728 w 3860182"/>
              <a:gd name="connsiteY20" fmla="*/ 1938834 h 3617046"/>
              <a:gd name="connsiteX21" fmla="*/ 63038 w 3860182"/>
              <a:gd name="connsiteY21" fmla="*/ 1205314 h 3617046"/>
              <a:gd name="connsiteX22" fmla="*/ 2006138 w 3860182"/>
              <a:gd name="connsiteY22" fmla="*/ 24214 h 3617046"/>
              <a:gd name="connsiteX0" fmla="*/ 2006138 w 3952000"/>
              <a:gd name="connsiteY0" fmla="*/ 14673 h 3607505"/>
              <a:gd name="connsiteX1" fmla="*/ 3752123 w 3952000"/>
              <a:gd name="connsiteY1" fmla="*/ 687578 h 3607505"/>
              <a:gd name="connsiteX2" fmla="*/ 3840503 w 3952000"/>
              <a:gd name="connsiteY2" fmla="*/ 1699632 h 3607505"/>
              <a:gd name="connsiteX3" fmla="*/ 3380744 w 3952000"/>
              <a:gd name="connsiteY3" fmla="*/ 2043498 h 3607505"/>
              <a:gd name="connsiteX4" fmla="*/ 3382378 w 3952000"/>
              <a:gd name="connsiteY4" fmla="*/ 3115407 h 3607505"/>
              <a:gd name="connsiteX5" fmla="*/ 3339469 w 3952000"/>
              <a:gd name="connsiteY5" fmla="*/ 3230948 h 3607505"/>
              <a:gd name="connsiteX6" fmla="*/ 3133094 w 3952000"/>
              <a:gd name="connsiteY6" fmla="*/ 3405573 h 3607505"/>
              <a:gd name="connsiteX7" fmla="*/ 2720344 w 3952000"/>
              <a:gd name="connsiteY7" fmla="*/ 3300798 h 3607505"/>
              <a:gd name="connsiteX8" fmla="*/ 2644144 w 3952000"/>
              <a:gd name="connsiteY8" fmla="*/ 3084898 h 3607505"/>
              <a:gd name="connsiteX9" fmla="*/ 2764794 w 3952000"/>
              <a:gd name="connsiteY9" fmla="*/ 2862648 h 3607505"/>
              <a:gd name="connsiteX10" fmla="*/ 2371094 w 3952000"/>
              <a:gd name="connsiteY10" fmla="*/ 2624523 h 3607505"/>
              <a:gd name="connsiteX11" fmla="*/ 1799594 w 3952000"/>
              <a:gd name="connsiteY11" fmla="*/ 2649923 h 3607505"/>
              <a:gd name="connsiteX12" fmla="*/ 1497969 w 3952000"/>
              <a:gd name="connsiteY12" fmla="*/ 2821373 h 3607505"/>
              <a:gd name="connsiteX13" fmla="*/ 1459869 w 3952000"/>
              <a:gd name="connsiteY13" fmla="*/ 3113473 h 3607505"/>
              <a:gd name="connsiteX14" fmla="*/ 1694819 w 3952000"/>
              <a:gd name="connsiteY14" fmla="*/ 3316673 h 3607505"/>
              <a:gd name="connsiteX15" fmla="*/ 1688469 w 3952000"/>
              <a:gd name="connsiteY15" fmla="*/ 3567498 h 3607505"/>
              <a:gd name="connsiteX16" fmla="*/ 1021719 w 3952000"/>
              <a:gd name="connsiteY16" fmla="*/ 3592898 h 3607505"/>
              <a:gd name="connsiteX17" fmla="*/ 729619 w 3952000"/>
              <a:gd name="connsiteY17" fmla="*/ 3424623 h 3607505"/>
              <a:gd name="connsiteX18" fmla="*/ 635139 w 3952000"/>
              <a:gd name="connsiteY18" fmla="*/ 3285624 h 3607505"/>
              <a:gd name="connsiteX19" fmla="*/ 637544 w 3952000"/>
              <a:gd name="connsiteY19" fmla="*/ 2046673 h 3607505"/>
              <a:gd name="connsiteX20" fmla="*/ 495728 w 3952000"/>
              <a:gd name="connsiteY20" fmla="*/ 1929293 h 3607505"/>
              <a:gd name="connsiteX21" fmla="*/ 63038 w 3952000"/>
              <a:gd name="connsiteY21" fmla="*/ 1195773 h 3607505"/>
              <a:gd name="connsiteX22" fmla="*/ 2006138 w 3952000"/>
              <a:gd name="connsiteY22" fmla="*/ 14673 h 3607505"/>
              <a:gd name="connsiteX0" fmla="*/ 2006138 w 3981904"/>
              <a:gd name="connsiteY0" fmla="*/ 9695 h 3602527"/>
              <a:gd name="connsiteX1" fmla="*/ 3752123 w 3981904"/>
              <a:gd name="connsiteY1" fmla="*/ 682600 h 3602527"/>
              <a:gd name="connsiteX2" fmla="*/ 3922233 w 3981904"/>
              <a:gd name="connsiteY2" fmla="*/ 1610591 h 3602527"/>
              <a:gd name="connsiteX3" fmla="*/ 3380744 w 3981904"/>
              <a:gd name="connsiteY3" fmla="*/ 2038520 h 3602527"/>
              <a:gd name="connsiteX4" fmla="*/ 3382378 w 3981904"/>
              <a:gd name="connsiteY4" fmla="*/ 3110429 h 3602527"/>
              <a:gd name="connsiteX5" fmla="*/ 3339469 w 3981904"/>
              <a:gd name="connsiteY5" fmla="*/ 3225970 h 3602527"/>
              <a:gd name="connsiteX6" fmla="*/ 3133094 w 3981904"/>
              <a:gd name="connsiteY6" fmla="*/ 3400595 h 3602527"/>
              <a:gd name="connsiteX7" fmla="*/ 2720344 w 3981904"/>
              <a:gd name="connsiteY7" fmla="*/ 3295820 h 3602527"/>
              <a:gd name="connsiteX8" fmla="*/ 2644144 w 3981904"/>
              <a:gd name="connsiteY8" fmla="*/ 3079920 h 3602527"/>
              <a:gd name="connsiteX9" fmla="*/ 2764794 w 3981904"/>
              <a:gd name="connsiteY9" fmla="*/ 2857670 h 3602527"/>
              <a:gd name="connsiteX10" fmla="*/ 2371094 w 3981904"/>
              <a:gd name="connsiteY10" fmla="*/ 2619545 h 3602527"/>
              <a:gd name="connsiteX11" fmla="*/ 1799594 w 3981904"/>
              <a:gd name="connsiteY11" fmla="*/ 2644945 h 3602527"/>
              <a:gd name="connsiteX12" fmla="*/ 1497969 w 3981904"/>
              <a:gd name="connsiteY12" fmla="*/ 2816395 h 3602527"/>
              <a:gd name="connsiteX13" fmla="*/ 1459869 w 3981904"/>
              <a:gd name="connsiteY13" fmla="*/ 3108495 h 3602527"/>
              <a:gd name="connsiteX14" fmla="*/ 1694819 w 3981904"/>
              <a:gd name="connsiteY14" fmla="*/ 3311695 h 3602527"/>
              <a:gd name="connsiteX15" fmla="*/ 1688469 w 3981904"/>
              <a:gd name="connsiteY15" fmla="*/ 3562520 h 3602527"/>
              <a:gd name="connsiteX16" fmla="*/ 1021719 w 3981904"/>
              <a:gd name="connsiteY16" fmla="*/ 3587920 h 3602527"/>
              <a:gd name="connsiteX17" fmla="*/ 729619 w 3981904"/>
              <a:gd name="connsiteY17" fmla="*/ 3419645 h 3602527"/>
              <a:gd name="connsiteX18" fmla="*/ 635139 w 3981904"/>
              <a:gd name="connsiteY18" fmla="*/ 3280646 h 3602527"/>
              <a:gd name="connsiteX19" fmla="*/ 637544 w 3981904"/>
              <a:gd name="connsiteY19" fmla="*/ 2041695 h 3602527"/>
              <a:gd name="connsiteX20" fmla="*/ 495728 w 3981904"/>
              <a:gd name="connsiteY20" fmla="*/ 1924315 h 3602527"/>
              <a:gd name="connsiteX21" fmla="*/ 63038 w 3981904"/>
              <a:gd name="connsiteY21" fmla="*/ 1190795 h 3602527"/>
              <a:gd name="connsiteX22" fmla="*/ 2006138 w 3981904"/>
              <a:gd name="connsiteY22" fmla="*/ 9695 h 3602527"/>
              <a:gd name="connsiteX0" fmla="*/ 2006138 w 4016412"/>
              <a:gd name="connsiteY0" fmla="*/ 9695 h 3602527"/>
              <a:gd name="connsiteX1" fmla="*/ 3752123 w 4016412"/>
              <a:gd name="connsiteY1" fmla="*/ 682600 h 3602527"/>
              <a:gd name="connsiteX2" fmla="*/ 3922233 w 4016412"/>
              <a:gd name="connsiteY2" fmla="*/ 1610591 h 3602527"/>
              <a:gd name="connsiteX3" fmla="*/ 3380744 w 4016412"/>
              <a:gd name="connsiteY3" fmla="*/ 2038520 h 3602527"/>
              <a:gd name="connsiteX4" fmla="*/ 3382378 w 4016412"/>
              <a:gd name="connsiteY4" fmla="*/ 3110429 h 3602527"/>
              <a:gd name="connsiteX5" fmla="*/ 3339469 w 4016412"/>
              <a:gd name="connsiteY5" fmla="*/ 3225970 h 3602527"/>
              <a:gd name="connsiteX6" fmla="*/ 3133094 w 4016412"/>
              <a:gd name="connsiteY6" fmla="*/ 3400595 h 3602527"/>
              <a:gd name="connsiteX7" fmla="*/ 2720344 w 4016412"/>
              <a:gd name="connsiteY7" fmla="*/ 3295820 h 3602527"/>
              <a:gd name="connsiteX8" fmla="*/ 2644144 w 4016412"/>
              <a:gd name="connsiteY8" fmla="*/ 3079920 h 3602527"/>
              <a:gd name="connsiteX9" fmla="*/ 2764794 w 4016412"/>
              <a:gd name="connsiteY9" fmla="*/ 2857670 h 3602527"/>
              <a:gd name="connsiteX10" fmla="*/ 2371094 w 4016412"/>
              <a:gd name="connsiteY10" fmla="*/ 2619545 h 3602527"/>
              <a:gd name="connsiteX11" fmla="*/ 1799594 w 4016412"/>
              <a:gd name="connsiteY11" fmla="*/ 2644945 h 3602527"/>
              <a:gd name="connsiteX12" fmla="*/ 1497969 w 4016412"/>
              <a:gd name="connsiteY12" fmla="*/ 2816395 h 3602527"/>
              <a:gd name="connsiteX13" fmla="*/ 1459869 w 4016412"/>
              <a:gd name="connsiteY13" fmla="*/ 3108495 h 3602527"/>
              <a:gd name="connsiteX14" fmla="*/ 1694819 w 4016412"/>
              <a:gd name="connsiteY14" fmla="*/ 3311695 h 3602527"/>
              <a:gd name="connsiteX15" fmla="*/ 1688469 w 4016412"/>
              <a:gd name="connsiteY15" fmla="*/ 3562520 h 3602527"/>
              <a:gd name="connsiteX16" fmla="*/ 1021719 w 4016412"/>
              <a:gd name="connsiteY16" fmla="*/ 3587920 h 3602527"/>
              <a:gd name="connsiteX17" fmla="*/ 729619 w 4016412"/>
              <a:gd name="connsiteY17" fmla="*/ 3419645 h 3602527"/>
              <a:gd name="connsiteX18" fmla="*/ 635139 w 4016412"/>
              <a:gd name="connsiteY18" fmla="*/ 3280646 h 3602527"/>
              <a:gd name="connsiteX19" fmla="*/ 637544 w 4016412"/>
              <a:gd name="connsiteY19" fmla="*/ 2041695 h 3602527"/>
              <a:gd name="connsiteX20" fmla="*/ 495728 w 4016412"/>
              <a:gd name="connsiteY20" fmla="*/ 1924315 h 3602527"/>
              <a:gd name="connsiteX21" fmla="*/ 63038 w 4016412"/>
              <a:gd name="connsiteY21" fmla="*/ 1190795 h 3602527"/>
              <a:gd name="connsiteX22" fmla="*/ 2006138 w 4016412"/>
              <a:gd name="connsiteY22" fmla="*/ 9695 h 3602527"/>
              <a:gd name="connsiteX0" fmla="*/ 2006138 w 4006236"/>
              <a:gd name="connsiteY0" fmla="*/ 11864 h 3604696"/>
              <a:gd name="connsiteX1" fmla="*/ 3752123 w 4006236"/>
              <a:gd name="connsiteY1" fmla="*/ 684769 h 3604696"/>
              <a:gd name="connsiteX2" fmla="*/ 3922233 w 4006236"/>
              <a:gd name="connsiteY2" fmla="*/ 1612760 h 3604696"/>
              <a:gd name="connsiteX3" fmla="*/ 3380744 w 4006236"/>
              <a:gd name="connsiteY3" fmla="*/ 2040689 h 3604696"/>
              <a:gd name="connsiteX4" fmla="*/ 3382378 w 4006236"/>
              <a:gd name="connsiteY4" fmla="*/ 3112598 h 3604696"/>
              <a:gd name="connsiteX5" fmla="*/ 3339469 w 4006236"/>
              <a:gd name="connsiteY5" fmla="*/ 3228139 h 3604696"/>
              <a:gd name="connsiteX6" fmla="*/ 3133094 w 4006236"/>
              <a:gd name="connsiteY6" fmla="*/ 3402764 h 3604696"/>
              <a:gd name="connsiteX7" fmla="*/ 2720344 w 4006236"/>
              <a:gd name="connsiteY7" fmla="*/ 3297989 h 3604696"/>
              <a:gd name="connsiteX8" fmla="*/ 2644144 w 4006236"/>
              <a:gd name="connsiteY8" fmla="*/ 3082089 h 3604696"/>
              <a:gd name="connsiteX9" fmla="*/ 2764794 w 4006236"/>
              <a:gd name="connsiteY9" fmla="*/ 2859839 h 3604696"/>
              <a:gd name="connsiteX10" fmla="*/ 2371094 w 4006236"/>
              <a:gd name="connsiteY10" fmla="*/ 2621714 h 3604696"/>
              <a:gd name="connsiteX11" fmla="*/ 1799594 w 4006236"/>
              <a:gd name="connsiteY11" fmla="*/ 2647114 h 3604696"/>
              <a:gd name="connsiteX12" fmla="*/ 1497969 w 4006236"/>
              <a:gd name="connsiteY12" fmla="*/ 2818564 h 3604696"/>
              <a:gd name="connsiteX13" fmla="*/ 1459869 w 4006236"/>
              <a:gd name="connsiteY13" fmla="*/ 3110664 h 3604696"/>
              <a:gd name="connsiteX14" fmla="*/ 1694819 w 4006236"/>
              <a:gd name="connsiteY14" fmla="*/ 3313864 h 3604696"/>
              <a:gd name="connsiteX15" fmla="*/ 1688469 w 4006236"/>
              <a:gd name="connsiteY15" fmla="*/ 3564689 h 3604696"/>
              <a:gd name="connsiteX16" fmla="*/ 1021719 w 4006236"/>
              <a:gd name="connsiteY16" fmla="*/ 3590089 h 3604696"/>
              <a:gd name="connsiteX17" fmla="*/ 729619 w 4006236"/>
              <a:gd name="connsiteY17" fmla="*/ 3421814 h 3604696"/>
              <a:gd name="connsiteX18" fmla="*/ 635139 w 4006236"/>
              <a:gd name="connsiteY18" fmla="*/ 3282815 h 3604696"/>
              <a:gd name="connsiteX19" fmla="*/ 637544 w 4006236"/>
              <a:gd name="connsiteY19" fmla="*/ 2043864 h 3604696"/>
              <a:gd name="connsiteX20" fmla="*/ 495728 w 4006236"/>
              <a:gd name="connsiteY20" fmla="*/ 1926484 h 3604696"/>
              <a:gd name="connsiteX21" fmla="*/ 63038 w 4006236"/>
              <a:gd name="connsiteY21" fmla="*/ 1192964 h 3604696"/>
              <a:gd name="connsiteX22" fmla="*/ 2006138 w 4006236"/>
              <a:gd name="connsiteY22" fmla="*/ 11864 h 3604696"/>
              <a:gd name="connsiteX0" fmla="*/ 2006138 w 4000300"/>
              <a:gd name="connsiteY0" fmla="*/ 9991 h 3602823"/>
              <a:gd name="connsiteX1" fmla="*/ 3752123 w 4000300"/>
              <a:gd name="connsiteY1" fmla="*/ 682896 h 3602823"/>
              <a:gd name="connsiteX2" fmla="*/ 3898194 w 4000300"/>
              <a:gd name="connsiteY2" fmla="*/ 1714054 h 3602823"/>
              <a:gd name="connsiteX3" fmla="*/ 3380744 w 4000300"/>
              <a:gd name="connsiteY3" fmla="*/ 2038816 h 3602823"/>
              <a:gd name="connsiteX4" fmla="*/ 3382378 w 4000300"/>
              <a:gd name="connsiteY4" fmla="*/ 3110725 h 3602823"/>
              <a:gd name="connsiteX5" fmla="*/ 3339469 w 4000300"/>
              <a:gd name="connsiteY5" fmla="*/ 3226266 h 3602823"/>
              <a:gd name="connsiteX6" fmla="*/ 3133094 w 4000300"/>
              <a:gd name="connsiteY6" fmla="*/ 3400891 h 3602823"/>
              <a:gd name="connsiteX7" fmla="*/ 2720344 w 4000300"/>
              <a:gd name="connsiteY7" fmla="*/ 3296116 h 3602823"/>
              <a:gd name="connsiteX8" fmla="*/ 2644144 w 4000300"/>
              <a:gd name="connsiteY8" fmla="*/ 3080216 h 3602823"/>
              <a:gd name="connsiteX9" fmla="*/ 2764794 w 4000300"/>
              <a:gd name="connsiteY9" fmla="*/ 2857966 h 3602823"/>
              <a:gd name="connsiteX10" fmla="*/ 2371094 w 4000300"/>
              <a:gd name="connsiteY10" fmla="*/ 2619841 h 3602823"/>
              <a:gd name="connsiteX11" fmla="*/ 1799594 w 4000300"/>
              <a:gd name="connsiteY11" fmla="*/ 2645241 h 3602823"/>
              <a:gd name="connsiteX12" fmla="*/ 1497969 w 4000300"/>
              <a:gd name="connsiteY12" fmla="*/ 2816691 h 3602823"/>
              <a:gd name="connsiteX13" fmla="*/ 1459869 w 4000300"/>
              <a:gd name="connsiteY13" fmla="*/ 3108791 h 3602823"/>
              <a:gd name="connsiteX14" fmla="*/ 1694819 w 4000300"/>
              <a:gd name="connsiteY14" fmla="*/ 3311991 h 3602823"/>
              <a:gd name="connsiteX15" fmla="*/ 1688469 w 4000300"/>
              <a:gd name="connsiteY15" fmla="*/ 3562816 h 3602823"/>
              <a:gd name="connsiteX16" fmla="*/ 1021719 w 4000300"/>
              <a:gd name="connsiteY16" fmla="*/ 3588216 h 3602823"/>
              <a:gd name="connsiteX17" fmla="*/ 729619 w 4000300"/>
              <a:gd name="connsiteY17" fmla="*/ 3419941 h 3602823"/>
              <a:gd name="connsiteX18" fmla="*/ 635139 w 4000300"/>
              <a:gd name="connsiteY18" fmla="*/ 3280942 h 3602823"/>
              <a:gd name="connsiteX19" fmla="*/ 637544 w 4000300"/>
              <a:gd name="connsiteY19" fmla="*/ 2041991 h 3602823"/>
              <a:gd name="connsiteX20" fmla="*/ 495728 w 4000300"/>
              <a:gd name="connsiteY20" fmla="*/ 1924611 h 3602823"/>
              <a:gd name="connsiteX21" fmla="*/ 63038 w 4000300"/>
              <a:gd name="connsiteY21" fmla="*/ 1191091 h 3602823"/>
              <a:gd name="connsiteX22" fmla="*/ 2006138 w 4000300"/>
              <a:gd name="connsiteY22" fmla="*/ 9991 h 3602823"/>
              <a:gd name="connsiteX0" fmla="*/ 2006138 w 3957234"/>
              <a:gd name="connsiteY0" fmla="*/ 19205 h 3612037"/>
              <a:gd name="connsiteX1" fmla="*/ 3732892 w 3957234"/>
              <a:gd name="connsiteY1" fmla="*/ 558376 h 3612037"/>
              <a:gd name="connsiteX2" fmla="*/ 3898194 w 3957234"/>
              <a:gd name="connsiteY2" fmla="*/ 1723268 h 3612037"/>
              <a:gd name="connsiteX3" fmla="*/ 3380744 w 3957234"/>
              <a:gd name="connsiteY3" fmla="*/ 2048030 h 3612037"/>
              <a:gd name="connsiteX4" fmla="*/ 3382378 w 3957234"/>
              <a:gd name="connsiteY4" fmla="*/ 3119939 h 3612037"/>
              <a:gd name="connsiteX5" fmla="*/ 3339469 w 3957234"/>
              <a:gd name="connsiteY5" fmla="*/ 3235480 h 3612037"/>
              <a:gd name="connsiteX6" fmla="*/ 3133094 w 3957234"/>
              <a:gd name="connsiteY6" fmla="*/ 3410105 h 3612037"/>
              <a:gd name="connsiteX7" fmla="*/ 2720344 w 3957234"/>
              <a:gd name="connsiteY7" fmla="*/ 3305330 h 3612037"/>
              <a:gd name="connsiteX8" fmla="*/ 2644144 w 3957234"/>
              <a:gd name="connsiteY8" fmla="*/ 3089430 h 3612037"/>
              <a:gd name="connsiteX9" fmla="*/ 2764794 w 3957234"/>
              <a:gd name="connsiteY9" fmla="*/ 2867180 h 3612037"/>
              <a:gd name="connsiteX10" fmla="*/ 2371094 w 3957234"/>
              <a:gd name="connsiteY10" fmla="*/ 2629055 h 3612037"/>
              <a:gd name="connsiteX11" fmla="*/ 1799594 w 3957234"/>
              <a:gd name="connsiteY11" fmla="*/ 2654455 h 3612037"/>
              <a:gd name="connsiteX12" fmla="*/ 1497969 w 3957234"/>
              <a:gd name="connsiteY12" fmla="*/ 2825905 h 3612037"/>
              <a:gd name="connsiteX13" fmla="*/ 1459869 w 3957234"/>
              <a:gd name="connsiteY13" fmla="*/ 3118005 h 3612037"/>
              <a:gd name="connsiteX14" fmla="*/ 1694819 w 3957234"/>
              <a:gd name="connsiteY14" fmla="*/ 3321205 h 3612037"/>
              <a:gd name="connsiteX15" fmla="*/ 1688469 w 3957234"/>
              <a:gd name="connsiteY15" fmla="*/ 3572030 h 3612037"/>
              <a:gd name="connsiteX16" fmla="*/ 1021719 w 3957234"/>
              <a:gd name="connsiteY16" fmla="*/ 3597430 h 3612037"/>
              <a:gd name="connsiteX17" fmla="*/ 729619 w 3957234"/>
              <a:gd name="connsiteY17" fmla="*/ 3429155 h 3612037"/>
              <a:gd name="connsiteX18" fmla="*/ 635139 w 3957234"/>
              <a:gd name="connsiteY18" fmla="*/ 3290156 h 3612037"/>
              <a:gd name="connsiteX19" fmla="*/ 637544 w 3957234"/>
              <a:gd name="connsiteY19" fmla="*/ 2051205 h 3612037"/>
              <a:gd name="connsiteX20" fmla="*/ 495728 w 3957234"/>
              <a:gd name="connsiteY20" fmla="*/ 1933825 h 3612037"/>
              <a:gd name="connsiteX21" fmla="*/ 63038 w 3957234"/>
              <a:gd name="connsiteY21" fmla="*/ 1200305 h 3612037"/>
              <a:gd name="connsiteX22" fmla="*/ 2006138 w 3957234"/>
              <a:gd name="connsiteY22" fmla="*/ 19205 h 3612037"/>
              <a:gd name="connsiteX0" fmla="*/ 2006138 w 3950255"/>
              <a:gd name="connsiteY0" fmla="*/ 21944 h 3614776"/>
              <a:gd name="connsiteX1" fmla="*/ 3732892 w 3950255"/>
              <a:gd name="connsiteY1" fmla="*/ 561115 h 3614776"/>
              <a:gd name="connsiteX2" fmla="*/ 3898194 w 3950255"/>
              <a:gd name="connsiteY2" fmla="*/ 1726007 h 3614776"/>
              <a:gd name="connsiteX3" fmla="*/ 3380744 w 3950255"/>
              <a:gd name="connsiteY3" fmla="*/ 2050769 h 3614776"/>
              <a:gd name="connsiteX4" fmla="*/ 3382378 w 3950255"/>
              <a:gd name="connsiteY4" fmla="*/ 3122678 h 3614776"/>
              <a:gd name="connsiteX5" fmla="*/ 3339469 w 3950255"/>
              <a:gd name="connsiteY5" fmla="*/ 3238219 h 3614776"/>
              <a:gd name="connsiteX6" fmla="*/ 3133094 w 3950255"/>
              <a:gd name="connsiteY6" fmla="*/ 3412844 h 3614776"/>
              <a:gd name="connsiteX7" fmla="*/ 2720344 w 3950255"/>
              <a:gd name="connsiteY7" fmla="*/ 3308069 h 3614776"/>
              <a:gd name="connsiteX8" fmla="*/ 2644144 w 3950255"/>
              <a:gd name="connsiteY8" fmla="*/ 3092169 h 3614776"/>
              <a:gd name="connsiteX9" fmla="*/ 2764794 w 3950255"/>
              <a:gd name="connsiteY9" fmla="*/ 2869919 h 3614776"/>
              <a:gd name="connsiteX10" fmla="*/ 2371094 w 3950255"/>
              <a:gd name="connsiteY10" fmla="*/ 2631794 h 3614776"/>
              <a:gd name="connsiteX11" fmla="*/ 1799594 w 3950255"/>
              <a:gd name="connsiteY11" fmla="*/ 2657194 h 3614776"/>
              <a:gd name="connsiteX12" fmla="*/ 1497969 w 3950255"/>
              <a:gd name="connsiteY12" fmla="*/ 2828644 h 3614776"/>
              <a:gd name="connsiteX13" fmla="*/ 1459869 w 3950255"/>
              <a:gd name="connsiteY13" fmla="*/ 3120744 h 3614776"/>
              <a:gd name="connsiteX14" fmla="*/ 1694819 w 3950255"/>
              <a:gd name="connsiteY14" fmla="*/ 3323944 h 3614776"/>
              <a:gd name="connsiteX15" fmla="*/ 1688469 w 3950255"/>
              <a:gd name="connsiteY15" fmla="*/ 3574769 h 3614776"/>
              <a:gd name="connsiteX16" fmla="*/ 1021719 w 3950255"/>
              <a:gd name="connsiteY16" fmla="*/ 3600169 h 3614776"/>
              <a:gd name="connsiteX17" fmla="*/ 729619 w 3950255"/>
              <a:gd name="connsiteY17" fmla="*/ 3431894 h 3614776"/>
              <a:gd name="connsiteX18" fmla="*/ 635139 w 3950255"/>
              <a:gd name="connsiteY18" fmla="*/ 3292895 h 3614776"/>
              <a:gd name="connsiteX19" fmla="*/ 637544 w 3950255"/>
              <a:gd name="connsiteY19" fmla="*/ 2053944 h 3614776"/>
              <a:gd name="connsiteX20" fmla="*/ 495728 w 3950255"/>
              <a:gd name="connsiteY20" fmla="*/ 1936564 h 3614776"/>
              <a:gd name="connsiteX21" fmla="*/ 63038 w 3950255"/>
              <a:gd name="connsiteY21" fmla="*/ 1203044 h 3614776"/>
              <a:gd name="connsiteX22" fmla="*/ 2006138 w 3950255"/>
              <a:gd name="connsiteY22" fmla="*/ 21944 h 3614776"/>
              <a:gd name="connsiteX0" fmla="*/ 2006138 w 3945131"/>
              <a:gd name="connsiteY0" fmla="*/ 23807 h 3616639"/>
              <a:gd name="connsiteX1" fmla="*/ 3732892 w 3945131"/>
              <a:gd name="connsiteY1" fmla="*/ 562978 h 3616639"/>
              <a:gd name="connsiteX2" fmla="*/ 3898194 w 3945131"/>
              <a:gd name="connsiteY2" fmla="*/ 1727870 h 3616639"/>
              <a:gd name="connsiteX3" fmla="*/ 3380744 w 3945131"/>
              <a:gd name="connsiteY3" fmla="*/ 2052632 h 3616639"/>
              <a:gd name="connsiteX4" fmla="*/ 3382378 w 3945131"/>
              <a:gd name="connsiteY4" fmla="*/ 3124541 h 3616639"/>
              <a:gd name="connsiteX5" fmla="*/ 3339469 w 3945131"/>
              <a:gd name="connsiteY5" fmla="*/ 3240082 h 3616639"/>
              <a:gd name="connsiteX6" fmla="*/ 3133094 w 3945131"/>
              <a:gd name="connsiteY6" fmla="*/ 3414707 h 3616639"/>
              <a:gd name="connsiteX7" fmla="*/ 2720344 w 3945131"/>
              <a:gd name="connsiteY7" fmla="*/ 3309932 h 3616639"/>
              <a:gd name="connsiteX8" fmla="*/ 2644144 w 3945131"/>
              <a:gd name="connsiteY8" fmla="*/ 3094032 h 3616639"/>
              <a:gd name="connsiteX9" fmla="*/ 2764794 w 3945131"/>
              <a:gd name="connsiteY9" fmla="*/ 2871782 h 3616639"/>
              <a:gd name="connsiteX10" fmla="*/ 2371094 w 3945131"/>
              <a:gd name="connsiteY10" fmla="*/ 2633657 h 3616639"/>
              <a:gd name="connsiteX11" fmla="*/ 1799594 w 3945131"/>
              <a:gd name="connsiteY11" fmla="*/ 2659057 h 3616639"/>
              <a:gd name="connsiteX12" fmla="*/ 1497969 w 3945131"/>
              <a:gd name="connsiteY12" fmla="*/ 2830507 h 3616639"/>
              <a:gd name="connsiteX13" fmla="*/ 1459869 w 3945131"/>
              <a:gd name="connsiteY13" fmla="*/ 3122607 h 3616639"/>
              <a:gd name="connsiteX14" fmla="*/ 1694819 w 3945131"/>
              <a:gd name="connsiteY14" fmla="*/ 3325807 h 3616639"/>
              <a:gd name="connsiteX15" fmla="*/ 1688469 w 3945131"/>
              <a:gd name="connsiteY15" fmla="*/ 3576632 h 3616639"/>
              <a:gd name="connsiteX16" fmla="*/ 1021719 w 3945131"/>
              <a:gd name="connsiteY16" fmla="*/ 3602032 h 3616639"/>
              <a:gd name="connsiteX17" fmla="*/ 729619 w 3945131"/>
              <a:gd name="connsiteY17" fmla="*/ 3433757 h 3616639"/>
              <a:gd name="connsiteX18" fmla="*/ 635139 w 3945131"/>
              <a:gd name="connsiteY18" fmla="*/ 3294758 h 3616639"/>
              <a:gd name="connsiteX19" fmla="*/ 637544 w 3945131"/>
              <a:gd name="connsiteY19" fmla="*/ 2055807 h 3616639"/>
              <a:gd name="connsiteX20" fmla="*/ 495728 w 3945131"/>
              <a:gd name="connsiteY20" fmla="*/ 1938427 h 3616639"/>
              <a:gd name="connsiteX21" fmla="*/ 63038 w 3945131"/>
              <a:gd name="connsiteY21" fmla="*/ 1204907 h 3616639"/>
              <a:gd name="connsiteX22" fmla="*/ 2006138 w 3945131"/>
              <a:gd name="connsiteY22" fmla="*/ 23807 h 3616639"/>
              <a:gd name="connsiteX0" fmla="*/ 2006138 w 3945131"/>
              <a:gd name="connsiteY0" fmla="*/ 23807 h 3616639"/>
              <a:gd name="connsiteX1" fmla="*/ 3732892 w 3945131"/>
              <a:gd name="connsiteY1" fmla="*/ 562978 h 3616639"/>
              <a:gd name="connsiteX2" fmla="*/ 3898194 w 3945131"/>
              <a:gd name="connsiteY2" fmla="*/ 1727870 h 3616639"/>
              <a:gd name="connsiteX3" fmla="*/ 3380744 w 3945131"/>
              <a:gd name="connsiteY3" fmla="*/ 2052632 h 3616639"/>
              <a:gd name="connsiteX4" fmla="*/ 3382378 w 3945131"/>
              <a:gd name="connsiteY4" fmla="*/ 3124541 h 3616639"/>
              <a:gd name="connsiteX5" fmla="*/ 3339469 w 3945131"/>
              <a:gd name="connsiteY5" fmla="*/ 3240082 h 3616639"/>
              <a:gd name="connsiteX6" fmla="*/ 3133094 w 3945131"/>
              <a:gd name="connsiteY6" fmla="*/ 3414707 h 3616639"/>
              <a:gd name="connsiteX7" fmla="*/ 2720344 w 3945131"/>
              <a:gd name="connsiteY7" fmla="*/ 3309932 h 3616639"/>
              <a:gd name="connsiteX8" fmla="*/ 2644144 w 3945131"/>
              <a:gd name="connsiteY8" fmla="*/ 3094032 h 3616639"/>
              <a:gd name="connsiteX9" fmla="*/ 2764794 w 3945131"/>
              <a:gd name="connsiteY9" fmla="*/ 2871782 h 3616639"/>
              <a:gd name="connsiteX10" fmla="*/ 2371094 w 3945131"/>
              <a:gd name="connsiteY10" fmla="*/ 2633657 h 3616639"/>
              <a:gd name="connsiteX11" fmla="*/ 1799594 w 3945131"/>
              <a:gd name="connsiteY11" fmla="*/ 2659057 h 3616639"/>
              <a:gd name="connsiteX12" fmla="*/ 1497969 w 3945131"/>
              <a:gd name="connsiteY12" fmla="*/ 2830507 h 3616639"/>
              <a:gd name="connsiteX13" fmla="*/ 1459869 w 3945131"/>
              <a:gd name="connsiteY13" fmla="*/ 3122607 h 3616639"/>
              <a:gd name="connsiteX14" fmla="*/ 1694819 w 3945131"/>
              <a:gd name="connsiteY14" fmla="*/ 3325807 h 3616639"/>
              <a:gd name="connsiteX15" fmla="*/ 1688469 w 3945131"/>
              <a:gd name="connsiteY15" fmla="*/ 3576632 h 3616639"/>
              <a:gd name="connsiteX16" fmla="*/ 1021719 w 3945131"/>
              <a:gd name="connsiteY16" fmla="*/ 3602032 h 3616639"/>
              <a:gd name="connsiteX17" fmla="*/ 729619 w 3945131"/>
              <a:gd name="connsiteY17" fmla="*/ 3433757 h 3616639"/>
              <a:gd name="connsiteX18" fmla="*/ 635139 w 3945131"/>
              <a:gd name="connsiteY18" fmla="*/ 3294758 h 3616639"/>
              <a:gd name="connsiteX19" fmla="*/ 637544 w 3945131"/>
              <a:gd name="connsiteY19" fmla="*/ 2055807 h 3616639"/>
              <a:gd name="connsiteX20" fmla="*/ 495728 w 3945131"/>
              <a:gd name="connsiteY20" fmla="*/ 1938427 h 3616639"/>
              <a:gd name="connsiteX21" fmla="*/ 63038 w 3945131"/>
              <a:gd name="connsiteY21" fmla="*/ 1204907 h 3616639"/>
              <a:gd name="connsiteX22" fmla="*/ 2006138 w 3945131"/>
              <a:gd name="connsiteY22" fmla="*/ 23807 h 3616639"/>
              <a:gd name="connsiteX0" fmla="*/ 2006138 w 3945131"/>
              <a:gd name="connsiteY0" fmla="*/ 23807 h 3616639"/>
              <a:gd name="connsiteX1" fmla="*/ 3732892 w 3945131"/>
              <a:gd name="connsiteY1" fmla="*/ 562978 h 3616639"/>
              <a:gd name="connsiteX2" fmla="*/ 3898194 w 3945131"/>
              <a:gd name="connsiteY2" fmla="*/ 1727870 h 3616639"/>
              <a:gd name="connsiteX3" fmla="*/ 3380744 w 3945131"/>
              <a:gd name="connsiteY3" fmla="*/ 2052632 h 3616639"/>
              <a:gd name="connsiteX4" fmla="*/ 3382378 w 3945131"/>
              <a:gd name="connsiteY4" fmla="*/ 3124541 h 3616639"/>
              <a:gd name="connsiteX5" fmla="*/ 3339469 w 3945131"/>
              <a:gd name="connsiteY5" fmla="*/ 3240082 h 3616639"/>
              <a:gd name="connsiteX6" fmla="*/ 3133094 w 3945131"/>
              <a:gd name="connsiteY6" fmla="*/ 3414707 h 3616639"/>
              <a:gd name="connsiteX7" fmla="*/ 2720344 w 3945131"/>
              <a:gd name="connsiteY7" fmla="*/ 3309932 h 3616639"/>
              <a:gd name="connsiteX8" fmla="*/ 2644144 w 3945131"/>
              <a:gd name="connsiteY8" fmla="*/ 3094032 h 3616639"/>
              <a:gd name="connsiteX9" fmla="*/ 2764794 w 3945131"/>
              <a:gd name="connsiteY9" fmla="*/ 2871782 h 3616639"/>
              <a:gd name="connsiteX10" fmla="*/ 2371094 w 3945131"/>
              <a:gd name="connsiteY10" fmla="*/ 2633657 h 3616639"/>
              <a:gd name="connsiteX11" fmla="*/ 1799594 w 3945131"/>
              <a:gd name="connsiteY11" fmla="*/ 2659057 h 3616639"/>
              <a:gd name="connsiteX12" fmla="*/ 1497969 w 3945131"/>
              <a:gd name="connsiteY12" fmla="*/ 2830507 h 3616639"/>
              <a:gd name="connsiteX13" fmla="*/ 1459869 w 3945131"/>
              <a:gd name="connsiteY13" fmla="*/ 3122607 h 3616639"/>
              <a:gd name="connsiteX14" fmla="*/ 1694819 w 3945131"/>
              <a:gd name="connsiteY14" fmla="*/ 3325807 h 3616639"/>
              <a:gd name="connsiteX15" fmla="*/ 1688469 w 3945131"/>
              <a:gd name="connsiteY15" fmla="*/ 3576632 h 3616639"/>
              <a:gd name="connsiteX16" fmla="*/ 1021719 w 3945131"/>
              <a:gd name="connsiteY16" fmla="*/ 3602032 h 3616639"/>
              <a:gd name="connsiteX17" fmla="*/ 729619 w 3945131"/>
              <a:gd name="connsiteY17" fmla="*/ 3433757 h 3616639"/>
              <a:gd name="connsiteX18" fmla="*/ 635139 w 3945131"/>
              <a:gd name="connsiteY18" fmla="*/ 3294758 h 3616639"/>
              <a:gd name="connsiteX19" fmla="*/ 637544 w 3945131"/>
              <a:gd name="connsiteY19" fmla="*/ 2055807 h 3616639"/>
              <a:gd name="connsiteX20" fmla="*/ 495728 w 3945131"/>
              <a:gd name="connsiteY20" fmla="*/ 1938427 h 3616639"/>
              <a:gd name="connsiteX21" fmla="*/ 63038 w 3945131"/>
              <a:gd name="connsiteY21" fmla="*/ 1204907 h 3616639"/>
              <a:gd name="connsiteX22" fmla="*/ 2006138 w 3945131"/>
              <a:gd name="connsiteY22" fmla="*/ 23807 h 3616639"/>
              <a:gd name="connsiteX0" fmla="*/ 2006138 w 3973267"/>
              <a:gd name="connsiteY0" fmla="*/ 23807 h 3616639"/>
              <a:gd name="connsiteX1" fmla="*/ 3732892 w 3973267"/>
              <a:gd name="connsiteY1" fmla="*/ 562978 h 3616639"/>
              <a:gd name="connsiteX2" fmla="*/ 3898194 w 3973267"/>
              <a:gd name="connsiteY2" fmla="*/ 1727870 h 3616639"/>
              <a:gd name="connsiteX3" fmla="*/ 3380744 w 3973267"/>
              <a:gd name="connsiteY3" fmla="*/ 2052632 h 3616639"/>
              <a:gd name="connsiteX4" fmla="*/ 3382378 w 3973267"/>
              <a:gd name="connsiteY4" fmla="*/ 3124541 h 3616639"/>
              <a:gd name="connsiteX5" fmla="*/ 3339469 w 3973267"/>
              <a:gd name="connsiteY5" fmla="*/ 3240082 h 3616639"/>
              <a:gd name="connsiteX6" fmla="*/ 3133094 w 3973267"/>
              <a:gd name="connsiteY6" fmla="*/ 3414707 h 3616639"/>
              <a:gd name="connsiteX7" fmla="*/ 2720344 w 3973267"/>
              <a:gd name="connsiteY7" fmla="*/ 3309932 h 3616639"/>
              <a:gd name="connsiteX8" fmla="*/ 2644144 w 3973267"/>
              <a:gd name="connsiteY8" fmla="*/ 3094032 h 3616639"/>
              <a:gd name="connsiteX9" fmla="*/ 2764794 w 3973267"/>
              <a:gd name="connsiteY9" fmla="*/ 2871782 h 3616639"/>
              <a:gd name="connsiteX10" fmla="*/ 2371094 w 3973267"/>
              <a:gd name="connsiteY10" fmla="*/ 2633657 h 3616639"/>
              <a:gd name="connsiteX11" fmla="*/ 1799594 w 3973267"/>
              <a:gd name="connsiteY11" fmla="*/ 2659057 h 3616639"/>
              <a:gd name="connsiteX12" fmla="*/ 1497969 w 3973267"/>
              <a:gd name="connsiteY12" fmla="*/ 2830507 h 3616639"/>
              <a:gd name="connsiteX13" fmla="*/ 1459869 w 3973267"/>
              <a:gd name="connsiteY13" fmla="*/ 3122607 h 3616639"/>
              <a:gd name="connsiteX14" fmla="*/ 1694819 w 3973267"/>
              <a:gd name="connsiteY14" fmla="*/ 3325807 h 3616639"/>
              <a:gd name="connsiteX15" fmla="*/ 1688469 w 3973267"/>
              <a:gd name="connsiteY15" fmla="*/ 3576632 h 3616639"/>
              <a:gd name="connsiteX16" fmla="*/ 1021719 w 3973267"/>
              <a:gd name="connsiteY16" fmla="*/ 3602032 h 3616639"/>
              <a:gd name="connsiteX17" fmla="*/ 729619 w 3973267"/>
              <a:gd name="connsiteY17" fmla="*/ 3433757 h 3616639"/>
              <a:gd name="connsiteX18" fmla="*/ 635139 w 3973267"/>
              <a:gd name="connsiteY18" fmla="*/ 3294758 h 3616639"/>
              <a:gd name="connsiteX19" fmla="*/ 637544 w 3973267"/>
              <a:gd name="connsiteY19" fmla="*/ 2055807 h 3616639"/>
              <a:gd name="connsiteX20" fmla="*/ 495728 w 3973267"/>
              <a:gd name="connsiteY20" fmla="*/ 1938427 h 3616639"/>
              <a:gd name="connsiteX21" fmla="*/ 63038 w 3973267"/>
              <a:gd name="connsiteY21" fmla="*/ 1204907 h 3616639"/>
              <a:gd name="connsiteX22" fmla="*/ 2006138 w 3973267"/>
              <a:gd name="connsiteY22" fmla="*/ 23807 h 3616639"/>
              <a:gd name="connsiteX0" fmla="*/ 1784700 w 3751829"/>
              <a:gd name="connsiteY0" fmla="*/ 89 h 3592921"/>
              <a:gd name="connsiteX1" fmla="*/ 3511454 w 3751829"/>
              <a:gd name="connsiteY1" fmla="*/ 539260 h 3592921"/>
              <a:gd name="connsiteX2" fmla="*/ 3676756 w 3751829"/>
              <a:gd name="connsiteY2" fmla="*/ 1704152 h 3592921"/>
              <a:gd name="connsiteX3" fmla="*/ 3159306 w 3751829"/>
              <a:gd name="connsiteY3" fmla="*/ 2028914 h 3592921"/>
              <a:gd name="connsiteX4" fmla="*/ 3160940 w 3751829"/>
              <a:gd name="connsiteY4" fmla="*/ 3100823 h 3592921"/>
              <a:gd name="connsiteX5" fmla="*/ 3118031 w 3751829"/>
              <a:gd name="connsiteY5" fmla="*/ 3216364 h 3592921"/>
              <a:gd name="connsiteX6" fmla="*/ 2911656 w 3751829"/>
              <a:gd name="connsiteY6" fmla="*/ 3390989 h 3592921"/>
              <a:gd name="connsiteX7" fmla="*/ 2498906 w 3751829"/>
              <a:gd name="connsiteY7" fmla="*/ 3286214 h 3592921"/>
              <a:gd name="connsiteX8" fmla="*/ 2422706 w 3751829"/>
              <a:gd name="connsiteY8" fmla="*/ 3070314 h 3592921"/>
              <a:gd name="connsiteX9" fmla="*/ 2543356 w 3751829"/>
              <a:gd name="connsiteY9" fmla="*/ 2848064 h 3592921"/>
              <a:gd name="connsiteX10" fmla="*/ 2149656 w 3751829"/>
              <a:gd name="connsiteY10" fmla="*/ 2609939 h 3592921"/>
              <a:gd name="connsiteX11" fmla="*/ 1578156 w 3751829"/>
              <a:gd name="connsiteY11" fmla="*/ 2635339 h 3592921"/>
              <a:gd name="connsiteX12" fmla="*/ 1276531 w 3751829"/>
              <a:gd name="connsiteY12" fmla="*/ 2806789 h 3592921"/>
              <a:gd name="connsiteX13" fmla="*/ 1238431 w 3751829"/>
              <a:gd name="connsiteY13" fmla="*/ 3098889 h 3592921"/>
              <a:gd name="connsiteX14" fmla="*/ 1473381 w 3751829"/>
              <a:gd name="connsiteY14" fmla="*/ 3302089 h 3592921"/>
              <a:gd name="connsiteX15" fmla="*/ 1467031 w 3751829"/>
              <a:gd name="connsiteY15" fmla="*/ 3552914 h 3592921"/>
              <a:gd name="connsiteX16" fmla="*/ 800281 w 3751829"/>
              <a:gd name="connsiteY16" fmla="*/ 3578314 h 3592921"/>
              <a:gd name="connsiteX17" fmla="*/ 508181 w 3751829"/>
              <a:gd name="connsiteY17" fmla="*/ 3410039 h 3592921"/>
              <a:gd name="connsiteX18" fmla="*/ 413701 w 3751829"/>
              <a:gd name="connsiteY18" fmla="*/ 3271040 h 3592921"/>
              <a:gd name="connsiteX19" fmla="*/ 416106 w 3751829"/>
              <a:gd name="connsiteY19" fmla="*/ 2032089 h 3592921"/>
              <a:gd name="connsiteX20" fmla="*/ 274290 w 3751829"/>
              <a:gd name="connsiteY20" fmla="*/ 1914709 h 3592921"/>
              <a:gd name="connsiteX21" fmla="*/ 84388 w 3751829"/>
              <a:gd name="connsiteY21" fmla="*/ 566006 h 3592921"/>
              <a:gd name="connsiteX22" fmla="*/ 1784700 w 3751829"/>
              <a:gd name="connsiteY22" fmla="*/ 89 h 3592921"/>
              <a:gd name="connsiteX0" fmla="*/ 1758066 w 3725195"/>
              <a:gd name="connsiteY0" fmla="*/ 89 h 3592921"/>
              <a:gd name="connsiteX1" fmla="*/ 3484820 w 3725195"/>
              <a:gd name="connsiteY1" fmla="*/ 539260 h 3592921"/>
              <a:gd name="connsiteX2" fmla="*/ 3650122 w 3725195"/>
              <a:gd name="connsiteY2" fmla="*/ 1704152 h 3592921"/>
              <a:gd name="connsiteX3" fmla="*/ 3132672 w 3725195"/>
              <a:gd name="connsiteY3" fmla="*/ 2028914 h 3592921"/>
              <a:gd name="connsiteX4" fmla="*/ 3134306 w 3725195"/>
              <a:gd name="connsiteY4" fmla="*/ 3100823 h 3592921"/>
              <a:gd name="connsiteX5" fmla="*/ 3091397 w 3725195"/>
              <a:gd name="connsiteY5" fmla="*/ 3216364 h 3592921"/>
              <a:gd name="connsiteX6" fmla="*/ 2885022 w 3725195"/>
              <a:gd name="connsiteY6" fmla="*/ 3390989 h 3592921"/>
              <a:gd name="connsiteX7" fmla="*/ 2472272 w 3725195"/>
              <a:gd name="connsiteY7" fmla="*/ 3286214 h 3592921"/>
              <a:gd name="connsiteX8" fmla="*/ 2396072 w 3725195"/>
              <a:gd name="connsiteY8" fmla="*/ 3070314 h 3592921"/>
              <a:gd name="connsiteX9" fmla="*/ 2516722 w 3725195"/>
              <a:gd name="connsiteY9" fmla="*/ 2848064 h 3592921"/>
              <a:gd name="connsiteX10" fmla="*/ 2123022 w 3725195"/>
              <a:gd name="connsiteY10" fmla="*/ 2609939 h 3592921"/>
              <a:gd name="connsiteX11" fmla="*/ 1551522 w 3725195"/>
              <a:gd name="connsiteY11" fmla="*/ 2635339 h 3592921"/>
              <a:gd name="connsiteX12" fmla="*/ 1249897 w 3725195"/>
              <a:gd name="connsiteY12" fmla="*/ 2806789 h 3592921"/>
              <a:gd name="connsiteX13" fmla="*/ 1211797 w 3725195"/>
              <a:gd name="connsiteY13" fmla="*/ 3098889 h 3592921"/>
              <a:gd name="connsiteX14" fmla="*/ 1446747 w 3725195"/>
              <a:gd name="connsiteY14" fmla="*/ 3302089 h 3592921"/>
              <a:gd name="connsiteX15" fmla="*/ 1440397 w 3725195"/>
              <a:gd name="connsiteY15" fmla="*/ 3552914 h 3592921"/>
              <a:gd name="connsiteX16" fmla="*/ 773647 w 3725195"/>
              <a:gd name="connsiteY16" fmla="*/ 3578314 h 3592921"/>
              <a:gd name="connsiteX17" fmla="*/ 481547 w 3725195"/>
              <a:gd name="connsiteY17" fmla="*/ 3410039 h 3592921"/>
              <a:gd name="connsiteX18" fmla="*/ 387067 w 3725195"/>
              <a:gd name="connsiteY18" fmla="*/ 3271040 h 3592921"/>
              <a:gd name="connsiteX19" fmla="*/ 389472 w 3725195"/>
              <a:gd name="connsiteY19" fmla="*/ 2032089 h 3592921"/>
              <a:gd name="connsiteX20" fmla="*/ 247656 w 3725195"/>
              <a:gd name="connsiteY20" fmla="*/ 1914709 h 3592921"/>
              <a:gd name="connsiteX21" fmla="*/ 57754 w 3725195"/>
              <a:gd name="connsiteY21" fmla="*/ 566006 h 3592921"/>
              <a:gd name="connsiteX22" fmla="*/ 1758066 w 3725195"/>
              <a:gd name="connsiteY22" fmla="*/ 89 h 3592921"/>
              <a:gd name="connsiteX0" fmla="*/ 1759034 w 3726163"/>
              <a:gd name="connsiteY0" fmla="*/ 89 h 3592921"/>
              <a:gd name="connsiteX1" fmla="*/ 3485788 w 3726163"/>
              <a:gd name="connsiteY1" fmla="*/ 539260 h 3592921"/>
              <a:gd name="connsiteX2" fmla="*/ 3651090 w 3726163"/>
              <a:gd name="connsiteY2" fmla="*/ 1704152 h 3592921"/>
              <a:gd name="connsiteX3" fmla="*/ 3133640 w 3726163"/>
              <a:gd name="connsiteY3" fmla="*/ 2028914 h 3592921"/>
              <a:gd name="connsiteX4" fmla="*/ 3135274 w 3726163"/>
              <a:gd name="connsiteY4" fmla="*/ 3100823 h 3592921"/>
              <a:gd name="connsiteX5" fmla="*/ 3092365 w 3726163"/>
              <a:gd name="connsiteY5" fmla="*/ 3216364 h 3592921"/>
              <a:gd name="connsiteX6" fmla="*/ 2885990 w 3726163"/>
              <a:gd name="connsiteY6" fmla="*/ 3390989 h 3592921"/>
              <a:gd name="connsiteX7" fmla="*/ 2473240 w 3726163"/>
              <a:gd name="connsiteY7" fmla="*/ 3286214 h 3592921"/>
              <a:gd name="connsiteX8" fmla="*/ 2397040 w 3726163"/>
              <a:gd name="connsiteY8" fmla="*/ 3070314 h 3592921"/>
              <a:gd name="connsiteX9" fmla="*/ 2517690 w 3726163"/>
              <a:gd name="connsiteY9" fmla="*/ 2848064 h 3592921"/>
              <a:gd name="connsiteX10" fmla="*/ 2123990 w 3726163"/>
              <a:gd name="connsiteY10" fmla="*/ 2609939 h 3592921"/>
              <a:gd name="connsiteX11" fmla="*/ 1552490 w 3726163"/>
              <a:gd name="connsiteY11" fmla="*/ 2635339 h 3592921"/>
              <a:gd name="connsiteX12" fmla="*/ 1250865 w 3726163"/>
              <a:gd name="connsiteY12" fmla="*/ 2806789 h 3592921"/>
              <a:gd name="connsiteX13" fmla="*/ 1212765 w 3726163"/>
              <a:gd name="connsiteY13" fmla="*/ 3098889 h 3592921"/>
              <a:gd name="connsiteX14" fmla="*/ 1447715 w 3726163"/>
              <a:gd name="connsiteY14" fmla="*/ 3302089 h 3592921"/>
              <a:gd name="connsiteX15" fmla="*/ 1441365 w 3726163"/>
              <a:gd name="connsiteY15" fmla="*/ 3552914 h 3592921"/>
              <a:gd name="connsiteX16" fmla="*/ 774615 w 3726163"/>
              <a:gd name="connsiteY16" fmla="*/ 3578314 h 3592921"/>
              <a:gd name="connsiteX17" fmla="*/ 482515 w 3726163"/>
              <a:gd name="connsiteY17" fmla="*/ 3410039 h 3592921"/>
              <a:gd name="connsiteX18" fmla="*/ 388035 w 3726163"/>
              <a:gd name="connsiteY18" fmla="*/ 3271040 h 3592921"/>
              <a:gd name="connsiteX19" fmla="*/ 390440 w 3726163"/>
              <a:gd name="connsiteY19" fmla="*/ 2032089 h 3592921"/>
              <a:gd name="connsiteX20" fmla="*/ 248624 w 3726163"/>
              <a:gd name="connsiteY20" fmla="*/ 1914709 h 3592921"/>
              <a:gd name="connsiteX21" fmla="*/ 58722 w 3726163"/>
              <a:gd name="connsiteY21" fmla="*/ 566006 h 3592921"/>
              <a:gd name="connsiteX22" fmla="*/ 1759034 w 3726163"/>
              <a:gd name="connsiteY22" fmla="*/ 89 h 3592921"/>
              <a:gd name="connsiteX0" fmla="*/ 1789841 w 3763044"/>
              <a:gd name="connsiteY0" fmla="*/ 43 h 3676938"/>
              <a:gd name="connsiteX1" fmla="*/ 3511787 w 3763044"/>
              <a:gd name="connsiteY1" fmla="*/ 623277 h 3676938"/>
              <a:gd name="connsiteX2" fmla="*/ 3677089 w 3763044"/>
              <a:gd name="connsiteY2" fmla="*/ 1788169 h 3676938"/>
              <a:gd name="connsiteX3" fmla="*/ 3159639 w 3763044"/>
              <a:gd name="connsiteY3" fmla="*/ 2112931 h 3676938"/>
              <a:gd name="connsiteX4" fmla="*/ 3161273 w 3763044"/>
              <a:gd name="connsiteY4" fmla="*/ 3184840 h 3676938"/>
              <a:gd name="connsiteX5" fmla="*/ 3118364 w 3763044"/>
              <a:gd name="connsiteY5" fmla="*/ 3300381 h 3676938"/>
              <a:gd name="connsiteX6" fmla="*/ 2911989 w 3763044"/>
              <a:gd name="connsiteY6" fmla="*/ 3475006 h 3676938"/>
              <a:gd name="connsiteX7" fmla="*/ 2499239 w 3763044"/>
              <a:gd name="connsiteY7" fmla="*/ 3370231 h 3676938"/>
              <a:gd name="connsiteX8" fmla="*/ 2423039 w 3763044"/>
              <a:gd name="connsiteY8" fmla="*/ 3154331 h 3676938"/>
              <a:gd name="connsiteX9" fmla="*/ 2543689 w 3763044"/>
              <a:gd name="connsiteY9" fmla="*/ 2932081 h 3676938"/>
              <a:gd name="connsiteX10" fmla="*/ 2149989 w 3763044"/>
              <a:gd name="connsiteY10" fmla="*/ 2693956 h 3676938"/>
              <a:gd name="connsiteX11" fmla="*/ 1578489 w 3763044"/>
              <a:gd name="connsiteY11" fmla="*/ 2719356 h 3676938"/>
              <a:gd name="connsiteX12" fmla="*/ 1276864 w 3763044"/>
              <a:gd name="connsiteY12" fmla="*/ 2890806 h 3676938"/>
              <a:gd name="connsiteX13" fmla="*/ 1238764 w 3763044"/>
              <a:gd name="connsiteY13" fmla="*/ 3182906 h 3676938"/>
              <a:gd name="connsiteX14" fmla="*/ 1473714 w 3763044"/>
              <a:gd name="connsiteY14" fmla="*/ 3386106 h 3676938"/>
              <a:gd name="connsiteX15" fmla="*/ 1467364 w 3763044"/>
              <a:gd name="connsiteY15" fmla="*/ 3636931 h 3676938"/>
              <a:gd name="connsiteX16" fmla="*/ 800614 w 3763044"/>
              <a:gd name="connsiteY16" fmla="*/ 3662331 h 3676938"/>
              <a:gd name="connsiteX17" fmla="*/ 508514 w 3763044"/>
              <a:gd name="connsiteY17" fmla="*/ 3494056 h 3676938"/>
              <a:gd name="connsiteX18" fmla="*/ 414034 w 3763044"/>
              <a:gd name="connsiteY18" fmla="*/ 3355057 h 3676938"/>
              <a:gd name="connsiteX19" fmla="*/ 416439 w 3763044"/>
              <a:gd name="connsiteY19" fmla="*/ 2116106 h 3676938"/>
              <a:gd name="connsiteX20" fmla="*/ 274623 w 3763044"/>
              <a:gd name="connsiteY20" fmla="*/ 1998726 h 3676938"/>
              <a:gd name="connsiteX21" fmla="*/ 84721 w 3763044"/>
              <a:gd name="connsiteY21" fmla="*/ 650023 h 3676938"/>
              <a:gd name="connsiteX22" fmla="*/ 1789841 w 3763044"/>
              <a:gd name="connsiteY22" fmla="*/ 43 h 3676938"/>
              <a:gd name="connsiteX0" fmla="*/ 1789844 w 3763044"/>
              <a:gd name="connsiteY0" fmla="*/ 39 h 3726608"/>
              <a:gd name="connsiteX1" fmla="*/ 3511789 w 3763044"/>
              <a:gd name="connsiteY1" fmla="*/ 672947 h 3726608"/>
              <a:gd name="connsiteX2" fmla="*/ 3677091 w 3763044"/>
              <a:gd name="connsiteY2" fmla="*/ 1837839 h 3726608"/>
              <a:gd name="connsiteX3" fmla="*/ 3159641 w 3763044"/>
              <a:gd name="connsiteY3" fmla="*/ 2162601 h 3726608"/>
              <a:gd name="connsiteX4" fmla="*/ 3161275 w 3763044"/>
              <a:gd name="connsiteY4" fmla="*/ 3234510 h 3726608"/>
              <a:gd name="connsiteX5" fmla="*/ 3118366 w 3763044"/>
              <a:gd name="connsiteY5" fmla="*/ 3350051 h 3726608"/>
              <a:gd name="connsiteX6" fmla="*/ 2911991 w 3763044"/>
              <a:gd name="connsiteY6" fmla="*/ 3524676 h 3726608"/>
              <a:gd name="connsiteX7" fmla="*/ 2499241 w 3763044"/>
              <a:gd name="connsiteY7" fmla="*/ 3419901 h 3726608"/>
              <a:gd name="connsiteX8" fmla="*/ 2423041 w 3763044"/>
              <a:gd name="connsiteY8" fmla="*/ 3204001 h 3726608"/>
              <a:gd name="connsiteX9" fmla="*/ 2543691 w 3763044"/>
              <a:gd name="connsiteY9" fmla="*/ 2981751 h 3726608"/>
              <a:gd name="connsiteX10" fmla="*/ 2149991 w 3763044"/>
              <a:gd name="connsiteY10" fmla="*/ 2743626 h 3726608"/>
              <a:gd name="connsiteX11" fmla="*/ 1578491 w 3763044"/>
              <a:gd name="connsiteY11" fmla="*/ 2769026 h 3726608"/>
              <a:gd name="connsiteX12" fmla="*/ 1276866 w 3763044"/>
              <a:gd name="connsiteY12" fmla="*/ 2940476 h 3726608"/>
              <a:gd name="connsiteX13" fmla="*/ 1238766 w 3763044"/>
              <a:gd name="connsiteY13" fmla="*/ 3232576 h 3726608"/>
              <a:gd name="connsiteX14" fmla="*/ 1473716 w 3763044"/>
              <a:gd name="connsiteY14" fmla="*/ 3435776 h 3726608"/>
              <a:gd name="connsiteX15" fmla="*/ 1467366 w 3763044"/>
              <a:gd name="connsiteY15" fmla="*/ 3686601 h 3726608"/>
              <a:gd name="connsiteX16" fmla="*/ 800616 w 3763044"/>
              <a:gd name="connsiteY16" fmla="*/ 3712001 h 3726608"/>
              <a:gd name="connsiteX17" fmla="*/ 508516 w 3763044"/>
              <a:gd name="connsiteY17" fmla="*/ 3543726 h 3726608"/>
              <a:gd name="connsiteX18" fmla="*/ 414036 w 3763044"/>
              <a:gd name="connsiteY18" fmla="*/ 3404727 h 3726608"/>
              <a:gd name="connsiteX19" fmla="*/ 416441 w 3763044"/>
              <a:gd name="connsiteY19" fmla="*/ 2165776 h 3726608"/>
              <a:gd name="connsiteX20" fmla="*/ 274625 w 3763044"/>
              <a:gd name="connsiteY20" fmla="*/ 2048396 h 3726608"/>
              <a:gd name="connsiteX21" fmla="*/ 84723 w 3763044"/>
              <a:gd name="connsiteY21" fmla="*/ 699693 h 3726608"/>
              <a:gd name="connsiteX22" fmla="*/ 1789844 w 3763044"/>
              <a:gd name="connsiteY22" fmla="*/ 39 h 3726608"/>
              <a:gd name="connsiteX0" fmla="*/ 1835857 w 3809058"/>
              <a:gd name="connsiteY0" fmla="*/ 39 h 3726608"/>
              <a:gd name="connsiteX1" fmla="*/ 3557802 w 3809058"/>
              <a:gd name="connsiteY1" fmla="*/ 672947 h 3726608"/>
              <a:gd name="connsiteX2" fmla="*/ 3723104 w 3809058"/>
              <a:gd name="connsiteY2" fmla="*/ 1837839 h 3726608"/>
              <a:gd name="connsiteX3" fmla="*/ 3205654 w 3809058"/>
              <a:gd name="connsiteY3" fmla="*/ 2162601 h 3726608"/>
              <a:gd name="connsiteX4" fmla="*/ 3207288 w 3809058"/>
              <a:gd name="connsiteY4" fmla="*/ 3234510 h 3726608"/>
              <a:gd name="connsiteX5" fmla="*/ 3164379 w 3809058"/>
              <a:gd name="connsiteY5" fmla="*/ 3350051 h 3726608"/>
              <a:gd name="connsiteX6" fmla="*/ 2958004 w 3809058"/>
              <a:gd name="connsiteY6" fmla="*/ 3524676 h 3726608"/>
              <a:gd name="connsiteX7" fmla="*/ 2545254 w 3809058"/>
              <a:gd name="connsiteY7" fmla="*/ 3419901 h 3726608"/>
              <a:gd name="connsiteX8" fmla="*/ 2469054 w 3809058"/>
              <a:gd name="connsiteY8" fmla="*/ 3204001 h 3726608"/>
              <a:gd name="connsiteX9" fmla="*/ 2589704 w 3809058"/>
              <a:gd name="connsiteY9" fmla="*/ 2981751 h 3726608"/>
              <a:gd name="connsiteX10" fmla="*/ 2196004 w 3809058"/>
              <a:gd name="connsiteY10" fmla="*/ 2743626 h 3726608"/>
              <a:gd name="connsiteX11" fmla="*/ 1624504 w 3809058"/>
              <a:gd name="connsiteY11" fmla="*/ 2769026 h 3726608"/>
              <a:gd name="connsiteX12" fmla="*/ 1322879 w 3809058"/>
              <a:gd name="connsiteY12" fmla="*/ 2940476 h 3726608"/>
              <a:gd name="connsiteX13" fmla="*/ 1284779 w 3809058"/>
              <a:gd name="connsiteY13" fmla="*/ 3232576 h 3726608"/>
              <a:gd name="connsiteX14" fmla="*/ 1519729 w 3809058"/>
              <a:gd name="connsiteY14" fmla="*/ 3435776 h 3726608"/>
              <a:gd name="connsiteX15" fmla="*/ 1513379 w 3809058"/>
              <a:gd name="connsiteY15" fmla="*/ 3686601 h 3726608"/>
              <a:gd name="connsiteX16" fmla="*/ 846629 w 3809058"/>
              <a:gd name="connsiteY16" fmla="*/ 3712001 h 3726608"/>
              <a:gd name="connsiteX17" fmla="*/ 554529 w 3809058"/>
              <a:gd name="connsiteY17" fmla="*/ 3543726 h 3726608"/>
              <a:gd name="connsiteX18" fmla="*/ 460049 w 3809058"/>
              <a:gd name="connsiteY18" fmla="*/ 3404727 h 3726608"/>
              <a:gd name="connsiteX19" fmla="*/ 462454 w 3809058"/>
              <a:gd name="connsiteY19" fmla="*/ 2165776 h 3726608"/>
              <a:gd name="connsiteX20" fmla="*/ 154774 w 3809058"/>
              <a:gd name="connsiteY20" fmla="*/ 1693039 h 3726608"/>
              <a:gd name="connsiteX21" fmla="*/ 130736 w 3809058"/>
              <a:gd name="connsiteY21" fmla="*/ 699693 h 3726608"/>
              <a:gd name="connsiteX22" fmla="*/ 1835857 w 3809058"/>
              <a:gd name="connsiteY22" fmla="*/ 39 h 3726608"/>
              <a:gd name="connsiteX0" fmla="*/ 1825188 w 3798389"/>
              <a:gd name="connsiteY0" fmla="*/ 39 h 3726608"/>
              <a:gd name="connsiteX1" fmla="*/ 3547133 w 3798389"/>
              <a:gd name="connsiteY1" fmla="*/ 672947 h 3726608"/>
              <a:gd name="connsiteX2" fmla="*/ 3712435 w 3798389"/>
              <a:gd name="connsiteY2" fmla="*/ 1837839 h 3726608"/>
              <a:gd name="connsiteX3" fmla="*/ 3194985 w 3798389"/>
              <a:gd name="connsiteY3" fmla="*/ 2162601 h 3726608"/>
              <a:gd name="connsiteX4" fmla="*/ 3196619 w 3798389"/>
              <a:gd name="connsiteY4" fmla="*/ 3234510 h 3726608"/>
              <a:gd name="connsiteX5" fmla="*/ 3153710 w 3798389"/>
              <a:gd name="connsiteY5" fmla="*/ 3350051 h 3726608"/>
              <a:gd name="connsiteX6" fmla="*/ 2947335 w 3798389"/>
              <a:gd name="connsiteY6" fmla="*/ 3524676 h 3726608"/>
              <a:gd name="connsiteX7" fmla="*/ 2534585 w 3798389"/>
              <a:gd name="connsiteY7" fmla="*/ 3419901 h 3726608"/>
              <a:gd name="connsiteX8" fmla="*/ 2458385 w 3798389"/>
              <a:gd name="connsiteY8" fmla="*/ 3204001 h 3726608"/>
              <a:gd name="connsiteX9" fmla="*/ 2579035 w 3798389"/>
              <a:gd name="connsiteY9" fmla="*/ 2981751 h 3726608"/>
              <a:gd name="connsiteX10" fmla="*/ 2185335 w 3798389"/>
              <a:gd name="connsiteY10" fmla="*/ 2743626 h 3726608"/>
              <a:gd name="connsiteX11" fmla="*/ 1613835 w 3798389"/>
              <a:gd name="connsiteY11" fmla="*/ 2769026 h 3726608"/>
              <a:gd name="connsiteX12" fmla="*/ 1312210 w 3798389"/>
              <a:gd name="connsiteY12" fmla="*/ 2940476 h 3726608"/>
              <a:gd name="connsiteX13" fmla="*/ 1274110 w 3798389"/>
              <a:gd name="connsiteY13" fmla="*/ 3232576 h 3726608"/>
              <a:gd name="connsiteX14" fmla="*/ 1509060 w 3798389"/>
              <a:gd name="connsiteY14" fmla="*/ 3435776 h 3726608"/>
              <a:gd name="connsiteX15" fmla="*/ 1502710 w 3798389"/>
              <a:gd name="connsiteY15" fmla="*/ 3686601 h 3726608"/>
              <a:gd name="connsiteX16" fmla="*/ 835960 w 3798389"/>
              <a:gd name="connsiteY16" fmla="*/ 3712001 h 3726608"/>
              <a:gd name="connsiteX17" fmla="*/ 543860 w 3798389"/>
              <a:gd name="connsiteY17" fmla="*/ 3543726 h 3726608"/>
              <a:gd name="connsiteX18" fmla="*/ 449380 w 3798389"/>
              <a:gd name="connsiteY18" fmla="*/ 3404727 h 3726608"/>
              <a:gd name="connsiteX19" fmla="*/ 451785 w 3798389"/>
              <a:gd name="connsiteY19" fmla="*/ 2165776 h 3726608"/>
              <a:gd name="connsiteX20" fmla="*/ 144105 w 3798389"/>
              <a:gd name="connsiteY20" fmla="*/ 1693039 h 3726608"/>
              <a:gd name="connsiteX21" fmla="*/ 120067 w 3798389"/>
              <a:gd name="connsiteY21" fmla="*/ 699693 h 3726608"/>
              <a:gd name="connsiteX22" fmla="*/ 1825188 w 3798389"/>
              <a:gd name="connsiteY22" fmla="*/ 39 h 3726608"/>
              <a:gd name="connsiteX0" fmla="*/ 1851770 w 3824971"/>
              <a:gd name="connsiteY0" fmla="*/ 39 h 3726608"/>
              <a:gd name="connsiteX1" fmla="*/ 3573715 w 3824971"/>
              <a:gd name="connsiteY1" fmla="*/ 672947 h 3726608"/>
              <a:gd name="connsiteX2" fmla="*/ 3739017 w 3824971"/>
              <a:gd name="connsiteY2" fmla="*/ 1837839 h 3726608"/>
              <a:gd name="connsiteX3" fmla="*/ 3221567 w 3824971"/>
              <a:gd name="connsiteY3" fmla="*/ 2162601 h 3726608"/>
              <a:gd name="connsiteX4" fmla="*/ 3223201 w 3824971"/>
              <a:gd name="connsiteY4" fmla="*/ 3234510 h 3726608"/>
              <a:gd name="connsiteX5" fmla="*/ 3180292 w 3824971"/>
              <a:gd name="connsiteY5" fmla="*/ 3350051 h 3726608"/>
              <a:gd name="connsiteX6" fmla="*/ 2973917 w 3824971"/>
              <a:gd name="connsiteY6" fmla="*/ 3524676 h 3726608"/>
              <a:gd name="connsiteX7" fmla="*/ 2561167 w 3824971"/>
              <a:gd name="connsiteY7" fmla="*/ 3419901 h 3726608"/>
              <a:gd name="connsiteX8" fmla="*/ 2484967 w 3824971"/>
              <a:gd name="connsiteY8" fmla="*/ 3204001 h 3726608"/>
              <a:gd name="connsiteX9" fmla="*/ 2605617 w 3824971"/>
              <a:gd name="connsiteY9" fmla="*/ 2981751 h 3726608"/>
              <a:gd name="connsiteX10" fmla="*/ 2211917 w 3824971"/>
              <a:gd name="connsiteY10" fmla="*/ 2743626 h 3726608"/>
              <a:gd name="connsiteX11" fmla="*/ 1640417 w 3824971"/>
              <a:gd name="connsiteY11" fmla="*/ 2769026 h 3726608"/>
              <a:gd name="connsiteX12" fmla="*/ 1338792 w 3824971"/>
              <a:gd name="connsiteY12" fmla="*/ 2940476 h 3726608"/>
              <a:gd name="connsiteX13" fmla="*/ 1300692 w 3824971"/>
              <a:gd name="connsiteY13" fmla="*/ 3232576 h 3726608"/>
              <a:gd name="connsiteX14" fmla="*/ 1535642 w 3824971"/>
              <a:gd name="connsiteY14" fmla="*/ 3435776 h 3726608"/>
              <a:gd name="connsiteX15" fmla="*/ 1529292 w 3824971"/>
              <a:gd name="connsiteY15" fmla="*/ 3686601 h 3726608"/>
              <a:gd name="connsiteX16" fmla="*/ 862542 w 3824971"/>
              <a:gd name="connsiteY16" fmla="*/ 3712001 h 3726608"/>
              <a:gd name="connsiteX17" fmla="*/ 570442 w 3824971"/>
              <a:gd name="connsiteY17" fmla="*/ 3543726 h 3726608"/>
              <a:gd name="connsiteX18" fmla="*/ 475962 w 3824971"/>
              <a:gd name="connsiteY18" fmla="*/ 3404727 h 3726608"/>
              <a:gd name="connsiteX19" fmla="*/ 478367 w 3824971"/>
              <a:gd name="connsiteY19" fmla="*/ 2165776 h 3726608"/>
              <a:gd name="connsiteX20" fmla="*/ 170687 w 3824971"/>
              <a:gd name="connsiteY20" fmla="*/ 1693039 h 3726608"/>
              <a:gd name="connsiteX21" fmla="*/ 146649 w 3824971"/>
              <a:gd name="connsiteY21" fmla="*/ 699693 h 3726608"/>
              <a:gd name="connsiteX22" fmla="*/ 1851770 w 3824971"/>
              <a:gd name="connsiteY22" fmla="*/ 39 h 3726608"/>
              <a:gd name="connsiteX0" fmla="*/ 1929718 w 3902919"/>
              <a:gd name="connsiteY0" fmla="*/ 39 h 3726608"/>
              <a:gd name="connsiteX1" fmla="*/ 3651663 w 3902919"/>
              <a:gd name="connsiteY1" fmla="*/ 672947 h 3726608"/>
              <a:gd name="connsiteX2" fmla="*/ 3816965 w 3902919"/>
              <a:gd name="connsiteY2" fmla="*/ 1837839 h 3726608"/>
              <a:gd name="connsiteX3" fmla="*/ 3299515 w 3902919"/>
              <a:gd name="connsiteY3" fmla="*/ 2162601 h 3726608"/>
              <a:gd name="connsiteX4" fmla="*/ 3301149 w 3902919"/>
              <a:gd name="connsiteY4" fmla="*/ 3234510 h 3726608"/>
              <a:gd name="connsiteX5" fmla="*/ 3258240 w 3902919"/>
              <a:gd name="connsiteY5" fmla="*/ 3350051 h 3726608"/>
              <a:gd name="connsiteX6" fmla="*/ 3051865 w 3902919"/>
              <a:gd name="connsiteY6" fmla="*/ 3524676 h 3726608"/>
              <a:gd name="connsiteX7" fmla="*/ 2639115 w 3902919"/>
              <a:gd name="connsiteY7" fmla="*/ 3419901 h 3726608"/>
              <a:gd name="connsiteX8" fmla="*/ 2562915 w 3902919"/>
              <a:gd name="connsiteY8" fmla="*/ 3204001 h 3726608"/>
              <a:gd name="connsiteX9" fmla="*/ 2683565 w 3902919"/>
              <a:gd name="connsiteY9" fmla="*/ 2981751 h 3726608"/>
              <a:gd name="connsiteX10" fmla="*/ 2289865 w 3902919"/>
              <a:gd name="connsiteY10" fmla="*/ 2743626 h 3726608"/>
              <a:gd name="connsiteX11" fmla="*/ 1718365 w 3902919"/>
              <a:gd name="connsiteY11" fmla="*/ 2769026 h 3726608"/>
              <a:gd name="connsiteX12" fmla="*/ 1416740 w 3902919"/>
              <a:gd name="connsiteY12" fmla="*/ 2940476 h 3726608"/>
              <a:gd name="connsiteX13" fmla="*/ 1378640 w 3902919"/>
              <a:gd name="connsiteY13" fmla="*/ 3232576 h 3726608"/>
              <a:gd name="connsiteX14" fmla="*/ 1613590 w 3902919"/>
              <a:gd name="connsiteY14" fmla="*/ 3435776 h 3726608"/>
              <a:gd name="connsiteX15" fmla="*/ 1607240 w 3902919"/>
              <a:gd name="connsiteY15" fmla="*/ 3686601 h 3726608"/>
              <a:gd name="connsiteX16" fmla="*/ 940490 w 3902919"/>
              <a:gd name="connsiteY16" fmla="*/ 3712001 h 3726608"/>
              <a:gd name="connsiteX17" fmla="*/ 648390 w 3902919"/>
              <a:gd name="connsiteY17" fmla="*/ 3543726 h 3726608"/>
              <a:gd name="connsiteX18" fmla="*/ 553910 w 3902919"/>
              <a:gd name="connsiteY18" fmla="*/ 3404727 h 3726608"/>
              <a:gd name="connsiteX19" fmla="*/ 556315 w 3902919"/>
              <a:gd name="connsiteY19" fmla="*/ 2165776 h 3726608"/>
              <a:gd name="connsiteX20" fmla="*/ 118828 w 3902919"/>
              <a:gd name="connsiteY20" fmla="*/ 1826774 h 3726608"/>
              <a:gd name="connsiteX21" fmla="*/ 224597 w 3902919"/>
              <a:gd name="connsiteY21" fmla="*/ 699693 h 3726608"/>
              <a:gd name="connsiteX22" fmla="*/ 1929718 w 3902919"/>
              <a:gd name="connsiteY22" fmla="*/ 39 h 3726608"/>
              <a:gd name="connsiteX0" fmla="*/ 1954229 w 3927430"/>
              <a:gd name="connsiteY0" fmla="*/ 39 h 3726608"/>
              <a:gd name="connsiteX1" fmla="*/ 3676174 w 3927430"/>
              <a:gd name="connsiteY1" fmla="*/ 672947 h 3726608"/>
              <a:gd name="connsiteX2" fmla="*/ 3841476 w 3927430"/>
              <a:gd name="connsiteY2" fmla="*/ 1837839 h 3726608"/>
              <a:gd name="connsiteX3" fmla="*/ 3324026 w 3927430"/>
              <a:gd name="connsiteY3" fmla="*/ 2162601 h 3726608"/>
              <a:gd name="connsiteX4" fmla="*/ 3325660 w 3927430"/>
              <a:gd name="connsiteY4" fmla="*/ 3234510 h 3726608"/>
              <a:gd name="connsiteX5" fmla="*/ 3282751 w 3927430"/>
              <a:gd name="connsiteY5" fmla="*/ 3350051 h 3726608"/>
              <a:gd name="connsiteX6" fmla="*/ 3076376 w 3927430"/>
              <a:gd name="connsiteY6" fmla="*/ 3524676 h 3726608"/>
              <a:gd name="connsiteX7" fmla="*/ 2663626 w 3927430"/>
              <a:gd name="connsiteY7" fmla="*/ 3419901 h 3726608"/>
              <a:gd name="connsiteX8" fmla="*/ 2587426 w 3927430"/>
              <a:gd name="connsiteY8" fmla="*/ 3204001 h 3726608"/>
              <a:gd name="connsiteX9" fmla="*/ 2708076 w 3927430"/>
              <a:gd name="connsiteY9" fmla="*/ 2981751 h 3726608"/>
              <a:gd name="connsiteX10" fmla="*/ 2314376 w 3927430"/>
              <a:gd name="connsiteY10" fmla="*/ 2743626 h 3726608"/>
              <a:gd name="connsiteX11" fmla="*/ 1742876 w 3927430"/>
              <a:gd name="connsiteY11" fmla="*/ 2769026 h 3726608"/>
              <a:gd name="connsiteX12" fmla="*/ 1441251 w 3927430"/>
              <a:gd name="connsiteY12" fmla="*/ 2940476 h 3726608"/>
              <a:gd name="connsiteX13" fmla="*/ 1403151 w 3927430"/>
              <a:gd name="connsiteY13" fmla="*/ 3232576 h 3726608"/>
              <a:gd name="connsiteX14" fmla="*/ 1638101 w 3927430"/>
              <a:gd name="connsiteY14" fmla="*/ 3435776 h 3726608"/>
              <a:gd name="connsiteX15" fmla="*/ 1631751 w 3927430"/>
              <a:gd name="connsiteY15" fmla="*/ 3686601 h 3726608"/>
              <a:gd name="connsiteX16" fmla="*/ 965001 w 3927430"/>
              <a:gd name="connsiteY16" fmla="*/ 3712001 h 3726608"/>
              <a:gd name="connsiteX17" fmla="*/ 672901 w 3927430"/>
              <a:gd name="connsiteY17" fmla="*/ 3543726 h 3726608"/>
              <a:gd name="connsiteX18" fmla="*/ 578421 w 3927430"/>
              <a:gd name="connsiteY18" fmla="*/ 3404727 h 3726608"/>
              <a:gd name="connsiteX19" fmla="*/ 580826 w 3927430"/>
              <a:gd name="connsiteY19" fmla="*/ 2165776 h 3726608"/>
              <a:gd name="connsiteX20" fmla="*/ 104877 w 3927430"/>
              <a:gd name="connsiteY20" fmla="*/ 1788563 h 3726608"/>
              <a:gd name="connsiteX21" fmla="*/ 249108 w 3927430"/>
              <a:gd name="connsiteY21" fmla="*/ 699693 h 3726608"/>
              <a:gd name="connsiteX22" fmla="*/ 1954229 w 3927430"/>
              <a:gd name="connsiteY22" fmla="*/ 39 h 3726608"/>
              <a:gd name="connsiteX0" fmla="*/ 1913885 w 3887086"/>
              <a:gd name="connsiteY0" fmla="*/ 8 h 3726577"/>
              <a:gd name="connsiteX1" fmla="*/ 3635830 w 3887086"/>
              <a:gd name="connsiteY1" fmla="*/ 672916 h 3726577"/>
              <a:gd name="connsiteX2" fmla="*/ 3801132 w 3887086"/>
              <a:gd name="connsiteY2" fmla="*/ 1837808 h 3726577"/>
              <a:gd name="connsiteX3" fmla="*/ 3283682 w 3887086"/>
              <a:gd name="connsiteY3" fmla="*/ 2162570 h 3726577"/>
              <a:gd name="connsiteX4" fmla="*/ 3285316 w 3887086"/>
              <a:gd name="connsiteY4" fmla="*/ 3234479 h 3726577"/>
              <a:gd name="connsiteX5" fmla="*/ 3242407 w 3887086"/>
              <a:gd name="connsiteY5" fmla="*/ 3350020 h 3726577"/>
              <a:gd name="connsiteX6" fmla="*/ 3036032 w 3887086"/>
              <a:gd name="connsiteY6" fmla="*/ 3524645 h 3726577"/>
              <a:gd name="connsiteX7" fmla="*/ 2623282 w 3887086"/>
              <a:gd name="connsiteY7" fmla="*/ 3419870 h 3726577"/>
              <a:gd name="connsiteX8" fmla="*/ 2547082 w 3887086"/>
              <a:gd name="connsiteY8" fmla="*/ 3203970 h 3726577"/>
              <a:gd name="connsiteX9" fmla="*/ 2667732 w 3887086"/>
              <a:gd name="connsiteY9" fmla="*/ 2981720 h 3726577"/>
              <a:gd name="connsiteX10" fmla="*/ 2274032 w 3887086"/>
              <a:gd name="connsiteY10" fmla="*/ 2743595 h 3726577"/>
              <a:gd name="connsiteX11" fmla="*/ 1702532 w 3887086"/>
              <a:gd name="connsiteY11" fmla="*/ 2768995 h 3726577"/>
              <a:gd name="connsiteX12" fmla="*/ 1400907 w 3887086"/>
              <a:gd name="connsiteY12" fmla="*/ 2940445 h 3726577"/>
              <a:gd name="connsiteX13" fmla="*/ 1362807 w 3887086"/>
              <a:gd name="connsiteY13" fmla="*/ 3232545 h 3726577"/>
              <a:gd name="connsiteX14" fmla="*/ 1597757 w 3887086"/>
              <a:gd name="connsiteY14" fmla="*/ 3435745 h 3726577"/>
              <a:gd name="connsiteX15" fmla="*/ 1591407 w 3887086"/>
              <a:gd name="connsiteY15" fmla="*/ 3686570 h 3726577"/>
              <a:gd name="connsiteX16" fmla="*/ 924657 w 3887086"/>
              <a:gd name="connsiteY16" fmla="*/ 3711970 h 3726577"/>
              <a:gd name="connsiteX17" fmla="*/ 632557 w 3887086"/>
              <a:gd name="connsiteY17" fmla="*/ 3543695 h 3726577"/>
              <a:gd name="connsiteX18" fmla="*/ 538077 w 3887086"/>
              <a:gd name="connsiteY18" fmla="*/ 3404696 h 3726577"/>
              <a:gd name="connsiteX19" fmla="*/ 540482 w 3887086"/>
              <a:gd name="connsiteY19" fmla="*/ 2165745 h 3726577"/>
              <a:gd name="connsiteX20" fmla="*/ 64533 w 3887086"/>
              <a:gd name="connsiteY20" fmla="*/ 1788532 h 3726577"/>
              <a:gd name="connsiteX21" fmla="*/ 208765 w 3887086"/>
              <a:gd name="connsiteY21" fmla="*/ 684377 h 3726577"/>
              <a:gd name="connsiteX22" fmla="*/ 1913885 w 3887086"/>
              <a:gd name="connsiteY22" fmla="*/ 8 h 3726577"/>
              <a:gd name="connsiteX0" fmla="*/ 1913885 w 3887086"/>
              <a:gd name="connsiteY0" fmla="*/ 1 h 3726570"/>
              <a:gd name="connsiteX1" fmla="*/ 3635830 w 3887086"/>
              <a:gd name="connsiteY1" fmla="*/ 672909 h 3726570"/>
              <a:gd name="connsiteX2" fmla="*/ 3801132 w 3887086"/>
              <a:gd name="connsiteY2" fmla="*/ 1837801 h 3726570"/>
              <a:gd name="connsiteX3" fmla="*/ 3283682 w 3887086"/>
              <a:gd name="connsiteY3" fmla="*/ 2162563 h 3726570"/>
              <a:gd name="connsiteX4" fmla="*/ 3285316 w 3887086"/>
              <a:gd name="connsiteY4" fmla="*/ 3234472 h 3726570"/>
              <a:gd name="connsiteX5" fmla="*/ 3242407 w 3887086"/>
              <a:gd name="connsiteY5" fmla="*/ 3350013 h 3726570"/>
              <a:gd name="connsiteX6" fmla="*/ 3036032 w 3887086"/>
              <a:gd name="connsiteY6" fmla="*/ 3524638 h 3726570"/>
              <a:gd name="connsiteX7" fmla="*/ 2623282 w 3887086"/>
              <a:gd name="connsiteY7" fmla="*/ 3419863 h 3726570"/>
              <a:gd name="connsiteX8" fmla="*/ 2547082 w 3887086"/>
              <a:gd name="connsiteY8" fmla="*/ 3203963 h 3726570"/>
              <a:gd name="connsiteX9" fmla="*/ 2667732 w 3887086"/>
              <a:gd name="connsiteY9" fmla="*/ 2981713 h 3726570"/>
              <a:gd name="connsiteX10" fmla="*/ 2274032 w 3887086"/>
              <a:gd name="connsiteY10" fmla="*/ 2743588 h 3726570"/>
              <a:gd name="connsiteX11" fmla="*/ 1702532 w 3887086"/>
              <a:gd name="connsiteY11" fmla="*/ 2768988 h 3726570"/>
              <a:gd name="connsiteX12" fmla="*/ 1400907 w 3887086"/>
              <a:gd name="connsiteY12" fmla="*/ 2940438 h 3726570"/>
              <a:gd name="connsiteX13" fmla="*/ 1362807 w 3887086"/>
              <a:gd name="connsiteY13" fmla="*/ 3232538 h 3726570"/>
              <a:gd name="connsiteX14" fmla="*/ 1597757 w 3887086"/>
              <a:gd name="connsiteY14" fmla="*/ 3435738 h 3726570"/>
              <a:gd name="connsiteX15" fmla="*/ 1591407 w 3887086"/>
              <a:gd name="connsiteY15" fmla="*/ 3686563 h 3726570"/>
              <a:gd name="connsiteX16" fmla="*/ 924657 w 3887086"/>
              <a:gd name="connsiteY16" fmla="*/ 3711963 h 3726570"/>
              <a:gd name="connsiteX17" fmla="*/ 632557 w 3887086"/>
              <a:gd name="connsiteY17" fmla="*/ 3543688 h 3726570"/>
              <a:gd name="connsiteX18" fmla="*/ 538077 w 3887086"/>
              <a:gd name="connsiteY18" fmla="*/ 3404689 h 3726570"/>
              <a:gd name="connsiteX19" fmla="*/ 540482 w 3887086"/>
              <a:gd name="connsiteY19" fmla="*/ 2165738 h 3726570"/>
              <a:gd name="connsiteX20" fmla="*/ 64533 w 3887086"/>
              <a:gd name="connsiteY20" fmla="*/ 1788525 h 3726570"/>
              <a:gd name="connsiteX21" fmla="*/ 208765 w 3887086"/>
              <a:gd name="connsiteY21" fmla="*/ 671623 h 3726570"/>
              <a:gd name="connsiteX22" fmla="*/ 1913885 w 3887086"/>
              <a:gd name="connsiteY22" fmla="*/ 1 h 3726570"/>
              <a:gd name="connsiteX0" fmla="*/ 1913885 w 3895074"/>
              <a:gd name="connsiteY0" fmla="*/ 1 h 3726570"/>
              <a:gd name="connsiteX1" fmla="*/ 3635830 w 3895074"/>
              <a:gd name="connsiteY1" fmla="*/ 672909 h 3726570"/>
              <a:gd name="connsiteX2" fmla="*/ 3801132 w 3895074"/>
              <a:gd name="connsiteY2" fmla="*/ 1837801 h 3726570"/>
              <a:gd name="connsiteX3" fmla="*/ 3283682 w 3895074"/>
              <a:gd name="connsiteY3" fmla="*/ 2162563 h 3726570"/>
              <a:gd name="connsiteX4" fmla="*/ 3285316 w 3895074"/>
              <a:gd name="connsiteY4" fmla="*/ 3234472 h 3726570"/>
              <a:gd name="connsiteX5" fmla="*/ 3242407 w 3895074"/>
              <a:gd name="connsiteY5" fmla="*/ 3350013 h 3726570"/>
              <a:gd name="connsiteX6" fmla="*/ 3036032 w 3895074"/>
              <a:gd name="connsiteY6" fmla="*/ 3524638 h 3726570"/>
              <a:gd name="connsiteX7" fmla="*/ 2623282 w 3895074"/>
              <a:gd name="connsiteY7" fmla="*/ 3419863 h 3726570"/>
              <a:gd name="connsiteX8" fmla="*/ 2547082 w 3895074"/>
              <a:gd name="connsiteY8" fmla="*/ 3203963 h 3726570"/>
              <a:gd name="connsiteX9" fmla="*/ 2667732 w 3895074"/>
              <a:gd name="connsiteY9" fmla="*/ 2981713 h 3726570"/>
              <a:gd name="connsiteX10" fmla="*/ 2274032 w 3895074"/>
              <a:gd name="connsiteY10" fmla="*/ 2743588 h 3726570"/>
              <a:gd name="connsiteX11" fmla="*/ 1702532 w 3895074"/>
              <a:gd name="connsiteY11" fmla="*/ 2768988 h 3726570"/>
              <a:gd name="connsiteX12" fmla="*/ 1400907 w 3895074"/>
              <a:gd name="connsiteY12" fmla="*/ 2940438 h 3726570"/>
              <a:gd name="connsiteX13" fmla="*/ 1362807 w 3895074"/>
              <a:gd name="connsiteY13" fmla="*/ 3232538 h 3726570"/>
              <a:gd name="connsiteX14" fmla="*/ 1597757 w 3895074"/>
              <a:gd name="connsiteY14" fmla="*/ 3435738 h 3726570"/>
              <a:gd name="connsiteX15" fmla="*/ 1591407 w 3895074"/>
              <a:gd name="connsiteY15" fmla="*/ 3686563 h 3726570"/>
              <a:gd name="connsiteX16" fmla="*/ 924657 w 3895074"/>
              <a:gd name="connsiteY16" fmla="*/ 3711963 h 3726570"/>
              <a:gd name="connsiteX17" fmla="*/ 632557 w 3895074"/>
              <a:gd name="connsiteY17" fmla="*/ 3543688 h 3726570"/>
              <a:gd name="connsiteX18" fmla="*/ 538077 w 3895074"/>
              <a:gd name="connsiteY18" fmla="*/ 3404689 h 3726570"/>
              <a:gd name="connsiteX19" fmla="*/ 540482 w 3895074"/>
              <a:gd name="connsiteY19" fmla="*/ 2165738 h 3726570"/>
              <a:gd name="connsiteX20" fmla="*/ 64533 w 3895074"/>
              <a:gd name="connsiteY20" fmla="*/ 1788525 h 3726570"/>
              <a:gd name="connsiteX21" fmla="*/ 208765 w 3895074"/>
              <a:gd name="connsiteY21" fmla="*/ 671623 h 3726570"/>
              <a:gd name="connsiteX22" fmla="*/ 1913885 w 3895074"/>
              <a:gd name="connsiteY22" fmla="*/ 1 h 3726570"/>
              <a:gd name="connsiteX0" fmla="*/ 1922027 w 3903214"/>
              <a:gd name="connsiteY0" fmla="*/ 1 h 3726570"/>
              <a:gd name="connsiteX1" fmla="*/ 3643972 w 3903214"/>
              <a:gd name="connsiteY1" fmla="*/ 672909 h 3726570"/>
              <a:gd name="connsiteX2" fmla="*/ 3809274 w 3903214"/>
              <a:gd name="connsiteY2" fmla="*/ 1837801 h 3726570"/>
              <a:gd name="connsiteX3" fmla="*/ 3291824 w 3903214"/>
              <a:gd name="connsiteY3" fmla="*/ 2162563 h 3726570"/>
              <a:gd name="connsiteX4" fmla="*/ 3293458 w 3903214"/>
              <a:gd name="connsiteY4" fmla="*/ 3234472 h 3726570"/>
              <a:gd name="connsiteX5" fmla="*/ 3250549 w 3903214"/>
              <a:gd name="connsiteY5" fmla="*/ 3350013 h 3726570"/>
              <a:gd name="connsiteX6" fmla="*/ 3044174 w 3903214"/>
              <a:gd name="connsiteY6" fmla="*/ 3524638 h 3726570"/>
              <a:gd name="connsiteX7" fmla="*/ 2631424 w 3903214"/>
              <a:gd name="connsiteY7" fmla="*/ 3419863 h 3726570"/>
              <a:gd name="connsiteX8" fmla="*/ 2555224 w 3903214"/>
              <a:gd name="connsiteY8" fmla="*/ 3203963 h 3726570"/>
              <a:gd name="connsiteX9" fmla="*/ 2675874 w 3903214"/>
              <a:gd name="connsiteY9" fmla="*/ 2981713 h 3726570"/>
              <a:gd name="connsiteX10" fmla="*/ 2282174 w 3903214"/>
              <a:gd name="connsiteY10" fmla="*/ 2743588 h 3726570"/>
              <a:gd name="connsiteX11" fmla="*/ 1710674 w 3903214"/>
              <a:gd name="connsiteY11" fmla="*/ 2768988 h 3726570"/>
              <a:gd name="connsiteX12" fmla="*/ 1409049 w 3903214"/>
              <a:gd name="connsiteY12" fmla="*/ 2940438 h 3726570"/>
              <a:gd name="connsiteX13" fmla="*/ 1370949 w 3903214"/>
              <a:gd name="connsiteY13" fmla="*/ 3232538 h 3726570"/>
              <a:gd name="connsiteX14" fmla="*/ 1605899 w 3903214"/>
              <a:gd name="connsiteY14" fmla="*/ 3435738 h 3726570"/>
              <a:gd name="connsiteX15" fmla="*/ 1599549 w 3903214"/>
              <a:gd name="connsiteY15" fmla="*/ 3686563 h 3726570"/>
              <a:gd name="connsiteX16" fmla="*/ 932799 w 3903214"/>
              <a:gd name="connsiteY16" fmla="*/ 3711963 h 3726570"/>
              <a:gd name="connsiteX17" fmla="*/ 640699 w 3903214"/>
              <a:gd name="connsiteY17" fmla="*/ 3543688 h 3726570"/>
              <a:gd name="connsiteX18" fmla="*/ 546219 w 3903214"/>
              <a:gd name="connsiteY18" fmla="*/ 3404689 h 3726570"/>
              <a:gd name="connsiteX19" fmla="*/ 548624 w 3903214"/>
              <a:gd name="connsiteY19" fmla="*/ 2165738 h 3726570"/>
              <a:gd name="connsiteX20" fmla="*/ 59311 w 3903214"/>
              <a:gd name="connsiteY20" fmla="*/ 1826764 h 3726570"/>
              <a:gd name="connsiteX21" fmla="*/ 216907 w 3903214"/>
              <a:gd name="connsiteY21" fmla="*/ 671623 h 3726570"/>
              <a:gd name="connsiteX22" fmla="*/ 1922027 w 3903214"/>
              <a:gd name="connsiteY22" fmla="*/ 1 h 3726570"/>
              <a:gd name="connsiteX0" fmla="*/ 1953114 w 3934303"/>
              <a:gd name="connsiteY0" fmla="*/ 1 h 3726570"/>
              <a:gd name="connsiteX1" fmla="*/ 3675059 w 3934303"/>
              <a:gd name="connsiteY1" fmla="*/ 672909 h 3726570"/>
              <a:gd name="connsiteX2" fmla="*/ 3840361 w 3934303"/>
              <a:gd name="connsiteY2" fmla="*/ 1837801 h 3726570"/>
              <a:gd name="connsiteX3" fmla="*/ 3322911 w 3934303"/>
              <a:gd name="connsiteY3" fmla="*/ 2162563 h 3726570"/>
              <a:gd name="connsiteX4" fmla="*/ 3324545 w 3934303"/>
              <a:gd name="connsiteY4" fmla="*/ 3234472 h 3726570"/>
              <a:gd name="connsiteX5" fmla="*/ 3281636 w 3934303"/>
              <a:gd name="connsiteY5" fmla="*/ 3350013 h 3726570"/>
              <a:gd name="connsiteX6" fmla="*/ 3075261 w 3934303"/>
              <a:gd name="connsiteY6" fmla="*/ 3524638 h 3726570"/>
              <a:gd name="connsiteX7" fmla="*/ 2662511 w 3934303"/>
              <a:gd name="connsiteY7" fmla="*/ 3419863 h 3726570"/>
              <a:gd name="connsiteX8" fmla="*/ 2586311 w 3934303"/>
              <a:gd name="connsiteY8" fmla="*/ 3203963 h 3726570"/>
              <a:gd name="connsiteX9" fmla="*/ 2706961 w 3934303"/>
              <a:gd name="connsiteY9" fmla="*/ 2981713 h 3726570"/>
              <a:gd name="connsiteX10" fmla="*/ 2313261 w 3934303"/>
              <a:gd name="connsiteY10" fmla="*/ 2743588 h 3726570"/>
              <a:gd name="connsiteX11" fmla="*/ 1741761 w 3934303"/>
              <a:gd name="connsiteY11" fmla="*/ 2768988 h 3726570"/>
              <a:gd name="connsiteX12" fmla="*/ 1440136 w 3934303"/>
              <a:gd name="connsiteY12" fmla="*/ 2940438 h 3726570"/>
              <a:gd name="connsiteX13" fmla="*/ 1402036 w 3934303"/>
              <a:gd name="connsiteY13" fmla="*/ 3232538 h 3726570"/>
              <a:gd name="connsiteX14" fmla="*/ 1636986 w 3934303"/>
              <a:gd name="connsiteY14" fmla="*/ 3435738 h 3726570"/>
              <a:gd name="connsiteX15" fmla="*/ 1630636 w 3934303"/>
              <a:gd name="connsiteY15" fmla="*/ 3686563 h 3726570"/>
              <a:gd name="connsiteX16" fmla="*/ 963886 w 3934303"/>
              <a:gd name="connsiteY16" fmla="*/ 3711963 h 3726570"/>
              <a:gd name="connsiteX17" fmla="*/ 671786 w 3934303"/>
              <a:gd name="connsiteY17" fmla="*/ 3543688 h 3726570"/>
              <a:gd name="connsiteX18" fmla="*/ 577306 w 3934303"/>
              <a:gd name="connsiteY18" fmla="*/ 3404689 h 3726570"/>
              <a:gd name="connsiteX19" fmla="*/ 579711 w 3934303"/>
              <a:gd name="connsiteY19" fmla="*/ 2165738 h 3726570"/>
              <a:gd name="connsiteX20" fmla="*/ 90398 w 3934303"/>
              <a:gd name="connsiteY20" fmla="*/ 1826764 h 3726570"/>
              <a:gd name="connsiteX21" fmla="*/ 247994 w 3934303"/>
              <a:gd name="connsiteY21" fmla="*/ 671623 h 3726570"/>
              <a:gd name="connsiteX22" fmla="*/ 1953114 w 3934303"/>
              <a:gd name="connsiteY22" fmla="*/ 1 h 3726570"/>
              <a:gd name="connsiteX0" fmla="*/ 1953114 w 3934301"/>
              <a:gd name="connsiteY0" fmla="*/ 1 h 3726570"/>
              <a:gd name="connsiteX1" fmla="*/ 3675059 w 3934301"/>
              <a:gd name="connsiteY1" fmla="*/ 672909 h 3726570"/>
              <a:gd name="connsiteX2" fmla="*/ 3840361 w 3934301"/>
              <a:gd name="connsiteY2" fmla="*/ 1837801 h 3726570"/>
              <a:gd name="connsiteX3" fmla="*/ 3322911 w 3934301"/>
              <a:gd name="connsiteY3" fmla="*/ 2162563 h 3726570"/>
              <a:gd name="connsiteX4" fmla="*/ 3324545 w 3934301"/>
              <a:gd name="connsiteY4" fmla="*/ 3234472 h 3726570"/>
              <a:gd name="connsiteX5" fmla="*/ 3281636 w 3934301"/>
              <a:gd name="connsiteY5" fmla="*/ 3350013 h 3726570"/>
              <a:gd name="connsiteX6" fmla="*/ 3075261 w 3934301"/>
              <a:gd name="connsiteY6" fmla="*/ 3524638 h 3726570"/>
              <a:gd name="connsiteX7" fmla="*/ 2662511 w 3934301"/>
              <a:gd name="connsiteY7" fmla="*/ 3419863 h 3726570"/>
              <a:gd name="connsiteX8" fmla="*/ 2586311 w 3934301"/>
              <a:gd name="connsiteY8" fmla="*/ 3203963 h 3726570"/>
              <a:gd name="connsiteX9" fmla="*/ 2706961 w 3934301"/>
              <a:gd name="connsiteY9" fmla="*/ 2981713 h 3726570"/>
              <a:gd name="connsiteX10" fmla="*/ 2313261 w 3934301"/>
              <a:gd name="connsiteY10" fmla="*/ 2743588 h 3726570"/>
              <a:gd name="connsiteX11" fmla="*/ 1741761 w 3934301"/>
              <a:gd name="connsiteY11" fmla="*/ 2768988 h 3726570"/>
              <a:gd name="connsiteX12" fmla="*/ 1440136 w 3934301"/>
              <a:gd name="connsiteY12" fmla="*/ 2940438 h 3726570"/>
              <a:gd name="connsiteX13" fmla="*/ 1402036 w 3934301"/>
              <a:gd name="connsiteY13" fmla="*/ 3232538 h 3726570"/>
              <a:gd name="connsiteX14" fmla="*/ 1636986 w 3934301"/>
              <a:gd name="connsiteY14" fmla="*/ 3435738 h 3726570"/>
              <a:gd name="connsiteX15" fmla="*/ 1630636 w 3934301"/>
              <a:gd name="connsiteY15" fmla="*/ 3686563 h 3726570"/>
              <a:gd name="connsiteX16" fmla="*/ 963886 w 3934301"/>
              <a:gd name="connsiteY16" fmla="*/ 3711963 h 3726570"/>
              <a:gd name="connsiteX17" fmla="*/ 671786 w 3934301"/>
              <a:gd name="connsiteY17" fmla="*/ 3543688 h 3726570"/>
              <a:gd name="connsiteX18" fmla="*/ 577306 w 3934301"/>
              <a:gd name="connsiteY18" fmla="*/ 3404689 h 3726570"/>
              <a:gd name="connsiteX19" fmla="*/ 579711 w 3934301"/>
              <a:gd name="connsiteY19" fmla="*/ 2165738 h 3726570"/>
              <a:gd name="connsiteX20" fmla="*/ 90398 w 3934301"/>
              <a:gd name="connsiteY20" fmla="*/ 1826764 h 3726570"/>
              <a:gd name="connsiteX21" fmla="*/ 247994 w 3934301"/>
              <a:gd name="connsiteY21" fmla="*/ 671623 h 3726570"/>
              <a:gd name="connsiteX22" fmla="*/ 1953114 w 3934301"/>
              <a:gd name="connsiteY22" fmla="*/ 1 h 3726570"/>
              <a:gd name="connsiteX0" fmla="*/ 1953114 w 3934303"/>
              <a:gd name="connsiteY0" fmla="*/ 1 h 3726570"/>
              <a:gd name="connsiteX1" fmla="*/ 3675059 w 3934303"/>
              <a:gd name="connsiteY1" fmla="*/ 672909 h 3726570"/>
              <a:gd name="connsiteX2" fmla="*/ 3840361 w 3934303"/>
              <a:gd name="connsiteY2" fmla="*/ 1837801 h 3726570"/>
              <a:gd name="connsiteX3" fmla="*/ 3322911 w 3934303"/>
              <a:gd name="connsiteY3" fmla="*/ 2162563 h 3726570"/>
              <a:gd name="connsiteX4" fmla="*/ 3324545 w 3934303"/>
              <a:gd name="connsiteY4" fmla="*/ 3234472 h 3726570"/>
              <a:gd name="connsiteX5" fmla="*/ 3281636 w 3934303"/>
              <a:gd name="connsiteY5" fmla="*/ 3350013 h 3726570"/>
              <a:gd name="connsiteX6" fmla="*/ 3075261 w 3934303"/>
              <a:gd name="connsiteY6" fmla="*/ 3524638 h 3726570"/>
              <a:gd name="connsiteX7" fmla="*/ 2662511 w 3934303"/>
              <a:gd name="connsiteY7" fmla="*/ 3419863 h 3726570"/>
              <a:gd name="connsiteX8" fmla="*/ 2586311 w 3934303"/>
              <a:gd name="connsiteY8" fmla="*/ 3203963 h 3726570"/>
              <a:gd name="connsiteX9" fmla="*/ 2706961 w 3934303"/>
              <a:gd name="connsiteY9" fmla="*/ 2981713 h 3726570"/>
              <a:gd name="connsiteX10" fmla="*/ 2313261 w 3934303"/>
              <a:gd name="connsiteY10" fmla="*/ 2743588 h 3726570"/>
              <a:gd name="connsiteX11" fmla="*/ 1741761 w 3934303"/>
              <a:gd name="connsiteY11" fmla="*/ 2768988 h 3726570"/>
              <a:gd name="connsiteX12" fmla="*/ 1440136 w 3934303"/>
              <a:gd name="connsiteY12" fmla="*/ 2940438 h 3726570"/>
              <a:gd name="connsiteX13" fmla="*/ 1402036 w 3934303"/>
              <a:gd name="connsiteY13" fmla="*/ 3232538 h 3726570"/>
              <a:gd name="connsiteX14" fmla="*/ 1636986 w 3934303"/>
              <a:gd name="connsiteY14" fmla="*/ 3435738 h 3726570"/>
              <a:gd name="connsiteX15" fmla="*/ 1630636 w 3934303"/>
              <a:gd name="connsiteY15" fmla="*/ 3686563 h 3726570"/>
              <a:gd name="connsiteX16" fmla="*/ 963886 w 3934303"/>
              <a:gd name="connsiteY16" fmla="*/ 3711963 h 3726570"/>
              <a:gd name="connsiteX17" fmla="*/ 671786 w 3934303"/>
              <a:gd name="connsiteY17" fmla="*/ 3543688 h 3726570"/>
              <a:gd name="connsiteX18" fmla="*/ 577306 w 3934303"/>
              <a:gd name="connsiteY18" fmla="*/ 3404689 h 3726570"/>
              <a:gd name="connsiteX19" fmla="*/ 579711 w 3934303"/>
              <a:gd name="connsiteY19" fmla="*/ 2165738 h 3726570"/>
              <a:gd name="connsiteX20" fmla="*/ 90398 w 3934303"/>
              <a:gd name="connsiteY20" fmla="*/ 1826764 h 3726570"/>
              <a:gd name="connsiteX21" fmla="*/ 247994 w 3934303"/>
              <a:gd name="connsiteY21" fmla="*/ 671623 h 3726570"/>
              <a:gd name="connsiteX22" fmla="*/ 1953114 w 3934303"/>
              <a:gd name="connsiteY22" fmla="*/ 1 h 3726570"/>
              <a:gd name="connsiteX0" fmla="*/ 1953114 w 3934301"/>
              <a:gd name="connsiteY0" fmla="*/ 1 h 3726570"/>
              <a:gd name="connsiteX1" fmla="*/ 3675059 w 3934301"/>
              <a:gd name="connsiteY1" fmla="*/ 672909 h 3726570"/>
              <a:gd name="connsiteX2" fmla="*/ 3840361 w 3934301"/>
              <a:gd name="connsiteY2" fmla="*/ 1837801 h 3726570"/>
              <a:gd name="connsiteX3" fmla="*/ 3322911 w 3934301"/>
              <a:gd name="connsiteY3" fmla="*/ 2162563 h 3726570"/>
              <a:gd name="connsiteX4" fmla="*/ 3324545 w 3934301"/>
              <a:gd name="connsiteY4" fmla="*/ 3234472 h 3726570"/>
              <a:gd name="connsiteX5" fmla="*/ 3281636 w 3934301"/>
              <a:gd name="connsiteY5" fmla="*/ 3350013 h 3726570"/>
              <a:gd name="connsiteX6" fmla="*/ 3075261 w 3934301"/>
              <a:gd name="connsiteY6" fmla="*/ 3524638 h 3726570"/>
              <a:gd name="connsiteX7" fmla="*/ 2662511 w 3934301"/>
              <a:gd name="connsiteY7" fmla="*/ 3419863 h 3726570"/>
              <a:gd name="connsiteX8" fmla="*/ 2586311 w 3934301"/>
              <a:gd name="connsiteY8" fmla="*/ 3203963 h 3726570"/>
              <a:gd name="connsiteX9" fmla="*/ 2706961 w 3934301"/>
              <a:gd name="connsiteY9" fmla="*/ 2981713 h 3726570"/>
              <a:gd name="connsiteX10" fmla="*/ 2313261 w 3934301"/>
              <a:gd name="connsiteY10" fmla="*/ 2743588 h 3726570"/>
              <a:gd name="connsiteX11" fmla="*/ 1741761 w 3934301"/>
              <a:gd name="connsiteY11" fmla="*/ 2768988 h 3726570"/>
              <a:gd name="connsiteX12" fmla="*/ 1440136 w 3934301"/>
              <a:gd name="connsiteY12" fmla="*/ 2940438 h 3726570"/>
              <a:gd name="connsiteX13" fmla="*/ 1402036 w 3934301"/>
              <a:gd name="connsiteY13" fmla="*/ 3232538 h 3726570"/>
              <a:gd name="connsiteX14" fmla="*/ 1636986 w 3934301"/>
              <a:gd name="connsiteY14" fmla="*/ 3435738 h 3726570"/>
              <a:gd name="connsiteX15" fmla="*/ 1630636 w 3934301"/>
              <a:gd name="connsiteY15" fmla="*/ 3686563 h 3726570"/>
              <a:gd name="connsiteX16" fmla="*/ 963886 w 3934301"/>
              <a:gd name="connsiteY16" fmla="*/ 3711963 h 3726570"/>
              <a:gd name="connsiteX17" fmla="*/ 671786 w 3934301"/>
              <a:gd name="connsiteY17" fmla="*/ 3543688 h 3726570"/>
              <a:gd name="connsiteX18" fmla="*/ 577306 w 3934301"/>
              <a:gd name="connsiteY18" fmla="*/ 3404689 h 3726570"/>
              <a:gd name="connsiteX19" fmla="*/ 579711 w 3934301"/>
              <a:gd name="connsiteY19" fmla="*/ 2165738 h 3726570"/>
              <a:gd name="connsiteX20" fmla="*/ 90398 w 3934301"/>
              <a:gd name="connsiteY20" fmla="*/ 1826764 h 3726570"/>
              <a:gd name="connsiteX21" fmla="*/ 247994 w 3934301"/>
              <a:gd name="connsiteY21" fmla="*/ 671623 h 3726570"/>
              <a:gd name="connsiteX22" fmla="*/ 1953114 w 3934301"/>
              <a:gd name="connsiteY22" fmla="*/ 1 h 3726570"/>
              <a:gd name="connsiteX0" fmla="*/ 1953114 w 3934303"/>
              <a:gd name="connsiteY0" fmla="*/ 1 h 3726570"/>
              <a:gd name="connsiteX1" fmla="*/ 3675059 w 3934303"/>
              <a:gd name="connsiteY1" fmla="*/ 672909 h 3726570"/>
              <a:gd name="connsiteX2" fmla="*/ 3840361 w 3934303"/>
              <a:gd name="connsiteY2" fmla="*/ 1837801 h 3726570"/>
              <a:gd name="connsiteX3" fmla="*/ 3322911 w 3934303"/>
              <a:gd name="connsiteY3" fmla="*/ 2162563 h 3726570"/>
              <a:gd name="connsiteX4" fmla="*/ 3324545 w 3934303"/>
              <a:gd name="connsiteY4" fmla="*/ 3234472 h 3726570"/>
              <a:gd name="connsiteX5" fmla="*/ 3281636 w 3934303"/>
              <a:gd name="connsiteY5" fmla="*/ 3350013 h 3726570"/>
              <a:gd name="connsiteX6" fmla="*/ 3075261 w 3934303"/>
              <a:gd name="connsiteY6" fmla="*/ 3524638 h 3726570"/>
              <a:gd name="connsiteX7" fmla="*/ 2662511 w 3934303"/>
              <a:gd name="connsiteY7" fmla="*/ 3419863 h 3726570"/>
              <a:gd name="connsiteX8" fmla="*/ 2586311 w 3934303"/>
              <a:gd name="connsiteY8" fmla="*/ 3203963 h 3726570"/>
              <a:gd name="connsiteX9" fmla="*/ 2706961 w 3934303"/>
              <a:gd name="connsiteY9" fmla="*/ 2981713 h 3726570"/>
              <a:gd name="connsiteX10" fmla="*/ 2313261 w 3934303"/>
              <a:gd name="connsiteY10" fmla="*/ 2743588 h 3726570"/>
              <a:gd name="connsiteX11" fmla="*/ 1741761 w 3934303"/>
              <a:gd name="connsiteY11" fmla="*/ 2768988 h 3726570"/>
              <a:gd name="connsiteX12" fmla="*/ 1440136 w 3934303"/>
              <a:gd name="connsiteY12" fmla="*/ 2940438 h 3726570"/>
              <a:gd name="connsiteX13" fmla="*/ 1402036 w 3934303"/>
              <a:gd name="connsiteY13" fmla="*/ 3232538 h 3726570"/>
              <a:gd name="connsiteX14" fmla="*/ 1636986 w 3934303"/>
              <a:gd name="connsiteY14" fmla="*/ 3435738 h 3726570"/>
              <a:gd name="connsiteX15" fmla="*/ 1630636 w 3934303"/>
              <a:gd name="connsiteY15" fmla="*/ 3686563 h 3726570"/>
              <a:gd name="connsiteX16" fmla="*/ 963886 w 3934303"/>
              <a:gd name="connsiteY16" fmla="*/ 3711963 h 3726570"/>
              <a:gd name="connsiteX17" fmla="*/ 671786 w 3934303"/>
              <a:gd name="connsiteY17" fmla="*/ 3543688 h 3726570"/>
              <a:gd name="connsiteX18" fmla="*/ 577306 w 3934303"/>
              <a:gd name="connsiteY18" fmla="*/ 3404689 h 3726570"/>
              <a:gd name="connsiteX19" fmla="*/ 579711 w 3934303"/>
              <a:gd name="connsiteY19" fmla="*/ 2165738 h 3726570"/>
              <a:gd name="connsiteX20" fmla="*/ 90398 w 3934303"/>
              <a:gd name="connsiteY20" fmla="*/ 1826764 h 3726570"/>
              <a:gd name="connsiteX21" fmla="*/ 247994 w 3934303"/>
              <a:gd name="connsiteY21" fmla="*/ 671623 h 3726570"/>
              <a:gd name="connsiteX22" fmla="*/ 1953114 w 3934303"/>
              <a:gd name="connsiteY22" fmla="*/ 1 h 3726570"/>
              <a:gd name="connsiteX0" fmla="*/ 1953114 w 3934301"/>
              <a:gd name="connsiteY0" fmla="*/ 1 h 3726570"/>
              <a:gd name="connsiteX1" fmla="*/ 3675059 w 3934301"/>
              <a:gd name="connsiteY1" fmla="*/ 672909 h 3726570"/>
              <a:gd name="connsiteX2" fmla="*/ 3840361 w 3934301"/>
              <a:gd name="connsiteY2" fmla="*/ 1837801 h 3726570"/>
              <a:gd name="connsiteX3" fmla="*/ 3322911 w 3934301"/>
              <a:gd name="connsiteY3" fmla="*/ 2162563 h 3726570"/>
              <a:gd name="connsiteX4" fmla="*/ 3324545 w 3934301"/>
              <a:gd name="connsiteY4" fmla="*/ 3234472 h 3726570"/>
              <a:gd name="connsiteX5" fmla="*/ 3281636 w 3934301"/>
              <a:gd name="connsiteY5" fmla="*/ 3350013 h 3726570"/>
              <a:gd name="connsiteX6" fmla="*/ 3075261 w 3934301"/>
              <a:gd name="connsiteY6" fmla="*/ 3524638 h 3726570"/>
              <a:gd name="connsiteX7" fmla="*/ 2662511 w 3934301"/>
              <a:gd name="connsiteY7" fmla="*/ 3419863 h 3726570"/>
              <a:gd name="connsiteX8" fmla="*/ 2586311 w 3934301"/>
              <a:gd name="connsiteY8" fmla="*/ 3203963 h 3726570"/>
              <a:gd name="connsiteX9" fmla="*/ 2706961 w 3934301"/>
              <a:gd name="connsiteY9" fmla="*/ 2981713 h 3726570"/>
              <a:gd name="connsiteX10" fmla="*/ 2313261 w 3934301"/>
              <a:gd name="connsiteY10" fmla="*/ 2743588 h 3726570"/>
              <a:gd name="connsiteX11" fmla="*/ 1741761 w 3934301"/>
              <a:gd name="connsiteY11" fmla="*/ 2768988 h 3726570"/>
              <a:gd name="connsiteX12" fmla="*/ 1440136 w 3934301"/>
              <a:gd name="connsiteY12" fmla="*/ 2940438 h 3726570"/>
              <a:gd name="connsiteX13" fmla="*/ 1402036 w 3934301"/>
              <a:gd name="connsiteY13" fmla="*/ 3232538 h 3726570"/>
              <a:gd name="connsiteX14" fmla="*/ 1636986 w 3934301"/>
              <a:gd name="connsiteY14" fmla="*/ 3435738 h 3726570"/>
              <a:gd name="connsiteX15" fmla="*/ 1630636 w 3934301"/>
              <a:gd name="connsiteY15" fmla="*/ 3686563 h 3726570"/>
              <a:gd name="connsiteX16" fmla="*/ 963886 w 3934301"/>
              <a:gd name="connsiteY16" fmla="*/ 3711963 h 3726570"/>
              <a:gd name="connsiteX17" fmla="*/ 671786 w 3934301"/>
              <a:gd name="connsiteY17" fmla="*/ 3543688 h 3726570"/>
              <a:gd name="connsiteX18" fmla="*/ 577306 w 3934301"/>
              <a:gd name="connsiteY18" fmla="*/ 3404689 h 3726570"/>
              <a:gd name="connsiteX19" fmla="*/ 579711 w 3934301"/>
              <a:gd name="connsiteY19" fmla="*/ 2165738 h 3726570"/>
              <a:gd name="connsiteX20" fmla="*/ 90398 w 3934301"/>
              <a:gd name="connsiteY20" fmla="*/ 1826764 h 3726570"/>
              <a:gd name="connsiteX21" fmla="*/ 247994 w 3934301"/>
              <a:gd name="connsiteY21" fmla="*/ 671623 h 3726570"/>
              <a:gd name="connsiteX22" fmla="*/ 1953114 w 3934301"/>
              <a:gd name="connsiteY22" fmla="*/ 1 h 3726570"/>
              <a:gd name="connsiteX0" fmla="*/ 1953114 w 3934303"/>
              <a:gd name="connsiteY0" fmla="*/ 1 h 3726570"/>
              <a:gd name="connsiteX1" fmla="*/ 3675059 w 3934303"/>
              <a:gd name="connsiteY1" fmla="*/ 672909 h 3726570"/>
              <a:gd name="connsiteX2" fmla="*/ 3840361 w 3934303"/>
              <a:gd name="connsiteY2" fmla="*/ 1837801 h 3726570"/>
              <a:gd name="connsiteX3" fmla="*/ 3322911 w 3934303"/>
              <a:gd name="connsiteY3" fmla="*/ 2162563 h 3726570"/>
              <a:gd name="connsiteX4" fmla="*/ 3324545 w 3934303"/>
              <a:gd name="connsiteY4" fmla="*/ 3234472 h 3726570"/>
              <a:gd name="connsiteX5" fmla="*/ 3281636 w 3934303"/>
              <a:gd name="connsiteY5" fmla="*/ 3350013 h 3726570"/>
              <a:gd name="connsiteX6" fmla="*/ 3075261 w 3934303"/>
              <a:gd name="connsiteY6" fmla="*/ 3524638 h 3726570"/>
              <a:gd name="connsiteX7" fmla="*/ 2662511 w 3934303"/>
              <a:gd name="connsiteY7" fmla="*/ 3419863 h 3726570"/>
              <a:gd name="connsiteX8" fmla="*/ 2586311 w 3934303"/>
              <a:gd name="connsiteY8" fmla="*/ 3203963 h 3726570"/>
              <a:gd name="connsiteX9" fmla="*/ 2706961 w 3934303"/>
              <a:gd name="connsiteY9" fmla="*/ 2981713 h 3726570"/>
              <a:gd name="connsiteX10" fmla="*/ 2313261 w 3934303"/>
              <a:gd name="connsiteY10" fmla="*/ 2743588 h 3726570"/>
              <a:gd name="connsiteX11" fmla="*/ 1741761 w 3934303"/>
              <a:gd name="connsiteY11" fmla="*/ 2768988 h 3726570"/>
              <a:gd name="connsiteX12" fmla="*/ 1440136 w 3934303"/>
              <a:gd name="connsiteY12" fmla="*/ 2940438 h 3726570"/>
              <a:gd name="connsiteX13" fmla="*/ 1402036 w 3934303"/>
              <a:gd name="connsiteY13" fmla="*/ 3232538 h 3726570"/>
              <a:gd name="connsiteX14" fmla="*/ 1636986 w 3934303"/>
              <a:gd name="connsiteY14" fmla="*/ 3435738 h 3726570"/>
              <a:gd name="connsiteX15" fmla="*/ 1630636 w 3934303"/>
              <a:gd name="connsiteY15" fmla="*/ 3686563 h 3726570"/>
              <a:gd name="connsiteX16" fmla="*/ 963886 w 3934303"/>
              <a:gd name="connsiteY16" fmla="*/ 3711963 h 3726570"/>
              <a:gd name="connsiteX17" fmla="*/ 671786 w 3934303"/>
              <a:gd name="connsiteY17" fmla="*/ 3543688 h 3726570"/>
              <a:gd name="connsiteX18" fmla="*/ 577306 w 3934303"/>
              <a:gd name="connsiteY18" fmla="*/ 3404689 h 3726570"/>
              <a:gd name="connsiteX19" fmla="*/ 579711 w 3934303"/>
              <a:gd name="connsiteY19" fmla="*/ 2165738 h 3726570"/>
              <a:gd name="connsiteX20" fmla="*/ 90398 w 3934303"/>
              <a:gd name="connsiteY20" fmla="*/ 1826764 h 3726570"/>
              <a:gd name="connsiteX21" fmla="*/ 247994 w 3934303"/>
              <a:gd name="connsiteY21" fmla="*/ 671623 h 3726570"/>
              <a:gd name="connsiteX22" fmla="*/ 1953114 w 3934303"/>
              <a:gd name="connsiteY22" fmla="*/ 1 h 3726570"/>
              <a:gd name="connsiteX0" fmla="*/ 1953114 w 3934301"/>
              <a:gd name="connsiteY0" fmla="*/ 1 h 3726570"/>
              <a:gd name="connsiteX1" fmla="*/ 3675059 w 3934301"/>
              <a:gd name="connsiteY1" fmla="*/ 672909 h 3726570"/>
              <a:gd name="connsiteX2" fmla="*/ 3840361 w 3934301"/>
              <a:gd name="connsiteY2" fmla="*/ 1837801 h 3726570"/>
              <a:gd name="connsiteX3" fmla="*/ 3322911 w 3934301"/>
              <a:gd name="connsiteY3" fmla="*/ 2162563 h 3726570"/>
              <a:gd name="connsiteX4" fmla="*/ 3324545 w 3934301"/>
              <a:gd name="connsiteY4" fmla="*/ 3234472 h 3726570"/>
              <a:gd name="connsiteX5" fmla="*/ 3281636 w 3934301"/>
              <a:gd name="connsiteY5" fmla="*/ 3350013 h 3726570"/>
              <a:gd name="connsiteX6" fmla="*/ 3075261 w 3934301"/>
              <a:gd name="connsiteY6" fmla="*/ 3524638 h 3726570"/>
              <a:gd name="connsiteX7" fmla="*/ 2662511 w 3934301"/>
              <a:gd name="connsiteY7" fmla="*/ 3419863 h 3726570"/>
              <a:gd name="connsiteX8" fmla="*/ 2586311 w 3934301"/>
              <a:gd name="connsiteY8" fmla="*/ 3203963 h 3726570"/>
              <a:gd name="connsiteX9" fmla="*/ 2706961 w 3934301"/>
              <a:gd name="connsiteY9" fmla="*/ 2981713 h 3726570"/>
              <a:gd name="connsiteX10" fmla="*/ 2313261 w 3934301"/>
              <a:gd name="connsiteY10" fmla="*/ 2743588 h 3726570"/>
              <a:gd name="connsiteX11" fmla="*/ 1741761 w 3934301"/>
              <a:gd name="connsiteY11" fmla="*/ 2768988 h 3726570"/>
              <a:gd name="connsiteX12" fmla="*/ 1440136 w 3934301"/>
              <a:gd name="connsiteY12" fmla="*/ 2940438 h 3726570"/>
              <a:gd name="connsiteX13" fmla="*/ 1402036 w 3934301"/>
              <a:gd name="connsiteY13" fmla="*/ 3232538 h 3726570"/>
              <a:gd name="connsiteX14" fmla="*/ 1636986 w 3934301"/>
              <a:gd name="connsiteY14" fmla="*/ 3435738 h 3726570"/>
              <a:gd name="connsiteX15" fmla="*/ 1630636 w 3934301"/>
              <a:gd name="connsiteY15" fmla="*/ 3686563 h 3726570"/>
              <a:gd name="connsiteX16" fmla="*/ 963886 w 3934301"/>
              <a:gd name="connsiteY16" fmla="*/ 3711963 h 3726570"/>
              <a:gd name="connsiteX17" fmla="*/ 671786 w 3934301"/>
              <a:gd name="connsiteY17" fmla="*/ 3543688 h 3726570"/>
              <a:gd name="connsiteX18" fmla="*/ 577306 w 3934301"/>
              <a:gd name="connsiteY18" fmla="*/ 3404689 h 3726570"/>
              <a:gd name="connsiteX19" fmla="*/ 579711 w 3934301"/>
              <a:gd name="connsiteY19" fmla="*/ 2165738 h 3726570"/>
              <a:gd name="connsiteX20" fmla="*/ 90398 w 3934301"/>
              <a:gd name="connsiteY20" fmla="*/ 1826764 h 3726570"/>
              <a:gd name="connsiteX21" fmla="*/ 247994 w 3934301"/>
              <a:gd name="connsiteY21" fmla="*/ 671623 h 3726570"/>
              <a:gd name="connsiteX22" fmla="*/ 1953114 w 3934301"/>
              <a:gd name="connsiteY22" fmla="*/ 1 h 3726570"/>
              <a:gd name="connsiteX0" fmla="*/ 1953114 w 3934303"/>
              <a:gd name="connsiteY0" fmla="*/ 1 h 3726570"/>
              <a:gd name="connsiteX1" fmla="*/ 3675059 w 3934303"/>
              <a:gd name="connsiteY1" fmla="*/ 672909 h 3726570"/>
              <a:gd name="connsiteX2" fmla="*/ 3840361 w 3934303"/>
              <a:gd name="connsiteY2" fmla="*/ 1837801 h 3726570"/>
              <a:gd name="connsiteX3" fmla="*/ 3322911 w 3934303"/>
              <a:gd name="connsiteY3" fmla="*/ 2162563 h 3726570"/>
              <a:gd name="connsiteX4" fmla="*/ 3324545 w 3934303"/>
              <a:gd name="connsiteY4" fmla="*/ 3234472 h 3726570"/>
              <a:gd name="connsiteX5" fmla="*/ 3281636 w 3934303"/>
              <a:gd name="connsiteY5" fmla="*/ 3350013 h 3726570"/>
              <a:gd name="connsiteX6" fmla="*/ 3075261 w 3934303"/>
              <a:gd name="connsiteY6" fmla="*/ 3524638 h 3726570"/>
              <a:gd name="connsiteX7" fmla="*/ 2662511 w 3934303"/>
              <a:gd name="connsiteY7" fmla="*/ 3419863 h 3726570"/>
              <a:gd name="connsiteX8" fmla="*/ 2586311 w 3934303"/>
              <a:gd name="connsiteY8" fmla="*/ 3203963 h 3726570"/>
              <a:gd name="connsiteX9" fmla="*/ 2706961 w 3934303"/>
              <a:gd name="connsiteY9" fmla="*/ 2981713 h 3726570"/>
              <a:gd name="connsiteX10" fmla="*/ 2313261 w 3934303"/>
              <a:gd name="connsiteY10" fmla="*/ 2743588 h 3726570"/>
              <a:gd name="connsiteX11" fmla="*/ 1741761 w 3934303"/>
              <a:gd name="connsiteY11" fmla="*/ 2768988 h 3726570"/>
              <a:gd name="connsiteX12" fmla="*/ 1440136 w 3934303"/>
              <a:gd name="connsiteY12" fmla="*/ 2940438 h 3726570"/>
              <a:gd name="connsiteX13" fmla="*/ 1402036 w 3934303"/>
              <a:gd name="connsiteY13" fmla="*/ 3232538 h 3726570"/>
              <a:gd name="connsiteX14" fmla="*/ 1636986 w 3934303"/>
              <a:gd name="connsiteY14" fmla="*/ 3435738 h 3726570"/>
              <a:gd name="connsiteX15" fmla="*/ 1630636 w 3934303"/>
              <a:gd name="connsiteY15" fmla="*/ 3686563 h 3726570"/>
              <a:gd name="connsiteX16" fmla="*/ 963886 w 3934303"/>
              <a:gd name="connsiteY16" fmla="*/ 3711963 h 3726570"/>
              <a:gd name="connsiteX17" fmla="*/ 671786 w 3934303"/>
              <a:gd name="connsiteY17" fmla="*/ 3543688 h 3726570"/>
              <a:gd name="connsiteX18" fmla="*/ 570894 w 3934303"/>
              <a:gd name="connsiteY18" fmla="*/ 3430164 h 3726570"/>
              <a:gd name="connsiteX19" fmla="*/ 579711 w 3934303"/>
              <a:gd name="connsiteY19" fmla="*/ 2165738 h 3726570"/>
              <a:gd name="connsiteX20" fmla="*/ 90398 w 3934303"/>
              <a:gd name="connsiteY20" fmla="*/ 1826764 h 3726570"/>
              <a:gd name="connsiteX21" fmla="*/ 247994 w 3934303"/>
              <a:gd name="connsiteY21" fmla="*/ 671623 h 3726570"/>
              <a:gd name="connsiteX22" fmla="*/ 1953114 w 3934303"/>
              <a:gd name="connsiteY22" fmla="*/ 1 h 3726570"/>
              <a:gd name="connsiteX0" fmla="*/ 1953114 w 3934301"/>
              <a:gd name="connsiteY0" fmla="*/ 1 h 3726570"/>
              <a:gd name="connsiteX1" fmla="*/ 3675059 w 3934301"/>
              <a:gd name="connsiteY1" fmla="*/ 672909 h 3726570"/>
              <a:gd name="connsiteX2" fmla="*/ 3840361 w 3934301"/>
              <a:gd name="connsiteY2" fmla="*/ 1837801 h 3726570"/>
              <a:gd name="connsiteX3" fmla="*/ 3322911 w 3934301"/>
              <a:gd name="connsiteY3" fmla="*/ 2162563 h 3726570"/>
              <a:gd name="connsiteX4" fmla="*/ 3324545 w 3934301"/>
              <a:gd name="connsiteY4" fmla="*/ 3234472 h 3726570"/>
              <a:gd name="connsiteX5" fmla="*/ 3281636 w 3934301"/>
              <a:gd name="connsiteY5" fmla="*/ 3350013 h 3726570"/>
              <a:gd name="connsiteX6" fmla="*/ 3075261 w 3934301"/>
              <a:gd name="connsiteY6" fmla="*/ 3524638 h 3726570"/>
              <a:gd name="connsiteX7" fmla="*/ 2662511 w 3934301"/>
              <a:gd name="connsiteY7" fmla="*/ 3419863 h 3726570"/>
              <a:gd name="connsiteX8" fmla="*/ 2586311 w 3934301"/>
              <a:gd name="connsiteY8" fmla="*/ 3203963 h 3726570"/>
              <a:gd name="connsiteX9" fmla="*/ 2706961 w 3934301"/>
              <a:gd name="connsiteY9" fmla="*/ 2981713 h 3726570"/>
              <a:gd name="connsiteX10" fmla="*/ 2313261 w 3934301"/>
              <a:gd name="connsiteY10" fmla="*/ 2743588 h 3726570"/>
              <a:gd name="connsiteX11" fmla="*/ 1741761 w 3934301"/>
              <a:gd name="connsiteY11" fmla="*/ 2768988 h 3726570"/>
              <a:gd name="connsiteX12" fmla="*/ 1440136 w 3934301"/>
              <a:gd name="connsiteY12" fmla="*/ 2940438 h 3726570"/>
              <a:gd name="connsiteX13" fmla="*/ 1402036 w 3934301"/>
              <a:gd name="connsiteY13" fmla="*/ 3232538 h 3726570"/>
              <a:gd name="connsiteX14" fmla="*/ 1636986 w 3934301"/>
              <a:gd name="connsiteY14" fmla="*/ 3435738 h 3726570"/>
              <a:gd name="connsiteX15" fmla="*/ 1630636 w 3934301"/>
              <a:gd name="connsiteY15" fmla="*/ 3686563 h 3726570"/>
              <a:gd name="connsiteX16" fmla="*/ 963886 w 3934301"/>
              <a:gd name="connsiteY16" fmla="*/ 3711963 h 3726570"/>
              <a:gd name="connsiteX17" fmla="*/ 671786 w 3934301"/>
              <a:gd name="connsiteY17" fmla="*/ 3543688 h 3726570"/>
              <a:gd name="connsiteX18" fmla="*/ 580510 w 3934301"/>
              <a:gd name="connsiteY18" fmla="*/ 3435257 h 3726570"/>
              <a:gd name="connsiteX19" fmla="*/ 579711 w 3934301"/>
              <a:gd name="connsiteY19" fmla="*/ 2165738 h 3726570"/>
              <a:gd name="connsiteX20" fmla="*/ 90398 w 3934301"/>
              <a:gd name="connsiteY20" fmla="*/ 1826764 h 3726570"/>
              <a:gd name="connsiteX21" fmla="*/ 247994 w 3934301"/>
              <a:gd name="connsiteY21" fmla="*/ 671623 h 3726570"/>
              <a:gd name="connsiteX22" fmla="*/ 1953114 w 3934301"/>
              <a:gd name="connsiteY22" fmla="*/ 1 h 3726570"/>
              <a:gd name="connsiteX0" fmla="*/ 1953114 w 3934303"/>
              <a:gd name="connsiteY0" fmla="*/ 1 h 3726570"/>
              <a:gd name="connsiteX1" fmla="*/ 3675059 w 3934303"/>
              <a:gd name="connsiteY1" fmla="*/ 672909 h 3726570"/>
              <a:gd name="connsiteX2" fmla="*/ 3840361 w 3934303"/>
              <a:gd name="connsiteY2" fmla="*/ 1837801 h 3726570"/>
              <a:gd name="connsiteX3" fmla="*/ 3322911 w 3934303"/>
              <a:gd name="connsiteY3" fmla="*/ 2162563 h 3726570"/>
              <a:gd name="connsiteX4" fmla="*/ 3324545 w 3934303"/>
              <a:gd name="connsiteY4" fmla="*/ 3234472 h 3726570"/>
              <a:gd name="connsiteX5" fmla="*/ 3281636 w 3934303"/>
              <a:gd name="connsiteY5" fmla="*/ 3350013 h 3726570"/>
              <a:gd name="connsiteX6" fmla="*/ 3075261 w 3934303"/>
              <a:gd name="connsiteY6" fmla="*/ 3524638 h 3726570"/>
              <a:gd name="connsiteX7" fmla="*/ 2662511 w 3934303"/>
              <a:gd name="connsiteY7" fmla="*/ 3419863 h 3726570"/>
              <a:gd name="connsiteX8" fmla="*/ 2586311 w 3934303"/>
              <a:gd name="connsiteY8" fmla="*/ 3203963 h 3726570"/>
              <a:gd name="connsiteX9" fmla="*/ 2706961 w 3934303"/>
              <a:gd name="connsiteY9" fmla="*/ 2981713 h 3726570"/>
              <a:gd name="connsiteX10" fmla="*/ 2313261 w 3934303"/>
              <a:gd name="connsiteY10" fmla="*/ 2743588 h 3726570"/>
              <a:gd name="connsiteX11" fmla="*/ 1741761 w 3934303"/>
              <a:gd name="connsiteY11" fmla="*/ 2768988 h 3726570"/>
              <a:gd name="connsiteX12" fmla="*/ 1440136 w 3934303"/>
              <a:gd name="connsiteY12" fmla="*/ 2940438 h 3726570"/>
              <a:gd name="connsiteX13" fmla="*/ 1402036 w 3934303"/>
              <a:gd name="connsiteY13" fmla="*/ 3232538 h 3726570"/>
              <a:gd name="connsiteX14" fmla="*/ 1636986 w 3934303"/>
              <a:gd name="connsiteY14" fmla="*/ 3435738 h 3726570"/>
              <a:gd name="connsiteX15" fmla="*/ 1630636 w 3934303"/>
              <a:gd name="connsiteY15" fmla="*/ 3686563 h 3726570"/>
              <a:gd name="connsiteX16" fmla="*/ 963886 w 3934303"/>
              <a:gd name="connsiteY16" fmla="*/ 3711963 h 3726570"/>
              <a:gd name="connsiteX17" fmla="*/ 671786 w 3934303"/>
              <a:gd name="connsiteY17" fmla="*/ 3543688 h 3726570"/>
              <a:gd name="connsiteX18" fmla="*/ 570894 w 3934303"/>
              <a:gd name="connsiteY18" fmla="*/ 3430164 h 3726570"/>
              <a:gd name="connsiteX19" fmla="*/ 579711 w 3934303"/>
              <a:gd name="connsiteY19" fmla="*/ 2165738 h 3726570"/>
              <a:gd name="connsiteX20" fmla="*/ 90398 w 3934303"/>
              <a:gd name="connsiteY20" fmla="*/ 1826764 h 3726570"/>
              <a:gd name="connsiteX21" fmla="*/ 247994 w 3934303"/>
              <a:gd name="connsiteY21" fmla="*/ 671623 h 3726570"/>
              <a:gd name="connsiteX22" fmla="*/ 1953114 w 3934303"/>
              <a:gd name="connsiteY22" fmla="*/ 1 h 3726570"/>
              <a:gd name="connsiteX0" fmla="*/ 1953114 w 3934301"/>
              <a:gd name="connsiteY0" fmla="*/ 1 h 3726570"/>
              <a:gd name="connsiteX1" fmla="*/ 3675059 w 3934301"/>
              <a:gd name="connsiteY1" fmla="*/ 672909 h 3726570"/>
              <a:gd name="connsiteX2" fmla="*/ 3840361 w 3934301"/>
              <a:gd name="connsiteY2" fmla="*/ 1837801 h 3726570"/>
              <a:gd name="connsiteX3" fmla="*/ 3322911 w 3934301"/>
              <a:gd name="connsiteY3" fmla="*/ 2162563 h 3726570"/>
              <a:gd name="connsiteX4" fmla="*/ 3324545 w 3934301"/>
              <a:gd name="connsiteY4" fmla="*/ 3234472 h 3726570"/>
              <a:gd name="connsiteX5" fmla="*/ 3281636 w 3934301"/>
              <a:gd name="connsiteY5" fmla="*/ 3350013 h 3726570"/>
              <a:gd name="connsiteX6" fmla="*/ 3075261 w 3934301"/>
              <a:gd name="connsiteY6" fmla="*/ 3524638 h 3726570"/>
              <a:gd name="connsiteX7" fmla="*/ 2662511 w 3934301"/>
              <a:gd name="connsiteY7" fmla="*/ 3419863 h 3726570"/>
              <a:gd name="connsiteX8" fmla="*/ 2586311 w 3934301"/>
              <a:gd name="connsiteY8" fmla="*/ 3203963 h 3726570"/>
              <a:gd name="connsiteX9" fmla="*/ 2706961 w 3934301"/>
              <a:gd name="connsiteY9" fmla="*/ 2981713 h 3726570"/>
              <a:gd name="connsiteX10" fmla="*/ 2313261 w 3934301"/>
              <a:gd name="connsiteY10" fmla="*/ 2743588 h 3726570"/>
              <a:gd name="connsiteX11" fmla="*/ 1741761 w 3934301"/>
              <a:gd name="connsiteY11" fmla="*/ 2768988 h 3726570"/>
              <a:gd name="connsiteX12" fmla="*/ 1440136 w 3934301"/>
              <a:gd name="connsiteY12" fmla="*/ 2940438 h 3726570"/>
              <a:gd name="connsiteX13" fmla="*/ 1402036 w 3934301"/>
              <a:gd name="connsiteY13" fmla="*/ 3232538 h 3726570"/>
              <a:gd name="connsiteX14" fmla="*/ 1636986 w 3934301"/>
              <a:gd name="connsiteY14" fmla="*/ 3435738 h 3726570"/>
              <a:gd name="connsiteX15" fmla="*/ 1630636 w 3934301"/>
              <a:gd name="connsiteY15" fmla="*/ 3686563 h 3726570"/>
              <a:gd name="connsiteX16" fmla="*/ 963886 w 3934301"/>
              <a:gd name="connsiteY16" fmla="*/ 3711963 h 3726570"/>
              <a:gd name="connsiteX17" fmla="*/ 671786 w 3934301"/>
              <a:gd name="connsiteY17" fmla="*/ 3543688 h 3726570"/>
              <a:gd name="connsiteX18" fmla="*/ 574098 w 3934301"/>
              <a:gd name="connsiteY18" fmla="*/ 3425069 h 3726570"/>
              <a:gd name="connsiteX19" fmla="*/ 579711 w 3934301"/>
              <a:gd name="connsiteY19" fmla="*/ 2165738 h 3726570"/>
              <a:gd name="connsiteX20" fmla="*/ 90398 w 3934301"/>
              <a:gd name="connsiteY20" fmla="*/ 1826764 h 3726570"/>
              <a:gd name="connsiteX21" fmla="*/ 247994 w 3934301"/>
              <a:gd name="connsiteY21" fmla="*/ 671623 h 3726570"/>
              <a:gd name="connsiteX22" fmla="*/ 1953114 w 3934301"/>
              <a:gd name="connsiteY22" fmla="*/ 1 h 3726570"/>
              <a:gd name="connsiteX0" fmla="*/ 1953114 w 3934303"/>
              <a:gd name="connsiteY0" fmla="*/ 1 h 3726570"/>
              <a:gd name="connsiteX1" fmla="*/ 3675059 w 3934303"/>
              <a:gd name="connsiteY1" fmla="*/ 672909 h 3726570"/>
              <a:gd name="connsiteX2" fmla="*/ 3840361 w 3934303"/>
              <a:gd name="connsiteY2" fmla="*/ 1837801 h 3726570"/>
              <a:gd name="connsiteX3" fmla="*/ 3322911 w 3934303"/>
              <a:gd name="connsiteY3" fmla="*/ 2162563 h 3726570"/>
              <a:gd name="connsiteX4" fmla="*/ 3324545 w 3934303"/>
              <a:gd name="connsiteY4" fmla="*/ 3234472 h 3726570"/>
              <a:gd name="connsiteX5" fmla="*/ 3281636 w 3934303"/>
              <a:gd name="connsiteY5" fmla="*/ 3350013 h 3726570"/>
              <a:gd name="connsiteX6" fmla="*/ 3075261 w 3934303"/>
              <a:gd name="connsiteY6" fmla="*/ 3524638 h 3726570"/>
              <a:gd name="connsiteX7" fmla="*/ 2662511 w 3934303"/>
              <a:gd name="connsiteY7" fmla="*/ 3419863 h 3726570"/>
              <a:gd name="connsiteX8" fmla="*/ 2586311 w 3934303"/>
              <a:gd name="connsiteY8" fmla="*/ 3203963 h 3726570"/>
              <a:gd name="connsiteX9" fmla="*/ 2706961 w 3934303"/>
              <a:gd name="connsiteY9" fmla="*/ 2981713 h 3726570"/>
              <a:gd name="connsiteX10" fmla="*/ 2313261 w 3934303"/>
              <a:gd name="connsiteY10" fmla="*/ 2743588 h 3726570"/>
              <a:gd name="connsiteX11" fmla="*/ 1741761 w 3934303"/>
              <a:gd name="connsiteY11" fmla="*/ 2768988 h 3726570"/>
              <a:gd name="connsiteX12" fmla="*/ 1440136 w 3934303"/>
              <a:gd name="connsiteY12" fmla="*/ 2940438 h 3726570"/>
              <a:gd name="connsiteX13" fmla="*/ 1402036 w 3934303"/>
              <a:gd name="connsiteY13" fmla="*/ 3232538 h 3726570"/>
              <a:gd name="connsiteX14" fmla="*/ 1636986 w 3934303"/>
              <a:gd name="connsiteY14" fmla="*/ 3435738 h 3726570"/>
              <a:gd name="connsiteX15" fmla="*/ 1630636 w 3934303"/>
              <a:gd name="connsiteY15" fmla="*/ 3686563 h 3726570"/>
              <a:gd name="connsiteX16" fmla="*/ 963886 w 3934303"/>
              <a:gd name="connsiteY16" fmla="*/ 3711963 h 3726570"/>
              <a:gd name="connsiteX17" fmla="*/ 671786 w 3934303"/>
              <a:gd name="connsiteY17" fmla="*/ 3543688 h 3726570"/>
              <a:gd name="connsiteX18" fmla="*/ 577304 w 3934303"/>
              <a:gd name="connsiteY18" fmla="*/ 3435260 h 3726570"/>
              <a:gd name="connsiteX19" fmla="*/ 579711 w 3934303"/>
              <a:gd name="connsiteY19" fmla="*/ 2165738 h 3726570"/>
              <a:gd name="connsiteX20" fmla="*/ 90398 w 3934303"/>
              <a:gd name="connsiteY20" fmla="*/ 1826764 h 3726570"/>
              <a:gd name="connsiteX21" fmla="*/ 247994 w 3934303"/>
              <a:gd name="connsiteY21" fmla="*/ 671623 h 3726570"/>
              <a:gd name="connsiteX22" fmla="*/ 1953114 w 3934303"/>
              <a:gd name="connsiteY22" fmla="*/ 1 h 3726570"/>
              <a:gd name="connsiteX0" fmla="*/ 1953114 w 3934301"/>
              <a:gd name="connsiteY0" fmla="*/ 1 h 3726570"/>
              <a:gd name="connsiteX1" fmla="*/ 3675059 w 3934301"/>
              <a:gd name="connsiteY1" fmla="*/ 672909 h 3726570"/>
              <a:gd name="connsiteX2" fmla="*/ 3840361 w 3934301"/>
              <a:gd name="connsiteY2" fmla="*/ 1837801 h 3726570"/>
              <a:gd name="connsiteX3" fmla="*/ 3322911 w 3934301"/>
              <a:gd name="connsiteY3" fmla="*/ 2162563 h 3726570"/>
              <a:gd name="connsiteX4" fmla="*/ 3324545 w 3934301"/>
              <a:gd name="connsiteY4" fmla="*/ 3234472 h 3726570"/>
              <a:gd name="connsiteX5" fmla="*/ 3281636 w 3934301"/>
              <a:gd name="connsiteY5" fmla="*/ 3350013 h 3726570"/>
              <a:gd name="connsiteX6" fmla="*/ 3075261 w 3934301"/>
              <a:gd name="connsiteY6" fmla="*/ 3524638 h 3726570"/>
              <a:gd name="connsiteX7" fmla="*/ 2662511 w 3934301"/>
              <a:gd name="connsiteY7" fmla="*/ 3419863 h 3726570"/>
              <a:gd name="connsiteX8" fmla="*/ 2586311 w 3934301"/>
              <a:gd name="connsiteY8" fmla="*/ 3203963 h 3726570"/>
              <a:gd name="connsiteX9" fmla="*/ 2706961 w 3934301"/>
              <a:gd name="connsiteY9" fmla="*/ 2981713 h 3726570"/>
              <a:gd name="connsiteX10" fmla="*/ 2313261 w 3934301"/>
              <a:gd name="connsiteY10" fmla="*/ 2743588 h 3726570"/>
              <a:gd name="connsiteX11" fmla="*/ 1741761 w 3934301"/>
              <a:gd name="connsiteY11" fmla="*/ 2768988 h 3726570"/>
              <a:gd name="connsiteX12" fmla="*/ 1440136 w 3934301"/>
              <a:gd name="connsiteY12" fmla="*/ 2940438 h 3726570"/>
              <a:gd name="connsiteX13" fmla="*/ 1402036 w 3934301"/>
              <a:gd name="connsiteY13" fmla="*/ 3232538 h 3726570"/>
              <a:gd name="connsiteX14" fmla="*/ 1636986 w 3934301"/>
              <a:gd name="connsiteY14" fmla="*/ 3435738 h 3726570"/>
              <a:gd name="connsiteX15" fmla="*/ 1630636 w 3934301"/>
              <a:gd name="connsiteY15" fmla="*/ 3686563 h 3726570"/>
              <a:gd name="connsiteX16" fmla="*/ 963886 w 3934301"/>
              <a:gd name="connsiteY16" fmla="*/ 3711963 h 3726570"/>
              <a:gd name="connsiteX17" fmla="*/ 671786 w 3934301"/>
              <a:gd name="connsiteY17" fmla="*/ 3543688 h 3726570"/>
              <a:gd name="connsiteX18" fmla="*/ 577304 w 3934301"/>
              <a:gd name="connsiteY18" fmla="*/ 3435260 h 3726570"/>
              <a:gd name="connsiteX19" fmla="*/ 579711 w 3934301"/>
              <a:gd name="connsiteY19" fmla="*/ 2165738 h 3726570"/>
              <a:gd name="connsiteX20" fmla="*/ 90398 w 3934301"/>
              <a:gd name="connsiteY20" fmla="*/ 1826764 h 3726570"/>
              <a:gd name="connsiteX21" fmla="*/ 247994 w 3934301"/>
              <a:gd name="connsiteY21" fmla="*/ 671623 h 3726570"/>
              <a:gd name="connsiteX22" fmla="*/ 1953114 w 3934301"/>
              <a:gd name="connsiteY22" fmla="*/ 1 h 3726570"/>
              <a:gd name="connsiteX0" fmla="*/ 1953114 w 3934303"/>
              <a:gd name="connsiteY0" fmla="*/ 1 h 3723275"/>
              <a:gd name="connsiteX1" fmla="*/ 3675059 w 3934303"/>
              <a:gd name="connsiteY1" fmla="*/ 672909 h 3723275"/>
              <a:gd name="connsiteX2" fmla="*/ 3840361 w 3934303"/>
              <a:gd name="connsiteY2" fmla="*/ 1837801 h 3723275"/>
              <a:gd name="connsiteX3" fmla="*/ 3322911 w 3934303"/>
              <a:gd name="connsiteY3" fmla="*/ 2162563 h 3723275"/>
              <a:gd name="connsiteX4" fmla="*/ 3324545 w 3934303"/>
              <a:gd name="connsiteY4" fmla="*/ 3234472 h 3723275"/>
              <a:gd name="connsiteX5" fmla="*/ 3281636 w 3934303"/>
              <a:gd name="connsiteY5" fmla="*/ 3350013 h 3723275"/>
              <a:gd name="connsiteX6" fmla="*/ 3075261 w 3934303"/>
              <a:gd name="connsiteY6" fmla="*/ 3524638 h 3723275"/>
              <a:gd name="connsiteX7" fmla="*/ 2662511 w 3934303"/>
              <a:gd name="connsiteY7" fmla="*/ 3419863 h 3723275"/>
              <a:gd name="connsiteX8" fmla="*/ 2586311 w 3934303"/>
              <a:gd name="connsiteY8" fmla="*/ 3203963 h 3723275"/>
              <a:gd name="connsiteX9" fmla="*/ 2706961 w 3934303"/>
              <a:gd name="connsiteY9" fmla="*/ 2981713 h 3723275"/>
              <a:gd name="connsiteX10" fmla="*/ 2313261 w 3934303"/>
              <a:gd name="connsiteY10" fmla="*/ 2743588 h 3723275"/>
              <a:gd name="connsiteX11" fmla="*/ 1741761 w 3934303"/>
              <a:gd name="connsiteY11" fmla="*/ 2768988 h 3723275"/>
              <a:gd name="connsiteX12" fmla="*/ 1440136 w 3934303"/>
              <a:gd name="connsiteY12" fmla="*/ 2940438 h 3723275"/>
              <a:gd name="connsiteX13" fmla="*/ 1402036 w 3934303"/>
              <a:gd name="connsiteY13" fmla="*/ 3232538 h 3723275"/>
              <a:gd name="connsiteX14" fmla="*/ 1636986 w 3934303"/>
              <a:gd name="connsiteY14" fmla="*/ 3435738 h 3723275"/>
              <a:gd name="connsiteX15" fmla="*/ 1630636 w 3934303"/>
              <a:gd name="connsiteY15" fmla="*/ 3686563 h 3723275"/>
              <a:gd name="connsiteX16" fmla="*/ 963886 w 3934303"/>
              <a:gd name="connsiteY16" fmla="*/ 3711963 h 3723275"/>
              <a:gd name="connsiteX17" fmla="*/ 697426 w 3934303"/>
              <a:gd name="connsiteY17" fmla="*/ 3589540 h 3723275"/>
              <a:gd name="connsiteX18" fmla="*/ 577304 w 3934303"/>
              <a:gd name="connsiteY18" fmla="*/ 3435260 h 3723275"/>
              <a:gd name="connsiteX19" fmla="*/ 579711 w 3934303"/>
              <a:gd name="connsiteY19" fmla="*/ 2165738 h 3723275"/>
              <a:gd name="connsiteX20" fmla="*/ 90398 w 3934303"/>
              <a:gd name="connsiteY20" fmla="*/ 1826764 h 3723275"/>
              <a:gd name="connsiteX21" fmla="*/ 247994 w 3934303"/>
              <a:gd name="connsiteY21" fmla="*/ 671623 h 3723275"/>
              <a:gd name="connsiteX22" fmla="*/ 1953114 w 3934303"/>
              <a:gd name="connsiteY22" fmla="*/ 1 h 3723275"/>
              <a:gd name="connsiteX0" fmla="*/ 1953114 w 3934301"/>
              <a:gd name="connsiteY0" fmla="*/ 1 h 3723275"/>
              <a:gd name="connsiteX1" fmla="*/ 3675059 w 3934301"/>
              <a:gd name="connsiteY1" fmla="*/ 672909 h 3723275"/>
              <a:gd name="connsiteX2" fmla="*/ 3840361 w 3934301"/>
              <a:gd name="connsiteY2" fmla="*/ 1837801 h 3723275"/>
              <a:gd name="connsiteX3" fmla="*/ 3322911 w 3934301"/>
              <a:gd name="connsiteY3" fmla="*/ 2162563 h 3723275"/>
              <a:gd name="connsiteX4" fmla="*/ 3324545 w 3934301"/>
              <a:gd name="connsiteY4" fmla="*/ 3234472 h 3723275"/>
              <a:gd name="connsiteX5" fmla="*/ 3281636 w 3934301"/>
              <a:gd name="connsiteY5" fmla="*/ 3350013 h 3723275"/>
              <a:gd name="connsiteX6" fmla="*/ 3075261 w 3934301"/>
              <a:gd name="connsiteY6" fmla="*/ 3524638 h 3723275"/>
              <a:gd name="connsiteX7" fmla="*/ 2662511 w 3934301"/>
              <a:gd name="connsiteY7" fmla="*/ 3419863 h 3723275"/>
              <a:gd name="connsiteX8" fmla="*/ 2586311 w 3934301"/>
              <a:gd name="connsiteY8" fmla="*/ 3203963 h 3723275"/>
              <a:gd name="connsiteX9" fmla="*/ 2685327 w 3934301"/>
              <a:gd name="connsiteY9" fmla="*/ 3065777 h 3723275"/>
              <a:gd name="connsiteX10" fmla="*/ 2313261 w 3934301"/>
              <a:gd name="connsiteY10" fmla="*/ 2743588 h 3723275"/>
              <a:gd name="connsiteX11" fmla="*/ 1741761 w 3934301"/>
              <a:gd name="connsiteY11" fmla="*/ 2768988 h 3723275"/>
              <a:gd name="connsiteX12" fmla="*/ 1440136 w 3934301"/>
              <a:gd name="connsiteY12" fmla="*/ 2940438 h 3723275"/>
              <a:gd name="connsiteX13" fmla="*/ 1402036 w 3934301"/>
              <a:gd name="connsiteY13" fmla="*/ 3232538 h 3723275"/>
              <a:gd name="connsiteX14" fmla="*/ 1636986 w 3934301"/>
              <a:gd name="connsiteY14" fmla="*/ 3435738 h 3723275"/>
              <a:gd name="connsiteX15" fmla="*/ 1630636 w 3934301"/>
              <a:gd name="connsiteY15" fmla="*/ 3686563 h 3723275"/>
              <a:gd name="connsiteX16" fmla="*/ 963886 w 3934301"/>
              <a:gd name="connsiteY16" fmla="*/ 3711963 h 3723275"/>
              <a:gd name="connsiteX17" fmla="*/ 697426 w 3934301"/>
              <a:gd name="connsiteY17" fmla="*/ 3589540 h 3723275"/>
              <a:gd name="connsiteX18" fmla="*/ 577304 w 3934301"/>
              <a:gd name="connsiteY18" fmla="*/ 3435260 h 3723275"/>
              <a:gd name="connsiteX19" fmla="*/ 579711 w 3934301"/>
              <a:gd name="connsiteY19" fmla="*/ 2165738 h 3723275"/>
              <a:gd name="connsiteX20" fmla="*/ 90398 w 3934301"/>
              <a:gd name="connsiteY20" fmla="*/ 1826764 h 3723275"/>
              <a:gd name="connsiteX21" fmla="*/ 247994 w 3934301"/>
              <a:gd name="connsiteY21" fmla="*/ 671623 h 3723275"/>
              <a:gd name="connsiteX22" fmla="*/ 1953114 w 3934301"/>
              <a:gd name="connsiteY22" fmla="*/ 1 h 3723275"/>
              <a:gd name="connsiteX0" fmla="*/ 1953114 w 3934303"/>
              <a:gd name="connsiteY0" fmla="*/ 1 h 3723275"/>
              <a:gd name="connsiteX1" fmla="*/ 3675059 w 3934303"/>
              <a:gd name="connsiteY1" fmla="*/ 672909 h 3723275"/>
              <a:gd name="connsiteX2" fmla="*/ 3840361 w 3934303"/>
              <a:gd name="connsiteY2" fmla="*/ 1837801 h 3723275"/>
              <a:gd name="connsiteX3" fmla="*/ 3322911 w 3934303"/>
              <a:gd name="connsiteY3" fmla="*/ 2162563 h 3723275"/>
              <a:gd name="connsiteX4" fmla="*/ 3324545 w 3934303"/>
              <a:gd name="connsiteY4" fmla="*/ 3234472 h 3723275"/>
              <a:gd name="connsiteX5" fmla="*/ 3281636 w 3934303"/>
              <a:gd name="connsiteY5" fmla="*/ 3350013 h 3723275"/>
              <a:gd name="connsiteX6" fmla="*/ 3075261 w 3934303"/>
              <a:gd name="connsiteY6" fmla="*/ 3524638 h 3723275"/>
              <a:gd name="connsiteX7" fmla="*/ 2662511 w 3934303"/>
              <a:gd name="connsiteY7" fmla="*/ 3419863 h 3723275"/>
              <a:gd name="connsiteX8" fmla="*/ 2586311 w 3934303"/>
              <a:gd name="connsiteY8" fmla="*/ 3203963 h 3723275"/>
              <a:gd name="connsiteX9" fmla="*/ 2685327 w 3934303"/>
              <a:gd name="connsiteY9" fmla="*/ 3065777 h 3723275"/>
              <a:gd name="connsiteX10" fmla="*/ 2560486 w 3934303"/>
              <a:gd name="connsiteY10" fmla="*/ 2904268 h 3723275"/>
              <a:gd name="connsiteX11" fmla="*/ 2313261 w 3934303"/>
              <a:gd name="connsiteY11" fmla="*/ 2743588 h 3723275"/>
              <a:gd name="connsiteX12" fmla="*/ 1741761 w 3934303"/>
              <a:gd name="connsiteY12" fmla="*/ 2768988 h 3723275"/>
              <a:gd name="connsiteX13" fmla="*/ 1440136 w 3934303"/>
              <a:gd name="connsiteY13" fmla="*/ 2940438 h 3723275"/>
              <a:gd name="connsiteX14" fmla="*/ 1402036 w 3934303"/>
              <a:gd name="connsiteY14" fmla="*/ 3232538 h 3723275"/>
              <a:gd name="connsiteX15" fmla="*/ 1636986 w 3934303"/>
              <a:gd name="connsiteY15" fmla="*/ 3435738 h 3723275"/>
              <a:gd name="connsiteX16" fmla="*/ 1630636 w 3934303"/>
              <a:gd name="connsiteY16" fmla="*/ 3686563 h 3723275"/>
              <a:gd name="connsiteX17" fmla="*/ 963886 w 3934303"/>
              <a:gd name="connsiteY17" fmla="*/ 3711963 h 3723275"/>
              <a:gd name="connsiteX18" fmla="*/ 697426 w 3934303"/>
              <a:gd name="connsiteY18" fmla="*/ 3589540 h 3723275"/>
              <a:gd name="connsiteX19" fmla="*/ 577304 w 3934303"/>
              <a:gd name="connsiteY19" fmla="*/ 3435260 h 3723275"/>
              <a:gd name="connsiteX20" fmla="*/ 579711 w 3934303"/>
              <a:gd name="connsiteY20" fmla="*/ 2165738 h 3723275"/>
              <a:gd name="connsiteX21" fmla="*/ 90398 w 3934303"/>
              <a:gd name="connsiteY21" fmla="*/ 1826764 h 3723275"/>
              <a:gd name="connsiteX22" fmla="*/ 247994 w 3934303"/>
              <a:gd name="connsiteY22" fmla="*/ 671623 h 3723275"/>
              <a:gd name="connsiteX23" fmla="*/ 1953114 w 3934303"/>
              <a:gd name="connsiteY23" fmla="*/ 1 h 3723275"/>
              <a:gd name="connsiteX0" fmla="*/ 1953114 w 3934301"/>
              <a:gd name="connsiteY0" fmla="*/ 1 h 3723275"/>
              <a:gd name="connsiteX1" fmla="*/ 3675059 w 3934301"/>
              <a:gd name="connsiteY1" fmla="*/ 672909 h 3723275"/>
              <a:gd name="connsiteX2" fmla="*/ 3840361 w 3934301"/>
              <a:gd name="connsiteY2" fmla="*/ 1837801 h 3723275"/>
              <a:gd name="connsiteX3" fmla="*/ 3322911 w 3934301"/>
              <a:gd name="connsiteY3" fmla="*/ 2162563 h 3723275"/>
              <a:gd name="connsiteX4" fmla="*/ 3324545 w 3934301"/>
              <a:gd name="connsiteY4" fmla="*/ 3234472 h 3723275"/>
              <a:gd name="connsiteX5" fmla="*/ 3281636 w 3934301"/>
              <a:gd name="connsiteY5" fmla="*/ 3350013 h 3723275"/>
              <a:gd name="connsiteX6" fmla="*/ 3075261 w 3934301"/>
              <a:gd name="connsiteY6" fmla="*/ 3524638 h 3723275"/>
              <a:gd name="connsiteX7" fmla="*/ 2662511 w 3934301"/>
              <a:gd name="connsiteY7" fmla="*/ 3419863 h 3723275"/>
              <a:gd name="connsiteX8" fmla="*/ 2586311 w 3934301"/>
              <a:gd name="connsiteY8" fmla="*/ 3203963 h 3723275"/>
              <a:gd name="connsiteX9" fmla="*/ 2685327 w 3934301"/>
              <a:gd name="connsiteY9" fmla="*/ 3065777 h 3723275"/>
              <a:gd name="connsiteX10" fmla="*/ 2692698 w 3934301"/>
              <a:gd name="connsiteY10" fmla="*/ 2877522 h 3723275"/>
              <a:gd name="connsiteX11" fmla="*/ 2313261 w 3934301"/>
              <a:gd name="connsiteY11" fmla="*/ 2743588 h 3723275"/>
              <a:gd name="connsiteX12" fmla="*/ 1741761 w 3934301"/>
              <a:gd name="connsiteY12" fmla="*/ 2768988 h 3723275"/>
              <a:gd name="connsiteX13" fmla="*/ 1440136 w 3934301"/>
              <a:gd name="connsiteY13" fmla="*/ 2940438 h 3723275"/>
              <a:gd name="connsiteX14" fmla="*/ 1402036 w 3934301"/>
              <a:gd name="connsiteY14" fmla="*/ 3232538 h 3723275"/>
              <a:gd name="connsiteX15" fmla="*/ 1636986 w 3934301"/>
              <a:gd name="connsiteY15" fmla="*/ 3435738 h 3723275"/>
              <a:gd name="connsiteX16" fmla="*/ 1630636 w 3934301"/>
              <a:gd name="connsiteY16" fmla="*/ 3686563 h 3723275"/>
              <a:gd name="connsiteX17" fmla="*/ 963886 w 3934301"/>
              <a:gd name="connsiteY17" fmla="*/ 3711963 h 3723275"/>
              <a:gd name="connsiteX18" fmla="*/ 697426 w 3934301"/>
              <a:gd name="connsiteY18" fmla="*/ 3589540 h 3723275"/>
              <a:gd name="connsiteX19" fmla="*/ 577304 w 3934301"/>
              <a:gd name="connsiteY19" fmla="*/ 3435260 h 3723275"/>
              <a:gd name="connsiteX20" fmla="*/ 579711 w 3934301"/>
              <a:gd name="connsiteY20" fmla="*/ 2165738 h 3723275"/>
              <a:gd name="connsiteX21" fmla="*/ 90398 w 3934301"/>
              <a:gd name="connsiteY21" fmla="*/ 1826764 h 3723275"/>
              <a:gd name="connsiteX22" fmla="*/ 247994 w 3934301"/>
              <a:gd name="connsiteY22" fmla="*/ 671623 h 3723275"/>
              <a:gd name="connsiteX23" fmla="*/ 1953114 w 3934301"/>
              <a:gd name="connsiteY23" fmla="*/ 1 h 3723275"/>
              <a:gd name="connsiteX0" fmla="*/ 1953114 w 3934303"/>
              <a:gd name="connsiteY0" fmla="*/ 1 h 3723275"/>
              <a:gd name="connsiteX1" fmla="*/ 3675059 w 3934303"/>
              <a:gd name="connsiteY1" fmla="*/ 672909 h 3723275"/>
              <a:gd name="connsiteX2" fmla="*/ 3840361 w 3934303"/>
              <a:gd name="connsiteY2" fmla="*/ 1837801 h 3723275"/>
              <a:gd name="connsiteX3" fmla="*/ 3322911 w 3934303"/>
              <a:gd name="connsiteY3" fmla="*/ 2162563 h 3723275"/>
              <a:gd name="connsiteX4" fmla="*/ 3324545 w 3934303"/>
              <a:gd name="connsiteY4" fmla="*/ 3234472 h 3723275"/>
              <a:gd name="connsiteX5" fmla="*/ 3281636 w 3934303"/>
              <a:gd name="connsiteY5" fmla="*/ 3350013 h 3723275"/>
              <a:gd name="connsiteX6" fmla="*/ 3075261 w 3934303"/>
              <a:gd name="connsiteY6" fmla="*/ 3524638 h 3723275"/>
              <a:gd name="connsiteX7" fmla="*/ 2662511 w 3934303"/>
              <a:gd name="connsiteY7" fmla="*/ 3419863 h 3723275"/>
              <a:gd name="connsiteX8" fmla="*/ 2586311 w 3934303"/>
              <a:gd name="connsiteY8" fmla="*/ 3203963 h 3723275"/>
              <a:gd name="connsiteX9" fmla="*/ 2692539 w 3934303"/>
              <a:gd name="connsiteY9" fmla="*/ 3088703 h 3723275"/>
              <a:gd name="connsiteX10" fmla="*/ 2692698 w 3934303"/>
              <a:gd name="connsiteY10" fmla="*/ 2877522 h 3723275"/>
              <a:gd name="connsiteX11" fmla="*/ 2313261 w 3934303"/>
              <a:gd name="connsiteY11" fmla="*/ 2743588 h 3723275"/>
              <a:gd name="connsiteX12" fmla="*/ 1741761 w 3934303"/>
              <a:gd name="connsiteY12" fmla="*/ 2768988 h 3723275"/>
              <a:gd name="connsiteX13" fmla="*/ 1440136 w 3934303"/>
              <a:gd name="connsiteY13" fmla="*/ 2940438 h 3723275"/>
              <a:gd name="connsiteX14" fmla="*/ 1402036 w 3934303"/>
              <a:gd name="connsiteY14" fmla="*/ 3232538 h 3723275"/>
              <a:gd name="connsiteX15" fmla="*/ 1636986 w 3934303"/>
              <a:gd name="connsiteY15" fmla="*/ 3435738 h 3723275"/>
              <a:gd name="connsiteX16" fmla="*/ 1630636 w 3934303"/>
              <a:gd name="connsiteY16" fmla="*/ 3686563 h 3723275"/>
              <a:gd name="connsiteX17" fmla="*/ 963886 w 3934303"/>
              <a:gd name="connsiteY17" fmla="*/ 3711963 h 3723275"/>
              <a:gd name="connsiteX18" fmla="*/ 697426 w 3934303"/>
              <a:gd name="connsiteY18" fmla="*/ 3589540 h 3723275"/>
              <a:gd name="connsiteX19" fmla="*/ 577304 w 3934303"/>
              <a:gd name="connsiteY19" fmla="*/ 3435260 h 3723275"/>
              <a:gd name="connsiteX20" fmla="*/ 579711 w 3934303"/>
              <a:gd name="connsiteY20" fmla="*/ 2165738 h 3723275"/>
              <a:gd name="connsiteX21" fmla="*/ 90398 w 3934303"/>
              <a:gd name="connsiteY21" fmla="*/ 1826764 h 3723275"/>
              <a:gd name="connsiteX22" fmla="*/ 247994 w 3934303"/>
              <a:gd name="connsiteY22" fmla="*/ 671623 h 3723275"/>
              <a:gd name="connsiteX23" fmla="*/ 1953114 w 3934303"/>
              <a:gd name="connsiteY23" fmla="*/ 1 h 3723275"/>
              <a:gd name="connsiteX0" fmla="*/ 1953114 w 3934301"/>
              <a:gd name="connsiteY0" fmla="*/ 1 h 3723275"/>
              <a:gd name="connsiteX1" fmla="*/ 3675059 w 3934301"/>
              <a:gd name="connsiteY1" fmla="*/ 672909 h 3723275"/>
              <a:gd name="connsiteX2" fmla="*/ 3840361 w 3934301"/>
              <a:gd name="connsiteY2" fmla="*/ 1837801 h 3723275"/>
              <a:gd name="connsiteX3" fmla="*/ 3322911 w 3934301"/>
              <a:gd name="connsiteY3" fmla="*/ 2162563 h 3723275"/>
              <a:gd name="connsiteX4" fmla="*/ 3324545 w 3934301"/>
              <a:gd name="connsiteY4" fmla="*/ 3234472 h 3723275"/>
              <a:gd name="connsiteX5" fmla="*/ 3281636 w 3934301"/>
              <a:gd name="connsiteY5" fmla="*/ 3350013 h 3723275"/>
              <a:gd name="connsiteX6" fmla="*/ 3075261 w 3934301"/>
              <a:gd name="connsiteY6" fmla="*/ 3524638 h 3723275"/>
              <a:gd name="connsiteX7" fmla="*/ 2662511 w 3934301"/>
              <a:gd name="connsiteY7" fmla="*/ 3419863 h 3723275"/>
              <a:gd name="connsiteX8" fmla="*/ 2586311 w 3934301"/>
              <a:gd name="connsiteY8" fmla="*/ 3203963 h 3723275"/>
              <a:gd name="connsiteX9" fmla="*/ 2692539 w 3934301"/>
              <a:gd name="connsiteY9" fmla="*/ 3088703 h 3723275"/>
              <a:gd name="connsiteX10" fmla="*/ 2692698 w 3934301"/>
              <a:gd name="connsiteY10" fmla="*/ 2877522 h 3723275"/>
              <a:gd name="connsiteX11" fmla="*/ 2303646 w 3934301"/>
              <a:gd name="connsiteY11" fmla="*/ 2705377 h 3723275"/>
              <a:gd name="connsiteX12" fmla="*/ 1741761 w 3934301"/>
              <a:gd name="connsiteY12" fmla="*/ 2768988 h 3723275"/>
              <a:gd name="connsiteX13" fmla="*/ 1440136 w 3934301"/>
              <a:gd name="connsiteY13" fmla="*/ 2940438 h 3723275"/>
              <a:gd name="connsiteX14" fmla="*/ 1402036 w 3934301"/>
              <a:gd name="connsiteY14" fmla="*/ 3232538 h 3723275"/>
              <a:gd name="connsiteX15" fmla="*/ 1636986 w 3934301"/>
              <a:gd name="connsiteY15" fmla="*/ 3435738 h 3723275"/>
              <a:gd name="connsiteX16" fmla="*/ 1630636 w 3934301"/>
              <a:gd name="connsiteY16" fmla="*/ 3686563 h 3723275"/>
              <a:gd name="connsiteX17" fmla="*/ 963886 w 3934301"/>
              <a:gd name="connsiteY17" fmla="*/ 3711963 h 3723275"/>
              <a:gd name="connsiteX18" fmla="*/ 697426 w 3934301"/>
              <a:gd name="connsiteY18" fmla="*/ 3589540 h 3723275"/>
              <a:gd name="connsiteX19" fmla="*/ 577304 w 3934301"/>
              <a:gd name="connsiteY19" fmla="*/ 3435260 h 3723275"/>
              <a:gd name="connsiteX20" fmla="*/ 579711 w 3934301"/>
              <a:gd name="connsiteY20" fmla="*/ 2165738 h 3723275"/>
              <a:gd name="connsiteX21" fmla="*/ 90398 w 3934301"/>
              <a:gd name="connsiteY21" fmla="*/ 1826764 h 3723275"/>
              <a:gd name="connsiteX22" fmla="*/ 247994 w 3934301"/>
              <a:gd name="connsiteY22" fmla="*/ 671623 h 3723275"/>
              <a:gd name="connsiteX23" fmla="*/ 1953114 w 3934301"/>
              <a:gd name="connsiteY23" fmla="*/ 1 h 3723275"/>
              <a:gd name="connsiteX0" fmla="*/ 1950587 w 3934298"/>
              <a:gd name="connsiteY0" fmla="*/ 0 h 3814980"/>
              <a:gd name="connsiteX1" fmla="*/ 3674936 w 3934298"/>
              <a:gd name="connsiteY1" fmla="*/ 764614 h 3814980"/>
              <a:gd name="connsiteX2" fmla="*/ 3840238 w 3934298"/>
              <a:gd name="connsiteY2" fmla="*/ 1929506 h 3814980"/>
              <a:gd name="connsiteX3" fmla="*/ 3322788 w 3934298"/>
              <a:gd name="connsiteY3" fmla="*/ 2254268 h 3814980"/>
              <a:gd name="connsiteX4" fmla="*/ 3324422 w 3934298"/>
              <a:gd name="connsiteY4" fmla="*/ 3326177 h 3814980"/>
              <a:gd name="connsiteX5" fmla="*/ 3281513 w 3934298"/>
              <a:gd name="connsiteY5" fmla="*/ 3441718 h 3814980"/>
              <a:gd name="connsiteX6" fmla="*/ 3075138 w 3934298"/>
              <a:gd name="connsiteY6" fmla="*/ 3616343 h 3814980"/>
              <a:gd name="connsiteX7" fmla="*/ 2662388 w 3934298"/>
              <a:gd name="connsiteY7" fmla="*/ 3511568 h 3814980"/>
              <a:gd name="connsiteX8" fmla="*/ 2586188 w 3934298"/>
              <a:gd name="connsiteY8" fmla="*/ 3295668 h 3814980"/>
              <a:gd name="connsiteX9" fmla="*/ 2692416 w 3934298"/>
              <a:gd name="connsiteY9" fmla="*/ 3180408 h 3814980"/>
              <a:gd name="connsiteX10" fmla="*/ 2692575 w 3934298"/>
              <a:gd name="connsiteY10" fmla="*/ 2969227 h 3814980"/>
              <a:gd name="connsiteX11" fmla="*/ 2303523 w 3934298"/>
              <a:gd name="connsiteY11" fmla="*/ 2797082 h 3814980"/>
              <a:gd name="connsiteX12" fmla="*/ 1741638 w 3934298"/>
              <a:gd name="connsiteY12" fmla="*/ 2860693 h 3814980"/>
              <a:gd name="connsiteX13" fmla="*/ 1440013 w 3934298"/>
              <a:gd name="connsiteY13" fmla="*/ 3032143 h 3814980"/>
              <a:gd name="connsiteX14" fmla="*/ 1401913 w 3934298"/>
              <a:gd name="connsiteY14" fmla="*/ 3324243 h 3814980"/>
              <a:gd name="connsiteX15" fmla="*/ 1636863 w 3934298"/>
              <a:gd name="connsiteY15" fmla="*/ 3527443 h 3814980"/>
              <a:gd name="connsiteX16" fmla="*/ 1630513 w 3934298"/>
              <a:gd name="connsiteY16" fmla="*/ 3778268 h 3814980"/>
              <a:gd name="connsiteX17" fmla="*/ 963763 w 3934298"/>
              <a:gd name="connsiteY17" fmla="*/ 3803668 h 3814980"/>
              <a:gd name="connsiteX18" fmla="*/ 697303 w 3934298"/>
              <a:gd name="connsiteY18" fmla="*/ 3681245 h 3814980"/>
              <a:gd name="connsiteX19" fmla="*/ 577181 w 3934298"/>
              <a:gd name="connsiteY19" fmla="*/ 3526965 h 3814980"/>
              <a:gd name="connsiteX20" fmla="*/ 579588 w 3934298"/>
              <a:gd name="connsiteY20" fmla="*/ 2257443 h 3814980"/>
              <a:gd name="connsiteX21" fmla="*/ 90275 w 3934298"/>
              <a:gd name="connsiteY21" fmla="*/ 1918469 h 3814980"/>
              <a:gd name="connsiteX22" fmla="*/ 247871 w 3934298"/>
              <a:gd name="connsiteY22" fmla="*/ 763328 h 3814980"/>
              <a:gd name="connsiteX23" fmla="*/ 1950587 w 3934298"/>
              <a:gd name="connsiteY23" fmla="*/ 0 h 3814980"/>
              <a:gd name="connsiteX0" fmla="*/ 1950587 w 3895670"/>
              <a:gd name="connsiteY0" fmla="*/ 582 h 3815562"/>
              <a:gd name="connsiteX1" fmla="*/ 3667724 w 3895670"/>
              <a:gd name="connsiteY1" fmla="*/ 662028 h 3815562"/>
              <a:gd name="connsiteX2" fmla="*/ 3840238 w 3895670"/>
              <a:gd name="connsiteY2" fmla="*/ 1930088 h 3815562"/>
              <a:gd name="connsiteX3" fmla="*/ 3322788 w 3895670"/>
              <a:gd name="connsiteY3" fmla="*/ 2254850 h 3815562"/>
              <a:gd name="connsiteX4" fmla="*/ 3324422 w 3895670"/>
              <a:gd name="connsiteY4" fmla="*/ 3326759 h 3815562"/>
              <a:gd name="connsiteX5" fmla="*/ 3281513 w 3895670"/>
              <a:gd name="connsiteY5" fmla="*/ 3442300 h 3815562"/>
              <a:gd name="connsiteX6" fmla="*/ 3075138 w 3895670"/>
              <a:gd name="connsiteY6" fmla="*/ 3616925 h 3815562"/>
              <a:gd name="connsiteX7" fmla="*/ 2662388 w 3895670"/>
              <a:gd name="connsiteY7" fmla="*/ 3512150 h 3815562"/>
              <a:gd name="connsiteX8" fmla="*/ 2586188 w 3895670"/>
              <a:gd name="connsiteY8" fmla="*/ 3296250 h 3815562"/>
              <a:gd name="connsiteX9" fmla="*/ 2692416 w 3895670"/>
              <a:gd name="connsiteY9" fmla="*/ 3180990 h 3815562"/>
              <a:gd name="connsiteX10" fmla="*/ 2692575 w 3895670"/>
              <a:gd name="connsiteY10" fmla="*/ 2969809 h 3815562"/>
              <a:gd name="connsiteX11" fmla="*/ 2303523 w 3895670"/>
              <a:gd name="connsiteY11" fmla="*/ 2797664 h 3815562"/>
              <a:gd name="connsiteX12" fmla="*/ 1741638 w 3895670"/>
              <a:gd name="connsiteY12" fmla="*/ 2861275 h 3815562"/>
              <a:gd name="connsiteX13" fmla="*/ 1440013 w 3895670"/>
              <a:gd name="connsiteY13" fmla="*/ 3032725 h 3815562"/>
              <a:gd name="connsiteX14" fmla="*/ 1401913 w 3895670"/>
              <a:gd name="connsiteY14" fmla="*/ 3324825 h 3815562"/>
              <a:gd name="connsiteX15" fmla="*/ 1636863 w 3895670"/>
              <a:gd name="connsiteY15" fmla="*/ 3528025 h 3815562"/>
              <a:gd name="connsiteX16" fmla="*/ 1630513 w 3895670"/>
              <a:gd name="connsiteY16" fmla="*/ 3778850 h 3815562"/>
              <a:gd name="connsiteX17" fmla="*/ 963763 w 3895670"/>
              <a:gd name="connsiteY17" fmla="*/ 3804250 h 3815562"/>
              <a:gd name="connsiteX18" fmla="*/ 697303 w 3895670"/>
              <a:gd name="connsiteY18" fmla="*/ 3681827 h 3815562"/>
              <a:gd name="connsiteX19" fmla="*/ 577181 w 3895670"/>
              <a:gd name="connsiteY19" fmla="*/ 3527547 h 3815562"/>
              <a:gd name="connsiteX20" fmla="*/ 579588 w 3895670"/>
              <a:gd name="connsiteY20" fmla="*/ 2258025 h 3815562"/>
              <a:gd name="connsiteX21" fmla="*/ 90275 w 3895670"/>
              <a:gd name="connsiteY21" fmla="*/ 1919051 h 3815562"/>
              <a:gd name="connsiteX22" fmla="*/ 247871 w 3895670"/>
              <a:gd name="connsiteY22" fmla="*/ 763910 h 3815562"/>
              <a:gd name="connsiteX23" fmla="*/ 1950587 w 3895670"/>
              <a:gd name="connsiteY23" fmla="*/ 582 h 3815562"/>
              <a:gd name="connsiteX0" fmla="*/ 1919488 w 3864571"/>
              <a:gd name="connsiteY0" fmla="*/ 2 h 3814982"/>
              <a:gd name="connsiteX1" fmla="*/ 3636625 w 3864571"/>
              <a:gd name="connsiteY1" fmla="*/ 661448 h 3814982"/>
              <a:gd name="connsiteX2" fmla="*/ 3809139 w 3864571"/>
              <a:gd name="connsiteY2" fmla="*/ 1929508 h 3814982"/>
              <a:gd name="connsiteX3" fmla="*/ 3291689 w 3864571"/>
              <a:gd name="connsiteY3" fmla="*/ 2254270 h 3814982"/>
              <a:gd name="connsiteX4" fmla="*/ 3293323 w 3864571"/>
              <a:gd name="connsiteY4" fmla="*/ 3326179 h 3814982"/>
              <a:gd name="connsiteX5" fmla="*/ 3250414 w 3864571"/>
              <a:gd name="connsiteY5" fmla="*/ 3441720 h 3814982"/>
              <a:gd name="connsiteX6" fmla="*/ 3044039 w 3864571"/>
              <a:gd name="connsiteY6" fmla="*/ 3616345 h 3814982"/>
              <a:gd name="connsiteX7" fmla="*/ 2631289 w 3864571"/>
              <a:gd name="connsiteY7" fmla="*/ 3511570 h 3814982"/>
              <a:gd name="connsiteX8" fmla="*/ 2555089 w 3864571"/>
              <a:gd name="connsiteY8" fmla="*/ 3295670 h 3814982"/>
              <a:gd name="connsiteX9" fmla="*/ 2661317 w 3864571"/>
              <a:gd name="connsiteY9" fmla="*/ 3180410 h 3814982"/>
              <a:gd name="connsiteX10" fmla="*/ 2661476 w 3864571"/>
              <a:gd name="connsiteY10" fmla="*/ 2969229 h 3814982"/>
              <a:gd name="connsiteX11" fmla="*/ 2272424 w 3864571"/>
              <a:gd name="connsiteY11" fmla="*/ 2797084 h 3814982"/>
              <a:gd name="connsiteX12" fmla="*/ 1710539 w 3864571"/>
              <a:gd name="connsiteY12" fmla="*/ 2860695 h 3814982"/>
              <a:gd name="connsiteX13" fmla="*/ 1408914 w 3864571"/>
              <a:gd name="connsiteY13" fmla="*/ 3032145 h 3814982"/>
              <a:gd name="connsiteX14" fmla="*/ 1370814 w 3864571"/>
              <a:gd name="connsiteY14" fmla="*/ 3324245 h 3814982"/>
              <a:gd name="connsiteX15" fmla="*/ 1605764 w 3864571"/>
              <a:gd name="connsiteY15" fmla="*/ 3527445 h 3814982"/>
              <a:gd name="connsiteX16" fmla="*/ 1599414 w 3864571"/>
              <a:gd name="connsiteY16" fmla="*/ 3778270 h 3814982"/>
              <a:gd name="connsiteX17" fmla="*/ 932664 w 3864571"/>
              <a:gd name="connsiteY17" fmla="*/ 3803670 h 3814982"/>
              <a:gd name="connsiteX18" fmla="*/ 666204 w 3864571"/>
              <a:gd name="connsiteY18" fmla="*/ 3681247 h 3814982"/>
              <a:gd name="connsiteX19" fmla="*/ 546082 w 3864571"/>
              <a:gd name="connsiteY19" fmla="*/ 3526967 h 3814982"/>
              <a:gd name="connsiteX20" fmla="*/ 548489 w 3864571"/>
              <a:gd name="connsiteY20" fmla="*/ 2257445 h 3814982"/>
              <a:gd name="connsiteX21" fmla="*/ 59176 w 3864571"/>
              <a:gd name="connsiteY21" fmla="*/ 1918471 h 3814982"/>
              <a:gd name="connsiteX22" fmla="*/ 216772 w 3864571"/>
              <a:gd name="connsiteY22" fmla="*/ 663983 h 3814982"/>
              <a:gd name="connsiteX23" fmla="*/ 1919488 w 3864571"/>
              <a:gd name="connsiteY23" fmla="*/ 2 h 3814982"/>
              <a:gd name="connsiteX0" fmla="*/ 1919488 w 3864238"/>
              <a:gd name="connsiteY0" fmla="*/ 2 h 3814982"/>
              <a:gd name="connsiteX1" fmla="*/ 3636625 w 3864238"/>
              <a:gd name="connsiteY1" fmla="*/ 661448 h 3814982"/>
              <a:gd name="connsiteX2" fmla="*/ 3809139 w 3864238"/>
              <a:gd name="connsiteY2" fmla="*/ 1929508 h 3814982"/>
              <a:gd name="connsiteX3" fmla="*/ 3296496 w 3864238"/>
              <a:gd name="connsiteY3" fmla="*/ 2483531 h 3814982"/>
              <a:gd name="connsiteX4" fmla="*/ 3293323 w 3864238"/>
              <a:gd name="connsiteY4" fmla="*/ 3326179 h 3814982"/>
              <a:gd name="connsiteX5" fmla="*/ 3250414 w 3864238"/>
              <a:gd name="connsiteY5" fmla="*/ 3441720 h 3814982"/>
              <a:gd name="connsiteX6" fmla="*/ 3044039 w 3864238"/>
              <a:gd name="connsiteY6" fmla="*/ 3616345 h 3814982"/>
              <a:gd name="connsiteX7" fmla="*/ 2631289 w 3864238"/>
              <a:gd name="connsiteY7" fmla="*/ 3511570 h 3814982"/>
              <a:gd name="connsiteX8" fmla="*/ 2555089 w 3864238"/>
              <a:gd name="connsiteY8" fmla="*/ 3295670 h 3814982"/>
              <a:gd name="connsiteX9" fmla="*/ 2661317 w 3864238"/>
              <a:gd name="connsiteY9" fmla="*/ 3180410 h 3814982"/>
              <a:gd name="connsiteX10" fmla="*/ 2661476 w 3864238"/>
              <a:gd name="connsiteY10" fmla="*/ 2969229 h 3814982"/>
              <a:gd name="connsiteX11" fmla="*/ 2272424 w 3864238"/>
              <a:gd name="connsiteY11" fmla="*/ 2797084 h 3814982"/>
              <a:gd name="connsiteX12" fmla="*/ 1710539 w 3864238"/>
              <a:gd name="connsiteY12" fmla="*/ 2860695 h 3814982"/>
              <a:gd name="connsiteX13" fmla="*/ 1408914 w 3864238"/>
              <a:gd name="connsiteY13" fmla="*/ 3032145 h 3814982"/>
              <a:gd name="connsiteX14" fmla="*/ 1370814 w 3864238"/>
              <a:gd name="connsiteY14" fmla="*/ 3324245 h 3814982"/>
              <a:gd name="connsiteX15" fmla="*/ 1605764 w 3864238"/>
              <a:gd name="connsiteY15" fmla="*/ 3527445 h 3814982"/>
              <a:gd name="connsiteX16" fmla="*/ 1599414 w 3864238"/>
              <a:gd name="connsiteY16" fmla="*/ 3778270 h 3814982"/>
              <a:gd name="connsiteX17" fmla="*/ 932664 w 3864238"/>
              <a:gd name="connsiteY17" fmla="*/ 3803670 h 3814982"/>
              <a:gd name="connsiteX18" fmla="*/ 666204 w 3864238"/>
              <a:gd name="connsiteY18" fmla="*/ 3681247 h 3814982"/>
              <a:gd name="connsiteX19" fmla="*/ 546082 w 3864238"/>
              <a:gd name="connsiteY19" fmla="*/ 3526967 h 3814982"/>
              <a:gd name="connsiteX20" fmla="*/ 548489 w 3864238"/>
              <a:gd name="connsiteY20" fmla="*/ 2257445 h 3814982"/>
              <a:gd name="connsiteX21" fmla="*/ 59176 w 3864238"/>
              <a:gd name="connsiteY21" fmla="*/ 1918471 h 3814982"/>
              <a:gd name="connsiteX22" fmla="*/ 216772 w 3864238"/>
              <a:gd name="connsiteY22" fmla="*/ 663983 h 3814982"/>
              <a:gd name="connsiteX23" fmla="*/ 1919488 w 3864238"/>
              <a:gd name="connsiteY23" fmla="*/ 2 h 3814982"/>
              <a:gd name="connsiteX0" fmla="*/ 1919488 w 3864738"/>
              <a:gd name="connsiteY0" fmla="*/ 2 h 3814982"/>
              <a:gd name="connsiteX1" fmla="*/ 3636625 w 3864738"/>
              <a:gd name="connsiteY1" fmla="*/ 661448 h 3814982"/>
              <a:gd name="connsiteX2" fmla="*/ 3809139 w 3864738"/>
              <a:gd name="connsiteY2" fmla="*/ 1929508 h 3814982"/>
              <a:gd name="connsiteX3" fmla="*/ 3289284 w 3864738"/>
              <a:gd name="connsiteY3" fmla="*/ 2475889 h 3814982"/>
              <a:gd name="connsiteX4" fmla="*/ 3293323 w 3864738"/>
              <a:gd name="connsiteY4" fmla="*/ 3326179 h 3814982"/>
              <a:gd name="connsiteX5" fmla="*/ 3250414 w 3864738"/>
              <a:gd name="connsiteY5" fmla="*/ 3441720 h 3814982"/>
              <a:gd name="connsiteX6" fmla="*/ 3044039 w 3864738"/>
              <a:gd name="connsiteY6" fmla="*/ 3616345 h 3814982"/>
              <a:gd name="connsiteX7" fmla="*/ 2631289 w 3864738"/>
              <a:gd name="connsiteY7" fmla="*/ 3511570 h 3814982"/>
              <a:gd name="connsiteX8" fmla="*/ 2555089 w 3864738"/>
              <a:gd name="connsiteY8" fmla="*/ 3295670 h 3814982"/>
              <a:gd name="connsiteX9" fmla="*/ 2661317 w 3864738"/>
              <a:gd name="connsiteY9" fmla="*/ 3180410 h 3814982"/>
              <a:gd name="connsiteX10" fmla="*/ 2661476 w 3864738"/>
              <a:gd name="connsiteY10" fmla="*/ 2969229 h 3814982"/>
              <a:gd name="connsiteX11" fmla="*/ 2272424 w 3864738"/>
              <a:gd name="connsiteY11" fmla="*/ 2797084 h 3814982"/>
              <a:gd name="connsiteX12" fmla="*/ 1710539 w 3864738"/>
              <a:gd name="connsiteY12" fmla="*/ 2860695 h 3814982"/>
              <a:gd name="connsiteX13" fmla="*/ 1408914 w 3864738"/>
              <a:gd name="connsiteY13" fmla="*/ 3032145 h 3814982"/>
              <a:gd name="connsiteX14" fmla="*/ 1370814 w 3864738"/>
              <a:gd name="connsiteY14" fmla="*/ 3324245 h 3814982"/>
              <a:gd name="connsiteX15" fmla="*/ 1605764 w 3864738"/>
              <a:gd name="connsiteY15" fmla="*/ 3527445 h 3814982"/>
              <a:gd name="connsiteX16" fmla="*/ 1599414 w 3864738"/>
              <a:gd name="connsiteY16" fmla="*/ 3778270 h 3814982"/>
              <a:gd name="connsiteX17" fmla="*/ 932664 w 3864738"/>
              <a:gd name="connsiteY17" fmla="*/ 3803670 h 3814982"/>
              <a:gd name="connsiteX18" fmla="*/ 666204 w 3864738"/>
              <a:gd name="connsiteY18" fmla="*/ 3681247 h 3814982"/>
              <a:gd name="connsiteX19" fmla="*/ 546082 w 3864738"/>
              <a:gd name="connsiteY19" fmla="*/ 3526967 h 3814982"/>
              <a:gd name="connsiteX20" fmla="*/ 548489 w 3864738"/>
              <a:gd name="connsiteY20" fmla="*/ 2257445 h 3814982"/>
              <a:gd name="connsiteX21" fmla="*/ 59176 w 3864738"/>
              <a:gd name="connsiteY21" fmla="*/ 1918471 h 3814982"/>
              <a:gd name="connsiteX22" fmla="*/ 216772 w 3864738"/>
              <a:gd name="connsiteY22" fmla="*/ 663983 h 3814982"/>
              <a:gd name="connsiteX23" fmla="*/ 1919488 w 3864738"/>
              <a:gd name="connsiteY23" fmla="*/ 2 h 3814982"/>
              <a:gd name="connsiteX0" fmla="*/ 1919488 w 3864072"/>
              <a:gd name="connsiteY0" fmla="*/ 2 h 3814982"/>
              <a:gd name="connsiteX1" fmla="*/ 3636625 w 3864072"/>
              <a:gd name="connsiteY1" fmla="*/ 661448 h 3814982"/>
              <a:gd name="connsiteX2" fmla="*/ 3809139 w 3864072"/>
              <a:gd name="connsiteY2" fmla="*/ 1929508 h 3814982"/>
              <a:gd name="connsiteX3" fmla="*/ 3298900 w 3864072"/>
              <a:gd name="connsiteY3" fmla="*/ 2475889 h 3814982"/>
              <a:gd name="connsiteX4" fmla="*/ 3293323 w 3864072"/>
              <a:gd name="connsiteY4" fmla="*/ 3326179 h 3814982"/>
              <a:gd name="connsiteX5" fmla="*/ 3250414 w 3864072"/>
              <a:gd name="connsiteY5" fmla="*/ 3441720 h 3814982"/>
              <a:gd name="connsiteX6" fmla="*/ 3044039 w 3864072"/>
              <a:gd name="connsiteY6" fmla="*/ 3616345 h 3814982"/>
              <a:gd name="connsiteX7" fmla="*/ 2631289 w 3864072"/>
              <a:gd name="connsiteY7" fmla="*/ 3511570 h 3814982"/>
              <a:gd name="connsiteX8" fmla="*/ 2555089 w 3864072"/>
              <a:gd name="connsiteY8" fmla="*/ 3295670 h 3814982"/>
              <a:gd name="connsiteX9" fmla="*/ 2661317 w 3864072"/>
              <a:gd name="connsiteY9" fmla="*/ 3180410 h 3814982"/>
              <a:gd name="connsiteX10" fmla="*/ 2661476 w 3864072"/>
              <a:gd name="connsiteY10" fmla="*/ 2969229 h 3814982"/>
              <a:gd name="connsiteX11" fmla="*/ 2272424 w 3864072"/>
              <a:gd name="connsiteY11" fmla="*/ 2797084 h 3814982"/>
              <a:gd name="connsiteX12" fmla="*/ 1710539 w 3864072"/>
              <a:gd name="connsiteY12" fmla="*/ 2860695 h 3814982"/>
              <a:gd name="connsiteX13" fmla="*/ 1408914 w 3864072"/>
              <a:gd name="connsiteY13" fmla="*/ 3032145 h 3814982"/>
              <a:gd name="connsiteX14" fmla="*/ 1370814 w 3864072"/>
              <a:gd name="connsiteY14" fmla="*/ 3324245 h 3814982"/>
              <a:gd name="connsiteX15" fmla="*/ 1605764 w 3864072"/>
              <a:gd name="connsiteY15" fmla="*/ 3527445 h 3814982"/>
              <a:gd name="connsiteX16" fmla="*/ 1599414 w 3864072"/>
              <a:gd name="connsiteY16" fmla="*/ 3778270 h 3814982"/>
              <a:gd name="connsiteX17" fmla="*/ 932664 w 3864072"/>
              <a:gd name="connsiteY17" fmla="*/ 3803670 h 3814982"/>
              <a:gd name="connsiteX18" fmla="*/ 666204 w 3864072"/>
              <a:gd name="connsiteY18" fmla="*/ 3681247 h 3814982"/>
              <a:gd name="connsiteX19" fmla="*/ 546082 w 3864072"/>
              <a:gd name="connsiteY19" fmla="*/ 3526967 h 3814982"/>
              <a:gd name="connsiteX20" fmla="*/ 548489 w 3864072"/>
              <a:gd name="connsiteY20" fmla="*/ 2257445 h 3814982"/>
              <a:gd name="connsiteX21" fmla="*/ 59176 w 3864072"/>
              <a:gd name="connsiteY21" fmla="*/ 1918471 h 3814982"/>
              <a:gd name="connsiteX22" fmla="*/ 216772 w 3864072"/>
              <a:gd name="connsiteY22" fmla="*/ 663983 h 3814982"/>
              <a:gd name="connsiteX23" fmla="*/ 1919488 w 3864072"/>
              <a:gd name="connsiteY23" fmla="*/ 2 h 3814982"/>
              <a:gd name="connsiteX0" fmla="*/ 1919488 w 3864903"/>
              <a:gd name="connsiteY0" fmla="*/ 2 h 3814982"/>
              <a:gd name="connsiteX1" fmla="*/ 3636625 w 3864903"/>
              <a:gd name="connsiteY1" fmla="*/ 661448 h 3814982"/>
              <a:gd name="connsiteX2" fmla="*/ 3809139 w 3864903"/>
              <a:gd name="connsiteY2" fmla="*/ 1929508 h 3814982"/>
              <a:gd name="connsiteX3" fmla="*/ 3286882 w 3864903"/>
              <a:gd name="connsiteY3" fmla="*/ 2472067 h 3814982"/>
              <a:gd name="connsiteX4" fmla="*/ 3293323 w 3864903"/>
              <a:gd name="connsiteY4" fmla="*/ 3326179 h 3814982"/>
              <a:gd name="connsiteX5" fmla="*/ 3250414 w 3864903"/>
              <a:gd name="connsiteY5" fmla="*/ 3441720 h 3814982"/>
              <a:gd name="connsiteX6" fmla="*/ 3044039 w 3864903"/>
              <a:gd name="connsiteY6" fmla="*/ 3616345 h 3814982"/>
              <a:gd name="connsiteX7" fmla="*/ 2631289 w 3864903"/>
              <a:gd name="connsiteY7" fmla="*/ 3511570 h 3814982"/>
              <a:gd name="connsiteX8" fmla="*/ 2555089 w 3864903"/>
              <a:gd name="connsiteY8" fmla="*/ 3295670 h 3814982"/>
              <a:gd name="connsiteX9" fmla="*/ 2661317 w 3864903"/>
              <a:gd name="connsiteY9" fmla="*/ 3180410 h 3814982"/>
              <a:gd name="connsiteX10" fmla="*/ 2661476 w 3864903"/>
              <a:gd name="connsiteY10" fmla="*/ 2969229 h 3814982"/>
              <a:gd name="connsiteX11" fmla="*/ 2272424 w 3864903"/>
              <a:gd name="connsiteY11" fmla="*/ 2797084 h 3814982"/>
              <a:gd name="connsiteX12" fmla="*/ 1710539 w 3864903"/>
              <a:gd name="connsiteY12" fmla="*/ 2860695 h 3814982"/>
              <a:gd name="connsiteX13" fmla="*/ 1408914 w 3864903"/>
              <a:gd name="connsiteY13" fmla="*/ 3032145 h 3814982"/>
              <a:gd name="connsiteX14" fmla="*/ 1370814 w 3864903"/>
              <a:gd name="connsiteY14" fmla="*/ 3324245 h 3814982"/>
              <a:gd name="connsiteX15" fmla="*/ 1605764 w 3864903"/>
              <a:gd name="connsiteY15" fmla="*/ 3527445 h 3814982"/>
              <a:gd name="connsiteX16" fmla="*/ 1599414 w 3864903"/>
              <a:gd name="connsiteY16" fmla="*/ 3778270 h 3814982"/>
              <a:gd name="connsiteX17" fmla="*/ 932664 w 3864903"/>
              <a:gd name="connsiteY17" fmla="*/ 3803670 h 3814982"/>
              <a:gd name="connsiteX18" fmla="*/ 666204 w 3864903"/>
              <a:gd name="connsiteY18" fmla="*/ 3681247 h 3814982"/>
              <a:gd name="connsiteX19" fmla="*/ 546082 w 3864903"/>
              <a:gd name="connsiteY19" fmla="*/ 3526967 h 3814982"/>
              <a:gd name="connsiteX20" fmla="*/ 548489 w 3864903"/>
              <a:gd name="connsiteY20" fmla="*/ 2257445 h 3814982"/>
              <a:gd name="connsiteX21" fmla="*/ 59176 w 3864903"/>
              <a:gd name="connsiteY21" fmla="*/ 1918471 h 3814982"/>
              <a:gd name="connsiteX22" fmla="*/ 216772 w 3864903"/>
              <a:gd name="connsiteY22" fmla="*/ 663983 h 3814982"/>
              <a:gd name="connsiteX23" fmla="*/ 1919488 w 3864903"/>
              <a:gd name="connsiteY23" fmla="*/ 2 h 3814982"/>
              <a:gd name="connsiteX0" fmla="*/ 1919488 w 3864905"/>
              <a:gd name="connsiteY0" fmla="*/ 2 h 3814982"/>
              <a:gd name="connsiteX1" fmla="*/ 3636625 w 3864905"/>
              <a:gd name="connsiteY1" fmla="*/ 661448 h 3814982"/>
              <a:gd name="connsiteX2" fmla="*/ 3809139 w 3864905"/>
              <a:gd name="connsiteY2" fmla="*/ 1929508 h 3814982"/>
              <a:gd name="connsiteX3" fmla="*/ 3286882 w 3864905"/>
              <a:gd name="connsiteY3" fmla="*/ 2472067 h 3814982"/>
              <a:gd name="connsiteX4" fmla="*/ 3293323 w 3864905"/>
              <a:gd name="connsiteY4" fmla="*/ 3326179 h 3814982"/>
              <a:gd name="connsiteX5" fmla="*/ 3250414 w 3864905"/>
              <a:gd name="connsiteY5" fmla="*/ 3441720 h 3814982"/>
              <a:gd name="connsiteX6" fmla="*/ 3044039 w 3864905"/>
              <a:gd name="connsiteY6" fmla="*/ 3616345 h 3814982"/>
              <a:gd name="connsiteX7" fmla="*/ 2631289 w 3864905"/>
              <a:gd name="connsiteY7" fmla="*/ 3511570 h 3814982"/>
              <a:gd name="connsiteX8" fmla="*/ 2555089 w 3864905"/>
              <a:gd name="connsiteY8" fmla="*/ 3295670 h 3814982"/>
              <a:gd name="connsiteX9" fmla="*/ 2661317 w 3864905"/>
              <a:gd name="connsiteY9" fmla="*/ 3180410 h 3814982"/>
              <a:gd name="connsiteX10" fmla="*/ 2661476 w 3864905"/>
              <a:gd name="connsiteY10" fmla="*/ 2969229 h 3814982"/>
              <a:gd name="connsiteX11" fmla="*/ 2272424 w 3864905"/>
              <a:gd name="connsiteY11" fmla="*/ 2797084 h 3814982"/>
              <a:gd name="connsiteX12" fmla="*/ 1710539 w 3864905"/>
              <a:gd name="connsiteY12" fmla="*/ 2860695 h 3814982"/>
              <a:gd name="connsiteX13" fmla="*/ 1408914 w 3864905"/>
              <a:gd name="connsiteY13" fmla="*/ 3032145 h 3814982"/>
              <a:gd name="connsiteX14" fmla="*/ 1370814 w 3864905"/>
              <a:gd name="connsiteY14" fmla="*/ 3324245 h 3814982"/>
              <a:gd name="connsiteX15" fmla="*/ 1605764 w 3864905"/>
              <a:gd name="connsiteY15" fmla="*/ 3527445 h 3814982"/>
              <a:gd name="connsiteX16" fmla="*/ 1599414 w 3864905"/>
              <a:gd name="connsiteY16" fmla="*/ 3778270 h 3814982"/>
              <a:gd name="connsiteX17" fmla="*/ 932664 w 3864905"/>
              <a:gd name="connsiteY17" fmla="*/ 3803670 h 3814982"/>
              <a:gd name="connsiteX18" fmla="*/ 666204 w 3864905"/>
              <a:gd name="connsiteY18" fmla="*/ 3681247 h 3814982"/>
              <a:gd name="connsiteX19" fmla="*/ 546082 w 3864905"/>
              <a:gd name="connsiteY19" fmla="*/ 3526967 h 3814982"/>
              <a:gd name="connsiteX20" fmla="*/ 548490 w 3864905"/>
              <a:gd name="connsiteY20" fmla="*/ 2459960 h 3814982"/>
              <a:gd name="connsiteX21" fmla="*/ 59176 w 3864905"/>
              <a:gd name="connsiteY21" fmla="*/ 1918471 h 3814982"/>
              <a:gd name="connsiteX22" fmla="*/ 216772 w 3864905"/>
              <a:gd name="connsiteY22" fmla="*/ 663983 h 3814982"/>
              <a:gd name="connsiteX23" fmla="*/ 1919488 w 3864905"/>
              <a:gd name="connsiteY23" fmla="*/ 2 h 3814982"/>
              <a:gd name="connsiteX0" fmla="*/ 1919488 w 3864903"/>
              <a:gd name="connsiteY0" fmla="*/ 0 h 3945985"/>
              <a:gd name="connsiteX1" fmla="*/ 3636625 w 3864903"/>
              <a:gd name="connsiteY1" fmla="*/ 792451 h 3945985"/>
              <a:gd name="connsiteX2" fmla="*/ 3809139 w 3864903"/>
              <a:gd name="connsiteY2" fmla="*/ 2060511 h 3945985"/>
              <a:gd name="connsiteX3" fmla="*/ 3286882 w 3864903"/>
              <a:gd name="connsiteY3" fmla="*/ 2603070 h 3945985"/>
              <a:gd name="connsiteX4" fmla="*/ 3293323 w 3864903"/>
              <a:gd name="connsiteY4" fmla="*/ 3457182 h 3945985"/>
              <a:gd name="connsiteX5" fmla="*/ 3250414 w 3864903"/>
              <a:gd name="connsiteY5" fmla="*/ 3572723 h 3945985"/>
              <a:gd name="connsiteX6" fmla="*/ 3044039 w 3864903"/>
              <a:gd name="connsiteY6" fmla="*/ 3747348 h 3945985"/>
              <a:gd name="connsiteX7" fmla="*/ 2631289 w 3864903"/>
              <a:gd name="connsiteY7" fmla="*/ 3642573 h 3945985"/>
              <a:gd name="connsiteX8" fmla="*/ 2555089 w 3864903"/>
              <a:gd name="connsiteY8" fmla="*/ 3426673 h 3945985"/>
              <a:gd name="connsiteX9" fmla="*/ 2661317 w 3864903"/>
              <a:gd name="connsiteY9" fmla="*/ 3311413 h 3945985"/>
              <a:gd name="connsiteX10" fmla="*/ 2661476 w 3864903"/>
              <a:gd name="connsiteY10" fmla="*/ 3100232 h 3945985"/>
              <a:gd name="connsiteX11" fmla="*/ 2272424 w 3864903"/>
              <a:gd name="connsiteY11" fmla="*/ 2928087 h 3945985"/>
              <a:gd name="connsiteX12" fmla="*/ 1710539 w 3864903"/>
              <a:gd name="connsiteY12" fmla="*/ 2991698 h 3945985"/>
              <a:gd name="connsiteX13" fmla="*/ 1408914 w 3864903"/>
              <a:gd name="connsiteY13" fmla="*/ 3163148 h 3945985"/>
              <a:gd name="connsiteX14" fmla="*/ 1370814 w 3864903"/>
              <a:gd name="connsiteY14" fmla="*/ 3455248 h 3945985"/>
              <a:gd name="connsiteX15" fmla="*/ 1605764 w 3864903"/>
              <a:gd name="connsiteY15" fmla="*/ 3658448 h 3945985"/>
              <a:gd name="connsiteX16" fmla="*/ 1599414 w 3864903"/>
              <a:gd name="connsiteY16" fmla="*/ 3909273 h 3945985"/>
              <a:gd name="connsiteX17" fmla="*/ 932664 w 3864903"/>
              <a:gd name="connsiteY17" fmla="*/ 3934673 h 3945985"/>
              <a:gd name="connsiteX18" fmla="*/ 666204 w 3864903"/>
              <a:gd name="connsiteY18" fmla="*/ 3812250 h 3945985"/>
              <a:gd name="connsiteX19" fmla="*/ 546082 w 3864903"/>
              <a:gd name="connsiteY19" fmla="*/ 3657970 h 3945985"/>
              <a:gd name="connsiteX20" fmla="*/ 548490 w 3864903"/>
              <a:gd name="connsiteY20" fmla="*/ 2590963 h 3945985"/>
              <a:gd name="connsiteX21" fmla="*/ 59176 w 3864903"/>
              <a:gd name="connsiteY21" fmla="*/ 2049474 h 3945985"/>
              <a:gd name="connsiteX22" fmla="*/ 216772 w 3864903"/>
              <a:gd name="connsiteY22" fmla="*/ 794986 h 3945985"/>
              <a:gd name="connsiteX23" fmla="*/ 1919488 w 3864903"/>
              <a:gd name="connsiteY23" fmla="*/ 0 h 3945985"/>
              <a:gd name="connsiteX0" fmla="*/ 1919488 w 3864905"/>
              <a:gd name="connsiteY0" fmla="*/ 0 h 3945985"/>
              <a:gd name="connsiteX1" fmla="*/ 3636625 w 3864905"/>
              <a:gd name="connsiteY1" fmla="*/ 792451 h 3945985"/>
              <a:gd name="connsiteX2" fmla="*/ 3809139 w 3864905"/>
              <a:gd name="connsiteY2" fmla="*/ 2060511 h 3945985"/>
              <a:gd name="connsiteX3" fmla="*/ 3286882 w 3864905"/>
              <a:gd name="connsiteY3" fmla="*/ 2603070 h 3945985"/>
              <a:gd name="connsiteX4" fmla="*/ 3293323 w 3864905"/>
              <a:gd name="connsiteY4" fmla="*/ 3457182 h 3945985"/>
              <a:gd name="connsiteX5" fmla="*/ 3250414 w 3864905"/>
              <a:gd name="connsiteY5" fmla="*/ 3572723 h 3945985"/>
              <a:gd name="connsiteX6" fmla="*/ 3044039 w 3864905"/>
              <a:gd name="connsiteY6" fmla="*/ 3747348 h 3945985"/>
              <a:gd name="connsiteX7" fmla="*/ 2631289 w 3864905"/>
              <a:gd name="connsiteY7" fmla="*/ 3642573 h 3945985"/>
              <a:gd name="connsiteX8" fmla="*/ 2555089 w 3864905"/>
              <a:gd name="connsiteY8" fmla="*/ 3426673 h 3945985"/>
              <a:gd name="connsiteX9" fmla="*/ 2661317 w 3864905"/>
              <a:gd name="connsiteY9" fmla="*/ 3311413 h 3945985"/>
              <a:gd name="connsiteX10" fmla="*/ 2661476 w 3864905"/>
              <a:gd name="connsiteY10" fmla="*/ 3100232 h 3945985"/>
              <a:gd name="connsiteX11" fmla="*/ 2272424 w 3864905"/>
              <a:gd name="connsiteY11" fmla="*/ 2928087 h 3945985"/>
              <a:gd name="connsiteX12" fmla="*/ 1710539 w 3864905"/>
              <a:gd name="connsiteY12" fmla="*/ 2991698 h 3945985"/>
              <a:gd name="connsiteX13" fmla="*/ 1408914 w 3864905"/>
              <a:gd name="connsiteY13" fmla="*/ 3163148 h 3945985"/>
              <a:gd name="connsiteX14" fmla="*/ 1370814 w 3864905"/>
              <a:gd name="connsiteY14" fmla="*/ 3455248 h 3945985"/>
              <a:gd name="connsiteX15" fmla="*/ 1605764 w 3864905"/>
              <a:gd name="connsiteY15" fmla="*/ 3658448 h 3945985"/>
              <a:gd name="connsiteX16" fmla="*/ 1599414 w 3864905"/>
              <a:gd name="connsiteY16" fmla="*/ 3909273 h 3945985"/>
              <a:gd name="connsiteX17" fmla="*/ 932664 w 3864905"/>
              <a:gd name="connsiteY17" fmla="*/ 3934673 h 3945985"/>
              <a:gd name="connsiteX18" fmla="*/ 666204 w 3864905"/>
              <a:gd name="connsiteY18" fmla="*/ 3812250 h 3945985"/>
              <a:gd name="connsiteX19" fmla="*/ 546082 w 3864905"/>
              <a:gd name="connsiteY19" fmla="*/ 3657970 h 3945985"/>
              <a:gd name="connsiteX20" fmla="*/ 548490 w 3864905"/>
              <a:gd name="connsiteY20" fmla="*/ 2590963 h 3945985"/>
              <a:gd name="connsiteX21" fmla="*/ 59176 w 3864905"/>
              <a:gd name="connsiteY21" fmla="*/ 2049474 h 3945985"/>
              <a:gd name="connsiteX22" fmla="*/ 216772 w 3864905"/>
              <a:gd name="connsiteY22" fmla="*/ 794986 h 3945985"/>
              <a:gd name="connsiteX23" fmla="*/ 1919488 w 3864905"/>
              <a:gd name="connsiteY23" fmla="*/ 0 h 3945985"/>
              <a:gd name="connsiteX0" fmla="*/ 1919488 w 3891215"/>
              <a:gd name="connsiteY0" fmla="*/ 0 h 3945985"/>
              <a:gd name="connsiteX1" fmla="*/ 3636625 w 3891215"/>
              <a:gd name="connsiteY1" fmla="*/ 792451 h 3945985"/>
              <a:gd name="connsiteX2" fmla="*/ 3847600 w 3891215"/>
              <a:gd name="connsiteY2" fmla="*/ 1976448 h 3945985"/>
              <a:gd name="connsiteX3" fmla="*/ 3286882 w 3891215"/>
              <a:gd name="connsiteY3" fmla="*/ 2603070 h 3945985"/>
              <a:gd name="connsiteX4" fmla="*/ 3293323 w 3891215"/>
              <a:gd name="connsiteY4" fmla="*/ 3457182 h 3945985"/>
              <a:gd name="connsiteX5" fmla="*/ 3250414 w 3891215"/>
              <a:gd name="connsiteY5" fmla="*/ 3572723 h 3945985"/>
              <a:gd name="connsiteX6" fmla="*/ 3044039 w 3891215"/>
              <a:gd name="connsiteY6" fmla="*/ 3747348 h 3945985"/>
              <a:gd name="connsiteX7" fmla="*/ 2631289 w 3891215"/>
              <a:gd name="connsiteY7" fmla="*/ 3642573 h 3945985"/>
              <a:gd name="connsiteX8" fmla="*/ 2555089 w 3891215"/>
              <a:gd name="connsiteY8" fmla="*/ 3426673 h 3945985"/>
              <a:gd name="connsiteX9" fmla="*/ 2661317 w 3891215"/>
              <a:gd name="connsiteY9" fmla="*/ 3311413 h 3945985"/>
              <a:gd name="connsiteX10" fmla="*/ 2661476 w 3891215"/>
              <a:gd name="connsiteY10" fmla="*/ 3100232 h 3945985"/>
              <a:gd name="connsiteX11" fmla="*/ 2272424 w 3891215"/>
              <a:gd name="connsiteY11" fmla="*/ 2928087 h 3945985"/>
              <a:gd name="connsiteX12" fmla="*/ 1710539 w 3891215"/>
              <a:gd name="connsiteY12" fmla="*/ 2991698 h 3945985"/>
              <a:gd name="connsiteX13" fmla="*/ 1408914 w 3891215"/>
              <a:gd name="connsiteY13" fmla="*/ 3163148 h 3945985"/>
              <a:gd name="connsiteX14" fmla="*/ 1370814 w 3891215"/>
              <a:gd name="connsiteY14" fmla="*/ 3455248 h 3945985"/>
              <a:gd name="connsiteX15" fmla="*/ 1605764 w 3891215"/>
              <a:gd name="connsiteY15" fmla="*/ 3658448 h 3945985"/>
              <a:gd name="connsiteX16" fmla="*/ 1599414 w 3891215"/>
              <a:gd name="connsiteY16" fmla="*/ 3909273 h 3945985"/>
              <a:gd name="connsiteX17" fmla="*/ 932664 w 3891215"/>
              <a:gd name="connsiteY17" fmla="*/ 3934673 h 3945985"/>
              <a:gd name="connsiteX18" fmla="*/ 666204 w 3891215"/>
              <a:gd name="connsiteY18" fmla="*/ 3812250 h 3945985"/>
              <a:gd name="connsiteX19" fmla="*/ 546082 w 3891215"/>
              <a:gd name="connsiteY19" fmla="*/ 3657970 h 3945985"/>
              <a:gd name="connsiteX20" fmla="*/ 548490 w 3891215"/>
              <a:gd name="connsiteY20" fmla="*/ 2590963 h 3945985"/>
              <a:gd name="connsiteX21" fmla="*/ 59176 w 3891215"/>
              <a:gd name="connsiteY21" fmla="*/ 2049474 h 3945985"/>
              <a:gd name="connsiteX22" fmla="*/ 216772 w 3891215"/>
              <a:gd name="connsiteY22" fmla="*/ 794986 h 3945985"/>
              <a:gd name="connsiteX23" fmla="*/ 1919488 w 3891215"/>
              <a:gd name="connsiteY23" fmla="*/ 0 h 3945985"/>
              <a:gd name="connsiteX0" fmla="*/ 1923395 w 3895120"/>
              <a:gd name="connsiteY0" fmla="*/ 0 h 3945985"/>
              <a:gd name="connsiteX1" fmla="*/ 3640532 w 3895120"/>
              <a:gd name="connsiteY1" fmla="*/ 792451 h 3945985"/>
              <a:gd name="connsiteX2" fmla="*/ 3851507 w 3895120"/>
              <a:gd name="connsiteY2" fmla="*/ 1976448 h 3945985"/>
              <a:gd name="connsiteX3" fmla="*/ 3290789 w 3895120"/>
              <a:gd name="connsiteY3" fmla="*/ 2603070 h 3945985"/>
              <a:gd name="connsiteX4" fmla="*/ 3297230 w 3895120"/>
              <a:gd name="connsiteY4" fmla="*/ 3457182 h 3945985"/>
              <a:gd name="connsiteX5" fmla="*/ 3254321 w 3895120"/>
              <a:gd name="connsiteY5" fmla="*/ 3572723 h 3945985"/>
              <a:gd name="connsiteX6" fmla="*/ 3047946 w 3895120"/>
              <a:gd name="connsiteY6" fmla="*/ 3747348 h 3945985"/>
              <a:gd name="connsiteX7" fmla="*/ 2635196 w 3895120"/>
              <a:gd name="connsiteY7" fmla="*/ 3642573 h 3945985"/>
              <a:gd name="connsiteX8" fmla="*/ 2558996 w 3895120"/>
              <a:gd name="connsiteY8" fmla="*/ 3426673 h 3945985"/>
              <a:gd name="connsiteX9" fmla="*/ 2665224 w 3895120"/>
              <a:gd name="connsiteY9" fmla="*/ 3311413 h 3945985"/>
              <a:gd name="connsiteX10" fmla="*/ 2665383 w 3895120"/>
              <a:gd name="connsiteY10" fmla="*/ 3100232 h 3945985"/>
              <a:gd name="connsiteX11" fmla="*/ 2276331 w 3895120"/>
              <a:gd name="connsiteY11" fmla="*/ 2928087 h 3945985"/>
              <a:gd name="connsiteX12" fmla="*/ 1714446 w 3895120"/>
              <a:gd name="connsiteY12" fmla="*/ 2991698 h 3945985"/>
              <a:gd name="connsiteX13" fmla="*/ 1412821 w 3895120"/>
              <a:gd name="connsiteY13" fmla="*/ 3163148 h 3945985"/>
              <a:gd name="connsiteX14" fmla="*/ 1374721 w 3895120"/>
              <a:gd name="connsiteY14" fmla="*/ 3455248 h 3945985"/>
              <a:gd name="connsiteX15" fmla="*/ 1609671 w 3895120"/>
              <a:gd name="connsiteY15" fmla="*/ 3658448 h 3945985"/>
              <a:gd name="connsiteX16" fmla="*/ 1603321 w 3895120"/>
              <a:gd name="connsiteY16" fmla="*/ 3909273 h 3945985"/>
              <a:gd name="connsiteX17" fmla="*/ 936571 w 3895120"/>
              <a:gd name="connsiteY17" fmla="*/ 3934673 h 3945985"/>
              <a:gd name="connsiteX18" fmla="*/ 670111 w 3895120"/>
              <a:gd name="connsiteY18" fmla="*/ 3812250 h 3945985"/>
              <a:gd name="connsiteX19" fmla="*/ 549989 w 3895120"/>
              <a:gd name="connsiteY19" fmla="*/ 3657970 h 3945985"/>
              <a:gd name="connsiteX20" fmla="*/ 552397 w 3895120"/>
              <a:gd name="connsiteY20" fmla="*/ 2590963 h 3945985"/>
              <a:gd name="connsiteX21" fmla="*/ 63083 w 3895120"/>
              <a:gd name="connsiteY21" fmla="*/ 2049474 h 3945985"/>
              <a:gd name="connsiteX22" fmla="*/ 220679 w 3895120"/>
              <a:gd name="connsiteY22" fmla="*/ 794986 h 3945985"/>
              <a:gd name="connsiteX23" fmla="*/ 1923395 w 3895120"/>
              <a:gd name="connsiteY23" fmla="*/ 0 h 3945985"/>
              <a:gd name="connsiteX0" fmla="*/ 1923395 w 3893227"/>
              <a:gd name="connsiteY0" fmla="*/ 113 h 3946098"/>
              <a:gd name="connsiteX1" fmla="*/ 3635724 w 3893227"/>
              <a:gd name="connsiteY1" fmla="*/ 746712 h 3946098"/>
              <a:gd name="connsiteX2" fmla="*/ 3851507 w 3893227"/>
              <a:gd name="connsiteY2" fmla="*/ 1976561 h 3946098"/>
              <a:gd name="connsiteX3" fmla="*/ 3290789 w 3893227"/>
              <a:gd name="connsiteY3" fmla="*/ 2603183 h 3946098"/>
              <a:gd name="connsiteX4" fmla="*/ 3297230 w 3893227"/>
              <a:gd name="connsiteY4" fmla="*/ 3457295 h 3946098"/>
              <a:gd name="connsiteX5" fmla="*/ 3254321 w 3893227"/>
              <a:gd name="connsiteY5" fmla="*/ 3572836 h 3946098"/>
              <a:gd name="connsiteX6" fmla="*/ 3047946 w 3893227"/>
              <a:gd name="connsiteY6" fmla="*/ 3747461 h 3946098"/>
              <a:gd name="connsiteX7" fmla="*/ 2635196 w 3893227"/>
              <a:gd name="connsiteY7" fmla="*/ 3642686 h 3946098"/>
              <a:gd name="connsiteX8" fmla="*/ 2558996 w 3893227"/>
              <a:gd name="connsiteY8" fmla="*/ 3426786 h 3946098"/>
              <a:gd name="connsiteX9" fmla="*/ 2665224 w 3893227"/>
              <a:gd name="connsiteY9" fmla="*/ 3311526 h 3946098"/>
              <a:gd name="connsiteX10" fmla="*/ 2665383 w 3893227"/>
              <a:gd name="connsiteY10" fmla="*/ 3100345 h 3946098"/>
              <a:gd name="connsiteX11" fmla="*/ 2276331 w 3893227"/>
              <a:gd name="connsiteY11" fmla="*/ 2928200 h 3946098"/>
              <a:gd name="connsiteX12" fmla="*/ 1714446 w 3893227"/>
              <a:gd name="connsiteY12" fmla="*/ 2991811 h 3946098"/>
              <a:gd name="connsiteX13" fmla="*/ 1412821 w 3893227"/>
              <a:gd name="connsiteY13" fmla="*/ 3163261 h 3946098"/>
              <a:gd name="connsiteX14" fmla="*/ 1374721 w 3893227"/>
              <a:gd name="connsiteY14" fmla="*/ 3455361 h 3946098"/>
              <a:gd name="connsiteX15" fmla="*/ 1609671 w 3893227"/>
              <a:gd name="connsiteY15" fmla="*/ 3658561 h 3946098"/>
              <a:gd name="connsiteX16" fmla="*/ 1603321 w 3893227"/>
              <a:gd name="connsiteY16" fmla="*/ 3909386 h 3946098"/>
              <a:gd name="connsiteX17" fmla="*/ 936571 w 3893227"/>
              <a:gd name="connsiteY17" fmla="*/ 3934786 h 3946098"/>
              <a:gd name="connsiteX18" fmla="*/ 670111 w 3893227"/>
              <a:gd name="connsiteY18" fmla="*/ 3812363 h 3946098"/>
              <a:gd name="connsiteX19" fmla="*/ 549989 w 3893227"/>
              <a:gd name="connsiteY19" fmla="*/ 3658083 h 3946098"/>
              <a:gd name="connsiteX20" fmla="*/ 552397 w 3893227"/>
              <a:gd name="connsiteY20" fmla="*/ 2591076 h 3946098"/>
              <a:gd name="connsiteX21" fmla="*/ 63083 w 3893227"/>
              <a:gd name="connsiteY21" fmla="*/ 2049587 h 3946098"/>
              <a:gd name="connsiteX22" fmla="*/ 220679 w 3893227"/>
              <a:gd name="connsiteY22" fmla="*/ 795099 h 3946098"/>
              <a:gd name="connsiteX23" fmla="*/ 1923395 w 3893227"/>
              <a:gd name="connsiteY23" fmla="*/ 113 h 3946098"/>
              <a:gd name="connsiteX0" fmla="*/ 1923395 w 3893227"/>
              <a:gd name="connsiteY0" fmla="*/ 113 h 3946098"/>
              <a:gd name="connsiteX1" fmla="*/ 3635724 w 3893227"/>
              <a:gd name="connsiteY1" fmla="*/ 746712 h 3946098"/>
              <a:gd name="connsiteX2" fmla="*/ 3851507 w 3893227"/>
              <a:gd name="connsiteY2" fmla="*/ 1976561 h 3946098"/>
              <a:gd name="connsiteX3" fmla="*/ 3290789 w 3893227"/>
              <a:gd name="connsiteY3" fmla="*/ 2603183 h 3946098"/>
              <a:gd name="connsiteX4" fmla="*/ 3297230 w 3893227"/>
              <a:gd name="connsiteY4" fmla="*/ 3457295 h 3946098"/>
              <a:gd name="connsiteX5" fmla="*/ 3254321 w 3893227"/>
              <a:gd name="connsiteY5" fmla="*/ 3572836 h 3946098"/>
              <a:gd name="connsiteX6" fmla="*/ 3047946 w 3893227"/>
              <a:gd name="connsiteY6" fmla="*/ 3747461 h 3946098"/>
              <a:gd name="connsiteX7" fmla="*/ 2635196 w 3893227"/>
              <a:gd name="connsiteY7" fmla="*/ 3642686 h 3946098"/>
              <a:gd name="connsiteX8" fmla="*/ 2558996 w 3893227"/>
              <a:gd name="connsiteY8" fmla="*/ 3426786 h 3946098"/>
              <a:gd name="connsiteX9" fmla="*/ 2665224 w 3893227"/>
              <a:gd name="connsiteY9" fmla="*/ 3311526 h 3946098"/>
              <a:gd name="connsiteX10" fmla="*/ 2665383 w 3893227"/>
              <a:gd name="connsiteY10" fmla="*/ 3100345 h 3946098"/>
              <a:gd name="connsiteX11" fmla="*/ 2276331 w 3893227"/>
              <a:gd name="connsiteY11" fmla="*/ 2928200 h 3946098"/>
              <a:gd name="connsiteX12" fmla="*/ 1714446 w 3893227"/>
              <a:gd name="connsiteY12" fmla="*/ 2991811 h 3946098"/>
              <a:gd name="connsiteX13" fmla="*/ 1412821 w 3893227"/>
              <a:gd name="connsiteY13" fmla="*/ 3163261 h 3946098"/>
              <a:gd name="connsiteX14" fmla="*/ 1374721 w 3893227"/>
              <a:gd name="connsiteY14" fmla="*/ 3455361 h 3946098"/>
              <a:gd name="connsiteX15" fmla="*/ 1609671 w 3893227"/>
              <a:gd name="connsiteY15" fmla="*/ 3658561 h 3946098"/>
              <a:gd name="connsiteX16" fmla="*/ 1603321 w 3893227"/>
              <a:gd name="connsiteY16" fmla="*/ 3909386 h 3946098"/>
              <a:gd name="connsiteX17" fmla="*/ 936571 w 3893227"/>
              <a:gd name="connsiteY17" fmla="*/ 3934786 h 3946098"/>
              <a:gd name="connsiteX18" fmla="*/ 670111 w 3893227"/>
              <a:gd name="connsiteY18" fmla="*/ 3812363 h 3946098"/>
              <a:gd name="connsiteX19" fmla="*/ 549989 w 3893227"/>
              <a:gd name="connsiteY19" fmla="*/ 3658083 h 3946098"/>
              <a:gd name="connsiteX20" fmla="*/ 552397 w 3893227"/>
              <a:gd name="connsiteY20" fmla="*/ 2591076 h 3946098"/>
              <a:gd name="connsiteX21" fmla="*/ 63083 w 3893227"/>
              <a:gd name="connsiteY21" fmla="*/ 2049587 h 3946098"/>
              <a:gd name="connsiteX22" fmla="*/ 220679 w 3893227"/>
              <a:gd name="connsiteY22" fmla="*/ 795099 h 3946098"/>
              <a:gd name="connsiteX23" fmla="*/ 1923395 w 3893227"/>
              <a:gd name="connsiteY23" fmla="*/ 113 h 3946098"/>
              <a:gd name="connsiteX0" fmla="*/ 1923395 w 3879899"/>
              <a:gd name="connsiteY0" fmla="*/ 1254 h 3947239"/>
              <a:gd name="connsiteX1" fmla="*/ 3597262 w 3879899"/>
              <a:gd name="connsiteY1" fmla="*/ 648506 h 3947239"/>
              <a:gd name="connsiteX2" fmla="*/ 3851507 w 3879899"/>
              <a:gd name="connsiteY2" fmla="*/ 1977702 h 3947239"/>
              <a:gd name="connsiteX3" fmla="*/ 3290789 w 3879899"/>
              <a:gd name="connsiteY3" fmla="*/ 2604324 h 3947239"/>
              <a:gd name="connsiteX4" fmla="*/ 3297230 w 3879899"/>
              <a:gd name="connsiteY4" fmla="*/ 3458436 h 3947239"/>
              <a:gd name="connsiteX5" fmla="*/ 3254321 w 3879899"/>
              <a:gd name="connsiteY5" fmla="*/ 3573977 h 3947239"/>
              <a:gd name="connsiteX6" fmla="*/ 3047946 w 3879899"/>
              <a:gd name="connsiteY6" fmla="*/ 3748602 h 3947239"/>
              <a:gd name="connsiteX7" fmla="*/ 2635196 w 3879899"/>
              <a:gd name="connsiteY7" fmla="*/ 3643827 h 3947239"/>
              <a:gd name="connsiteX8" fmla="*/ 2558996 w 3879899"/>
              <a:gd name="connsiteY8" fmla="*/ 3427927 h 3947239"/>
              <a:gd name="connsiteX9" fmla="*/ 2665224 w 3879899"/>
              <a:gd name="connsiteY9" fmla="*/ 3312667 h 3947239"/>
              <a:gd name="connsiteX10" fmla="*/ 2665383 w 3879899"/>
              <a:gd name="connsiteY10" fmla="*/ 3101486 h 3947239"/>
              <a:gd name="connsiteX11" fmla="*/ 2276331 w 3879899"/>
              <a:gd name="connsiteY11" fmla="*/ 2929341 h 3947239"/>
              <a:gd name="connsiteX12" fmla="*/ 1714446 w 3879899"/>
              <a:gd name="connsiteY12" fmla="*/ 2992952 h 3947239"/>
              <a:gd name="connsiteX13" fmla="*/ 1412821 w 3879899"/>
              <a:gd name="connsiteY13" fmla="*/ 3164402 h 3947239"/>
              <a:gd name="connsiteX14" fmla="*/ 1374721 w 3879899"/>
              <a:gd name="connsiteY14" fmla="*/ 3456502 h 3947239"/>
              <a:gd name="connsiteX15" fmla="*/ 1609671 w 3879899"/>
              <a:gd name="connsiteY15" fmla="*/ 3659702 h 3947239"/>
              <a:gd name="connsiteX16" fmla="*/ 1603321 w 3879899"/>
              <a:gd name="connsiteY16" fmla="*/ 3910527 h 3947239"/>
              <a:gd name="connsiteX17" fmla="*/ 936571 w 3879899"/>
              <a:gd name="connsiteY17" fmla="*/ 3935927 h 3947239"/>
              <a:gd name="connsiteX18" fmla="*/ 670111 w 3879899"/>
              <a:gd name="connsiteY18" fmla="*/ 3813504 h 3947239"/>
              <a:gd name="connsiteX19" fmla="*/ 549989 w 3879899"/>
              <a:gd name="connsiteY19" fmla="*/ 3659224 h 3947239"/>
              <a:gd name="connsiteX20" fmla="*/ 552397 w 3879899"/>
              <a:gd name="connsiteY20" fmla="*/ 2592217 h 3947239"/>
              <a:gd name="connsiteX21" fmla="*/ 63083 w 3879899"/>
              <a:gd name="connsiteY21" fmla="*/ 2050728 h 3947239"/>
              <a:gd name="connsiteX22" fmla="*/ 220679 w 3879899"/>
              <a:gd name="connsiteY22" fmla="*/ 796240 h 3947239"/>
              <a:gd name="connsiteX23" fmla="*/ 1923395 w 3879899"/>
              <a:gd name="connsiteY23" fmla="*/ 1254 h 3947239"/>
              <a:gd name="connsiteX0" fmla="*/ 1923395 w 3855596"/>
              <a:gd name="connsiteY0" fmla="*/ 7230 h 3953215"/>
              <a:gd name="connsiteX1" fmla="*/ 3453032 w 3855596"/>
              <a:gd name="connsiteY1" fmla="*/ 501641 h 3953215"/>
              <a:gd name="connsiteX2" fmla="*/ 3851507 w 3855596"/>
              <a:gd name="connsiteY2" fmla="*/ 1983678 h 3953215"/>
              <a:gd name="connsiteX3" fmla="*/ 3290789 w 3855596"/>
              <a:gd name="connsiteY3" fmla="*/ 2610300 h 3953215"/>
              <a:gd name="connsiteX4" fmla="*/ 3297230 w 3855596"/>
              <a:gd name="connsiteY4" fmla="*/ 3464412 h 3953215"/>
              <a:gd name="connsiteX5" fmla="*/ 3254321 w 3855596"/>
              <a:gd name="connsiteY5" fmla="*/ 3579953 h 3953215"/>
              <a:gd name="connsiteX6" fmla="*/ 3047946 w 3855596"/>
              <a:gd name="connsiteY6" fmla="*/ 3754578 h 3953215"/>
              <a:gd name="connsiteX7" fmla="*/ 2635196 w 3855596"/>
              <a:gd name="connsiteY7" fmla="*/ 3649803 h 3953215"/>
              <a:gd name="connsiteX8" fmla="*/ 2558996 w 3855596"/>
              <a:gd name="connsiteY8" fmla="*/ 3433903 h 3953215"/>
              <a:gd name="connsiteX9" fmla="*/ 2665224 w 3855596"/>
              <a:gd name="connsiteY9" fmla="*/ 3318643 h 3953215"/>
              <a:gd name="connsiteX10" fmla="*/ 2665383 w 3855596"/>
              <a:gd name="connsiteY10" fmla="*/ 3107462 h 3953215"/>
              <a:gd name="connsiteX11" fmla="*/ 2276331 w 3855596"/>
              <a:gd name="connsiteY11" fmla="*/ 2935317 h 3953215"/>
              <a:gd name="connsiteX12" fmla="*/ 1714446 w 3855596"/>
              <a:gd name="connsiteY12" fmla="*/ 2998928 h 3953215"/>
              <a:gd name="connsiteX13" fmla="*/ 1412821 w 3855596"/>
              <a:gd name="connsiteY13" fmla="*/ 3170378 h 3953215"/>
              <a:gd name="connsiteX14" fmla="*/ 1374721 w 3855596"/>
              <a:gd name="connsiteY14" fmla="*/ 3462478 h 3953215"/>
              <a:gd name="connsiteX15" fmla="*/ 1609671 w 3855596"/>
              <a:gd name="connsiteY15" fmla="*/ 3665678 h 3953215"/>
              <a:gd name="connsiteX16" fmla="*/ 1603321 w 3855596"/>
              <a:gd name="connsiteY16" fmla="*/ 3916503 h 3953215"/>
              <a:gd name="connsiteX17" fmla="*/ 936571 w 3855596"/>
              <a:gd name="connsiteY17" fmla="*/ 3941903 h 3953215"/>
              <a:gd name="connsiteX18" fmla="*/ 670111 w 3855596"/>
              <a:gd name="connsiteY18" fmla="*/ 3819480 h 3953215"/>
              <a:gd name="connsiteX19" fmla="*/ 549989 w 3855596"/>
              <a:gd name="connsiteY19" fmla="*/ 3665200 h 3953215"/>
              <a:gd name="connsiteX20" fmla="*/ 552397 w 3855596"/>
              <a:gd name="connsiteY20" fmla="*/ 2598193 h 3953215"/>
              <a:gd name="connsiteX21" fmla="*/ 63083 w 3855596"/>
              <a:gd name="connsiteY21" fmla="*/ 2056704 h 3953215"/>
              <a:gd name="connsiteX22" fmla="*/ 220679 w 3855596"/>
              <a:gd name="connsiteY22" fmla="*/ 802216 h 3953215"/>
              <a:gd name="connsiteX23" fmla="*/ 1923395 w 3855596"/>
              <a:gd name="connsiteY23" fmla="*/ 7230 h 3953215"/>
              <a:gd name="connsiteX0" fmla="*/ 1860639 w 3792840"/>
              <a:gd name="connsiteY0" fmla="*/ 38 h 3946023"/>
              <a:gd name="connsiteX1" fmla="*/ 3390276 w 3792840"/>
              <a:gd name="connsiteY1" fmla="*/ 494449 h 3946023"/>
              <a:gd name="connsiteX2" fmla="*/ 3788751 w 3792840"/>
              <a:gd name="connsiteY2" fmla="*/ 1976486 h 3946023"/>
              <a:gd name="connsiteX3" fmla="*/ 3228033 w 3792840"/>
              <a:gd name="connsiteY3" fmla="*/ 2603108 h 3946023"/>
              <a:gd name="connsiteX4" fmla="*/ 3234474 w 3792840"/>
              <a:gd name="connsiteY4" fmla="*/ 3457220 h 3946023"/>
              <a:gd name="connsiteX5" fmla="*/ 3191565 w 3792840"/>
              <a:gd name="connsiteY5" fmla="*/ 3572761 h 3946023"/>
              <a:gd name="connsiteX6" fmla="*/ 2985190 w 3792840"/>
              <a:gd name="connsiteY6" fmla="*/ 3747386 h 3946023"/>
              <a:gd name="connsiteX7" fmla="*/ 2572440 w 3792840"/>
              <a:gd name="connsiteY7" fmla="*/ 3642611 h 3946023"/>
              <a:gd name="connsiteX8" fmla="*/ 2496240 w 3792840"/>
              <a:gd name="connsiteY8" fmla="*/ 3426711 h 3946023"/>
              <a:gd name="connsiteX9" fmla="*/ 2602468 w 3792840"/>
              <a:gd name="connsiteY9" fmla="*/ 3311451 h 3946023"/>
              <a:gd name="connsiteX10" fmla="*/ 2602627 w 3792840"/>
              <a:gd name="connsiteY10" fmla="*/ 3100270 h 3946023"/>
              <a:gd name="connsiteX11" fmla="*/ 2213575 w 3792840"/>
              <a:gd name="connsiteY11" fmla="*/ 2928125 h 3946023"/>
              <a:gd name="connsiteX12" fmla="*/ 1651690 w 3792840"/>
              <a:gd name="connsiteY12" fmla="*/ 2991736 h 3946023"/>
              <a:gd name="connsiteX13" fmla="*/ 1350065 w 3792840"/>
              <a:gd name="connsiteY13" fmla="*/ 3163186 h 3946023"/>
              <a:gd name="connsiteX14" fmla="*/ 1311965 w 3792840"/>
              <a:gd name="connsiteY14" fmla="*/ 3455286 h 3946023"/>
              <a:gd name="connsiteX15" fmla="*/ 1546915 w 3792840"/>
              <a:gd name="connsiteY15" fmla="*/ 3658486 h 3946023"/>
              <a:gd name="connsiteX16" fmla="*/ 1540565 w 3792840"/>
              <a:gd name="connsiteY16" fmla="*/ 3909311 h 3946023"/>
              <a:gd name="connsiteX17" fmla="*/ 873815 w 3792840"/>
              <a:gd name="connsiteY17" fmla="*/ 3934711 h 3946023"/>
              <a:gd name="connsiteX18" fmla="*/ 607355 w 3792840"/>
              <a:gd name="connsiteY18" fmla="*/ 3812288 h 3946023"/>
              <a:gd name="connsiteX19" fmla="*/ 487233 w 3792840"/>
              <a:gd name="connsiteY19" fmla="*/ 3658008 h 3946023"/>
              <a:gd name="connsiteX20" fmla="*/ 489641 w 3792840"/>
              <a:gd name="connsiteY20" fmla="*/ 2591001 h 3946023"/>
              <a:gd name="connsiteX21" fmla="*/ 327 w 3792840"/>
              <a:gd name="connsiteY21" fmla="*/ 2049512 h 3946023"/>
              <a:gd name="connsiteX22" fmla="*/ 441576 w 3792840"/>
              <a:gd name="connsiteY22" fmla="*/ 512268 h 3946023"/>
              <a:gd name="connsiteX23" fmla="*/ 1860639 w 3792840"/>
              <a:gd name="connsiteY23" fmla="*/ 38 h 3946023"/>
              <a:gd name="connsiteX0" fmla="*/ 1862399 w 3794600"/>
              <a:gd name="connsiteY0" fmla="*/ 2 h 3945987"/>
              <a:gd name="connsiteX1" fmla="*/ 3392036 w 3794600"/>
              <a:gd name="connsiteY1" fmla="*/ 494413 h 3945987"/>
              <a:gd name="connsiteX2" fmla="*/ 3790511 w 3794600"/>
              <a:gd name="connsiteY2" fmla="*/ 1976450 h 3945987"/>
              <a:gd name="connsiteX3" fmla="*/ 3229793 w 3794600"/>
              <a:gd name="connsiteY3" fmla="*/ 2603072 h 3945987"/>
              <a:gd name="connsiteX4" fmla="*/ 3236234 w 3794600"/>
              <a:gd name="connsiteY4" fmla="*/ 3457184 h 3945987"/>
              <a:gd name="connsiteX5" fmla="*/ 3193325 w 3794600"/>
              <a:gd name="connsiteY5" fmla="*/ 3572725 h 3945987"/>
              <a:gd name="connsiteX6" fmla="*/ 2986950 w 3794600"/>
              <a:gd name="connsiteY6" fmla="*/ 3747350 h 3945987"/>
              <a:gd name="connsiteX7" fmla="*/ 2574200 w 3794600"/>
              <a:gd name="connsiteY7" fmla="*/ 3642575 h 3945987"/>
              <a:gd name="connsiteX8" fmla="*/ 2498000 w 3794600"/>
              <a:gd name="connsiteY8" fmla="*/ 3426675 h 3945987"/>
              <a:gd name="connsiteX9" fmla="*/ 2604228 w 3794600"/>
              <a:gd name="connsiteY9" fmla="*/ 3311415 h 3945987"/>
              <a:gd name="connsiteX10" fmla="*/ 2604387 w 3794600"/>
              <a:gd name="connsiteY10" fmla="*/ 3100234 h 3945987"/>
              <a:gd name="connsiteX11" fmla="*/ 2215335 w 3794600"/>
              <a:gd name="connsiteY11" fmla="*/ 2928089 h 3945987"/>
              <a:gd name="connsiteX12" fmla="*/ 1653450 w 3794600"/>
              <a:gd name="connsiteY12" fmla="*/ 2991700 h 3945987"/>
              <a:gd name="connsiteX13" fmla="*/ 1351825 w 3794600"/>
              <a:gd name="connsiteY13" fmla="*/ 3163150 h 3945987"/>
              <a:gd name="connsiteX14" fmla="*/ 1313725 w 3794600"/>
              <a:gd name="connsiteY14" fmla="*/ 3455250 h 3945987"/>
              <a:gd name="connsiteX15" fmla="*/ 1548675 w 3794600"/>
              <a:gd name="connsiteY15" fmla="*/ 3658450 h 3945987"/>
              <a:gd name="connsiteX16" fmla="*/ 1542325 w 3794600"/>
              <a:gd name="connsiteY16" fmla="*/ 3909275 h 3945987"/>
              <a:gd name="connsiteX17" fmla="*/ 875575 w 3794600"/>
              <a:gd name="connsiteY17" fmla="*/ 3934675 h 3945987"/>
              <a:gd name="connsiteX18" fmla="*/ 609115 w 3794600"/>
              <a:gd name="connsiteY18" fmla="*/ 3812252 h 3945987"/>
              <a:gd name="connsiteX19" fmla="*/ 488993 w 3794600"/>
              <a:gd name="connsiteY19" fmla="*/ 3657972 h 3945987"/>
              <a:gd name="connsiteX20" fmla="*/ 491401 w 3794600"/>
              <a:gd name="connsiteY20" fmla="*/ 2590965 h 3945987"/>
              <a:gd name="connsiteX21" fmla="*/ 2087 w 3794600"/>
              <a:gd name="connsiteY21" fmla="*/ 2049476 h 3945987"/>
              <a:gd name="connsiteX22" fmla="*/ 385644 w 3794600"/>
              <a:gd name="connsiteY22" fmla="*/ 496948 h 3945987"/>
              <a:gd name="connsiteX23" fmla="*/ 1862399 w 3794600"/>
              <a:gd name="connsiteY23" fmla="*/ 2 h 3945987"/>
              <a:gd name="connsiteX0" fmla="*/ 1852758 w 3794618"/>
              <a:gd name="connsiteY0" fmla="*/ 0 h 3984195"/>
              <a:gd name="connsiteX1" fmla="*/ 3392010 w 3794618"/>
              <a:gd name="connsiteY1" fmla="*/ 532621 h 3984195"/>
              <a:gd name="connsiteX2" fmla="*/ 3790485 w 3794618"/>
              <a:gd name="connsiteY2" fmla="*/ 2014658 h 3984195"/>
              <a:gd name="connsiteX3" fmla="*/ 3229767 w 3794618"/>
              <a:gd name="connsiteY3" fmla="*/ 2641280 h 3984195"/>
              <a:gd name="connsiteX4" fmla="*/ 3236208 w 3794618"/>
              <a:gd name="connsiteY4" fmla="*/ 3495392 h 3984195"/>
              <a:gd name="connsiteX5" fmla="*/ 3193299 w 3794618"/>
              <a:gd name="connsiteY5" fmla="*/ 3610933 h 3984195"/>
              <a:gd name="connsiteX6" fmla="*/ 2986924 w 3794618"/>
              <a:gd name="connsiteY6" fmla="*/ 3785558 h 3984195"/>
              <a:gd name="connsiteX7" fmla="*/ 2574174 w 3794618"/>
              <a:gd name="connsiteY7" fmla="*/ 3680783 h 3984195"/>
              <a:gd name="connsiteX8" fmla="*/ 2497974 w 3794618"/>
              <a:gd name="connsiteY8" fmla="*/ 3464883 h 3984195"/>
              <a:gd name="connsiteX9" fmla="*/ 2604202 w 3794618"/>
              <a:gd name="connsiteY9" fmla="*/ 3349623 h 3984195"/>
              <a:gd name="connsiteX10" fmla="*/ 2604361 w 3794618"/>
              <a:gd name="connsiteY10" fmla="*/ 3138442 h 3984195"/>
              <a:gd name="connsiteX11" fmla="*/ 2215309 w 3794618"/>
              <a:gd name="connsiteY11" fmla="*/ 2966297 h 3984195"/>
              <a:gd name="connsiteX12" fmla="*/ 1653424 w 3794618"/>
              <a:gd name="connsiteY12" fmla="*/ 3029908 h 3984195"/>
              <a:gd name="connsiteX13" fmla="*/ 1351799 w 3794618"/>
              <a:gd name="connsiteY13" fmla="*/ 3201358 h 3984195"/>
              <a:gd name="connsiteX14" fmla="*/ 1313699 w 3794618"/>
              <a:gd name="connsiteY14" fmla="*/ 3493458 h 3984195"/>
              <a:gd name="connsiteX15" fmla="*/ 1548649 w 3794618"/>
              <a:gd name="connsiteY15" fmla="*/ 3696658 h 3984195"/>
              <a:gd name="connsiteX16" fmla="*/ 1542299 w 3794618"/>
              <a:gd name="connsiteY16" fmla="*/ 3947483 h 3984195"/>
              <a:gd name="connsiteX17" fmla="*/ 875549 w 3794618"/>
              <a:gd name="connsiteY17" fmla="*/ 3972883 h 3984195"/>
              <a:gd name="connsiteX18" fmla="*/ 609089 w 3794618"/>
              <a:gd name="connsiteY18" fmla="*/ 3850460 h 3984195"/>
              <a:gd name="connsiteX19" fmla="*/ 488967 w 3794618"/>
              <a:gd name="connsiteY19" fmla="*/ 3696180 h 3984195"/>
              <a:gd name="connsiteX20" fmla="*/ 491375 w 3794618"/>
              <a:gd name="connsiteY20" fmla="*/ 2629173 h 3984195"/>
              <a:gd name="connsiteX21" fmla="*/ 2061 w 3794618"/>
              <a:gd name="connsiteY21" fmla="*/ 2087684 h 3984195"/>
              <a:gd name="connsiteX22" fmla="*/ 385618 w 3794618"/>
              <a:gd name="connsiteY22" fmla="*/ 535156 h 3984195"/>
              <a:gd name="connsiteX23" fmla="*/ 1852758 w 3794618"/>
              <a:gd name="connsiteY23" fmla="*/ 0 h 3984195"/>
              <a:gd name="connsiteX0" fmla="*/ 1852758 w 3841785"/>
              <a:gd name="connsiteY0" fmla="*/ 0 h 3984195"/>
              <a:gd name="connsiteX1" fmla="*/ 3392010 w 3841785"/>
              <a:gd name="connsiteY1" fmla="*/ 532621 h 3984195"/>
              <a:gd name="connsiteX2" fmla="*/ 3838562 w 3841785"/>
              <a:gd name="connsiteY2" fmla="*/ 1640197 h 3984195"/>
              <a:gd name="connsiteX3" fmla="*/ 3229767 w 3841785"/>
              <a:gd name="connsiteY3" fmla="*/ 2641280 h 3984195"/>
              <a:gd name="connsiteX4" fmla="*/ 3236208 w 3841785"/>
              <a:gd name="connsiteY4" fmla="*/ 3495392 h 3984195"/>
              <a:gd name="connsiteX5" fmla="*/ 3193299 w 3841785"/>
              <a:gd name="connsiteY5" fmla="*/ 3610933 h 3984195"/>
              <a:gd name="connsiteX6" fmla="*/ 2986924 w 3841785"/>
              <a:gd name="connsiteY6" fmla="*/ 3785558 h 3984195"/>
              <a:gd name="connsiteX7" fmla="*/ 2574174 w 3841785"/>
              <a:gd name="connsiteY7" fmla="*/ 3680783 h 3984195"/>
              <a:gd name="connsiteX8" fmla="*/ 2497974 w 3841785"/>
              <a:gd name="connsiteY8" fmla="*/ 3464883 h 3984195"/>
              <a:gd name="connsiteX9" fmla="*/ 2604202 w 3841785"/>
              <a:gd name="connsiteY9" fmla="*/ 3349623 h 3984195"/>
              <a:gd name="connsiteX10" fmla="*/ 2604361 w 3841785"/>
              <a:gd name="connsiteY10" fmla="*/ 3138442 h 3984195"/>
              <a:gd name="connsiteX11" fmla="*/ 2215309 w 3841785"/>
              <a:gd name="connsiteY11" fmla="*/ 2966297 h 3984195"/>
              <a:gd name="connsiteX12" fmla="*/ 1653424 w 3841785"/>
              <a:gd name="connsiteY12" fmla="*/ 3029908 h 3984195"/>
              <a:gd name="connsiteX13" fmla="*/ 1351799 w 3841785"/>
              <a:gd name="connsiteY13" fmla="*/ 3201358 h 3984195"/>
              <a:gd name="connsiteX14" fmla="*/ 1313699 w 3841785"/>
              <a:gd name="connsiteY14" fmla="*/ 3493458 h 3984195"/>
              <a:gd name="connsiteX15" fmla="*/ 1548649 w 3841785"/>
              <a:gd name="connsiteY15" fmla="*/ 3696658 h 3984195"/>
              <a:gd name="connsiteX16" fmla="*/ 1542299 w 3841785"/>
              <a:gd name="connsiteY16" fmla="*/ 3947483 h 3984195"/>
              <a:gd name="connsiteX17" fmla="*/ 875549 w 3841785"/>
              <a:gd name="connsiteY17" fmla="*/ 3972883 h 3984195"/>
              <a:gd name="connsiteX18" fmla="*/ 609089 w 3841785"/>
              <a:gd name="connsiteY18" fmla="*/ 3850460 h 3984195"/>
              <a:gd name="connsiteX19" fmla="*/ 488967 w 3841785"/>
              <a:gd name="connsiteY19" fmla="*/ 3696180 h 3984195"/>
              <a:gd name="connsiteX20" fmla="*/ 491375 w 3841785"/>
              <a:gd name="connsiteY20" fmla="*/ 2629173 h 3984195"/>
              <a:gd name="connsiteX21" fmla="*/ 2061 w 3841785"/>
              <a:gd name="connsiteY21" fmla="*/ 2087684 h 3984195"/>
              <a:gd name="connsiteX22" fmla="*/ 385618 w 3841785"/>
              <a:gd name="connsiteY22" fmla="*/ 535156 h 3984195"/>
              <a:gd name="connsiteX23" fmla="*/ 1852758 w 3841785"/>
              <a:gd name="connsiteY23" fmla="*/ 0 h 3984195"/>
              <a:gd name="connsiteX0" fmla="*/ 1852758 w 3841783"/>
              <a:gd name="connsiteY0" fmla="*/ 0 h 3984195"/>
              <a:gd name="connsiteX1" fmla="*/ 3392010 w 3841783"/>
              <a:gd name="connsiteY1" fmla="*/ 532621 h 3984195"/>
              <a:gd name="connsiteX2" fmla="*/ 3838562 w 3841783"/>
              <a:gd name="connsiteY2" fmla="*/ 1640197 h 3984195"/>
              <a:gd name="connsiteX3" fmla="*/ 3229767 w 3841783"/>
              <a:gd name="connsiteY3" fmla="*/ 2641280 h 3984195"/>
              <a:gd name="connsiteX4" fmla="*/ 3236208 w 3841783"/>
              <a:gd name="connsiteY4" fmla="*/ 3495392 h 3984195"/>
              <a:gd name="connsiteX5" fmla="*/ 3193299 w 3841783"/>
              <a:gd name="connsiteY5" fmla="*/ 3610933 h 3984195"/>
              <a:gd name="connsiteX6" fmla="*/ 2986924 w 3841783"/>
              <a:gd name="connsiteY6" fmla="*/ 3785558 h 3984195"/>
              <a:gd name="connsiteX7" fmla="*/ 2574174 w 3841783"/>
              <a:gd name="connsiteY7" fmla="*/ 3680783 h 3984195"/>
              <a:gd name="connsiteX8" fmla="*/ 2497974 w 3841783"/>
              <a:gd name="connsiteY8" fmla="*/ 3464883 h 3984195"/>
              <a:gd name="connsiteX9" fmla="*/ 2604202 w 3841783"/>
              <a:gd name="connsiteY9" fmla="*/ 3349623 h 3984195"/>
              <a:gd name="connsiteX10" fmla="*/ 2604361 w 3841783"/>
              <a:gd name="connsiteY10" fmla="*/ 3138442 h 3984195"/>
              <a:gd name="connsiteX11" fmla="*/ 2215309 w 3841783"/>
              <a:gd name="connsiteY11" fmla="*/ 2966297 h 3984195"/>
              <a:gd name="connsiteX12" fmla="*/ 1653424 w 3841783"/>
              <a:gd name="connsiteY12" fmla="*/ 3029908 h 3984195"/>
              <a:gd name="connsiteX13" fmla="*/ 1351799 w 3841783"/>
              <a:gd name="connsiteY13" fmla="*/ 3201358 h 3984195"/>
              <a:gd name="connsiteX14" fmla="*/ 1313699 w 3841783"/>
              <a:gd name="connsiteY14" fmla="*/ 3493458 h 3984195"/>
              <a:gd name="connsiteX15" fmla="*/ 1548649 w 3841783"/>
              <a:gd name="connsiteY15" fmla="*/ 3696658 h 3984195"/>
              <a:gd name="connsiteX16" fmla="*/ 1542299 w 3841783"/>
              <a:gd name="connsiteY16" fmla="*/ 3947483 h 3984195"/>
              <a:gd name="connsiteX17" fmla="*/ 875549 w 3841783"/>
              <a:gd name="connsiteY17" fmla="*/ 3972883 h 3984195"/>
              <a:gd name="connsiteX18" fmla="*/ 609089 w 3841783"/>
              <a:gd name="connsiteY18" fmla="*/ 3850460 h 3984195"/>
              <a:gd name="connsiteX19" fmla="*/ 488967 w 3841783"/>
              <a:gd name="connsiteY19" fmla="*/ 3696180 h 3984195"/>
              <a:gd name="connsiteX20" fmla="*/ 491375 w 3841783"/>
              <a:gd name="connsiteY20" fmla="*/ 2629173 h 3984195"/>
              <a:gd name="connsiteX21" fmla="*/ 2061 w 3841783"/>
              <a:gd name="connsiteY21" fmla="*/ 2087684 h 3984195"/>
              <a:gd name="connsiteX22" fmla="*/ 385618 w 3841783"/>
              <a:gd name="connsiteY22" fmla="*/ 535156 h 3984195"/>
              <a:gd name="connsiteX23" fmla="*/ 1852758 w 3841783"/>
              <a:gd name="connsiteY23" fmla="*/ 0 h 3984195"/>
              <a:gd name="connsiteX0" fmla="*/ 1852758 w 3838568"/>
              <a:gd name="connsiteY0" fmla="*/ 0 h 3984195"/>
              <a:gd name="connsiteX1" fmla="*/ 3392010 w 3838568"/>
              <a:gd name="connsiteY1" fmla="*/ 532621 h 3984195"/>
              <a:gd name="connsiteX2" fmla="*/ 3838562 w 3838568"/>
              <a:gd name="connsiteY2" fmla="*/ 1640197 h 3984195"/>
              <a:gd name="connsiteX3" fmla="*/ 3229767 w 3838568"/>
              <a:gd name="connsiteY3" fmla="*/ 2641280 h 3984195"/>
              <a:gd name="connsiteX4" fmla="*/ 3236208 w 3838568"/>
              <a:gd name="connsiteY4" fmla="*/ 3495392 h 3984195"/>
              <a:gd name="connsiteX5" fmla="*/ 3193299 w 3838568"/>
              <a:gd name="connsiteY5" fmla="*/ 3610933 h 3984195"/>
              <a:gd name="connsiteX6" fmla="*/ 2986924 w 3838568"/>
              <a:gd name="connsiteY6" fmla="*/ 3785558 h 3984195"/>
              <a:gd name="connsiteX7" fmla="*/ 2574174 w 3838568"/>
              <a:gd name="connsiteY7" fmla="*/ 3680783 h 3984195"/>
              <a:gd name="connsiteX8" fmla="*/ 2497974 w 3838568"/>
              <a:gd name="connsiteY8" fmla="*/ 3464883 h 3984195"/>
              <a:gd name="connsiteX9" fmla="*/ 2604202 w 3838568"/>
              <a:gd name="connsiteY9" fmla="*/ 3349623 h 3984195"/>
              <a:gd name="connsiteX10" fmla="*/ 2604361 w 3838568"/>
              <a:gd name="connsiteY10" fmla="*/ 3138442 h 3984195"/>
              <a:gd name="connsiteX11" fmla="*/ 2215309 w 3838568"/>
              <a:gd name="connsiteY11" fmla="*/ 2966297 h 3984195"/>
              <a:gd name="connsiteX12" fmla="*/ 1653424 w 3838568"/>
              <a:gd name="connsiteY12" fmla="*/ 3029908 h 3984195"/>
              <a:gd name="connsiteX13" fmla="*/ 1351799 w 3838568"/>
              <a:gd name="connsiteY13" fmla="*/ 3201358 h 3984195"/>
              <a:gd name="connsiteX14" fmla="*/ 1313699 w 3838568"/>
              <a:gd name="connsiteY14" fmla="*/ 3493458 h 3984195"/>
              <a:gd name="connsiteX15" fmla="*/ 1548649 w 3838568"/>
              <a:gd name="connsiteY15" fmla="*/ 3696658 h 3984195"/>
              <a:gd name="connsiteX16" fmla="*/ 1542299 w 3838568"/>
              <a:gd name="connsiteY16" fmla="*/ 3947483 h 3984195"/>
              <a:gd name="connsiteX17" fmla="*/ 875549 w 3838568"/>
              <a:gd name="connsiteY17" fmla="*/ 3972883 h 3984195"/>
              <a:gd name="connsiteX18" fmla="*/ 609089 w 3838568"/>
              <a:gd name="connsiteY18" fmla="*/ 3850460 h 3984195"/>
              <a:gd name="connsiteX19" fmla="*/ 488967 w 3838568"/>
              <a:gd name="connsiteY19" fmla="*/ 3696180 h 3984195"/>
              <a:gd name="connsiteX20" fmla="*/ 491375 w 3838568"/>
              <a:gd name="connsiteY20" fmla="*/ 2629173 h 3984195"/>
              <a:gd name="connsiteX21" fmla="*/ 2061 w 3838568"/>
              <a:gd name="connsiteY21" fmla="*/ 2087684 h 3984195"/>
              <a:gd name="connsiteX22" fmla="*/ 385618 w 3838568"/>
              <a:gd name="connsiteY22" fmla="*/ 535156 h 3984195"/>
              <a:gd name="connsiteX23" fmla="*/ 1852758 w 3838568"/>
              <a:gd name="connsiteY23" fmla="*/ 0 h 3984195"/>
              <a:gd name="connsiteX0" fmla="*/ 1909857 w 3895668"/>
              <a:gd name="connsiteY0" fmla="*/ 0 h 3984195"/>
              <a:gd name="connsiteX1" fmla="*/ 3449109 w 3895668"/>
              <a:gd name="connsiteY1" fmla="*/ 532621 h 3984195"/>
              <a:gd name="connsiteX2" fmla="*/ 3895661 w 3895668"/>
              <a:gd name="connsiteY2" fmla="*/ 1640197 h 3984195"/>
              <a:gd name="connsiteX3" fmla="*/ 3286866 w 3895668"/>
              <a:gd name="connsiteY3" fmla="*/ 2641280 h 3984195"/>
              <a:gd name="connsiteX4" fmla="*/ 3293307 w 3895668"/>
              <a:gd name="connsiteY4" fmla="*/ 3495392 h 3984195"/>
              <a:gd name="connsiteX5" fmla="*/ 3250398 w 3895668"/>
              <a:gd name="connsiteY5" fmla="*/ 3610933 h 3984195"/>
              <a:gd name="connsiteX6" fmla="*/ 3044023 w 3895668"/>
              <a:gd name="connsiteY6" fmla="*/ 3785558 h 3984195"/>
              <a:gd name="connsiteX7" fmla="*/ 2631273 w 3895668"/>
              <a:gd name="connsiteY7" fmla="*/ 3680783 h 3984195"/>
              <a:gd name="connsiteX8" fmla="*/ 2555073 w 3895668"/>
              <a:gd name="connsiteY8" fmla="*/ 3464883 h 3984195"/>
              <a:gd name="connsiteX9" fmla="*/ 2661301 w 3895668"/>
              <a:gd name="connsiteY9" fmla="*/ 3349623 h 3984195"/>
              <a:gd name="connsiteX10" fmla="*/ 2661460 w 3895668"/>
              <a:gd name="connsiteY10" fmla="*/ 3138442 h 3984195"/>
              <a:gd name="connsiteX11" fmla="*/ 2272408 w 3895668"/>
              <a:gd name="connsiteY11" fmla="*/ 2966297 h 3984195"/>
              <a:gd name="connsiteX12" fmla="*/ 1710523 w 3895668"/>
              <a:gd name="connsiteY12" fmla="*/ 3029908 h 3984195"/>
              <a:gd name="connsiteX13" fmla="*/ 1408898 w 3895668"/>
              <a:gd name="connsiteY13" fmla="*/ 3201358 h 3984195"/>
              <a:gd name="connsiteX14" fmla="*/ 1370798 w 3895668"/>
              <a:gd name="connsiteY14" fmla="*/ 3493458 h 3984195"/>
              <a:gd name="connsiteX15" fmla="*/ 1605748 w 3895668"/>
              <a:gd name="connsiteY15" fmla="*/ 3696658 h 3984195"/>
              <a:gd name="connsiteX16" fmla="*/ 1599398 w 3895668"/>
              <a:gd name="connsiteY16" fmla="*/ 3947483 h 3984195"/>
              <a:gd name="connsiteX17" fmla="*/ 932648 w 3895668"/>
              <a:gd name="connsiteY17" fmla="*/ 3972883 h 3984195"/>
              <a:gd name="connsiteX18" fmla="*/ 666188 w 3895668"/>
              <a:gd name="connsiteY18" fmla="*/ 3850460 h 3984195"/>
              <a:gd name="connsiteX19" fmla="*/ 546066 w 3895668"/>
              <a:gd name="connsiteY19" fmla="*/ 3696180 h 3984195"/>
              <a:gd name="connsiteX20" fmla="*/ 548474 w 3895668"/>
              <a:gd name="connsiteY20" fmla="*/ 2629173 h 3984195"/>
              <a:gd name="connsiteX21" fmla="*/ 1468 w 3895668"/>
              <a:gd name="connsiteY21" fmla="*/ 1483962 h 3984195"/>
              <a:gd name="connsiteX22" fmla="*/ 442717 w 3895668"/>
              <a:gd name="connsiteY22" fmla="*/ 535156 h 3984195"/>
              <a:gd name="connsiteX23" fmla="*/ 1909857 w 3895668"/>
              <a:gd name="connsiteY23" fmla="*/ 0 h 3984195"/>
              <a:gd name="connsiteX0" fmla="*/ 1908396 w 3894207"/>
              <a:gd name="connsiteY0" fmla="*/ 0 h 3984195"/>
              <a:gd name="connsiteX1" fmla="*/ 3447648 w 3894207"/>
              <a:gd name="connsiteY1" fmla="*/ 532621 h 3984195"/>
              <a:gd name="connsiteX2" fmla="*/ 3894200 w 3894207"/>
              <a:gd name="connsiteY2" fmla="*/ 1640197 h 3984195"/>
              <a:gd name="connsiteX3" fmla="*/ 3285405 w 3894207"/>
              <a:gd name="connsiteY3" fmla="*/ 2641280 h 3984195"/>
              <a:gd name="connsiteX4" fmla="*/ 3291846 w 3894207"/>
              <a:gd name="connsiteY4" fmla="*/ 3495392 h 3984195"/>
              <a:gd name="connsiteX5" fmla="*/ 3248937 w 3894207"/>
              <a:gd name="connsiteY5" fmla="*/ 3610933 h 3984195"/>
              <a:gd name="connsiteX6" fmla="*/ 3042562 w 3894207"/>
              <a:gd name="connsiteY6" fmla="*/ 3785558 h 3984195"/>
              <a:gd name="connsiteX7" fmla="*/ 2629812 w 3894207"/>
              <a:gd name="connsiteY7" fmla="*/ 3680783 h 3984195"/>
              <a:gd name="connsiteX8" fmla="*/ 2553612 w 3894207"/>
              <a:gd name="connsiteY8" fmla="*/ 3464883 h 3984195"/>
              <a:gd name="connsiteX9" fmla="*/ 2659840 w 3894207"/>
              <a:gd name="connsiteY9" fmla="*/ 3349623 h 3984195"/>
              <a:gd name="connsiteX10" fmla="*/ 2659999 w 3894207"/>
              <a:gd name="connsiteY10" fmla="*/ 3138442 h 3984195"/>
              <a:gd name="connsiteX11" fmla="*/ 2270947 w 3894207"/>
              <a:gd name="connsiteY11" fmla="*/ 2966297 h 3984195"/>
              <a:gd name="connsiteX12" fmla="*/ 1709062 w 3894207"/>
              <a:gd name="connsiteY12" fmla="*/ 3029908 h 3984195"/>
              <a:gd name="connsiteX13" fmla="*/ 1407437 w 3894207"/>
              <a:gd name="connsiteY13" fmla="*/ 3201358 h 3984195"/>
              <a:gd name="connsiteX14" fmla="*/ 1369337 w 3894207"/>
              <a:gd name="connsiteY14" fmla="*/ 3493458 h 3984195"/>
              <a:gd name="connsiteX15" fmla="*/ 1604287 w 3894207"/>
              <a:gd name="connsiteY15" fmla="*/ 3696658 h 3984195"/>
              <a:gd name="connsiteX16" fmla="*/ 1597937 w 3894207"/>
              <a:gd name="connsiteY16" fmla="*/ 3947483 h 3984195"/>
              <a:gd name="connsiteX17" fmla="*/ 931187 w 3894207"/>
              <a:gd name="connsiteY17" fmla="*/ 3972883 h 3984195"/>
              <a:gd name="connsiteX18" fmla="*/ 664727 w 3894207"/>
              <a:gd name="connsiteY18" fmla="*/ 3850460 h 3984195"/>
              <a:gd name="connsiteX19" fmla="*/ 544605 w 3894207"/>
              <a:gd name="connsiteY19" fmla="*/ 3696180 h 3984195"/>
              <a:gd name="connsiteX20" fmla="*/ 547013 w 3894207"/>
              <a:gd name="connsiteY20" fmla="*/ 2629173 h 3984195"/>
              <a:gd name="connsiteX21" fmla="*/ 7 w 3894207"/>
              <a:gd name="connsiteY21" fmla="*/ 1483962 h 3984195"/>
              <a:gd name="connsiteX22" fmla="*/ 441256 w 3894207"/>
              <a:gd name="connsiteY22" fmla="*/ 535156 h 3984195"/>
              <a:gd name="connsiteX23" fmla="*/ 1908396 w 3894207"/>
              <a:gd name="connsiteY23" fmla="*/ 0 h 3984195"/>
              <a:gd name="connsiteX0" fmla="*/ 1908396 w 3894207"/>
              <a:gd name="connsiteY0" fmla="*/ 0 h 3984195"/>
              <a:gd name="connsiteX1" fmla="*/ 3447648 w 3894207"/>
              <a:gd name="connsiteY1" fmla="*/ 532621 h 3984195"/>
              <a:gd name="connsiteX2" fmla="*/ 3894200 w 3894207"/>
              <a:gd name="connsiteY2" fmla="*/ 1640197 h 3984195"/>
              <a:gd name="connsiteX3" fmla="*/ 3285405 w 3894207"/>
              <a:gd name="connsiteY3" fmla="*/ 2641280 h 3984195"/>
              <a:gd name="connsiteX4" fmla="*/ 3291846 w 3894207"/>
              <a:gd name="connsiteY4" fmla="*/ 3495392 h 3984195"/>
              <a:gd name="connsiteX5" fmla="*/ 3248937 w 3894207"/>
              <a:gd name="connsiteY5" fmla="*/ 3610933 h 3984195"/>
              <a:gd name="connsiteX6" fmla="*/ 3042562 w 3894207"/>
              <a:gd name="connsiteY6" fmla="*/ 3785558 h 3984195"/>
              <a:gd name="connsiteX7" fmla="*/ 2629812 w 3894207"/>
              <a:gd name="connsiteY7" fmla="*/ 3680783 h 3984195"/>
              <a:gd name="connsiteX8" fmla="*/ 2553612 w 3894207"/>
              <a:gd name="connsiteY8" fmla="*/ 3464883 h 3984195"/>
              <a:gd name="connsiteX9" fmla="*/ 2659840 w 3894207"/>
              <a:gd name="connsiteY9" fmla="*/ 3349623 h 3984195"/>
              <a:gd name="connsiteX10" fmla="*/ 2659999 w 3894207"/>
              <a:gd name="connsiteY10" fmla="*/ 3138442 h 3984195"/>
              <a:gd name="connsiteX11" fmla="*/ 2270947 w 3894207"/>
              <a:gd name="connsiteY11" fmla="*/ 2966297 h 3984195"/>
              <a:gd name="connsiteX12" fmla="*/ 1709062 w 3894207"/>
              <a:gd name="connsiteY12" fmla="*/ 3029908 h 3984195"/>
              <a:gd name="connsiteX13" fmla="*/ 1407437 w 3894207"/>
              <a:gd name="connsiteY13" fmla="*/ 3201358 h 3984195"/>
              <a:gd name="connsiteX14" fmla="*/ 1369337 w 3894207"/>
              <a:gd name="connsiteY14" fmla="*/ 3493458 h 3984195"/>
              <a:gd name="connsiteX15" fmla="*/ 1604287 w 3894207"/>
              <a:gd name="connsiteY15" fmla="*/ 3696658 h 3984195"/>
              <a:gd name="connsiteX16" fmla="*/ 1597937 w 3894207"/>
              <a:gd name="connsiteY16" fmla="*/ 3947483 h 3984195"/>
              <a:gd name="connsiteX17" fmla="*/ 931187 w 3894207"/>
              <a:gd name="connsiteY17" fmla="*/ 3972883 h 3984195"/>
              <a:gd name="connsiteX18" fmla="*/ 664727 w 3894207"/>
              <a:gd name="connsiteY18" fmla="*/ 3850460 h 3984195"/>
              <a:gd name="connsiteX19" fmla="*/ 544605 w 3894207"/>
              <a:gd name="connsiteY19" fmla="*/ 3696180 h 3984195"/>
              <a:gd name="connsiteX20" fmla="*/ 547013 w 3894207"/>
              <a:gd name="connsiteY20" fmla="*/ 2629173 h 3984195"/>
              <a:gd name="connsiteX21" fmla="*/ 7 w 3894207"/>
              <a:gd name="connsiteY21" fmla="*/ 1483962 h 3984195"/>
              <a:gd name="connsiteX22" fmla="*/ 441256 w 3894207"/>
              <a:gd name="connsiteY22" fmla="*/ 535156 h 3984195"/>
              <a:gd name="connsiteX23" fmla="*/ 1908396 w 3894207"/>
              <a:gd name="connsiteY23" fmla="*/ 0 h 3984195"/>
              <a:gd name="connsiteX0" fmla="*/ 1908396 w 3894207"/>
              <a:gd name="connsiteY0" fmla="*/ 34884 h 4019079"/>
              <a:gd name="connsiteX1" fmla="*/ 3447648 w 3894207"/>
              <a:gd name="connsiteY1" fmla="*/ 567505 h 4019079"/>
              <a:gd name="connsiteX2" fmla="*/ 3894200 w 3894207"/>
              <a:gd name="connsiteY2" fmla="*/ 1675081 h 4019079"/>
              <a:gd name="connsiteX3" fmla="*/ 3285405 w 3894207"/>
              <a:gd name="connsiteY3" fmla="*/ 2676164 h 4019079"/>
              <a:gd name="connsiteX4" fmla="*/ 3291846 w 3894207"/>
              <a:gd name="connsiteY4" fmla="*/ 3530276 h 4019079"/>
              <a:gd name="connsiteX5" fmla="*/ 3248937 w 3894207"/>
              <a:gd name="connsiteY5" fmla="*/ 3645817 h 4019079"/>
              <a:gd name="connsiteX6" fmla="*/ 3042562 w 3894207"/>
              <a:gd name="connsiteY6" fmla="*/ 3820442 h 4019079"/>
              <a:gd name="connsiteX7" fmla="*/ 2629812 w 3894207"/>
              <a:gd name="connsiteY7" fmla="*/ 3715667 h 4019079"/>
              <a:gd name="connsiteX8" fmla="*/ 2553612 w 3894207"/>
              <a:gd name="connsiteY8" fmla="*/ 3499767 h 4019079"/>
              <a:gd name="connsiteX9" fmla="*/ 2659840 w 3894207"/>
              <a:gd name="connsiteY9" fmla="*/ 3384507 h 4019079"/>
              <a:gd name="connsiteX10" fmla="*/ 2659999 w 3894207"/>
              <a:gd name="connsiteY10" fmla="*/ 3173326 h 4019079"/>
              <a:gd name="connsiteX11" fmla="*/ 2270947 w 3894207"/>
              <a:gd name="connsiteY11" fmla="*/ 3001181 h 4019079"/>
              <a:gd name="connsiteX12" fmla="*/ 1709062 w 3894207"/>
              <a:gd name="connsiteY12" fmla="*/ 3064792 h 4019079"/>
              <a:gd name="connsiteX13" fmla="*/ 1407437 w 3894207"/>
              <a:gd name="connsiteY13" fmla="*/ 3236242 h 4019079"/>
              <a:gd name="connsiteX14" fmla="*/ 1369337 w 3894207"/>
              <a:gd name="connsiteY14" fmla="*/ 3528342 h 4019079"/>
              <a:gd name="connsiteX15" fmla="*/ 1604287 w 3894207"/>
              <a:gd name="connsiteY15" fmla="*/ 3731542 h 4019079"/>
              <a:gd name="connsiteX16" fmla="*/ 1597937 w 3894207"/>
              <a:gd name="connsiteY16" fmla="*/ 3982367 h 4019079"/>
              <a:gd name="connsiteX17" fmla="*/ 931187 w 3894207"/>
              <a:gd name="connsiteY17" fmla="*/ 4007767 h 4019079"/>
              <a:gd name="connsiteX18" fmla="*/ 664727 w 3894207"/>
              <a:gd name="connsiteY18" fmla="*/ 3885344 h 4019079"/>
              <a:gd name="connsiteX19" fmla="*/ 544605 w 3894207"/>
              <a:gd name="connsiteY19" fmla="*/ 3731064 h 4019079"/>
              <a:gd name="connsiteX20" fmla="*/ 547013 w 3894207"/>
              <a:gd name="connsiteY20" fmla="*/ 2664057 h 4019079"/>
              <a:gd name="connsiteX21" fmla="*/ 7 w 3894207"/>
              <a:gd name="connsiteY21" fmla="*/ 1518846 h 4019079"/>
              <a:gd name="connsiteX22" fmla="*/ 1908396 w 3894207"/>
              <a:gd name="connsiteY22" fmla="*/ 34884 h 4019079"/>
              <a:gd name="connsiteX0" fmla="*/ 1908396 w 3894207"/>
              <a:gd name="connsiteY0" fmla="*/ 0 h 3984195"/>
              <a:gd name="connsiteX1" fmla="*/ 3894200 w 3894207"/>
              <a:gd name="connsiteY1" fmla="*/ 1640197 h 3984195"/>
              <a:gd name="connsiteX2" fmla="*/ 3285405 w 3894207"/>
              <a:gd name="connsiteY2" fmla="*/ 2641280 h 3984195"/>
              <a:gd name="connsiteX3" fmla="*/ 3291846 w 3894207"/>
              <a:gd name="connsiteY3" fmla="*/ 3495392 h 3984195"/>
              <a:gd name="connsiteX4" fmla="*/ 3248937 w 3894207"/>
              <a:gd name="connsiteY4" fmla="*/ 3610933 h 3984195"/>
              <a:gd name="connsiteX5" fmla="*/ 3042562 w 3894207"/>
              <a:gd name="connsiteY5" fmla="*/ 3785558 h 3984195"/>
              <a:gd name="connsiteX6" fmla="*/ 2629812 w 3894207"/>
              <a:gd name="connsiteY6" fmla="*/ 3680783 h 3984195"/>
              <a:gd name="connsiteX7" fmla="*/ 2553612 w 3894207"/>
              <a:gd name="connsiteY7" fmla="*/ 3464883 h 3984195"/>
              <a:gd name="connsiteX8" fmla="*/ 2659840 w 3894207"/>
              <a:gd name="connsiteY8" fmla="*/ 3349623 h 3984195"/>
              <a:gd name="connsiteX9" fmla="*/ 2659999 w 3894207"/>
              <a:gd name="connsiteY9" fmla="*/ 3138442 h 3984195"/>
              <a:gd name="connsiteX10" fmla="*/ 2270947 w 3894207"/>
              <a:gd name="connsiteY10" fmla="*/ 2966297 h 3984195"/>
              <a:gd name="connsiteX11" fmla="*/ 1709062 w 3894207"/>
              <a:gd name="connsiteY11" fmla="*/ 3029908 h 3984195"/>
              <a:gd name="connsiteX12" fmla="*/ 1407437 w 3894207"/>
              <a:gd name="connsiteY12" fmla="*/ 3201358 h 3984195"/>
              <a:gd name="connsiteX13" fmla="*/ 1369337 w 3894207"/>
              <a:gd name="connsiteY13" fmla="*/ 3493458 h 3984195"/>
              <a:gd name="connsiteX14" fmla="*/ 1604287 w 3894207"/>
              <a:gd name="connsiteY14" fmla="*/ 3696658 h 3984195"/>
              <a:gd name="connsiteX15" fmla="*/ 1597937 w 3894207"/>
              <a:gd name="connsiteY15" fmla="*/ 3947483 h 3984195"/>
              <a:gd name="connsiteX16" fmla="*/ 931187 w 3894207"/>
              <a:gd name="connsiteY16" fmla="*/ 3972883 h 3984195"/>
              <a:gd name="connsiteX17" fmla="*/ 664727 w 3894207"/>
              <a:gd name="connsiteY17" fmla="*/ 3850460 h 3984195"/>
              <a:gd name="connsiteX18" fmla="*/ 544605 w 3894207"/>
              <a:gd name="connsiteY18" fmla="*/ 3696180 h 3984195"/>
              <a:gd name="connsiteX19" fmla="*/ 547013 w 3894207"/>
              <a:gd name="connsiteY19" fmla="*/ 2629173 h 3984195"/>
              <a:gd name="connsiteX20" fmla="*/ 7 w 3894207"/>
              <a:gd name="connsiteY20" fmla="*/ 1483962 h 3984195"/>
              <a:gd name="connsiteX21" fmla="*/ 1908396 w 3894207"/>
              <a:gd name="connsiteY21" fmla="*/ 0 h 3984195"/>
              <a:gd name="connsiteX0" fmla="*/ 1908396 w 3894207"/>
              <a:gd name="connsiteY0" fmla="*/ 19 h 3984214"/>
              <a:gd name="connsiteX1" fmla="*/ 3894200 w 3894207"/>
              <a:gd name="connsiteY1" fmla="*/ 1640216 h 3984214"/>
              <a:gd name="connsiteX2" fmla="*/ 3285405 w 3894207"/>
              <a:gd name="connsiteY2" fmla="*/ 2641299 h 3984214"/>
              <a:gd name="connsiteX3" fmla="*/ 3291846 w 3894207"/>
              <a:gd name="connsiteY3" fmla="*/ 3495411 h 3984214"/>
              <a:gd name="connsiteX4" fmla="*/ 3248937 w 3894207"/>
              <a:gd name="connsiteY4" fmla="*/ 3610952 h 3984214"/>
              <a:gd name="connsiteX5" fmla="*/ 3042562 w 3894207"/>
              <a:gd name="connsiteY5" fmla="*/ 3785577 h 3984214"/>
              <a:gd name="connsiteX6" fmla="*/ 2629812 w 3894207"/>
              <a:gd name="connsiteY6" fmla="*/ 3680802 h 3984214"/>
              <a:gd name="connsiteX7" fmla="*/ 2553612 w 3894207"/>
              <a:gd name="connsiteY7" fmla="*/ 3464902 h 3984214"/>
              <a:gd name="connsiteX8" fmla="*/ 2659840 w 3894207"/>
              <a:gd name="connsiteY8" fmla="*/ 3349642 h 3984214"/>
              <a:gd name="connsiteX9" fmla="*/ 2659999 w 3894207"/>
              <a:gd name="connsiteY9" fmla="*/ 3138461 h 3984214"/>
              <a:gd name="connsiteX10" fmla="*/ 2270947 w 3894207"/>
              <a:gd name="connsiteY10" fmla="*/ 2966316 h 3984214"/>
              <a:gd name="connsiteX11" fmla="*/ 1709062 w 3894207"/>
              <a:gd name="connsiteY11" fmla="*/ 3029927 h 3984214"/>
              <a:gd name="connsiteX12" fmla="*/ 1407437 w 3894207"/>
              <a:gd name="connsiteY12" fmla="*/ 3201377 h 3984214"/>
              <a:gd name="connsiteX13" fmla="*/ 1369337 w 3894207"/>
              <a:gd name="connsiteY13" fmla="*/ 3493477 h 3984214"/>
              <a:gd name="connsiteX14" fmla="*/ 1604287 w 3894207"/>
              <a:gd name="connsiteY14" fmla="*/ 3696677 h 3984214"/>
              <a:gd name="connsiteX15" fmla="*/ 1597937 w 3894207"/>
              <a:gd name="connsiteY15" fmla="*/ 3947502 h 3984214"/>
              <a:gd name="connsiteX16" fmla="*/ 931187 w 3894207"/>
              <a:gd name="connsiteY16" fmla="*/ 3972902 h 3984214"/>
              <a:gd name="connsiteX17" fmla="*/ 664727 w 3894207"/>
              <a:gd name="connsiteY17" fmla="*/ 3850479 h 3984214"/>
              <a:gd name="connsiteX18" fmla="*/ 544605 w 3894207"/>
              <a:gd name="connsiteY18" fmla="*/ 3696199 h 3984214"/>
              <a:gd name="connsiteX19" fmla="*/ 547013 w 3894207"/>
              <a:gd name="connsiteY19" fmla="*/ 2629192 h 3984214"/>
              <a:gd name="connsiteX20" fmla="*/ 7 w 3894207"/>
              <a:gd name="connsiteY20" fmla="*/ 1483981 h 3984214"/>
              <a:gd name="connsiteX21" fmla="*/ 1908396 w 3894207"/>
              <a:gd name="connsiteY21" fmla="*/ 19 h 3984214"/>
              <a:gd name="connsiteX0" fmla="*/ 1908396 w 3918244"/>
              <a:gd name="connsiteY0" fmla="*/ 113 h 3984308"/>
              <a:gd name="connsiteX1" fmla="*/ 3918238 w 3918244"/>
              <a:gd name="connsiteY1" fmla="*/ 1411049 h 3984308"/>
              <a:gd name="connsiteX2" fmla="*/ 3285405 w 3918244"/>
              <a:gd name="connsiteY2" fmla="*/ 2641393 h 3984308"/>
              <a:gd name="connsiteX3" fmla="*/ 3291846 w 3918244"/>
              <a:gd name="connsiteY3" fmla="*/ 3495505 h 3984308"/>
              <a:gd name="connsiteX4" fmla="*/ 3248937 w 3918244"/>
              <a:gd name="connsiteY4" fmla="*/ 3611046 h 3984308"/>
              <a:gd name="connsiteX5" fmla="*/ 3042562 w 3918244"/>
              <a:gd name="connsiteY5" fmla="*/ 3785671 h 3984308"/>
              <a:gd name="connsiteX6" fmla="*/ 2629812 w 3918244"/>
              <a:gd name="connsiteY6" fmla="*/ 3680896 h 3984308"/>
              <a:gd name="connsiteX7" fmla="*/ 2553612 w 3918244"/>
              <a:gd name="connsiteY7" fmla="*/ 3464996 h 3984308"/>
              <a:gd name="connsiteX8" fmla="*/ 2659840 w 3918244"/>
              <a:gd name="connsiteY8" fmla="*/ 3349736 h 3984308"/>
              <a:gd name="connsiteX9" fmla="*/ 2659999 w 3918244"/>
              <a:gd name="connsiteY9" fmla="*/ 3138555 h 3984308"/>
              <a:gd name="connsiteX10" fmla="*/ 2270947 w 3918244"/>
              <a:gd name="connsiteY10" fmla="*/ 2966410 h 3984308"/>
              <a:gd name="connsiteX11" fmla="*/ 1709062 w 3918244"/>
              <a:gd name="connsiteY11" fmla="*/ 3030021 h 3984308"/>
              <a:gd name="connsiteX12" fmla="*/ 1407437 w 3918244"/>
              <a:gd name="connsiteY12" fmla="*/ 3201471 h 3984308"/>
              <a:gd name="connsiteX13" fmla="*/ 1369337 w 3918244"/>
              <a:gd name="connsiteY13" fmla="*/ 3493571 h 3984308"/>
              <a:gd name="connsiteX14" fmla="*/ 1604287 w 3918244"/>
              <a:gd name="connsiteY14" fmla="*/ 3696771 h 3984308"/>
              <a:gd name="connsiteX15" fmla="*/ 1597937 w 3918244"/>
              <a:gd name="connsiteY15" fmla="*/ 3947596 h 3984308"/>
              <a:gd name="connsiteX16" fmla="*/ 931187 w 3918244"/>
              <a:gd name="connsiteY16" fmla="*/ 3972996 h 3984308"/>
              <a:gd name="connsiteX17" fmla="*/ 664727 w 3918244"/>
              <a:gd name="connsiteY17" fmla="*/ 3850573 h 3984308"/>
              <a:gd name="connsiteX18" fmla="*/ 544605 w 3918244"/>
              <a:gd name="connsiteY18" fmla="*/ 3696293 h 3984308"/>
              <a:gd name="connsiteX19" fmla="*/ 547013 w 3918244"/>
              <a:gd name="connsiteY19" fmla="*/ 2629286 h 3984308"/>
              <a:gd name="connsiteX20" fmla="*/ 7 w 3918244"/>
              <a:gd name="connsiteY20" fmla="*/ 1484075 h 3984308"/>
              <a:gd name="connsiteX21" fmla="*/ 1908396 w 3918244"/>
              <a:gd name="connsiteY21" fmla="*/ 113 h 3984308"/>
              <a:gd name="connsiteX0" fmla="*/ 1908396 w 3918244"/>
              <a:gd name="connsiteY0" fmla="*/ 106 h 3984301"/>
              <a:gd name="connsiteX1" fmla="*/ 3918238 w 3918244"/>
              <a:gd name="connsiteY1" fmla="*/ 1411042 h 3984301"/>
              <a:gd name="connsiteX2" fmla="*/ 3285405 w 3918244"/>
              <a:gd name="connsiteY2" fmla="*/ 2641386 h 3984301"/>
              <a:gd name="connsiteX3" fmla="*/ 3291846 w 3918244"/>
              <a:gd name="connsiteY3" fmla="*/ 3495498 h 3984301"/>
              <a:gd name="connsiteX4" fmla="*/ 3248937 w 3918244"/>
              <a:gd name="connsiteY4" fmla="*/ 3611039 h 3984301"/>
              <a:gd name="connsiteX5" fmla="*/ 3042562 w 3918244"/>
              <a:gd name="connsiteY5" fmla="*/ 3785664 h 3984301"/>
              <a:gd name="connsiteX6" fmla="*/ 2629812 w 3918244"/>
              <a:gd name="connsiteY6" fmla="*/ 3680889 h 3984301"/>
              <a:gd name="connsiteX7" fmla="*/ 2553612 w 3918244"/>
              <a:gd name="connsiteY7" fmla="*/ 3464989 h 3984301"/>
              <a:gd name="connsiteX8" fmla="*/ 2659840 w 3918244"/>
              <a:gd name="connsiteY8" fmla="*/ 3349729 h 3984301"/>
              <a:gd name="connsiteX9" fmla="*/ 2659999 w 3918244"/>
              <a:gd name="connsiteY9" fmla="*/ 3138548 h 3984301"/>
              <a:gd name="connsiteX10" fmla="*/ 2270947 w 3918244"/>
              <a:gd name="connsiteY10" fmla="*/ 2966403 h 3984301"/>
              <a:gd name="connsiteX11" fmla="*/ 1709062 w 3918244"/>
              <a:gd name="connsiteY11" fmla="*/ 3030014 h 3984301"/>
              <a:gd name="connsiteX12" fmla="*/ 1407437 w 3918244"/>
              <a:gd name="connsiteY12" fmla="*/ 3201464 h 3984301"/>
              <a:gd name="connsiteX13" fmla="*/ 1369337 w 3918244"/>
              <a:gd name="connsiteY13" fmla="*/ 3493564 h 3984301"/>
              <a:gd name="connsiteX14" fmla="*/ 1604287 w 3918244"/>
              <a:gd name="connsiteY14" fmla="*/ 3696764 h 3984301"/>
              <a:gd name="connsiteX15" fmla="*/ 1597937 w 3918244"/>
              <a:gd name="connsiteY15" fmla="*/ 3947589 h 3984301"/>
              <a:gd name="connsiteX16" fmla="*/ 931187 w 3918244"/>
              <a:gd name="connsiteY16" fmla="*/ 3972989 h 3984301"/>
              <a:gd name="connsiteX17" fmla="*/ 664727 w 3918244"/>
              <a:gd name="connsiteY17" fmla="*/ 3850566 h 3984301"/>
              <a:gd name="connsiteX18" fmla="*/ 544605 w 3918244"/>
              <a:gd name="connsiteY18" fmla="*/ 3696286 h 3984301"/>
              <a:gd name="connsiteX19" fmla="*/ 547013 w 3918244"/>
              <a:gd name="connsiteY19" fmla="*/ 2629279 h 3984301"/>
              <a:gd name="connsiteX20" fmla="*/ 7 w 3918244"/>
              <a:gd name="connsiteY20" fmla="*/ 1484068 h 3984301"/>
              <a:gd name="connsiteX21" fmla="*/ 1908396 w 3918244"/>
              <a:gd name="connsiteY21" fmla="*/ 106 h 3984301"/>
              <a:gd name="connsiteX0" fmla="*/ 1908396 w 3918244"/>
              <a:gd name="connsiteY0" fmla="*/ 217 h 3984412"/>
              <a:gd name="connsiteX1" fmla="*/ 3918238 w 3918244"/>
              <a:gd name="connsiteY1" fmla="*/ 1411153 h 3984412"/>
              <a:gd name="connsiteX2" fmla="*/ 3285405 w 3918244"/>
              <a:gd name="connsiteY2" fmla="*/ 2641497 h 3984412"/>
              <a:gd name="connsiteX3" fmla="*/ 3291846 w 3918244"/>
              <a:gd name="connsiteY3" fmla="*/ 3495609 h 3984412"/>
              <a:gd name="connsiteX4" fmla="*/ 3248937 w 3918244"/>
              <a:gd name="connsiteY4" fmla="*/ 3611150 h 3984412"/>
              <a:gd name="connsiteX5" fmla="*/ 3042562 w 3918244"/>
              <a:gd name="connsiteY5" fmla="*/ 3785775 h 3984412"/>
              <a:gd name="connsiteX6" fmla="*/ 2629812 w 3918244"/>
              <a:gd name="connsiteY6" fmla="*/ 3681000 h 3984412"/>
              <a:gd name="connsiteX7" fmla="*/ 2553612 w 3918244"/>
              <a:gd name="connsiteY7" fmla="*/ 3465100 h 3984412"/>
              <a:gd name="connsiteX8" fmla="*/ 2659840 w 3918244"/>
              <a:gd name="connsiteY8" fmla="*/ 3349840 h 3984412"/>
              <a:gd name="connsiteX9" fmla="*/ 2659999 w 3918244"/>
              <a:gd name="connsiteY9" fmla="*/ 3138659 h 3984412"/>
              <a:gd name="connsiteX10" fmla="*/ 2270947 w 3918244"/>
              <a:gd name="connsiteY10" fmla="*/ 2966514 h 3984412"/>
              <a:gd name="connsiteX11" fmla="*/ 1709062 w 3918244"/>
              <a:gd name="connsiteY11" fmla="*/ 3030125 h 3984412"/>
              <a:gd name="connsiteX12" fmla="*/ 1407437 w 3918244"/>
              <a:gd name="connsiteY12" fmla="*/ 3201575 h 3984412"/>
              <a:gd name="connsiteX13" fmla="*/ 1369337 w 3918244"/>
              <a:gd name="connsiteY13" fmla="*/ 3493675 h 3984412"/>
              <a:gd name="connsiteX14" fmla="*/ 1604287 w 3918244"/>
              <a:gd name="connsiteY14" fmla="*/ 3696875 h 3984412"/>
              <a:gd name="connsiteX15" fmla="*/ 1597937 w 3918244"/>
              <a:gd name="connsiteY15" fmla="*/ 3947700 h 3984412"/>
              <a:gd name="connsiteX16" fmla="*/ 931187 w 3918244"/>
              <a:gd name="connsiteY16" fmla="*/ 3973100 h 3984412"/>
              <a:gd name="connsiteX17" fmla="*/ 664727 w 3918244"/>
              <a:gd name="connsiteY17" fmla="*/ 3850677 h 3984412"/>
              <a:gd name="connsiteX18" fmla="*/ 544605 w 3918244"/>
              <a:gd name="connsiteY18" fmla="*/ 3696397 h 3984412"/>
              <a:gd name="connsiteX19" fmla="*/ 547013 w 3918244"/>
              <a:gd name="connsiteY19" fmla="*/ 2629390 h 3984412"/>
              <a:gd name="connsiteX20" fmla="*/ 7 w 3918244"/>
              <a:gd name="connsiteY20" fmla="*/ 1484179 h 3984412"/>
              <a:gd name="connsiteX21" fmla="*/ 1908396 w 3918244"/>
              <a:gd name="connsiteY21" fmla="*/ 217 h 3984412"/>
              <a:gd name="connsiteX0" fmla="*/ 1908494 w 3918342"/>
              <a:gd name="connsiteY0" fmla="*/ 217 h 3984412"/>
              <a:gd name="connsiteX1" fmla="*/ 3918336 w 3918342"/>
              <a:gd name="connsiteY1" fmla="*/ 1411153 h 3984412"/>
              <a:gd name="connsiteX2" fmla="*/ 3285503 w 3918342"/>
              <a:gd name="connsiteY2" fmla="*/ 2641497 h 3984412"/>
              <a:gd name="connsiteX3" fmla="*/ 3291944 w 3918342"/>
              <a:gd name="connsiteY3" fmla="*/ 3495609 h 3984412"/>
              <a:gd name="connsiteX4" fmla="*/ 3249035 w 3918342"/>
              <a:gd name="connsiteY4" fmla="*/ 3611150 h 3984412"/>
              <a:gd name="connsiteX5" fmla="*/ 3042660 w 3918342"/>
              <a:gd name="connsiteY5" fmla="*/ 3785775 h 3984412"/>
              <a:gd name="connsiteX6" fmla="*/ 2629910 w 3918342"/>
              <a:gd name="connsiteY6" fmla="*/ 3681000 h 3984412"/>
              <a:gd name="connsiteX7" fmla="*/ 2553710 w 3918342"/>
              <a:gd name="connsiteY7" fmla="*/ 3465100 h 3984412"/>
              <a:gd name="connsiteX8" fmla="*/ 2659938 w 3918342"/>
              <a:gd name="connsiteY8" fmla="*/ 3349840 h 3984412"/>
              <a:gd name="connsiteX9" fmla="*/ 2660097 w 3918342"/>
              <a:gd name="connsiteY9" fmla="*/ 3138659 h 3984412"/>
              <a:gd name="connsiteX10" fmla="*/ 2271045 w 3918342"/>
              <a:gd name="connsiteY10" fmla="*/ 2966514 h 3984412"/>
              <a:gd name="connsiteX11" fmla="*/ 1709160 w 3918342"/>
              <a:gd name="connsiteY11" fmla="*/ 3030125 h 3984412"/>
              <a:gd name="connsiteX12" fmla="*/ 1407535 w 3918342"/>
              <a:gd name="connsiteY12" fmla="*/ 3201575 h 3984412"/>
              <a:gd name="connsiteX13" fmla="*/ 1369435 w 3918342"/>
              <a:gd name="connsiteY13" fmla="*/ 3493675 h 3984412"/>
              <a:gd name="connsiteX14" fmla="*/ 1604385 w 3918342"/>
              <a:gd name="connsiteY14" fmla="*/ 3696875 h 3984412"/>
              <a:gd name="connsiteX15" fmla="*/ 1598035 w 3918342"/>
              <a:gd name="connsiteY15" fmla="*/ 3947700 h 3984412"/>
              <a:gd name="connsiteX16" fmla="*/ 931285 w 3918342"/>
              <a:gd name="connsiteY16" fmla="*/ 3973100 h 3984412"/>
              <a:gd name="connsiteX17" fmla="*/ 664825 w 3918342"/>
              <a:gd name="connsiteY17" fmla="*/ 3850677 h 3984412"/>
              <a:gd name="connsiteX18" fmla="*/ 544703 w 3918342"/>
              <a:gd name="connsiteY18" fmla="*/ 3696397 h 3984412"/>
              <a:gd name="connsiteX19" fmla="*/ 547111 w 3918342"/>
              <a:gd name="connsiteY19" fmla="*/ 2629390 h 3984412"/>
              <a:gd name="connsiteX20" fmla="*/ 105 w 3918342"/>
              <a:gd name="connsiteY20" fmla="*/ 1484179 h 3984412"/>
              <a:gd name="connsiteX21" fmla="*/ 1908494 w 3918342"/>
              <a:gd name="connsiteY21" fmla="*/ 217 h 3984412"/>
              <a:gd name="connsiteX0" fmla="*/ 1908496 w 3918344"/>
              <a:gd name="connsiteY0" fmla="*/ 217 h 3984412"/>
              <a:gd name="connsiteX1" fmla="*/ 3918338 w 3918344"/>
              <a:gd name="connsiteY1" fmla="*/ 1411153 h 3984412"/>
              <a:gd name="connsiteX2" fmla="*/ 3285505 w 3918344"/>
              <a:gd name="connsiteY2" fmla="*/ 2641497 h 3984412"/>
              <a:gd name="connsiteX3" fmla="*/ 3291946 w 3918344"/>
              <a:gd name="connsiteY3" fmla="*/ 3495609 h 3984412"/>
              <a:gd name="connsiteX4" fmla="*/ 3249037 w 3918344"/>
              <a:gd name="connsiteY4" fmla="*/ 3611150 h 3984412"/>
              <a:gd name="connsiteX5" fmla="*/ 3042662 w 3918344"/>
              <a:gd name="connsiteY5" fmla="*/ 3785775 h 3984412"/>
              <a:gd name="connsiteX6" fmla="*/ 2629912 w 3918344"/>
              <a:gd name="connsiteY6" fmla="*/ 3681000 h 3984412"/>
              <a:gd name="connsiteX7" fmla="*/ 2553712 w 3918344"/>
              <a:gd name="connsiteY7" fmla="*/ 3465100 h 3984412"/>
              <a:gd name="connsiteX8" fmla="*/ 2659940 w 3918344"/>
              <a:gd name="connsiteY8" fmla="*/ 3349840 h 3984412"/>
              <a:gd name="connsiteX9" fmla="*/ 2660099 w 3918344"/>
              <a:gd name="connsiteY9" fmla="*/ 3138659 h 3984412"/>
              <a:gd name="connsiteX10" fmla="*/ 2271047 w 3918344"/>
              <a:gd name="connsiteY10" fmla="*/ 2966514 h 3984412"/>
              <a:gd name="connsiteX11" fmla="*/ 1709162 w 3918344"/>
              <a:gd name="connsiteY11" fmla="*/ 3030125 h 3984412"/>
              <a:gd name="connsiteX12" fmla="*/ 1407537 w 3918344"/>
              <a:gd name="connsiteY12" fmla="*/ 3201575 h 3984412"/>
              <a:gd name="connsiteX13" fmla="*/ 1369437 w 3918344"/>
              <a:gd name="connsiteY13" fmla="*/ 3493675 h 3984412"/>
              <a:gd name="connsiteX14" fmla="*/ 1604387 w 3918344"/>
              <a:gd name="connsiteY14" fmla="*/ 3696875 h 3984412"/>
              <a:gd name="connsiteX15" fmla="*/ 1598037 w 3918344"/>
              <a:gd name="connsiteY15" fmla="*/ 3947700 h 3984412"/>
              <a:gd name="connsiteX16" fmla="*/ 931287 w 3918344"/>
              <a:gd name="connsiteY16" fmla="*/ 3973100 h 3984412"/>
              <a:gd name="connsiteX17" fmla="*/ 664827 w 3918344"/>
              <a:gd name="connsiteY17" fmla="*/ 3850677 h 3984412"/>
              <a:gd name="connsiteX18" fmla="*/ 544705 w 3918344"/>
              <a:gd name="connsiteY18" fmla="*/ 3696397 h 3984412"/>
              <a:gd name="connsiteX19" fmla="*/ 547113 w 3918344"/>
              <a:gd name="connsiteY19" fmla="*/ 2629390 h 3984412"/>
              <a:gd name="connsiteX20" fmla="*/ 107 w 3918344"/>
              <a:gd name="connsiteY20" fmla="*/ 1484179 h 3984412"/>
              <a:gd name="connsiteX21" fmla="*/ 1908496 w 3918344"/>
              <a:gd name="connsiteY21" fmla="*/ 217 h 3984412"/>
              <a:gd name="connsiteX0" fmla="*/ 1908496 w 3918344"/>
              <a:gd name="connsiteY0" fmla="*/ 217 h 3984412"/>
              <a:gd name="connsiteX1" fmla="*/ 3918338 w 3918344"/>
              <a:gd name="connsiteY1" fmla="*/ 1411153 h 3984412"/>
              <a:gd name="connsiteX2" fmla="*/ 3285505 w 3918344"/>
              <a:gd name="connsiteY2" fmla="*/ 2641497 h 3984412"/>
              <a:gd name="connsiteX3" fmla="*/ 3291946 w 3918344"/>
              <a:gd name="connsiteY3" fmla="*/ 3495609 h 3984412"/>
              <a:gd name="connsiteX4" fmla="*/ 3249037 w 3918344"/>
              <a:gd name="connsiteY4" fmla="*/ 3611150 h 3984412"/>
              <a:gd name="connsiteX5" fmla="*/ 3042662 w 3918344"/>
              <a:gd name="connsiteY5" fmla="*/ 3785775 h 3984412"/>
              <a:gd name="connsiteX6" fmla="*/ 2629912 w 3918344"/>
              <a:gd name="connsiteY6" fmla="*/ 3681000 h 3984412"/>
              <a:gd name="connsiteX7" fmla="*/ 2553712 w 3918344"/>
              <a:gd name="connsiteY7" fmla="*/ 3465100 h 3984412"/>
              <a:gd name="connsiteX8" fmla="*/ 2659940 w 3918344"/>
              <a:gd name="connsiteY8" fmla="*/ 3349840 h 3984412"/>
              <a:gd name="connsiteX9" fmla="*/ 2660099 w 3918344"/>
              <a:gd name="connsiteY9" fmla="*/ 3138659 h 3984412"/>
              <a:gd name="connsiteX10" fmla="*/ 2271047 w 3918344"/>
              <a:gd name="connsiteY10" fmla="*/ 2966514 h 3984412"/>
              <a:gd name="connsiteX11" fmla="*/ 1709162 w 3918344"/>
              <a:gd name="connsiteY11" fmla="*/ 3030125 h 3984412"/>
              <a:gd name="connsiteX12" fmla="*/ 1407537 w 3918344"/>
              <a:gd name="connsiteY12" fmla="*/ 3201575 h 3984412"/>
              <a:gd name="connsiteX13" fmla="*/ 1369437 w 3918344"/>
              <a:gd name="connsiteY13" fmla="*/ 3493675 h 3984412"/>
              <a:gd name="connsiteX14" fmla="*/ 1604387 w 3918344"/>
              <a:gd name="connsiteY14" fmla="*/ 3696875 h 3984412"/>
              <a:gd name="connsiteX15" fmla="*/ 1598037 w 3918344"/>
              <a:gd name="connsiteY15" fmla="*/ 3947700 h 3984412"/>
              <a:gd name="connsiteX16" fmla="*/ 931287 w 3918344"/>
              <a:gd name="connsiteY16" fmla="*/ 3973100 h 3984412"/>
              <a:gd name="connsiteX17" fmla="*/ 664827 w 3918344"/>
              <a:gd name="connsiteY17" fmla="*/ 3850677 h 3984412"/>
              <a:gd name="connsiteX18" fmla="*/ 544705 w 3918344"/>
              <a:gd name="connsiteY18" fmla="*/ 3696397 h 3984412"/>
              <a:gd name="connsiteX19" fmla="*/ 547113 w 3918344"/>
              <a:gd name="connsiteY19" fmla="*/ 2629390 h 3984412"/>
              <a:gd name="connsiteX20" fmla="*/ 107 w 3918344"/>
              <a:gd name="connsiteY20" fmla="*/ 1484179 h 3984412"/>
              <a:gd name="connsiteX21" fmla="*/ 1908496 w 3918344"/>
              <a:gd name="connsiteY21" fmla="*/ 217 h 3984412"/>
              <a:gd name="connsiteX0" fmla="*/ 1908395 w 3918243"/>
              <a:gd name="connsiteY0" fmla="*/ 217 h 3984412"/>
              <a:gd name="connsiteX1" fmla="*/ 3918237 w 3918243"/>
              <a:gd name="connsiteY1" fmla="*/ 1411153 h 3984412"/>
              <a:gd name="connsiteX2" fmla="*/ 3285404 w 3918243"/>
              <a:gd name="connsiteY2" fmla="*/ 2641497 h 3984412"/>
              <a:gd name="connsiteX3" fmla="*/ 3291845 w 3918243"/>
              <a:gd name="connsiteY3" fmla="*/ 3495609 h 3984412"/>
              <a:gd name="connsiteX4" fmla="*/ 3248936 w 3918243"/>
              <a:gd name="connsiteY4" fmla="*/ 3611150 h 3984412"/>
              <a:gd name="connsiteX5" fmla="*/ 3042561 w 3918243"/>
              <a:gd name="connsiteY5" fmla="*/ 3785775 h 3984412"/>
              <a:gd name="connsiteX6" fmla="*/ 2629811 w 3918243"/>
              <a:gd name="connsiteY6" fmla="*/ 3681000 h 3984412"/>
              <a:gd name="connsiteX7" fmla="*/ 2553611 w 3918243"/>
              <a:gd name="connsiteY7" fmla="*/ 3465100 h 3984412"/>
              <a:gd name="connsiteX8" fmla="*/ 2659839 w 3918243"/>
              <a:gd name="connsiteY8" fmla="*/ 3349840 h 3984412"/>
              <a:gd name="connsiteX9" fmla="*/ 2659998 w 3918243"/>
              <a:gd name="connsiteY9" fmla="*/ 3138659 h 3984412"/>
              <a:gd name="connsiteX10" fmla="*/ 2270946 w 3918243"/>
              <a:gd name="connsiteY10" fmla="*/ 2966514 h 3984412"/>
              <a:gd name="connsiteX11" fmla="*/ 1709061 w 3918243"/>
              <a:gd name="connsiteY11" fmla="*/ 3030125 h 3984412"/>
              <a:gd name="connsiteX12" fmla="*/ 1407436 w 3918243"/>
              <a:gd name="connsiteY12" fmla="*/ 3201575 h 3984412"/>
              <a:gd name="connsiteX13" fmla="*/ 1369336 w 3918243"/>
              <a:gd name="connsiteY13" fmla="*/ 3493675 h 3984412"/>
              <a:gd name="connsiteX14" fmla="*/ 1604286 w 3918243"/>
              <a:gd name="connsiteY14" fmla="*/ 3696875 h 3984412"/>
              <a:gd name="connsiteX15" fmla="*/ 1597936 w 3918243"/>
              <a:gd name="connsiteY15" fmla="*/ 3947700 h 3984412"/>
              <a:gd name="connsiteX16" fmla="*/ 931186 w 3918243"/>
              <a:gd name="connsiteY16" fmla="*/ 3973100 h 3984412"/>
              <a:gd name="connsiteX17" fmla="*/ 664726 w 3918243"/>
              <a:gd name="connsiteY17" fmla="*/ 3850677 h 3984412"/>
              <a:gd name="connsiteX18" fmla="*/ 544604 w 3918243"/>
              <a:gd name="connsiteY18" fmla="*/ 3696397 h 3984412"/>
              <a:gd name="connsiteX19" fmla="*/ 547012 w 3918243"/>
              <a:gd name="connsiteY19" fmla="*/ 2629390 h 3984412"/>
              <a:gd name="connsiteX20" fmla="*/ 6 w 3918243"/>
              <a:gd name="connsiteY20" fmla="*/ 1484179 h 3984412"/>
              <a:gd name="connsiteX21" fmla="*/ 1908395 w 3918243"/>
              <a:gd name="connsiteY21" fmla="*/ 217 h 3984412"/>
              <a:gd name="connsiteX0" fmla="*/ 1908393 w 3918241"/>
              <a:gd name="connsiteY0" fmla="*/ 296 h 3984491"/>
              <a:gd name="connsiteX1" fmla="*/ 3918235 w 3918241"/>
              <a:gd name="connsiteY1" fmla="*/ 1411232 h 3984491"/>
              <a:gd name="connsiteX2" fmla="*/ 3285402 w 3918241"/>
              <a:gd name="connsiteY2" fmla="*/ 2641576 h 3984491"/>
              <a:gd name="connsiteX3" fmla="*/ 3291843 w 3918241"/>
              <a:gd name="connsiteY3" fmla="*/ 3495688 h 3984491"/>
              <a:gd name="connsiteX4" fmla="*/ 3248934 w 3918241"/>
              <a:gd name="connsiteY4" fmla="*/ 3611229 h 3984491"/>
              <a:gd name="connsiteX5" fmla="*/ 3042559 w 3918241"/>
              <a:gd name="connsiteY5" fmla="*/ 3785854 h 3984491"/>
              <a:gd name="connsiteX6" fmla="*/ 2629809 w 3918241"/>
              <a:gd name="connsiteY6" fmla="*/ 3681079 h 3984491"/>
              <a:gd name="connsiteX7" fmla="*/ 2553609 w 3918241"/>
              <a:gd name="connsiteY7" fmla="*/ 3465179 h 3984491"/>
              <a:gd name="connsiteX8" fmla="*/ 2659837 w 3918241"/>
              <a:gd name="connsiteY8" fmla="*/ 3349919 h 3984491"/>
              <a:gd name="connsiteX9" fmla="*/ 2659996 w 3918241"/>
              <a:gd name="connsiteY9" fmla="*/ 3138738 h 3984491"/>
              <a:gd name="connsiteX10" fmla="*/ 2270944 w 3918241"/>
              <a:gd name="connsiteY10" fmla="*/ 2966593 h 3984491"/>
              <a:gd name="connsiteX11" fmla="*/ 1709059 w 3918241"/>
              <a:gd name="connsiteY11" fmla="*/ 3030204 h 3984491"/>
              <a:gd name="connsiteX12" fmla="*/ 1407434 w 3918241"/>
              <a:gd name="connsiteY12" fmla="*/ 3201654 h 3984491"/>
              <a:gd name="connsiteX13" fmla="*/ 1369334 w 3918241"/>
              <a:gd name="connsiteY13" fmla="*/ 3493754 h 3984491"/>
              <a:gd name="connsiteX14" fmla="*/ 1604284 w 3918241"/>
              <a:gd name="connsiteY14" fmla="*/ 3696954 h 3984491"/>
              <a:gd name="connsiteX15" fmla="*/ 1597934 w 3918241"/>
              <a:gd name="connsiteY15" fmla="*/ 3947779 h 3984491"/>
              <a:gd name="connsiteX16" fmla="*/ 931184 w 3918241"/>
              <a:gd name="connsiteY16" fmla="*/ 3973179 h 3984491"/>
              <a:gd name="connsiteX17" fmla="*/ 664724 w 3918241"/>
              <a:gd name="connsiteY17" fmla="*/ 3850756 h 3984491"/>
              <a:gd name="connsiteX18" fmla="*/ 544602 w 3918241"/>
              <a:gd name="connsiteY18" fmla="*/ 3696476 h 3984491"/>
              <a:gd name="connsiteX19" fmla="*/ 547010 w 3918241"/>
              <a:gd name="connsiteY19" fmla="*/ 2629469 h 3984491"/>
              <a:gd name="connsiteX20" fmla="*/ 4 w 3918241"/>
              <a:gd name="connsiteY20" fmla="*/ 1484258 h 3984491"/>
              <a:gd name="connsiteX21" fmla="*/ 1908393 w 3918241"/>
              <a:gd name="connsiteY21" fmla="*/ 296 h 3984491"/>
              <a:gd name="connsiteX0" fmla="*/ 1908393 w 3918489"/>
              <a:gd name="connsiteY0" fmla="*/ 279 h 3984474"/>
              <a:gd name="connsiteX1" fmla="*/ 3918235 w 3918489"/>
              <a:gd name="connsiteY1" fmla="*/ 1411215 h 3984474"/>
              <a:gd name="connsiteX2" fmla="*/ 3285402 w 3918489"/>
              <a:gd name="connsiteY2" fmla="*/ 2641559 h 3984474"/>
              <a:gd name="connsiteX3" fmla="*/ 3291843 w 3918489"/>
              <a:gd name="connsiteY3" fmla="*/ 3495671 h 3984474"/>
              <a:gd name="connsiteX4" fmla="*/ 3248934 w 3918489"/>
              <a:gd name="connsiteY4" fmla="*/ 3611212 h 3984474"/>
              <a:gd name="connsiteX5" fmla="*/ 3042559 w 3918489"/>
              <a:gd name="connsiteY5" fmla="*/ 3785837 h 3984474"/>
              <a:gd name="connsiteX6" fmla="*/ 2629809 w 3918489"/>
              <a:gd name="connsiteY6" fmla="*/ 3681062 h 3984474"/>
              <a:gd name="connsiteX7" fmla="*/ 2553609 w 3918489"/>
              <a:gd name="connsiteY7" fmla="*/ 3465162 h 3984474"/>
              <a:gd name="connsiteX8" fmla="*/ 2659837 w 3918489"/>
              <a:gd name="connsiteY8" fmla="*/ 3349902 h 3984474"/>
              <a:gd name="connsiteX9" fmla="*/ 2659996 w 3918489"/>
              <a:gd name="connsiteY9" fmla="*/ 3138721 h 3984474"/>
              <a:gd name="connsiteX10" fmla="*/ 2270944 w 3918489"/>
              <a:gd name="connsiteY10" fmla="*/ 2966576 h 3984474"/>
              <a:gd name="connsiteX11" fmla="*/ 1709059 w 3918489"/>
              <a:gd name="connsiteY11" fmla="*/ 3030187 h 3984474"/>
              <a:gd name="connsiteX12" fmla="*/ 1407434 w 3918489"/>
              <a:gd name="connsiteY12" fmla="*/ 3201637 h 3984474"/>
              <a:gd name="connsiteX13" fmla="*/ 1369334 w 3918489"/>
              <a:gd name="connsiteY13" fmla="*/ 3493737 h 3984474"/>
              <a:gd name="connsiteX14" fmla="*/ 1604284 w 3918489"/>
              <a:gd name="connsiteY14" fmla="*/ 3696937 h 3984474"/>
              <a:gd name="connsiteX15" fmla="*/ 1597934 w 3918489"/>
              <a:gd name="connsiteY15" fmla="*/ 3947762 h 3984474"/>
              <a:gd name="connsiteX16" fmla="*/ 931184 w 3918489"/>
              <a:gd name="connsiteY16" fmla="*/ 3973162 h 3984474"/>
              <a:gd name="connsiteX17" fmla="*/ 664724 w 3918489"/>
              <a:gd name="connsiteY17" fmla="*/ 3850739 h 3984474"/>
              <a:gd name="connsiteX18" fmla="*/ 544602 w 3918489"/>
              <a:gd name="connsiteY18" fmla="*/ 3696459 h 3984474"/>
              <a:gd name="connsiteX19" fmla="*/ 547010 w 3918489"/>
              <a:gd name="connsiteY19" fmla="*/ 2629452 h 3984474"/>
              <a:gd name="connsiteX20" fmla="*/ 4 w 3918489"/>
              <a:gd name="connsiteY20" fmla="*/ 1484241 h 3984474"/>
              <a:gd name="connsiteX21" fmla="*/ 1908393 w 3918489"/>
              <a:gd name="connsiteY21" fmla="*/ 279 h 3984474"/>
              <a:gd name="connsiteX0" fmla="*/ 1908393 w 3918489"/>
              <a:gd name="connsiteY0" fmla="*/ 279 h 3984474"/>
              <a:gd name="connsiteX1" fmla="*/ 3918235 w 3918489"/>
              <a:gd name="connsiteY1" fmla="*/ 1411215 h 3984474"/>
              <a:gd name="connsiteX2" fmla="*/ 3285402 w 3918489"/>
              <a:gd name="connsiteY2" fmla="*/ 2641559 h 3984474"/>
              <a:gd name="connsiteX3" fmla="*/ 3291843 w 3918489"/>
              <a:gd name="connsiteY3" fmla="*/ 3495671 h 3984474"/>
              <a:gd name="connsiteX4" fmla="*/ 3248934 w 3918489"/>
              <a:gd name="connsiteY4" fmla="*/ 3611212 h 3984474"/>
              <a:gd name="connsiteX5" fmla="*/ 3042559 w 3918489"/>
              <a:gd name="connsiteY5" fmla="*/ 3785837 h 3984474"/>
              <a:gd name="connsiteX6" fmla="*/ 2629809 w 3918489"/>
              <a:gd name="connsiteY6" fmla="*/ 3681062 h 3984474"/>
              <a:gd name="connsiteX7" fmla="*/ 2553609 w 3918489"/>
              <a:gd name="connsiteY7" fmla="*/ 3465162 h 3984474"/>
              <a:gd name="connsiteX8" fmla="*/ 2659837 w 3918489"/>
              <a:gd name="connsiteY8" fmla="*/ 3349902 h 3984474"/>
              <a:gd name="connsiteX9" fmla="*/ 2659996 w 3918489"/>
              <a:gd name="connsiteY9" fmla="*/ 3138721 h 3984474"/>
              <a:gd name="connsiteX10" fmla="*/ 2270944 w 3918489"/>
              <a:gd name="connsiteY10" fmla="*/ 2966576 h 3984474"/>
              <a:gd name="connsiteX11" fmla="*/ 1709059 w 3918489"/>
              <a:gd name="connsiteY11" fmla="*/ 3030187 h 3984474"/>
              <a:gd name="connsiteX12" fmla="*/ 1407434 w 3918489"/>
              <a:gd name="connsiteY12" fmla="*/ 3201637 h 3984474"/>
              <a:gd name="connsiteX13" fmla="*/ 1369334 w 3918489"/>
              <a:gd name="connsiteY13" fmla="*/ 3493737 h 3984474"/>
              <a:gd name="connsiteX14" fmla="*/ 1604284 w 3918489"/>
              <a:gd name="connsiteY14" fmla="*/ 3696937 h 3984474"/>
              <a:gd name="connsiteX15" fmla="*/ 1597934 w 3918489"/>
              <a:gd name="connsiteY15" fmla="*/ 3947762 h 3984474"/>
              <a:gd name="connsiteX16" fmla="*/ 931184 w 3918489"/>
              <a:gd name="connsiteY16" fmla="*/ 3973162 h 3984474"/>
              <a:gd name="connsiteX17" fmla="*/ 664724 w 3918489"/>
              <a:gd name="connsiteY17" fmla="*/ 3850739 h 3984474"/>
              <a:gd name="connsiteX18" fmla="*/ 544602 w 3918489"/>
              <a:gd name="connsiteY18" fmla="*/ 3696459 h 3984474"/>
              <a:gd name="connsiteX19" fmla="*/ 547010 w 3918489"/>
              <a:gd name="connsiteY19" fmla="*/ 2629452 h 3984474"/>
              <a:gd name="connsiteX20" fmla="*/ 4 w 3918489"/>
              <a:gd name="connsiteY20" fmla="*/ 1484241 h 3984474"/>
              <a:gd name="connsiteX21" fmla="*/ 1908393 w 3918489"/>
              <a:gd name="connsiteY21" fmla="*/ 279 h 3984474"/>
              <a:gd name="connsiteX0" fmla="*/ 1908393 w 3918489"/>
              <a:gd name="connsiteY0" fmla="*/ 21 h 3984216"/>
              <a:gd name="connsiteX1" fmla="*/ 3918235 w 3918489"/>
              <a:gd name="connsiteY1" fmla="*/ 1410957 h 3984216"/>
              <a:gd name="connsiteX2" fmla="*/ 3285402 w 3918489"/>
              <a:gd name="connsiteY2" fmla="*/ 2641301 h 3984216"/>
              <a:gd name="connsiteX3" fmla="*/ 3291843 w 3918489"/>
              <a:gd name="connsiteY3" fmla="*/ 3495413 h 3984216"/>
              <a:gd name="connsiteX4" fmla="*/ 3248934 w 3918489"/>
              <a:gd name="connsiteY4" fmla="*/ 3610954 h 3984216"/>
              <a:gd name="connsiteX5" fmla="*/ 3042559 w 3918489"/>
              <a:gd name="connsiteY5" fmla="*/ 3785579 h 3984216"/>
              <a:gd name="connsiteX6" fmla="*/ 2629809 w 3918489"/>
              <a:gd name="connsiteY6" fmla="*/ 3680804 h 3984216"/>
              <a:gd name="connsiteX7" fmla="*/ 2553609 w 3918489"/>
              <a:gd name="connsiteY7" fmla="*/ 3464904 h 3984216"/>
              <a:gd name="connsiteX8" fmla="*/ 2659837 w 3918489"/>
              <a:gd name="connsiteY8" fmla="*/ 3349644 h 3984216"/>
              <a:gd name="connsiteX9" fmla="*/ 2659996 w 3918489"/>
              <a:gd name="connsiteY9" fmla="*/ 3138463 h 3984216"/>
              <a:gd name="connsiteX10" fmla="*/ 2270944 w 3918489"/>
              <a:gd name="connsiteY10" fmla="*/ 2966318 h 3984216"/>
              <a:gd name="connsiteX11" fmla="*/ 1709059 w 3918489"/>
              <a:gd name="connsiteY11" fmla="*/ 3029929 h 3984216"/>
              <a:gd name="connsiteX12" fmla="*/ 1407434 w 3918489"/>
              <a:gd name="connsiteY12" fmla="*/ 3201379 h 3984216"/>
              <a:gd name="connsiteX13" fmla="*/ 1369334 w 3918489"/>
              <a:gd name="connsiteY13" fmla="*/ 3493479 h 3984216"/>
              <a:gd name="connsiteX14" fmla="*/ 1604284 w 3918489"/>
              <a:gd name="connsiteY14" fmla="*/ 3696679 h 3984216"/>
              <a:gd name="connsiteX15" fmla="*/ 1597934 w 3918489"/>
              <a:gd name="connsiteY15" fmla="*/ 3947504 h 3984216"/>
              <a:gd name="connsiteX16" fmla="*/ 931184 w 3918489"/>
              <a:gd name="connsiteY16" fmla="*/ 3972904 h 3984216"/>
              <a:gd name="connsiteX17" fmla="*/ 664724 w 3918489"/>
              <a:gd name="connsiteY17" fmla="*/ 3850481 h 3984216"/>
              <a:gd name="connsiteX18" fmla="*/ 544602 w 3918489"/>
              <a:gd name="connsiteY18" fmla="*/ 3696201 h 3984216"/>
              <a:gd name="connsiteX19" fmla="*/ 547010 w 3918489"/>
              <a:gd name="connsiteY19" fmla="*/ 2629194 h 3984216"/>
              <a:gd name="connsiteX20" fmla="*/ 5 w 3918489"/>
              <a:gd name="connsiteY20" fmla="*/ 1430489 h 3984216"/>
              <a:gd name="connsiteX21" fmla="*/ 1908393 w 3918489"/>
              <a:gd name="connsiteY21" fmla="*/ 21 h 3984216"/>
              <a:gd name="connsiteX0" fmla="*/ 1908393 w 3918489"/>
              <a:gd name="connsiteY0" fmla="*/ 2 h 3984197"/>
              <a:gd name="connsiteX1" fmla="*/ 3918235 w 3918489"/>
              <a:gd name="connsiteY1" fmla="*/ 1433864 h 3984197"/>
              <a:gd name="connsiteX2" fmla="*/ 3285402 w 3918489"/>
              <a:gd name="connsiteY2" fmla="*/ 2641282 h 3984197"/>
              <a:gd name="connsiteX3" fmla="*/ 3291843 w 3918489"/>
              <a:gd name="connsiteY3" fmla="*/ 3495394 h 3984197"/>
              <a:gd name="connsiteX4" fmla="*/ 3248934 w 3918489"/>
              <a:gd name="connsiteY4" fmla="*/ 3610935 h 3984197"/>
              <a:gd name="connsiteX5" fmla="*/ 3042559 w 3918489"/>
              <a:gd name="connsiteY5" fmla="*/ 3785560 h 3984197"/>
              <a:gd name="connsiteX6" fmla="*/ 2629809 w 3918489"/>
              <a:gd name="connsiteY6" fmla="*/ 3680785 h 3984197"/>
              <a:gd name="connsiteX7" fmla="*/ 2553609 w 3918489"/>
              <a:gd name="connsiteY7" fmla="*/ 3464885 h 3984197"/>
              <a:gd name="connsiteX8" fmla="*/ 2659837 w 3918489"/>
              <a:gd name="connsiteY8" fmla="*/ 3349625 h 3984197"/>
              <a:gd name="connsiteX9" fmla="*/ 2659996 w 3918489"/>
              <a:gd name="connsiteY9" fmla="*/ 3138444 h 3984197"/>
              <a:gd name="connsiteX10" fmla="*/ 2270944 w 3918489"/>
              <a:gd name="connsiteY10" fmla="*/ 2966299 h 3984197"/>
              <a:gd name="connsiteX11" fmla="*/ 1709059 w 3918489"/>
              <a:gd name="connsiteY11" fmla="*/ 3029910 h 3984197"/>
              <a:gd name="connsiteX12" fmla="*/ 1407434 w 3918489"/>
              <a:gd name="connsiteY12" fmla="*/ 3201360 h 3984197"/>
              <a:gd name="connsiteX13" fmla="*/ 1369334 w 3918489"/>
              <a:gd name="connsiteY13" fmla="*/ 3493460 h 3984197"/>
              <a:gd name="connsiteX14" fmla="*/ 1604284 w 3918489"/>
              <a:gd name="connsiteY14" fmla="*/ 3696660 h 3984197"/>
              <a:gd name="connsiteX15" fmla="*/ 1597934 w 3918489"/>
              <a:gd name="connsiteY15" fmla="*/ 3947485 h 3984197"/>
              <a:gd name="connsiteX16" fmla="*/ 931184 w 3918489"/>
              <a:gd name="connsiteY16" fmla="*/ 3972885 h 3984197"/>
              <a:gd name="connsiteX17" fmla="*/ 664724 w 3918489"/>
              <a:gd name="connsiteY17" fmla="*/ 3850462 h 3984197"/>
              <a:gd name="connsiteX18" fmla="*/ 544602 w 3918489"/>
              <a:gd name="connsiteY18" fmla="*/ 3696182 h 3984197"/>
              <a:gd name="connsiteX19" fmla="*/ 547010 w 3918489"/>
              <a:gd name="connsiteY19" fmla="*/ 2629175 h 3984197"/>
              <a:gd name="connsiteX20" fmla="*/ 5 w 3918489"/>
              <a:gd name="connsiteY20" fmla="*/ 1430470 h 3984197"/>
              <a:gd name="connsiteX21" fmla="*/ 1908393 w 3918489"/>
              <a:gd name="connsiteY21" fmla="*/ 2 h 3984197"/>
              <a:gd name="connsiteX0" fmla="*/ 1908393 w 3918489"/>
              <a:gd name="connsiteY0" fmla="*/ 2 h 3984197"/>
              <a:gd name="connsiteX1" fmla="*/ 3918235 w 3918489"/>
              <a:gd name="connsiteY1" fmla="*/ 1433864 h 3984197"/>
              <a:gd name="connsiteX2" fmla="*/ 3285402 w 3918489"/>
              <a:gd name="connsiteY2" fmla="*/ 2641282 h 3984197"/>
              <a:gd name="connsiteX3" fmla="*/ 3291843 w 3918489"/>
              <a:gd name="connsiteY3" fmla="*/ 3495394 h 3984197"/>
              <a:gd name="connsiteX4" fmla="*/ 3248934 w 3918489"/>
              <a:gd name="connsiteY4" fmla="*/ 3610935 h 3984197"/>
              <a:gd name="connsiteX5" fmla="*/ 3042559 w 3918489"/>
              <a:gd name="connsiteY5" fmla="*/ 3785560 h 3984197"/>
              <a:gd name="connsiteX6" fmla="*/ 2629809 w 3918489"/>
              <a:gd name="connsiteY6" fmla="*/ 3680785 h 3984197"/>
              <a:gd name="connsiteX7" fmla="*/ 2553609 w 3918489"/>
              <a:gd name="connsiteY7" fmla="*/ 3464885 h 3984197"/>
              <a:gd name="connsiteX8" fmla="*/ 2659837 w 3918489"/>
              <a:gd name="connsiteY8" fmla="*/ 3349625 h 3984197"/>
              <a:gd name="connsiteX9" fmla="*/ 2659996 w 3918489"/>
              <a:gd name="connsiteY9" fmla="*/ 3138444 h 3984197"/>
              <a:gd name="connsiteX10" fmla="*/ 2270944 w 3918489"/>
              <a:gd name="connsiteY10" fmla="*/ 2966299 h 3984197"/>
              <a:gd name="connsiteX11" fmla="*/ 1709059 w 3918489"/>
              <a:gd name="connsiteY11" fmla="*/ 3029910 h 3984197"/>
              <a:gd name="connsiteX12" fmla="*/ 1407434 w 3918489"/>
              <a:gd name="connsiteY12" fmla="*/ 3201360 h 3984197"/>
              <a:gd name="connsiteX13" fmla="*/ 1369334 w 3918489"/>
              <a:gd name="connsiteY13" fmla="*/ 3493460 h 3984197"/>
              <a:gd name="connsiteX14" fmla="*/ 1604284 w 3918489"/>
              <a:gd name="connsiteY14" fmla="*/ 3696660 h 3984197"/>
              <a:gd name="connsiteX15" fmla="*/ 1597934 w 3918489"/>
              <a:gd name="connsiteY15" fmla="*/ 3947485 h 3984197"/>
              <a:gd name="connsiteX16" fmla="*/ 931184 w 3918489"/>
              <a:gd name="connsiteY16" fmla="*/ 3972885 h 3984197"/>
              <a:gd name="connsiteX17" fmla="*/ 664724 w 3918489"/>
              <a:gd name="connsiteY17" fmla="*/ 3850462 h 3984197"/>
              <a:gd name="connsiteX18" fmla="*/ 544602 w 3918489"/>
              <a:gd name="connsiteY18" fmla="*/ 3696182 h 3984197"/>
              <a:gd name="connsiteX19" fmla="*/ 547010 w 3918489"/>
              <a:gd name="connsiteY19" fmla="*/ 2629175 h 3984197"/>
              <a:gd name="connsiteX20" fmla="*/ 5 w 3918489"/>
              <a:gd name="connsiteY20" fmla="*/ 1430470 h 3984197"/>
              <a:gd name="connsiteX21" fmla="*/ 1908393 w 3918489"/>
              <a:gd name="connsiteY21" fmla="*/ 2 h 3984197"/>
              <a:gd name="connsiteX0" fmla="*/ 1908393 w 3918406"/>
              <a:gd name="connsiteY0" fmla="*/ 2 h 3984197"/>
              <a:gd name="connsiteX1" fmla="*/ 3918235 w 3918406"/>
              <a:gd name="connsiteY1" fmla="*/ 1433864 h 3984197"/>
              <a:gd name="connsiteX2" fmla="*/ 3285402 w 3918406"/>
              <a:gd name="connsiteY2" fmla="*/ 2641282 h 3984197"/>
              <a:gd name="connsiteX3" fmla="*/ 3291843 w 3918406"/>
              <a:gd name="connsiteY3" fmla="*/ 3495394 h 3984197"/>
              <a:gd name="connsiteX4" fmla="*/ 3248934 w 3918406"/>
              <a:gd name="connsiteY4" fmla="*/ 3610935 h 3984197"/>
              <a:gd name="connsiteX5" fmla="*/ 3042559 w 3918406"/>
              <a:gd name="connsiteY5" fmla="*/ 3785560 h 3984197"/>
              <a:gd name="connsiteX6" fmla="*/ 2629809 w 3918406"/>
              <a:gd name="connsiteY6" fmla="*/ 3680785 h 3984197"/>
              <a:gd name="connsiteX7" fmla="*/ 2553609 w 3918406"/>
              <a:gd name="connsiteY7" fmla="*/ 3464885 h 3984197"/>
              <a:gd name="connsiteX8" fmla="*/ 2659837 w 3918406"/>
              <a:gd name="connsiteY8" fmla="*/ 3349625 h 3984197"/>
              <a:gd name="connsiteX9" fmla="*/ 2659996 w 3918406"/>
              <a:gd name="connsiteY9" fmla="*/ 3138444 h 3984197"/>
              <a:gd name="connsiteX10" fmla="*/ 2270944 w 3918406"/>
              <a:gd name="connsiteY10" fmla="*/ 2966299 h 3984197"/>
              <a:gd name="connsiteX11" fmla="*/ 1709059 w 3918406"/>
              <a:gd name="connsiteY11" fmla="*/ 3029910 h 3984197"/>
              <a:gd name="connsiteX12" fmla="*/ 1407434 w 3918406"/>
              <a:gd name="connsiteY12" fmla="*/ 3201360 h 3984197"/>
              <a:gd name="connsiteX13" fmla="*/ 1369334 w 3918406"/>
              <a:gd name="connsiteY13" fmla="*/ 3493460 h 3984197"/>
              <a:gd name="connsiteX14" fmla="*/ 1604284 w 3918406"/>
              <a:gd name="connsiteY14" fmla="*/ 3696660 h 3984197"/>
              <a:gd name="connsiteX15" fmla="*/ 1597934 w 3918406"/>
              <a:gd name="connsiteY15" fmla="*/ 3947485 h 3984197"/>
              <a:gd name="connsiteX16" fmla="*/ 931184 w 3918406"/>
              <a:gd name="connsiteY16" fmla="*/ 3972885 h 3984197"/>
              <a:gd name="connsiteX17" fmla="*/ 664724 w 3918406"/>
              <a:gd name="connsiteY17" fmla="*/ 3850462 h 3984197"/>
              <a:gd name="connsiteX18" fmla="*/ 544602 w 3918406"/>
              <a:gd name="connsiteY18" fmla="*/ 3696182 h 3984197"/>
              <a:gd name="connsiteX19" fmla="*/ 547010 w 3918406"/>
              <a:gd name="connsiteY19" fmla="*/ 2629175 h 3984197"/>
              <a:gd name="connsiteX20" fmla="*/ 5 w 3918406"/>
              <a:gd name="connsiteY20" fmla="*/ 1430470 h 3984197"/>
              <a:gd name="connsiteX21" fmla="*/ 1908393 w 3918406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40 w 3918403"/>
              <a:gd name="connsiteY3" fmla="*/ 3495394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40 w 3918403"/>
              <a:gd name="connsiteY3" fmla="*/ 3495394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306263 w 3918403"/>
              <a:gd name="connsiteY3" fmla="*/ 3495394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40 w 3918403"/>
              <a:gd name="connsiteY3" fmla="*/ 3510678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6647 w 3918403"/>
              <a:gd name="connsiteY3" fmla="*/ 3464826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6647 w 3918403"/>
              <a:gd name="connsiteY3" fmla="*/ 3464826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6647 w 3918403"/>
              <a:gd name="connsiteY3" fmla="*/ 3464826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301455 w 3918403"/>
              <a:gd name="connsiteY3" fmla="*/ 3476288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89435 w 3918403"/>
              <a:gd name="connsiteY3" fmla="*/ 3480110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6646 w 3918403"/>
              <a:gd name="connsiteY3" fmla="*/ 3480110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87030 w 3918403"/>
              <a:gd name="connsiteY3" fmla="*/ 3476288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38 w 3918403"/>
              <a:gd name="connsiteY3" fmla="*/ 3472468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38 w 3918403"/>
              <a:gd name="connsiteY3" fmla="*/ 3472468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38 w 3918403"/>
              <a:gd name="connsiteY3" fmla="*/ 3472468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38 w 3918403"/>
              <a:gd name="connsiteY3" fmla="*/ 3472468 h 3984197"/>
              <a:gd name="connsiteX4" fmla="*/ 3232103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38 w 3918403"/>
              <a:gd name="connsiteY3" fmla="*/ 3472468 h 3984197"/>
              <a:gd name="connsiteX4" fmla="*/ 3220085 w 3918403"/>
              <a:gd name="connsiteY4" fmla="*/ 3637681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38 w 3918403"/>
              <a:gd name="connsiteY3" fmla="*/ 3472468 h 3984197"/>
              <a:gd name="connsiteX4" fmla="*/ 3220085 w 3918403"/>
              <a:gd name="connsiteY4" fmla="*/ 3637681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38 w 3918403"/>
              <a:gd name="connsiteY3" fmla="*/ 3472468 h 3984197"/>
              <a:gd name="connsiteX4" fmla="*/ 3198451 w 3918403"/>
              <a:gd name="connsiteY4" fmla="*/ 3668249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38 w 3918403"/>
              <a:gd name="connsiteY3" fmla="*/ 3472468 h 3984197"/>
              <a:gd name="connsiteX4" fmla="*/ 3198451 w 3918403"/>
              <a:gd name="connsiteY4" fmla="*/ 3668249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54653 w 3964666"/>
              <a:gd name="connsiteY0" fmla="*/ 2 h 3984197"/>
              <a:gd name="connsiteX1" fmla="*/ 3964495 w 3964666"/>
              <a:gd name="connsiteY1" fmla="*/ 1433864 h 3984197"/>
              <a:gd name="connsiteX2" fmla="*/ 3331662 w 3964666"/>
              <a:gd name="connsiteY2" fmla="*/ 2641282 h 3984197"/>
              <a:gd name="connsiteX3" fmla="*/ 3338101 w 3964666"/>
              <a:gd name="connsiteY3" fmla="*/ 3472468 h 3984197"/>
              <a:gd name="connsiteX4" fmla="*/ 3244714 w 3964666"/>
              <a:gd name="connsiteY4" fmla="*/ 3668249 h 3984197"/>
              <a:gd name="connsiteX5" fmla="*/ 3088819 w 3964666"/>
              <a:gd name="connsiteY5" fmla="*/ 3785560 h 3984197"/>
              <a:gd name="connsiteX6" fmla="*/ 2676069 w 3964666"/>
              <a:gd name="connsiteY6" fmla="*/ 3680785 h 3984197"/>
              <a:gd name="connsiteX7" fmla="*/ 2599869 w 3964666"/>
              <a:gd name="connsiteY7" fmla="*/ 3464885 h 3984197"/>
              <a:gd name="connsiteX8" fmla="*/ 2706097 w 3964666"/>
              <a:gd name="connsiteY8" fmla="*/ 3349625 h 3984197"/>
              <a:gd name="connsiteX9" fmla="*/ 2706256 w 3964666"/>
              <a:gd name="connsiteY9" fmla="*/ 3138444 h 3984197"/>
              <a:gd name="connsiteX10" fmla="*/ 2317204 w 3964666"/>
              <a:gd name="connsiteY10" fmla="*/ 2966299 h 3984197"/>
              <a:gd name="connsiteX11" fmla="*/ 1755319 w 3964666"/>
              <a:gd name="connsiteY11" fmla="*/ 3029910 h 3984197"/>
              <a:gd name="connsiteX12" fmla="*/ 1453694 w 3964666"/>
              <a:gd name="connsiteY12" fmla="*/ 3201360 h 3984197"/>
              <a:gd name="connsiteX13" fmla="*/ 1415594 w 3964666"/>
              <a:gd name="connsiteY13" fmla="*/ 3493460 h 3984197"/>
              <a:gd name="connsiteX14" fmla="*/ 1650544 w 3964666"/>
              <a:gd name="connsiteY14" fmla="*/ 3696660 h 3984197"/>
              <a:gd name="connsiteX15" fmla="*/ 1644194 w 3964666"/>
              <a:gd name="connsiteY15" fmla="*/ 3947485 h 3984197"/>
              <a:gd name="connsiteX16" fmla="*/ 977444 w 3964666"/>
              <a:gd name="connsiteY16" fmla="*/ 3972885 h 3984197"/>
              <a:gd name="connsiteX17" fmla="*/ 710984 w 3964666"/>
              <a:gd name="connsiteY17" fmla="*/ 3850462 h 3984197"/>
              <a:gd name="connsiteX18" fmla="*/ 590862 w 3964666"/>
              <a:gd name="connsiteY18" fmla="*/ 3696182 h 3984197"/>
              <a:gd name="connsiteX19" fmla="*/ 593270 w 3964666"/>
              <a:gd name="connsiteY19" fmla="*/ 2655921 h 3984197"/>
              <a:gd name="connsiteX20" fmla="*/ 46265 w 3964666"/>
              <a:gd name="connsiteY20" fmla="*/ 1430470 h 3984197"/>
              <a:gd name="connsiteX21" fmla="*/ 1954653 w 3964666"/>
              <a:gd name="connsiteY21" fmla="*/ 2 h 3984197"/>
              <a:gd name="connsiteX0" fmla="*/ 1954653 w 3964666"/>
              <a:gd name="connsiteY0" fmla="*/ 2 h 3984197"/>
              <a:gd name="connsiteX1" fmla="*/ 3964495 w 3964666"/>
              <a:gd name="connsiteY1" fmla="*/ 1433864 h 3984197"/>
              <a:gd name="connsiteX2" fmla="*/ 3331662 w 3964666"/>
              <a:gd name="connsiteY2" fmla="*/ 2641282 h 3984197"/>
              <a:gd name="connsiteX3" fmla="*/ 3338101 w 3964666"/>
              <a:gd name="connsiteY3" fmla="*/ 3472468 h 3984197"/>
              <a:gd name="connsiteX4" fmla="*/ 3244714 w 3964666"/>
              <a:gd name="connsiteY4" fmla="*/ 3668249 h 3984197"/>
              <a:gd name="connsiteX5" fmla="*/ 3088819 w 3964666"/>
              <a:gd name="connsiteY5" fmla="*/ 3785560 h 3984197"/>
              <a:gd name="connsiteX6" fmla="*/ 2676069 w 3964666"/>
              <a:gd name="connsiteY6" fmla="*/ 3680785 h 3984197"/>
              <a:gd name="connsiteX7" fmla="*/ 2599869 w 3964666"/>
              <a:gd name="connsiteY7" fmla="*/ 3464885 h 3984197"/>
              <a:gd name="connsiteX8" fmla="*/ 2706097 w 3964666"/>
              <a:gd name="connsiteY8" fmla="*/ 3349625 h 3984197"/>
              <a:gd name="connsiteX9" fmla="*/ 2706256 w 3964666"/>
              <a:gd name="connsiteY9" fmla="*/ 3138444 h 3984197"/>
              <a:gd name="connsiteX10" fmla="*/ 2317204 w 3964666"/>
              <a:gd name="connsiteY10" fmla="*/ 2966299 h 3984197"/>
              <a:gd name="connsiteX11" fmla="*/ 1755319 w 3964666"/>
              <a:gd name="connsiteY11" fmla="*/ 3029910 h 3984197"/>
              <a:gd name="connsiteX12" fmla="*/ 1453694 w 3964666"/>
              <a:gd name="connsiteY12" fmla="*/ 3201360 h 3984197"/>
              <a:gd name="connsiteX13" fmla="*/ 1415594 w 3964666"/>
              <a:gd name="connsiteY13" fmla="*/ 3493460 h 3984197"/>
              <a:gd name="connsiteX14" fmla="*/ 1650544 w 3964666"/>
              <a:gd name="connsiteY14" fmla="*/ 3696660 h 3984197"/>
              <a:gd name="connsiteX15" fmla="*/ 1644194 w 3964666"/>
              <a:gd name="connsiteY15" fmla="*/ 3947485 h 3984197"/>
              <a:gd name="connsiteX16" fmla="*/ 977444 w 3964666"/>
              <a:gd name="connsiteY16" fmla="*/ 3972885 h 3984197"/>
              <a:gd name="connsiteX17" fmla="*/ 710984 w 3964666"/>
              <a:gd name="connsiteY17" fmla="*/ 3850462 h 3984197"/>
              <a:gd name="connsiteX18" fmla="*/ 590862 w 3964666"/>
              <a:gd name="connsiteY18" fmla="*/ 3696182 h 3984197"/>
              <a:gd name="connsiteX19" fmla="*/ 593270 w 3964666"/>
              <a:gd name="connsiteY19" fmla="*/ 2640637 h 3984197"/>
              <a:gd name="connsiteX20" fmla="*/ 46265 w 3964666"/>
              <a:gd name="connsiteY20" fmla="*/ 1430470 h 3984197"/>
              <a:gd name="connsiteX21" fmla="*/ 1954653 w 3964666"/>
              <a:gd name="connsiteY21" fmla="*/ 2 h 3984197"/>
              <a:gd name="connsiteX0" fmla="*/ 1954653 w 3964666"/>
              <a:gd name="connsiteY0" fmla="*/ 2 h 3984197"/>
              <a:gd name="connsiteX1" fmla="*/ 3964495 w 3964666"/>
              <a:gd name="connsiteY1" fmla="*/ 1433864 h 3984197"/>
              <a:gd name="connsiteX2" fmla="*/ 3331662 w 3964666"/>
              <a:gd name="connsiteY2" fmla="*/ 2641282 h 3984197"/>
              <a:gd name="connsiteX3" fmla="*/ 3338101 w 3964666"/>
              <a:gd name="connsiteY3" fmla="*/ 3472468 h 3984197"/>
              <a:gd name="connsiteX4" fmla="*/ 3244714 w 3964666"/>
              <a:gd name="connsiteY4" fmla="*/ 3668249 h 3984197"/>
              <a:gd name="connsiteX5" fmla="*/ 3088819 w 3964666"/>
              <a:gd name="connsiteY5" fmla="*/ 3785560 h 3984197"/>
              <a:gd name="connsiteX6" fmla="*/ 2676069 w 3964666"/>
              <a:gd name="connsiteY6" fmla="*/ 3680785 h 3984197"/>
              <a:gd name="connsiteX7" fmla="*/ 2599869 w 3964666"/>
              <a:gd name="connsiteY7" fmla="*/ 3464885 h 3984197"/>
              <a:gd name="connsiteX8" fmla="*/ 2706097 w 3964666"/>
              <a:gd name="connsiteY8" fmla="*/ 3349625 h 3984197"/>
              <a:gd name="connsiteX9" fmla="*/ 2706256 w 3964666"/>
              <a:gd name="connsiteY9" fmla="*/ 3138444 h 3984197"/>
              <a:gd name="connsiteX10" fmla="*/ 2317204 w 3964666"/>
              <a:gd name="connsiteY10" fmla="*/ 2966299 h 3984197"/>
              <a:gd name="connsiteX11" fmla="*/ 1755319 w 3964666"/>
              <a:gd name="connsiteY11" fmla="*/ 3029910 h 3984197"/>
              <a:gd name="connsiteX12" fmla="*/ 1453694 w 3964666"/>
              <a:gd name="connsiteY12" fmla="*/ 3201360 h 3984197"/>
              <a:gd name="connsiteX13" fmla="*/ 1415594 w 3964666"/>
              <a:gd name="connsiteY13" fmla="*/ 3493460 h 3984197"/>
              <a:gd name="connsiteX14" fmla="*/ 1650544 w 3964666"/>
              <a:gd name="connsiteY14" fmla="*/ 3696660 h 3984197"/>
              <a:gd name="connsiteX15" fmla="*/ 1644194 w 3964666"/>
              <a:gd name="connsiteY15" fmla="*/ 3947485 h 3984197"/>
              <a:gd name="connsiteX16" fmla="*/ 977444 w 3964666"/>
              <a:gd name="connsiteY16" fmla="*/ 3972885 h 3984197"/>
              <a:gd name="connsiteX17" fmla="*/ 710984 w 3964666"/>
              <a:gd name="connsiteY17" fmla="*/ 3850462 h 3984197"/>
              <a:gd name="connsiteX18" fmla="*/ 590862 w 3964666"/>
              <a:gd name="connsiteY18" fmla="*/ 3696182 h 3984197"/>
              <a:gd name="connsiteX19" fmla="*/ 593270 w 3964666"/>
              <a:gd name="connsiteY19" fmla="*/ 2652101 h 3984197"/>
              <a:gd name="connsiteX20" fmla="*/ 46265 w 3964666"/>
              <a:gd name="connsiteY20" fmla="*/ 1430470 h 3984197"/>
              <a:gd name="connsiteX21" fmla="*/ 1954653 w 3964666"/>
              <a:gd name="connsiteY21" fmla="*/ 2 h 3984197"/>
              <a:gd name="connsiteX0" fmla="*/ 1908389 w 3918402"/>
              <a:gd name="connsiteY0" fmla="*/ 2 h 3984197"/>
              <a:gd name="connsiteX1" fmla="*/ 3918231 w 3918402"/>
              <a:gd name="connsiteY1" fmla="*/ 1433864 h 3984197"/>
              <a:gd name="connsiteX2" fmla="*/ 3285398 w 3918402"/>
              <a:gd name="connsiteY2" fmla="*/ 2641282 h 3984197"/>
              <a:gd name="connsiteX3" fmla="*/ 3291837 w 3918402"/>
              <a:gd name="connsiteY3" fmla="*/ 3472468 h 3984197"/>
              <a:gd name="connsiteX4" fmla="*/ 3198450 w 3918402"/>
              <a:gd name="connsiteY4" fmla="*/ 3668249 h 3984197"/>
              <a:gd name="connsiteX5" fmla="*/ 3042555 w 3918402"/>
              <a:gd name="connsiteY5" fmla="*/ 3785560 h 3984197"/>
              <a:gd name="connsiteX6" fmla="*/ 2629805 w 3918402"/>
              <a:gd name="connsiteY6" fmla="*/ 3680785 h 3984197"/>
              <a:gd name="connsiteX7" fmla="*/ 2553605 w 3918402"/>
              <a:gd name="connsiteY7" fmla="*/ 3464885 h 3984197"/>
              <a:gd name="connsiteX8" fmla="*/ 2659833 w 3918402"/>
              <a:gd name="connsiteY8" fmla="*/ 3349625 h 3984197"/>
              <a:gd name="connsiteX9" fmla="*/ 2659992 w 3918402"/>
              <a:gd name="connsiteY9" fmla="*/ 3138444 h 3984197"/>
              <a:gd name="connsiteX10" fmla="*/ 2270940 w 3918402"/>
              <a:gd name="connsiteY10" fmla="*/ 2966299 h 3984197"/>
              <a:gd name="connsiteX11" fmla="*/ 1709055 w 3918402"/>
              <a:gd name="connsiteY11" fmla="*/ 3029910 h 3984197"/>
              <a:gd name="connsiteX12" fmla="*/ 1407430 w 3918402"/>
              <a:gd name="connsiteY12" fmla="*/ 3201360 h 3984197"/>
              <a:gd name="connsiteX13" fmla="*/ 1369330 w 3918402"/>
              <a:gd name="connsiteY13" fmla="*/ 3493460 h 3984197"/>
              <a:gd name="connsiteX14" fmla="*/ 1604280 w 3918402"/>
              <a:gd name="connsiteY14" fmla="*/ 3696660 h 3984197"/>
              <a:gd name="connsiteX15" fmla="*/ 1597930 w 3918402"/>
              <a:gd name="connsiteY15" fmla="*/ 3947485 h 3984197"/>
              <a:gd name="connsiteX16" fmla="*/ 931180 w 3918402"/>
              <a:gd name="connsiteY16" fmla="*/ 3972885 h 3984197"/>
              <a:gd name="connsiteX17" fmla="*/ 664720 w 3918402"/>
              <a:gd name="connsiteY17" fmla="*/ 3850462 h 3984197"/>
              <a:gd name="connsiteX18" fmla="*/ 544598 w 3918402"/>
              <a:gd name="connsiteY18" fmla="*/ 3696182 h 3984197"/>
              <a:gd name="connsiteX19" fmla="*/ 547006 w 3918402"/>
              <a:gd name="connsiteY19" fmla="*/ 2652101 h 3984197"/>
              <a:gd name="connsiteX20" fmla="*/ 1 w 3918402"/>
              <a:gd name="connsiteY20" fmla="*/ 1430470 h 3984197"/>
              <a:gd name="connsiteX21" fmla="*/ 1908389 w 3918402"/>
              <a:gd name="connsiteY21" fmla="*/ 2 h 3984197"/>
              <a:gd name="connsiteX0" fmla="*/ 1908389 w 3918402"/>
              <a:gd name="connsiteY0" fmla="*/ 2 h 3984197"/>
              <a:gd name="connsiteX1" fmla="*/ 3918231 w 3918402"/>
              <a:gd name="connsiteY1" fmla="*/ 1433864 h 3984197"/>
              <a:gd name="connsiteX2" fmla="*/ 3285398 w 3918402"/>
              <a:gd name="connsiteY2" fmla="*/ 2641282 h 3984197"/>
              <a:gd name="connsiteX3" fmla="*/ 3291837 w 3918402"/>
              <a:gd name="connsiteY3" fmla="*/ 3472468 h 3984197"/>
              <a:gd name="connsiteX4" fmla="*/ 3198450 w 3918402"/>
              <a:gd name="connsiteY4" fmla="*/ 3668249 h 3984197"/>
              <a:gd name="connsiteX5" fmla="*/ 3042555 w 3918402"/>
              <a:gd name="connsiteY5" fmla="*/ 3785560 h 3984197"/>
              <a:gd name="connsiteX6" fmla="*/ 2629805 w 3918402"/>
              <a:gd name="connsiteY6" fmla="*/ 3680785 h 3984197"/>
              <a:gd name="connsiteX7" fmla="*/ 2553605 w 3918402"/>
              <a:gd name="connsiteY7" fmla="*/ 3464885 h 3984197"/>
              <a:gd name="connsiteX8" fmla="*/ 2659833 w 3918402"/>
              <a:gd name="connsiteY8" fmla="*/ 3349625 h 3984197"/>
              <a:gd name="connsiteX9" fmla="*/ 2659992 w 3918402"/>
              <a:gd name="connsiteY9" fmla="*/ 3138444 h 3984197"/>
              <a:gd name="connsiteX10" fmla="*/ 2270940 w 3918402"/>
              <a:gd name="connsiteY10" fmla="*/ 2966299 h 3984197"/>
              <a:gd name="connsiteX11" fmla="*/ 1709055 w 3918402"/>
              <a:gd name="connsiteY11" fmla="*/ 3029910 h 3984197"/>
              <a:gd name="connsiteX12" fmla="*/ 1407430 w 3918402"/>
              <a:gd name="connsiteY12" fmla="*/ 3201360 h 3984197"/>
              <a:gd name="connsiteX13" fmla="*/ 1369330 w 3918402"/>
              <a:gd name="connsiteY13" fmla="*/ 3493460 h 3984197"/>
              <a:gd name="connsiteX14" fmla="*/ 1604280 w 3918402"/>
              <a:gd name="connsiteY14" fmla="*/ 3696660 h 3984197"/>
              <a:gd name="connsiteX15" fmla="*/ 1597930 w 3918402"/>
              <a:gd name="connsiteY15" fmla="*/ 3947485 h 3984197"/>
              <a:gd name="connsiteX16" fmla="*/ 931180 w 3918402"/>
              <a:gd name="connsiteY16" fmla="*/ 3972885 h 3984197"/>
              <a:gd name="connsiteX17" fmla="*/ 664720 w 3918402"/>
              <a:gd name="connsiteY17" fmla="*/ 3850462 h 3984197"/>
              <a:gd name="connsiteX18" fmla="*/ 544598 w 3918402"/>
              <a:gd name="connsiteY18" fmla="*/ 3696182 h 3984197"/>
              <a:gd name="connsiteX19" fmla="*/ 547006 w 3918402"/>
              <a:gd name="connsiteY19" fmla="*/ 2652101 h 3984197"/>
              <a:gd name="connsiteX20" fmla="*/ 1 w 3918402"/>
              <a:gd name="connsiteY20" fmla="*/ 1430470 h 3984197"/>
              <a:gd name="connsiteX21" fmla="*/ 1908389 w 3918402"/>
              <a:gd name="connsiteY21" fmla="*/ 2 h 3984197"/>
              <a:gd name="connsiteX0" fmla="*/ 1908392 w 3918405"/>
              <a:gd name="connsiteY0" fmla="*/ 2 h 3984197"/>
              <a:gd name="connsiteX1" fmla="*/ 3918234 w 3918405"/>
              <a:gd name="connsiteY1" fmla="*/ 1433864 h 3984197"/>
              <a:gd name="connsiteX2" fmla="*/ 3285401 w 3918405"/>
              <a:gd name="connsiteY2" fmla="*/ 2641282 h 3984197"/>
              <a:gd name="connsiteX3" fmla="*/ 3291840 w 3918405"/>
              <a:gd name="connsiteY3" fmla="*/ 3472468 h 3984197"/>
              <a:gd name="connsiteX4" fmla="*/ 3198453 w 3918405"/>
              <a:gd name="connsiteY4" fmla="*/ 3668249 h 3984197"/>
              <a:gd name="connsiteX5" fmla="*/ 3042558 w 3918405"/>
              <a:gd name="connsiteY5" fmla="*/ 3785560 h 3984197"/>
              <a:gd name="connsiteX6" fmla="*/ 2629808 w 3918405"/>
              <a:gd name="connsiteY6" fmla="*/ 3680785 h 3984197"/>
              <a:gd name="connsiteX7" fmla="*/ 2553608 w 3918405"/>
              <a:gd name="connsiteY7" fmla="*/ 3464885 h 3984197"/>
              <a:gd name="connsiteX8" fmla="*/ 2659836 w 3918405"/>
              <a:gd name="connsiteY8" fmla="*/ 3349625 h 3984197"/>
              <a:gd name="connsiteX9" fmla="*/ 2659995 w 3918405"/>
              <a:gd name="connsiteY9" fmla="*/ 3138444 h 3984197"/>
              <a:gd name="connsiteX10" fmla="*/ 2270943 w 3918405"/>
              <a:gd name="connsiteY10" fmla="*/ 2966299 h 3984197"/>
              <a:gd name="connsiteX11" fmla="*/ 1709058 w 3918405"/>
              <a:gd name="connsiteY11" fmla="*/ 3029910 h 3984197"/>
              <a:gd name="connsiteX12" fmla="*/ 1407433 w 3918405"/>
              <a:gd name="connsiteY12" fmla="*/ 3201360 h 3984197"/>
              <a:gd name="connsiteX13" fmla="*/ 1369333 w 3918405"/>
              <a:gd name="connsiteY13" fmla="*/ 3493460 h 3984197"/>
              <a:gd name="connsiteX14" fmla="*/ 1604283 w 3918405"/>
              <a:gd name="connsiteY14" fmla="*/ 3696660 h 3984197"/>
              <a:gd name="connsiteX15" fmla="*/ 1597933 w 3918405"/>
              <a:gd name="connsiteY15" fmla="*/ 3947485 h 3984197"/>
              <a:gd name="connsiteX16" fmla="*/ 931183 w 3918405"/>
              <a:gd name="connsiteY16" fmla="*/ 3972885 h 3984197"/>
              <a:gd name="connsiteX17" fmla="*/ 664723 w 3918405"/>
              <a:gd name="connsiteY17" fmla="*/ 3850462 h 3984197"/>
              <a:gd name="connsiteX18" fmla="*/ 544601 w 3918405"/>
              <a:gd name="connsiteY18" fmla="*/ 3696182 h 3984197"/>
              <a:gd name="connsiteX19" fmla="*/ 547009 w 3918405"/>
              <a:gd name="connsiteY19" fmla="*/ 2652101 h 3984197"/>
              <a:gd name="connsiteX20" fmla="*/ 4 w 3918405"/>
              <a:gd name="connsiteY20" fmla="*/ 1430470 h 3984197"/>
              <a:gd name="connsiteX21" fmla="*/ 1908392 w 3918405"/>
              <a:gd name="connsiteY21" fmla="*/ 2 h 3984197"/>
              <a:gd name="connsiteX0" fmla="*/ 1908392 w 3918405"/>
              <a:gd name="connsiteY0" fmla="*/ 341 h 3984536"/>
              <a:gd name="connsiteX1" fmla="*/ 3918234 w 3918405"/>
              <a:gd name="connsiteY1" fmla="*/ 1434203 h 3984536"/>
              <a:gd name="connsiteX2" fmla="*/ 3285401 w 3918405"/>
              <a:gd name="connsiteY2" fmla="*/ 2641621 h 3984536"/>
              <a:gd name="connsiteX3" fmla="*/ 3291840 w 3918405"/>
              <a:gd name="connsiteY3" fmla="*/ 3472807 h 3984536"/>
              <a:gd name="connsiteX4" fmla="*/ 3198453 w 3918405"/>
              <a:gd name="connsiteY4" fmla="*/ 3668588 h 3984536"/>
              <a:gd name="connsiteX5" fmla="*/ 3042558 w 3918405"/>
              <a:gd name="connsiteY5" fmla="*/ 3785899 h 3984536"/>
              <a:gd name="connsiteX6" fmla="*/ 2629808 w 3918405"/>
              <a:gd name="connsiteY6" fmla="*/ 3681124 h 3984536"/>
              <a:gd name="connsiteX7" fmla="*/ 2553608 w 3918405"/>
              <a:gd name="connsiteY7" fmla="*/ 3465224 h 3984536"/>
              <a:gd name="connsiteX8" fmla="*/ 2659836 w 3918405"/>
              <a:gd name="connsiteY8" fmla="*/ 3349964 h 3984536"/>
              <a:gd name="connsiteX9" fmla="*/ 2659995 w 3918405"/>
              <a:gd name="connsiteY9" fmla="*/ 3138783 h 3984536"/>
              <a:gd name="connsiteX10" fmla="*/ 2270943 w 3918405"/>
              <a:gd name="connsiteY10" fmla="*/ 2966638 h 3984536"/>
              <a:gd name="connsiteX11" fmla="*/ 1709058 w 3918405"/>
              <a:gd name="connsiteY11" fmla="*/ 3030249 h 3984536"/>
              <a:gd name="connsiteX12" fmla="*/ 1407433 w 3918405"/>
              <a:gd name="connsiteY12" fmla="*/ 3201699 h 3984536"/>
              <a:gd name="connsiteX13" fmla="*/ 1369333 w 3918405"/>
              <a:gd name="connsiteY13" fmla="*/ 3493799 h 3984536"/>
              <a:gd name="connsiteX14" fmla="*/ 1604283 w 3918405"/>
              <a:gd name="connsiteY14" fmla="*/ 3696999 h 3984536"/>
              <a:gd name="connsiteX15" fmla="*/ 1597933 w 3918405"/>
              <a:gd name="connsiteY15" fmla="*/ 3947824 h 3984536"/>
              <a:gd name="connsiteX16" fmla="*/ 931183 w 3918405"/>
              <a:gd name="connsiteY16" fmla="*/ 3973224 h 3984536"/>
              <a:gd name="connsiteX17" fmla="*/ 664723 w 3918405"/>
              <a:gd name="connsiteY17" fmla="*/ 3850801 h 3984536"/>
              <a:gd name="connsiteX18" fmla="*/ 544601 w 3918405"/>
              <a:gd name="connsiteY18" fmla="*/ 3696521 h 3984536"/>
              <a:gd name="connsiteX19" fmla="*/ 547009 w 3918405"/>
              <a:gd name="connsiteY19" fmla="*/ 2652440 h 3984536"/>
              <a:gd name="connsiteX20" fmla="*/ 4 w 3918405"/>
              <a:gd name="connsiteY20" fmla="*/ 1430809 h 3984536"/>
              <a:gd name="connsiteX21" fmla="*/ 1908392 w 3918405"/>
              <a:gd name="connsiteY21" fmla="*/ 341 h 3984536"/>
              <a:gd name="connsiteX0" fmla="*/ 1908392 w 3918234"/>
              <a:gd name="connsiteY0" fmla="*/ 341 h 3984536"/>
              <a:gd name="connsiteX1" fmla="*/ 3918234 w 3918234"/>
              <a:gd name="connsiteY1" fmla="*/ 1434203 h 3984536"/>
              <a:gd name="connsiteX2" fmla="*/ 3285401 w 3918234"/>
              <a:gd name="connsiteY2" fmla="*/ 2641621 h 3984536"/>
              <a:gd name="connsiteX3" fmla="*/ 3291840 w 3918234"/>
              <a:gd name="connsiteY3" fmla="*/ 3472807 h 3984536"/>
              <a:gd name="connsiteX4" fmla="*/ 3198453 w 3918234"/>
              <a:gd name="connsiteY4" fmla="*/ 3668588 h 3984536"/>
              <a:gd name="connsiteX5" fmla="*/ 3042558 w 3918234"/>
              <a:gd name="connsiteY5" fmla="*/ 3785899 h 3984536"/>
              <a:gd name="connsiteX6" fmla="*/ 2629808 w 3918234"/>
              <a:gd name="connsiteY6" fmla="*/ 3681124 h 3984536"/>
              <a:gd name="connsiteX7" fmla="*/ 2553608 w 3918234"/>
              <a:gd name="connsiteY7" fmla="*/ 3465224 h 3984536"/>
              <a:gd name="connsiteX8" fmla="*/ 2659836 w 3918234"/>
              <a:gd name="connsiteY8" fmla="*/ 3349964 h 3984536"/>
              <a:gd name="connsiteX9" fmla="*/ 2659995 w 3918234"/>
              <a:gd name="connsiteY9" fmla="*/ 3138783 h 3984536"/>
              <a:gd name="connsiteX10" fmla="*/ 2270943 w 3918234"/>
              <a:gd name="connsiteY10" fmla="*/ 2966638 h 3984536"/>
              <a:gd name="connsiteX11" fmla="*/ 1709058 w 3918234"/>
              <a:gd name="connsiteY11" fmla="*/ 3030249 h 3984536"/>
              <a:gd name="connsiteX12" fmla="*/ 1407433 w 3918234"/>
              <a:gd name="connsiteY12" fmla="*/ 3201699 h 3984536"/>
              <a:gd name="connsiteX13" fmla="*/ 1369333 w 3918234"/>
              <a:gd name="connsiteY13" fmla="*/ 3493799 h 3984536"/>
              <a:gd name="connsiteX14" fmla="*/ 1604283 w 3918234"/>
              <a:gd name="connsiteY14" fmla="*/ 3696999 h 3984536"/>
              <a:gd name="connsiteX15" fmla="*/ 1597933 w 3918234"/>
              <a:gd name="connsiteY15" fmla="*/ 3947824 h 3984536"/>
              <a:gd name="connsiteX16" fmla="*/ 931183 w 3918234"/>
              <a:gd name="connsiteY16" fmla="*/ 3973224 h 3984536"/>
              <a:gd name="connsiteX17" fmla="*/ 664723 w 3918234"/>
              <a:gd name="connsiteY17" fmla="*/ 3850801 h 3984536"/>
              <a:gd name="connsiteX18" fmla="*/ 544601 w 3918234"/>
              <a:gd name="connsiteY18" fmla="*/ 3696521 h 3984536"/>
              <a:gd name="connsiteX19" fmla="*/ 547009 w 3918234"/>
              <a:gd name="connsiteY19" fmla="*/ 2652440 h 3984536"/>
              <a:gd name="connsiteX20" fmla="*/ 4 w 3918234"/>
              <a:gd name="connsiteY20" fmla="*/ 1430809 h 3984536"/>
              <a:gd name="connsiteX21" fmla="*/ 1908392 w 3918234"/>
              <a:gd name="connsiteY21" fmla="*/ 341 h 3984536"/>
              <a:gd name="connsiteX0" fmla="*/ 1908389 w 3918231"/>
              <a:gd name="connsiteY0" fmla="*/ 307 h 3984502"/>
              <a:gd name="connsiteX1" fmla="*/ 3918231 w 3918231"/>
              <a:gd name="connsiteY1" fmla="*/ 1434169 h 3984502"/>
              <a:gd name="connsiteX2" fmla="*/ 3285398 w 3918231"/>
              <a:gd name="connsiteY2" fmla="*/ 2641587 h 3984502"/>
              <a:gd name="connsiteX3" fmla="*/ 3291837 w 3918231"/>
              <a:gd name="connsiteY3" fmla="*/ 3472773 h 3984502"/>
              <a:gd name="connsiteX4" fmla="*/ 3198450 w 3918231"/>
              <a:gd name="connsiteY4" fmla="*/ 3668554 h 3984502"/>
              <a:gd name="connsiteX5" fmla="*/ 3042555 w 3918231"/>
              <a:gd name="connsiteY5" fmla="*/ 3785865 h 3984502"/>
              <a:gd name="connsiteX6" fmla="*/ 2629805 w 3918231"/>
              <a:gd name="connsiteY6" fmla="*/ 3681090 h 3984502"/>
              <a:gd name="connsiteX7" fmla="*/ 2553605 w 3918231"/>
              <a:gd name="connsiteY7" fmla="*/ 3465190 h 3984502"/>
              <a:gd name="connsiteX8" fmla="*/ 2659833 w 3918231"/>
              <a:gd name="connsiteY8" fmla="*/ 3349930 h 3984502"/>
              <a:gd name="connsiteX9" fmla="*/ 2659992 w 3918231"/>
              <a:gd name="connsiteY9" fmla="*/ 3138749 h 3984502"/>
              <a:gd name="connsiteX10" fmla="*/ 2270940 w 3918231"/>
              <a:gd name="connsiteY10" fmla="*/ 2966604 h 3984502"/>
              <a:gd name="connsiteX11" fmla="*/ 1709055 w 3918231"/>
              <a:gd name="connsiteY11" fmla="*/ 3030215 h 3984502"/>
              <a:gd name="connsiteX12" fmla="*/ 1407430 w 3918231"/>
              <a:gd name="connsiteY12" fmla="*/ 3201665 h 3984502"/>
              <a:gd name="connsiteX13" fmla="*/ 1369330 w 3918231"/>
              <a:gd name="connsiteY13" fmla="*/ 3493765 h 3984502"/>
              <a:gd name="connsiteX14" fmla="*/ 1604280 w 3918231"/>
              <a:gd name="connsiteY14" fmla="*/ 3696965 h 3984502"/>
              <a:gd name="connsiteX15" fmla="*/ 1597930 w 3918231"/>
              <a:gd name="connsiteY15" fmla="*/ 3947790 h 3984502"/>
              <a:gd name="connsiteX16" fmla="*/ 931180 w 3918231"/>
              <a:gd name="connsiteY16" fmla="*/ 3973190 h 3984502"/>
              <a:gd name="connsiteX17" fmla="*/ 664720 w 3918231"/>
              <a:gd name="connsiteY17" fmla="*/ 3850767 h 3984502"/>
              <a:gd name="connsiteX18" fmla="*/ 544598 w 3918231"/>
              <a:gd name="connsiteY18" fmla="*/ 3696487 h 3984502"/>
              <a:gd name="connsiteX19" fmla="*/ 547006 w 3918231"/>
              <a:gd name="connsiteY19" fmla="*/ 2652406 h 3984502"/>
              <a:gd name="connsiteX20" fmla="*/ 1 w 3918231"/>
              <a:gd name="connsiteY20" fmla="*/ 1430775 h 3984502"/>
              <a:gd name="connsiteX21" fmla="*/ 1908389 w 3918231"/>
              <a:gd name="connsiteY21" fmla="*/ 307 h 3984502"/>
              <a:gd name="connsiteX0" fmla="*/ 1908389 w 3918231"/>
              <a:gd name="connsiteY0" fmla="*/ 61 h 3984256"/>
              <a:gd name="connsiteX1" fmla="*/ 3918231 w 3918231"/>
              <a:gd name="connsiteY1" fmla="*/ 1433923 h 3984256"/>
              <a:gd name="connsiteX2" fmla="*/ 3285398 w 3918231"/>
              <a:gd name="connsiteY2" fmla="*/ 2641341 h 3984256"/>
              <a:gd name="connsiteX3" fmla="*/ 3291837 w 3918231"/>
              <a:gd name="connsiteY3" fmla="*/ 3472527 h 3984256"/>
              <a:gd name="connsiteX4" fmla="*/ 3198450 w 3918231"/>
              <a:gd name="connsiteY4" fmla="*/ 3668308 h 3984256"/>
              <a:gd name="connsiteX5" fmla="*/ 3042555 w 3918231"/>
              <a:gd name="connsiteY5" fmla="*/ 3785619 h 3984256"/>
              <a:gd name="connsiteX6" fmla="*/ 2629805 w 3918231"/>
              <a:gd name="connsiteY6" fmla="*/ 3680844 h 3984256"/>
              <a:gd name="connsiteX7" fmla="*/ 2553605 w 3918231"/>
              <a:gd name="connsiteY7" fmla="*/ 3464944 h 3984256"/>
              <a:gd name="connsiteX8" fmla="*/ 2659833 w 3918231"/>
              <a:gd name="connsiteY8" fmla="*/ 3349684 h 3984256"/>
              <a:gd name="connsiteX9" fmla="*/ 2659992 w 3918231"/>
              <a:gd name="connsiteY9" fmla="*/ 3138503 h 3984256"/>
              <a:gd name="connsiteX10" fmla="*/ 2270940 w 3918231"/>
              <a:gd name="connsiteY10" fmla="*/ 2966358 h 3984256"/>
              <a:gd name="connsiteX11" fmla="*/ 1709055 w 3918231"/>
              <a:gd name="connsiteY11" fmla="*/ 3029969 h 3984256"/>
              <a:gd name="connsiteX12" fmla="*/ 1407430 w 3918231"/>
              <a:gd name="connsiteY12" fmla="*/ 3201419 h 3984256"/>
              <a:gd name="connsiteX13" fmla="*/ 1369330 w 3918231"/>
              <a:gd name="connsiteY13" fmla="*/ 3493519 h 3984256"/>
              <a:gd name="connsiteX14" fmla="*/ 1604280 w 3918231"/>
              <a:gd name="connsiteY14" fmla="*/ 3696719 h 3984256"/>
              <a:gd name="connsiteX15" fmla="*/ 1597930 w 3918231"/>
              <a:gd name="connsiteY15" fmla="*/ 3947544 h 3984256"/>
              <a:gd name="connsiteX16" fmla="*/ 931180 w 3918231"/>
              <a:gd name="connsiteY16" fmla="*/ 3972944 h 3984256"/>
              <a:gd name="connsiteX17" fmla="*/ 664720 w 3918231"/>
              <a:gd name="connsiteY17" fmla="*/ 3850521 h 3984256"/>
              <a:gd name="connsiteX18" fmla="*/ 544598 w 3918231"/>
              <a:gd name="connsiteY18" fmla="*/ 3696241 h 3984256"/>
              <a:gd name="connsiteX19" fmla="*/ 547006 w 3918231"/>
              <a:gd name="connsiteY19" fmla="*/ 2652160 h 3984256"/>
              <a:gd name="connsiteX20" fmla="*/ 1 w 3918231"/>
              <a:gd name="connsiteY20" fmla="*/ 1430529 h 3984256"/>
              <a:gd name="connsiteX21" fmla="*/ 1908389 w 3918231"/>
              <a:gd name="connsiteY21" fmla="*/ 61 h 3984256"/>
              <a:gd name="connsiteX0" fmla="*/ 2018964 w 4028806"/>
              <a:gd name="connsiteY0" fmla="*/ 6 h 3984201"/>
              <a:gd name="connsiteX1" fmla="*/ 4028806 w 4028806"/>
              <a:gd name="connsiteY1" fmla="*/ 1433868 h 3984201"/>
              <a:gd name="connsiteX2" fmla="*/ 3395973 w 4028806"/>
              <a:gd name="connsiteY2" fmla="*/ 2641286 h 3984201"/>
              <a:gd name="connsiteX3" fmla="*/ 3402412 w 4028806"/>
              <a:gd name="connsiteY3" fmla="*/ 3472472 h 3984201"/>
              <a:gd name="connsiteX4" fmla="*/ 3309025 w 4028806"/>
              <a:gd name="connsiteY4" fmla="*/ 3668253 h 3984201"/>
              <a:gd name="connsiteX5" fmla="*/ 3153130 w 4028806"/>
              <a:gd name="connsiteY5" fmla="*/ 3785564 h 3984201"/>
              <a:gd name="connsiteX6" fmla="*/ 2740380 w 4028806"/>
              <a:gd name="connsiteY6" fmla="*/ 3680789 h 3984201"/>
              <a:gd name="connsiteX7" fmla="*/ 2664180 w 4028806"/>
              <a:gd name="connsiteY7" fmla="*/ 3464889 h 3984201"/>
              <a:gd name="connsiteX8" fmla="*/ 2770408 w 4028806"/>
              <a:gd name="connsiteY8" fmla="*/ 3349629 h 3984201"/>
              <a:gd name="connsiteX9" fmla="*/ 2770567 w 4028806"/>
              <a:gd name="connsiteY9" fmla="*/ 3138448 h 3984201"/>
              <a:gd name="connsiteX10" fmla="*/ 2381515 w 4028806"/>
              <a:gd name="connsiteY10" fmla="*/ 2966303 h 3984201"/>
              <a:gd name="connsiteX11" fmla="*/ 1819630 w 4028806"/>
              <a:gd name="connsiteY11" fmla="*/ 3029914 h 3984201"/>
              <a:gd name="connsiteX12" fmla="*/ 1518005 w 4028806"/>
              <a:gd name="connsiteY12" fmla="*/ 3201364 h 3984201"/>
              <a:gd name="connsiteX13" fmla="*/ 1479905 w 4028806"/>
              <a:gd name="connsiteY13" fmla="*/ 3493464 h 3984201"/>
              <a:gd name="connsiteX14" fmla="*/ 1714855 w 4028806"/>
              <a:gd name="connsiteY14" fmla="*/ 3696664 h 3984201"/>
              <a:gd name="connsiteX15" fmla="*/ 1708505 w 4028806"/>
              <a:gd name="connsiteY15" fmla="*/ 3947489 h 3984201"/>
              <a:gd name="connsiteX16" fmla="*/ 1041755 w 4028806"/>
              <a:gd name="connsiteY16" fmla="*/ 3972889 h 3984201"/>
              <a:gd name="connsiteX17" fmla="*/ 775295 w 4028806"/>
              <a:gd name="connsiteY17" fmla="*/ 3850466 h 3984201"/>
              <a:gd name="connsiteX18" fmla="*/ 655173 w 4028806"/>
              <a:gd name="connsiteY18" fmla="*/ 3696186 h 3984201"/>
              <a:gd name="connsiteX19" fmla="*/ 657581 w 4028806"/>
              <a:gd name="connsiteY19" fmla="*/ 2652105 h 3984201"/>
              <a:gd name="connsiteX20" fmla="*/ 0 w 4028806"/>
              <a:gd name="connsiteY20" fmla="*/ 1422833 h 3984201"/>
              <a:gd name="connsiteX21" fmla="*/ 2018964 w 4028806"/>
              <a:gd name="connsiteY21" fmla="*/ 6 h 3984201"/>
              <a:gd name="connsiteX0" fmla="*/ 2014156 w 4023998"/>
              <a:gd name="connsiteY0" fmla="*/ 6 h 3984201"/>
              <a:gd name="connsiteX1" fmla="*/ 4023998 w 4023998"/>
              <a:gd name="connsiteY1" fmla="*/ 1433868 h 3984201"/>
              <a:gd name="connsiteX2" fmla="*/ 3391165 w 4023998"/>
              <a:gd name="connsiteY2" fmla="*/ 2641286 h 3984201"/>
              <a:gd name="connsiteX3" fmla="*/ 3397604 w 4023998"/>
              <a:gd name="connsiteY3" fmla="*/ 3472472 h 3984201"/>
              <a:gd name="connsiteX4" fmla="*/ 3304217 w 4023998"/>
              <a:gd name="connsiteY4" fmla="*/ 3668253 h 3984201"/>
              <a:gd name="connsiteX5" fmla="*/ 3148322 w 4023998"/>
              <a:gd name="connsiteY5" fmla="*/ 3785564 h 3984201"/>
              <a:gd name="connsiteX6" fmla="*/ 2735572 w 4023998"/>
              <a:gd name="connsiteY6" fmla="*/ 3680789 h 3984201"/>
              <a:gd name="connsiteX7" fmla="*/ 2659372 w 4023998"/>
              <a:gd name="connsiteY7" fmla="*/ 3464889 h 3984201"/>
              <a:gd name="connsiteX8" fmla="*/ 2765600 w 4023998"/>
              <a:gd name="connsiteY8" fmla="*/ 3349629 h 3984201"/>
              <a:gd name="connsiteX9" fmla="*/ 2765759 w 4023998"/>
              <a:gd name="connsiteY9" fmla="*/ 3138448 h 3984201"/>
              <a:gd name="connsiteX10" fmla="*/ 2376707 w 4023998"/>
              <a:gd name="connsiteY10" fmla="*/ 2966303 h 3984201"/>
              <a:gd name="connsiteX11" fmla="*/ 1814822 w 4023998"/>
              <a:gd name="connsiteY11" fmla="*/ 3029914 h 3984201"/>
              <a:gd name="connsiteX12" fmla="*/ 1513197 w 4023998"/>
              <a:gd name="connsiteY12" fmla="*/ 3201364 h 3984201"/>
              <a:gd name="connsiteX13" fmla="*/ 1475097 w 4023998"/>
              <a:gd name="connsiteY13" fmla="*/ 3493464 h 3984201"/>
              <a:gd name="connsiteX14" fmla="*/ 1710047 w 4023998"/>
              <a:gd name="connsiteY14" fmla="*/ 3696664 h 3984201"/>
              <a:gd name="connsiteX15" fmla="*/ 1703697 w 4023998"/>
              <a:gd name="connsiteY15" fmla="*/ 3947489 h 3984201"/>
              <a:gd name="connsiteX16" fmla="*/ 1036947 w 4023998"/>
              <a:gd name="connsiteY16" fmla="*/ 3972889 h 3984201"/>
              <a:gd name="connsiteX17" fmla="*/ 770487 w 4023998"/>
              <a:gd name="connsiteY17" fmla="*/ 3850466 h 3984201"/>
              <a:gd name="connsiteX18" fmla="*/ 650365 w 4023998"/>
              <a:gd name="connsiteY18" fmla="*/ 3696186 h 3984201"/>
              <a:gd name="connsiteX19" fmla="*/ 652773 w 4023998"/>
              <a:gd name="connsiteY19" fmla="*/ 2652105 h 3984201"/>
              <a:gd name="connsiteX20" fmla="*/ 0 w 4023998"/>
              <a:gd name="connsiteY20" fmla="*/ 1422832 h 3984201"/>
              <a:gd name="connsiteX21" fmla="*/ 2014156 w 4023998"/>
              <a:gd name="connsiteY21" fmla="*/ 6 h 3984201"/>
              <a:gd name="connsiteX0" fmla="*/ 2009348 w 4019190"/>
              <a:gd name="connsiteY0" fmla="*/ 35 h 3984230"/>
              <a:gd name="connsiteX1" fmla="*/ 4019190 w 4019190"/>
              <a:gd name="connsiteY1" fmla="*/ 1433897 h 3984230"/>
              <a:gd name="connsiteX2" fmla="*/ 3386357 w 4019190"/>
              <a:gd name="connsiteY2" fmla="*/ 2641315 h 3984230"/>
              <a:gd name="connsiteX3" fmla="*/ 3392796 w 4019190"/>
              <a:gd name="connsiteY3" fmla="*/ 3472501 h 3984230"/>
              <a:gd name="connsiteX4" fmla="*/ 3299409 w 4019190"/>
              <a:gd name="connsiteY4" fmla="*/ 3668282 h 3984230"/>
              <a:gd name="connsiteX5" fmla="*/ 3143514 w 4019190"/>
              <a:gd name="connsiteY5" fmla="*/ 3785593 h 3984230"/>
              <a:gd name="connsiteX6" fmla="*/ 2730764 w 4019190"/>
              <a:gd name="connsiteY6" fmla="*/ 3680818 h 3984230"/>
              <a:gd name="connsiteX7" fmla="*/ 2654564 w 4019190"/>
              <a:gd name="connsiteY7" fmla="*/ 3464918 h 3984230"/>
              <a:gd name="connsiteX8" fmla="*/ 2760792 w 4019190"/>
              <a:gd name="connsiteY8" fmla="*/ 3349658 h 3984230"/>
              <a:gd name="connsiteX9" fmla="*/ 2760951 w 4019190"/>
              <a:gd name="connsiteY9" fmla="*/ 3138477 h 3984230"/>
              <a:gd name="connsiteX10" fmla="*/ 2371899 w 4019190"/>
              <a:gd name="connsiteY10" fmla="*/ 2966332 h 3984230"/>
              <a:gd name="connsiteX11" fmla="*/ 1810014 w 4019190"/>
              <a:gd name="connsiteY11" fmla="*/ 3029943 h 3984230"/>
              <a:gd name="connsiteX12" fmla="*/ 1508389 w 4019190"/>
              <a:gd name="connsiteY12" fmla="*/ 3201393 h 3984230"/>
              <a:gd name="connsiteX13" fmla="*/ 1470289 w 4019190"/>
              <a:gd name="connsiteY13" fmla="*/ 3493493 h 3984230"/>
              <a:gd name="connsiteX14" fmla="*/ 1705239 w 4019190"/>
              <a:gd name="connsiteY14" fmla="*/ 3696693 h 3984230"/>
              <a:gd name="connsiteX15" fmla="*/ 1698889 w 4019190"/>
              <a:gd name="connsiteY15" fmla="*/ 3947518 h 3984230"/>
              <a:gd name="connsiteX16" fmla="*/ 1032139 w 4019190"/>
              <a:gd name="connsiteY16" fmla="*/ 3972918 h 3984230"/>
              <a:gd name="connsiteX17" fmla="*/ 765679 w 4019190"/>
              <a:gd name="connsiteY17" fmla="*/ 3850495 h 3984230"/>
              <a:gd name="connsiteX18" fmla="*/ 645557 w 4019190"/>
              <a:gd name="connsiteY18" fmla="*/ 3696215 h 3984230"/>
              <a:gd name="connsiteX19" fmla="*/ 647965 w 4019190"/>
              <a:gd name="connsiteY19" fmla="*/ 2652134 h 3984230"/>
              <a:gd name="connsiteX20" fmla="*/ 0 w 4019190"/>
              <a:gd name="connsiteY20" fmla="*/ 1407577 h 3984230"/>
              <a:gd name="connsiteX21" fmla="*/ 2009348 w 4019190"/>
              <a:gd name="connsiteY21" fmla="*/ 35 h 3984230"/>
              <a:gd name="connsiteX0" fmla="*/ 2004540 w 4014382"/>
              <a:gd name="connsiteY0" fmla="*/ 88 h 3984283"/>
              <a:gd name="connsiteX1" fmla="*/ 4014382 w 4014382"/>
              <a:gd name="connsiteY1" fmla="*/ 1433950 h 3984283"/>
              <a:gd name="connsiteX2" fmla="*/ 3381549 w 4014382"/>
              <a:gd name="connsiteY2" fmla="*/ 2641368 h 3984283"/>
              <a:gd name="connsiteX3" fmla="*/ 3387988 w 4014382"/>
              <a:gd name="connsiteY3" fmla="*/ 3472554 h 3984283"/>
              <a:gd name="connsiteX4" fmla="*/ 3294601 w 4014382"/>
              <a:gd name="connsiteY4" fmla="*/ 3668335 h 3984283"/>
              <a:gd name="connsiteX5" fmla="*/ 3138706 w 4014382"/>
              <a:gd name="connsiteY5" fmla="*/ 3785646 h 3984283"/>
              <a:gd name="connsiteX6" fmla="*/ 2725956 w 4014382"/>
              <a:gd name="connsiteY6" fmla="*/ 3680871 h 3984283"/>
              <a:gd name="connsiteX7" fmla="*/ 2649756 w 4014382"/>
              <a:gd name="connsiteY7" fmla="*/ 3464971 h 3984283"/>
              <a:gd name="connsiteX8" fmla="*/ 2755984 w 4014382"/>
              <a:gd name="connsiteY8" fmla="*/ 3349711 h 3984283"/>
              <a:gd name="connsiteX9" fmla="*/ 2756143 w 4014382"/>
              <a:gd name="connsiteY9" fmla="*/ 3138530 h 3984283"/>
              <a:gd name="connsiteX10" fmla="*/ 2367091 w 4014382"/>
              <a:gd name="connsiteY10" fmla="*/ 2966385 h 3984283"/>
              <a:gd name="connsiteX11" fmla="*/ 1805206 w 4014382"/>
              <a:gd name="connsiteY11" fmla="*/ 3029996 h 3984283"/>
              <a:gd name="connsiteX12" fmla="*/ 1503581 w 4014382"/>
              <a:gd name="connsiteY12" fmla="*/ 3201446 h 3984283"/>
              <a:gd name="connsiteX13" fmla="*/ 1465481 w 4014382"/>
              <a:gd name="connsiteY13" fmla="*/ 3493546 h 3984283"/>
              <a:gd name="connsiteX14" fmla="*/ 1700431 w 4014382"/>
              <a:gd name="connsiteY14" fmla="*/ 3696746 h 3984283"/>
              <a:gd name="connsiteX15" fmla="*/ 1694081 w 4014382"/>
              <a:gd name="connsiteY15" fmla="*/ 3947571 h 3984283"/>
              <a:gd name="connsiteX16" fmla="*/ 1027331 w 4014382"/>
              <a:gd name="connsiteY16" fmla="*/ 3972971 h 3984283"/>
              <a:gd name="connsiteX17" fmla="*/ 760871 w 4014382"/>
              <a:gd name="connsiteY17" fmla="*/ 3850548 h 3984283"/>
              <a:gd name="connsiteX18" fmla="*/ 640749 w 4014382"/>
              <a:gd name="connsiteY18" fmla="*/ 3696268 h 3984283"/>
              <a:gd name="connsiteX19" fmla="*/ 643157 w 4014382"/>
              <a:gd name="connsiteY19" fmla="*/ 2652187 h 3984283"/>
              <a:gd name="connsiteX20" fmla="*/ 0 w 4014382"/>
              <a:gd name="connsiteY20" fmla="*/ 1392346 h 3984283"/>
              <a:gd name="connsiteX21" fmla="*/ 2004540 w 4014382"/>
              <a:gd name="connsiteY21" fmla="*/ 88 h 3984283"/>
              <a:gd name="connsiteX0" fmla="*/ 2004540 w 4023997"/>
              <a:gd name="connsiteY0" fmla="*/ 350 h 3984545"/>
              <a:gd name="connsiteX1" fmla="*/ 4023997 w 4023997"/>
              <a:gd name="connsiteY1" fmla="*/ 1319581 h 3984545"/>
              <a:gd name="connsiteX2" fmla="*/ 3381549 w 4023997"/>
              <a:gd name="connsiteY2" fmla="*/ 2641630 h 3984545"/>
              <a:gd name="connsiteX3" fmla="*/ 3387988 w 4023997"/>
              <a:gd name="connsiteY3" fmla="*/ 3472816 h 3984545"/>
              <a:gd name="connsiteX4" fmla="*/ 3294601 w 4023997"/>
              <a:gd name="connsiteY4" fmla="*/ 3668597 h 3984545"/>
              <a:gd name="connsiteX5" fmla="*/ 3138706 w 4023997"/>
              <a:gd name="connsiteY5" fmla="*/ 3785908 h 3984545"/>
              <a:gd name="connsiteX6" fmla="*/ 2725956 w 4023997"/>
              <a:gd name="connsiteY6" fmla="*/ 3681133 h 3984545"/>
              <a:gd name="connsiteX7" fmla="*/ 2649756 w 4023997"/>
              <a:gd name="connsiteY7" fmla="*/ 3465233 h 3984545"/>
              <a:gd name="connsiteX8" fmla="*/ 2755984 w 4023997"/>
              <a:gd name="connsiteY8" fmla="*/ 3349973 h 3984545"/>
              <a:gd name="connsiteX9" fmla="*/ 2756143 w 4023997"/>
              <a:gd name="connsiteY9" fmla="*/ 3138792 h 3984545"/>
              <a:gd name="connsiteX10" fmla="*/ 2367091 w 4023997"/>
              <a:gd name="connsiteY10" fmla="*/ 2966647 h 3984545"/>
              <a:gd name="connsiteX11" fmla="*/ 1805206 w 4023997"/>
              <a:gd name="connsiteY11" fmla="*/ 3030258 h 3984545"/>
              <a:gd name="connsiteX12" fmla="*/ 1503581 w 4023997"/>
              <a:gd name="connsiteY12" fmla="*/ 3201708 h 3984545"/>
              <a:gd name="connsiteX13" fmla="*/ 1465481 w 4023997"/>
              <a:gd name="connsiteY13" fmla="*/ 3493808 h 3984545"/>
              <a:gd name="connsiteX14" fmla="*/ 1700431 w 4023997"/>
              <a:gd name="connsiteY14" fmla="*/ 3697008 h 3984545"/>
              <a:gd name="connsiteX15" fmla="*/ 1694081 w 4023997"/>
              <a:gd name="connsiteY15" fmla="*/ 3947833 h 3984545"/>
              <a:gd name="connsiteX16" fmla="*/ 1027331 w 4023997"/>
              <a:gd name="connsiteY16" fmla="*/ 3973233 h 3984545"/>
              <a:gd name="connsiteX17" fmla="*/ 760871 w 4023997"/>
              <a:gd name="connsiteY17" fmla="*/ 3850810 h 3984545"/>
              <a:gd name="connsiteX18" fmla="*/ 640749 w 4023997"/>
              <a:gd name="connsiteY18" fmla="*/ 3696530 h 3984545"/>
              <a:gd name="connsiteX19" fmla="*/ 643157 w 4023997"/>
              <a:gd name="connsiteY19" fmla="*/ 2652449 h 3984545"/>
              <a:gd name="connsiteX20" fmla="*/ 0 w 4023997"/>
              <a:gd name="connsiteY20" fmla="*/ 1392608 h 3984545"/>
              <a:gd name="connsiteX21" fmla="*/ 2004540 w 4023997"/>
              <a:gd name="connsiteY21" fmla="*/ 350 h 3984545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7988 w 4023997"/>
              <a:gd name="connsiteY3" fmla="*/ 347246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49756 w 4023997"/>
              <a:gd name="connsiteY7" fmla="*/ 3464884 h 3984196"/>
              <a:gd name="connsiteX8" fmla="*/ 2755984 w 4023997"/>
              <a:gd name="connsiteY8" fmla="*/ 3349624 h 3984196"/>
              <a:gd name="connsiteX9" fmla="*/ 2756143 w 4023997"/>
              <a:gd name="connsiteY9" fmla="*/ 3138443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49756 w 4023997"/>
              <a:gd name="connsiteY7" fmla="*/ 3464884 h 3984196"/>
              <a:gd name="connsiteX8" fmla="*/ 2755984 w 4023997"/>
              <a:gd name="connsiteY8" fmla="*/ 3349624 h 3984196"/>
              <a:gd name="connsiteX9" fmla="*/ 2756143 w 4023997"/>
              <a:gd name="connsiteY9" fmla="*/ 3138443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49756 w 4023997"/>
              <a:gd name="connsiteY7" fmla="*/ 3464884 h 3984196"/>
              <a:gd name="connsiteX8" fmla="*/ 2755984 w 4023997"/>
              <a:gd name="connsiteY8" fmla="*/ 3349624 h 3984196"/>
              <a:gd name="connsiteX9" fmla="*/ 2756143 w 4023997"/>
              <a:gd name="connsiteY9" fmla="*/ 3138443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49756 w 4023997"/>
              <a:gd name="connsiteY7" fmla="*/ 3464884 h 3984196"/>
              <a:gd name="connsiteX8" fmla="*/ 2755984 w 4023997"/>
              <a:gd name="connsiteY8" fmla="*/ 3349624 h 3984196"/>
              <a:gd name="connsiteX9" fmla="*/ 2756143 w 4023997"/>
              <a:gd name="connsiteY9" fmla="*/ 3138443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49756 w 4023997"/>
              <a:gd name="connsiteY7" fmla="*/ 3464884 h 3984196"/>
              <a:gd name="connsiteX8" fmla="*/ 2755984 w 4023997"/>
              <a:gd name="connsiteY8" fmla="*/ 3349624 h 3984196"/>
              <a:gd name="connsiteX9" fmla="*/ 2756143 w 4023997"/>
              <a:gd name="connsiteY9" fmla="*/ 3138443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49756 w 4023997"/>
              <a:gd name="connsiteY7" fmla="*/ 3464884 h 3984196"/>
              <a:gd name="connsiteX8" fmla="*/ 2755984 w 4023997"/>
              <a:gd name="connsiteY8" fmla="*/ 3349624 h 3984196"/>
              <a:gd name="connsiteX9" fmla="*/ 2756143 w 4023997"/>
              <a:gd name="connsiteY9" fmla="*/ 3138443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49756 w 4023997"/>
              <a:gd name="connsiteY7" fmla="*/ 3464884 h 3984196"/>
              <a:gd name="connsiteX8" fmla="*/ 2696884 w 4023997"/>
              <a:gd name="connsiteY8" fmla="*/ 3323241 h 3984196"/>
              <a:gd name="connsiteX9" fmla="*/ 2756143 w 4023997"/>
              <a:gd name="connsiteY9" fmla="*/ 3138443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20206 w 4023997"/>
              <a:gd name="connsiteY7" fmla="*/ 3451693 h 3984196"/>
              <a:gd name="connsiteX8" fmla="*/ 2696884 w 4023997"/>
              <a:gd name="connsiteY8" fmla="*/ 3323241 h 3984196"/>
              <a:gd name="connsiteX9" fmla="*/ 2756143 w 4023997"/>
              <a:gd name="connsiteY9" fmla="*/ 3138443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20206 w 4023997"/>
              <a:gd name="connsiteY7" fmla="*/ 3451693 h 3984196"/>
              <a:gd name="connsiteX8" fmla="*/ 2684220 w 4023997"/>
              <a:gd name="connsiteY8" fmla="*/ 3316645 h 3984196"/>
              <a:gd name="connsiteX9" fmla="*/ 2756143 w 4023997"/>
              <a:gd name="connsiteY9" fmla="*/ 3138443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20206 w 4023997"/>
              <a:gd name="connsiteY7" fmla="*/ 3451693 h 3984196"/>
              <a:gd name="connsiteX8" fmla="*/ 2684220 w 4023997"/>
              <a:gd name="connsiteY8" fmla="*/ 3316645 h 3984196"/>
              <a:gd name="connsiteX9" fmla="*/ 2756143 w 4023997"/>
              <a:gd name="connsiteY9" fmla="*/ 3138443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20206 w 4023997"/>
              <a:gd name="connsiteY7" fmla="*/ 3451693 h 3984196"/>
              <a:gd name="connsiteX8" fmla="*/ 2688440 w 4023997"/>
              <a:gd name="connsiteY8" fmla="*/ 3336430 h 3984196"/>
              <a:gd name="connsiteX9" fmla="*/ 2756143 w 4023997"/>
              <a:gd name="connsiteY9" fmla="*/ 3138443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20206 w 4023997"/>
              <a:gd name="connsiteY7" fmla="*/ 3451693 h 3984196"/>
              <a:gd name="connsiteX8" fmla="*/ 2688440 w 4023997"/>
              <a:gd name="connsiteY8" fmla="*/ 3336430 h 3984196"/>
              <a:gd name="connsiteX9" fmla="*/ 2756143 w 4023997"/>
              <a:gd name="connsiteY9" fmla="*/ 3138443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20206 w 4023997"/>
              <a:gd name="connsiteY7" fmla="*/ 3451693 h 3984196"/>
              <a:gd name="connsiteX8" fmla="*/ 2688440 w 4023997"/>
              <a:gd name="connsiteY8" fmla="*/ 3336430 h 3984196"/>
              <a:gd name="connsiteX9" fmla="*/ 2760365 w 4023997"/>
              <a:gd name="connsiteY9" fmla="*/ 3125252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20206 w 4023997"/>
              <a:gd name="connsiteY7" fmla="*/ 3451693 h 3984196"/>
              <a:gd name="connsiteX8" fmla="*/ 2688440 w 4023997"/>
              <a:gd name="connsiteY8" fmla="*/ 3336430 h 3984196"/>
              <a:gd name="connsiteX9" fmla="*/ 2760365 w 4023997"/>
              <a:gd name="connsiteY9" fmla="*/ 3125252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20206 w 4023997"/>
              <a:gd name="connsiteY7" fmla="*/ 3451693 h 3984196"/>
              <a:gd name="connsiteX8" fmla="*/ 2688440 w 4023997"/>
              <a:gd name="connsiteY8" fmla="*/ 3336430 h 3984196"/>
              <a:gd name="connsiteX9" fmla="*/ 2751921 w 4023997"/>
              <a:gd name="connsiteY9" fmla="*/ 3145039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5559"/>
              <a:gd name="connsiteX1" fmla="*/ 4023997 w 4023997"/>
              <a:gd name="connsiteY1" fmla="*/ 1319232 h 3985559"/>
              <a:gd name="connsiteX2" fmla="*/ 3381549 w 4023997"/>
              <a:gd name="connsiteY2" fmla="*/ 2641281 h 3985559"/>
              <a:gd name="connsiteX3" fmla="*/ 3383180 w 4023997"/>
              <a:gd name="connsiteY3" fmla="*/ 3476287 h 3985559"/>
              <a:gd name="connsiteX4" fmla="*/ 3294601 w 4023997"/>
              <a:gd name="connsiteY4" fmla="*/ 3668248 h 3985559"/>
              <a:gd name="connsiteX5" fmla="*/ 3138706 w 4023997"/>
              <a:gd name="connsiteY5" fmla="*/ 3785559 h 3985559"/>
              <a:gd name="connsiteX6" fmla="*/ 2725956 w 4023997"/>
              <a:gd name="connsiteY6" fmla="*/ 3680784 h 3985559"/>
              <a:gd name="connsiteX7" fmla="*/ 2620206 w 4023997"/>
              <a:gd name="connsiteY7" fmla="*/ 3451693 h 3985559"/>
              <a:gd name="connsiteX8" fmla="*/ 2688440 w 4023997"/>
              <a:gd name="connsiteY8" fmla="*/ 3336430 h 3985559"/>
              <a:gd name="connsiteX9" fmla="*/ 2751921 w 4023997"/>
              <a:gd name="connsiteY9" fmla="*/ 3145039 h 3985559"/>
              <a:gd name="connsiteX10" fmla="*/ 2367091 w 4023997"/>
              <a:gd name="connsiteY10" fmla="*/ 2966298 h 3985559"/>
              <a:gd name="connsiteX11" fmla="*/ 1805206 w 4023997"/>
              <a:gd name="connsiteY11" fmla="*/ 3029909 h 3985559"/>
              <a:gd name="connsiteX12" fmla="*/ 1503581 w 4023997"/>
              <a:gd name="connsiteY12" fmla="*/ 3201359 h 3985559"/>
              <a:gd name="connsiteX13" fmla="*/ 1465481 w 4023997"/>
              <a:gd name="connsiteY13" fmla="*/ 3493459 h 3985559"/>
              <a:gd name="connsiteX14" fmla="*/ 1729980 w 4023997"/>
              <a:gd name="connsiteY14" fmla="*/ 3670278 h 3985559"/>
              <a:gd name="connsiteX15" fmla="*/ 1694081 w 4023997"/>
              <a:gd name="connsiteY15" fmla="*/ 3947484 h 3985559"/>
              <a:gd name="connsiteX16" fmla="*/ 1027331 w 4023997"/>
              <a:gd name="connsiteY16" fmla="*/ 3972884 h 3985559"/>
              <a:gd name="connsiteX17" fmla="*/ 760871 w 4023997"/>
              <a:gd name="connsiteY17" fmla="*/ 3850461 h 3985559"/>
              <a:gd name="connsiteX18" fmla="*/ 640749 w 4023997"/>
              <a:gd name="connsiteY18" fmla="*/ 3696181 h 3985559"/>
              <a:gd name="connsiteX19" fmla="*/ 643157 w 4023997"/>
              <a:gd name="connsiteY19" fmla="*/ 2652100 h 3985559"/>
              <a:gd name="connsiteX20" fmla="*/ 0 w 4023997"/>
              <a:gd name="connsiteY20" fmla="*/ 1315839 h 3985559"/>
              <a:gd name="connsiteX21" fmla="*/ 2004540 w 4023997"/>
              <a:gd name="connsiteY21" fmla="*/ 1 h 3985559"/>
              <a:gd name="connsiteX0" fmla="*/ 2004540 w 4023997"/>
              <a:gd name="connsiteY0" fmla="*/ 1 h 3985559"/>
              <a:gd name="connsiteX1" fmla="*/ 4023997 w 4023997"/>
              <a:gd name="connsiteY1" fmla="*/ 1319232 h 3985559"/>
              <a:gd name="connsiteX2" fmla="*/ 3381549 w 4023997"/>
              <a:gd name="connsiteY2" fmla="*/ 2641281 h 3985559"/>
              <a:gd name="connsiteX3" fmla="*/ 3383180 w 4023997"/>
              <a:gd name="connsiteY3" fmla="*/ 3476287 h 3985559"/>
              <a:gd name="connsiteX4" fmla="*/ 3294601 w 4023997"/>
              <a:gd name="connsiteY4" fmla="*/ 3668248 h 3985559"/>
              <a:gd name="connsiteX5" fmla="*/ 3138706 w 4023997"/>
              <a:gd name="connsiteY5" fmla="*/ 3785559 h 3985559"/>
              <a:gd name="connsiteX6" fmla="*/ 2725956 w 4023997"/>
              <a:gd name="connsiteY6" fmla="*/ 3680784 h 3985559"/>
              <a:gd name="connsiteX7" fmla="*/ 2620206 w 4023997"/>
              <a:gd name="connsiteY7" fmla="*/ 3451693 h 3985559"/>
              <a:gd name="connsiteX8" fmla="*/ 2688440 w 4023997"/>
              <a:gd name="connsiteY8" fmla="*/ 3336430 h 3985559"/>
              <a:gd name="connsiteX9" fmla="*/ 2751921 w 4023997"/>
              <a:gd name="connsiteY9" fmla="*/ 3145039 h 3985559"/>
              <a:gd name="connsiteX10" fmla="*/ 2367091 w 4023997"/>
              <a:gd name="connsiteY10" fmla="*/ 2966298 h 3985559"/>
              <a:gd name="connsiteX11" fmla="*/ 1805206 w 4023997"/>
              <a:gd name="connsiteY11" fmla="*/ 3029909 h 3985559"/>
              <a:gd name="connsiteX12" fmla="*/ 1503581 w 4023997"/>
              <a:gd name="connsiteY12" fmla="*/ 3201359 h 3985559"/>
              <a:gd name="connsiteX13" fmla="*/ 1478144 w 4023997"/>
              <a:gd name="connsiteY13" fmla="*/ 3427505 h 3985559"/>
              <a:gd name="connsiteX14" fmla="*/ 1729980 w 4023997"/>
              <a:gd name="connsiteY14" fmla="*/ 3670278 h 3985559"/>
              <a:gd name="connsiteX15" fmla="*/ 1694081 w 4023997"/>
              <a:gd name="connsiteY15" fmla="*/ 3947484 h 3985559"/>
              <a:gd name="connsiteX16" fmla="*/ 1027331 w 4023997"/>
              <a:gd name="connsiteY16" fmla="*/ 3972884 h 3985559"/>
              <a:gd name="connsiteX17" fmla="*/ 760871 w 4023997"/>
              <a:gd name="connsiteY17" fmla="*/ 3850461 h 3985559"/>
              <a:gd name="connsiteX18" fmla="*/ 640749 w 4023997"/>
              <a:gd name="connsiteY18" fmla="*/ 3696181 h 3985559"/>
              <a:gd name="connsiteX19" fmla="*/ 643157 w 4023997"/>
              <a:gd name="connsiteY19" fmla="*/ 2652100 h 3985559"/>
              <a:gd name="connsiteX20" fmla="*/ 0 w 4023997"/>
              <a:gd name="connsiteY20" fmla="*/ 1315839 h 3985559"/>
              <a:gd name="connsiteX21" fmla="*/ 2004540 w 4023997"/>
              <a:gd name="connsiteY21" fmla="*/ 1 h 3985559"/>
              <a:gd name="connsiteX0" fmla="*/ 2004540 w 4023997"/>
              <a:gd name="connsiteY0" fmla="*/ 1 h 3985559"/>
              <a:gd name="connsiteX1" fmla="*/ 4023997 w 4023997"/>
              <a:gd name="connsiteY1" fmla="*/ 1319232 h 3985559"/>
              <a:gd name="connsiteX2" fmla="*/ 3381549 w 4023997"/>
              <a:gd name="connsiteY2" fmla="*/ 2641281 h 3985559"/>
              <a:gd name="connsiteX3" fmla="*/ 3383180 w 4023997"/>
              <a:gd name="connsiteY3" fmla="*/ 3476287 h 3985559"/>
              <a:gd name="connsiteX4" fmla="*/ 3294601 w 4023997"/>
              <a:gd name="connsiteY4" fmla="*/ 3668248 h 3985559"/>
              <a:gd name="connsiteX5" fmla="*/ 3138706 w 4023997"/>
              <a:gd name="connsiteY5" fmla="*/ 3785559 h 3985559"/>
              <a:gd name="connsiteX6" fmla="*/ 2725956 w 4023997"/>
              <a:gd name="connsiteY6" fmla="*/ 3680784 h 3985559"/>
              <a:gd name="connsiteX7" fmla="*/ 2620206 w 4023997"/>
              <a:gd name="connsiteY7" fmla="*/ 3451693 h 3985559"/>
              <a:gd name="connsiteX8" fmla="*/ 2667334 w 4023997"/>
              <a:gd name="connsiteY8" fmla="*/ 3349622 h 3985559"/>
              <a:gd name="connsiteX9" fmla="*/ 2751921 w 4023997"/>
              <a:gd name="connsiteY9" fmla="*/ 3145039 h 3985559"/>
              <a:gd name="connsiteX10" fmla="*/ 2367091 w 4023997"/>
              <a:gd name="connsiteY10" fmla="*/ 2966298 h 3985559"/>
              <a:gd name="connsiteX11" fmla="*/ 1805206 w 4023997"/>
              <a:gd name="connsiteY11" fmla="*/ 3029909 h 3985559"/>
              <a:gd name="connsiteX12" fmla="*/ 1503581 w 4023997"/>
              <a:gd name="connsiteY12" fmla="*/ 3201359 h 3985559"/>
              <a:gd name="connsiteX13" fmla="*/ 1478144 w 4023997"/>
              <a:gd name="connsiteY13" fmla="*/ 3427505 h 3985559"/>
              <a:gd name="connsiteX14" fmla="*/ 1729980 w 4023997"/>
              <a:gd name="connsiteY14" fmla="*/ 3670278 h 3985559"/>
              <a:gd name="connsiteX15" fmla="*/ 1694081 w 4023997"/>
              <a:gd name="connsiteY15" fmla="*/ 3947484 h 3985559"/>
              <a:gd name="connsiteX16" fmla="*/ 1027331 w 4023997"/>
              <a:gd name="connsiteY16" fmla="*/ 3972884 h 3985559"/>
              <a:gd name="connsiteX17" fmla="*/ 760871 w 4023997"/>
              <a:gd name="connsiteY17" fmla="*/ 3850461 h 3985559"/>
              <a:gd name="connsiteX18" fmla="*/ 640749 w 4023997"/>
              <a:gd name="connsiteY18" fmla="*/ 3696181 h 3985559"/>
              <a:gd name="connsiteX19" fmla="*/ 643157 w 4023997"/>
              <a:gd name="connsiteY19" fmla="*/ 2652100 h 3985559"/>
              <a:gd name="connsiteX20" fmla="*/ 0 w 4023997"/>
              <a:gd name="connsiteY20" fmla="*/ 1315839 h 3985559"/>
              <a:gd name="connsiteX21" fmla="*/ 2004540 w 4023997"/>
              <a:gd name="connsiteY21" fmla="*/ 1 h 3985559"/>
              <a:gd name="connsiteX0" fmla="*/ 2004540 w 4023997"/>
              <a:gd name="connsiteY0" fmla="*/ 1 h 3985559"/>
              <a:gd name="connsiteX1" fmla="*/ 4023997 w 4023997"/>
              <a:gd name="connsiteY1" fmla="*/ 1319232 h 3985559"/>
              <a:gd name="connsiteX2" fmla="*/ 3381549 w 4023997"/>
              <a:gd name="connsiteY2" fmla="*/ 2641281 h 3985559"/>
              <a:gd name="connsiteX3" fmla="*/ 3383180 w 4023997"/>
              <a:gd name="connsiteY3" fmla="*/ 3476287 h 3985559"/>
              <a:gd name="connsiteX4" fmla="*/ 3294601 w 4023997"/>
              <a:gd name="connsiteY4" fmla="*/ 3668248 h 3985559"/>
              <a:gd name="connsiteX5" fmla="*/ 3138706 w 4023997"/>
              <a:gd name="connsiteY5" fmla="*/ 3785559 h 3985559"/>
              <a:gd name="connsiteX6" fmla="*/ 2725956 w 4023997"/>
              <a:gd name="connsiteY6" fmla="*/ 3680784 h 3985559"/>
              <a:gd name="connsiteX7" fmla="*/ 2620206 w 4023997"/>
              <a:gd name="connsiteY7" fmla="*/ 3451693 h 3985559"/>
              <a:gd name="connsiteX8" fmla="*/ 2667334 w 4023997"/>
              <a:gd name="connsiteY8" fmla="*/ 3349622 h 3985559"/>
              <a:gd name="connsiteX9" fmla="*/ 2751921 w 4023997"/>
              <a:gd name="connsiteY9" fmla="*/ 3145039 h 3985559"/>
              <a:gd name="connsiteX10" fmla="*/ 2367091 w 4023997"/>
              <a:gd name="connsiteY10" fmla="*/ 2966298 h 3985559"/>
              <a:gd name="connsiteX11" fmla="*/ 1805206 w 4023997"/>
              <a:gd name="connsiteY11" fmla="*/ 3029909 h 3985559"/>
              <a:gd name="connsiteX12" fmla="*/ 1503581 w 4023997"/>
              <a:gd name="connsiteY12" fmla="*/ 3201359 h 3985559"/>
              <a:gd name="connsiteX13" fmla="*/ 1478144 w 4023997"/>
              <a:gd name="connsiteY13" fmla="*/ 3427505 h 3985559"/>
              <a:gd name="connsiteX14" fmla="*/ 1729980 w 4023997"/>
              <a:gd name="connsiteY14" fmla="*/ 3670278 h 3985559"/>
              <a:gd name="connsiteX15" fmla="*/ 1694081 w 4023997"/>
              <a:gd name="connsiteY15" fmla="*/ 3947484 h 3985559"/>
              <a:gd name="connsiteX16" fmla="*/ 1027331 w 4023997"/>
              <a:gd name="connsiteY16" fmla="*/ 3972884 h 3985559"/>
              <a:gd name="connsiteX17" fmla="*/ 760871 w 4023997"/>
              <a:gd name="connsiteY17" fmla="*/ 3850461 h 3985559"/>
              <a:gd name="connsiteX18" fmla="*/ 640749 w 4023997"/>
              <a:gd name="connsiteY18" fmla="*/ 3696181 h 3985559"/>
              <a:gd name="connsiteX19" fmla="*/ 643157 w 4023997"/>
              <a:gd name="connsiteY19" fmla="*/ 2652100 h 3985559"/>
              <a:gd name="connsiteX20" fmla="*/ 0 w 4023997"/>
              <a:gd name="connsiteY20" fmla="*/ 1315839 h 3985559"/>
              <a:gd name="connsiteX21" fmla="*/ 2004540 w 4023997"/>
              <a:gd name="connsiteY21" fmla="*/ 1 h 3985559"/>
              <a:gd name="connsiteX0" fmla="*/ 2004540 w 4023997"/>
              <a:gd name="connsiteY0" fmla="*/ 1 h 3985559"/>
              <a:gd name="connsiteX1" fmla="*/ 4023997 w 4023997"/>
              <a:gd name="connsiteY1" fmla="*/ 1319232 h 3985559"/>
              <a:gd name="connsiteX2" fmla="*/ 3381549 w 4023997"/>
              <a:gd name="connsiteY2" fmla="*/ 2641281 h 3985559"/>
              <a:gd name="connsiteX3" fmla="*/ 3383180 w 4023997"/>
              <a:gd name="connsiteY3" fmla="*/ 3476287 h 3985559"/>
              <a:gd name="connsiteX4" fmla="*/ 3294601 w 4023997"/>
              <a:gd name="connsiteY4" fmla="*/ 3668248 h 3985559"/>
              <a:gd name="connsiteX5" fmla="*/ 3138706 w 4023997"/>
              <a:gd name="connsiteY5" fmla="*/ 3785559 h 3985559"/>
              <a:gd name="connsiteX6" fmla="*/ 2725956 w 4023997"/>
              <a:gd name="connsiteY6" fmla="*/ 3680784 h 3985559"/>
              <a:gd name="connsiteX7" fmla="*/ 2615985 w 4023997"/>
              <a:gd name="connsiteY7" fmla="*/ 3497858 h 3985559"/>
              <a:gd name="connsiteX8" fmla="*/ 2667334 w 4023997"/>
              <a:gd name="connsiteY8" fmla="*/ 3349622 h 3985559"/>
              <a:gd name="connsiteX9" fmla="*/ 2751921 w 4023997"/>
              <a:gd name="connsiteY9" fmla="*/ 3145039 h 3985559"/>
              <a:gd name="connsiteX10" fmla="*/ 2367091 w 4023997"/>
              <a:gd name="connsiteY10" fmla="*/ 2966298 h 3985559"/>
              <a:gd name="connsiteX11" fmla="*/ 1805206 w 4023997"/>
              <a:gd name="connsiteY11" fmla="*/ 3029909 h 3985559"/>
              <a:gd name="connsiteX12" fmla="*/ 1503581 w 4023997"/>
              <a:gd name="connsiteY12" fmla="*/ 3201359 h 3985559"/>
              <a:gd name="connsiteX13" fmla="*/ 1478144 w 4023997"/>
              <a:gd name="connsiteY13" fmla="*/ 3427505 h 3985559"/>
              <a:gd name="connsiteX14" fmla="*/ 1729980 w 4023997"/>
              <a:gd name="connsiteY14" fmla="*/ 3670278 h 3985559"/>
              <a:gd name="connsiteX15" fmla="*/ 1694081 w 4023997"/>
              <a:gd name="connsiteY15" fmla="*/ 3947484 h 3985559"/>
              <a:gd name="connsiteX16" fmla="*/ 1027331 w 4023997"/>
              <a:gd name="connsiteY16" fmla="*/ 3972884 h 3985559"/>
              <a:gd name="connsiteX17" fmla="*/ 760871 w 4023997"/>
              <a:gd name="connsiteY17" fmla="*/ 3850461 h 3985559"/>
              <a:gd name="connsiteX18" fmla="*/ 640749 w 4023997"/>
              <a:gd name="connsiteY18" fmla="*/ 3696181 h 3985559"/>
              <a:gd name="connsiteX19" fmla="*/ 643157 w 4023997"/>
              <a:gd name="connsiteY19" fmla="*/ 2652100 h 3985559"/>
              <a:gd name="connsiteX20" fmla="*/ 0 w 4023997"/>
              <a:gd name="connsiteY20" fmla="*/ 1315839 h 3985559"/>
              <a:gd name="connsiteX21" fmla="*/ 2004540 w 4023997"/>
              <a:gd name="connsiteY21" fmla="*/ 1 h 3985559"/>
              <a:gd name="connsiteX0" fmla="*/ 2004540 w 4023997"/>
              <a:gd name="connsiteY0" fmla="*/ 1 h 3985559"/>
              <a:gd name="connsiteX1" fmla="*/ 4023997 w 4023997"/>
              <a:gd name="connsiteY1" fmla="*/ 1319232 h 3985559"/>
              <a:gd name="connsiteX2" fmla="*/ 3381549 w 4023997"/>
              <a:gd name="connsiteY2" fmla="*/ 2641281 h 3985559"/>
              <a:gd name="connsiteX3" fmla="*/ 3383180 w 4023997"/>
              <a:gd name="connsiteY3" fmla="*/ 3476287 h 3985559"/>
              <a:gd name="connsiteX4" fmla="*/ 3294601 w 4023997"/>
              <a:gd name="connsiteY4" fmla="*/ 3668248 h 3985559"/>
              <a:gd name="connsiteX5" fmla="*/ 3138706 w 4023997"/>
              <a:gd name="connsiteY5" fmla="*/ 3785559 h 3985559"/>
              <a:gd name="connsiteX6" fmla="*/ 2725956 w 4023997"/>
              <a:gd name="connsiteY6" fmla="*/ 3680784 h 3985559"/>
              <a:gd name="connsiteX7" fmla="*/ 2615985 w 4023997"/>
              <a:gd name="connsiteY7" fmla="*/ 3497858 h 3985559"/>
              <a:gd name="connsiteX8" fmla="*/ 2667334 w 4023997"/>
              <a:gd name="connsiteY8" fmla="*/ 3349622 h 3985559"/>
              <a:gd name="connsiteX9" fmla="*/ 2751921 w 4023997"/>
              <a:gd name="connsiteY9" fmla="*/ 3145039 h 3985559"/>
              <a:gd name="connsiteX10" fmla="*/ 2367091 w 4023997"/>
              <a:gd name="connsiteY10" fmla="*/ 2966298 h 3985559"/>
              <a:gd name="connsiteX11" fmla="*/ 1805206 w 4023997"/>
              <a:gd name="connsiteY11" fmla="*/ 3029909 h 3985559"/>
              <a:gd name="connsiteX12" fmla="*/ 1503581 w 4023997"/>
              <a:gd name="connsiteY12" fmla="*/ 3201359 h 3985559"/>
              <a:gd name="connsiteX13" fmla="*/ 1478144 w 4023997"/>
              <a:gd name="connsiteY13" fmla="*/ 3427505 h 3985559"/>
              <a:gd name="connsiteX14" fmla="*/ 1729980 w 4023997"/>
              <a:gd name="connsiteY14" fmla="*/ 3670278 h 3985559"/>
              <a:gd name="connsiteX15" fmla="*/ 1694081 w 4023997"/>
              <a:gd name="connsiteY15" fmla="*/ 3947484 h 3985559"/>
              <a:gd name="connsiteX16" fmla="*/ 1027331 w 4023997"/>
              <a:gd name="connsiteY16" fmla="*/ 3972884 h 3985559"/>
              <a:gd name="connsiteX17" fmla="*/ 760871 w 4023997"/>
              <a:gd name="connsiteY17" fmla="*/ 3850461 h 3985559"/>
              <a:gd name="connsiteX18" fmla="*/ 640749 w 4023997"/>
              <a:gd name="connsiteY18" fmla="*/ 3696181 h 3985559"/>
              <a:gd name="connsiteX19" fmla="*/ 643157 w 4023997"/>
              <a:gd name="connsiteY19" fmla="*/ 2652100 h 3985559"/>
              <a:gd name="connsiteX20" fmla="*/ 0 w 4023997"/>
              <a:gd name="connsiteY20" fmla="*/ 1315839 h 3985559"/>
              <a:gd name="connsiteX21" fmla="*/ 2004540 w 4023997"/>
              <a:gd name="connsiteY21" fmla="*/ 1 h 3985559"/>
              <a:gd name="connsiteX0" fmla="*/ 2004540 w 4023997"/>
              <a:gd name="connsiteY0" fmla="*/ 1 h 3985559"/>
              <a:gd name="connsiteX1" fmla="*/ 4023997 w 4023997"/>
              <a:gd name="connsiteY1" fmla="*/ 1319232 h 3985559"/>
              <a:gd name="connsiteX2" fmla="*/ 3381549 w 4023997"/>
              <a:gd name="connsiteY2" fmla="*/ 2641281 h 3985559"/>
              <a:gd name="connsiteX3" fmla="*/ 3383180 w 4023997"/>
              <a:gd name="connsiteY3" fmla="*/ 3476287 h 3985559"/>
              <a:gd name="connsiteX4" fmla="*/ 3294601 w 4023997"/>
              <a:gd name="connsiteY4" fmla="*/ 3668248 h 3985559"/>
              <a:gd name="connsiteX5" fmla="*/ 3138706 w 4023997"/>
              <a:gd name="connsiteY5" fmla="*/ 3785559 h 3985559"/>
              <a:gd name="connsiteX6" fmla="*/ 2725956 w 4023997"/>
              <a:gd name="connsiteY6" fmla="*/ 3680784 h 3985559"/>
              <a:gd name="connsiteX7" fmla="*/ 2615985 w 4023997"/>
              <a:gd name="connsiteY7" fmla="*/ 3497858 h 3985559"/>
              <a:gd name="connsiteX8" fmla="*/ 2667334 w 4023997"/>
              <a:gd name="connsiteY8" fmla="*/ 3349622 h 3985559"/>
              <a:gd name="connsiteX9" fmla="*/ 2751921 w 4023997"/>
              <a:gd name="connsiteY9" fmla="*/ 3145039 h 3985559"/>
              <a:gd name="connsiteX10" fmla="*/ 2367091 w 4023997"/>
              <a:gd name="connsiteY10" fmla="*/ 2966298 h 3985559"/>
              <a:gd name="connsiteX11" fmla="*/ 1805206 w 4023997"/>
              <a:gd name="connsiteY11" fmla="*/ 3029909 h 3985559"/>
              <a:gd name="connsiteX12" fmla="*/ 1503581 w 4023997"/>
              <a:gd name="connsiteY12" fmla="*/ 3201359 h 3985559"/>
              <a:gd name="connsiteX13" fmla="*/ 1478144 w 4023997"/>
              <a:gd name="connsiteY13" fmla="*/ 3427505 h 3985559"/>
              <a:gd name="connsiteX14" fmla="*/ 1729980 w 4023997"/>
              <a:gd name="connsiteY14" fmla="*/ 3670278 h 3985559"/>
              <a:gd name="connsiteX15" fmla="*/ 1694081 w 4023997"/>
              <a:gd name="connsiteY15" fmla="*/ 3947484 h 3985559"/>
              <a:gd name="connsiteX16" fmla="*/ 1027331 w 4023997"/>
              <a:gd name="connsiteY16" fmla="*/ 3972884 h 3985559"/>
              <a:gd name="connsiteX17" fmla="*/ 760871 w 4023997"/>
              <a:gd name="connsiteY17" fmla="*/ 3850461 h 3985559"/>
              <a:gd name="connsiteX18" fmla="*/ 640749 w 4023997"/>
              <a:gd name="connsiteY18" fmla="*/ 3696181 h 3985559"/>
              <a:gd name="connsiteX19" fmla="*/ 643157 w 4023997"/>
              <a:gd name="connsiteY19" fmla="*/ 2652100 h 3985559"/>
              <a:gd name="connsiteX20" fmla="*/ 0 w 4023997"/>
              <a:gd name="connsiteY20" fmla="*/ 1315839 h 3985559"/>
              <a:gd name="connsiteX21" fmla="*/ 2004540 w 4023997"/>
              <a:gd name="connsiteY21" fmla="*/ 1 h 3985559"/>
              <a:gd name="connsiteX0" fmla="*/ 2004540 w 4023997"/>
              <a:gd name="connsiteY0" fmla="*/ 1 h 3985559"/>
              <a:gd name="connsiteX1" fmla="*/ 4023997 w 4023997"/>
              <a:gd name="connsiteY1" fmla="*/ 1319232 h 3985559"/>
              <a:gd name="connsiteX2" fmla="*/ 3381549 w 4023997"/>
              <a:gd name="connsiteY2" fmla="*/ 2641281 h 3985559"/>
              <a:gd name="connsiteX3" fmla="*/ 3378960 w 4023997"/>
              <a:gd name="connsiteY3" fmla="*/ 3509264 h 3985559"/>
              <a:gd name="connsiteX4" fmla="*/ 3294601 w 4023997"/>
              <a:gd name="connsiteY4" fmla="*/ 3668248 h 3985559"/>
              <a:gd name="connsiteX5" fmla="*/ 3138706 w 4023997"/>
              <a:gd name="connsiteY5" fmla="*/ 3785559 h 3985559"/>
              <a:gd name="connsiteX6" fmla="*/ 2725956 w 4023997"/>
              <a:gd name="connsiteY6" fmla="*/ 3680784 h 3985559"/>
              <a:gd name="connsiteX7" fmla="*/ 2615985 w 4023997"/>
              <a:gd name="connsiteY7" fmla="*/ 3497858 h 3985559"/>
              <a:gd name="connsiteX8" fmla="*/ 2667334 w 4023997"/>
              <a:gd name="connsiteY8" fmla="*/ 3349622 h 3985559"/>
              <a:gd name="connsiteX9" fmla="*/ 2751921 w 4023997"/>
              <a:gd name="connsiteY9" fmla="*/ 3145039 h 3985559"/>
              <a:gd name="connsiteX10" fmla="*/ 2367091 w 4023997"/>
              <a:gd name="connsiteY10" fmla="*/ 2966298 h 3985559"/>
              <a:gd name="connsiteX11" fmla="*/ 1805206 w 4023997"/>
              <a:gd name="connsiteY11" fmla="*/ 3029909 h 3985559"/>
              <a:gd name="connsiteX12" fmla="*/ 1503581 w 4023997"/>
              <a:gd name="connsiteY12" fmla="*/ 3201359 h 3985559"/>
              <a:gd name="connsiteX13" fmla="*/ 1478144 w 4023997"/>
              <a:gd name="connsiteY13" fmla="*/ 3427505 h 3985559"/>
              <a:gd name="connsiteX14" fmla="*/ 1729980 w 4023997"/>
              <a:gd name="connsiteY14" fmla="*/ 3670278 h 3985559"/>
              <a:gd name="connsiteX15" fmla="*/ 1694081 w 4023997"/>
              <a:gd name="connsiteY15" fmla="*/ 3947484 h 3985559"/>
              <a:gd name="connsiteX16" fmla="*/ 1027331 w 4023997"/>
              <a:gd name="connsiteY16" fmla="*/ 3972884 h 3985559"/>
              <a:gd name="connsiteX17" fmla="*/ 760871 w 4023997"/>
              <a:gd name="connsiteY17" fmla="*/ 3850461 h 3985559"/>
              <a:gd name="connsiteX18" fmla="*/ 640749 w 4023997"/>
              <a:gd name="connsiteY18" fmla="*/ 3696181 h 3985559"/>
              <a:gd name="connsiteX19" fmla="*/ 643157 w 4023997"/>
              <a:gd name="connsiteY19" fmla="*/ 2652100 h 3985559"/>
              <a:gd name="connsiteX20" fmla="*/ 0 w 4023997"/>
              <a:gd name="connsiteY20" fmla="*/ 1315839 h 3985559"/>
              <a:gd name="connsiteX21" fmla="*/ 2004540 w 4023997"/>
              <a:gd name="connsiteY21" fmla="*/ 1 h 398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23997" h="3985559">
                <a:moveTo>
                  <a:pt x="2004540" y="1"/>
                </a:moveTo>
                <a:cubicBezTo>
                  <a:pt x="2675206" y="566"/>
                  <a:pt x="4023566" y="288739"/>
                  <a:pt x="4023997" y="1319232"/>
                </a:cubicBezTo>
                <a:cubicBezTo>
                  <a:pt x="4024428" y="2349725"/>
                  <a:pt x="3462223" y="2609440"/>
                  <a:pt x="3381549" y="2641281"/>
                </a:cubicBezTo>
                <a:cubicBezTo>
                  <a:pt x="3381291" y="3602308"/>
                  <a:pt x="3381622" y="2552060"/>
                  <a:pt x="3378960" y="3509264"/>
                </a:cubicBezTo>
                <a:cubicBezTo>
                  <a:pt x="3336024" y="3619291"/>
                  <a:pt x="3334643" y="3622199"/>
                  <a:pt x="3294601" y="3668248"/>
                </a:cubicBezTo>
                <a:cubicBezTo>
                  <a:pt x="3254559" y="3714297"/>
                  <a:pt x="3219058" y="3768187"/>
                  <a:pt x="3138706" y="3785559"/>
                </a:cubicBezTo>
                <a:cubicBezTo>
                  <a:pt x="3058354" y="3802931"/>
                  <a:pt x="2813076" y="3728734"/>
                  <a:pt x="2725956" y="3680784"/>
                </a:cubicBezTo>
                <a:cubicBezTo>
                  <a:pt x="2638836" y="3632834"/>
                  <a:pt x="2634199" y="3572836"/>
                  <a:pt x="2615985" y="3497858"/>
                </a:cubicBezTo>
                <a:cubicBezTo>
                  <a:pt x="2597771" y="3422880"/>
                  <a:pt x="2627793" y="3401830"/>
                  <a:pt x="2667334" y="3349622"/>
                </a:cubicBezTo>
                <a:cubicBezTo>
                  <a:pt x="2706875" y="3297414"/>
                  <a:pt x="2801962" y="3208926"/>
                  <a:pt x="2751921" y="3145039"/>
                </a:cubicBezTo>
                <a:cubicBezTo>
                  <a:pt x="2701880" y="3081152"/>
                  <a:pt x="2524877" y="2985486"/>
                  <a:pt x="2367091" y="2966298"/>
                </a:cubicBezTo>
                <a:cubicBezTo>
                  <a:pt x="2209305" y="2947110"/>
                  <a:pt x="1949124" y="2990732"/>
                  <a:pt x="1805206" y="3029909"/>
                </a:cubicBezTo>
                <a:cubicBezTo>
                  <a:pt x="1661288" y="3069086"/>
                  <a:pt x="1558091" y="3135093"/>
                  <a:pt x="1503581" y="3201359"/>
                </a:cubicBezTo>
                <a:cubicBezTo>
                  <a:pt x="1449071" y="3267625"/>
                  <a:pt x="1440411" y="3349352"/>
                  <a:pt x="1478144" y="3427505"/>
                </a:cubicBezTo>
                <a:cubicBezTo>
                  <a:pt x="1515877" y="3505658"/>
                  <a:pt x="1693991" y="3583615"/>
                  <a:pt x="1729980" y="3670278"/>
                </a:cubicBezTo>
                <a:cubicBezTo>
                  <a:pt x="1765970" y="3756941"/>
                  <a:pt x="1811189" y="3897050"/>
                  <a:pt x="1694081" y="3947484"/>
                </a:cubicBezTo>
                <a:cubicBezTo>
                  <a:pt x="1576973" y="3997918"/>
                  <a:pt x="1182866" y="3989054"/>
                  <a:pt x="1027331" y="3972884"/>
                </a:cubicBezTo>
                <a:cubicBezTo>
                  <a:pt x="871796" y="3956714"/>
                  <a:pt x="825301" y="3896578"/>
                  <a:pt x="760871" y="3850461"/>
                </a:cubicBezTo>
                <a:cubicBezTo>
                  <a:pt x="696441" y="3804344"/>
                  <a:pt x="656095" y="3750685"/>
                  <a:pt x="640749" y="3696181"/>
                </a:cubicBezTo>
                <a:cubicBezTo>
                  <a:pt x="644636" y="2355877"/>
                  <a:pt x="642120" y="4142461"/>
                  <a:pt x="643157" y="2652100"/>
                </a:cubicBezTo>
                <a:cubicBezTo>
                  <a:pt x="545567" y="2567183"/>
                  <a:pt x="1121" y="2316818"/>
                  <a:pt x="0" y="1315839"/>
                </a:cubicBezTo>
                <a:cubicBezTo>
                  <a:pt x="-1121" y="314860"/>
                  <a:pt x="1333874" y="-564"/>
                  <a:pt x="2004540" y="1"/>
                </a:cubicBezTo>
                <a:close/>
              </a:path>
            </a:pathLst>
          </a:custGeom>
          <a:gradFill flip="none" rotWithShape="1">
            <a:gsLst>
              <a:gs pos="0">
                <a:srgbClr val="D7E200"/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ectangle 27"/>
          <p:cNvSpPr/>
          <p:nvPr/>
        </p:nvSpPr>
        <p:spPr>
          <a:xfrm>
            <a:off x="4639146" y="3473336"/>
            <a:ext cx="1817360" cy="1088377"/>
          </a:xfrm>
          <a:custGeom>
            <a:avLst/>
            <a:gdLst>
              <a:gd name="connsiteX0" fmla="*/ 467048 w 1051751"/>
              <a:gd name="connsiteY0" fmla="*/ 764 h 696732"/>
              <a:gd name="connsiteX1" fmla="*/ 523999 w 1051751"/>
              <a:gd name="connsiteY1" fmla="*/ 10622 h 696732"/>
              <a:gd name="connsiteX2" fmla="*/ 781174 w 1051751"/>
              <a:gd name="connsiteY2" fmla="*/ 150828 h 696732"/>
              <a:gd name="connsiteX3" fmla="*/ 1051049 w 1051751"/>
              <a:gd name="connsiteY3" fmla="*/ 95330 h 696732"/>
              <a:gd name="connsiteX4" fmla="*/ 1051537 w 1051751"/>
              <a:gd name="connsiteY4" fmla="*/ 391932 h 696732"/>
              <a:gd name="connsiteX5" fmla="*/ 1051750 w 1051751"/>
              <a:gd name="connsiteY5" fmla="*/ 391932 h 696732"/>
              <a:gd name="connsiteX6" fmla="*/ 1051750 w 1051751"/>
              <a:gd name="connsiteY6" fmla="*/ 696732 h 696732"/>
              <a:gd name="connsiteX7" fmla="*/ 0 w 1051751"/>
              <a:gd name="connsiteY7" fmla="*/ 696732 h 696732"/>
              <a:gd name="connsiteX8" fmla="*/ 0 w 1051751"/>
              <a:gd name="connsiteY8" fmla="*/ 432618 h 696732"/>
              <a:gd name="connsiteX9" fmla="*/ 0 w 1051751"/>
              <a:gd name="connsiteY9" fmla="*/ 391932 h 696732"/>
              <a:gd name="connsiteX10" fmla="*/ 6 w 1051751"/>
              <a:gd name="connsiteY10" fmla="*/ 391932 h 696732"/>
              <a:gd name="connsiteX11" fmla="*/ 1711 w 1051751"/>
              <a:gd name="connsiteY11" fmla="*/ 98162 h 696732"/>
              <a:gd name="connsiteX12" fmla="*/ 58861 w 1051751"/>
              <a:gd name="connsiteY12" fmla="*/ 121618 h 696732"/>
              <a:gd name="connsiteX13" fmla="*/ 216024 w 1051751"/>
              <a:gd name="connsiteY13" fmla="*/ 150828 h 696732"/>
              <a:gd name="connsiteX14" fmla="*/ 279524 w 1051751"/>
              <a:gd name="connsiteY14" fmla="*/ 95330 h 696732"/>
              <a:gd name="connsiteX15" fmla="*/ 327149 w 1051751"/>
              <a:gd name="connsiteY15" fmla="*/ 19385 h 696732"/>
              <a:gd name="connsiteX16" fmla="*/ 467048 w 1051751"/>
              <a:gd name="connsiteY16" fmla="*/ 764 h 696732"/>
              <a:gd name="connsiteX0" fmla="*/ 467048 w 1051751"/>
              <a:gd name="connsiteY0" fmla="*/ 764 h 696732"/>
              <a:gd name="connsiteX1" fmla="*/ 523999 w 1051751"/>
              <a:gd name="connsiteY1" fmla="*/ 10622 h 696732"/>
              <a:gd name="connsiteX2" fmla="*/ 781174 w 1051751"/>
              <a:gd name="connsiteY2" fmla="*/ 150828 h 696732"/>
              <a:gd name="connsiteX3" fmla="*/ 1051049 w 1051751"/>
              <a:gd name="connsiteY3" fmla="*/ 95330 h 696732"/>
              <a:gd name="connsiteX4" fmla="*/ 1051537 w 1051751"/>
              <a:gd name="connsiteY4" fmla="*/ 391932 h 696732"/>
              <a:gd name="connsiteX5" fmla="*/ 1051750 w 1051751"/>
              <a:gd name="connsiteY5" fmla="*/ 391932 h 696732"/>
              <a:gd name="connsiteX6" fmla="*/ 1051750 w 1051751"/>
              <a:gd name="connsiteY6" fmla="*/ 696732 h 696732"/>
              <a:gd name="connsiteX7" fmla="*/ 0 w 1051751"/>
              <a:gd name="connsiteY7" fmla="*/ 696732 h 696732"/>
              <a:gd name="connsiteX8" fmla="*/ 0 w 1051751"/>
              <a:gd name="connsiteY8" fmla="*/ 432618 h 696732"/>
              <a:gd name="connsiteX9" fmla="*/ 0 w 1051751"/>
              <a:gd name="connsiteY9" fmla="*/ 391932 h 696732"/>
              <a:gd name="connsiteX10" fmla="*/ 1711 w 1051751"/>
              <a:gd name="connsiteY10" fmla="*/ 98162 h 696732"/>
              <a:gd name="connsiteX11" fmla="*/ 58861 w 1051751"/>
              <a:gd name="connsiteY11" fmla="*/ 121618 h 696732"/>
              <a:gd name="connsiteX12" fmla="*/ 216024 w 1051751"/>
              <a:gd name="connsiteY12" fmla="*/ 150828 h 696732"/>
              <a:gd name="connsiteX13" fmla="*/ 279524 w 1051751"/>
              <a:gd name="connsiteY13" fmla="*/ 95330 h 696732"/>
              <a:gd name="connsiteX14" fmla="*/ 327149 w 1051751"/>
              <a:gd name="connsiteY14" fmla="*/ 19385 h 696732"/>
              <a:gd name="connsiteX15" fmla="*/ 467048 w 1051751"/>
              <a:gd name="connsiteY15" fmla="*/ 764 h 696732"/>
              <a:gd name="connsiteX0" fmla="*/ 467048 w 1051751"/>
              <a:gd name="connsiteY0" fmla="*/ 764 h 696732"/>
              <a:gd name="connsiteX1" fmla="*/ 523999 w 1051751"/>
              <a:gd name="connsiteY1" fmla="*/ 10622 h 696732"/>
              <a:gd name="connsiteX2" fmla="*/ 781174 w 1051751"/>
              <a:gd name="connsiteY2" fmla="*/ 150828 h 696732"/>
              <a:gd name="connsiteX3" fmla="*/ 1051049 w 1051751"/>
              <a:gd name="connsiteY3" fmla="*/ 95330 h 696732"/>
              <a:gd name="connsiteX4" fmla="*/ 1051537 w 1051751"/>
              <a:gd name="connsiteY4" fmla="*/ 391932 h 696732"/>
              <a:gd name="connsiteX5" fmla="*/ 1051750 w 1051751"/>
              <a:gd name="connsiteY5" fmla="*/ 391932 h 696732"/>
              <a:gd name="connsiteX6" fmla="*/ 1051750 w 1051751"/>
              <a:gd name="connsiteY6" fmla="*/ 696732 h 696732"/>
              <a:gd name="connsiteX7" fmla="*/ 0 w 1051751"/>
              <a:gd name="connsiteY7" fmla="*/ 696732 h 696732"/>
              <a:gd name="connsiteX8" fmla="*/ 0 w 1051751"/>
              <a:gd name="connsiteY8" fmla="*/ 432618 h 696732"/>
              <a:gd name="connsiteX9" fmla="*/ 1711 w 1051751"/>
              <a:gd name="connsiteY9" fmla="*/ 98162 h 696732"/>
              <a:gd name="connsiteX10" fmla="*/ 58861 w 1051751"/>
              <a:gd name="connsiteY10" fmla="*/ 121618 h 696732"/>
              <a:gd name="connsiteX11" fmla="*/ 216024 w 1051751"/>
              <a:gd name="connsiteY11" fmla="*/ 150828 h 696732"/>
              <a:gd name="connsiteX12" fmla="*/ 279524 w 1051751"/>
              <a:gd name="connsiteY12" fmla="*/ 95330 h 696732"/>
              <a:gd name="connsiteX13" fmla="*/ 327149 w 1051751"/>
              <a:gd name="connsiteY13" fmla="*/ 19385 h 696732"/>
              <a:gd name="connsiteX14" fmla="*/ 467048 w 1051751"/>
              <a:gd name="connsiteY14" fmla="*/ 764 h 696732"/>
              <a:gd name="connsiteX0" fmla="*/ 467048 w 1051751"/>
              <a:gd name="connsiteY0" fmla="*/ 764 h 696732"/>
              <a:gd name="connsiteX1" fmla="*/ 523999 w 1051751"/>
              <a:gd name="connsiteY1" fmla="*/ 10622 h 696732"/>
              <a:gd name="connsiteX2" fmla="*/ 781174 w 1051751"/>
              <a:gd name="connsiteY2" fmla="*/ 150828 h 696732"/>
              <a:gd name="connsiteX3" fmla="*/ 1051049 w 1051751"/>
              <a:gd name="connsiteY3" fmla="*/ 95330 h 696732"/>
              <a:gd name="connsiteX4" fmla="*/ 1051537 w 1051751"/>
              <a:gd name="connsiteY4" fmla="*/ 391932 h 696732"/>
              <a:gd name="connsiteX5" fmla="*/ 1051750 w 1051751"/>
              <a:gd name="connsiteY5" fmla="*/ 391932 h 696732"/>
              <a:gd name="connsiteX6" fmla="*/ 1051750 w 1051751"/>
              <a:gd name="connsiteY6" fmla="*/ 696732 h 696732"/>
              <a:gd name="connsiteX7" fmla="*/ 0 w 1051751"/>
              <a:gd name="connsiteY7" fmla="*/ 696732 h 696732"/>
              <a:gd name="connsiteX8" fmla="*/ 1711 w 1051751"/>
              <a:gd name="connsiteY8" fmla="*/ 98162 h 696732"/>
              <a:gd name="connsiteX9" fmla="*/ 58861 w 1051751"/>
              <a:gd name="connsiteY9" fmla="*/ 121618 h 696732"/>
              <a:gd name="connsiteX10" fmla="*/ 216024 w 1051751"/>
              <a:gd name="connsiteY10" fmla="*/ 150828 h 696732"/>
              <a:gd name="connsiteX11" fmla="*/ 279524 w 1051751"/>
              <a:gd name="connsiteY11" fmla="*/ 95330 h 696732"/>
              <a:gd name="connsiteX12" fmla="*/ 327149 w 1051751"/>
              <a:gd name="connsiteY12" fmla="*/ 19385 h 696732"/>
              <a:gd name="connsiteX13" fmla="*/ 467048 w 1051751"/>
              <a:gd name="connsiteY13" fmla="*/ 764 h 696732"/>
              <a:gd name="connsiteX0" fmla="*/ 467048 w 1051751"/>
              <a:gd name="connsiteY0" fmla="*/ 764 h 696732"/>
              <a:gd name="connsiteX1" fmla="*/ 523999 w 1051751"/>
              <a:gd name="connsiteY1" fmla="*/ 10622 h 696732"/>
              <a:gd name="connsiteX2" fmla="*/ 781174 w 1051751"/>
              <a:gd name="connsiteY2" fmla="*/ 150828 h 696732"/>
              <a:gd name="connsiteX3" fmla="*/ 1051049 w 1051751"/>
              <a:gd name="connsiteY3" fmla="*/ 95330 h 696732"/>
              <a:gd name="connsiteX4" fmla="*/ 1051537 w 1051751"/>
              <a:gd name="connsiteY4" fmla="*/ 391932 h 696732"/>
              <a:gd name="connsiteX5" fmla="*/ 1051750 w 1051751"/>
              <a:gd name="connsiteY5" fmla="*/ 391932 h 696732"/>
              <a:gd name="connsiteX6" fmla="*/ 1051750 w 1051751"/>
              <a:gd name="connsiteY6" fmla="*/ 696732 h 696732"/>
              <a:gd name="connsiteX7" fmla="*/ 0 w 1051751"/>
              <a:gd name="connsiteY7" fmla="*/ 696732 h 696732"/>
              <a:gd name="connsiteX8" fmla="*/ 1711 w 1051751"/>
              <a:gd name="connsiteY8" fmla="*/ 98162 h 696732"/>
              <a:gd name="connsiteX9" fmla="*/ 58861 w 1051751"/>
              <a:gd name="connsiteY9" fmla="*/ 121618 h 696732"/>
              <a:gd name="connsiteX10" fmla="*/ 216024 w 1051751"/>
              <a:gd name="connsiteY10" fmla="*/ 150828 h 696732"/>
              <a:gd name="connsiteX11" fmla="*/ 279524 w 1051751"/>
              <a:gd name="connsiteY11" fmla="*/ 95330 h 696732"/>
              <a:gd name="connsiteX12" fmla="*/ 327149 w 1051751"/>
              <a:gd name="connsiteY12" fmla="*/ 19385 h 696732"/>
              <a:gd name="connsiteX13" fmla="*/ 467048 w 1051751"/>
              <a:gd name="connsiteY13" fmla="*/ 764 h 696732"/>
              <a:gd name="connsiteX0" fmla="*/ 465461 w 1050164"/>
              <a:gd name="connsiteY0" fmla="*/ 764 h 696732"/>
              <a:gd name="connsiteX1" fmla="*/ 522412 w 1050164"/>
              <a:gd name="connsiteY1" fmla="*/ 10622 h 696732"/>
              <a:gd name="connsiteX2" fmla="*/ 779587 w 1050164"/>
              <a:gd name="connsiteY2" fmla="*/ 150828 h 696732"/>
              <a:gd name="connsiteX3" fmla="*/ 1049462 w 1050164"/>
              <a:gd name="connsiteY3" fmla="*/ 95330 h 696732"/>
              <a:gd name="connsiteX4" fmla="*/ 1049950 w 1050164"/>
              <a:gd name="connsiteY4" fmla="*/ 391932 h 696732"/>
              <a:gd name="connsiteX5" fmla="*/ 1050163 w 1050164"/>
              <a:gd name="connsiteY5" fmla="*/ 391932 h 696732"/>
              <a:gd name="connsiteX6" fmla="*/ 1050163 w 1050164"/>
              <a:gd name="connsiteY6" fmla="*/ 696732 h 696732"/>
              <a:gd name="connsiteX7" fmla="*/ 0 w 1050164"/>
              <a:gd name="connsiteY7" fmla="*/ 696732 h 696732"/>
              <a:gd name="connsiteX8" fmla="*/ 124 w 1050164"/>
              <a:gd name="connsiteY8" fmla="*/ 98162 h 696732"/>
              <a:gd name="connsiteX9" fmla="*/ 57274 w 1050164"/>
              <a:gd name="connsiteY9" fmla="*/ 121618 h 696732"/>
              <a:gd name="connsiteX10" fmla="*/ 214437 w 1050164"/>
              <a:gd name="connsiteY10" fmla="*/ 150828 h 696732"/>
              <a:gd name="connsiteX11" fmla="*/ 277937 w 1050164"/>
              <a:gd name="connsiteY11" fmla="*/ 95330 h 696732"/>
              <a:gd name="connsiteX12" fmla="*/ 325562 w 1050164"/>
              <a:gd name="connsiteY12" fmla="*/ 19385 h 696732"/>
              <a:gd name="connsiteX13" fmla="*/ 465461 w 1050164"/>
              <a:gd name="connsiteY13" fmla="*/ 764 h 696732"/>
              <a:gd name="connsiteX0" fmla="*/ 465461 w 1050164"/>
              <a:gd name="connsiteY0" fmla="*/ 41423 h 737391"/>
              <a:gd name="connsiteX1" fmla="*/ 522412 w 1050164"/>
              <a:gd name="connsiteY1" fmla="*/ 51281 h 737391"/>
              <a:gd name="connsiteX2" fmla="*/ 779587 w 1050164"/>
              <a:gd name="connsiteY2" fmla="*/ 191487 h 737391"/>
              <a:gd name="connsiteX3" fmla="*/ 1049462 w 1050164"/>
              <a:gd name="connsiteY3" fmla="*/ 135989 h 737391"/>
              <a:gd name="connsiteX4" fmla="*/ 1049950 w 1050164"/>
              <a:gd name="connsiteY4" fmla="*/ 432591 h 737391"/>
              <a:gd name="connsiteX5" fmla="*/ 1050163 w 1050164"/>
              <a:gd name="connsiteY5" fmla="*/ 432591 h 737391"/>
              <a:gd name="connsiteX6" fmla="*/ 1050163 w 1050164"/>
              <a:gd name="connsiteY6" fmla="*/ 737391 h 737391"/>
              <a:gd name="connsiteX7" fmla="*/ 0 w 1050164"/>
              <a:gd name="connsiteY7" fmla="*/ 737391 h 737391"/>
              <a:gd name="connsiteX8" fmla="*/ 124 w 1050164"/>
              <a:gd name="connsiteY8" fmla="*/ 138821 h 737391"/>
              <a:gd name="connsiteX9" fmla="*/ 57274 w 1050164"/>
              <a:gd name="connsiteY9" fmla="*/ 162277 h 737391"/>
              <a:gd name="connsiteX10" fmla="*/ 165285 w 1050164"/>
              <a:gd name="connsiteY10" fmla="*/ 87 h 737391"/>
              <a:gd name="connsiteX11" fmla="*/ 277937 w 1050164"/>
              <a:gd name="connsiteY11" fmla="*/ 135989 h 737391"/>
              <a:gd name="connsiteX12" fmla="*/ 325562 w 1050164"/>
              <a:gd name="connsiteY12" fmla="*/ 60044 h 737391"/>
              <a:gd name="connsiteX13" fmla="*/ 465461 w 1050164"/>
              <a:gd name="connsiteY13" fmla="*/ 41423 h 737391"/>
              <a:gd name="connsiteX0" fmla="*/ 465461 w 1050164"/>
              <a:gd name="connsiteY0" fmla="*/ 83912 h 779880"/>
              <a:gd name="connsiteX1" fmla="*/ 522412 w 1050164"/>
              <a:gd name="connsiteY1" fmla="*/ 93770 h 779880"/>
              <a:gd name="connsiteX2" fmla="*/ 779587 w 1050164"/>
              <a:gd name="connsiteY2" fmla="*/ 233976 h 779880"/>
              <a:gd name="connsiteX3" fmla="*/ 1049462 w 1050164"/>
              <a:gd name="connsiteY3" fmla="*/ 178478 h 779880"/>
              <a:gd name="connsiteX4" fmla="*/ 1049950 w 1050164"/>
              <a:gd name="connsiteY4" fmla="*/ 475080 h 779880"/>
              <a:gd name="connsiteX5" fmla="*/ 1050163 w 1050164"/>
              <a:gd name="connsiteY5" fmla="*/ 475080 h 779880"/>
              <a:gd name="connsiteX6" fmla="*/ 1050163 w 1050164"/>
              <a:gd name="connsiteY6" fmla="*/ 779880 h 779880"/>
              <a:gd name="connsiteX7" fmla="*/ 0 w 1050164"/>
              <a:gd name="connsiteY7" fmla="*/ 779880 h 779880"/>
              <a:gd name="connsiteX8" fmla="*/ 124 w 1050164"/>
              <a:gd name="connsiteY8" fmla="*/ 181310 h 779880"/>
              <a:gd name="connsiteX9" fmla="*/ 57274 w 1050164"/>
              <a:gd name="connsiteY9" fmla="*/ 204766 h 779880"/>
              <a:gd name="connsiteX10" fmla="*/ 165285 w 1050164"/>
              <a:gd name="connsiteY10" fmla="*/ 42576 h 779880"/>
              <a:gd name="connsiteX11" fmla="*/ 277937 w 1050164"/>
              <a:gd name="connsiteY11" fmla="*/ 2391 h 779880"/>
              <a:gd name="connsiteX12" fmla="*/ 325562 w 1050164"/>
              <a:gd name="connsiteY12" fmla="*/ 102533 h 779880"/>
              <a:gd name="connsiteX13" fmla="*/ 465461 w 1050164"/>
              <a:gd name="connsiteY13" fmla="*/ 83912 h 779880"/>
              <a:gd name="connsiteX0" fmla="*/ 465461 w 1050164"/>
              <a:gd name="connsiteY0" fmla="*/ 87720 h 783688"/>
              <a:gd name="connsiteX1" fmla="*/ 522412 w 1050164"/>
              <a:gd name="connsiteY1" fmla="*/ 97578 h 783688"/>
              <a:gd name="connsiteX2" fmla="*/ 779587 w 1050164"/>
              <a:gd name="connsiteY2" fmla="*/ 237784 h 783688"/>
              <a:gd name="connsiteX3" fmla="*/ 1049462 w 1050164"/>
              <a:gd name="connsiteY3" fmla="*/ 182286 h 783688"/>
              <a:gd name="connsiteX4" fmla="*/ 1049950 w 1050164"/>
              <a:gd name="connsiteY4" fmla="*/ 478888 h 783688"/>
              <a:gd name="connsiteX5" fmla="*/ 1050163 w 1050164"/>
              <a:gd name="connsiteY5" fmla="*/ 478888 h 783688"/>
              <a:gd name="connsiteX6" fmla="*/ 1050163 w 1050164"/>
              <a:gd name="connsiteY6" fmla="*/ 783688 h 783688"/>
              <a:gd name="connsiteX7" fmla="*/ 0 w 1050164"/>
              <a:gd name="connsiteY7" fmla="*/ 783688 h 783688"/>
              <a:gd name="connsiteX8" fmla="*/ 124 w 1050164"/>
              <a:gd name="connsiteY8" fmla="*/ 185118 h 783688"/>
              <a:gd name="connsiteX9" fmla="*/ 57274 w 1050164"/>
              <a:gd name="connsiteY9" fmla="*/ 208574 h 783688"/>
              <a:gd name="connsiteX10" fmla="*/ 165285 w 1050164"/>
              <a:gd name="connsiteY10" fmla="*/ 46384 h 783688"/>
              <a:gd name="connsiteX11" fmla="*/ 277937 w 1050164"/>
              <a:gd name="connsiteY11" fmla="*/ 6199 h 783688"/>
              <a:gd name="connsiteX12" fmla="*/ 380858 w 1050164"/>
              <a:gd name="connsiteY12" fmla="*/ 14469 h 783688"/>
              <a:gd name="connsiteX13" fmla="*/ 465461 w 1050164"/>
              <a:gd name="connsiteY13" fmla="*/ 87720 h 783688"/>
              <a:gd name="connsiteX0" fmla="*/ 465461 w 1050164"/>
              <a:gd name="connsiteY0" fmla="*/ 87720 h 783688"/>
              <a:gd name="connsiteX1" fmla="*/ 522412 w 1050164"/>
              <a:gd name="connsiteY1" fmla="*/ 97578 h 783688"/>
              <a:gd name="connsiteX2" fmla="*/ 834883 w 1050164"/>
              <a:gd name="connsiteY2" fmla="*/ 46384 h 783688"/>
              <a:gd name="connsiteX3" fmla="*/ 1049462 w 1050164"/>
              <a:gd name="connsiteY3" fmla="*/ 182286 h 783688"/>
              <a:gd name="connsiteX4" fmla="*/ 1049950 w 1050164"/>
              <a:gd name="connsiteY4" fmla="*/ 478888 h 783688"/>
              <a:gd name="connsiteX5" fmla="*/ 1050163 w 1050164"/>
              <a:gd name="connsiteY5" fmla="*/ 478888 h 783688"/>
              <a:gd name="connsiteX6" fmla="*/ 1050163 w 1050164"/>
              <a:gd name="connsiteY6" fmla="*/ 783688 h 783688"/>
              <a:gd name="connsiteX7" fmla="*/ 0 w 1050164"/>
              <a:gd name="connsiteY7" fmla="*/ 783688 h 783688"/>
              <a:gd name="connsiteX8" fmla="*/ 124 w 1050164"/>
              <a:gd name="connsiteY8" fmla="*/ 185118 h 783688"/>
              <a:gd name="connsiteX9" fmla="*/ 57274 w 1050164"/>
              <a:gd name="connsiteY9" fmla="*/ 208574 h 783688"/>
              <a:gd name="connsiteX10" fmla="*/ 165285 w 1050164"/>
              <a:gd name="connsiteY10" fmla="*/ 46384 h 783688"/>
              <a:gd name="connsiteX11" fmla="*/ 277937 w 1050164"/>
              <a:gd name="connsiteY11" fmla="*/ 6199 h 783688"/>
              <a:gd name="connsiteX12" fmla="*/ 380858 w 1050164"/>
              <a:gd name="connsiteY12" fmla="*/ 14469 h 783688"/>
              <a:gd name="connsiteX13" fmla="*/ 465461 w 1050164"/>
              <a:gd name="connsiteY13" fmla="*/ 87720 h 783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50164" h="783688">
                <a:moveTo>
                  <a:pt x="465461" y="87720"/>
                </a:moveTo>
                <a:cubicBezTo>
                  <a:pt x="484279" y="89028"/>
                  <a:pt x="460842" y="104467"/>
                  <a:pt x="522412" y="97578"/>
                </a:cubicBezTo>
                <a:cubicBezTo>
                  <a:pt x="583982" y="90689"/>
                  <a:pt x="747041" y="32266"/>
                  <a:pt x="834883" y="46384"/>
                </a:cubicBezTo>
                <a:cubicBezTo>
                  <a:pt x="922725" y="60502"/>
                  <a:pt x="1005012" y="240948"/>
                  <a:pt x="1049462" y="182286"/>
                </a:cubicBezTo>
                <a:cubicBezTo>
                  <a:pt x="1050045" y="554905"/>
                  <a:pt x="1050424" y="102488"/>
                  <a:pt x="1049950" y="478888"/>
                </a:cubicBezTo>
                <a:lnTo>
                  <a:pt x="1050163" y="478888"/>
                </a:lnTo>
                <a:lnTo>
                  <a:pt x="1050163" y="783688"/>
                </a:lnTo>
                <a:lnTo>
                  <a:pt x="0" y="783688"/>
                </a:lnTo>
                <a:cubicBezTo>
                  <a:pt x="2157" y="214424"/>
                  <a:pt x="-446" y="384641"/>
                  <a:pt x="124" y="185118"/>
                </a:cubicBezTo>
                <a:cubicBezTo>
                  <a:pt x="57478" y="203135"/>
                  <a:pt x="29747" y="231696"/>
                  <a:pt x="57274" y="208574"/>
                </a:cubicBezTo>
                <a:cubicBezTo>
                  <a:pt x="84801" y="185452"/>
                  <a:pt x="128508" y="80113"/>
                  <a:pt x="165285" y="46384"/>
                </a:cubicBezTo>
                <a:cubicBezTo>
                  <a:pt x="202062" y="12655"/>
                  <a:pt x="259416" y="28105"/>
                  <a:pt x="277937" y="6199"/>
                </a:cubicBezTo>
                <a:cubicBezTo>
                  <a:pt x="296458" y="-15708"/>
                  <a:pt x="340112" y="28587"/>
                  <a:pt x="380858" y="14469"/>
                </a:cubicBezTo>
                <a:cubicBezTo>
                  <a:pt x="411418" y="3881"/>
                  <a:pt x="409005" y="83795"/>
                  <a:pt x="465461" y="87720"/>
                </a:cubicBezTo>
                <a:close/>
              </a:path>
            </a:pathLst>
          </a:custGeom>
          <a:gradFill flip="none" rotWithShape="1">
            <a:gsLst>
              <a:gs pos="0">
                <a:srgbClr val="FF0000"/>
              </a:gs>
              <a:gs pos="100000">
                <a:srgbClr val="FFAFA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6" name="Text Box 7"/>
          <p:cNvSpPr txBox="1">
            <a:spLocks noChangeArrowheads="1"/>
          </p:cNvSpPr>
          <p:nvPr/>
        </p:nvSpPr>
        <p:spPr bwMode="auto">
          <a:xfrm>
            <a:off x="6333962" y="4998886"/>
            <a:ext cx="1615956" cy="9457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marL="342900" indent="-342900" algn="ctr" eaLnBrk="0" hangingPunct="0">
              <a:lnSpc>
                <a:spcPct val="93000"/>
              </a:lnSpc>
              <a:spcBef>
                <a:spcPct val="15000"/>
              </a:spcBef>
            </a:pPr>
            <a:r>
              <a:rPr lang="en-US" b="1" smtClean="0">
                <a:solidFill>
                  <a:srgbClr val="000000"/>
                </a:solidFill>
              </a:rPr>
              <a:t>Family Practice</a:t>
            </a:r>
          </a:p>
          <a:p>
            <a:pPr marL="342900" indent="-342900" algn="ctr" eaLnBrk="0" hangingPunct="0">
              <a:lnSpc>
                <a:spcPct val="93000"/>
              </a:lnSpc>
              <a:spcBef>
                <a:spcPct val="15000"/>
              </a:spcBef>
            </a:pPr>
            <a:r>
              <a:rPr lang="en-US" b="1" dirty="0" smtClean="0">
                <a:solidFill>
                  <a:srgbClr val="000000"/>
                </a:solidFill>
              </a:rPr>
              <a:t>Oracle</a:t>
            </a:r>
            <a:endParaRPr lang="en-US" b="1" dirty="0">
              <a:solidFill>
                <a:srgbClr val="000000"/>
              </a:solidFill>
            </a:endParaRPr>
          </a:p>
          <a:p>
            <a:pPr marL="342900" indent="-342900" algn="ctr" eaLnBrk="0" hangingPunct="0">
              <a:lnSpc>
                <a:spcPct val="93000"/>
              </a:lnSpc>
              <a:spcBef>
                <a:spcPct val="15000"/>
              </a:spcBef>
            </a:pPr>
            <a:r>
              <a:rPr lang="en-US" b="1" dirty="0">
                <a:solidFill>
                  <a:srgbClr val="000000"/>
                </a:solidFill>
              </a:rPr>
              <a:t>Tables</a:t>
            </a:r>
          </a:p>
        </p:txBody>
      </p:sp>
      <p:sp>
        <p:nvSpPr>
          <p:cNvPr id="23562" name="Line 17"/>
          <p:cNvSpPr>
            <a:spLocks noChangeShapeType="1"/>
          </p:cNvSpPr>
          <p:nvPr/>
        </p:nvSpPr>
        <p:spPr bwMode="auto">
          <a:xfrm flipV="1">
            <a:off x="4953000" y="4022374"/>
            <a:ext cx="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" name="Can 2"/>
          <p:cNvSpPr/>
          <p:nvPr/>
        </p:nvSpPr>
        <p:spPr>
          <a:xfrm>
            <a:off x="4852696" y="4891636"/>
            <a:ext cx="1389901" cy="1098353"/>
          </a:xfrm>
          <a:prstGeom prst="can">
            <a:avLst/>
          </a:prstGeom>
          <a:gradFill flip="none" rotWithShape="1">
            <a:gsLst>
              <a:gs pos="20000">
                <a:srgbClr val="FFABAB"/>
              </a:gs>
              <a:gs pos="80000">
                <a:srgbClr val="FFA3A3"/>
              </a:gs>
              <a:gs pos="5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4847801" y="4917245"/>
            <a:ext cx="1389901" cy="23760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Box 41"/>
          <p:cNvSpPr txBox="1">
            <a:spLocks noChangeArrowheads="1"/>
          </p:cNvSpPr>
          <p:nvPr/>
        </p:nvSpPr>
        <p:spPr bwMode="auto">
          <a:xfrm>
            <a:off x="7141940" y="3811641"/>
            <a:ext cx="3360280" cy="660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marL="342900" indent="-342900" eaLnBrk="0" hangingPunct="0">
              <a:lnSpc>
                <a:spcPct val="93000"/>
              </a:lnSpc>
              <a:spcBef>
                <a:spcPct val="20000"/>
              </a:spcBef>
            </a:pPr>
            <a:r>
              <a:rPr lang="en-US" b="1" i="1" dirty="0">
                <a:solidFill>
                  <a:srgbClr val="000000"/>
                </a:solidFill>
              </a:rPr>
              <a:t>Update </a:t>
            </a:r>
            <a:r>
              <a:rPr lang="en-US" b="1" i="1" dirty="0" err="1">
                <a:solidFill>
                  <a:srgbClr val="000000"/>
                </a:solidFill>
              </a:rPr>
              <a:t>PharmacyOrder</a:t>
            </a:r>
            <a:endParaRPr lang="en-US" b="1" i="1" dirty="0">
              <a:solidFill>
                <a:srgbClr val="000000"/>
              </a:solidFill>
            </a:endParaRPr>
          </a:p>
          <a:p>
            <a:pPr marL="342900" indent="-342900" eaLnBrk="0" hangingPunct="0">
              <a:lnSpc>
                <a:spcPct val="93000"/>
              </a:lnSpc>
              <a:spcBef>
                <a:spcPct val="20000"/>
              </a:spcBef>
            </a:pPr>
            <a:r>
              <a:rPr lang="en-US" b="1" i="1" dirty="0">
                <a:solidFill>
                  <a:srgbClr val="000000"/>
                </a:solidFill>
              </a:rPr>
              <a:t>WHERE </a:t>
            </a:r>
            <a:r>
              <a:rPr lang="en-US" b="1" i="1" dirty="0" err="1">
                <a:solidFill>
                  <a:srgbClr val="000000"/>
                </a:solidFill>
              </a:rPr>
              <a:t>orderNumber</a:t>
            </a:r>
            <a:r>
              <a:rPr lang="en-US" b="1" i="1" dirty="0">
                <a:solidFill>
                  <a:srgbClr val="000000"/>
                </a:solidFill>
              </a:rPr>
              <a:t> = “4674” …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62668" y="1578342"/>
            <a:ext cx="1812998" cy="73866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Best for Pregnant Women Pain </a:t>
            </a:r>
            <a:r>
              <a:rPr lang="en-US" sz="1400" b="1" dirty="0" smtClean="0"/>
              <a:t>Management</a:t>
            </a:r>
            <a:endParaRPr lang="en-US" sz="1400" b="1" dirty="0"/>
          </a:p>
        </p:txBody>
      </p:sp>
      <p:sp>
        <p:nvSpPr>
          <p:cNvPr id="26" name="Text Box 39"/>
          <p:cNvSpPr txBox="1">
            <a:spLocks noChangeArrowheads="1"/>
          </p:cNvSpPr>
          <p:nvPr/>
        </p:nvSpPr>
        <p:spPr bwMode="auto">
          <a:xfrm>
            <a:off x="7474383" y="2364235"/>
            <a:ext cx="2701061" cy="4332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marL="342900" indent="-342900" algn="ctr" eaLnBrk="0" hangingPunct="0">
              <a:lnSpc>
                <a:spcPct val="93000"/>
              </a:lnSpc>
              <a:spcBef>
                <a:spcPct val="50000"/>
              </a:spcBef>
            </a:pPr>
            <a:r>
              <a:rPr lang="en-US" b="1" i="1" dirty="0">
                <a:solidFill>
                  <a:srgbClr val="000000"/>
                </a:solidFill>
              </a:rPr>
              <a:t>Update Medication Order</a:t>
            </a:r>
            <a:r>
              <a:rPr lang="en-US" sz="2400" b="1" i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2489779" y="4020944"/>
            <a:ext cx="1100752" cy="4332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marL="342900" indent="-342900" eaLnBrk="0" hangingPunct="0">
              <a:lnSpc>
                <a:spcPct val="93000"/>
              </a:lnSpc>
              <a:spcBef>
                <a:spcPct val="50000"/>
              </a:spcBef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Service</a:t>
            </a:r>
          </a:p>
        </p:txBody>
      </p: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2378308" y="3026916"/>
            <a:ext cx="1323697" cy="4332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marL="342900" indent="-342900" eaLnBrk="0" hangingPunct="0">
              <a:lnSpc>
                <a:spcPct val="93000"/>
              </a:lnSpc>
              <a:spcBef>
                <a:spcPct val="50000"/>
              </a:spcBef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Interface</a:t>
            </a: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2648767" y="5076893"/>
            <a:ext cx="782779" cy="4332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marL="342900" indent="-342900" algn="ctr" eaLnBrk="0" hangingPunct="0">
              <a:lnSpc>
                <a:spcPct val="93000"/>
              </a:lnSpc>
              <a:spcBef>
                <a:spcPct val="50000"/>
              </a:spcBef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Data</a:t>
            </a: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2220956" y="1849756"/>
            <a:ext cx="1638398" cy="4332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marL="342900" indent="-342900" eaLnBrk="0" hangingPunct="0">
              <a:lnSpc>
                <a:spcPct val="93000"/>
              </a:lnSpc>
              <a:spcBef>
                <a:spcPct val="50000"/>
              </a:spcBef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Application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621956" y="2624511"/>
            <a:ext cx="807321" cy="31944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475666" y="4454205"/>
            <a:ext cx="666275" cy="26723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4638406" y="2624509"/>
            <a:ext cx="1818349" cy="1297265"/>
          </a:xfrm>
          <a:custGeom>
            <a:avLst/>
            <a:gdLst>
              <a:gd name="connsiteX0" fmla="*/ 663 w 1051486"/>
              <a:gd name="connsiteY0" fmla="*/ 767956 h 971489"/>
              <a:gd name="connsiteX1" fmla="*/ 663 w 1051486"/>
              <a:gd name="connsiteY1" fmla="*/ 767956 h 971489"/>
              <a:gd name="connsiteX2" fmla="*/ 613506 w 1051486"/>
              <a:gd name="connsiteY2" fmla="*/ 286 h 971489"/>
              <a:gd name="connsiteX3" fmla="*/ 665878 w 1051486"/>
              <a:gd name="connsiteY3" fmla="*/ 5470 h 971489"/>
              <a:gd name="connsiteX4" fmla="*/ 816715 w 1051486"/>
              <a:gd name="connsiteY4" fmla="*/ 84592 h 971489"/>
              <a:gd name="connsiteX5" fmla="*/ 770491 w 1051486"/>
              <a:gd name="connsiteY5" fmla="*/ 158440 h 971489"/>
              <a:gd name="connsiteX6" fmla="*/ 799685 w 1051486"/>
              <a:gd name="connsiteY6" fmla="*/ 230178 h 971489"/>
              <a:gd name="connsiteX7" fmla="*/ 957821 w 1051486"/>
              <a:gd name="connsiteY7" fmla="*/ 264992 h 971489"/>
              <a:gd name="connsiteX8" fmla="*/ 1036889 w 1051486"/>
              <a:gd name="connsiteY8" fmla="*/ 206968 h 971489"/>
              <a:gd name="connsiteX9" fmla="*/ 1041979 w 1051486"/>
              <a:gd name="connsiteY9" fmla="*/ 202797 h 971489"/>
              <a:gd name="connsiteX10" fmla="*/ 1051486 w 1051486"/>
              <a:gd name="connsiteY10" fmla="*/ 177470 h 971489"/>
              <a:gd name="connsiteX11" fmla="*/ 1048951 w 1051486"/>
              <a:gd name="connsiteY11" fmla="*/ 700334 h 971489"/>
              <a:gd name="connsiteX12" fmla="*/ 1051049 w 1051486"/>
              <a:gd name="connsiteY12" fmla="*/ 910457 h 971489"/>
              <a:gd name="connsiteX13" fmla="*/ 781174 w 1051486"/>
              <a:gd name="connsiteY13" fmla="*/ 965955 h 971489"/>
              <a:gd name="connsiteX14" fmla="*/ 523999 w 1051486"/>
              <a:gd name="connsiteY14" fmla="*/ 825749 h 971489"/>
              <a:gd name="connsiteX15" fmla="*/ 327149 w 1051486"/>
              <a:gd name="connsiteY15" fmla="*/ 834512 h 971489"/>
              <a:gd name="connsiteX16" fmla="*/ 279524 w 1051486"/>
              <a:gd name="connsiteY16" fmla="*/ 910457 h 971489"/>
              <a:gd name="connsiteX17" fmla="*/ 216024 w 1051486"/>
              <a:gd name="connsiteY17" fmla="*/ 965955 h 971489"/>
              <a:gd name="connsiteX18" fmla="*/ 58861 w 1051486"/>
              <a:gd name="connsiteY18" fmla="*/ 936745 h 971489"/>
              <a:gd name="connsiteX19" fmla="*/ 124 w 1051486"/>
              <a:gd name="connsiteY19" fmla="*/ 919220 h 971489"/>
              <a:gd name="connsiteX20" fmla="*/ 669 w 1051486"/>
              <a:gd name="connsiteY20" fmla="*/ 772511 h 971489"/>
              <a:gd name="connsiteX21" fmla="*/ 719 w 1051486"/>
              <a:gd name="connsiteY21" fmla="*/ 765476 h 971489"/>
              <a:gd name="connsiteX22" fmla="*/ 508 w 1051486"/>
              <a:gd name="connsiteY22" fmla="*/ 765476 h 971489"/>
              <a:gd name="connsiteX23" fmla="*/ 123 w 1051486"/>
              <a:gd name="connsiteY23" fmla="*/ 249267 h 971489"/>
              <a:gd name="connsiteX24" fmla="*/ 36986 w 1051486"/>
              <a:gd name="connsiteY24" fmla="*/ 271321 h 971489"/>
              <a:gd name="connsiteX25" fmla="*/ 148897 w 1051486"/>
              <a:gd name="connsiteY25" fmla="*/ 327235 h 971489"/>
              <a:gd name="connsiteX26" fmla="*/ 404347 w 1051486"/>
              <a:gd name="connsiteY26" fmla="*/ 318795 h 971489"/>
              <a:gd name="connsiteX27" fmla="*/ 406780 w 1051486"/>
              <a:gd name="connsiteY27" fmla="*/ 235453 h 971489"/>
              <a:gd name="connsiteX28" fmla="*/ 316764 w 1051486"/>
              <a:gd name="connsiteY28" fmla="*/ 167935 h 971489"/>
              <a:gd name="connsiteX29" fmla="*/ 331361 w 1051486"/>
              <a:gd name="connsiteY29" fmla="*/ 70878 h 971489"/>
              <a:gd name="connsiteX30" fmla="*/ 446922 w 1051486"/>
              <a:gd name="connsiteY30" fmla="*/ 13910 h 971489"/>
              <a:gd name="connsiteX31" fmla="*/ 613506 w 1051486"/>
              <a:gd name="connsiteY31" fmla="*/ 286 h 971489"/>
              <a:gd name="connsiteX0" fmla="*/ 539 w 1051362"/>
              <a:gd name="connsiteY0" fmla="*/ 767956 h 971489"/>
              <a:gd name="connsiteX1" fmla="*/ 539 w 1051362"/>
              <a:gd name="connsiteY1" fmla="*/ 767956 h 971489"/>
              <a:gd name="connsiteX2" fmla="*/ 613382 w 1051362"/>
              <a:gd name="connsiteY2" fmla="*/ 286 h 971489"/>
              <a:gd name="connsiteX3" fmla="*/ 665754 w 1051362"/>
              <a:gd name="connsiteY3" fmla="*/ 5470 h 971489"/>
              <a:gd name="connsiteX4" fmla="*/ 816591 w 1051362"/>
              <a:gd name="connsiteY4" fmla="*/ 84592 h 971489"/>
              <a:gd name="connsiteX5" fmla="*/ 770367 w 1051362"/>
              <a:gd name="connsiteY5" fmla="*/ 158440 h 971489"/>
              <a:gd name="connsiteX6" fmla="*/ 799561 w 1051362"/>
              <a:gd name="connsiteY6" fmla="*/ 230178 h 971489"/>
              <a:gd name="connsiteX7" fmla="*/ 957697 w 1051362"/>
              <a:gd name="connsiteY7" fmla="*/ 264992 h 971489"/>
              <a:gd name="connsiteX8" fmla="*/ 1036765 w 1051362"/>
              <a:gd name="connsiteY8" fmla="*/ 206968 h 971489"/>
              <a:gd name="connsiteX9" fmla="*/ 1041855 w 1051362"/>
              <a:gd name="connsiteY9" fmla="*/ 202797 h 971489"/>
              <a:gd name="connsiteX10" fmla="*/ 1051362 w 1051362"/>
              <a:gd name="connsiteY10" fmla="*/ 177470 h 971489"/>
              <a:gd name="connsiteX11" fmla="*/ 1048827 w 1051362"/>
              <a:gd name="connsiteY11" fmla="*/ 700334 h 971489"/>
              <a:gd name="connsiteX12" fmla="*/ 1050925 w 1051362"/>
              <a:gd name="connsiteY12" fmla="*/ 910457 h 971489"/>
              <a:gd name="connsiteX13" fmla="*/ 781050 w 1051362"/>
              <a:gd name="connsiteY13" fmla="*/ 965955 h 971489"/>
              <a:gd name="connsiteX14" fmla="*/ 523875 w 1051362"/>
              <a:gd name="connsiteY14" fmla="*/ 825749 h 971489"/>
              <a:gd name="connsiteX15" fmla="*/ 327025 w 1051362"/>
              <a:gd name="connsiteY15" fmla="*/ 834512 h 971489"/>
              <a:gd name="connsiteX16" fmla="*/ 279400 w 1051362"/>
              <a:gd name="connsiteY16" fmla="*/ 910457 h 971489"/>
              <a:gd name="connsiteX17" fmla="*/ 215900 w 1051362"/>
              <a:gd name="connsiteY17" fmla="*/ 965955 h 971489"/>
              <a:gd name="connsiteX18" fmla="*/ 58737 w 1051362"/>
              <a:gd name="connsiteY18" fmla="*/ 936745 h 971489"/>
              <a:gd name="connsiteX19" fmla="*/ 0 w 1051362"/>
              <a:gd name="connsiteY19" fmla="*/ 919220 h 971489"/>
              <a:gd name="connsiteX20" fmla="*/ 545 w 1051362"/>
              <a:gd name="connsiteY20" fmla="*/ 772511 h 971489"/>
              <a:gd name="connsiteX21" fmla="*/ 595 w 1051362"/>
              <a:gd name="connsiteY21" fmla="*/ 765476 h 971489"/>
              <a:gd name="connsiteX22" fmla="*/ 384 w 1051362"/>
              <a:gd name="connsiteY22" fmla="*/ 765476 h 971489"/>
              <a:gd name="connsiteX23" fmla="*/ 2290 w 1051362"/>
              <a:gd name="connsiteY23" fmla="*/ 239168 h 971489"/>
              <a:gd name="connsiteX24" fmla="*/ 36862 w 1051362"/>
              <a:gd name="connsiteY24" fmla="*/ 271321 h 971489"/>
              <a:gd name="connsiteX25" fmla="*/ 148773 w 1051362"/>
              <a:gd name="connsiteY25" fmla="*/ 327235 h 971489"/>
              <a:gd name="connsiteX26" fmla="*/ 404223 w 1051362"/>
              <a:gd name="connsiteY26" fmla="*/ 318795 h 971489"/>
              <a:gd name="connsiteX27" fmla="*/ 406656 w 1051362"/>
              <a:gd name="connsiteY27" fmla="*/ 235453 h 971489"/>
              <a:gd name="connsiteX28" fmla="*/ 316640 w 1051362"/>
              <a:gd name="connsiteY28" fmla="*/ 167935 h 971489"/>
              <a:gd name="connsiteX29" fmla="*/ 331237 w 1051362"/>
              <a:gd name="connsiteY29" fmla="*/ 70878 h 971489"/>
              <a:gd name="connsiteX30" fmla="*/ 446798 w 1051362"/>
              <a:gd name="connsiteY30" fmla="*/ 13910 h 971489"/>
              <a:gd name="connsiteX31" fmla="*/ 613382 w 1051362"/>
              <a:gd name="connsiteY31" fmla="*/ 286 h 971489"/>
              <a:gd name="connsiteX0" fmla="*/ 539 w 1051362"/>
              <a:gd name="connsiteY0" fmla="*/ 767956 h 971489"/>
              <a:gd name="connsiteX1" fmla="*/ 539 w 1051362"/>
              <a:gd name="connsiteY1" fmla="*/ 767956 h 971489"/>
              <a:gd name="connsiteX2" fmla="*/ 613382 w 1051362"/>
              <a:gd name="connsiteY2" fmla="*/ 286 h 971489"/>
              <a:gd name="connsiteX3" fmla="*/ 665754 w 1051362"/>
              <a:gd name="connsiteY3" fmla="*/ 5470 h 971489"/>
              <a:gd name="connsiteX4" fmla="*/ 816591 w 1051362"/>
              <a:gd name="connsiteY4" fmla="*/ 84592 h 971489"/>
              <a:gd name="connsiteX5" fmla="*/ 770367 w 1051362"/>
              <a:gd name="connsiteY5" fmla="*/ 158440 h 971489"/>
              <a:gd name="connsiteX6" fmla="*/ 799561 w 1051362"/>
              <a:gd name="connsiteY6" fmla="*/ 230178 h 971489"/>
              <a:gd name="connsiteX7" fmla="*/ 957697 w 1051362"/>
              <a:gd name="connsiteY7" fmla="*/ 264992 h 971489"/>
              <a:gd name="connsiteX8" fmla="*/ 1036765 w 1051362"/>
              <a:gd name="connsiteY8" fmla="*/ 206968 h 971489"/>
              <a:gd name="connsiteX9" fmla="*/ 1041855 w 1051362"/>
              <a:gd name="connsiteY9" fmla="*/ 202797 h 971489"/>
              <a:gd name="connsiteX10" fmla="*/ 1051362 w 1051362"/>
              <a:gd name="connsiteY10" fmla="*/ 177470 h 971489"/>
              <a:gd name="connsiteX11" fmla="*/ 1048827 w 1051362"/>
              <a:gd name="connsiteY11" fmla="*/ 700334 h 971489"/>
              <a:gd name="connsiteX12" fmla="*/ 1050925 w 1051362"/>
              <a:gd name="connsiteY12" fmla="*/ 910457 h 971489"/>
              <a:gd name="connsiteX13" fmla="*/ 781050 w 1051362"/>
              <a:gd name="connsiteY13" fmla="*/ 965955 h 971489"/>
              <a:gd name="connsiteX14" fmla="*/ 523875 w 1051362"/>
              <a:gd name="connsiteY14" fmla="*/ 825749 h 971489"/>
              <a:gd name="connsiteX15" fmla="*/ 327025 w 1051362"/>
              <a:gd name="connsiteY15" fmla="*/ 834512 h 971489"/>
              <a:gd name="connsiteX16" fmla="*/ 279400 w 1051362"/>
              <a:gd name="connsiteY16" fmla="*/ 910457 h 971489"/>
              <a:gd name="connsiteX17" fmla="*/ 215900 w 1051362"/>
              <a:gd name="connsiteY17" fmla="*/ 965955 h 971489"/>
              <a:gd name="connsiteX18" fmla="*/ 58737 w 1051362"/>
              <a:gd name="connsiteY18" fmla="*/ 936745 h 971489"/>
              <a:gd name="connsiteX19" fmla="*/ 0 w 1051362"/>
              <a:gd name="connsiteY19" fmla="*/ 919220 h 971489"/>
              <a:gd name="connsiteX20" fmla="*/ 545 w 1051362"/>
              <a:gd name="connsiteY20" fmla="*/ 772511 h 971489"/>
              <a:gd name="connsiteX21" fmla="*/ 595 w 1051362"/>
              <a:gd name="connsiteY21" fmla="*/ 765476 h 971489"/>
              <a:gd name="connsiteX22" fmla="*/ 384 w 1051362"/>
              <a:gd name="connsiteY22" fmla="*/ 765476 h 971489"/>
              <a:gd name="connsiteX23" fmla="*/ 2290 w 1051362"/>
              <a:gd name="connsiteY23" fmla="*/ 239168 h 971489"/>
              <a:gd name="connsiteX24" fmla="*/ 36862 w 1051362"/>
              <a:gd name="connsiteY24" fmla="*/ 271321 h 971489"/>
              <a:gd name="connsiteX25" fmla="*/ 148773 w 1051362"/>
              <a:gd name="connsiteY25" fmla="*/ 327235 h 971489"/>
              <a:gd name="connsiteX26" fmla="*/ 404223 w 1051362"/>
              <a:gd name="connsiteY26" fmla="*/ 318795 h 971489"/>
              <a:gd name="connsiteX27" fmla="*/ 406656 w 1051362"/>
              <a:gd name="connsiteY27" fmla="*/ 235453 h 971489"/>
              <a:gd name="connsiteX28" fmla="*/ 316640 w 1051362"/>
              <a:gd name="connsiteY28" fmla="*/ 167935 h 971489"/>
              <a:gd name="connsiteX29" fmla="*/ 331237 w 1051362"/>
              <a:gd name="connsiteY29" fmla="*/ 70878 h 971489"/>
              <a:gd name="connsiteX30" fmla="*/ 446798 w 1051362"/>
              <a:gd name="connsiteY30" fmla="*/ 13910 h 971489"/>
              <a:gd name="connsiteX31" fmla="*/ 613382 w 1051362"/>
              <a:gd name="connsiteY31" fmla="*/ 286 h 971489"/>
              <a:gd name="connsiteX0" fmla="*/ 539 w 1071405"/>
              <a:gd name="connsiteY0" fmla="*/ 767956 h 992805"/>
              <a:gd name="connsiteX1" fmla="*/ 539 w 1071405"/>
              <a:gd name="connsiteY1" fmla="*/ 767956 h 992805"/>
              <a:gd name="connsiteX2" fmla="*/ 613382 w 1071405"/>
              <a:gd name="connsiteY2" fmla="*/ 286 h 992805"/>
              <a:gd name="connsiteX3" fmla="*/ 665754 w 1071405"/>
              <a:gd name="connsiteY3" fmla="*/ 5470 h 992805"/>
              <a:gd name="connsiteX4" fmla="*/ 816591 w 1071405"/>
              <a:gd name="connsiteY4" fmla="*/ 84592 h 992805"/>
              <a:gd name="connsiteX5" fmla="*/ 770367 w 1071405"/>
              <a:gd name="connsiteY5" fmla="*/ 158440 h 992805"/>
              <a:gd name="connsiteX6" fmla="*/ 799561 w 1071405"/>
              <a:gd name="connsiteY6" fmla="*/ 230178 h 992805"/>
              <a:gd name="connsiteX7" fmla="*/ 957697 w 1071405"/>
              <a:gd name="connsiteY7" fmla="*/ 264992 h 992805"/>
              <a:gd name="connsiteX8" fmla="*/ 1036765 w 1071405"/>
              <a:gd name="connsiteY8" fmla="*/ 206968 h 992805"/>
              <a:gd name="connsiteX9" fmla="*/ 1041855 w 1071405"/>
              <a:gd name="connsiteY9" fmla="*/ 202797 h 992805"/>
              <a:gd name="connsiteX10" fmla="*/ 1051362 w 1071405"/>
              <a:gd name="connsiteY10" fmla="*/ 177470 h 992805"/>
              <a:gd name="connsiteX11" fmla="*/ 1050925 w 1071405"/>
              <a:gd name="connsiteY11" fmla="*/ 910457 h 992805"/>
              <a:gd name="connsiteX12" fmla="*/ 781050 w 1071405"/>
              <a:gd name="connsiteY12" fmla="*/ 965955 h 992805"/>
              <a:gd name="connsiteX13" fmla="*/ 523875 w 1071405"/>
              <a:gd name="connsiteY13" fmla="*/ 825749 h 992805"/>
              <a:gd name="connsiteX14" fmla="*/ 327025 w 1071405"/>
              <a:gd name="connsiteY14" fmla="*/ 834512 h 992805"/>
              <a:gd name="connsiteX15" fmla="*/ 279400 w 1071405"/>
              <a:gd name="connsiteY15" fmla="*/ 910457 h 992805"/>
              <a:gd name="connsiteX16" fmla="*/ 215900 w 1071405"/>
              <a:gd name="connsiteY16" fmla="*/ 965955 h 992805"/>
              <a:gd name="connsiteX17" fmla="*/ 58737 w 1071405"/>
              <a:gd name="connsiteY17" fmla="*/ 936745 h 992805"/>
              <a:gd name="connsiteX18" fmla="*/ 0 w 1071405"/>
              <a:gd name="connsiteY18" fmla="*/ 919220 h 992805"/>
              <a:gd name="connsiteX19" fmla="*/ 545 w 1071405"/>
              <a:gd name="connsiteY19" fmla="*/ 772511 h 992805"/>
              <a:gd name="connsiteX20" fmla="*/ 595 w 1071405"/>
              <a:gd name="connsiteY20" fmla="*/ 765476 h 992805"/>
              <a:gd name="connsiteX21" fmla="*/ 384 w 1071405"/>
              <a:gd name="connsiteY21" fmla="*/ 765476 h 992805"/>
              <a:gd name="connsiteX22" fmla="*/ 2290 w 1071405"/>
              <a:gd name="connsiteY22" fmla="*/ 239168 h 992805"/>
              <a:gd name="connsiteX23" fmla="*/ 36862 w 1071405"/>
              <a:gd name="connsiteY23" fmla="*/ 271321 h 992805"/>
              <a:gd name="connsiteX24" fmla="*/ 148773 w 1071405"/>
              <a:gd name="connsiteY24" fmla="*/ 327235 h 992805"/>
              <a:gd name="connsiteX25" fmla="*/ 404223 w 1071405"/>
              <a:gd name="connsiteY25" fmla="*/ 318795 h 992805"/>
              <a:gd name="connsiteX26" fmla="*/ 406656 w 1071405"/>
              <a:gd name="connsiteY26" fmla="*/ 235453 h 992805"/>
              <a:gd name="connsiteX27" fmla="*/ 316640 w 1071405"/>
              <a:gd name="connsiteY27" fmla="*/ 167935 h 992805"/>
              <a:gd name="connsiteX28" fmla="*/ 331237 w 1071405"/>
              <a:gd name="connsiteY28" fmla="*/ 70878 h 992805"/>
              <a:gd name="connsiteX29" fmla="*/ 446798 w 1071405"/>
              <a:gd name="connsiteY29" fmla="*/ 13910 h 992805"/>
              <a:gd name="connsiteX30" fmla="*/ 613382 w 1071405"/>
              <a:gd name="connsiteY30" fmla="*/ 286 h 992805"/>
              <a:gd name="connsiteX0" fmla="*/ 539 w 1071405"/>
              <a:gd name="connsiteY0" fmla="*/ 767956 h 992805"/>
              <a:gd name="connsiteX1" fmla="*/ 539 w 1071405"/>
              <a:gd name="connsiteY1" fmla="*/ 767956 h 992805"/>
              <a:gd name="connsiteX2" fmla="*/ 613382 w 1071405"/>
              <a:gd name="connsiteY2" fmla="*/ 286 h 992805"/>
              <a:gd name="connsiteX3" fmla="*/ 665754 w 1071405"/>
              <a:gd name="connsiteY3" fmla="*/ 5470 h 992805"/>
              <a:gd name="connsiteX4" fmla="*/ 816591 w 1071405"/>
              <a:gd name="connsiteY4" fmla="*/ 84592 h 992805"/>
              <a:gd name="connsiteX5" fmla="*/ 770367 w 1071405"/>
              <a:gd name="connsiteY5" fmla="*/ 158440 h 992805"/>
              <a:gd name="connsiteX6" fmla="*/ 799561 w 1071405"/>
              <a:gd name="connsiteY6" fmla="*/ 230178 h 992805"/>
              <a:gd name="connsiteX7" fmla="*/ 957697 w 1071405"/>
              <a:gd name="connsiteY7" fmla="*/ 264992 h 992805"/>
              <a:gd name="connsiteX8" fmla="*/ 1036765 w 1071405"/>
              <a:gd name="connsiteY8" fmla="*/ 206968 h 992805"/>
              <a:gd name="connsiteX9" fmla="*/ 1041855 w 1071405"/>
              <a:gd name="connsiteY9" fmla="*/ 202797 h 992805"/>
              <a:gd name="connsiteX10" fmla="*/ 1051362 w 1071405"/>
              <a:gd name="connsiteY10" fmla="*/ 177470 h 992805"/>
              <a:gd name="connsiteX11" fmla="*/ 1050925 w 1071405"/>
              <a:gd name="connsiteY11" fmla="*/ 910457 h 992805"/>
              <a:gd name="connsiteX12" fmla="*/ 781050 w 1071405"/>
              <a:gd name="connsiteY12" fmla="*/ 965955 h 992805"/>
              <a:gd name="connsiteX13" fmla="*/ 523875 w 1071405"/>
              <a:gd name="connsiteY13" fmla="*/ 825749 h 992805"/>
              <a:gd name="connsiteX14" fmla="*/ 327025 w 1071405"/>
              <a:gd name="connsiteY14" fmla="*/ 834512 h 992805"/>
              <a:gd name="connsiteX15" fmla="*/ 279400 w 1071405"/>
              <a:gd name="connsiteY15" fmla="*/ 910457 h 992805"/>
              <a:gd name="connsiteX16" fmla="*/ 215900 w 1071405"/>
              <a:gd name="connsiteY16" fmla="*/ 965955 h 992805"/>
              <a:gd name="connsiteX17" fmla="*/ 58737 w 1071405"/>
              <a:gd name="connsiteY17" fmla="*/ 936745 h 992805"/>
              <a:gd name="connsiteX18" fmla="*/ 0 w 1071405"/>
              <a:gd name="connsiteY18" fmla="*/ 919220 h 992805"/>
              <a:gd name="connsiteX19" fmla="*/ 545 w 1071405"/>
              <a:gd name="connsiteY19" fmla="*/ 772511 h 992805"/>
              <a:gd name="connsiteX20" fmla="*/ 595 w 1071405"/>
              <a:gd name="connsiteY20" fmla="*/ 765476 h 992805"/>
              <a:gd name="connsiteX21" fmla="*/ 384 w 1071405"/>
              <a:gd name="connsiteY21" fmla="*/ 765476 h 992805"/>
              <a:gd name="connsiteX22" fmla="*/ 2290 w 1071405"/>
              <a:gd name="connsiteY22" fmla="*/ 239168 h 992805"/>
              <a:gd name="connsiteX23" fmla="*/ 36862 w 1071405"/>
              <a:gd name="connsiteY23" fmla="*/ 271321 h 992805"/>
              <a:gd name="connsiteX24" fmla="*/ 148773 w 1071405"/>
              <a:gd name="connsiteY24" fmla="*/ 327235 h 992805"/>
              <a:gd name="connsiteX25" fmla="*/ 404223 w 1071405"/>
              <a:gd name="connsiteY25" fmla="*/ 318795 h 992805"/>
              <a:gd name="connsiteX26" fmla="*/ 406656 w 1071405"/>
              <a:gd name="connsiteY26" fmla="*/ 235453 h 992805"/>
              <a:gd name="connsiteX27" fmla="*/ 316640 w 1071405"/>
              <a:gd name="connsiteY27" fmla="*/ 167935 h 992805"/>
              <a:gd name="connsiteX28" fmla="*/ 331237 w 1071405"/>
              <a:gd name="connsiteY28" fmla="*/ 70878 h 992805"/>
              <a:gd name="connsiteX29" fmla="*/ 446798 w 1071405"/>
              <a:gd name="connsiteY29" fmla="*/ 13910 h 992805"/>
              <a:gd name="connsiteX30" fmla="*/ 613382 w 1071405"/>
              <a:gd name="connsiteY30" fmla="*/ 286 h 992805"/>
              <a:gd name="connsiteX0" fmla="*/ 539 w 1052405"/>
              <a:gd name="connsiteY0" fmla="*/ 767956 h 992805"/>
              <a:gd name="connsiteX1" fmla="*/ 539 w 1052405"/>
              <a:gd name="connsiteY1" fmla="*/ 767956 h 992805"/>
              <a:gd name="connsiteX2" fmla="*/ 613382 w 1052405"/>
              <a:gd name="connsiteY2" fmla="*/ 286 h 992805"/>
              <a:gd name="connsiteX3" fmla="*/ 665754 w 1052405"/>
              <a:gd name="connsiteY3" fmla="*/ 5470 h 992805"/>
              <a:gd name="connsiteX4" fmla="*/ 816591 w 1052405"/>
              <a:gd name="connsiteY4" fmla="*/ 84592 h 992805"/>
              <a:gd name="connsiteX5" fmla="*/ 770367 w 1052405"/>
              <a:gd name="connsiteY5" fmla="*/ 158440 h 992805"/>
              <a:gd name="connsiteX6" fmla="*/ 799561 w 1052405"/>
              <a:gd name="connsiteY6" fmla="*/ 230178 h 992805"/>
              <a:gd name="connsiteX7" fmla="*/ 957697 w 1052405"/>
              <a:gd name="connsiteY7" fmla="*/ 264992 h 992805"/>
              <a:gd name="connsiteX8" fmla="*/ 1036765 w 1052405"/>
              <a:gd name="connsiteY8" fmla="*/ 206968 h 992805"/>
              <a:gd name="connsiteX9" fmla="*/ 1041855 w 1052405"/>
              <a:gd name="connsiteY9" fmla="*/ 202797 h 992805"/>
              <a:gd name="connsiteX10" fmla="*/ 1051362 w 1052405"/>
              <a:gd name="connsiteY10" fmla="*/ 177470 h 992805"/>
              <a:gd name="connsiteX11" fmla="*/ 1050925 w 1052405"/>
              <a:gd name="connsiteY11" fmla="*/ 910457 h 992805"/>
              <a:gd name="connsiteX12" fmla="*/ 781050 w 1052405"/>
              <a:gd name="connsiteY12" fmla="*/ 965955 h 992805"/>
              <a:gd name="connsiteX13" fmla="*/ 523875 w 1052405"/>
              <a:gd name="connsiteY13" fmla="*/ 825749 h 992805"/>
              <a:gd name="connsiteX14" fmla="*/ 327025 w 1052405"/>
              <a:gd name="connsiteY14" fmla="*/ 834512 h 992805"/>
              <a:gd name="connsiteX15" fmla="*/ 279400 w 1052405"/>
              <a:gd name="connsiteY15" fmla="*/ 910457 h 992805"/>
              <a:gd name="connsiteX16" fmla="*/ 215900 w 1052405"/>
              <a:gd name="connsiteY16" fmla="*/ 965955 h 992805"/>
              <a:gd name="connsiteX17" fmla="*/ 58737 w 1052405"/>
              <a:gd name="connsiteY17" fmla="*/ 936745 h 992805"/>
              <a:gd name="connsiteX18" fmla="*/ 0 w 1052405"/>
              <a:gd name="connsiteY18" fmla="*/ 919220 h 992805"/>
              <a:gd name="connsiteX19" fmla="*/ 545 w 1052405"/>
              <a:gd name="connsiteY19" fmla="*/ 772511 h 992805"/>
              <a:gd name="connsiteX20" fmla="*/ 595 w 1052405"/>
              <a:gd name="connsiteY20" fmla="*/ 765476 h 992805"/>
              <a:gd name="connsiteX21" fmla="*/ 384 w 1052405"/>
              <a:gd name="connsiteY21" fmla="*/ 765476 h 992805"/>
              <a:gd name="connsiteX22" fmla="*/ 2290 w 1052405"/>
              <a:gd name="connsiteY22" fmla="*/ 239168 h 992805"/>
              <a:gd name="connsiteX23" fmla="*/ 36862 w 1052405"/>
              <a:gd name="connsiteY23" fmla="*/ 271321 h 992805"/>
              <a:gd name="connsiteX24" fmla="*/ 148773 w 1052405"/>
              <a:gd name="connsiteY24" fmla="*/ 327235 h 992805"/>
              <a:gd name="connsiteX25" fmla="*/ 404223 w 1052405"/>
              <a:gd name="connsiteY25" fmla="*/ 318795 h 992805"/>
              <a:gd name="connsiteX26" fmla="*/ 406656 w 1052405"/>
              <a:gd name="connsiteY26" fmla="*/ 235453 h 992805"/>
              <a:gd name="connsiteX27" fmla="*/ 316640 w 1052405"/>
              <a:gd name="connsiteY27" fmla="*/ 167935 h 992805"/>
              <a:gd name="connsiteX28" fmla="*/ 331237 w 1052405"/>
              <a:gd name="connsiteY28" fmla="*/ 70878 h 992805"/>
              <a:gd name="connsiteX29" fmla="*/ 446798 w 1052405"/>
              <a:gd name="connsiteY29" fmla="*/ 13910 h 992805"/>
              <a:gd name="connsiteX30" fmla="*/ 613382 w 1052405"/>
              <a:gd name="connsiteY30" fmla="*/ 286 h 992805"/>
              <a:gd name="connsiteX0" fmla="*/ 539 w 1052405"/>
              <a:gd name="connsiteY0" fmla="*/ 767956 h 975621"/>
              <a:gd name="connsiteX1" fmla="*/ 539 w 1052405"/>
              <a:gd name="connsiteY1" fmla="*/ 767956 h 975621"/>
              <a:gd name="connsiteX2" fmla="*/ 613382 w 1052405"/>
              <a:gd name="connsiteY2" fmla="*/ 286 h 975621"/>
              <a:gd name="connsiteX3" fmla="*/ 665754 w 1052405"/>
              <a:gd name="connsiteY3" fmla="*/ 5470 h 975621"/>
              <a:gd name="connsiteX4" fmla="*/ 816591 w 1052405"/>
              <a:gd name="connsiteY4" fmla="*/ 84592 h 975621"/>
              <a:gd name="connsiteX5" fmla="*/ 770367 w 1052405"/>
              <a:gd name="connsiteY5" fmla="*/ 158440 h 975621"/>
              <a:gd name="connsiteX6" fmla="*/ 799561 w 1052405"/>
              <a:gd name="connsiteY6" fmla="*/ 230178 h 975621"/>
              <a:gd name="connsiteX7" fmla="*/ 957697 w 1052405"/>
              <a:gd name="connsiteY7" fmla="*/ 264992 h 975621"/>
              <a:gd name="connsiteX8" fmla="*/ 1036765 w 1052405"/>
              <a:gd name="connsiteY8" fmla="*/ 206968 h 975621"/>
              <a:gd name="connsiteX9" fmla="*/ 1041855 w 1052405"/>
              <a:gd name="connsiteY9" fmla="*/ 202797 h 975621"/>
              <a:gd name="connsiteX10" fmla="*/ 1051362 w 1052405"/>
              <a:gd name="connsiteY10" fmla="*/ 177470 h 975621"/>
              <a:gd name="connsiteX11" fmla="*/ 1050925 w 1052405"/>
              <a:gd name="connsiteY11" fmla="*/ 910457 h 975621"/>
              <a:gd name="connsiteX12" fmla="*/ 781050 w 1052405"/>
              <a:gd name="connsiteY12" fmla="*/ 965955 h 975621"/>
              <a:gd name="connsiteX13" fmla="*/ 523875 w 1052405"/>
              <a:gd name="connsiteY13" fmla="*/ 825749 h 975621"/>
              <a:gd name="connsiteX14" fmla="*/ 327025 w 1052405"/>
              <a:gd name="connsiteY14" fmla="*/ 834512 h 975621"/>
              <a:gd name="connsiteX15" fmla="*/ 279400 w 1052405"/>
              <a:gd name="connsiteY15" fmla="*/ 910457 h 975621"/>
              <a:gd name="connsiteX16" fmla="*/ 215900 w 1052405"/>
              <a:gd name="connsiteY16" fmla="*/ 965955 h 975621"/>
              <a:gd name="connsiteX17" fmla="*/ 58737 w 1052405"/>
              <a:gd name="connsiteY17" fmla="*/ 936745 h 975621"/>
              <a:gd name="connsiteX18" fmla="*/ 0 w 1052405"/>
              <a:gd name="connsiteY18" fmla="*/ 919220 h 975621"/>
              <a:gd name="connsiteX19" fmla="*/ 545 w 1052405"/>
              <a:gd name="connsiteY19" fmla="*/ 772511 h 975621"/>
              <a:gd name="connsiteX20" fmla="*/ 595 w 1052405"/>
              <a:gd name="connsiteY20" fmla="*/ 765476 h 975621"/>
              <a:gd name="connsiteX21" fmla="*/ 384 w 1052405"/>
              <a:gd name="connsiteY21" fmla="*/ 765476 h 975621"/>
              <a:gd name="connsiteX22" fmla="*/ 2290 w 1052405"/>
              <a:gd name="connsiteY22" fmla="*/ 239168 h 975621"/>
              <a:gd name="connsiteX23" fmla="*/ 36862 w 1052405"/>
              <a:gd name="connsiteY23" fmla="*/ 271321 h 975621"/>
              <a:gd name="connsiteX24" fmla="*/ 148773 w 1052405"/>
              <a:gd name="connsiteY24" fmla="*/ 327235 h 975621"/>
              <a:gd name="connsiteX25" fmla="*/ 404223 w 1052405"/>
              <a:gd name="connsiteY25" fmla="*/ 318795 h 975621"/>
              <a:gd name="connsiteX26" fmla="*/ 406656 w 1052405"/>
              <a:gd name="connsiteY26" fmla="*/ 235453 h 975621"/>
              <a:gd name="connsiteX27" fmla="*/ 316640 w 1052405"/>
              <a:gd name="connsiteY27" fmla="*/ 167935 h 975621"/>
              <a:gd name="connsiteX28" fmla="*/ 331237 w 1052405"/>
              <a:gd name="connsiteY28" fmla="*/ 70878 h 975621"/>
              <a:gd name="connsiteX29" fmla="*/ 446798 w 1052405"/>
              <a:gd name="connsiteY29" fmla="*/ 13910 h 975621"/>
              <a:gd name="connsiteX30" fmla="*/ 613382 w 1052405"/>
              <a:gd name="connsiteY30" fmla="*/ 286 h 975621"/>
              <a:gd name="connsiteX0" fmla="*/ 539 w 1052405"/>
              <a:gd name="connsiteY0" fmla="*/ 767956 h 975621"/>
              <a:gd name="connsiteX1" fmla="*/ 539 w 1052405"/>
              <a:gd name="connsiteY1" fmla="*/ 767956 h 975621"/>
              <a:gd name="connsiteX2" fmla="*/ 613382 w 1052405"/>
              <a:gd name="connsiteY2" fmla="*/ 286 h 975621"/>
              <a:gd name="connsiteX3" fmla="*/ 665754 w 1052405"/>
              <a:gd name="connsiteY3" fmla="*/ 5470 h 975621"/>
              <a:gd name="connsiteX4" fmla="*/ 816591 w 1052405"/>
              <a:gd name="connsiteY4" fmla="*/ 84592 h 975621"/>
              <a:gd name="connsiteX5" fmla="*/ 770367 w 1052405"/>
              <a:gd name="connsiteY5" fmla="*/ 158440 h 975621"/>
              <a:gd name="connsiteX6" fmla="*/ 799561 w 1052405"/>
              <a:gd name="connsiteY6" fmla="*/ 230178 h 975621"/>
              <a:gd name="connsiteX7" fmla="*/ 957697 w 1052405"/>
              <a:gd name="connsiteY7" fmla="*/ 264992 h 975621"/>
              <a:gd name="connsiteX8" fmla="*/ 1036765 w 1052405"/>
              <a:gd name="connsiteY8" fmla="*/ 206968 h 975621"/>
              <a:gd name="connsiteX9" fmla="*/ 1051362 w 1052405"/>
              <a:gd name="connsiteY9" fmla="*/ 177470 h 975621"/>
              <a:gd name="connsiteX10" fmla="*/ 1050925 w 1052405"/>
              <a:gd name="connsiteY10" fmla="*/ 910457 h 975621"/>
              <a:gd name="connsiteX11" fmla="*/ 781050 w 1052405"/>
              <a:gd name="connsiteY11" fmla="*/ 965955 h 975621"/>
              <a:gd name="connsiteX12" fmla="*/ 523875 w 1052405"/>
              <a:gd name="connsiteY12" fmla="*/ 825749 h 975621"/>
              <a:gd name="connsiteX13" fmla="*/ 327025 w 1052405"/>
              <a:gd name="connsiteY13" fmla="*/ 834512 h 975621"/>
              <a:gd name="connsiteX14" fmla="*/ 279400 w 1052405"/>
              <a:gd name="connsiteY14" fmla="*/ 910457 h 975621"/>
              <a:gd name="connsiteX15" fmla="*/ 215900 w 1052405"/>
              <a:gd name="connsiteY15" fmla="*/ 965955 h 975621"/>
              <a:gd name="connsiteX16" fmla="*/ 58737 w 1052405"/>
              <a:gd name="connsiteY16" fmla="*/ 936745 h 975621"/>
              <a:gd name="connsiteX17" fmla="*/ 0 w 1052405"/>
              <a:gd name="connsiteY17" fmla="*/ 919220 h 975621"/>
              <a:gd name="connsiteX18" fmla="*/ 545 w 1052405"/>
              <a:gd name="connsiteY18" fmla="*/ 772511 h 975621"/>
              <a:gd name="connsiteX19" fmla="*/ 595 w 1052405"/>
              <a:gd name="connsiteY19" fmla="*/ 765476 h 975621"/>
              <a:gd name="connsiteX20" fmla="*/ 384 w 1052405"/>
              <a:gd name="connsiteY20" fmla="*/ 765476 h 975621"/>
              <a:gd name="connsiteX21" fmla="*/ 2290 w 1052405"/>
              <a:gd name="connsiteY21" fmla="*/ 239168 h 975621"/>
              <a:gd name="connsiteX22" fmla="*/ 36862 w 1052405"/>
              <a:gd name="connsiteY22" fmla="*/ 271321 h 975621"/>
              <a:gd name="connsiteX23" fmla="*/ 148773 w 1052405"/>
              <a:gd name="connsiteY23" fmla="*/ 327235 h 975621"/>
              <a:gd name="connsiteX24" fmla="*/ 404223 w 1052405"/>
              <a:gd name="connsiteY24" fmla="*/ 318795 h 975621"/>
              <a:gd name="connsiteX25" fmla="*/ 406656 w 1052405"/>
              <a:gd name="connsiteY25" fmla="*/ 235453 h 975621"/>
              <a:gd name="connsiteX26" fmla="*/ 316640 w 1052405"/>
              <a:gd name="connsiteY26" fmla="*/ 167935 h 975621"/>
              <a:gd name="connsiteX27" fmla="*/ 331237 w 1052405"/>
              <a:gd name="connsiteY27" fmla="*/ 70878 h 975621"/>
              <a:gd name="connsiteX28" fmla="*/ 446798 w 1052405"/>
              <a:gd name="connsiteY28" fmla="*/ 13910 h 975621"/>
              <a:gd name="connsiteX29" fmla="*/ 613382 w 1052405"/>
              <a:gd name="connsiteY29" fmla="*/ 286 h 975621"/>
              <a:gd name="connsiteX0" fmla="*/ 539 w 1053008"/>
              <a:gd name="connsiteY0" fmla="*/ 767956 h 975621"/>
              <a:gd name="connsiteX1" fmla="*/ 539 w 1053008"/>
              <a:gd name="connsiteY1" fmla="*/ 767956 h 975621"/>
              <a:gd name="connsiteX2" fmla="*/ 613382 w 1053008"/>
              <a:gd name="connsiteY2" fmla="*/ 286 h 975621"/>
              <a:gd name="connsiteX3" fmla="*/ 665754 w 1053008"/>
              <a:gd name="connsiteY3" fmla="*/ 5470 h 975621"/>
              <a:gd name="connsiteX4" fmla="*/ 816591 w 1053008"/>
              <a:gd name="connsiteY4" fmla="*/ 84592 h 975621"/>
              <a:gd name="connsiteX5" fmla="*/ 770367 w 1053008"/>
              <a:gd name="connsiteY5" fmla="*/ 158440 h 975621"/>
              <a:gd name="connsiteX6" fmla="*/ 799561 w 1053008"/>
              <a:gd name="connsiteY6" fmla="*/ 230178 h 975621"/>
              <a:gd name="connsiteX7" fmla="*/ 957697 w 1053008"/>
              <a:gd name="connsiteY7" fmla="*/ 264992 h 975621"/>
              <a:gd name="connsiteX8" fmla="*/ 1036765 w 1053008"/>
              <a:gd name="connsiteY8" fmla="*/ 206968 h 975621"/>
              <a:gd name="connsiteX9" fmla="*/ 1052282 w 1053008"/>
              <a:gd name="connsiteY9" fmla="*/ 177470 h 975621"/>
              <a:gd name="connsiteX10" fmla="*/ 1050925 w 1053008"/>
              <a:gd name="connsiteY10" fmla="*/ 910457 h 975621"/>
              <a:gd name="connsiteX11" fmla="*/ 781050 w 1053008"/>
              <a:gd name="connsiteY11" fmla="*/ 965955 h 975621"/>
              <a:gd name="connsiteX12" fmla="*/ 523875 w 1053008"/>
              <a:gd name="connsiteY12" fmla="*/ 825749 h 975621"/>
              <a:gd name="connsiteX13" fmla="*/ 327025 w 1053008"/>
              <a:gd name="connsiteY13" fmla="*/ 834512 h 975621"/>
              <a:gd name="connsiteX14" fmla="*/ 279400 w 1053008"/>
              <a:gd name="connsiteY14" fmla="*/ 910457 h 975621"/>
              <a:gd name="connsiteX15" fmla="*/ 215900 w 1053008"/>
              <a:gd name="connsiteY15" fmla="*/ 965955 h 975621"/>
              <a:gd name="connsiteX16" fmla="*/ 58737 w 1053008"/>
              <a:gd name="connsiteY16" fmla="*/ 936745 h 975621"/>
              <a:gd name="connsiteX17" fmla="*/ 0 w 1053008"/>
              <a:gd name="connsiteY17" fmla="*/ 919220 h 975621"/>
              <a:gd name="connsiteX18" fmla="*/ 545 w 1053008"/>
              <a:gd name="connsiteY18" fmla="*/ 772511 h 975621"/>
              <a:gd name="connsiteX19" fmla="*/ 595 w 1053008"/>
              <a:gd name="connsiteY19" fmla="*/ 765476 h 975621"/>
              <a:gd name="connsiteX20" fmla="*/ 384 w 1053008"/>
              <a:gd name="connsiteY20" fmla="*/ 765476 h 975621"/>
              <a:gd name="connsiteX21" fmla="*/ 2290 w 1053008"/>
              <a:gd name="connsiteY21" fmla="*/ 239168 h 975621"/>
              <a:gd name="connsiteX22" fmla="*/ 36862 w 1053008"/>
              <a:gd name="connsiteY22" fmla="*/ 271321 h 975621"/>
              <a:gd name="connsiteX23" fmla="*/ 148773 w 1053008"/>
              <a:gd name="connsiteY23" fmla="*/ 327235 h 975621"/>
              <a:gd name="connsiteX24" fmla="*/ 404223 w 1053008"/>
              <a:gd name="connsiteY24" fmla="*/ 318795 h 975621"/>
              <a:gd name="connsiteX25" fmla="*/ 406656 w 1053008"/>
              <a:gd name="connsiteY25" fmla="*/ 235453 h 975621"/>
              <a:gd name="connsiteX26" fmla="*/ 316640 w 1053008"/>
              <a:gd name="connsiteY26" fmla="*/ 167935 h 975621"/>
              <a:gd name="connsiteX27" fmla="*/ 331237 w 1053008"/>
              <a:gd name="connsiteY27" fmla="*/ 70878 h 975621"/>
              <a:gd name="connsiteX28" fmla="*/ 446798 w 1053008"/>
              <a:gd name="connsiteY28" fmla="*/ 13910 h 975621"/>
              <a:gd name="connsiteX29" fmla="*/ 613382 w 1053008"/>
              <a:gd name="connsiteY29" fmla="*/ 286 h 975621"/>
              <a:gd name="connsiteX0" fmla="*/ 539 w 1058024"/>
              <a:gd name="connsiteY0" fmla="*/ 767956 h 975621"/>
              <a:gd name="connsiteX1" fmla="*/ 539 w 1058024"/>
              <a:gd name="connsiteY1" fmla="*/ 767956 h 975621"/>
              <a:gd name="connsiteX2" fmla="*/ 613382 w 1058024"/>
              <a:gd name="connsiteY2" fmla="*/ 286 h 975621"/>
              <a:gd name="connsiteX3" fmla="*/ 665754 w 1058024"/>
              <a:gd name="connsiteY3" fmla="*/ 5470 h 975621"/>
              <a:gd name="connsiteX4" fmla="*/ 816591 w 1058024"/>
              <a:gd name="connsiteY4" fmla="*/ 84592 h 975621"/>
              <a:gd name="connsiteX5" fmla="*/ 770367 w 1058024"/>
              <a:gd name="connsiteY5" fmla="*/ 158440 h 975621"/>
              <a:gd name="connsiteX6" fmla="*/ 799561 w 1058024"/>
              <a:gd name="connsiteY6" fmla="*/ 230178 h 975621"/>
              <a:gd name="connsiteX7" fmla="*/ 957697 w 1058024"/>
              <a:gd name="connsiteY7" fmla="*/ 264992 h 975621"/>
              <a:gd name="connsiteX8" fmla="*/ 1036765 w 1058024"/>
              <a:gd name="connsiteY8" fmla="*/ 206968 h 975621"/>
              <a:gd name="connsiteX9" fmla="*/ 1057800 w 1058024"/>
              <a:gd name="connsiteY9" fmla="*/ 171158 h 975621"/>
              <a:gd name="connsiteX10" fmla="*/ 1050925 w 1058024"/>
              <a:gd name="connsiteY10" fmla="*/ 910457 h 975621"/>
              <a:gd name="connsiteX11" fmla="*/ 781050 w 1058024"/>
              <a:gd name="connsiteY11" fmla="*/ 965955 h 975621"/>
              <a:gd name="connsiteX12" fmla="*/ 523875 w 1058024"/>
              <a:gd name="connsiteY12" fmla="*/ 825749 h 975621"/>
              <a:gd name="connsiteX13" fmla="*/ 327025 w 1058024"/>
              <a:gd name="connsiteY13" fmla="*/ 834512 h 975621"/>
              <a:gd name="connsiteX14" fmla="*/ 279400 w 1058024"/>
              <a:gd name="connsiteY14" fmla="*/ 910457 h 975621"/>
              <a:gd name="connsiteX15" fmla="*/ 215900 w 1058024"/>
              <a:gd name="connsiteY15" fmla="*/ 965955 h 975621"/>
              <a:gd name="connsiteX16" fmla="*/ 58737 w 1058024"/>
              <a:gd name="connsiteY16" fmla="*/ 936745 h 975621"/>
              <a:gd name="connsiteX17" fmla="*/ 0 w 1058024"/>
              <a:gd name="connsiteY17" fmla="*/ 919220 h 975621"/>
              <a:gd name="connsiteX18" fmla="*/ 545 w 1058024"/>
              <a:gd name="connsiteY18" fmla="*/ 772511 h 975621"/>
              <a:gd name="connsiteX19" fmla="*/ 595 w 1058024"/>
              <a:gd name="connsiteY19" fmla="*/ 765476 h 975621"/>
              <a:gd name="connsiteX20" fmla="*/ 384 w 1058024"/>
              <a:gd name="connsiteY20" fmla="*/ 765476 h 975621"/>
              <a:gd name="connsiteX21" fmla="*/ 2290 w 1058024"/>
              <a:gd name="connsiteY21" fmla="*/ 239168 h 975621"/>
              <a:gd name="connsiteX22" fmla="*/ 36862 w 1058024"/>
              <a:gd name="connsiteY22" fmla="*/ 271321 h 975621"/>
              <a:gd name="connsiteX23" fmla="*/ 148773 w 1058024"/>
              <a:gd name="connsiteY23" fmla="*/ 327235 h 975621"/>
              <a:gd name="connsiteX24" fmla="*/ 404223 w 1058024"/>
              <a:gd name="connsiteY24" fmla="*/ 318795 h 975621"/>
              <a:gd name="connsiteX25" fmla="*/ 406656 w 1058024"/>
              <a:gd name="connsiteY25" fmla="*/ 235453 h 975621"/>
              <a:gd name="connsiteX26" fmla="*/ 316640 w 1058024"/>
              <a:gd name="connsiteY26" fmla="*/ 167935 h 975621"/>
              <a:gd name="connsiteX27" fmla="*/ 331237 w 1058024"/>
              <a:gd name="connsiteY27" fmla="*/ 70878 h 975621"/>
              <a:gd name="connsiteX28" fmla="*/ 446798 w 1058024"/>
              <a:gd name="connsiteY28" fmla="*/ 13910 h 975621"/>
              <a:gd name="connsiteX29" fmla="*/ 613382 w 1058024"/>
              <a:gd name="connsiteY29" fmla="*/ 286 h 975621"/>
              <a:gd name="connsiteX0" fmla="*/ 539 w 1055388"/>
              <a:gd name="connsiteY0" fmla="*/ 767956 h 975621"/>
              <a:gd name="connsiteX1" fmla="*/ 539 w 1055388"/>
              <a:gd name="connsiteY1" fmla="*/ 767956 h 975621"/>
              <a:gd name="connsiteX2" fmla="*/ 613382 w 1055388"/>
              <a:gd name="connsiteY2" fmla="*/ 286 h 975621"/>
              <a:gd name="connsiteX3" fmla="*/ 665754 w 1055388"/>
              <a:gd name="connsiteY3" fmla="*/ 5470 h 975621"/>
              <a:gd name="connsiteX4" fmla="*/ 816591 w 1055388"/>
              <a:gd name="connsiteY4" fmla="*/ 84592 h 975621"/>
              <a:gd name="connsiteX5" fmla="*/ 770367 w 1055388"/>
              <a:gd name="connsiteY5" fmla="*/ 158440 h 975621"/>
              <a:gd name="connsiteX6" fmla="*/ 799561 w 1055388"/>
              <a:gd name="connsiteY6" fmla="*/ 230178 h 975621"/>
              <a:gd name="connsiteX7" fmla="*/ 957697 w 1055388"/>
              <a:gd name="connsiteY7" fmla="*/ 264992 h 975621"/>
              <a:gd name="connsiteX8" fmla="*/ 1036765 w 1055388"/>
              <a:gd name="connsiteY8" fmla="*/ 206968 h 975621"/>
              <a:gd name="connsiteX9" fmla="*/ 1055041 w 1055388"/>
              <a:gd name="connsiteY9" fmla="*/ 176208 h 975621"/>
              <a:gd name="connsiteX10" fmla="*/ 1050925 w 1055388"/>
              <a:gd name="connsiteY10" fmla="*/ 910457 h 975621"/>
              <a:gd name="connsiteX11" fmla="*/ 781050 w 1055388"/>
              <a:gd name="connsiteY11" fmla="*/ 965955 h 975621"/>
              <a:gd name="connsiteX12" fmla="*/ 523875 w 1055388"/>
              <a:gd name="connsiteY12" fmla="*/ 825749 h 975621"/>
              <a:gd name="connsiteX13" fmla="*/ 327025 w 1055388"/>
              <a:gd name="connsiteY13" fmla="*/ 834512 h 975621"/>
              <a:gd name="connsiteX14" fmla="*/ 279400 w 1055388"/>
              <a:gd name="connsiteY14" fmla="*/ 910457 h 975621"/>
              <a:gd name="connsiteX15" fmla="*/ 215900 w 1055388"/>
              <a:gd name="connsiteY15" fmla="*/ 965955 h 975621"/>
              <a:gd name="connsiteX16" fmla="*/ 58737 w 1055388"/>
              <a:gd name="connsiteY16" fmla="*/ 936745 h 975621"/>
              <a:gd name="connsiteX17" fmla="*/ 0 w 1055388"/>
              <a:gd name="connsiteY17" fmla="*/ 919220 h 975621"/>
              <a:gd name="connsiteX18" fmla="*/ 545 w 1055388"/>
              <a:gd name="connsiteY18" fmla="*/ 772511 h 975621"/>
              <a:gd name="connsiteX19" fmla="*/ 595 w 1055388"/>
              <a:gd name="connsiteY19" fmla="*/ 765476 h 975621"/>
              <a:gd name="connsiteX20" fmla="*/ 384 w 1055388"/>
              <a:gd name="connsiteY20" fmla="*/ 765476 h 975621"/>
              <a:gd name="connsiteX21" fmla="*/ 2290 w 1055388"/>
              <a:gd name="connsiteY21" fmla="*/ 239168 h 975621"/>
              <a:gd name="connsiteX22" fmla="*/ 36862 w 1055388"/>
              <a:gd name="connsiteY22" fmla="*/ 271321 h 975621"/>
              <a:gd name="connsiteX23" fmla="*/ 148773 w 1055388"/>
              <a:gd name="connsiteY23" fmla="*/ 327235 h 975621"/>
              <a:gd name="connsiteX24" fmla="*/ 404223 w 1055388"/>
              <a:gd name="connsiteY24" fmla="*/ 318795 h 975621"/>
              <a:gd name="connsiteX25" fmla="*/ 406656 w 1055388"/>
              <a:gd name="connsiteY25" fmla="*/ 235453 h 975621"/>
              <a:gd name="connsiteX26" fmla="*/ 316640 w 1055388"/>
              <a:gd name="connsiteY26" fmla="*/ 167935 h 975621"/>
              <a:gd name="connsiteX27" fmla="*/ 331237 w 1055388"/>
              <a:gd name="connsiteY27" fmla="*/ 70878 h 975621"/>
              <a:gd name="connsiteX28" fmla="*/ 446798 w 1055388"/>
              <a:gd name="connsiteY28" fmla="*/ 13910 h 975621"/>
              <a:gd name="connsiteX29" fmla="*/ 613382 w 1055388"/>
              <a:gd name="connsiteY29" fmla="*/ 286 h 975621"/>
              <a:gd name="connsiteX0" fmla="*/ 539 w 1053741"/>
              <a:gd name="connsiteY0" fmla="*/ 767956 h 975621"/>
              <a:gd name="connsiteX1" fmla="*/ 539 w 1053741"/>
              <a:gd name="connsiteY1" fmla="*/ 767956 h 975621"/>
              <a:gd name="connsiteX2" fmla="*/ 613382 w 1053741"/>
              <a:gd name="connsiteY2" fmla="*/ 286 h 975621"/>
              <a:gd name="connsiteX3" fmla="*/ 665754 w 1053741"/>
              <a:gd name="connsiteY3" fmla="*/ 5470 h 975621"/>
              <a:gd name="connsiteX4" fmla="*/ 816591 w 1053741"/>
              <a:gd name="connsiteY4" fmla="*/ 84592 h 975621"/>
              <a:gd name="connsiteX5" fmla="*/ 770367 w 1053741"/>
              <a:gd name="connsiteY5" fmla="*/ 158440 h 975621"/>
              <a:gd name="connsiteX6" fmla="*/ 799561 w 1053741"/>
              <a:gd name="connsiteY6" fmla="*/ 230178 h 975621"/>
              <a:gd name="connsiteX7" fmla="*/ 957697 w 1053741"/>
              <a:gd name="connsiteY7" fmla="*/ 264992 h 975621"/>
              <a:gd name="connsiteX8" fmla="*/ 1036765 w 1053741"/>
              <a:gd name="connsiteY8" fmla="*/ 206968 h 975621"/>
              <a:gd name="connsiteX9" fmla="*/ 1053202 w 1053741"/>
              <a:gd name="connsiteY9" fmla="*/ 181258 h 975621"/>
              <a:gd name="connsiteX10" fmla="*/ 1050925 w 1053741"/>
              <a:gd name="connsiteY10" fmla="*/ 910457 h 975621"/>
              <a:gd name="connsiteX11" fmla="*/ 781050 w 1053741"/>
              <a:gd name="connsiteY11" fmla="*/ 965955 h 975621"/>
              <a:gd name="connsiteX12" fmla="*/ 523875 w 1053741"/>
              <a:gd name="connsiteY12" fmla="*/ 825749 h 975621"/>
              <a:gd name="connsiteX13" fmla="*/ 327025 w 1053741"/>
              <a:gd name="connsiteY13" fmla="*/ 834512 h 975621"/>
              <a:gd name="connsiteX14" fmla="*/ 279400 w 1053741"/>
              <a:gd name="connsiteY14" fmla="*/ 910457 h 975621"/>
              <a:gd name="connsiteX15" fmla="*/ 215900 w 1053741"/>
              <a:gd name="connsiteY15" fmla="*/ 965955 h 975621"/>
              <a:gd name="connsiteX16" fmla="*/ 58737 w 1053741"/>
              <a:gd name="connsiteY16" fmla="*/ 936745 h 975621"/>
              <a:gd name="connsiteX17" fmla="*/ 0 w 1053741"/>
              <a:gd name="connsiteY17" fmla="*/ 919220 h 975621"/>
              <a:gd name="connsiteX18" fmla="*/ 545 w 1053741"/>
              <a:gd name="connsiteY18" fmla="*/ 772511 h 975621"/>
              <a:gd name="connsiteX19" fmla="*/ 595 w 1053741"/>
              <a:gd name="connsiteY19" fmla="*/ 765476 h 975621"/>
              <a:gd name="connsiteX20" fmla="*/ 384 w 1053741"/>
              <a:gd name="connsiteY20" fmla="*/ 765476 h 975621"/>
              <a:gd name="connsiteX21" fmla="*/ 2290 w 1053741"/>
              <a:gd name="connsiteY21" fmla="*/ 239168 h 975621"/>
              <a:gd name="connsiteX22" fmla="*/ 36862 w 1053741"/>
              <a:gd name="connsiteY22" fmla="*/ 271321 h 975621"/>
              <a:gd name="connsiteX23" fmla="*/ 148773 w 1053741"/>
              <a:gd name="connsiteY23" fmla="*/ 327235 h 975621"/>
              <a:gd name="connsiteX24" fmla="*/ 404223 w 1053741"/>
              <a:gd name="connsiteY24" fmla="*/ 318795 h 975621"/>
              <a:gd name="connsiteX25" fmla="*/ 406656 w 1053741"/>
              <a:gd name="connsiteY25" fmla="*/ 235453 h 975621"/>
              <a:gd name="connsiteX26" fmla="*/ 316640 w 1053741"/>
              <a:gd name="connsiteY26" fmla="*/ 167935 h 975621"/>
              <a:gd name="connsiteX27" fmla="*/ 331237 w 1053741"/>
              <a:gd name="connsiteY27" fmla="*/ 70878 h 975621"/>
              <a:gd name="connsiteX28" fmla="*/ 446798 w 1053741"/>
              <a:gd name="connsiteY28" fmla="*/ 13910 h 975621"/>
              <a:gd name="connsiteX29" fmla="*/ 613382 w 1053741"/>
              <a:gd name="connsiteY29" fmla="*/ 286 h 975621"/>
              <a:gd name="connsiteX0" fmla="*/ 539 w 1053202"/>
              <a:gd name="connsiteY0" fmla="*/ 767956 h 975621"/>
              <a:gd name="connsiteX1" fmla="*/ 539 w 1053202"/>
              <a:gd name="connsiteY1" fmla="*/ 767956 h 975621"/>
              <a:gd name="connsiteX2" fmla="*/ 613382 w 1053202"/>
              <a:gd name="connsiteY2" fmla="*/ 286 h 975621"/>
              <a:gd name="connsiteX3" fmla="*/ 665754 w 1053202"/>
              <a:gd name="connsiteY3" fmla="*/ 5470 h 975621"/>
              <a:gd name="connsiteX4" fmla="*/ 816591 w 1053202"/>
              <a:gd name="connsiteY4" fmla="*/ 84592 h 975621"/>
              <a:gd name="connsiteX5" fmla="*/ 770367 w 1053202"/>
              <a:gd name="connsiteY5" fmla="*/ 158440 h 975621"/>
              <a:gd name="connsiteX6" fmla="*/ 799561 w 1053202"/>
              <a:gd name="connsiteY6" fmla="*/ 230178 h 975621"/>
              <a:gd name="connsiteX7" fmla="*/ 957697 w 1053202"/>
              <a:gd name="connsiteY7" fmla="*/ 264992 h 975621"/>
              <a:gd name="connsiteX8" fmla="*/ 1036765 w 1053202"/>
              <a:gd name="connsiteY8" fmla="*/ 206968 h 975621"/>
              <a:gd name="connsiteX9" fmla="*/ 1053202 w 1053202"/>
              <a:gd name="connsiteY9" fmla="*/ 181258 h 975621"/>
              <a:gd name="connsiteX10" fmla="*/ 1050925 w 1053202"/>
              <a:gd name="connsiteY10" fmla="*/ 910457 h 975621"/>
              <a:gd name="connsiteX11" fmla="*/ 781050 w 1053202"/>
              <a:gd name="connsiteY11" fmla="*/ 965955 h 975621"/>
              <a:gd name="connsiteX12" fmla="*/ 523875 w 1053202"/>
              <a:gd name="connsiteY12" fmla="*/ 825749 h 975621"/>
              <a:gd name="connsiteX13" fmla="*/ 327025 w 1053202"/>
              <a:gd name="connsiteY13" fmla="*/ 834512 h 975621"/>
              <a:gd name="connsiteX14" fmla="*/ 279400 w 1053202"/>
              <a:gd name="connsiteY14" fmla="*/ 910457 h 975621"/>
              <a:gd name="connsiteX15" fmla="*/ 215900 w 1053202"/>
              <a:gd name="connsiteY15" fmla="*/ 965955 h 975621"/>
              <a:gd name="connsiteX16" fmla="*/ 58737 w 1053202"/>
              <a:gd name="connsiteY16" fmla="*/ 936745 h 975621"/>
              <a:gd name="connsiteX17" fmla="*/ 0 w 1053202"/>
              <a:gd name="connsiteY17" fmla="*/ 919220 h 975621"/>
              <a:gd name="connsiteX18" fmla="*/ 545 w 1053202"/>
              <a:gd name="connsiteY18" fmla="*/ 772511 h 975621"/>
              <a:gd name="connsiteX19" fmla="*/ 595 w 1053202"/>
              <a:gd name="connsiteY19" fmla="*/ 765476 h 975621"/>
              <a:gd name="connsiteX20" fmla="*/ 384 w 1053202"/>
              <a:gd name="connsiteY20" fmla="*/ 765476 h 975621"/>
              <a:gd name="connsiteX21" fmla="*/ 2290 w 1053202"/>
              <a:gd name="connsiteY21" fmla="*/ 239168 h 975621"/>
              <a:gd name="connsiteX22" fmla="*/ 36862 w 1053202"/>
              <a:gd name="connsiteY22" fmla="*/ 271321 h 975621"/>
              <a:gd name="connsiteX23" fmla="*/ 148773 w 1053202"/>
              <a:gd name="connsiteY23" fmla="*/ 327235 h 975621"/>
              <a:gd name="connsiteX24" fmla="*/ 404223 w 1053202"/>
              <a:gd name="connsiteY24" fmla="*/ 318795 h 975621"/>
              <a:gd name="connsiteX25" fmla="*/ 406656 w 1053202"/>
              <a:gd name="connsiteY25" fmla="*/ 235453 h 975621"/>
              <a:gd name="connsiteX26" fmla="*/ 316640 w 1053202"/>
              <a:gd name="connsiteY26" fmla="*/ 167935 h 975621"/>
              <a:gd name="connsiteX27" fmla="*/ 331237 w 1053202"/>
              <a:gd name="connsiteY27" fmla="*/ 70878 h 975621"/>
              <a:gd name="connsiteX28" fmla="*/ 446798 w 1053202"/>
              <a:gd name="connsiteY28" fmla="*/ 13910 h 975621"/>
              <a:gd name="connsiteX29" fmla="*/ 613382 w 1053202"/>
              <a:gd name="connsiteY29" fmla="*/ 286 h 975621"/>
              <a:gd name="connsiteX0" fmla="*/ 539 w 1053202"/>
              <a:gd name="connsiteY0" fmla="*/ 767956 h 975621"/>
              <a:gd name="connsiteX1" fmla="*/ 539 w 1053202"/>
              <a:gd name="connsiteY1" fmla="*/ 767956 h 975621"/>
              <a:gd name="connsiteX2" fmla="*/ 613382 w 1053202"/>
              <a:gd name="connsiteY2" fmla="*/ 286 h 975621"/>
              <a:gd name="connsiteX3" fmla="*/ 665754 w 1053202"/>
              <a:gd name="connsiteY3" fmla="*/ 5470 h 975621"/>
              <a:gd name="connsiteX4" fmla="*/ 816591 w 1053202"/>
              <a:gd name="connsiteY4" fmla="*/ 84592 h 975621"/>
              <a:gd name="connsiteX5" fmla="*/ 770367 w 1053202"/>
              <a:gd name="connsiteY5" fmla="*/ 158440 h 975621"/>
              <a:gd name="connsiteX6" fmla="*/ 799561 w 1053202"/>
              <a:gd name="connsiteY6" fmla="*/ 230178 h 975621"/>
              <a:gd name="connsiteX7" fmla="*/ 957697 w 1053202"/>
              <a:gd name="connsiteY7" fmla="*/ 264992 h 975621"/>
              <a:gd name="connsiteX8" fmla="*/ 1036765 w 1053202"/>
              <a:gd name="connsiteY8" fmla="*/ 206968 h 975621"/>
              <a:gd name="connsiteX9" fmla="*/ 1053202 w 1053202"/>
              <a:gd name="connsiteY9" fmla="*/ 181258 h 975621"/>
              <a:gd name="connsiteX10" fmla="*/ 1050925 w 1053202"/>
              <a:gd name="connsiteY10" fmla="*/ 910457 h 975621"/>
              <a:gd name="connsiteX11" fmla="*/ 781050 w 1053202"/>
              <a:gd name="connsiteY11" fmla="*/ 965955 h 975621"/>
              <a:gd name="connsiteX12" fmla="*/ 523875 w 1053202"/>
              <a:gd name="connsiteY12" fmla="*/ 825749 h 975621"/>
              <a:gd name="connsiteX13" fmla="*/ 327025 w 1053202"/>
              <a:gd name="connsiteY13" fmla="*/ 834512 h 975621"/>
              <a:gd name="connsiteX14" fmla="*/ 279400 w 1053202"/>
              <a:gd name="connsiteY14" fmla="*/ 910457 h 975621"/>
              <a:gd name="connsiteX15" fmla="*/ 215900 w 1053202"/>
              <a:gd name="connsiteY15" fmla="*/ 965955 h 975621"/>
              <a:gd name="connsiteX16" fmla="*/ 58737 w 1053202"/>
              <a:gd name="connsiteY16" fmla="*/ 936745 h 975621"/>
              <a:gd name="connsiteX17" fmla="*/ 0 w 1053202"/>
              <a:gd name="connsiteY17" fmla="*/ 919220 h 975621"/>
              <a:gd name="connsiteX18" fmla="*/ 545 w 1053202"/>
              <a:gd name="connsiteY18" fmla="*/ 772511 h 975621"/>
              <a:gd name="connsiteX19" fmla="*/ 595 w 1053202"/>
              <a:gd name="connsiteY19" fmla="*/ 765476 h 975621"/>
              <a:gd name="connsiteX20" fmla="*/ 384 w 1053202"/>
              <a:gd name="connsiteY20" fmla="*/ 765476 h 975621"/>
              <a:gd name="connsiteX21" fmla="*/ 2290 w 1053202"/>
              <a:gd name="connsiteY21" fmla="*/ 239168 h 975621"/>
              <a:gd name="connsiteX22" fmla="*/ 36862 w 1053202"/>
              <a:gd name="connsiteY22" fmla="*/ 271321 h 975621"/>
              <a:gd name="connsiteX23" fmla="*/ 148773 w 1053202"/>
              <a:gd name="connsiteY23" fmla="*/ 327235 h 975621"/>
              <a:gd name="connsiteX24" fmla="*/ 404223 w 1053202"/>
              <a:gd name="connsiteY24" fmla="*/ 318795 h 975621"/>
              <a:gd name="connsiteX25" fmla="*/ 406656 w 1053202"/>
              <a:gd name="connsiteY25" fmla="*/ 235453 h 975621"/>
              <a:gd name="connsiteX26" fmla="*/ 316640 w 1053202"/>
              <a:gd name="connsiteY26" fmla="*/ 167935 h 975621"/>
              <a:gd name="connsiteX27" fmla="*/ 331237 w 1053202"/>
              <a:gd name="connsiteY27" fmla="*/ 70878 h 975621"/>
              <a:gd name="connsiteX28" fmla="*/ 446798 w 1053202"/>
              <a:gd name="connsiteY28" fmla="*/ 13910 h 975621"/>
              <a:gd name="connsiteX29" fmla="*/ 613382 w 1053202"/>
              <a:gd name="connsiteY29" fmla="*/ 286 h 975621"/>
              <a:gd name="connsiteX0" fmla="*/ 539 w 1053202"/>
              <a:gd name="connsiteY0" fmla="*/ 767956 h 975621"/>
              <a:gd name="connsiteX1" fmla="*/ 539 w 1053202"/>
              <a:gd name="connsiteY1" fmla="*/ 767956 h 975621"/>
              <a:gd name="connsiteX2" fmla="*/ 613382 w 1053202"/>
              <a:gd name="connsiteY2" fmla="*/ 286 h 975621"/>
              <a:gd name="connsiteX3" fmla="*/ 665754 w 1053202"/>
              <a:gd name="connsiteY3" fmla="*/ 5470 h 975621"/>
              <a:gd name="connsiteX4" fmla="*/ 816591 w 1053202"/>
              <a:gd name="connsiteY4" fmla="*/ 84592 h 975621"/>
              <a:gd name="connsiteX5" fmla="*/ 770367 w 1053202"/>
              <a:gd name="connsiteY5" fmla="*/ 158440 h 975621"/>
              <a:gd name="connsiteX6" fmla="*/ 799561 w 1053202"/>
              <a:gd name="connsiteY6" fmla="*/ 230178 h 975621"/>
              <a:gd name="connsiteX7" fmla="*/ 957697 w 1053202"/>
              <a:gd name="connsiteY7" fmla="*/ 264992 h 975621"/>
              <a:gd name="connsiteX8" fmla="*/ 1036765 w 1053202"/>
              <a:gd name="connsiteY8" fmla="*/ 206968 h 975621"/>
              <a:gd name="connsiteX9" fmla="*/ 1053202 w 1053202"/>
              <a:gd name="connsiteY9" fmla="*/ 181258 h 975621"/>
              <a:gd name="connsiteX10" fmla="*/ 1050925 w 1053202"/>
              <a:gd name="connsiteY10" fmla="*/ 910457 h 975621"/>
              <a:gd name="connsiteX11" fmla="*/ 781050 w 1053202"/>
              <a:gd name="connsiteY11" fmla="*/ 965955 h 975621"/>
              <a:gd name="connsiteX12" fmla="*/ 523875 w 1053202"/>
              <a:gd name="connsiteY12" fmla="*/ 825749 h 975621"/>
              <a:gd name="connsiteX13" fmla="*/ 327025 w 1053202"/>
              <a:gd name="connsiteY13" fmla="*/ 834512 h 975621"/>
              <a:gd name="connsiteX14" fmla="*/ 279400 w 1053202"/>
              <a:gd name="connsiteY14" fmla="*/ 910457 h 975621"/>
              <a:gd name="connsiteX15" fmla="*/ 215900 w 1053202"/>
              <a:gd name="connsiteY15" fmla="*/ 965955 h 975621"/>
              <a:gd name="connsiteX16" fmla="*/ 58737 w 1053202"/>
              <a:gd name="connsiteY16" fmla="*/ 936745 h 975621"/>
              <a:gd name="connsiteX17" fmla="*/ 0 w 1053202"/>
              <a:gd name="connsiteY17" fmla="*/ 919220 h 975621"/>
              <a:gd name="connsiteX18" fmla="*/ 545 w 1053202"/>
              <a:gd name="connsiteY18" fmla="*/ 772511 h 975621"/>
              <a:gd name="connsiteX19" fmla="*/ 595 w 1053202"/>
              <a:gd name="connsiteY19" fmla="*/ 765476 h 975621"/>
              <a:gd name="connsiteX20" fmla="*/ 384 w 1053202"/>
              <a:gd name="connsiteY20" fmla="*/ 765476 h 975621"/>
              <a:gd name="connsiteX21" fmla="*/ 2290 w 1053202"/>
              <a:gd name="connsiteY21" fmla="*/ 239168 h 975621"/>
              <a:gd name="connsiteX22" fmla="*/ 36862 w 1053202"/>
              <a:gd name="connsiteY22" fmla="*/ 271321 h 975621"/>
              <a:gd name="connsiteX23" fmla="*/ 148773 w 1053202"/>
              <a:gd name="connsiteY23" fmla="*/ 327235 h 975621"/>
              <a:gd name="connsiteX24" fmla="*/ 404223 w 1053202"/>
              <a:gd name="connsiteY24" fmla="*/ 318795 h 975621"/>
              <a:gd name="connsiteX25" fmla="*/ 406656 w 1053202"/>
              <a:gd name="connsiteY25" fmla="*/ 235453 h 975621"/>
              <a:gd name="connsiteX26" fmla="*/ 316640 w 1053202"/>
              <a:gd name="connsiteY26" fmla="*/ 167935 h 975621"/>
              <a:gd name="connsiteX27" fmla="*/ 331237 w 1053202"/>
              <a:gd name="connsiteY27" fmla="*/ 70878 h 975621"/>
              <a:gd name="connsiteX28" fmla="*/ 446798 w 1053202"/>
              <a:gd name="connsiteY28" fmla="*/ 13910 h 975621"/>
              <a:gd name="connsiteX29" fmla="*/ 613382 w 1053202"/>
              <a:gd name="connsiteY29" fmla="*/ 286 h 975621"/>
              <a:gd name="connsiteX0" fmla="*/ 539 w 1053558"/>
              <a:gd name="connsiteY0" fmla="*/ 767956 h 973457"/>
              <a:gd name="connsiteX1" fmla="*/ 539 w 1053558"/>
              <a:gd name="connsiteY1" fmla="*/ 767956 h 973457"/>
              <a:gd name="connsiteX2" fmla="*/ 613382 w 1053558"/>
              <a:gd name="connsiteY2" fmla="*/ 286 h 973457"/>
              <a:gd name="connsiteX3" fmla="*/ 665754 w 1053558"/>
              <a:gd name="connsiteY3" fmla="*/ 5470 h 973457"/>
              <a:gd name="connsiteX4" fmla="*/ 816591 w 1053558"/>
              <a:gd name="connsiteY4" fmla="*/ 84592 h 973457"/>
              <a:gd name="connsiteX5" fmla="*/ 770367 w 1053558"/>
              <a:gd name="connsiteY5" fmla="*/ 158440 h 973457"/>
              <a:gd name="connsiteX6" fmla="*/ 799561 w 1053558"/>
              <a:gd name="connsiteY6" fmla="*/ 230178 h 973457"/>
              <a:gd name="connsiteX7" fmla="*/ 957697 w 1053558"/>
              <a:gd name="connsiteY7" fmla="*/ 264992 h 973457"/>
              <a:gd name="connsiteX8" fmla="*/ 1036765 w 1053558"/>
              <a:gd name="connsiteY8" fmla="*/ 206968 h 973457"/>
              <a:gd name="connsiteX9" fmla="*/ 1053202 w 1053558"/>
              <a:gd name="connsiteY9" fmla="*/ 181258 h 973457"/>
              <a:gd name="connsiteX10" fmla="*/ 1051845 w 1053558"/>
              <a:gd name="connsiteY10" fmla="*/ 904145 h 973457"/>
              <a:gd name="connsiteX11" fmla="*/ 781050 w 1053558"/>
              <a:gd name="connsiteY11" fmla="*/ 965955 h 973457"/>
              <a:gd name="connsiteX12" fmla="*/ 523875 w 1053558"/>
              <a:gd name="connsiteY12" fmla="*/ 825749 h 973457"/>
              <a:gd name="connsiteX13" fmla="*/ 327025 w 1053558"/>
              <a:gd name="connsiteY13" fmla="*/ 834512 h 973457"/>
              <a:gd name="connsiteX14" fmla="*/ 279400 w 1053558"/>
              <a:gd name="connsiteY14" fmla="*/ 910457 h 973457"/>
              <a:gd name="connsiteX15" fmla="*/ 215900 w 1053558"/>
              <a:gd name="connsiteY15" fmla="*/ 965955 h 973457"/>
              <a:gd name="connsiteX16" fmla="*/ 58737 w 1053558"/>
              <a:gd name="connsiteY16" fmla="*/ 936745 h 973457"/>
              <a:gd name="connsiteX17" fmla="*/ 0 w 1053558"/>
              <a:gd name="connsiteY17" fmla="*/ 919220 h 973457"/>
              <a:gd name="connsiteX18" fmla="*/ 545 w 1053558"/>
              <a:gd name="connsiteY18" fmla="*/ 772511 h 973457"/>
              <a:gd name="connsiteX19" fmla="*/ 595 w 1053558"/>
              <a:gd name="connsiteY19" fmla="*/ 765476 h 973457"/>
              <a:gd name="connsiteX20" fmla="*/ 384 w 1053558"/>
              <a:gd name="connsiteY20" fmla="*/ 765476 h 973457"/>
              <a:gd name="connsiteX21" fmla="*/ 2290 w 1053558"/>
              <a:gd name="connsiteY21" fmla="*/ 239168 h 973457"/>
              <a:gd name="connsiteX22" fmla="*/ 36862 w 1053558"/>
              <a:gd name="connsiteY22" fmla="*/ 271321 h 973457"/>
              <a:gd name="connsiteX23" fmla="*/ 148773 w 1053558"/>
              <a:gd name="connsiteY23" fmla="*/ 327235 h 973457"/>
              <a:gd name="connsiteX24" fmla="*/ 404223 w 1053558"/>
              <a:gd name="connsiteY24" fmla="*/ 318795 h 973457"/>
              <a:gd name="connsiteX25" fmla="*/ 406656 w 1053558"/>
              <a:gd name="connsiteY25" fmla="*/ 235453 h 973457"/>
              <a:gd name="connsiteX26" fmla="*/ 316640 w 1053558"/>
              <a:gd name="connsiteY26" fmla="*/ 167935 h 973457"/>
              <a:gd name="connsiteX27" fmla="*/ 331237 w 1053558"/>
              <a:gd name="connsiteY27" fmla="*/ 70878 h 973457"/>
              <a:gd name="connsiteX28" fmla="*/ 446798 w 1053558"/>
              <a:gd name="connsiteY28" fmla="*/ 13910 h 973457"/>
              <a:gd name="connsiteX29" fmla="*/ 613382 w 1053558"/>
              <a:gd name="connsiteY29" fmla="*/ 286 h 973457"/>
              <a:gd name="connsiteX0" fmla="*/ 539 w 1053202"/>
              <a:gd name="connsiteY0" fmla="*/ 767956 h 971645"/>
              <a:gd name="connsiteX1" fmla="*/ 539 w 1053202"/>
              <a:gd name="connsiteY1" fmla="*/ 767956 h 971645"/>
              <a:gd name="connsiteX2" fmla="*/ 613382 w 1053202"/>
              <a:gd name="connsiteY2" fmla="*/ 286 h 971645"/>
              <a:gd name="connsiteX3" fmla="*/ 665754 w 1053202"/>
              <a:gd name="connsiteY3" fmla="*/ 5470 h 971645"/>
              <a:gd name="connsiteX4" fmla="*/ 816591 w 1053202"/>
              <a:gd name="connsiteY4" fmla="*/ 84592 h 971645"/>
              <a:gd name="connsiteX5" fmla="*/ 770367 w 1053202"/>
              <a:gd name="connsiteY5" fmla="*/ 158440 h 971645"/>
              <a:gd name="connsiteX6" fmla="*/ 799561 w 1053202"/>
              <a:gd name="connsiteY6" fmla="*/ 230178 h 971645"/>
              <a:gd name="connsiteX7" fmla="*/ 957697 w 1053202"/>
              <a:gd name="connsiteY7" fmla="*/ 264992 h 971645"/>
              <a:gd name="connsiteX8" fmla="*/ 1036765 w 1053202"/>
              <a:gd name="connsiteY8" fmla="*/ 206968 h 971645"/>
              <a:gd name="connsiteX9" fmla="*/ 1053202 w 1053202"/>
              <a:gd name="connsiteY9" fmla="*/ 181258 h 971645"/>
              <a:gd name="connsiteX10" fmla="*/ 1050925 w 1053202"/>
              <a:gd name="connsiteY10" fmla="*/ 897833 h 971645"/>
              <a:gd name="connsiteX11" fmla="*/ 781050 w 1053202"/>
              <a:gd name="connsiteY11" fmla="*/ 965955 h 971645"/>
              <a:gd name="connsiteX12" fmla="*/ 523875 w 1053202"/>
              <a:gd name="connsiteY12" fmla="*/ 825749 h 971645"/>
              <a:gd name="connsiteX13" fmla="*/ 327025 w 1053202"/>
              <a:gd name="connsiteY13" fmla="*/ 834512 h 971645"/>
              <a:gd name="connsiteX14" fmla="*/ 279400 w 1053202"/>
              <a:gd name="connsiteY14" fmla="*/ 910457 h 971645"/>
              <a:gd name="connsiteX15" fmla="*/ 215900 w 1053202"/>
              <a:gd name="connsiteY15" fmla="*/ 965955 h 971645"/>
              <a:gd name="connsiteX16" fmla="*/ 58737 w 1053202"/>
              <a:gd name="connsiteY16" fmla="*/ 936745 h 971645"/>
              <a:gd name="connsiteX17" fmla="*/ 0 w 1053202"/>
              <a:gd name="connsiteY17" fmla="*/ 919220 h 971645"/>
              <a:gd name="connsiteX18" fmla="*/ 545 w 1053202"/>
              <a:gd name="connsiteY18" fmla="*/ 772511 h 971645"/>
              <a:gd name="connsiteX19" fmla="*/ 595 w 1053202"/>
              <a:gd name="connsiteY19" fmla="*/ 765476 h 971645"/>
              <a:gd name="connsiteX20" fmla="*/ 384 w 1053202"/>
              <a:gd name="connsiteY20" fmla="*/ 765476 h 971645"/>
              <a:gd name="connsiteX21" fmla="*/ 2290 w 1053202"/>
              <a:gd name="connsiteY21" fmla="*/ 239168 h 971645"/>
              <a:gd name="connsiteX22" fmla="*/ 36862 w 1053202"/>
              <a:gd name="connsiteY22" fmla="*/ 271321 h 971645"/>
              <a:gd name="connsiteX23" fmla="*/ 148773 w 1053202"/>
              <a:gd name="connsiteY23" fmla="*/ 327235 h 971645"/>
              <a:gd name="connsiteX24" fmla="*/ 404223 w 1053202"/>
              <a:gd name="connsiteY24" fmla="*/ 318795 h 971645"/>
              <a:gd name="connsiteX25" fmla="*/ 406656 w 1053202"/>
              <a:gd name="connsiteY25" fmla="*/ 235453 h 971645"/>
              <a:gd name="connsiteX26" fmla="*/ 316640 w 1053202"/>
              <a:gd name="connsiteY26" fmla="*/ 167935 h 971645"/>
              <a:gd name="connsiteX27" fmla="*/ 331237 w 1053202"/>
              <a:gd name="connsiteY27" fmla="*/ 70878 h 971645"/>
              <a:gd name="connsiteX28" fmla="*/ 446798 w 1053202"/>
              <a:gd name="connsiteY28" fmla="*/ 13910 h 971645"/>
              <a:gd name="connsiteX29" fmla="*/ 613382 w 1053202"/>
              <a:gd name="connsiteY29" fmla="*/ 286 h 971645"/>
              <a:gd name="connsiteX0" fmla="*/ 539 w 1053202"/>
              <a:gd name="connsiteY0" fmla="*/ 767956 h 972328"/>
              <a:gd name="connsiteX1" fmla="*/ 539 w 1053202"/>
              <a:gd name="connsiteY1" fmla="*/ 767956 h 972328"/>
              <a:gd name="connsiteX2" fmla="*/ 613382 w 1053202"/>
              <a:gd name="connsiteY2" fmla="*/ 286 h 972328"/>
              <a:gd name="connsiteX3" fmla="*/ 665754 w 1053202"/>
              <a:gd name="connsiteY3" fmla="*/ 5470 h 972328"/>
              <a:gd name="connsiteX4" fmla="*/ 816591 w 1053202"/>
              <a:gd name="connsiteY4" fmla="*/ 84592 h 972328"/>
              <a:gd name="connsiteX5" fmla="*/ 770367 w 1053202"/>
              <a:gd name="connsiteY5" fmla="*/ 158440 h 972328"/>
              <a:gd name="connsiteX6" fmla="*/ 799561 w 1053202"/>
              <a:gd name="connsiteY6" fmla="*/ 230178 h 972328"/>
              <a:gd name="connsiteX7" fmla="*/ 957697 w 1053202"/>
              <a:gd name="connsiteY7" fmla="*/ 264992 h 972328"/>
              <a:gd name="connsiteX8" fmla="*/ 1036765 w 1053202"/>
              <a:gd name="connsiteY8" fmla="*/ 206968 h 972328"/>
              <a:gd name="connsiteX9" fmla="*/ 1053202 w 1053202"/>
              <a:gd name="connsiteY9" fmla="*/ 181258 h 972328"/>
              <a:gd name="connsiteX10" fmla="*/ 1050005 w 1053202"/>
              <a:gd name="connsiteY10" fmla="*/ 900358 h 972328"/>
              <a:gd name="connsiteX11" fmla="*/ 781050 w 1053202"/>
              <a:gd name="connsiteY11" fmla="*/ 965955 h 972328"/>
              <a:gd name="connsiteX12" fmla="*/ 523875 w 1053202"/>
              <a:gd name="connsiteY12" fmla="*/ 825749 h 972328"/>
              <a:gd name="connsiteX13" fmla="*/ 327025 w 1053202"/>
              <a:gd name="connsiteY13" fmla="*/ 834512 h 972328"/>
              <a:gd name="connsiteX14" fmla="*/ 279400 w 1053202"/>
              <a:gd name="connsiteY14" fmla="*/ 910457 h 972328"/>
              <a:gd name="connsiteX15" fmla="*/ 215900 w 1053202"/>
              <a:gd name="connsiteY15" fmla="*/ 965955 h 972328"/>
              <a:gd name="connsiteX16" fmla="*/ 58737 w 1053202"/>
              <a:gd name="connsiteY16" fmla="*/ 936745 h 972328"/>
              <a:gd name="connsiteX17" fmla="*/ 0 w 1053202"/>
              <a:gd name="connsiteY17" fmla="*/ 919220 h 972328"/>
              <a:gd name="connsiteX18" fmla="*/ 545 w 1053202"/>
              <a:gd name="connsiteY18" fmla="*/ 772511 h 972328"/>
              <a:gd name="connsiteX19" fmla="*/ 595 w 1053202"/>
              <a:gd name="connsiteY19" fmla="*/ 765476 h 972328"/>
              <a:gd name="connsiteX20" fmla="*/ 384 w 1053202"/>
              <a:gd name="connsiteY20" fmla="*/ 765476 h 972328"/>
              <a:gd name="connsiteX21" fmla="*/ 2290 w 1053202"/>
              <a:gd name="connsiteY21" fmla="*/ 239168 h 972328"/>
              <a:gd name="connsiteX22" fmla="*/ 36862 w 1053202"/>
              <a:gd name="connsiteY22" fmla="*/ 271321 h 972328"/>
              <a:gd name="connsiteX23" fmla="*/ 148773 w 1053202"/>
              <a:gd name="connsiteY23" fmla="*/ 327235 h 972328"/>
              <a:gd name="connsiteX24" fmla="*/ 404223 w 1053202"/>
              <a:gd name="connsiteY24" fmla="*/ 318795 h 972328"/>
              <a:gd name="connsiteX25" fmla="*/ 406656 w 1053202"/>
              <a:gd name="connsiteY25" fmla="*/ 235453 h 972328"/>
              <a:gd name="connsiteX26" fmla="*/ 316640 w 1053202"/>
              <a:gd name="connsiteY26" fmla="*/ 167935 h 972328"/>
              <a:gd name="connsiteX27" fmla="*/ 331237 w 1053202"/>
              <a:gd name="connsiteY27" fmla="*/ 70878 h 972328"/>
              <a:gd name="connsiteX28" fmla="*/ 446798 w 1053202"/>
              <a:gd name="connsiteY28" fmla="*/ 13910 h 972328"/>
              <a:gd name="connsiteX29" fmla="*/ 613382 w 1053202"/>
              <a:gd name="connsiteY29" fmla="*/ 286 h 972328"/>
              <a:gd name="connsiteX0" fmla="*/ 539 w 1054240"/>
              <a:gd name="connsiteY0" fmla="*/ 767956 h 972690"/>
              <a:gd name="connsiteX1" fmla="*/ 539 w 1054240"/>
              <a:gd name="connsiteY1" fmla="*/ 767956 h 972690"/>
              <a:gd name="connsiteX2" fmla="*/ 613382 w 1054240"/>
              <a:gd name="connsiteY2" fmla="*/ 286 h 972690"/>
              <a:gd name="connsiteX3" fmla="*/ 665754 w 1054240"/>
              <a:gd name="connsiteY3" fmla="*/ 5470 h 972690"/>
              <a:gd name="connsiteX4" fmla="*/ 816591 w 1054240"/>
              <a:gd name="connsiteY4" fmla="*/ 84592 h 972690"/>
              <a:gd name="connsiteX5" fmla="*/ 770367 w 1054240"/>
              <a:gd name="connsiteY5" fmla="*/ 158440 h 972690"/>
              <a:gd name="connsiteX6" fmla="*/ 799561 w 1054240"/>
              <a:gd name="connsiteY6" fmla="*/ 230178 h 972690"/>
              <a:gd name="connsiteX7" fmla="*/ 957697 w 1054240"/>
              <a:gd name="connsiteY7" fmla="*/ 264992 h 972690"/>
              <a:gd name="connsiteX8" fmla="*/ 1036765 w 1054240"/>
              <a:gd name="connsiteY8" fmla="*/ 206968 h 972690"/>
              <a:gd name="connsiteX9" fmla="*/ 1053202 w 1054240"/>
              <a:gd name="connsiteY9" fmla="*/ 181258 h 972690"/>
              <a:gd name="connsiteX10" fmla="*/ 1052763 w 1054240"/>
              <a:gd name="connsiteY10" fmla="*/ 901620 h 972690"/>
              <a:gd name="connsiteX11" fmla="*/ 781050 w 1054240"/>
              <a:gd name="connsiteY11" fmla="*/ 965955 h 972690"/>
              <a:gd name="connsiteX12" fmla="*/ 523875 w 1054240"/>
              <a:gd name="connsiteY12" fmla="*/ 825749 h 972690"/>
              <a:gd name="connsiteX13" fmla="*/ 327025 w 1054240"/>
              <a:gd name="connsiteY13" fmla="*/ 834512 h 972690"/>
              <a:gd name="connsiteX14" fmla="*/ 279400 w 1054240"/>
              <a:gd name="connsiteY14" fmla="*/ 910457 h 972690"/>
              <a:gd name="connsiteX15" fmla="*/ 215900 w 1054240"/>
              <a:gd name="connsiteY15" fmla="*/ 965955 h 972690"/>
              <a:gd name="connsiteX16" fmla="*/ 58737 w 1054240"/>
              <a:gd name="connsiteY16" fmla="*/ 936745 h 972690"/>
              <a:gd name="connsiteX17" fmla="*/ 0 w 1054240"/>
              <a:gd name="connsiteY17" fmla="*/ 919220 h 972690"/>
              <a:gd name="connsiteX18" fmla="*/ 545 w 1054240"/>
              <a:gd name="connsiteY18" fmla="*/ 772511 h 972690"/>
              <a:gd name="connsiteX19" fmla="*/ 595 w 1054240"/>
              <a:gd name="connsiteY19" fmla="*/ 765476 h 972690"/>
              <a:gd name="connsiteX20" fmla="*/ 384 w 1054240"/>
              <a:gd name="connsiteY20" fmla="*/ 765476 h 972690"/>
              <a:gd name="connsiteX21" fmla="*/ 2290 w 1054240"/>
              <a:gd name="connsiteY21" fmla="*/ 239168 h 972690"/>
              <a:gd name="connsiteX22" fmla="*/ 36862 w 1054240"/>
              <a:gd name="connsiteY22" fmla="*/ 271321 h 972690"/>
              <a:gd name="connsiteX23" fmla="*/ 148773 w 1054240"/>
              <a:gd name="connsiteY23" fmla="*/ 327235 h 972690"/>
              <a:gd name="connsiteX24" fmla="*/ 404223 w 1054240"/>
              <a:gd name="connsiteY24" fmla="*/ 318795 h 972690"/>
              <a:gd name="connsiteX25" fmla="*/ 406656 w 1054240"/>
              <a:gd name="connsiteY25" fmla="*/ 235453 h 972690"/>
              <a:gd name="connsiteX26" fmla="*/ 316640 w 1054240"/>
              <a:gd name="connsiteY26" fmla="*/ 167935 h 972690"/>
              <a:gd name="connsiteX27" fmla="*/ 331237 w 1054240"/>
              <a:gd name="connsiteY27" fmla="*/ 70878 h 972690"/>
              <a:gd name="connsiteX28" fmla="*/ 446798 w 1054240"/>
              <a:gd name="connsiteY28" fmla="*/ 13910 h 972690"/>
              <a:gd name="connsiteX29" fmla="*/ 613382 w 1054240"/>
              <a:gd name="connsiteY29" fmla="*/ 286 h 972690"/>
              <a:gd name="connsiteX0" fmla="*/ 539 w 1054673"/>
              <a:gd name="connsiteY0" fmla="*/ 767956 h 972690"/>
              <a:gd name="connsiteX1" fmla="*/ 539 w 1054673"/>
              <a:gd name="connsiteY1" fmla="*/ 767956 h 972690"/>
              <a:gd name="connsiteX2" fmla="*/ 613382 w 1054673"/>
              <a:gd name="connsiteY2" fmla="*/ 286 h 972690"/>
              <a:gd name="connsiteX3" fmla="*/ 665754 w 1054673"/>
              <a:gd name="connsiteY3" fmla="*/ 5470 h 972690"/>
              <a:gd name="connsiteX4" fmla="*/ 816591 w 1054673"/>
              <a:gd name="connsiteY4" fmla="*/ 84592 h 972690"/>
              <a:gd name="connsiteX5" fmla="*/ 770367 w 1054673"/>
              <a:gd name="connsiteY5" fmla="*/ 158440 h 972690"/>
              <a:gd name="connsiteX6" fmla="*/ 799561 w 1054673"/>
              <a:gd name="connsiteY6" fmla="*/ 230178 h 972690"/>
              <a:gd name="connsiteX7" fmla="*/ 957697 w 1054673"/>
              <a:gd name="connsiteY7" fmla="*/ 264992 h 972690"/>
              <a:gd name="connsiteX8" fmla="*/ 1036765 w 1054673"/>
              <a:gd name="connsiteY8" fmla="*/ 206968 h 972690"/>
              <a:gd name="connsiteX9" fmla="*/ 1053202 w 1054673"/>
              <a:gd name="connsiteY9" fmla="*/ 181258 h 972690"/>
              <a:gd name="connsiteX10" fmla="*/ 1052763 w 1054673"/>
              <a:gd name="connsiteY10" fmla="*/ 901620 h 972690"/>
              <a:gd name="connsiteX11" fmla="*/ 781050 w 1054673"/>
              <a:gd name="connsiteY11" fmla="*/ 965955 h 972690"/>
              <a:gd name="connsiteX12" fmla="*/ 523875 w 1054673"/>
              <a:gd name="connsiteY12" fmla="*/ 825749 h 972690"/>
              <a:gd name="connsiteX13" fmla="*/ 327025 w 1054673"/>
              <a:gd name="connsiteY13" fmla="*/ 834512 h 972690"/>
              <a:gd name="connsiteX14" fmla="*/ 279400 w 1054673"/>
              <a:gd name="connsiteY14" fmla="*/ 910457 h 972690"/>
              <a:gd name="connsiteX15" fmla="*/ 215900 w 1054673"/>
              <a:gd name="connsiteY15" fmla="*/ 965955 h 972690"/>
              <a:gd name="connsiteX16" fmla="*/ 58737 w 1054673"/>
              <a:gd name="connsiteY16" fmla="*/ 936745 h 972690"/>
              <a:gd name="connsiteX17" fmla="*/ 0 w 1054673"/>
              <a:gd name="connsiteY17" fmla="*/ 919220 h 972690"/>
              <a:gd name="connsiteX18" fmla="*/ 545 w 1054673"/>
              <a:gd name="connsiteY18" fmla="*/ 772511 h 972690"/>
              <a:gd name="connsiteX19" fmla="*/ 595 w 1054673"/>
              <a:gd name="connsiteY19" fmla="*/ 765476 h 972690"/>
              <a:gd name="connsiteX20" fmla="*/ 384 w 1054673"/>
              <a:gd name="connsiteY20" fmla="*/ 765476 h 972690"/>
              <a:gd name="connsiteX21" fmla="*/ 2290 w 1054673"/>
              <a:gd name="connsiteY21" fmla="*/ 239168 h 972690"/>
              <a:gd name="connsiteX22" fmla="*/ 36862 w 1054673"/>
              <a:gd name="connsiteY22" fmla="*/ 271321 h 972690"/>
              <a:gd name="connsiteX23" fmla="*/ 148773 w 1054673"/>
              <a:gd name="connsiteY23" fmla="*/ 327235 h 972690"/>
              <a:gd name="connsiteX24" fmla="*/ 404223 w 1054673"/>
              <a:gd name="connsiteY24" fmla="*/ 318795 h 972690"/>
              <a:gd name="connsiteX25" fmla="*/ 406656 w 1054673"/>
              <a:gd name="connsiteY25" fmla="*/ 235453 h 972690"/>
              <a:gd name="connsiteX26" fmla="*/ 316640 w 1054673"/>
              <a:gd name="connsiteY26" fmla="*/ 167935 h 972690"/>
              <a:gd name="connsiteX27" fmla="*/ 331237 w 1054673"/>
              <a:gd name="connsiteY27" fmla="*/ 70878 h 972690"/>
              <a:gd name="connsiteX28" fmla="*/ 446798 w 1054673"/>
              <a:gd name="connsiteY28" fmla="*/ 13910 h 972690"/>
              <a:gd name="connsiteX29" fmla="*/ 613382 w 1054673"/>
              <a:gd name="connsiteY29" fmla="*/ 286 h 972690"/>
              <a:gd name="connsiteX0" fmla="*/ 539 w 1054400"/>
              <a:gd name="connsiteY0" fmla="*/ 767956 h 972690"/>
              <a:gd name="connsiteX1" fmla="*/ 539 w 1054400"/>
              <a:gd name="connsiteY1" fmla="*/ 767956 h 972690"/>
              <a:gd name="connsiteX2" fmla="*/ 613382 w 1054400"/>
              <a:gd name="connsiteY2" fmla="*/ 286 h 972690"/>
              <a:gd name="connsiteX3" fmla="*/ 665754 w 1054400"/>
              <a:gd name="connsiteY3" fmla="*/ 5470 h 972690"/>
              <a:gd name="connsiteX4" fmla="*/ 816591 w 1054400"/>
              <a:gd name="connsiteY4" fmla="*/ 84592 h 972690"/>
              <a:gd name="connsiteX5" fmla="*/ 770367 w 1054400"/>
              <a:gd name="connsiteY5" fmla="*/ 158440 h 972690"/>
              <a:gd name="connsiteX6" fmla="*/ 799561 w 1054400"/>
              <a:gd name="connsiteY6" fmla="*/ 230178 h 972690"/>
              <a:gd name="connsiteX7" fmla="*/ 957697 w 1054400"/>
              <a:gd name="connsiteY7" fmla="*/ 264992 h 972690"/>
              <a:gd name="connsiteX8" fmla="*/ 1036765 w 1054400"/>
              <a:gd name="connsiteY8" fmla="*/ 206968 h 972690"/>
              <a:gd name="connsiteX9" fmla="*/ 1052282 w 1054400"/>
              <a:gd name="connsiteY9" fmla="*/ 179995 h 972690"/>
              <a:gd name="connsiteX10" fmla="*/ 1052763 w 1054400"/>
              <a:gd name="connsiteY10" fmla="*/ 901620 h 972690"/>
              <a:gd name="connsiteX11" fmla="*/ 781050 w 1054400"/>
              <a:gd name="connsiteY11" fmla="*/ 965955 h 972690"/>
              <a:gd name="connsiteX12" fmla="*/ 523875 w 1054400"/>
              <a:gd name="connsiteY12" fmla="*/ 825749 h 972690"/>
              <a:gd name="connsiteX13" fmla="*/ 327025 w 1054400"/>
              <a:gd name="connsiteY13" fmla="*/ 834512 h 972690"/>
              <a:gd name="connsiteX14" fmla="*/ 279400 w 1054400"/>
              <a:gd name="connsiteY14" fmla="*/ 910457 h 972690"/>
              <a:gd name="connsiteX15" fmla="*/ 215900 w 1054400"/>
              <a:gd name="connsiteY15" fmla="*/ 965955 h 972690"/>
              <a:gd name="connsiteX16" fmla="*/ 58737 w 1054400"/>
              <a:gd name="connsiteY16" fmla="*/ 936745 h 972690"/>
              <a:gd name="connsiteX17" fmla="*/ 0 w 1054400"/>
              <a:gd name="connsiteY17" fmla="*/ 919220 h 972690"/>
              <a:gd name="connsiteX18" fmla="*/ 545 w 1054400"/>
              <a:gd name="connsiteY18" fmla="*/ 772511 h 972690"/>
              <a:gd name="connsiteX19" fmla="*/ 595 w 1054400"/>
              <a:gd name="connsiteY19" fmla="*/ 765476 h 972690"/>
              <a:gd name="connsiteX20" fmla="*/ 384 w 1054400"/>
              <a:gd name="connsiteY20" fmla="*/ 765476 h 972690"/>
              <a:gd name="connsiteX21" fmla="*/ 2290 w 1054400"/>
              <a:gd name="connsiteY21" fmla="*/ 239168 h 972690"/>
              <a:gd name="connsiteX22" fmla="*/ 36862 w 1054400"/>
              <a:gd name="connsiteY22" fmla="*/ 271321 h 972690"/>
              <a:gd name="connsiteX23" fmla="*/ 148773 w 1054400"/>
              <a:gd name="connsiteY23" fmla="*/ 327235 h 972690"/>
              <a:gd name="connsiteX24" fmla="*/ 404223 w 1054400"/>
              <a:gd name="connsiteY24" fmla="*/ 318795 h 972690"/>
              <a:gd name="connsiteX25" fmla="*/ 406656 w 1054400"/>
              <a:gd name="connsiteY25" fmla="*/ 235453 h 972690"/>
              <a:gd name="connsiteX26" fmla="*/ 316640 w 1054400"/>
              <a:gd name="connsiteY26" fmla="*/ 167935 h 972690"/>
              <a:gd name="connsiteX27" fmla="*/ 331237 w 1054400"/>
              <a:gd name="connsiteY27" fmla="*/ 70878 h 972690"/>
              <a:gd name="connsiteX28" fmla="*/ 446798 w 1054400"/>
              <a:gd name="connsiteY28" fmla="*/ 13910 h 972690"/>
              <a:gd name="connsiteX29" fmla="*/ 613382 w 1054400"/>
              <a:gd name="connsiteY29" fmla="*/ 286 h 972690"/>
              <a:gd name="connsiteX0" fmla="*/ 539 w 1055043"/>
              <a:gd name="connsiteY0" fmla="*/ 767956 h 972690"/>
              <a:gd name="connsiteX1" fmla="*/ 539 w 1055043"/>
              <a:gd name="connsiteY1" fmla="*/ 767956 h 972690"/>
              <a:gd name="connsiteX2" fmla="*/ 613382 w 1055043"/>
              <a:gd name="connsiteY2" fmla="*/ 286 h 972690"/>
              <a:gd name="connsiteX3" fmla="*/ 665754 w 1055043"/>
              <a:gd name="connsiteY3" fmla="*/ 5470 h 972690"/>
              <a:gd name="connsiteX4" fmla="*/ 816591 w 1055043"/>
              <a:gd name="connsiteY4" fmla="*/ 84592 h 972690"/>
              <a:gd name="connsiteX5" fmla="*/ 770367 w 1055043"/>
              <a:gd name="connsiteY5" fmla="*/ 158440 h 972690"/>
              <a:gd name="connsiteX6" fmla="*/ 799561 w 1055043"/>
              <a:gd name="connsiteY6" fmla="*/ 230178 h 972690"/>
              <a:gd name="connsiteX7" fmla="*/ 957697 w 1055043"/>
              <a:gd name="connsiteY7" fmla="*/ 264992 h 972690"/>
              <a:gd name="connsiteX8" fmla="*/ 1036765 w 1055043"/>
              <a:gd name="connsiteY8" fmla="*/ 206968 h 972690"/>
              <a:gd name="connsiteX9" fmla="*/ 1054121 w 1055043"/>
              <a:gd name="connsiteY9" fmla="*/ 179995 h 972690"/>
              <a:gd name="connsiteX10" fmla="*/ 1052763 w 1055043"/>
              <a:gd name="connsiteY10" fmla="*/ 901620 h 972690"/>
              <a:gd name="connsiteX11" fmla="*/ 781050 w 1055043"/>
              <a:gd name="connsiteY11" fmla="*/ 965955 h 972690"/>
              <a:gd name="connsiteX12" fmla="*/ 523875 w 1055043"/>
              <a:gd name="connsiteY12" fmla="*/ 825749 h 972690"/>
              <a:gd name="connsiteX13" fmla="*/ 327025 w 1055043"/>
              <a:gd name="connsiteY13" fmla="*/ 834512 h 972690"/>
              <a:gd name="connsiteX14" fmla="*/ 279400 w 1055043"/>
              <a:gd name="connsiteY14" fmla="*/ 910457 h 972690"/>
              <a:gd name="connsiteX15" fmla="*/ 215900 w 1055043"/>
              <a:gd name="connsiteY15" fmla="*/ 965955 h 972690"/>
              <a:gd name="connsiteX16" fmla="*/ 58737 w 1055043"/>
              <a:gd name="connsiteY16" fmla="*/ 936745 h 972690"/>
              <a:gd name="connsiteX17" fmla="*/ 0 w 1055043"/>
              <a:gd name="connsiteY17" fmla="*/ 919220 h 972690"/>
              <a:gd name="connsiteX18" fmla="*/ 545 w 1055043"/>
              <a:gd name="connsiteY18" fmla="*/ 772511 h 972690"/>
              <a:gd name="connsiteX19" fmla="*/ 595 w 1055043"/>
              <a:gd name="connsiteY19" fmla="*/ 765476 h 972690"/>
              <a:gd name="connsiteX20" fmla="*/ 384 w 1055043"/>
              <a:gd name="connsiteY20" fmla="*/ 765476 h 972690"/>
              <a:gd name="connsiteX21" fmla="*/ 2290 w 1055043"/>
              <a:gd name="connsiteY21" fmla="*/ 239168 h 972690"/>
              <a:gd name="connsiteX22" fmla="*/ 36862 w 1055043"/>
              <a:gd name="connsiteY22" fmla="*/ 271321 h 972690"/>
              <a:gd name="connsiteX23" fmla="*/ 148773 w 1055043"/>
              <a:gd name="connsiteY23" fmla="*/ 327235 h 972690"/>
              <a:gd name="connsiteX24" fmla="*/ 404223 w 1055043"/>
              <a:gd name="connsiteY24" fmla="*/ 318795 h 972690"/>
              <a:gd name="connsiteX25" fmla="*/ 406656 w 1055043"/>
              <a:gd name="connsiteY25" fmla="*/ 235453 h 972690"/>
              <a:gd name="connsiteX26" fmla="*/ 316640 w 1055043"/>
              <a:gd name="connsiteY26" fmla="*/ 167935 h 972690"/>
              <a:gd name="connsiteX27" fmla="*/ 331237 w 1055043"/>
              <a:gd name="connsiteY27" fmla="*/ 70878 h 972690"/>
              <a:gd name="connsiteX28" fmla="*/ 446798 w 1055043"/>
              <a:gd name="connsiteY28" fmla="*/ 13910 h 972690"/>
              <a:gd name="connsiteX29" fmla="*/ 613382 w 1055043"/>
              <a:gd name="connsiteY29" fmla="*/ 286 h 972690"/>
              <a:gd name="connsiteX0" fmla="*/ 539 w 1054031"/>
              <a:gd name="connsiteY0" fmla="*/ 767956 h 972690"/>
              <a:gd name="connsiteX1" fmla="*/ 539 w 1054031"/>
              <a:gd name="connsiteY1" fmla="*/ 767956 h 972690"/>
              <a:gd name="connsiteX2" fmla="*/ 613382 w 1054031"/>
              <a:gd name="connsiteY2" fmla="*/ 286 h 972690"/>
              <a:gd name="connsiteX3" fmla="*/ 665754 w 1054031"/>
              <a:gd name="connsiteY3" fmla="*/ 5470 h 972690"/>
              <a:gd name="connsiteX4" fmla="*/ 816591 w 1054031"/>
              <a:gd name="connsiteY4" fmla="*/ 84592 h 972690"/>
              <a:gd name="connsiteX5" fmla="*/ 770367 w 1054031"/>
              <a:gd name="connsiteY5" fmla="*/ 158440 h 972690"/>
              <a:gd name="connsiteX6" fmla="*/ 799561 w 1054031"/>
              <a:gd name="connsiteY6" fmla="*/ 230178 h 972690"/>
              <a:gd name="connsiteX7" fmla="*/ 957697 w 1054031"/>
              <a:gd name="connsiteY7" fmla="*/ 264992 h 972690"/>
              <a:gd name="connsiteX8" fmla="*/ 1036765 w 1054031"/>
              <a:gd name="connsiteY8" fmla="*/ 206968 h 972690"/>
              <a:gd name="connsiteX9" fmla="*/ 1050442 w 1054031"/>
              <a:gd name="connsiteY9" fmla="*/ 179995 h 972690"/>
              <a:gd name="connsiteX10" fmla="*/ 1052763 w 1054031"/>
              <a:gd name="connsiteY10" fmla="*/ 901620 h 972690"/>
              <a:gd name="connsiteX11" fmla="*/ 781050 w 1054031"/>
              <a:gd name="connsiteY11" fmla="*/ 965955 h 972690"/>
              <a:gd name="connsiteX12" fmla="*/ 523875 w 1054031"/>
              <a:gd name="connsiteY12" fmla="*/ 825749 h 972690"/>
              <a:gd name="connsiteX13" fmla="*/ 327025 w 1054031"/>
              <a:gd name="connsiteY13" fmla="*/ 834512 h 972690"/>
              <a:gd name="connsiteX14" fmla="*/ 279400 w 1054031"/>
              <a:gd name="connsiteY14" fmla="*/ 910457 h 972690"/>
              <a:gd name="connsiteX15" fmla="*/ 215900 w 1054031"/>
              <a:gd name="connsiteY15" fmla="*/ 965955 h 972690"/>
              <a:gd name="connsiteX16" fmla="*/ 58737 w 1054031"/>
              <a:gd name="connsiteY16" fmla="*/ 936745 h 972690"/>
              <a:gd name="connsiteX17" fmla="*/ 0 w 1054031"/>
              <a:gd name="connsiteY17" fmla="*/ 919220 h 972690"/>
              <a:gd name="connsiteX18" fmla="*/ 545 w 1054031"/>
              <a:gd name="connsiteY18" fmla="*/ 772511 h 972690"/>
              <a:gd name="connsiteX19" fmla="*/ 595 w 1054031"/>
              <a:gd name="connsiteY19" fmla="*/ 765476 h 972690"/>
              <a:gd name="connsiteX20" fmla="*/ 384 w 1054031"/>
              <a:gd name="connsiteY20" fmla="*/ 765476 h 972690"/>
              <a:gd name="connsiteX21" fmla="*/ 2290 w 1054031"/>
              <a:gd name="connsiteY21" fmla="*/ 239168 h 972690"/>
              <a:gd name="connsiteX22" fmla="*/ 36862 w 1054031"/>
              <a:gd name="connsiteY22" fmla="*/ 271321 h 972690"/>
              <a:gd name="connsiteX23" fmla="*/ 148773 w 1054031"/>
              <a:gd name="connsiteY23" fmla="*/ 327235 h 972690"/>
              <a:gd name="connsiteX24" fmla="*/ 404223 w 1054031"/>
              <a:gd name="connsiteY24" fmla="*/ 318795 h 972690"/>
              <a:gd name="connsiteX25" fmla="*/ 406656 w 1054031"/>
              <a:gd name="connsiteY25" fmla="*/ 235453 h 972690"/>
              <a:gd name="connsiteX26" fmla="*/ 316640 w 1054031"/>
              <a:gd name="connsiteY26" fmla="*/ 167935 h 972690"/>
              <a:gd name="connsiteX27" fmla="*/ 331237 w 1054031"/>
              <a:gd name="connsiteY27" fmla="*/ 70878 h 972690"/>
              <a:gd name="connsiteX28" fmla="*/ 446798 w 1054031"/>
              <a:gd name="connsiteY28" fmla="*/ 13910 h 972690"/>
              <a:gd name="connsiteX29" fmla="*/ 613382 w 1054031"/>
              <a:gd name="connsiteY29" fmla="*/ 286 h 972690"/>
              <a:gd name="connsiteX0" fmla="*/ 539 w 1054031"/>
              <a:gd name="connsiteY0" fmla="*/ 767956 h 972690"/>
              <a:gd name="connsiteX1" fmla="*/ 539 w 1054031"/>
              <a:gd name="connsiteY1" fmla="*/ 767956 h 972690"/>
              <a:gd name="connsiteX2" fmla="*/ 613382 w 1054031"/>
              <a:gd name="connsiteY2" fmla="*/ 286 h 972690"/>
              <a:gd name="connsiteX3" fmla="*/ 665754 w 1054031"/>
              <a:gd name="connsiteY3" fmla="*/ 5470 h 972690"/>
              <a:gd name="connsiteX4" fmla="*/ 816591 w 1054031"/>
              <a:gd name="connsiteY4" fmla="*/ 84592 h 972690"/>
              <a:gd name="connsiteX5" fmla="*/ 770367 w 1054031"/>
              <a:gd name="connsiteY5" fmla="*/ 158440 h 972690"/>
              <a:gd name="connsiteX6" fmla="*/ 799561 w 1054031"/>
              <a:gd name="connsiteY6" fmla="*/ 230178 h 972690"/>
              <a:gd name="connsiteX7" fmla="*/ 957697 w 1054031"/>
              <a:gd name="connsiteY7" fmla="*/ 264992 h 972690"/>
              <a:gd name="connsiteX8" fmla="*/ 1036765 w 1054031"/>
              <a:gd name="connsiteY8" fmla="*/ 206968 h 972690"/>
              <a:gd name="connsiteX9" fmla="*/ 1050442 w 1054031"/>
              <a:gd name="connsiteY9" fmla="*/ 179995 h 972690"/>
              <a:gd name="connsiteX10" fmla="*/ 1052763 w 1054031"/>
              <a:gd name="connsiteY10" fmla="*/ 901620 h 972690"/>
              <a:gd name="connsiteX11" fmla="*/ 781050 w 1054031"/>
              <a:gd name="connsiteY11" fmla="*/ 965955 h 972690"/>
              <a:gd name="connsiteX12" fmla="*/ 523875 w 1054031"/>
              <a:gd name="connsiteY12" fmla="*/ 825749 h 972690"/>
              <a:gd name="connsiteX13" fmla="*/ 327025 w 1054031"/>
              <a:gd name="connsiteY13" fmla="*/ 834512 h 972690"/>
              <a:gd name="connsiteX14" fmla="*/ 279400 w 1054031"/>
              <a:gd name="connsiteY14" fmla="*/ 910457 h 972690"/>
              <a:gd name="connsiteX15" fmla="*/ 215900 w 1054031"/>
              <a:gd name="connsiteY15" fmla="*/ 965955 h 972690"/>
              <a:gd name="connsiteX16" fmla="*/ 58737 w 1054031"/>
              <a:gd name="connsiteY16" fmla="*/ 936745 h 972690"/>
              <a:gd name="connsiteX17" fmla="*/ 0 w 1054031"/>
              <a:gd name="connsiteY17" fmla="*/ 919220 h 972690"/>
              <a:gd name="connsiteX18" fmla="*/ 545 w 1054031"/>
              <a:gd name="connsiteY18" fmla="*/ 772511 h 972690"/>
              <a:gd name="connsiteX19" fmla="*/ 595 w 1054031"/>
              <a:gd name="connsiteY19" fmla="*/ 765476 h 972690"/>
              <a:gd name="connsiteX20" fmla="*/ 384 w 1054031"/>
              <a:gd name="connsiteY20" fmla="*/ 765476 h 972690"/>
              <a:gd name="connsiteX21" fmla="*/ 2290 w 1054031"/>
              <a:gd name="connsiteY21" fmla="*/ 239168 h 972690"/>
              <a:gd name="connsiteX22" fmla="*/ 36862 w 1054031"/>
              <a:gd name="connsiteY22" fmla="*/ 271321 h 972690"/>
              <a:gd name="connsiteX23" fmla="*/ 148773 w 1054031"/>
              <a:gd name="connsiteY23" fmla="*/ 327235 h 972690"/>
              <a:gd name="connsiteX24" fmla="*/ 404223 w 1054031"/>
              <a:gd name="connsiteY24" fmla="*/ 318795 h 972690"/>
              <a:gd name="connsiteX25" fmla="*/ 406656 w 1054031"/>
              <a:gd name="connsiteY25" fmla="*/ 235453 h 972690"/>
              <a:gd name="connsiteX26" fmla="*/ 316640 w 1054031"/>
              <a:gd name="connsiteY26" fmla="*/ 167935 h 972690"/>
              <a:gd name="connsiteX27" fmla="*/ 331237 w 1054031"/>
              <a:gd name="connsiteY27" fmla="*/ 70878 h 972690"/>
              <a:gd name="connsiteX28" fmla="*/ 446798 w 1054031"/>
              <a:gd name="connsiteY28" fmla="*/ 13910 h 972690"/>
              <a:gd name="connsiteX29" fmla="*/ 613382 w 1054031"/>
              <a:gd name="connsiteY29" fmla="*/ 286 h 972690"/>
              <a:gd name="connsiteX0" fmla="*/ 539 w 1054193"/>
              <a:gd name="connsiteY0" fmla="*/ 767956 h 972690"/>
              <a:gd name="connsiteX1" fmla="*/ 539 w 1054193"/>
              <a:gd name="connsiteY1" fmla="*/ 767956 h 972690"/>
              <a:gd name="connsiteX2" fmla="*/ 613382 w 1054193"/>
              <a:gd name="connsiteY2" fmla="*/ 286 h 972690"/>
              <a:gd name="connsiteX3" fmla="*/ 665754 w 1054193"/>
              <a:gd name="connsiteY3" fmla="*/ 5470 h 972690"/>
              <a:gd name="connsiteX4" fmla="*/ 816591 w 1054193"/>
              <a:gd name="connsiteY4" fmla="*/ 84592 h 972690"/>
              <a:gd name="connsiteX5" fmla="*/ 770367 w 1054193"/>
              <a:gd name="connsiteY5" fmla="*/ 158440 h 972690"/>
              <a:gd name="connsiteX6" fmla="*/ 799561 w 1054193"/>
              <a:gd name="connsiteY6" fmla="*/ 230178 h 972690"/>
              <a:gd name="connsiteX7" fmla="*/ 957697 w 1054193"/>
              <a:gd name="connsiteY7" fmla="*/ 264992 h 972690"/>
              <a:gd name="connsiteX8" fmla="*/ 1036765 w 1054193"/>
              <a:gd name="connsiteY8" fmla="*/ 206968 h 972690"/>
              <a:gd name="connsiteX9" fmla="*/ 1051362 w 1054193"/>
              <a:gd name="connsiteY9" fmla="*/ 178733 h 972690"/>
              <a:gd name="connsiteX10" fmla="*/ 1052763 w 1054193"/>
              <a:gd name="connsiteY10" fmla="*/ 901620 h 972690"/>
              <a:gd name="connsiteX11" fmla="*/ 781050 w 1054193"/>
              <a:gd name="connsiteY11" fmla="*/ 965955 h 972690"/>
              <a:gd name="connsiteX12" fmla="*/ 523875 w 1054193"/>
              <a:gd name="connsiteY12" fmla="*/ 825749 h 972690"/>
              <a:gd name="connsiteX13" fmla="*/ 327025 w 1054193"/>
              <a:gd name="connsiteY13" fmla="*/ 834512 h 972690"/>
              <a:gd name="connsiteX14" fmla="*/ 279400 w 1054193"/>
              <a:gd name="connsiteY14" fmla="*/ 910457 h 972690"/>
              <a:gd name="connsiteX15" fmla="*/ 215900 w 1054193"/>
              <a:gd name="connsiteY15" fmla="*/ 965955 h 972690"/>
              <a:gd name="connsiteX16" fmla="*/ 58737 w 1054193"/>
              <a:gd name="connsiteY16" fmla="*/ 936745 h 972690"/>
              <a:gd name="connsiteX17" fmla="*/ 0 w 1054193"/>
              <a:gd name="connsiteY17" fmla="*/ 919220 h 972690"/>
              <a:gd name="connsiteX18" fmla="*/ 545 w 1054193"/>
              <a:gd name="connsiteY18" fmla="*/ 772511 h 972690"/>
              <a:gd name="connsiteX19" fmla="*/ 595 w 1054193"/>
              <a:gd name="connsiteY19" fmla="*/ 765476 h 972690"/>
              <a:gd name="connsiteX20" fmla="*/ 384 w 1054193"/>
              <a:gd name="connsiteY20" fmla="*/ 765476 h 972690"/>
              <a:gd name="connsiteX21" fmla="*/ 2290 w 1054193"/>
              <a:gd name="connsiteY21" fmla="*/ 239168 h 972690"/>
              <a:gd name="connsiteX22" fmla="*/ 36862 w 1054193"/>
              <a:gd name="connsiteY22" fmla="*/ 271321 h 972690"/>
              <a:gd name="connsiteX23" fmla="*/ 148773 w 1054193"/>
              <a:gd name="connsiteY23" fmla="*/ 327235 h 972690"/>
              <a:gd name="connsiteX24" fmla="*/ 404223 w 1054193"/>
              <a:gd name="connsiteY24" fmla="*/ 318795 h 972690"/>
              <a:gd name="connsiteX25" fmla="*/ 406656 w 1054193"/>
              <a:gd name="connsiteY25" fmla="*/ 235453 h 972690"/>
              <a:gd name="connsiteX26" fmla="*/ 316640 w 1054193"/>
              <a:gd name="connsiteY26" fmla="*/ 167935 h 972690"/>
              <a:gd name="connsiteX27" fmla="*/ 331237 w 1054193"/>
              <a:gd name="connsiteY27" fmla="*/ 70878 h 972690"/>
              <a:gd name="connsiteX28" fmla="*/ 446798 w 1054193"/>
              <a:gd name="connsiteY28" fmla="*/ 13910 h 972690"/>
              <a:gd name="connsiteX29" fmla="*/ 613382 w 1054193"/>
              <a:gd name="connsiteY29" fmla="*/ 286 h 972690"/>
              <a:gd name="connsiteX0" fmla="*/ 539 w 1055043"/>
              <a:gd name="connsiteY0" fmla="*/ 767956 h 972690"/>
              <a:gd name="connsiteX1" fmla="*/ 539 w 1055043"/>
              <a:gd name="connsiteY1" fmla="*/ 767956 h 972690"/>
              <a:gd name="connsiteX2" fmla="*/ 613382 w 1055043"/>
              <a:gd name="connsiteY2" fmla="*/ 286 h 972690"/>
              <a:gd name="connsiteX3" fmla="*/ 665754 w 1055043"/>
              <a:gd name="connsiteY3" fmla="*/ 5470 h 972690"/>
              <a:gd name="connsiteX4" fmla="*/ 816591 w 1055043"/>
              <a:gd name="connsiteY4" fmla="*/ 84592 h 972690"/>
              <a:gd name="connsiteX5" fmla="*/ 770367 w 1055043"/>
              <a:gd name="connsiteY5" fmla="*/ 158440 h 972690"/>
              <a:gd name="connsiteX6" fmla="*/ 799561 w 1055043"/>
              <a:gd name="connsiteY6" fmla="*/ 230178 h 972690"/>
              <a:gd name="connsiteX7" fmla="*/ 957697 w 1055043"/>
              <a:gd name="connsiteY7" fmla="*/ 264992 h 972690"/>
              <a:gd name="connsiteX8" fmla="*/ 1036765 w 1055043"/>
              <a:gd name="connsiteY8" fmla="*/ 206968 h 972690"/>
              <a:gd name="connsiteX9" fmla="*/ 1054121 w 1055043"/>
              <a:gd name="connsiteY9" fmla="*/ 178733 h 972690"/>
              <a:gd name="connsiteX10" fmla="*/ 1052763 w 1055043"/>
              <a:gd name="connsiteY10" fmla="*/ 901620 h 972690"/>
              <a:gd name="connsiteX11" fmla="*/ 781050 w 1055043"/>
              <a:gd name="connsiteY11" fmla="*/ 965955 h 972690"/>
              <a:gd name="connsiteX12" fmla="*/ 523875 w 1055043"/>
              <a:gd name="connsiteY12" fmla="*/ 825749 h 972690"/>
              <a:gd name="connsiteX13" fmla="*/ 327025 w 1055043"/>
              <a:gd name="connsiteY13" fmla="*/ 834512 h 972690"/>
              <a:gd name="connsiteX14" fmla="*/ 279400 w 1055043"/>
              <a:gd name="connsiteY14" fmla="*/ 910457 h 972690"/>
              <a:gd name="connsiteX15" fmla="*/ 215900 w 1055043"/>
              <a:gd name="connsiteY15" fmla="*/ 965955 h 972690"/>
              <a:gd name="connsiteX16" fmla="*/ 58737 w 1055043"/>
              <a:gd name="connsiteY16" fmla="*/ 936745 h 972690"/>
              <a:gd name="connsiteX17" fmla="*/ 0 w 1055043"/>
              <a:gd name="connsiteY17" fmla="*/ 919220 h 972690"/>
              <a:gd name="connsiteX18" fmla="*/ 545 w 1055043"/>
              <a:gd name="connsiteY18" fmla="*/ 772511 h 972690"/>
              <a:gd name="connsiteX19" fmla="*/ 595 w 1055043"/>
              <a:gd name="connsiteY19" fmla="*/ 765476 h 972690"/>
              <a:gd name="connsiteX20" fmla="*/ 384 w 1055043"/>
              <a:gd name="connsiteY20" fmla="*/ 765476 h 972690"/>
              <a:gd name="connsiteX21" fmla="*/ 2290 w 1055043"/>
              <a:gd name="connsiteY21" fmla="*/ 239168 h 972690"/>
              <a:gd name="connsiteX22" fmla="*/ 36862 w 1055043"/>
              <a:gd name="connsiteY22" fmla="*/ 271321 h 972690"/>
              <a:gd name="connsiteX23" fmla="*/ 148773 w 1055043"/>
              <a:gd name="connsiteY23" fmla="*/ 327235 h 972690"/>
              <a:gd name="connsiteX24" fmla="*/ 404223 w 1055043"/>
              <a:gd name="connsiteY24" fmla="*/ 318795 h 972690"/>
              <a:gd name="connsiteX25" fmla="*/ 406656 w 1055043"/>
              <a:gd name="connsiteY25" fmla="*/ 235453 h 972690"/>
              <a:gd name="connsiteX26" fmla="*/ 316640 w 1055043"/>
              <a:gd name="connsiteY26" fmla="*/ 167935 h 972690"/>
              <a:gd name="connsiteX27" fmla="*/ 331237 w 1055043"/>
              <a:gd name="connsiteY27" fmla="*/ 70878 h 972690"/>
              <a:gd name="connsiteX28" fmla="*/ 446798 w 1055043"/>
              <a:gd name="connsiteY28" fmla="*/ 13910 h 972690"/>
              <a:gd name="connsiteX29" fmla="*/ 613382 w 1055043"/>
              <a:gd name="connsiteY29" fmla="*/ 286 h 972690"/>
              <a:gd name="connsiteX0" fmla="*/ 539 w 1054193"/>
              <a:gd name="connsiteY0" fmla="*/ 767956 h 972690"/>
              <a:gd name="connsiteX1" fmla="*/ 539 w 1054193"/>
              <a:gd name="connsiteY1" fmla="*/ 767956 h 972690"/>
              <a:gd name="connsiteX2" fmla="*/ 613382 w 1054193"/>
              <a:gd name="connsiteY2" fmla="*/ 286 h 972690"/>
              <a:gd name="connsiteX3" fmla="*/ 665754 w 1054193"/>
              <a:gd name="connsiteY3" fmla="*/ 5470 h 972690"/>
              <a:gd name="connsiteX4" fmla="*/ 816591 w 1054193"/>
              <a:gd name="connsiteY4" fmla="*/ 84592 h 972690"/>
              <a:gd name="connsiteX5" fmla="*/ 770367 w 1054193"/>
              <a:gd name="connsiteY5" fmla="*/ 158440 h 972690"/>
              <a:gd name="connsiteX6" fmla="*/ 799561 w 1054193"/>
              <a:gd name="connsiteY6" fmla="*/ 230178 h 972690"/>
              <a:gd name="connsiteX7" fmla="*/ 957697 w 1054193"/>
              <a:gd name="connsiteY7" fmla="*/ 264992 h 972690"/>
              <a:gd name="connsiteX8" fmla="*/ 1036765 w 1054193"/>
              <a:gd name="connsiteY8" fmla="*/ 206968 h 972690"/>
              <a:gd name="connsiteX9" fmla="*/ 1051362 w 1054193"/>
              <a:gd name="connsiteY9" fmla="*/ 176208 h 972690"/>
              <a:gd name="connsiteX10" fmla="*/ 1052763 w 1054193"/>
              <a:gd name="connsiteY10" fmla="*/ 901620 h 972690"/>
              <a:gd name="connsiteX11" fmla="*/ 781050 w 1054193"/>
              <a:gd name="connsiteY11" fmla="*/ 965955 h 972690"/>
              <a:gd name="connsiteX12" fmla="*/ 523875 w 1054193"/>
              <a:gd name="connsiteY12" fmla="*/ 825749 h 972690"/>
              <a:gd name="connsiteX13" fmla="*/ 327025 w 1054193"/>
              <a:gd name="connsiteY13" fmla="*/ 834512 h 972690"/>
              <a:gd name="connsiteX14" fmla="*/ 279400 w 1054193"/>
              <a:gd name="connsiteY14" fmla="*/ 910457 h 972690"/>
              <a:gd name="connsiteX15" fmla="*/ 215900 w 1054193"/>
              <a:gd name="connsiteY15" fmla="*/ 965955 h 972690"/>
              <a:gd name="connsiteX16" fmla="*/ 58737 w 1054193"/>
              <a:gd name="connsiteY16" fmla="*/ 936745 h 972690"/>
              <a:gd name="connsiteX17" fmla="*/ 0 w 1054193"/>
              <a:gd name="connsiteY17" fmla="*/ 919220 h 972690"/>
              <a:gd name="connsiteX18" fmla="*/ 545 w 1054193"/>
              <a:gd name="connsiteY18" fmla="*/ 772511 h 972690"/>
              <a:gd name="connsiteX19" fmla="*/ 595 w 1054193"/>
              <a:gd name="connsiteY19" fmla="*/ 765476 h 972690"/>
              <a:gd name="connsiteX20" fmla="*/ 384 w 1054193"/>
              <a:gd name="connsiteY20" fmla="*/ 765476 h 972690"/>
              <a:gd name="connsiteX21" fmla="*/ 2290 w 1054193"/>
              <a:gd name="connsiteY21" fmla="*/ 239168 h 972690"/>
              <a:gd name="connsiteX22" fmla="*/ 36862 w 1054193"/>
              <a:gd name="connsiteY22" fmla="*/ 271321 h 972690"/>
              <a:gd name="connsiteX23" fmla="*/ 148773 w 1054193"/>
              <a:gd name="connsiteY23" fmla="*/ 327235 h 972690"/>
              <a:gd name="connsiteX24" fmla="*/ 404223 w 1054193"/>
              <a:gd name="connsiteY24" fmla="*/ 318795 h 972690"/>
              <a:gd name="connsiteX25" fmla="*/ 406656 w 1054193"/>
              <a:gd name="connsiteY25" fmla="*/ 235453 h 972690"/>
              <a:gd name="connsiteX26" fmla="*/ 316640 w 1054193"/>
              <a:gd name="connsiteY26" fmla="*/ 167935 h 972690"/>
              <a:gd name="connsiteX27" fmla="*/ 331237 w 1054193"/>
              <a:gd name="connsiteY27" fmla="*/ 70878 h 972690"/>
              <a:gd name="connsiteX28" fmla="*/ 446798 w 1054193"/>
              <a:gd name="connsiteY28" fmla="*/ 13910 h 972690"/>
              <a:gd name="connsiteX29" fmla="*/ 613382 w 1054193"/>
              <a:gd name="connsiteY29" fmla="*/ 286 h 972690"/>
              <a:gd name="connsiteX0" fmla="*/ 539 w 1055043"/>
              <a:gd name="connsiteY0" fmla="*/ 767956 h 972690"/>
              <a:gd name="connsiteX1" fmla="*/ 539 w 1055043"/>
              <a:gd name="connsiteY1" fmla="*/ 767956 h 972690"/>
              <a:gd name="connsiteX2" fmla="*/ 613382 w 1055043"/>
              <a:gd name="connsiteY2" fmla="*/ 286 h 972690"/>
              <a:gd name="connsiteX3" fmla="*/ 665754 w 1055043"/>
              <a:gd name="connsiteY3" fmla="*/ 5470 h 972690"/>
              <a:gd name="connsiteX4" fmla="*/ 816591 w 1055043"/>
              <a:gd name="connsiteY4" fmla="*/ 84592 h 972690"/>
              <a:gd name="connsiteX5" fmla="*/ 770367 w 1055043"/>
              <a:gd name="connsiteY5" fmla="*/ 158440 h 972690"/>
              <a:gd name="connsiteX6" fmla="*/ 799561 w 1055043"/>
              <a:gd name="connsiteY6" fmla="*/ 230178 h 972690"/>
              <a:gd name="connsiteX7" fmla="*/ 957697 w 1055043"/>
              <a:gd name="connsiteY7" fmla="*/ 264992 h 972690"/>
              <a:gd name="connsiteX8" fmla="*/ 1036765 w 1055043"/>
              <a:gd name="connsiteY8" fmla="*/ 206968 h 972690"/>
              <a:gd name="connsiteX9" fmla="*/ 1054121 w 1055043"/>
              <a:gd name="connsiteY9" fmla="*/ 176208 h 972690"/>
              <a:gd name="connsiteX10" fmla="*/ 1052763 w 1055043"/>
              <a:gd name="connsiteY10" fmla="*/ 901620 h 972690"/>
              <a:gd name="connsiteX11" fmla="*/ 781050 w 1055043"/>
              <a:gd name="connsiteY11" fmla="*/ 965955 h 972690"/>
              <a:gd name="connsiteX12" fmla="*/ 523875 w 1055043"/>
              <a:gd name="connsiteY12" fmla="*/ 825749 h 972690"/>
              <a:gd name="connsiteX13" fmla="*/ 327025 w 1055043"/>
              <a:gd name="connsiteY13" fmla="*/ 834512 h 972690"/>
              <a:gd name="connsiteX14" fmla="*/ 279400 w 1055043"/>
              <a:gd name="connsiteY14" fmla="*/ 910457 h 972690"/>
              <a:gd name="connsiteX15" fmla="*/ 215900 w 1055043"/>
              <a:gd name="connsiteY15" fmla="*/ 965955 h 972690"/>
              <a:gd name="connsiteX16" fmla="*/ 58737 w 1055043"/>
              <a:gd name="connsiteY16" fmla="*/ 936745 h 972690"/>
              <a:gd name="connsiteX17" fmla="*/ 0 w 1055043"/>
              <a:gd name="connsiteY17" fmla="*/ 919220 h 972690"/>
              <a:gd name="connsiteX18" fmla="*/ 545 w 1055043"/>
              <a:gd name="connsiteY18" fmla="*/ 772511 h 972690"/>
              <a:gd name="connsiteX19" fmla="*/ 595 w 1055043"/>
              <a:gd name="connsiteY19" fmla="*/ 765476 h 972690"/>
              <a:gd name="connsiteX20" fmla="*/ 384 w 1055043"/>
              <a:gd name="connsiteY20" fmla="*/ 765476 h 972690"/>
              <a:gd name="connsiteX21" fmla="*/ 2290 w 1055043"/>
              <a:gd name="connsiteY21" fmla="*/ 239168 h 972690"/>
              <a:gd name="connsiteX22" fmla="*/ 36862 w 1055043"/>
              <a:gd name="connsiteY22" fmla="*/ 271321 h 972690"/>
              <a:gd name="connsiteX23" fmla="*/ 148773 w 1055043"/>
              <a:gd name="connsiteY23" fmla="*/ 327235 h 972690"/>
              <a:gd name="connsiteX24" fmla="*/ 404223 w 1055043"/>
              <a:gd name="connsiteY24" fmla="*/ 318795 h 972690"/>
              <a:gd name="connsiteX25" fmla="*/ 406656 w 1055043"/>
              <a:gd name="connsiteY25" fmla="*/ 235453 h 972690"/>
              <a:gd name="connsiteX26" fmla="*/ 316640 w 1055043"/>
              <a:gd name="connsiteY26" fmla="*/ 167935 h 972690"/>
              <a:gd name="connsiteX27" fmla="*/ 331237 w 1055043"/>
              <a:gd name="connsiteY27" fmla="*/ 70878 h 972690"/>
              <a:gd name="connsiteX28" fmla="*/ 446798 w 1055043"/>
              <a:gd name="connsiteY28" fmla="*/ 13910 h 972690"/>
              <a:gd name="connsiteX29" fmla="*/ 613382 w 1055043"/>
              <a:gd name="connsiteY29" fmla="*/ 286 h 972690"/>
              <a:gd name="connsiteX0" fmla="*/ 539 w 1054193"/>
              <a:gd name="connsiteY0" fmla="*/ 767956 h 972690"/>
              <a:gd name="connsiteX1" fmla="*/ 539 w 1054193"/>
              <a:gd name="connsiteY1" fmla="*/ 767956 h 972690"/>
              <a:gd name="connsiteX2" fmla="*/ 613382 w 1054193"/>
              <a:gd name="connsiteY2" fmla="*/ 286 h 972690"/>
              <a:gd name="connsiteX3" fmla="*/ 665754 w 1054193"/>
              <a:gd name="connsiteY3" fmla="*/ 5470 h 972690"/>
              <a:gd name="connsiteX4" fmla="*/ 816591 w 1054193"/>
              <a:gd name="connsiteY4" fmla="*/ 84592 h 972690"/>
              <a:gd name="connsiteX5" fmla="*/ 770367 w 1054193"/>
              <a:gd name="connsiteY5" fmla="*/ 158440 h 972690"/>
              <a:gd name="connsiteX6" fmla="*/ 799561 w 1054193"/>
              <a:gd name="connsiteY6" fmla="*/ 230178 h 972690"/>
              <a:gd name="connsiteX7" fmla="*/ 957697 w 1054193"/>
              <a:gd name="connsiteY7" fmla="*/ 264992 h 972690"/>
              <a:gd name="connsiteX8" fmla="*/ 1036765 w 1054193"/>
              <a:gd name="connsiteY8" fmla="*/ 206968 h 972690"/>
              <a:gd name="connsiteX9" fmla="*/ 1051362 w 1054193"/>
              <a:gd name="connsiteY9" fmla="*/ 177471 h 972690"/>
              <a:gd name="connsiteX10" fmla="*/ 1052763 w 1054193"/>
              <a:gd name="connsiteY10" fmla="*/ 901620 h 972690"/>
              <a:gd name="connsiteX11" fmla="*/ 781050 w 1054193"/>
              <a:gd name="connsiteY11" fmla="*/ 965955 h 972690"/>
              <a:gd name="connsiteX12" fmla="*/ 523875 w 1054193"/>
              <a:gd name="connsiteY12" fmla="*/ 825749 h 972690"/>
              <a:gd name="connsiteX13" fmla="*/ 327025 w 1054193"/>
              <a:gd name="connsiteY13" fmla="*/ 834512 h 972690"/>
              <a:gd name="connsiteX14" fmla="*/ 279400 w 1054193"/>
              <a:gd name="connsiteY14" fmla="*/ 910457 h 972690"/>
              <a:gd name="connsiteX15" fmla="*/ 215900 w 1054193"/>
              <a:gd name="connsiteY15" fmla="*/ 965955 h 972690"/>
              <a:gd name="connsiteX16" fmla="*/ 58737 w 1054193"/>
              <a:gd name="connsiteY16" fmla="*/ 936745 h 972690"/>
              <a:gd name="connsiteX17" fmla="*/ 0 w 1054193"/>
              <a:gd name="connsiteY17" fmla="*/ 919220 h 972690"/>
              <a:gd name="connsiteX18" fmla="*/ 545 w 1054193"/>
              <a:gd name="connsiteY18" fmla="*/ 772511 h 972690"/>
              <a:gd name="connsiteX19" fmla="*/ 595 w 1054193"/>
              <a:gd name="connsiteY19" fmla="*/ 765476 h 972690"/>
              <a:gd name="connsiteX20" fmla="*/ 384 w 1054193"/>
              <a:gd name="connsiteY20" fmla="*/ 765476 h 972690"/>
              <a:gd name="connsiteX21" fmla="*/ 2290 w 1054193"/>
              <a:gd name="connsiteY21" fmla="*/ 239168 h 972690"/>
              <a:gd name="connsiteX22" fmla="*/ 36862 w 1054193"/>
              <a:gd name="connsiteY22" fmla="*/ 271321 h 972690"/>
              <a:gd name="connsiteX23" fmla="*/ 148773 w 1054193"/>
              <a:gd name="connsiteY23" fmla="*/ 327235 h 972690"/>
              <a:gd name="connsiteX24" fmla="*/ 404223 w 1054193"/>
              <a:gd name="connsiteY24" fmla="*/ 318795 h 972690"/>
              <a:gd name="connsiteX25" fmla="*/ 406656 w 1054193"/>
              <a:gd name="connsiteY25" fmla="*/ 235453 h 972690"/>
              <a:gd name="connsiteX26" fmla="*/ 316640 w 1054193"/>
              <a:gd name="connsiteY26" fmla="*/ 167935 h 972690"/>
              <a:gd name="connsiteX27" fmla="*/ 331237 w 1054193"/>
              <a:gd name="connsiteY27" fmla="*/ 70878 h 972690"/>
              <a:gd name="connsiteX28" fmla="*/ 446798 w 1054193"/>
              <a:gd name="connsiteY28" fmla="*/ 13910 h 972690"/>
              <a:gd name="connsiteX29" fmla="*/ 613382 w 1054193"/>
              <a:gd name="connsiteY29" fmla="*/ 286 h 972690"/>
              <a:gd name="connsiteX0" fmla="*/ 539 w 1052834"/>
              <a:gd name="connsiteY0" fmla="*/ 767956 h 972690"/>
              <a:gd name="connsiteX1" fmla="*/ 539 w 1052834"/>
              <a:gd name="connsiteY1" fmla="*/ 767956 h 972690"/>
              <a:gd name="connsiteX2" fmla="*/ 613382 w 1052834"/>
              <a:gd name="connsiteY2" fmla="*/ 286 h 972690"/>
              <a:gd name="connsiteX3" fmla="*/ 665754 w 1052834"/>
              <a:gd name="connsiteY3" fmla="*/ 5470 h 972690"/>
              <a:gd name="connsiteX4" fmla="*/ 816591 w 1052834"/>
              <a:gd name="connsiteY4" fmla="*/ 84592 h 972690"/>
              <a:gd name="connsiteX5" fmla="*/ 770367 w 1052834"/>
              <a:gd name="connsiteY5" fmla="*/ 158440 h 972690"/>
              <a:gd name="connsiteX6" fmla="*/ 799561 w 1052834"/>
              <a:gd name="connsiteY6" fmla="*/ 230178 h 972690"/>
              <a:gd name="connsiteX7" fmla="*/ 957697 w 1052834"/>
              <a:gd name="connsiteY7" fmla="*/ 264992 h 972690"/>
              <a:gd name="connsiteX8" fmla="*/ 1036765 w 1052834"/>
              <a:gd name="connsiteY8" fmla="*/ 206968 h 972690"/>
              <a:gd name="connsiteX9" fmla="*/ 1051362 w 1052834"/>
              <a:gd name="connsiteY9" fmla="*/ 177471 h 972690"/>
              <a:gd name="connsiteX10" fmla="*/ 1050924 w 1052834"/>
              <a:gd name="connsiteY10" fmla="*/ 901620 h 972690"/>
              <a:gd name="connsiteX11" fmla="*/ 781050 w 1052834"/>
              <a:gd name="connsiteY11" fmla="*/ 965955 h 972690"/>
              <a:gd name="connsiteX12" fmla="*/ 523875 w 1052834"/>
              <a:gd name="connsiteY12" fmla="*/ 825749 h 972690"/>
              <a:gd name="connsiteX13" fmla="*/ 327025 w 1052834"/>
              <a:gd name="connsiteY13" fmla="*/ 834512 h 972690"/>
              <a:gd name="connsiteX14" fmla="*/ 279400 w 1052834"/>
              <a:gd name="connsiteY14" fmla="*/ 910457 h 972690"/>
              <a:gd name="connsiteX15" fmla="*/ 215900 w 1052834"/>
              <a:gd name="connsiteY15" fmla="*/ 965955 h 972690"/>
              <a:gd name="connsiteX16" fmla="*/ 58737 w 1052834"/>
              <a:gd name="connsiteY16" fmla="*/ 936745 h 972690"/>
              <a:gd name="connsiteX17" fmla="*/ 0 w 1052834"/>
              <a:gd name="connsiteY17" fmla="*/ 919220 h 972690"/>
              <a:gd name="connsiteX18" fmla="*/ 545 w 1052834"/>
              <a:gd name="connsiteY18" fmla="*/ 772511 h 972690"/>
              <a:gd name="connsiteX19" fmla="*/ 595 w 1052834"/>
              <a:gd name="connsiteY19" fmla="*/ 765476 h 972690"/>
              <a:gd name="connsiteX20" fmla="*/ 384 w 1052834"/>
              <a:gd name="connsiteY20" fmla="*/ 765476 h 972690"/>
              <a:gd name="connsiteX21" fmla="*/ 2290 w 1052834"/>
              <a:gd name="connsiteY21" fmla="*/ 239168 h 972690"/>
              <a:gd name="connsiteX22" fmla="*/ 36862 w 1052834"/>
              <a:gd name="connsiteY22" fmla="*/ 271321 h 972690"/>
              <a:gd name="connsiteX23" fmla="*/ 148773 w 1052834"/>
              <a:gd name="connsiteY23" fmla="*/ 327235 h 972690"/>
              <a:gd name="connsiteX24" fmla="*/ 404223 w 1052834"/>
              <a:gd name="connsiteY24" fmla="*/ 318795 h 972690"/>
              <a:gd name="connsiteX25" fmla="*/ 406656 w 1052834"/>
              <a:gd name="connsiteY25" fmla="*/ 235453 h 972690"/>
              <a:gd name="connsiteX26" fmla="*/ 316640 w 1052834"/>
              <a:gd name="connsiteY26" fmla="*/ 167935 h 972690"/>
              <a:gd name="connsiteX27" fmla="*/ 331237 w 1052834"/>
              <a:gd name="connsiteY27" fmla="*/ 70878 h 972690"/>
              <a:gd name="connsiteX28" fmla="*/ 446798 w 1052834"/>
              <a:gd name="connsiteY28" fmla="*/ 13910 h 972690"/>
              <a:gd name="connsiteX29" fmla="*/ 613382 w 1052834"/>
              <a:gd name="connsiteY29" fmla="*/ 286 h 972690"/>
              <a:gd name="connsiteX0" fmla="*/ 539 w 1051726"/>
              <a:gd name="connsiteY0" fmla="*/ 767956 h 972690"/>
              <a:gd name="connsiteX1" fmla="*/ 539 w 1051726"/>
              <a:gd name="connsiteY1" fmla="*/ 767956 h 972690"/>
              <a:gd name="connsiteX2" fmla="*/ 613382 w 1051726"/>
              <a:gd name="connsiteY2" fmla="*/ 286 h 972690"/>
              <a:gd name="connsiteX3" fmla="*/ 665754 w 1051726"/>
              <a:gd name="connsiteY3" fmla="*/ 5470 h 972690"/>
              <a:gd name="connsiteX4" fmla="*/ 816591 w 1051726"/>
              <a:gd name="connsiteY4" fmla="*/ 84592 h 972690"/>
              <a:gd name="connsiteX5" fmla="*/ 770367 w 1051726"/>
              <a:gd name="connsiteY5" fmla="*/ 158440 h 972690"/>
              <a:gd name="connsiteX6" fmla="*/ 799561 w 1051726"/>
              <a:gd name="connsiteY6" fmla="*/ 230178 h 972690"/>
              <a:gd name="connsiteX7" fmla="*/ 957697 w 1051726"/>
              <a:gd name="connsiteY7" fmla="*/ 264992 h 972690"/>
              <a:gd name="connsiteX8" fmla="*/ 1036765 w 1051726"/>
              <a:gd name="connsiteY8" fmla="*/ 206968 h 972690"/>
              <a:gd name="connsiteX9" fmla="*/ 1051362 w 1051726"/>
              <a:gd name="connsiteY9" fmla="*/ 177471 h 972690"/>
              <a:gd name="connsiteX10" fmla="*/ 1050924 w 1051726"/>
              <a:gd name="connsiteY10" fmla="*/ 901620 h 972690"/>
              <a:gd name="connsiteX11" fmla="*/ 781050 w 1051726"/>
              <a:gd name="connsiteY11" fmla="*/ 965955 h 972690"/>
              <a:gd name="connsiteX12" fmla="*/ 523875 w 1051726"/>
              <a:gd name="connsiteY12" fmla="*/ 825749 h 972690"/>
              <a:gd name="connsiteX13" fmla="*/ 327025 w 1051726"/>
              <a:gd name="connsiteY13" fmla="*/ 834512 h 972690"/>
              <a:gd name="connsiteX14" fmla="*/ 279400 w 1051726"/>
              <a:gd name="connsiteY14" fmla="*/ 910457 h 972690"/>
              <a:gd name="connsiteX15" fmla="*/ 215900 w 1051726"/>
              <a:gd name="connsiteY15" fmla="*/ 965955 h 972690"/>
              <a:gd name="connsiteX16" fmla="*/ 58737 w 1051726"/>
              <a:gd name="connsiteY16" fmla="*/ 936745 h 972690"/>
              <a:gd name="connsiteX17" fmla="*/ 0 w 1051726"/>
              <a:gd name="connsiteY17" fmla="*/ 919220 h 972690"/>
              <a:gd name="connsiteX18" fmla="*/ 545 w 1051726"/>
              <a:gd name="connsiteY18" fmla="*/ 772511 h 972690"/>
              <a:gd name="connsiteX19" fmla="*/ 595 w 1051726"/>
              <a:gd name="connsiteY19" fmla="*/ 765476 h 972690"/>
              <a:gd name="connsiteX20" fmla="*/ 384 w 1051726"/>
              <a:gd name="connsiteY20" fmla="*/ 765476 h 972690"/>
              <a:gd name="connsiteX21" fmla="*/ 2290 w 1051726"/>
              <a:gd name="connsiteY21" fmla="*/ 239168 h 972690"/>
              <a:gd name="connsiteX22" fmla="*/ 36862 w 1051726"/>
              <a:gd name="connsiteY22" fmla="*/ 271321 h 972690"/>
              <a:gd name="connsiteX23" fmla="*/ 148773 w 1051726"/>
              <a:gd name="connsiteY23" fmla="*/ 327235 h 972690"/>
              <a:gd name="connsiteX24" fmla="*/ 404223 w 1051726"/>
              <a:gd name="connsiteY24" fmla="*/ 318795 h 972690"/>
              <a:gd name="connsiteX25" fmla="*/ 406656 w 1051726"/>
              <a:gd name="connsiteY25" fmla="*/ 235453 h 972690"/>
              <a:gd name="connsiteX26" fmla="*/ 316640 w 1051726"/>
              <a:gd name="connsiteY26" fmla="*/ 167935 h 972690"/>
              <a:gd name="connsiteX27" fmla="*/ 331237 w 1051726"/>
              <a:gd name="connsiteY27" fmla="*/ 70878 h 972690"/>
              <a:gd name="connsiteX28" fmla="*/ 446798 w 1051726"/>
              <a:gd name="connsiteY28" fmla="*/ 13910 h 972690"/>
              <a:gd name="connsiteX29" fmla="*/ 613382 w 1051726"/>
              <a:gd name="connsiteY29" fmla="*/ 286 h 972690"/>
              <a:gd name="connsiteX0" fmla="*/ 539 w 1052455"/>
              <a:gd name="connsiteY0" fmla="*/ 767956 h 972690"/>
              <a:gd name="connsiteX1" fmla="*/ 539 w 1052455"/>
              <a:gd name="connsiteY1" fmla="*/ 767956 h 972690"/>
              <a:gd name="connsiteX2" fmla="*/ 613382 w 1052455"/>
              <a:gd name="connsiteY2" fmla="*/ 286 h 972690"/>
              <a:gd name="connsiteX3" fmla="*/ 665754 w 1052455"/>
              <a:gd name="connsiteY3" fmla="*/ 5470 h 972690"/>
              <a:gd name="connsiteX4" fmla="*/ 816591 w 1052455"/>
              <a:gd name="connsiteY4" fmla="*/ 84592 h 972690"/>
              <a:gd name="connsiteX5" fmla="*/ 770367 w 1052455"/>
              <a:gd name="connsiteY5" fmla="*/ 158440 h 972690"/>
              <a:gd name="connsiteX6" fmla="*/ 799561 w 1052455"/>
              <a:gd name="connsiteY6" fmla="*/ 230178 h 972690"/>
              <a:gd name="connsiteX7" fmla="*/ 957697 w 1052455"/>
              <a:gd name="connsiteY7" fmla="*/ 264992 h 972690"/>
              <a:gd name="connsiteX8" fmla="*/ 1036765 w 1052455"/>
              <a:gd name="connsiteY8" fmla="*/ 206968 h 972690"/>
              <a:gd name="connsiteX9" fmla="*/ 1052282 w 1052455"/>
              <a:gd name="connsiteY9" fmla="*/ 176208 h 972690"/>
              <a:gd name="connsiteX10" fmla="*/ 1050924 w 1052455"/>
              <a:gd name="connsiteY10" fmla="*/ 901620 h 972690"/>
              <a:gd name="connsiteX11" fmla="*/ 781050 w 1052455"/>
              <a:gd name="connsiteY11" fmla="*/ 965955 h 972690"/>
              <a:gd name="connsiteX12" fmla="*/ 523875 w 1052455"/>
              <a:gd name="connsiteY12" fmla="*/ 825749 h 972690"/>
              <a:gd name="connsiteX13" fmla="*/ 327025 w 1052455"/>
              <a:gd name="connsiteY13" fmla="*/ 834512 h 972690"/>
              <a:gd name="connsiteX14" fmla="*/ 279400 w 1052455"/>
              <a:gd name="connsiteY14" fmla="*/ 910457 h 972690"/>
              <a:gd name="connsiteX15" fmla="*/ 215900 w 1052455"/>
              <a:gd name="connsiteY15" fmla="*/ 965955 h 972690"/>
              <a:gd name="connsiteX16" fmla="*/ 58737 w 1052455"/>
              <a:gd name="connsiteY16" fmla="*/ 936745 h 972690"/>
              <a:gd name="connsiteX17" fmla="*/ 0 w 1052455"/>
              <a:gd name="connsiteY17" fmla="*/ 919220 h 972690"/>
              <a:gd name="connsiteX18" fmla="*/ 545 w 1052455"/>
              <a:gd name="connsiteY18" fmla="*/ 772511 h 972690"/>
              <a:gd name="connsiteX19" fmla="*/ 595 w 1052455"/>
              <a:gd name="connsiteY19" fmla="*/ 765476 h 972690"/>
              <a:gd name="connsiteX20" fmla="*/ 384 w 1052455"/>
              <a:gd name="connsiteY20" fmla="*/ 765476 h 972690"/>
              <a:gd name="connsiteX21" fmla="*/ 2290 w 1052455"/>
              <a:gd name="connsiteY21" fmla="*/ 239168 h 972690"/>
              <a:gd name="connsiteX22" fmla="*/ 36862 w 1052455"/>
              <a:gd name="connsiteY22" fmla="*/ 271321 h 972690"/>
              <a:gd name="connsiteX23" fmla="*/ 148773 w 1052455"/>
              <a:gd name="connsiteY23" fmla="*/ 327235 h 972690"/>
              <a:gd name="connsiteX24" fmla="*/ 404223 w 1052455"/>
              <a:gd name="connsiteY24" fmla="*/ 318795 h 972690"/>
              <a:gd name="connsiteX25" fmla="*/ 406656 w 1052455"/>
              <a:gd name="connsiteY25" fmla="*/ 235453 h 972690"/>
              <a:gd name="connsiteX26" fmla="*/ 316640 w 1052455"/>
              <a:gd name="connsiteY26" fmla="*/ 167935 h 972690"/>
              <a:gd name="connsiteX27" fmla="*/ 331237 w 1052455"/>
              <a:gd name="connsiteY27" fmla="*/ 70878 h 972690"/>
              <a:gd name="connsiteX28" fmla="*/ 446798 w 1052455"/>
              <a:gd name="connsiteY28" fmla="*/ 13910 h 972690"/>
              <a:gd name="connsiteX29" fmla="*/ 613382 w 1052455"/>
              <a:gd name="connsiteY29" fmla="*/ 286 h 972690"/>
              <a:gd name="connsiteX0" fmla="*/ 539 w 1053944"/>
              <a:gd name="connsiteY0" fmla="*/ 767956 h 972690"/>
              <a:gd name="connsiteX1" fmla="*/ 539 w 1053944"/>
              <a:gd name="connsiteY1" fmla="*/ 767956 h 972690"/>
              <a:gd name="connsiteX2" fmla="*/ 613382 w 1053944"/>
              <a:gd name="connsiteY2" fmla="*/ 286 h 972690"/>
              <a:gd name="connsiteX3" fmla="*/ 665754 w 1053944"/>
              <a:gd name="connsiteY3" fmla="*/ 5470 h 972690"/>
              <a:gd name="connsiteX4" fmla="*/ 816591 w 1053944"/>
              <a:gd name="connsiteY4" fmla="*/ 84592 h 972690"/>
              <a:gd name="connsiteX5" fmla="*/ 770367 w 1053944"/>
              <a:gd name="connsiteY5" fmla="*/ 158440 h 972690"/>
              <a:gd name="connsiteX6" fmla="*/ 799561 w 1053944"/>
              <a:gd name="connsiteY6" fmla="*/ 230178 h 972690"/>
              <a:gd name="connsiteX7" fmla="*/ 957697 w 1053944"/>
              <a:gd name="connsiteY7" fmla="*/ 264992 h 972690"/>
              <a:gd name="connsiteX8" fmla="*/ 1036765 w 1053944"/>
              <a:gd name="connsiteY8" fmla="*/ 206968 h 972690"/>
              <a:gd name="connsiteX9" fmla="*/ 1052282 w 1053944"/>
              <a:gd name="connsiteY9" fmla="*/ 176208 h 972690"/>
              <a:gd name="connsiteX10" fmla="*/ 1053683 w 1053944"/>
              <a:gd name="connsiteY10" fmla="*/ 901620 h 972690"/>
              <a:gd name="connsiteX11" fmla="*/ 781050 w 1053944"/>
              <a:gd name="connsiteY11" fmla="*/ 965955 h 972690"/>
              <a:gd name="connsiteX12" fmla="*/ 523875 w 1053944"/>
              <a:gd name="connsiteY12" fmla="*/ 825749 h 972690"/>
              <a:gd name="connsiteX13" fmla="*/ 327025 w 1053944"/>
              <a:gd name="connsiteY13" fmla="*/ 834512 h 972690"/>
              <a:gd name="connsiteX14" fmla="*/ 279400 w 1053944"/>
              <a:gd name="connsiteY14" fmla="*/ 910457 h 972690"/>
              <a:gd name="connsiteX15" fmla="*/ 215900 w 1053944"/>
              <a:gd name="connsiteY15" fmla="*/ 965955 h 972690"/>
              <a:gd name="connsiteX16" fmla="*/ 58737 w 1053944"/>
              <a:gd name="connsiteY16" fmla="*/ 936745 h 972690"/>
              <a:gd name="connsiteX17" fmla="*/ 0 w 1053944"/>
              <a:gd name="connsiteY17" fmla="*/ 919220 h 972690"/>
              <a:gd name="connsiteX18" fmla="*/ 545 w 1053944"/>
              <a:gd name="connsiteY18" fmla="*/ 772511 h 972690"/>
              <a:gd name="connsiteX19" fmla="*/ 595 w 1053944"/>
              <a:gd name="connsiteY19" fmla="*/ 765476 h 972690"/>
              <a:gd name="connsiteX20" fmla="*/ 384 w 1053944"/>
              <a:gd name="connsiteY20" fmla="*/ 765476 h 972690"/>
              <a:gd name="connsiteX21" fmla="*/ 2290 w 1053944"/>
              <a:gd name="connsiteY21" fmla="*/ 239168 h 972690"/>
              <a:gd name="connsiteX22" fmla="*/ 36862 w 1053944"/>
              <a:gd name="connsiteY22" fmla="*/ 271321 h 972690"/>
              <a:gd name="connsiteX23" fmla="*/ 148773 w 1053944"/>
              <a:gd name="connsiteY23" fmla="*/ 327235 h 972690"/>
              <a:gd name="connsiteX24" fmla="*/ 404223 w 1053944"/>
              <a:gd name="connsiteY24" fmla="*/ 318795 h 972690"/>
              <a:gd name="connsiteX25" fmla="*/ 406656 w 1053944"/>
              <a:gd name="connsiteY25" fmla="*/ 235453 h 972690"/>
              <a:gd name="connsiteX26" fmla="*/ 316640 w 1053944"/>
              <a:gd name="connsiteY26" fmla="*/ 167935 h 972690"/>
              <a:gd name="connsiteX27" fmla="*/ 331237 w 1053944"/>
              <a:gd name="connsiteY27" fmla="*/ 70878 h 972690"/>
              <a:gd name="connsiteX28" fmla="*/ 446798 w 1053944"/>
              <a:gd name="connsiteY28" fmla="*/ 13910 h 972690"/>
              <a:gd name="connsiteX29" fmla="*/ 613382 w 1053944"/>
              <a:gd name="connsiteY29" fmla="*/ 286 h 972690"/>
              <a:gd name="connsiteX0" fmla="*/ 539 w 1053683"/>
              <a:gd name="connsiteY0" fmla="*/ 767956 h 972690"/>
              <a:gd name="connsiteX1" fmla="*/ 539 w 1053683"/>
              <a:gd name="connsiteY1" fmla="*/ 767956 h 972690"/>
              <a:gd name="connsiteX2" fmla="*/ 613382 w 1053683"/>
              <a:gd name="connsiteY2" fmla="*/ 286 h 972690"/>
              <a:gd name="connsiteX3" fmla="*/ 665754 w 1053683"/>
              <a:gd name="connsiteY3" fmla="*/ 5470 h 972690"/>
              <a:gd name="connsiteX4" fmla="*/ 816591 w 1053683"/>
              <a:gd name="connsiteY4" fmla="*/ 84592 h 972690"/>
              <a:gd name="connsiteX5" fmla="*/ 770367 w 1053683"/>
              <a:gd name="connsiteY5" fmla="*/ 158440 h 972690"/>
              <a:gd name="connsiteX6" fmla="*/ 799561 w 1053683"/>
              <a:gd name="connsiteY6" fmla="*/ 230178 h 972690"/>
              <a:gd name="connsiteX7" fmla="*/ 957697 w 1053683"/>
              <a:gd name="connsiteY7" fmla="*/ 264992 h 972690"/>
              <a:gd name="connsiteX8" fmla="*/ 1036765 w 1053683"/>
              <a:gd name="connsiteY8" fmla="*/ 206968 h 972690"/>
              <a:gd name="connsiteX9" fmla="*/ 1052282 w 1053683"/>
              <a:gd name="connsiteY9" fmla="*/ 176208 h 972690"/>
              <a:gd name="connsiteX10" fmla="*/ 1053683 w 1053683"/>
              <a:gd name="connsiteY10" fmla="*/ 901620 h 972690"/>
              <a:gd name="connsiteX11" fmla="*/ 781050 w 1053683"/>
              <a:gd name="connsiteY11" fmla="*/ 965955 h 972690"/>
              <a:gd name="connsiteX12" fmla="*/ 523875 w 1053683"/>
              <a:gd name="connsiteY12" fmla="*/ 825749 h 972690"/>
              <a:gd name="connsiteX13" fmla="*/ 327025 w 1053683"/>
              <a:gd name="connsiteY13" fmla="*/ 834512 h 972690"/>
              <a:gd name="connsiteX14" fmla="*/ 279400 w 1053683"/>
              <a:gd name="connsiteY14" fmla="*/ 910457 h 972690"/>
              <a:gd name="connsiteX15" fmla="*/ 215900 w 1053683"/>
              <a:gd name="connsiteY15" fmla="*/ 965955 h 972690"/>
              <a:gd name="connsiteX16" fmla="*/ 58737 w 1053683"/>
              <a:gd name="connsiteY16" fmla="*/ 936745 h 972690"/>
              <a:gd name="connsiteX17" fmla="*/ 0 w 1053683"/>
              <a:gd name="connsiteY17" fmla="*/ 919220 h 972690"/>
              <a:gd name="connsiteX18" fmla="*/ 545 w 1053683"/>
              <a:gd name="connsiteY18" fmla="*/ 772511 h 972690"/>
              <a:gd name="connsiteX19" fmla="*/ 595 w 1053683"/>
              <a:gd name="connsiteY19" fmla="*/ 765476 h 972690"/>
              <a:gd name="connsiteX20" fmla="*/ 384 w 1053683"/>
              <a:gd name="connsiteY20" fmla="*/ 765476 h 972690"/>
              <a:gd name="connsiteX21" fmla="*/ 2290 w 1053683"/>
              <a:gd name="connsiteY21" fmla="*/ 239168 h 972690"/>
              <a:gd name="connsiteX22" fmla="*/ 36862 w 1053683"/>
              <a:gd name="connsiteY22" fmla="*/ 271321 h 972690"/>
              <a:gd name="connsiteX23" fmla="*/ 148773 w 1053683"/>
              <a:gd name="connsiteY23" fmla="*/ 327235 h 972690"/>
              <a:gd name="connsiteX24" fmla="*/ 404223 w 1053683"/>
              <a:gd name="connsiteY24" fmla="*/ 318795 h 972690"/>
              <a:gd name="connsiteX25" fmla="*/ 406656 w 1053683"/>
              <a:gd name="connsiteY25" fmla="*/ 235453 h 972690"/>
              <a:gd name="connsiteX26" fmla="*/ 316640 w 1053683"/>
              <a:gd name="connsiteY26" fmla="*/ 167935 h 972690"/>
              <a:gd name="connsiteX27" fmla="*/ 331237 w 1053683"/>
              <a:gd name="connsiteY27" fmla="*/ 70878 h 972690"/>
              <a:gd name="connsiteX28" fmla="*/ 446798 w 1053683"/>
              <a:gd name="connsiteY28" fmla="*/ 13910 h 972690"/>
              <a:gd name="connsiteX29" fmla="*/ 613382 w 1053683"/>
              <a:gd name="connsiteY29" fmla="*/ 286 h 972690"/>
              <a:gd name="connsiteX0" fmla="*/ 539 w 1053683"/>
              <a:gd name="connsiteY0" fmla="*/ 767956 h 972690"/>
              <a:gd name="connsiteX1" fmla="*/ 539 w 1053683"/>
              <a:gd name="connsiteY1" fmla="*/ 767956 h 972690"/>
              <a:gd name="connsiteX2" fmla="*/ 613382 w 1053683"/>
              <a:gd name="connsiteY2" fmla="*/ 286 h 972690"/>
              <a:gd name="connsiteX3" fmla="*/ 665754 w 1053683"/>
              <a:gd name="connsiteY3" fmla="*/ 5470 h 972690"/>
              <a:gd name="connsiteX4" fmla="*/ 816591 w 1053683"/>
              <a:gd name="connsiteY4" fmla="*/ 84592 h 972690"/>
              <a:gd name="connsiteX5" fmla="*/ 770367 w 1053683"/>
              <a:gd name="connsiteY5" fmla="*/ 158440 h 972690"/>
              <a:gd name="connsiteX6" fmla="*/ 799561 w 1053683"/>
              <a:gd name="connsiteY6" fmla="*/ 230178 h 972690"/>
              <a:gd name="connsiteX7" fmla="*/ 957697 w 1053683"/>
              <a:gd name="connsiteY7" fmla="*/ 264992 h 972690"/>
              <a:gd name="connsiteX8" fmla="*/ 1036765 w 1053683"/>
              <a:gd name="connsiteY8" fmla="*/ 206968 h 972690"/>
              <a:gd name="connsiteX9" fmla="*/ 1052282 w 1053683"/>
              <a:gd name="connsiteY9" fmla="*/ 176208 h 972690"/>
              <a:gd name="connsiteX10" fmla="*/ 1053683 w 1053683"/>
              <a:gd name="connsiteY10" fmla="*/ 901620 h 972690"/>
              <a:gd name="connsiteX11" fmla="*/ 781050 w 1053683"/>
              <a:gd name="connsiteY11" fmla="*/ 965955 h 972690"/>
              <a:gd name="connsiteX12" fmla="*/ 523875 w 1053683"/>
              <a:gd name="connsiteY12" fmla="*/ 825749 h 972690"/>
              <a:gd name="connsiteX13" fmla="*/ 327025 w 1053683"/>
              <a:gd name="connsiteY13" fmla="*/ 834512 h 972690"/>
              <a:gd name="connsiteX14" fmla="*/ 279400 w 1053683"/>
              <a:gd name="connsiteY14" fmla="*/ 910457 h 972690"/>
              <a:gd name="connsiteX15" fmla="*/ 215900 w 1053683"/>
              <a:gd name="connsiteY15" fmla="*/ 965955 h 972690"/>
              <a:gd name="connsiteX16" fmla="*/ 58737 w 1053683"/>
              <a:gd name="connsiteY16" fmla="*/ 936745 h 972690"/>
              <a:gd name="connsiteX17" fmla="*/ 0 w 1053683"/>
              <a:gd name="connsiteY17" fmla="*/ 919220 h 972690"/>
              <a:gd name="connsiteX18" fmla="*/ 545 w 1053683"/>
              <a:gd name="connsiteY18" fmla="*/ 772511 h 972690"/>
              <a:gd name="connsiteX19" fmla="*/ 595 w 1053683"/>
              <a:gd name="connsiteY19" fmla="*/ 765476 h 972690"/>
              <a:gd name="connsiteX20" fmla="*/ 384 w 1053683"/>
              <a:gd name="connsiteY20" fmla="*/ 765476 h 972690"/>
              <a:gd name="connsiteX21" fmla="*/ 2290 w 1053683"/>
              <a:gd name="connsiteY21" fmla="*/ 239168 h 972690"/>
              <a:gd name="connsiteX22" fmla="*/ 36862 w 1053683"/>
              <a:gd name="connsiteY22" fmla="*/ 271321 h 972690"/>
              <a:gd name="connsiteX23" fmla="*/ 148773 w 1053683"/>
              <a:gd name="connsiteY23" fmla="*/ 327235 h 972690"/>
              <a:gd name="connsiteX24" fmla="*/ 404223 w 1053683"/>
              <a:gd name="connsiteY24" fmla="*/ 318795 h 972690"/>
              <a:gd name="connsiteX25" fmla="*/ 406656 w 1053683"/>
              <a:gd name="connsiteY25" fmla="*/ 235453 h 972690"/>
              <a:gd name="connsiteX26" fmla="*/ 316640 w 1053683"/>
              <a:gd name="connsiteY26" fmla="*/ 167935 h 972690"/>
              <a:gd name="connsiteX27" fmla="*/ 331237 w 1053683"/>
              <a:gd name="connsiteY27" fmla="*/ 70878 h 972690"/>
              <a:gd name="connsiteX28" fmla="*/ 446798 w 1053683"/>
              <a:gd name="connsiteY28" fmla="*/ 13910 h 972690"/>
              <a:gd name="connsiteX29" fmla="*/ 613382 w 1053683"/>
              <a:gd name="connsiteY29" fmla="*/ 286 h 972690"/>
              <a:gd name="connsiteX0" fmla="*/ 613382 w 1053683"/>
              <a:gd name="connsiteY0" fmla="*/ 0 h 972404"/>
              <a:gd name="connsiteX1" fmla="*/ 665754 w 1053683"/>
              <a:gd name="connsiteY1" fmla="*/ 5184 h 972404"/>
              <a:gd name="connsiteX2" fmla="*/ 816591 w 1053683"/>
              <a:gd name="connsiteY2" fmla="*/ 84306 h 972404"/>
              <a:gd name="connsiteX3" fmla="*/ 770367 w 1053683"/>
              <a:gd name="connsiteY3" fmla="*/ 158154 h 972404"/>
              <a:gd name="connsiteX4" fmla="*/ 799561 w 1053683"/>
              <a:gd name="connsiteY4" fmla="*/ 229892 h 972404"/>
              <a:gd name="connsiteX5" fmla="*/ 957697 w 1053683"/>
              <a:gd name="connsiteY5" fmla="*/ 264706 h 972404"/>
              <a:gd name="connsiteX6" fmla="*/ 1036765 w 1053683"/>
              <a:gd name="connsiteY6" fmla="*/ 206682 h 972404"/>
              <a:gd name="connsiteX7" fmla="*/ 1052282 w 1053683"/>
              <a:gd name="connsiteY7" fmla="*/ 175922 h 972404"/>
              <a:gd name="connsiteX8" fmla="*/ 1053683 w 1053683"/>
              <a:gd name="connsiteY8" fmla="*/ 901334 h 972404"/>
              <a:gd name="connsiteX9" fmla="*/ 781050 w 1053683"/>
              <a:gd name="connsiteY9" fmla="*/ 965669 h 972404"/>
              <a:gd name="connsiteX10" fmla="*/ 523875 w 1053683"/>
              <a:gd name="connsiteY10" fmla="*/ 825463 h 972404"/>
              <a:gd name="connsiteX11" fmla="*/ 327025 w 1053683"/>
              <a:gd name="connsiteY11" fmla="*/ 834226 h 972404"/>
              <a:gd name="connsiteX12" fmla="*/ 279400 w 1053683"/>
              <a:gd name="connsiteY12" fmla="*/ 910171 h 972404"/>
              <a:gd name="connsiteX13" fmla="*/ 215900 w 1053683"/>
              <a:gd name="connsiteY13" fmla="*/ 965669 h 972404"/>
              <a:gd name="connsiteX14" fmla="*/ 58737 w 1053683"/>
              <a:gd name="connsiteY14" fmla="*/ 936459 h 972404"/>
              <a:gd name="connsiteX15" fmla="*/ 0 w 1053683"/>
              <a:gd name="connsiteY15" fmla="*/ 918934 h 972404"/>
              <a:gd name="connsiteX16" fmla="*/ 545 w 1053683"/>
              <a:gd name="connsiteY16" fmla="*/ 772225 h 972404"/>
              <a:gd name="connsiteX17" fmla="*/ 595 w 1053683"/>
              <a:gd name="connsiteY17" fmla="*/ 765190 h 972404"/>
              <a:gd name="connsiteX18" fmla="*/ 384 w 1053683"/>
              <a:gd name="connsiteY18" fmla="*/ 765190 h 972404"/>
              <a:gd name="connsiteX19" fmla="*/ 2290 w 1053683"/>
              <a:gd name="connsiteY19" fmla="*/ 238882 h 972404"/>
              <a:gd name="connsiteX20" fmla="*/ 36862 w 1053683"/>
              <a:gd name="connsiteY20" fmla="*/ 271035 h 972404"/>
              <a:gd name="connsiteX21" fmla="*/ 148773 w 1053683"/>
              <a:gd name="connsiteY21" fmla="*/ 326949 h 972404"/>
              <a:gd name="connsiteX22" fmla="*/ 404223 w 1053683"/>
              <a:gd name="connsiteY22" fmla="*/ 318509 h 972404"/>
              <a:gd name="connsiteX23" fmla="*/ 406656 w 1053683"/>
              <a:gd name="connsiteY23" fmla="*/ 235167 h 972404"/>
              <a:gd name="connsiteX24" fmla="*/ 316640 w 1053683"/>
              <a:gd name="connsiteY24" fmla="*/ 167649 h 972404"/>
              <a:gd name="connsiteX25" fmla="*/ 331237 w 1053683"/>
              <a:gd name="connsiteY25" fmla="*/ 70592 h 972404"/>
              <a:gd name="connsiteX26" fmla="*/ 446798 w 1053683"/>
              <a:gd name="connsiteY26" fmla="*/ 13624 h 972404"/>
              <a:gd name="connsiteX27" fmla="*/ 666352 w 1053683"/>
              <a:gd name="connsiteY27" fmla="*/ 72716 h 972404"/>
              <a:gd name="connsiteX0" fmla="*/ 613382 w 1055345"/>
              <a:gd name="connsiteY0" fmla="*/ 0 h 972404"/>
              <a:gd name="connsiteX1" fmla="*/ 665754 w 1055345"/>
              <a:gd name="connsiteY1" fmla="*/ 5184 h 972404"/>
              <a:gd name="connsiteX2" fmla="*/ 816591 w 1055345"/>
              <a:gd name="connsiteY2" fmla="*/ 84306 h 972404"/>
              <a:gd name="connsiteX3" fmla="*/ 770367 w 1055345"/>
              <a:gd name="connsiteY3" fmla="*/ 158154 h 972404"/>
              <a:gd name="connsiteX4" fmla="*/ 799561 w 1055345"/>
              <a:gd name="connsiteY4" fmla="*/ 229892 h 972404"/>
              <a:gd name="connsiteX5" fmla="*/ 957697 w 1055345"/>
              <a:gd name="connsiteY5" fmla="*/ 264706 h 972404"/>
              <a:gd name="connsiteX6" fmla="*/ 1036765 w 1055345"/>
              <a:gd name="connsiteY6" fmla="*/ 206682 h 972404"/>
              <a:gd name="connsiteX7" fmla="*/ 1055041 w 1055345"/>
              <a:gd name="connsiteY7" fmla="*/ 172134 h 972404"/>
              <a:gd name="connsiteX8" fmla="*/ 1053683 w 1055345"/>
              <a:gd name="connsiteY8" fmla="*/ 901334 h 972404"/>
              <a:gd name="connsiteX9" fmla="*/ 781050 w 1055345"/>
              <a:gd name="connsiteY9" fmla="*/ 965669 h 972404"/>
              <a:gd name="connsiteX10" fmla="*/ 523875 w 1055345"/>
              <a:gd name="connsiteY10" fmla="*/ 825463 h 972404"/>
              <a:gd name="connsiteX11" fmla="*/ 327025 w 1055345"/>
              <a:gd name="connsiteY11" fmla="*/ 834226 h 972404"/>
              <a:gd name="connsiteX12" fmla="*/ 279400 w 1055345"/>
              <a:gd name="connsiteY12" fmla="*/ 910171 h 972404"/>
              <a:gd name="connsiteX13" fmla="*/ 215900 w 1055345"/>
              <a:gd name="connsiteY13" fmla="*/ 965669 h 972404"/>
              <a:gd name="connsiteX14" fmla="*/ 58737 w 1055345"/>
              <a:gd name="connsiteY14" fmla="*/ 936459 h 972404"/>
              <a:gd name="connsiteX15" fmla="*/ 0 w 1055345"/>
              <a:gd name="connsiteY15" fmla="*/ 918934 h 972404"/>
              <a:gd name="connsiteX16" fmla="*/ 545 w 1055345"/>
              <a:gd name="connsiteY16" fmla="*/ 772225 h 972404"/>
              <a:gd name="connsiteX17" fmla="*/ 595 w 1055345"/>
              <a:gd name="connsiteY17" fmla="*/ 765190 h 972404"/>
              <a:gd name="connsiteX18" fmla="*/ 384 w 1055345"/>
              <a:gd name="connsiteY18" fmla="*/ 765190 h 972404"/>
              <a:gd name="connsiteX19" fmla="*/ 2290 w 1055345"/>
              <a:gd name="connsiteY19" fmla="*/ 238882 h 972404"/>
              <a:gd name="connsiteX20" fmla="*/ 36862 w 1055345"/>
              <a:gd name="connsiteY20" fmla="*/ 271035 h 972404"/>
              <a:gd name="connsiteX21" fmla="*/ 148773 w 1055345"/>
              <a:gd name="connsiteY21" fmla="*/ 326949 h 972404"/>
              <a:gd name="connsiteX22" fmla="*/ 404223 w 1055345"/>
              <a:gd name="connsiteY22" fmla="*/ 318509 h 972404"/>
              <a:gd name="connsiteX23" fmla="*/ 406656 w 1055345"/>
              <a:gd name="connsiteY23" fmla="*/ 235167 h 972404"/>
              <a:gd name="connsiteX24" fmla="*/ 316640 w 1055345"/>
              <a:gd name="connsiteY24" fmla="*/ 167649 h 972404"/>
              <a:gd name="connsiteX25" fmla="*/ 331237 w 1055345"/>
              <a:gd name="connsiteY25" fmla="*/ 70592 h 972404"/>
              <a:gd name="connsiteX26" fmla="*/ 446798 w 1055345"/>
              <a:gd name="connsiteY26" fmla="*/ 13624 h 972404"/>
              <a:gd name="connsiteX27" fmla="*/ 666352 w 1055345"/>
              <a:gd name="connsiteY27" fmla="*/ 72716 h 972404"/>
              <a:gd name="connsiteX0" fmla="*/ 613382 w 1058003"/>
              <a:gd name="connsiteY0" fmla="*/ 0 h 972404"/>
              <a:gd name="connsiteX1" fmla="*/ 665754 w 1058003"/>
              <a:gd name="connsiteY1" fmla="*/ 5184 h 972404"/>
              <a:gd name="connsiteX2" fmla="*/ 816591 w 1058003"/>
              <a:gd name="connsiteY2" fmla="*/ 84306 h 972404"/>
              <a:gd name="connsiteX3" fmla="*/ 770367 w 1058003"/>
              <a:gd name="connsiteY3" fmla="*/ 158154 h 972404"/>
              <a:gd name="connsiteX4" fmla="*/ 799561 w 1058003"/>
              <a:gd name="connsiteY4" fmla="*/ 229892 h 972404"/>
              <a:gd name="connsiteX5" fmla="*/ 957697 w 1058003"/>
              <a:gd name="connsiteY5" fmla="*/ 264706 h 972404"/>
              <a:gd name="connsiteX6" fmla="*/ 1036765 w 1058003"/>
              <a:gd name="connsiteY6" fmla="*/ 206682 h 972404"/>
              <a:gd name="connsiteX7" fmla="*/ 1057800 w 1058003"/>
              <a:gd name="connsiteY7" fmla="*/ 173397 h 972404"/>
              <a:gd name="connsiteX8" fmla="*/ 1053683 w 1058003"/>
              <a:gd name="connsiteY8" fmla="*/ 901334 h 972404"/>
              <a:gd name="connsiteX9" fmla="*/ 781050 w 1058003"/>
              <a:gd name="connsiteY9" fmla="*/ 965669 h 972404"/>
              <a:gd name="connsiteX10" fmla="*/ 523875 w 1058003"/>
              <a:gd name="connsiteY10" fmla="*/ 825463 h 972404"/>
              <a:gd name="connsiteX11" fmla="*/ 327025 w 1058003"/>
              <a:gd name="connsiteY11" fmla="*/ 834226 h 972404"/>
              <a:gd name="connsiteX12" fmla="*/ 279400 w 1058003"/>
              <a:gd name="connsiteY12" fmla="*/ 910171 h 972404"/>
              <a:gd name="connsiteX13" fmla="*/ 215900 w 1058003"/>
              <a:gd name="connsiteY13" fmla="*/ 965669 h 972404"/>
              <a:gd name="connsiteX14" fmla="*/ 58737 w 1058003"/>
              <a:gd name="connsiteY14" fmla="*/ 936459 h 972404"/>
              <a:gd name="connsiteX15" fmla="*/ 0 w 1058003"/>
              <a:gd name="connsiteY15" fmla="*/ 918934 h 972404"/>
              <a:gd name="connsiteX16" fmla="*/ 545 w 1058003"/>
              <a:gd name="connsiteY16" fmla="*/ 772225 h 972404"/>
              <a:gd name="connsiteX17" fmla="*/ 595 w 1058003"/>
              <a:gd name="connsiteY17" fmla="*/ 765190 h 972404"/>
              <a:gd name="connsiteX18" fmla="*/ 384 w 1058003"/>
              <a:gd name="connsiteY18" fmla="*/ 765190 h 972404"/>
              <a:gd name="connsiteX19" fmla="*/ 2290 w 1058003"/>
              <a:gd name="connsiteY19" fmla="*/ 238882 h 972404"/>
              <a:gd name="connsiteX20" fmla="*/ 36862 w 1058003"/>
              <a:gd name="connsiteY20" fmla="*/ 271035 h 972404"/>
              <a:gd name="connsiteX21" fmla="*/ 148773 w 1058003"/>
              <a:gd name="connsiteY21" fmla="*/ 326949 h 972404"/>
              <a:gd name="connsiteX22" fmla="*/ 404223 w 1058003"/>
              <a:gd name="connsiteY22" fmla="*/ 318509 h 972404"/>
              <a:gd name="connsiteX23" fmla="*/ 406656 w 1058003"/>
              <a:gd name="connsiteY23" fmla="*/ 235167 h 972404"/>
              <a:gd name="connsiteX24" fmla="*/ 316640 w 1058003"/>
              <a:gd name="connsiteY24" fmla="*/ 167649 h 972404"/>
              <a:gd name="connsiteX25" fmla="*/ 331237 w 1058003"/>
              <a:gd name="connsiteY25" fmla="*/ 70592 h 972404"/>
              <a:gd name="connsiteX26" fmla="*/ 446798 w 1058003"/>
              <a:gd name="connsiteY26" fmla="*/ 13624 h 972404"/>
              <a:gd name="connsiteX27" fmla="*/ 666352 w 1058003"/>
              <a:gd name="connsiteY27" fmla="*/ 72716 h 972404"/>
              <a:gd name="connsiteX0" fmla="*/ 613382 w 1074466"/>
              <a:gd name="connsiteY0" fmla="*/ 0 h 972404"/>
              <a:gd name="connsiteX1" fmla="*/ 665754 w 1074466"/>
              <a:gd name="connsiteY1" fmla="*/ 5184 h 972404"/>
              <a:gd name="connsiteX2" fmla="*/ 816591 w 1074466"/>
              <a:gd name="connsiteY2" fmla="*/ 84306 h 972404"/>
              <a:gd name="connsiteX3" fmla="*/ 770367 w 1074466"/>
              <a:gd name="connsiteY3" fmla="*/ 158154 h 972404"/>
              <a:gd name="connsiteX4" fmla="*/ 799561 w 1074466"/>
              <a:gd name="connsiteY4" fmla="*/ 229892 h 972404"/>
              <a:gd name="connsiteX5" fmla="*/ 957697 w 1074466"/>
              <a:gd name="connsiteY5" fmla="*/ 264706 h 972404"/>
              <a:gd name="connsiteX6" fmla="*/ 1036765 w 1074466"/>
              <a:gd name="connsiteY6" fmla="*/ 206682 h 972404"/>
              <a:gd name="connsiteX7" fmla="*/ 1057800 w 1074466"/>
              <a:gd name="connsiteY7" fmla="*/ 173397 h 972404"/>
              <a:gd name="connsiteX8" fmla="*/ 1055878 w 1074466"/>
              <a:gd name="connsiteY8" fmla="*/ 173874 h 972404"/>
              <a:gd name="connsiteX9" fmla="*/ 1053683 w 1074466"/>
              <a:gd name="connsiteY9" fmla="*/ 901334 h 972404"/>
              <a:gd name="connsiteX10" fmla="*/ 781050 w 1074466"/>
              <a:gd name="connsiteY10" fmla="*/ 965669 h 972404"/>
              <a:gd name="connsiteX11" fmla="*/ 523875 w 1074466"/>
              <a:gd name="connsiteY11" fmla="*/ 825463 h 972404"/>
              <a:gd name="connsiteX12" fmla="*/ 327025 w 1074466"/>
              <a:gd name="connsiteY12" fmla="*/ 834226 h 972404"/>
              <a:gd name="connsiteX13" fmla="*/ 279400 w 1074466"/>
              <a:gd name="connsiteY13" fmla="*/ 910171 h 972404"/>
              <a:gd name="connsiteX14" fmla="*/ 215900 w 1074466"/>
              <a:gd name="connsiteY14" fmla="*/ 965669 h 972404"/>
              <a:gd name="connsiteX15" fmla="*/ 58737 w 1074466"/>
              <a:gd name="connsiteY15" fmla="*/ 936459 h 972404"/>
              <a:gd name="connsiteX16" fmla="*/ 0 w 1074466"/>
              <a:gd name="connsiteY16" fmla="*/ 918934 h 972404"/>
              <a:gd name="connsiteX17" fmla="*/ 545 w 1074466"/>
              <a:gd name="connsiteY17" fmla="*/ 772225 h 972404"/>
              <a:gd name="connsiteX18" fmla="*/ 595 w 1074466"/>
              <a:gd name="connsiteY18" fmla="*/ 765190 h 972404"/>
              <a:gd name="connsiteX19" fmla="*/ 384 w 1074466"/>
              <a:gd name="connsiteY19" fmla="*/ 765190 h 972404"/>
              <a:gd name="connsiteX20" fmla="*/ 2290 w 1074466"/>
              <a:gd name="connsiteY20" fmla="*/ 238882 h 972404"/>
              <a:gd name="connsiteX21" fmla="*/ 36862 w 1074466"/>
              <a:gd name="connsiteY21" fmla="*/ 271035 h 972404"/>
              <a:gd name="connsiteX22" fmla="*/ 148773 w 1074466"/>
              <a:gd name="connsiteY22" fmla="*/ 326949 h 972404"/>
              <a:gd name="connsiteX23" fmla="*/ 404223 w 1074466"/>
              <a:gd name="connsiteY23" fmla="*/ 318509 h 972404"/>
              <a:gd name="connsiteX24" fmla="*/ 406656 w 1074466"/>
              <a:gd name="connsiteY24" fmla="*/ 235167 h 972404"/>
              <a:gd name="connsiteX25" fmla="*/ 316640 w 1074466"/>
              <a:gd name="connsiteY25" fmla="*/ 167649 h 972404"/>
              <a:gd name="connsiteX26" fmla="*/ 331237 w 1074466"/>
              <a:gd name="connsiteY26" fmla="*/ 70592 h 972404"/>
              <a:gd name="connsiteX27" fmla="*/ 446798 w 1074466"/>
              <a:gd name="connsiteY27" fmla="*/ 13624 h 972404"/>
              <a:gd name="connsiteX28" fmla="*/ 666352 w 1074466"/>
              <a:gd name="connsiteY28" fmla="*/ 72716 h 972404"/>
              <a:gd name="connsiteX0" fmla="*/ 613382 w 1058941"/>
              <a:gd name="connsiteY0" fmla="*/ 0 h 972404"/>
              <a:gd name="connsiteX1" fmla="*/ 665754 w 1058941"/>
              <a:gd name="connsiteY1" fmla="*/ 5184 h 972404"/>
              <a:gd name="connsiteX2" fmla="*/ 816591 w 1058941"/>
              <a:gd name="connsiteY2" fmla="*/ 84306 h 972404"/>
              <a:gd name="connsiteX3" fmla="*/ 770367 w 1058941"/>
              <a:gd name="connsiteY3" fmla="*/ 158154 h 972404"/>
              <a:gd name="connsiteX4" fmla="*/ 799561 w 1058941"/>
              <a:gd name="connsiteY4" fmla="*/ 229892 h 972404"/>
              <a:gd name="connsiteX5" fmla="*/ 957697 w 1058941"/>
              <a:gd name="connsiteY5" fmla="*/ 264706 h 972404"/>
              <a:gd name="connsiteX6" fmla="*/ 1036765 w 1058941"/>
              <a:gd name="connsiteY6" fmla="*/ 206682 h 972404"/>
              <a:gd name="connsiteX7" fmla="*/ 1057800 w 1058941"/>
              <a:gd name="connsiteY7" fmla="*/ 173397 h 972404"/>
              <a:gd name="connsiteX8" fmla="*/ 1055878 w 1058941"/>
              <a:gd name="connsiteY8" fmla="*/ 173874 h 972404"/>
              <a:gd name="connsiteX9" fmla="*/ 1053683 w 1058941"/>
              <a:gd name="connsiteY9" fmla="*/ 901334 h 972404"/>
              <a:gd name="connsiteX10" fmla="*/ 781050 w 1058941"/>
              <a:gd name="connsiteY10" fmla="*/ 965669 h 972404"/>
              <a:gd name="connsiteX11" fmla="*/ 523875 w 1058941"/>
              <a:gd name="connsiteY11" fmla="*/ 825463 h 972404"/>
              <a:gd name="connsiteX12" fmla="*/ 327025 w 1058941"/>
              <a:gd name="connsiteY12" fmla="*/ 834226 h 972404"/>
              <a:gd name="connsiteX13" fmla="*/ 279400 w 1058941"/>
              <a:gd name="connsiteY13" fmla="*/ 910171 h 972404"/>
              <a:gd name="connsiteX14" fmla="*/ 215900 w 1058941"/>
              <a:gd name="connsiteY14" fmla="*/ 965669 h 972404"/>
              <a:gd name="connsiteX15" fmla="*/ 58737 w 1058941"/>
              <a:gd name="connsiteY15" fmla="*/ 936459 h 972404"/>
              <a:gd name="connsiteX16" fmla="*/ 0 w 1058941"/>
              <a:gd name="connsiteY16" fmla="*/ 918934 h 972404"/>
              <a:gd name="connsiteX17" fmla="*/ 545 w 1058941"/>
              <a:gd name="connsiteY17" fmla="*/ 772225 h 972404"/>
              <a:gd name="connsiteX18" fmla="*/ 595 w 1058941"/>
              <a:gd name="connsiteY18" fmla="*/ 765190 h 972404"/>
              <a:gd name="connsiteX19" fmla="*/ 384 w 1058941"/>
              <a:gd name="connsiteY19" fmla="*/ 765190 h 972404"/>
              <a:gd name="connsiteX20" fmla="*/ 2290 w 1058941"/>
              <a:gd name="connsiteY20" fmla="*/ 238882 h 972404"/>
              <a:gd name="connsiteX21" fmla="*/ 36862 w 1058941"/>
              <a:gd name="connsiteY21" fmla="*/ 271035 h 972404"/>
              <a:gd name="connsiteX22" fmla="*/ 148773 w 1058941"/>
              <a:gd name="connsiteY22" fmla="*/ 326949 h 972404"/>
              <a:gd name="connsiteX23" fmla="*/ 404223 w 1058941"/>
              <a:gd name="connsiteY23" fmla="*/ 318509 h 972404"/>
              <a:gd name="connsiteX24" fmla="*/ 406656 w 1058941"/>
              <a:gd name="connsiteY24" fmla="*/ 235167 h 972404"/>
              <a:gd name="connsiteX25" fmla="*/ 316640 w 1058941"/>
              <a:gd name="connsiteY25" fmla="*/ 167649 h 972404"/>
              <a:gd name="connsiteX26" fmla="*/ 331237 w 1058941"/>
              <a:gd name="connsiteY26" fmla="*/ 70592 h 972404"/>
              <a:gd name="connsiteX27" fmla="*/ 446798 w 1058941"/>
              <a:gd name="connsiteY27" fmla="*/ 13624 h 972404"/>
              <a:gd name="connsiteX28" fmla="*/ 666352 w 1058941"/>
              <a:gd name="connsiteY28" fmla="*/ 72716 h 972404"/>
              <a:gd name="connsiteX0" fmla="*/ 613382 w 1076009"/>
              <a:gd name="connsiteY0" fmla="*/ 0 h 987816"/>
              <a:gd name="connsiteX1" fmla="*/ 665754 w 1076009"/>
              <a:gd name="connsiteY1" fmla="*/ 5184 h 987816"/>
              <a:gd name="connsiteX2" fmla="*/ 816591 w 1076009"/>
              <a:gd name="connsiteY2" fmla="*/ 84306 h 987816"/>
              <a:gd name="connsiteX3" fmla="*/ 770367 w 1076009"/>
              <a:gd name="connsiteY3" fmla="*/ 158154 h 987816"/>
              <a:gd name="connsiteX4" fmla="*/ 799561 w 1076009"/>
              <a:gd name="connsiteY4" fmla="*/ 229892 h 987816"/>
              <a:gd name="connsiteX5" fmla="*/ 957697 w 1076009"/>
              <a:gd name="connsiteY5" fmla="*/ 264706 h 987816"/>
              <a:gd name="connsiteX6" fmla="*/ 1036765 w 1076009"/>
              <a:gd name="connsiteY6" fmla="*/ 206682 h 987816"/>
              <a:gd name="connsiteX7" fmla="*/ 1057800 w 1076009"/>
              <a:gd name="connsiteY7" fmla="*/ 173397 h 987816"/>
              <a:gd name="connsiteX8" fmla="*/ 1053683 w 1076009"/>
              <a:gd name="connsiteY8" fmla="*/ 901334 h 987816"/>
              <a:gd name="connsiteX9" fmla="*/ 781050 w 1076009"/>
              <a:gd name="connsiteY9" fmla="*/ 965669 h 987816"/>
              <a:gd name="connsiteX10" fmla="*/ 523875 w 1076009"/>
              <a:gd name="connsiteY10" fmla="*/ 825463 h 987816"/>
              <a:gd name="connsiteX11" fmla="*/ 327025 w 1076009"/>
              <a:gd name="connsiteY11" fmla="*/ 834226 h 987816"/>
              <a:gd name="connsiteX12" fmla="*/ 279400 w 1076009"/>
              <a:gd name="connsiteY12" fmla="*/ 910171 h 987816"/>
              <a:gd name="connsiteX13" fmla="*/ 215900 w 1076009"/>
              <a:gd name="connsiteY13" fmla="*/ 965669 h 987816"/>
              <a:gd name="connsiteX14" fmla="*/ 58737 w 1076009"/>
              <a:gd name="connsiteY14" fmla="*/ 936459 h 987816"/>
              <a:gd name="connsiteX15" fmla="*/ 0 w 1076009"/>
              <a:gd name="connsiteY15" fmla="*/ 918934 h 987816"/>
              <a:gd name="connsiteX16" fmla="*/ 545 w 1076009"/>
              <a:gd name="connsiteY16" fmla="*/ 772225 h 987816"/>
              <a:gd name="connsiteX17" fmla="*/ 595 w 1076009"/>
              <a:gd name="connsiteY17" fmla="*/ 765190 h 987816"/>
              <a:gd name="connsiteX18" fmla="*/ 384 w 1076009"/>
              <a:gd name="connsiteY18" fmla="*/ 765190 h 987816"/>
              <a:gd name="connsiteX19" fmla="*/ 2290 w 1076009"/>
              <a:gd name="connsiteY19" fmla="*/ 238882 h 987816"/>
              <a:gd name="connsiteX20" fmla="*/ 36862 w 1076009"/>
              <a:gd name="connsiteY20" fmla="*/ 271035 h 987816"/>
              <a:gd name="connsiteX21" fmla="*/ 148773 w 1076009"/>
              <a:gd name="connsiteY21" fmla="*/ 326949 h 987816"/>
              <a:gd name="connsiteX22" fmla="*/ 404223 w 1076009"/>
              <a:gd name="connsiteY22" fmla="*/ 318509 h 987816"/>
              <a:gd name="connsiteX23" fmla="*/ 406656 w 1076009"/>
              <a:gd name="connsiteY23" fmla="*/ 235167 h 987816"/>
              <a:gd name="connsiteX24" fmla="*/ 316640 w 1076009"/>
              <a:gd name="connsiteY24" fmla="*/ 167649 h 987816"/>
              <a:gd name="connsiteX25" fmla="*/ 331237 w 1076009"/>
              <a:gd name="connsiteY25" fmla="*/ 70592 h 987816"/>
              <a:gd name="connsiteX26" fmla="*/ 446798 w 1076009"/>
              <a:gd name="connsiteY26" fmla="*/ 13624 h 987816"/>
              <a:gd name="connsiteX27" fmla="*/ 666352 w 1076009"/>
              <a:gd name="connsiteY27" fmla="*/ 72716 h 987816"/>
              <a:gd name="connsiteX0" fmla="*/ 613382 w 1076009"/>
              <a:gd name="connsiteY0" fmla="*/ 0 h 987816"/>
              <a:gd name="connsiteX1" fmla="*/ 665754 w 1076009"/>
              <a:gd name="connsiteY1" fmla="*/ 5184 h 987816"/>
              <a:gd name="connsiteX2" fmla="*/ 816591 w 1076009"/>
              <a:gd name="connsiteY2" fmla="*/ 84306 h 987816"/>
              <a:gd name="connsiteX3" fmla="*/ 770367 w 1076009"/>
              <a:gd name="connsiteY3" fmla="*/ 158154 h 987816"/>
              <a:gd name="connsiteX4" fmla="*/ 799561 w 1076009"/>
              <a:gd name="connsiteY4" fmla="*/ 229892 h 987816"/>
              <a:gd name="connsiteX5" fmla="*/ 957697 w 1076009"/>
              <a:gd name="connsiteY5" fmla="*/ 264706 h 987816"/>
              <a:gd name="connsiteX6" fmla="*/ 1036765 w 1076009"/>
              <a:gd name="connsiteY6" fmla="*/ 206682 h 987816"/>
              <a:gd name="connsiteX7" fmla="*/ 1057800 w 1076009"/>
              <a:gd name="connsiteY7" fmla="*/ 169609 h 987816"/>
              <a:gd name="connsiteX8" fmla="*/ 1053683 w 1076009"/>
              <a:gd name="connsiteY8" fmla="*/ 901334 h 987816"/>
              <a:gd name="connsiteX9" fmla="*/ 781050 w 1076009"/>
              <a:gd name="connsiteY9" fmla="*/ 965669 h 987816"/>
              <a:gd name="connsiteX10" fmla="*/ 523875 w 1076009"/>
              <a:gd name="connsiteY10" fmla="*/ 825463 h 987816"/>
              <a:gd name="connsiteX11" fmla="*/ 327025 w 1076009"/>
              <a:gd name="connsiteY11" fmla="*/ 834226 h 987816"/>
              <a:gd name="connsiteX12" fmla="*/ 279400 w 1076009"/>
              <a:gd name="connsiteY12" fmla="*/ 910171 h 987816"/>
              <a:gd name="connsiteX13" fmla="*/ 215900 w 1076009"/>
              <a:gd name="connsiteY13" fmla="*/ 965669 h 987816"/>
              <a:gd name="connsiteX14" fmla="*/ 58737 w 1076009"/>
              <a:gd name="connsiteY14" fmla="*/ 936459 h 987816"/>
              <a:gd name="connsiteX15" fmla="*/ 0 w 1076009"/>
              <a:gd name="connsiteY15" fmla="*/ 918934 h 987816"/>
              <a:gd name="connsiteX16" fmla="*/ 545 w 1076009"/>
              <a:gd name="connsiteY16" fmla="*/ 772225 h 987816"/>
              <a:gd name="connsiteX17" fmla="*/ 595 w 1076009"/>
              <a:gd name="connsiteY17" fmla="*/ 765190 h 987816"/>
              <a:gd name="connsiteX18" fmla="*/ 384 w 1076009"/>
              <a:gd name="connsiteY18" fmla="*/ 765190 h 987816"/>
              <a:gd name="connsiteX19" fmla="*/ 2290 w 1076009"/>
              <a:gd name="connsiteY19" fmla="*/ 238882 h 987816"/>
              <a:gd name="connsiteX20" fmla="*/ 36862 w 1076009"/>
              <a:gd name="connsiteY20" fmla="*/ 271035 h 987816"/>
              <a:gd name="connsiteX21" fmla="*/ 148773 w 1076009"/>
              <a:gd name="connsiteY21" fmla="*/ 326949 h 987816"/>
              <a:gd name="connsiteX22" fmla="*/ 404223 w 1076009"/>
              <a:gd name="connsiteY22" fmla="*/ 318509 h 987816"/>
              <a:gd name="connsiteX23" fmla="*/ 406656 w 1076009"/>
              <a:gd name="connsiteY23" fmla="*/ 235167 h 987816"/>
              <a:gd name="connsiteX24" fmla="*/ 316640 w 1076009"/>
              <a:gd name="connsiteY24" fmla="*/ 167649 h 987816"/>
              <a:gd name="connsiteX25" fmla="*/ 331237 w 1076009"/>
              <a:gd name="connsiteY25" fmla="*/ 70592 h 987816"/>
              <a:gd name="connsiteX26" fmla="*/ 446798 w 1076009"/>
              <a:gd name="connsiteY26" fmla="*/ 13624 h 987816"/>
              <a:gd name="connsiteX27" fmla="*/ 666352 w 1076009"/>
              <a:gd name="connsiteY27" fmla="*/ 72716 h 987816"/>
              <a:gd name="connsiteX0" fmla="*/ 613382 w 1076291"/>
              <a:gd name="connsiteY0" fmla="*/ 0 h 987816"/>
              <a:gd name="connsiteX1" fmla="*/ 665754 w 1076291"/>
              <a:gd name="connsiteY1" fmla="*/ 5184 h 987816"/>
              <a:gd name="connsiteX2" fmla="*/ 816591 w 1076291"/>
              <a:gd name="connsiteY2" fmla="*/ 84306 h 987816"/>
              <a:gd name="connsiteX3" fmla="*/ 770367 w 1076291"/>
              <a:gd name="connsiteY3" fmla="*/ 158154 h 987816"/>
              <a:gd name="connsiteX4" fmla="*/ 799561 w 1076291"/>
              <a:gd name="connsiteY4" fmla="*/ 229892 h 987816"/>
              <a:gd name="connsiteX5" fmla="*/ 957697 w 1076291"/>
              <a:gd name="connsiteY5" fmla="*/ 264706 h 987816"/>
              <a:gd name="connsiteX6" fmla="*/ 1036765 w 1076291"/>
              <a:gd name="connsiteY6" fmla="*/ 206682 h 987816"/>
              <a:gd name="connsiteX7" fmla="*/ 1058720 w 1076291"/>
              <a:gd name="connsiteY7" fmla="*/ 165821 h 987816"/>
              <a:gd name="connsiteX8" fmla="*/ 1053683 w 1076291"/>
              <a:gd name="connsiteY8" fmla="*/ 901334 h 987816"/>
              <a:gd name="connsiteX9" fmla="*/ 781050 w 1076291"/>
              <a:gd name="connsiteY9" fmla="*/ 965669 h 987816"/>
              <a:gd name="connsiteX10" fmla="*/ 523875 w 1076291"/>
              <a:gd name="connsiteY10" fmla="*/ 825463 h 987816"/>
              <a:gd name="connsiteX11" fmla="*/ 327025 w 1076291"/>
              <a:gd name="connsiteY11" fmla="*/ 834226 h 987816"/>
              <a:gd name="connsiteX12" fmla="*/ 279400 w 1076291"/>
              <a:gd name="connsiteY12" fmla="*/ 910171 h 987816"/>
              <a:gd name="connsiteX13" fmla="*/ 215900 w 1076291"/>
              <a:gd name="connsiteY13" fmla="*/ 965669 h 987816"/>
              <a:gd name="connsiteX14" fmla="*/ 58737 w 1076291"/>
              <a:gd name="connsiteY14" fmla="*/ 936459 h 987816"/>
              <a:gd name="connsiteX15" fmla="*/ 0 w 1076291"/>
              <a:gd name="connsiteY15" fmla="*/ 918934 h 987816"/>
              <a:gd name="connsiteX16" fmla="*/ 545 w 1076291"/>
              <a:gd name="connsiteY16" fmla="*/ 772225 h 987816"/>
              <a:gd name="connsiteX17" fmla="*/ 595 w 1076291"/>
              <a:gd name="connsiteY17" fmla="*/ 765190 h 987816"/>
              <a:gd name="connsiteX18" fmla="*/ 384 w 1076291"/>
              <a:gd name="connsiteY18" fmla="*/ 765190 h 987816"/>
              <a:gd name="connsiteX19" fmla="*/ 2290 w 1076291"/>
              <a:gd name="connsiteY19" fmla="*/ 238882 h 987816"/>
              <a:gd name="connsiteX20" fmla="*/ 36862 w 1076291"/>
              <a:gd name="connsiteY20" fmla="*/ 271035 h 987816"/>
              <a:gd name="connsiteX21" fmla="*/ 148773 w 1076291"/>
              <a:gd name="connsiteY21" fmla="*/ 326949 h 987816"/>
              <a:gd name="connsiteX22" fmla="*/ 404223 w 1076291"/>
              <a:gd name="connsiteY22" fmla="*/ 318509 h 987816"/>
              <a:gd name="connsiteX23" fmla="*/ 406656 w 1076291"/>
              <a:gd name="connsiteY23" fmla="*/ 235167 h 987816"/>
              <a:gd name="connsiteX24" fmla="*/ 316640 w 1076291"/>
              <a:gd name="connsiteY24" fmla="*/ 167649 h 987816"/>
              <a:gd name="connsiteX25" fmla="*/ 331237 w 1076291"/>
              <a:gd name="connsiteY25" fmla="*/ 70592 h 987816"/>
              <a:gd name="connsiteX26" fmla="*/ 446798 w 1076291"/>
              <a:gd name="connsiteY26" fmla="*/ 13624 h 987816"/>
              <a:gd name="connsiteX27" fmla="*/ 666352 w 1076291"/>
              <a:gd name="connsiteY27" fmla="*/ 72716 h 987816"/>
              <a:gd name="connsiteX0" fmla="*/ 613382 w 1074072"/>
              <a:gd name="connsiteY0" fmla="*/ 0 h 987816"/>
              <a:gd name="connsiteX1" fmla="*/ 665754 w 1074072"/>
              <a:gd name="connsiteY1" fmla="*/ 5184 h 987816"/>
              <a:gd name="connsiteX2" fmla="*/ 816591 w 1074072"/>
              <a:gd name="connsiteY2" fmla="*/ 84306 h 987816"/>
              <a:gd name="connsiteX3" fmla="*/ 770367 w 1074072"/>
              <a:gd name="connsiteY3" fmla="*/ 158154 h 987816"/>
              <a:gd name="connsiteX4" fmla="*/ 799561 w 1074072"/>
              <a:gd name="connsiteY4" fmla="*/ 229892 h 987816"/>
              <a:gd name="connsiteX5" fmla="*/ 957697 w 1074072"/>
              <a:gd name="connsiteY5" fmla="*/ 264706 h 987816"/>
              <a:gd name="connsiteX6" fmla="*/ 1036765 w 1074072"/>
              <a:gd name="connsiteY6" fmla="*/ 206682 h 987816"/>
              <a:gd name="connsiteX7" fmla="*/ 1058720 w 1074072"/>
              <a:gd name="connsiteY7" fmla="*/ 165821 h 987816"/>
              <a:gd name="connsiteX8" fmla="*/ 1053683 w 1074072"/>
              <a:gd name="connsiteY8" fmla="*/ 901334 h 987816"/>
              <a:gd name="connsiteX9" fmla="*/ 781050 w 1074072"/>
              <a:gd name="connsiteY9" fmla="*/ 965669 h 987816"/>
              <a:gd name="connsiteX10" fmla="*/ 523875 w 1074072"/>
              <a:gd name="connsiteY10" fmla="*/ 825463 h 987816"/>
              <a:gd name="connsiteX11" fmla="*/ 327025 w 1074072"/>
              <a:gd name="connsiteY11" fmla="*/ 834226 h 987816"/>
              <a:gd name="connsiteX12" fmla="*/ 279400 w 1074072"/>
              <a:gd name="connsiteY12" fmla="*/ 910171 h 987816"/>
              <a:gd name="connsiteX13" fmla="*/ 215900 w 1074072"/>
              <a:gd name="connsiteY13" fmla="*/ 965669 h 987816"/>
              <a:gd name="connsiteX14" fmla="*/ 58737 w 1074072"/>
              <a:gd name="connsiteY14" fmla="*/ 936459 h 987816"/>
              <a:gd name="connsiteX15" fmla="*/ 0 w 1074072"/>
              <a:gd name="connsiteY15" fmla="*/ 918934 h 987816"/>
              <a:gd name="connsiteX16" fmla="*/ 545 w 1074072"/>
              <a:gd name="connsiteY16" fmla="*/ 772225 h 987816"/>
              <a:gd name="connsiteX17" fmla="*/ 595 w 1074072"/>
              <a:gd name="connsiteY17" fmla="*/ 765190 h 987816"/>
              <a:gd name="connsiteX18" fmla="*/ 384 w 1074072"/>
              <a:gd name="connsiteY18" fmla="*/ 765190 h 987816"/>
              <a:gd name="connsiteX19" fmla="*/ 2290 w 1074072"/>
              <a:gd name="connsiteY19" fmla="*/ 238882 h 987816"/>
              <a:gd name="connsiteX20" fmla="*/ 36862 w 1074072"/>
              <a:gd name="connsiteY20" fmla="*/ 271035 h 987816"/>
              <a:gd name="connsiteX21" fmla="*/ 148773 w 1074072"/>
              <a:gd name="connsiteY21" fmla="*/ 326949 h 987816"/>
              <a:gd name="connsiteX22" fmla="*/ 404223 w 1074072"/>
              <a:gd name="connsiteY22" fmla="*/ 318509 h 987816"/>
              <a:gd name="connsiteX23" fmla="*/ 406656 w 1074072"/>
              <a:gd name="connsiteY23" fmla="*/ 235167 h 987816"/>
              <a:gd name="connsiteX24" fmla="*/ 316640 w 1074072"/>
              <a:gd name="connsiteY24" fmla="*/ 167649 h 987816"/>
              <a:gd name="connsiteX25" fmla="*/ 331237 w 1074072"/>
              <a:gd name="connsiteY25" fmla="*/ 70592 h 987816"/>
              <a:gd name="connsiteX26" fmla="*/ 446798 w 1074072"/>
              <a:gd name="connsiteY26" fmla="*/ 13624 h 987816"/>
              <a:gd name="connsiteX27" fmla="*/ 666352 w 1074072"/>
              <a:gd name="connsiteY27" fmla="*/ 72716 h 987816"/>
              <a:gd name="connsiteX0" fmla="*/ 613382 w 1058720"/>
              <a:gd name="connsiteY0" fmla="*/ 0 h 987816"/>
              <a:gd name="connsiteX1" fmla="*/ 665754 w 1058720"/>
              <a:gd name="connsiteY1" fmla="*/ 5184 h 987816"/>
              <a:gd name="connsiteX2" fmla="*/ 816591 w 1058720"/>
              <a:gd name="connsiteY2" fmla="*/ 84306 h 987816"/>
              <a:gd name="connsiteX3" fmla="*/ 770367 w 1058720"/>
              <a:gd name="connsiteY3" fmla="*/ 158154 h 987816"/>
              <a:gd name="connsiteX4" fmla="*/ 799561 w 1058720"/>
              <a:gd name="connsiteY4" fmla="*/ 229892 h 987816"/>
              <a:gd name="connsiteX5" fmla="*/ 957697 w 1058720"/>
              <a:gd name="connsiteY5" fmla="*/ 264706 h 987816"/>
              <a:gd name="connsiteX6" fmla="*/ 1036765 w 1058720"/>
              <a:gd name="connsiteY6" fmla="*/ 206682 h 987816"/>
              <a:gd name="connsiteX7" fmla="*/ 1058720 w 1058720"/>
              <a:gd name="connsiteY7" fmla="*/ 165821 h 987816"/>
              <a:gd name="connsiteX8" fmla="*/ 1053683 w 1058720"/>
              <a:gd name="connsiteY8" fmla="*/ 901334 h 987816"/>
              <a:gd name="connsiteX9" fmla="*/ 781050 w 1058720"/>
              <a:gd name="connsiteY9" fmla="*/ 965669 h 987816"/>
              <a:gd name="connsiteX10" fmla="*/ 523875 w 1058720"/>
              <a:gd name="connsiteY10" fmla="*/ 825463 h 987816"/>
              <a:gd name="connsiteX11" fmla="*/ 327025 w 1058720"/>
              <a:gd name="connsiteY11" fmla="*/ 834226 h 987816"/>
              <a:gd name="connsiteX12" fmla="*/ 279400 w 1058720"/>
              <a:gd name="connsiteY12" fmla="*/ 910171 h 987816"/>
              <a:gd name="connsiteX13" fmla="*/ 215900 w 1058720"/>
              <a:gd name="connsiteY13" fmla="*/ 965669 h 987816"/>
              <a:gd name="connsiteX14" fmla="*/ 58737 w 1058720"/>
              <a:gd name="connsiteY14" fmla="*/ 936459 h 987816"/>
              <a:gd name="connsiteX15" fmla="*/ 0 w 1058720"/>
              <a:gd name="connsiteY15" fmla="*/ 918934 h 987816"/>
              <a:gd name="connsiteX16" fmla="*/ 545 w 1058720"/>
              <a:gd name="connsiteY16" fmla="*/ 772225 h 987816"/>
              <a:gd name="connsiteX17" fmla="*/ 595 w 1058720"/>
              <a:gd name="connsiteY17" fmla="*/ 765190 h 987816"/>
              <a:gd name="connsiteX18" fmla="*/ 384 w 1058720"/>
              <a:gd name="connsiteY18" fmla="*/ 765190 h 987816"/>
              <a:gd name="connsiteX19" fmla="*/ 2290 w 1058720"/>
              <a:gd name="connsiteY19" fmla="*/ 238882 h 987816"/>
              <a:gd name="connsiteX20" fmla="*/ 36862 w 1058720"/>
              <a:gd name="connsiteY20" fmla="*/ 271035 h 987816"/>
              <a:gd name="connsiteX21" fmla="*/ 148773 w 1058720"/>
              <a:gd name="connsiteY21" fmla="*/ 326949 h 987816"/>
              <a:gd name="connsiteX22" fmla="*/ 404223 w 1058720"/>
              <a:gd name="connsiteY22" fmla="*/ 318509 h 987816"/>
              <a:gd name="connsiteX23" fmla="*/ 406656 w 1058720"/>
              <a:gd name="connsiteY23" fmla="*/ 235167 h 987816"/>
              <a:gd name="connsiteX24" fmla="*/ 316640 w 1058720"/>
              <a:gd name="connsiteY24" fmla="*/ 167649 h 987816"/>
              <a:gd name="connsiteX25" fmla="*/ 331237 w 1058720"/>
              <a:gd name="connsiteY25" fmla="*/ 70592 h 987816"/>
              <a:gd name="connsiteX26" fmla="*/ 446798 w 1058720"/>
              <a:gd name="connsiteY26" fmla="*/ 13624 h 987816"/>
              <a:gd name="connsiteX27" fmla="*/ 666352 w 1058720"/>
              <a:gd name="connsiteY27" fmla="*/ 72716 h 987816"/>
              <a:gd name="connsiteX0" fmla="*/ 613382 w 1058720"/>
              <a:gd name="connsiteY0" fmla="*/ 0 h 988501"/>
              <a:gd name="connsiteX1" fmla="*/ 665754 w 1058720"/>
              <a:gd name="connsiteY1" fmla="*/ 5184 h 988501"/>
              <a:gd name="connsiteX2" fmla="*/ 816591 w 1058720"/>
              <a:gd name="connsiteY2" fmla="*/ 84306 h 988501"/>
              <a:gd name="connsiteX3" fmla="*/ 770367 w 1058720"/>
              <a:gd name="connsiteY3" fmla="*/ 158154 h 988501"/>
              <a:gd name="connsiteX4" fmla="*/ 799561 w 1058720"/>
              <a:gd name="connsiteY4" fmla="*/ 229892 h 988501"/>
              <a:gd name="connsiteX5" fmla="*/ 957697 w 1058720"/>
              <a:gd name="connsiteY5" fmla="*/ 264706 h 988501"/>
              <a:gd name="connsiteX6" fmla="*/ 1036765 w 1058720"/>
              <a:gd name="connsiteY6" fmla="*/ 206682 h 988501"/>
              <a:gd name="connsiteX7" fmla="*/ 1058720 w 1058720"/>
              <a:gd name="connsiteY7" fmla="*/ 165821 h 988501"/>
              <a:gd name="connsiteX8" fmla="*/ 1056442 w 1058720"/>
              <a:gd name="connsiteY8" fmla="*/ 902596 h 988501"/>
              <a:gd name="connsiteX9" fmla="*/ 781050 w 1058720"/>
              <a:gd name="connsiteY9" fmla="*/ 965669 h 988501"/>
              <a:gd name="connsiteX10" fmla="*/ 523875 w 1058720"/>
              <a:gd name="connsiteY10" fmla="*/ 825463 h 988501"/>
              <a:gd name="connsiteX11" fmla="*/ 327025 w 1058720"/>
              <a:gd name="connsiteY11" fmla="*/ 834226 h 988501"/>
              <a:gd name="connsiteX12" fmla="*/ 279400 w 1058720"/>
              <a:gd name="connsiteY12" fmla="*/ 910171 h 988501"/>
              <a:gd name="connsiteX13" fmla="*/ 215900 w 1058720"/>
              <a:gd name="connsiteY13" fmla="*/ 965669 h 988501"/>
              <a:gd name="connsiteX14" fmla="*/ 58737 w 1058720"/>
              <a:gd name="connsiteY14" fmla="*/ 936459 h 988501"/>
              <a:gd name="connsiteX15" fmla="*/ 0 w 1058720"/>
              <a:gd name="connsiteY15" fmla="*/ 918934 h 988501"/>
              <a:gd name="connsiteX16" fmla="*/ 545 w 1058720"/>
              <a:gd name="connsiteY16" fmla="*/ 772225 h 988501"/>
              <a:gd name="connsiteX17" fmla="*/ 595 w 1058720"/>
              <a:gd name="connsiteY17" fmla="*/ 765190 h 988501"/>
              <a:gd name="connsiteX18" fmla="*/ 384 w 1058720"/>
              <a:gd name="connsiteY18" fmla="*/ 765190 h 988501"/>
              <a:gd name="connsiteX19" fmla="*/ 2290 w 1058720"/>
              <a:gd name="connsiteY19" fmla="*/ 238882 h 988501"/>
              <a:gd name="connsiteX20" fmla="*/ 36862 w 1058720"/>
              <a:gd name="connsiteY20" fmla="*/ 271035 h 988501"/>
              <a:gd name="connsiteX21" fmla="*/ 148773 w 1058720"/>
              <a:gd name="connsiteY21" fmla="*/ 326949 h 988501"/>
              <a:gd name="connsiteX22" fmla="*/ 404223 w 1058720"/>
              <a:gd name="connsiteY22" fmla="*/ 318509 h 988501"/>
              <a:gd name="connsiteX23" fmla="*/ 406656 w 1058720"/>
              <a:gd name="connsiteY23" fmla="*/ 235167 h 988501"/>
              <a:gd name="connsiteX24" fmla="*/ 316640 w 1058720"/>
              <a:gd name="connsiteY24" fmla="*/ 167649 h 988501"/>
              <a:gd name="connsiteX25" fmla="*/ 331237 w 1058720"/>
              <a:gd name="connsiteY25" fmla="*/ 70592 h 988501"/>
              <a:gd name="connsiteX26" fmla="*/ 446798 w 1058720"/>
              <a:gd name="connsiteY26" fmla="*/ 13624 h 988501"/>
              <a:gd name="connsiteX27" fmla="*/ 666352 w 1058720"/>
              <a:gd name="connsiteY27" fmla="*/ 72716 h 988501"/>
              <a:gd name="connsiteX0" fmla="*/ 613382 w 1058720"/>
              <a:gd name="connsiteY0" fmla="*/ 0 h 979091"/>
              <a:gd name="connsiteX1" fmla="*/ 665754 w 1058720"/>
              <a:gd name="connsiteY1" fmla="*/ 5184 h 979091"/>
              <a:gd name="connsiteX2" fmla="*/ 816591 w 1058720"/>
              <a:gd name="connsiteY2" fmla="*/ 84306 h 979091"/>
              <a:gd name="connsiteX3" fmla="*/ 770367 w 1058720"/>
              <a:gd name="connsiteY3" fmla="*/ 158154 h 979091"/>
              <a:gd name="connsiteX4" fmla="*/ 799561 w 1058720"/>
              <a:gd name="connsiteY4" fmla="*/ 229892 h 979091"/>
              <a:gd name="connsiteX5" fmla="*/ 957697 w 1058720"/>
              <a:gd name="connsiteY5" fmla="*/ 264706 h 979091"/>
              <a:gd name="connsiteX6" fmla="*/ 1036765 w 1058720"/>
              <a:gd name="connsiteY6" fmla="*/ 206682 h 979091"/>
              <a:gd name="connsiteX7" fmla="*/ 1058720 w 1058720"/>
              <a:gd name="connsiteY7" fmla="*/ 165821 h 979091"/>
              <a:gd name="connsiteX8" fmla="*/ 1056442 w 1058720"/>
              <a:gd name="connsiteY8" fmla="*/ 902596 h 979091"/>
              <a:gd name="connsiteX9" fmla="*/ 781050 w 1058720"/>
              <a:gd name="connsiteY9" fmla="*/ 965669 h 979091"/>
              <a:gd name="connsiteX10" fmla="*/ 523875 w 1058720"/>
              <a:gd name="connsiteY10" fmla="*/ 825463 h 979091"/>
              <a:gd name="connsiteX11" fmla="*/ 327025 w 1058720"/>
              <a:gd name="connsiteY11" fmla="*/ 834226 h 979091"/>
              <a:gd name="connsiteX12" fmla="*/ 279400 w 1058720"/>
              <a:gd name="connsiteY12" fmla="*/ 910171 h 979091"/>
              <a:gd name="connsiteX13" fmla="*/ 215900 w 1058720"/>
              <a:gd name="connsiteY13" fmla="*/ 965669 h 979091"/>
              <a:gd name="connsiteX14" fmla="*/ 58737 w 1058720"/>
              <a:gd name="connsiteY14" fmla="*/ 936459 h 979091"/>
              <a:gd name="connsiteX15" fmla="*/ 0 w 1058720"/>
              <a:gd name="connsiteY15" fmla="*/ 918934 h 979091"/>
              <a:gd name="connsiteX16" fmla="*/ 545 w 1058720"/>
              <a:gd name="connsiteY16" fmla="*/ 772225 h 979091"/>
              <a:gd name="connsiteX17" fmla="*/ 595 w 1058720"/>
              <a:gd name="connsiteY17" fmla="*/ 765190 h 979091"/>
              <a:gd name="connsiteX18" fmla="*/ 384 w 1058720"/>
              <a:gd name="connsiteY18" fmla="*/ 765190 h 979091"/>
              <a:gd name="connsiteX19" fmla="*/ 2290 w 1058720"/>
              <a:gd name="connsiteY19" fmla="*/ 238882 h 979091"/>
              <a:gd name="connsiteX20" fmla="*/ 36862 w 1058720"/>
              <a:gd name="connsiteY20" fmla="*/ 271035 h 979091"/>
              <a:gd name="connsiteX21" fmla="*/ 148773 w 1058720"/>
              <a:gd name="connsiteY21" fmla="*/ 326949 h 979091"/>
              <a:gd name="connsiteX22" fmla="*/ 404223 w 1058720"/>
              <a:gd name="connsiteY22" fmla="*/ 318509 h 979091"/>
              <a:gd name="connsiteX23" fmla="*/ 406656 w 1058720"/>
              <a:gd name="connsiteY23" fmla="*/ 235167 h 979091"/>
              <a:gd name="connsiteX24" fmla="*/ 316640 w 1058720"/>
              <a:gd name="connsiteY24" fmla="*/ 167649 h 979091"/>
              <a:gd name="connsiteX25" fmla="*/ 331237 w 1058720"/>
              <a:gd name="connsiteY25" fmla="*/ 70592 h 979091"/>
              <a:gd name="connsiteX26" fmla="*/ 446798 w 1058720"/>
              <a:gd name="connsiteY26" fmla="*/ 13624 h 979091"/>
              <a:gd name="connsiteX27" fmla="*/ 666352 w 1058720"/>
              <a:gd name="connsiteY27" fmla="*/ 72716 h 979091"/>
              <a:gd name="connsiteX0" fmla="*/ 613382 w 1058720"/>
              <a:gd name="connsiteY0" fmla="*/ 0 h 984900"/>
              <a:gd name="connsiteX1" fmla="*/ 665754 w 1058720"/>
              <a:gd name="connsiteY1" fmla="*/ 5184 h 984900"/>
              <a:gd name="connsiteX2" fmla="*/ 816591 w 1058720"/>
              <a:gd name="connsiteY2" fmla="*/ 84306 h 984900"/>
              <a:gd name="connsiteX3" fmla="*/ 770367 w 1058720"/>
              <a:gd name="connsiteY3" fmla="*/ 158154 h 984900"/>
              <a:gd name="connsiteX4" fmla="*/ 799561 w 1058720"/>
              <a:gd name="connsiteY4" fmla="*/ 229892 h 984900"/>
              <a:gd name="connsiteX5" fmla="*/ 957697 w 1058720"/>
              <a:gd name="connsiteY5" fmla="*/ 264706 h 984900"/>
              <a:gd name="connsiteX6" fmla="*/ 1036765 w 1058720"/>
              <a:gd name="connsiteY6" fmla="*/ 206682 h 984900"/>
              <a:gd name="connsiteX7" fmla="*/ 1058720 w 1058720"/>
              <a:gd name="connsiteY7" fmla="*/ 165821 h 984900"/>
              <a:gd name="connsiteX8" fmla="*/ 1056442 w 1058720"/>
              <a:gd name="connsiteY8" fmla="*/ 902596 h 984900"/>
              <a:gd name="connsiteX9" fmla="*/ 775532 w 1058720"/>
              <a:gd name="connsiteY9" fmla="*/ 974506 h 984900"/>
              <a:gd name="connsiteX10" fmla="*/ 523875 w 1058720"/>
              <a:gd name="connsiteY10" fmla="*/ 825463 h 984900"/>
              <a:gd name="connsiteX11" fmla="*/ 327025 w 1058720"/>
              <a:gd name="connsiteY11" fmla="*/ 834226 h 984900"/>
              <a:gd name="connsiteX12" fmla="*/ 279400 w 1058720"/>
              <a:gd name="connsiteY12" fmla="*/ 910171 h 984900"/>
              <a:gd name="connsiteX13" fmla="*/ 215900 w 1058720"/>
              <a:gd name="connsiteY13" fmla="*/ 965669 h 984900"/>
              <a:gd name="connsiteX14" fmla="*/ 58737 w 1058720"/>
              <a:gd name="connsiteY14" fmla="*/ 936459 h 984900"/>
              <a:gd name="connsiteX15" fmla="*/ 0 w 1058720"/>
              <a:gd name="connsiteY15" fmla="*/ 918934 h 984900"/>
              <a:gd name="connsiteX16" fmla="*/ 545 w 1058720"/>
              <a:gd name="connsiteY16" fmla="*/ 772225 h 984900"/>
              <a:gd name="connsiteX17" fmla="*/ 595 w 1058720"/>
              <a:gd name="connsiteY17" fmla="*/ 765190 h 984900"/>
              <a:gd name="connsiteX18" fmla="*/ 384 w 1058720"/>
              <a:gd name="connsiteY18" fmla="*/ 765190 h 984900"/>
              <a:gd name="connsiteX19" fmla="*/ 2290 w 1058720"/>
              <a:gd name="connsiteY19" fmla="*/ 238882 h 984900"/>
              <a:gd name="connsiteX20" fmla="*/ 36862 w 1058720"/>
              <a:gd name="connsiteY20" fmla="*/ 271035 h 984900"/>
              <a:gd name="connsiteX21" fmla="*/ 148773 w 1058720"/>
              <a:gd name="connsiteY21" fmla="*/ 326949 h 984900"/>
              <a:gd name="connsiteX22" fmla="*/ 404223 w 1058720"/>
              <a:gd name="connsiteY22" fmla="*/ 318509 h 984900"/>
              <a:gd name="connsiteX23" fmla="*/ 406656 w 1058720"/>
              <a:gd name="connsiteY23" fmla="*/ 235167 h 984900"/>
              <a:gd name="connsiteX24" fmla="*/ 316640 w 1058720"/>
              <a:gd name="connsiteY24" fmla="*/ 167649 h 984900"/>
              <a:gd name="connsiteX25" fmla="*/ 331237 w 1058720"/>
              <a:gd name="connsiteY25" fmla="*/ 70592 h 984900"/>
              <a:gd name="connsiteX26" fmla="*/ 446798 w 1058720"/>
              <a:gd name="connsiteY26" fmla="*/ 13624 h 984900"/>
              <a:gd name="connsiteX27" fmla="*/ 666352 w 1058720"/>
              <a:gd name="connsiteY27" fmla="*/ 72716 h 984900"/>
              <a:gd name="connsiteX0" fmla="*/ 613382 w 1058720"/>
              <a:gd name="connsiteY0" fmla="*/ 0 h 984436"/>
              <a:gd name="connsiteX1" fmla="*/ 665754 w 1058720"/>
              <a:gd name="connsiteY1" fmla="*/ 5184 h 984436"/>
              <a:gd name="connsiteX2" fmla="*/ 816591 w 1058720"/>
              <a:gd name="connsiteY2" fmla="*/ 84306 h 984436"/>
              <a:gd name="connsiteX3" fmla="*/ 770367 w 1058720"/>
              <a:gd name="connsiteY3" fmla="*/ 158154 h 984436"/>
              <a:gd name="connsiteX4" fmla="*/ 799561 w 1058720"/>
              <a:gd name="connsiteY4" fmla="*/ 229892 h 984436"/>
              <a:gd name="connsiteX5" fmla="*/ 957697 w 1058720"/>
              <a:gd name="connsiteY5" fmla="*/ 264706 h 984436"/>
              <a:gd name="connsiteX6" fmla="*/ 1036765 w 1058720"/>
              <a:gd name="connsiteY6" fmla="*/ 206682 h 984436"/>
              <a:gd name="connsiteX7" fmla="*/ 1058720 w 1058720"/>
              <a:gd name="connsiteY7" fmla="*/ 165821 h 984436"/>
              <a:gd name="connsiteX8" fmla="*/ 1056442 w 1058720"/>
              <a:gd name="connsiteY8" fmla="*/ 902596 h 984436"/>
              <a:gd name="connsiteX9" fmla="*/ 775532 w 1058720"/>
              <a:gd name="connsiteY9" fmla="*/ 974506 h 984436"/>
              <a:gd name="connsiteX10" fmla="*/ 522955 w 1058720"/>
              <a:gd name="connsiteY10" fmla="*/ 831776 h 984436"/>
              <a:gd name="connsiteX11" fmla="*/ 327025 w 1058720"/>
              <a:gd name="connsiteY11" fmla="*/ 834226 h 984436"/>
              <a:gd name="connsiteX12" fmla="*/ 279400 w 1058720"/>
              <a:gd name="connsiteY12" fmla="*/ 910171 h 984436"/>
              <a:gd name="connsiteX13" fmla="*/ 215900 w 1058720"/>
              <a:gd name="connsiteY13" fmla="*/ 965669 h 984436"/>
              <a:gd name="connsiteX14" fmla="*/ 58737 w 1058720"/>
              <a:gd name="connsiteY14" fmla="*/ 936459 h 984436"/>
              <a:gd name="connsiteX15" fmla="*/ 0 w 1058720"/>
              <a:gd name="connsiteY15" fmla="*/ 918934 h 984436"/>
              <a:gd name="connsiteX16" fmla="*/ 545 w 1058720"/>
              <a:gd name="connsiteY16" fmla="*/ 772225 h 984436"/>
              <a:gd name="connsiteX17" fmla="*/ 595 w 1058720"/>
              <a:gd name="connsiteY17" fmla="*/ 765190 h 984436"/>
              <a:gd name="connsiteX18" fmla="*/ 384 w 1058720"/>
              <a:gd name="connsiteY18" fmla="*/ 765190 h 984436"/>
              <a:gd name="connsiteX19" fmla="*/ 2290 w 1058720"/>
              <a:gd name="connsiteY19" fmla="*/ 238882 h 984436"/>
              <a:gd name="connsiteX20" fmla="*/ 36862 w 1058720"/>
              <a:gd name="connsiteY20" fmla="*/ 271035 h 984436"/>
              <a:gd name="connsiteX21" fmla="*/ 148773 w 1058720"/>
              <a:gd name="connsiteY21" fmla="*/ 326949 h 984436"/>
              <a:gd name="connsiteX22" fmla="*/ 404223 w 1058720"/>
              <a:gd name="connsiteY22" fmla="*/ 318509 h 984436"/>
              <a:gd name="connsiteX23" fmla="*/ 406656 w 1058720"/>
              <a:gd name="connsiteY23" fmla="*/ 235167 h 984436"/>
              <a:gd name="connsiteX24" fmla="*/ 316640 w 1058720"/>
              <a:gd name="connsiteY24" fmla="*/ 167649 h 984436"/>
              <a:gd name="connsiteX25" fmla="*/ 331237 w 1058720"/>
              <a:gd name="connsiteY25" fmla="*/ 70592 h 984436"/>
              <a:gd name="connsiteX26" fmla="*/ 446798 w 1058720"/>
              <a:gd name="connsiteY26" fmla="*/ 13624 h 984436"/>
              <a:gd name="connsiteX27" fmla="*/ 666352 w 1058720"/>
              <a:gd name="connsiteY27" fmla="*/ 72716 h 984436"/>
              <a:gd name="connsiteX0" fmla="*/ 613382 w 1058720"/>
              <a:gd name="connsiteY0" fmla="*/ 0 h 984436"/>
              <a:gd name="connsiteX1" fmla="*/ 665754 w 1058720"/>
              <a:gd name="connsiteY1" fmla="*/ 5184 h 984436"/>
              <a:gd name="connsiteX2" fmla="*/ 816591 w 1058720"/>
              <a:gd name="connsiteY2" fmla="*/ 84306 h 984436"/>
              <a:gd name="connsiteX3" fmla="*/ 770367 w 1058720"/>
              <a:gd name="connsiteY3" fmla="*/ 158154 h 984436"/>
              <a:gd name="connsiteX4" fmla="*/ 799561 w 1058720"/>
              <a:gd name="connsiteY4" fmla="*/ 229892 h 984436"/>
              <a:gd name="connsiteX5" fmla="*/ 957697 w 1058720"/>
              <a:gd name="connsiteY5" fmla="*/ 264706 h 984436"/>
              <a:gd name="connsiteX6" fmla="*/ 1036765 w 1058720"/>
              <a:gd name="connsiteY6" fmla="*/ 206682 h 984436"/>
              <a:gd name="connsiteX7" fmla="*/ 1058720 w 1058720"/>
              <a:gd name="connsiteY7" fmla="*/ 165821 h 984436"/>
              <a:gd name="connsiteX8" fmla="*/ 1056442 w 1058720"/>
              <a:gd name="connsiteY8" fmla="*/ 902596 h 984436"/>
              <a:gd name="connsiteX9" fmla="*/ 775532 w 1058720"/>
              <a:gd name="connsiteY9" fmla="*/ 974506 h 984436"/>
              <a:gd name="connsiteX10" fmla="*/ 522955 w 1058720"/>
              <a:gd name="connsiteY10" fmla="*/ 831776 h 984436"/>
              <a:gd name="connsiteX11" fmla="*/ 330703 w 1058720"/>
              <a:gd name="connsiteY11" fmla="*/ 839276 h 984436"/>
              <a:gd name="connsiteX12" fmla="*/ 279400 w 1058720"/>
              <a:gd name="connsiteY12" fmla="*/ 910171 h 984436"/>
              <a:gd name="connsiteX13" fmla="*/ 215900 w 1058720"/>
              <a:gd name="connsiteY13" fmla="*/ 965669 h 984436"/>
              <a:gd name="connsiteX14" fmla="*/ 58737 w 1058720"/>
              <a:gd name="connsiteY14" fmla="*/ 936459 h 984436"/>
              <a:gd name="connsiteX15" fmla="*/ 0 w 1058720"/>
              <a:gd name="connsiteY15" fmla="*/ 918934 h 984436"/>
              <a:gd name="connsiteX16" fmla="*/ 545 w 1058720"/>
              <a:gd name="connsiteY16" fmla="*/ 772225 h 984436"/>
              <a:gd name="connsiteX17" fmla="*/ 595 w 1058720"/>
              <a:gd name="connsiteY17" fmla="*/ 765190 h 984436"/>
              <a:gd name="connsiteX18" fmla="*/ 384 w 1058720"/>
              <a:gd name="connsiteY18" fmla="*/ 765190 h 984436"/>
              <a:gd name="connsiteX19" fmla="*/ 2290 w 1058720"/>
              <a:gd name="connsiteY19" fmla="*/ 238882 h 984436"/>
              <a:gd name="connsiteX20" fmla="*/ 36862 w 1058720"/>
              <a:gd name="connsiteY20" fmla="*/ 271035 h 984436"/>
              <a:gd name="connsiteX21" fmla="*/ 148773 w 1058720"/>
              <a:gd name="connsiteY21" fmla="*/ 326949 h 984436"/>
              <a:gd name="connsiteX22" fmla="*/ 404223 w 1058720"/>
              <a:gd name="connsiteY22" fmla="*/ 318509 h 984436"/>
              <a:gd name="connsiteX23" fmla="*/ 406656 w 1058720"/>
              <a:gd name="connsiteY23" fmla="*/ 235167 h 984436"/>
              <a:gd name="connsiteX24" fmla="*/ 316640 w 1058720"/>
              <a:gd name="connsiteY24" fmla="*/ 167649 h 984436"/>
              <a:gd name="connsiteX25" fmla="*/ 331237 w 1058720"/>
              <a:gd name="connsiteY25" fmla="*/ 70592 h 984436"/>
              <a:gd name="connsiteX26" fmla="*/ 446798 w 1058720"/>
              <a:gd name="connsiteY26" fmla="*/ 13624 h 984436"/>
              <a:gd name="connsiteX27" fmla="*/ 666352 w 1058720"/>
              <a:gd name="connsiteY27" fmla="*/ 72716 h 984436"/>
              <a:gd name="connsiteX0" fmla="*/ 613382 w 1058720"/>
              <a:gd name="connsiteY0" fmla="*/ 0 h 984436"/>
              <a:gd name="connsiteX1" fmla="*/ 665754 w 1058720"/>
              <a:gd name="connsiteY1" fmla="*/ 5184 h 984436"/>
              <a:gd name="connsiteX2" fmla="*/ 816591 w 1058720"/>
              <a:gd name="connsiteY2" fmla="*/ 84306 h 984436"/>
              <a:gd name="connsiteX3" fmla="*/ 770367 w 1058720"/>
              <a:gd name="connsiteY3" fmla="*/ 158154 h 984436"/>
              <a:gd name="connsiteX4" fmla="*/ 799561 w 1058720"/>
              <a:gd name="connsiteY4" fmla="*/ 229892 h 984436"/>
              <a:gd name="connsiteX5" fmla="*/ 957697 w 1058720"/>
              <a:gd name="connsiteY5" fmla="*/ 264706 h 984436"/>
              <a:gd name="connsiteX6" fmla="*/ 1036765 w 1058720"/>
              <a:gd name="connsiteY6" fmla="*/ 206682 h 984436"/>
              <a:gd name="connsiteX7" fmla="*/ 1058720 w 1058720"/>
              <a:gd name="connsiteY7" fmla="*/ 165821 h 984436"/>
              <a:gd name="connsiteX8" fmla="*/ 1056442 w 1058720"/>
              <a:gd name="connsiteY8" fmla="*/ 902596 h 984436"/>
              <a:gd name="connsiteX9" fmla="*/ 775532 w 1058720"/>
              <a:gd name="connsiteY9" fmla="*/ 974506 h 984436"/>
              <a:gd name="connsiteX10" fmla="*/ 522955 w 1058720"/>
              <a:gd name="connsiteY10" fmla="*/ 831776 h 984436"/>
              <a:gd name="connsiteX11" fmla="*/ 330703 w 1058720"/>
              <a:gd name="connsiteY11" fmla="*/ 839276 h 984436"/>
              <a:gd name="connsiteX12" fmla="*/ 279400 w 1058720"/>
              <a:gd name="connsiteY12" fmla="*/ 910171 h 984436"/>
              <a:gd name="connsiteX13" fmla="*/ 216820 w 1058720"/>
              <a:gd name="connsiteY13" fmla="*/ 971981 h 984436"/>
              <a:gd name="connsiteX14" fmla="*/ 58737 w 1058720"/>
              <a:gd name="connsiteY14" fmla="*/ 936459 h 984436"/>
              <a:gd name="connsiteX15" fmla="*/ 0 w 1058720"/>
              <a:gd name="connsiteY15" fmla="*/ 918934 h 984436"/>
              <a:gd name="connsiteX16" fmla="*/ 545 w 1058720"/>
              <a:gd name="connsiteY16" fmla="*/ 772225 h 984436"/>
              <a:gd name="connsiteX17" fmla="*/ 595 w 1058720"/>
              <a:gd name="connsiteY17" fmla="*/ 765190 h 984436"/>
              <a:gd name="connsiteX18" fmla="*/ 384 w 1058720"/>
              <a:gd name="connsiteY18" fmla="*/ 765190 h 984436"/>
              <a:gd name="connsiteX19" fmla="*/ 2290 w 1058720"/>
              <a:gd name="connsiteY19" fmla="*/ 238882 h 984436"/>
              <a:gd name="connsiteX20" fmla="*/ 36862 w 1058720"/>
              <a:gd name="connsiteY20" fmla="*/ 271035 h 984436"/>
              <a:gd name="connsiteX21" fmla="*/ 148773 w 1058720"/>
              <a:gd name="connsiteY21" fmla="*/ 326949 h 984436"/>
              <a:gd name="connsiteX22" fmla="*/ 404223 w 1058720"/>
              <a:gd name="connsiteY22" fmla="*/ 318509 h 984436"/>
              <a:gd name="connsiteX23" fmla="*/ 406656 w 1058720"/>
              <a:gd name="connsiteY23" fmla="*/ 235167 h 984436"/>
              <a:gd name="connsiteX24" fmla="*/ 316640 w 1058720"/>
              <a:gd name="connsiteY24" fmla="*/ 167649 h 984436"/>
              <a:gd name="connsiteX25" fmla="*/ 331237 w 1058720"/>
              <a:gd name="connsiteY25" fmla="*/ 70592 h 984436"/>
              <a:gd name="connsiteX26" fmla="*/ 446798 w 1058720"/>
              <a:gd name="connsiteY26" fmla="*/ 13624 h 984436"/>
              <a:gd name="connsiteX27" fmla="*/ 666352 w 1058720"/>
              <a:gd name="connsiteY27" fmla="*/ 72716 h 984436"/>
              <a:gd name="connsiteX0" fmla="*/ 613382 w 1058720"/>
              <a:gd name="connsiteY0" fmla="*/ 0 h 984436"/>
              <a:gd name="connsiteX1" fmla="*/ 665754 w 1058720"/>
              <a:gd name="connsiteY1" fmla="*/ 5184 h 984436"/>
              <a:gd name="connsiteX2" fmla="*/ 816591 w 1058720"/>
              <a:gd name="connsiteY2" fmla="*/ 84306 h 984436"/>
              <a:gd name="connsiteX3" fmla="*/ 770367 w 1058720"/>
              <a:gd name="connsiteY3" fmla="*/ 158154 h 984436"/>
              <a:gd name="connsiteX4" fmla="*/ 799561 w 1058720"/>
              <a:gd name="connsiteY4" fmla="*/ 229892 h 984436"/>
              <a:gd name="connsiteX5" fmla="*/ 957697 w 1058720"/>
              <a:gd name="connsiteY5" fmla="*/ 264706 h 984436"/>
              <a:gd name="connsiteX6" fmla="*/ 1036765 w 1058720"/>
              <a:gd name="connsiteY6" fmla="*/ 206682 h 984436"/>
              <a:gd name="connsiteX7" fmla="*/ 1058720 w 1058720"/>
              <a:gd name="connsiteY7" fmla="*/ 165821 h 984436"/>
              <a:gd name="connsiteX8" fmla="*/ 1056442 w 1058720"/>
              <a:gd name="connsiteY8" fmla="*/ 902596 h 984436"/>
              <a:gd name="connsiteX9" fmla="*/ 775532 w 1058720"/>
              <a:gd name="connsiteY9" fmla="*/ 974506 h 984436"/>
              <a:gd name="connsiteX10" fmla="*/ 522955 w 1058720"/>
              <a:gd name="connsiteY10" fmla="*/ 831776 h 984436"/>
              <a:gd name="connsiteX11" fmla="*/ 330703 w 1058720"/>
              <a:gd name="connsiteY11" fmla="*/ 839276 h 984436"/>
              <a:gd name="connsiteX12" fmla="*/ 279400 w 1058720"/>
              <a:gd name="connsiteY12" fmla="*/ 910171 h 984436"/>
              <a:gd name="connsiteX13" fmla="*/ 216820 w 1058720"/>
              <a:gd name="connsiteY13" fmla="*/ 971981 h 984436"/>
              <a:gd name="connsiteX14" fmla="*/ 58737 w 1058720"/>
              <a:gd name="connsiteY14" fmla="*/ 936459 h 984436"/>
              <a:gd name="connsiteX15" fmla="*/ 0 w 1058720"/>
              <a:gd name="connsiteY15" fmla="*/ 918934 h 984436"/>
              <a:gd name="connsiteX16" fmla="*/ 545 w 1058720"/>
              <a:gd name="connsiteY16" fmla="*/ 772225 h 984436"/>
              <a:gd name="connsiteX17" fmla="*/ 595 w 1058720"/>
              <a:gd name="connsiteY17" fmla="*/ 765190 h 984436"/>
              <a:gd name="connsiteX18" fmla="*/ 384 w 1058720"/>
              <a:gd name="connsiteY18" fmla="*/ 765190 h 984436"/>
              <a:gd name="connsiteX19" fmla="*/ 2290 w 1058720"/>
              <a:gd name="connsiteY19" fmla="*/ 238882 h 984436"/>
              <a:gd name="connsiteX20" fmla="*/ 36862 w 1058720"/>
              <a:gd name="connsiteY20" fmla="*/ 271035 h 984436"/>
              <a:gd name="connsiteX21" fmla="*/ 148773 w 1058720"/>
              <a:gd name="connsiteY21" fmla="*/ 326949 h 984436"/>
              <a:gd name="connsiteX22" fmla="*/ 404223 w 1058720"/>
              <a:gd name="connsiteY22" fmla="*/ 318509 h 984436"/>
              <a:gd name="connsiteX23" fmla="*/ 406656 w 1058720"/>
              <a:gd name="connsiteY23" fmla="*/ 235167 h 984436"/>
              <a:gd name="connsiteX24" fmla="*/ 316640 w 1058720"/>
              <a:gd name="connsiteY24" fmla="*/ 167649 h 984436"/>
              <a:gd name="connsiteX25" fmla="*/ 331237 w 1058720"/>
              <a:gd name="connsiteY25" fmla="*/ 70592 h 984436"/>
              <a:gd name="connsiteX26" fmla="*/ 446798 w 1058720"/>
              <a:gd name="connsiteY26" fmla="*/ 13624 h 984436"/>
              <a:gd name="connsiteX27" fmla="*/ 666352 w 1058720"/>
              <a:gd name="connsiteY27" fmla="*/ 72716 h 984436"/>
              <a:gd name="connsiteX0" fmla="*/ 613382 w 1058720"/>
              <a:gd name="connsiteY0" fmla="*/ 0 h 984436"/>
              <a:gd name="connsiteX1" fmla="*/ 665754 w 1058720"/>
              <a:gd name="connsiteY1" fmla="*/ 5184 h 984436"/>
              <a:gd name="connsiteX2" fmla="*/ 816591 w 1058720"/>
              <a:gd name="connsiteY2" fmla="*/ 84306 h 984436"/>
              <a:gd name="connsiteX3" fmla="*/ 770367 w 1058720"/>
              <a:gd name="connsiteY3" fmla="*/ 158154 h 984436"/>
              <a:gd name="connsiteX4" fmla="*/ 799561 w 1058720"/>
              <a:gd name="connsiteY4" fmla="*/ 229892 h 984436"/>
              <a:gd name="connsiteX5" fmla="*/ 957697 w 1058720"/>
              <a:gd name="connsiteY5" fmla="*/ 264706 h 984436"/>
              <a:gd name="connsiteX6" fmla="*/ 1036765 w 1058720"/>
              <a:gd name="connsiteY6" fmla="*/ 206682 h 984436"/>
              <a:gd name="connsiteX7" fmla="*/ 1058720 w 1058720"/>
              <a:gd name="connsiteY7" fmla="*/ 165821 h 984436"/>
              <a:gd name="connsiteX8" fmla="*/ 1056442 w 1058720"/>
              <a:gd name="connsiteY8" fmla="*/ 902596 h 984436"/>
              <a:gd name="connsiteX9" fmla="*/ 775532 w 1058720"/>
              <a:gd name="connsiteY9" fmla="*/ 974506 h 984436"/>
              <a:gd name="connsiteX10" fmla="*/ 522955 w 1058720"/>
              <a:gd name="connsiteY10" fmla="*/ 831776 h 984436"/>
              <a:gd name="connsiteX11" fmla="*/ 330703 w 1058720"/>
              <a:gd name="connsiteY11" fmla="*/ 839276 h 984436"/>
              <a:gd name="connsiteX12" fmla="*/ 279400 w 1058720"/>
              <a:gd name="connsiteY12" fmla="*/ 910171 h 984436"/>
              <a:gd name="connsiteX13" fmla="*/ 216820 w 1058720"/>
              <a:gd name="connsiteY13" fmla="*/ 971981 h 984436"/>
              <a:gd name="connsiteX14" fmla="*/ 58737 w 1058720"/>
              <a:gd name="connsiteY14" fmla="*/ 936459 h 984436"/>
              <a:gd name="connsiteX15" fmla="*/ 0 w 1058720"/>
              <a:gd name="connsiteY15" fmla="*/ 918934 h 984436"/>
              <a:gd name="connsiteX16" fmla="*/ 545 w 1058720"/>
              <a:gd name="connsiteY16" fmla="*/ 772225 h 984436"/>
              <a:gd name="connsiteX17" fmla="*/ 595 w 1058720"/>
              <a:gd name="connsiteY17" fmla="*/ 765190 h 984436"/>
              <a:gd name="connsiteX18" fmla="*/ 384 w 1058720"/>
              <a:gd name="connsiteY18" fmla="*/ 765190 h 984436"/>
              <a:gd name="connsiteX19" fmla="*/ 2290 w 1058720"/>
              <a:gd name="connsiteY19" fmla="*/ 238882 h 984436"/>
              <a:gd name="connsiteX20" fmla="*/ 36862 w 1058720"/>
              <a:gd name="connsiteY20" fmla="*/ 271035 h 984436"/>
              <a:gd name="connsiteX21" fmla="*/ 148773 w 1058720"/>
              <a:gd name="connsiteY21" fmla="*/ 326949 h 984436"/>
              <a:gd name="connsiteX22" fmla="*/ 404223 w 1058720"/>
              <a:gd name="connsiteY22" fmla="*/ 318509 h 984436"/>
              <a:gd name="connsiteX23" fmla="*/ 406656 w 1058720"/>
              <a:gd name="connsiteY23" fmla="*/ 235167 h 984436"/>
              <a:gd name="connsiteX24" fmla="*/ 316640 w 1058720"/>
              <a:gd name="connsiteY24" fmla="*/ 167649 h 984436"/>
              <a:gd name="connsiteX25" fmla="*/ 331237 w 1058720"/>
              <a:gd name="connsiteY25" fmla="*/ 70592 h 984436"/>
              <a:gd name="connsiteX26" fmla="*/ 446798 w 1058720"/>
              <a:gd name="connsiteY26" fmla="*/ 13624 h 984436"/>
              <a:gd name="connsiteX27" fmla="*/ 666352 w 1058720"/>
              <a:gd name="connsiteY27" fmla="*/ 72716 h 984436"/>
              <a:gd name="connsiteX0" fmla="*/ 613382 w 1058720"/>
              <a:gd name="connsiteY0" fmla="*/ 0 h 984436"/>
              <a:gd name="connsiteX1" fmla="*/ 665754 w 1058720"/>
              <a:gd name="connsiteY1" fmla="*/ 5184 h 984436"/>
              <a:gd name="connsiteX2" fmla="*/ 816591 w 1058720"/>
              <a:gd name="connsiteY2" fmla="*/ 84306 h 984436"/>
              <a:gd name="connsiteX3" fmla="*/ 770367 w 1058720"/>
              <a:gd name="connsiteY3" fmla="*/ 158154 h 984436"/>
              <a:gd name="connsiteX4" fmla="*/ 799561 w 1058720"/>
              <a:gd name="connsiteY4" fmla="*/ 229892 h 984436"/>
              <a:gd name="connsiteX5" fmla="*/ 957697 w 1058720"/>
              <a:gd name="connsiteY5" fmla="*/ 264706 h 984436"/>
              <a:gd name="connsiteX6" fmla="*/ 1036765 w 1058720"/>
              <a:gd name="connsiteY6" fmla="*/ 206682 h 984436"/>
              <a:gd name="connsiteX7" fmla="*/ 1058720 w 1058720"/>
              <a:gd name="connsiteY7" fmla="*/ 165821 h 984436"/>
              <a:gd name="connsiteX8" fmla="*/ 1056442 w 1058720"/>
              <a:gd name="connsiteY8" fmla="*/ 902596 h 984436"/>
              <a:gd name="connsiteX9" fmla="*/ 775532 w 1058720"/>
              <a:gd name="connsiteY9" fmla="*/ 974506 h 984436"/>
              <a:gd name="connsiteX10" fmla="*/ 522955 w 1058720"/>
              <a:gd name="connsiteY10" fmla="*/ 831776 h 984436"/>
              <a:gd name="connsiteX11" fmla="*/ 330703 w 1058720"/>
              <a:gd name="connsiteY11" fmla="*/ 839276 h 984436"/>
              <a:gd name="connsiteX12" fmla="*/ 279400 w 1058720"/>
              <a:gd name="connsiteY12" fmla="*/ 910171 h 984436"/>
              <a:gd name="connsiteX13" fmla="*/ 216820 w 1058720"/>
              <a:gd name="connsiteY13" fmla="*/ 971981 h 984436"/>
              <a:gd name="connsiteX14" fmla="*/ 58737 w 1058720"/>
              <a:gd name="connsiteY14" fmla="*/ 942770 h 984436"/>
              <a:gd name="connsiteX15" fmla="*/ 0 w 1058720"/>
              <a:gd name="connsiteY15" fmla="*/ 918934 h 984436"/>
              <a:gd name="connsiteX16" fmla="*/ 545 w 1058720"/>
              <a:gd name="connsiteY16" fmla="*/ 772225 h 984436"/>
              <a:gd name="connsiteX17" fmla="*/ 595 w 1058720"/>
              <a:gd name="connsiteY17" fmla="*/ 765190 h 984436"/>
              <a:gd name="connsiteX18" fmla="*/ 384 w 1058720"/>
              <a:gd name="connsiteY18" fmla="*/ 765190 h 984436"/>
              <a:gd name="connsiteX19" fmla="*/ 2290 w 1058720"/>
              <a:gd name="connsiteY19" fmla="*/ 238882 h 984436"/>
              <a:gd name="connsiteX20" fmla="*/ 36862 w 1058720"/>
              <a:gd name="connsiteY20" fmla="*/ 271035 h 984436"/>
              <a:gd name="connsiteX21" fmla="*/ 148773 w 1058720"/>
              <a:gd name="connsiteY21" fmla="*/ 326949 h 984436"/>
              <a:gd name="connsiteX22" fmla="*/ 404223 w 1058720"/>
              <a:gd name="connsiteY22" fmla="*/ 318509 h 984436"/>
              <a:gd name="connsiteX23" fmla="*/ 406656 w 1058720"/>
              <a:gd name="connsiteY23" fmla="*/ 235167 h 984436"/>
              <a:gd name="connsiteX24" fmla="*/ 316640 w 1058720"/>
              <a:gd name="connsiteY24" fmla="*/ 167649 h 984436"/>
              <a:gd name="connsiteX25" fmla="*/ 331237 w 1058720"/>
              <a:gd name="connsiteY25" fmla="*/ 70592 h 984436"/>
              <a:gd name="connsiteX26" fmla="*/ 446798 w 1058720"/>
              <a:gd name="connsiteY26" fmla="*/ 13624 h 984436"/>
              <a:gd name="connsiteX27" fmla="*/ 666352 w 1058720"/>
              <a:gd name="connsiteY27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8821 w 1066996"/>
              <a:gd name="connsiteY16" fmla="*/ 772225 h 984436"/>
              <a:gd name="connsiteX17" fmla="*/ 8871 w 1066996"/>
              <a:gd name="connsiteY17" fmla="*/ 765190 h 984436"/>
              <a:gd name="connsiteX18" fmla="*/ 8660 w 1066996"/>
              <a:gd name="connsiteY18" fmla="*/ 765190 h 984436"/>
              <a:gd name="connsiteX19" fmla="*/ 10566 w 1066996"/>
              <a:gd name="connsiteY19" fmla="*/ 238882 h 984436"/>
              <a:gd name="connsiteX20" fmla="*/ 45138 w 1066996"/>
              <a:gd name="connsiteY20" fmla="*/ 271035 h 984436"/>
              <a:gd name="connsiteX21" fmla="*/ 157049 w 1066996"/>
              <a:gd name="connsiteY21" fmla="*/ 326949 h 984436"/>
              <a:gd name="connsiteX22" fmla="*/ 412499 w 1066996"/>
              <a:gd name="connsiteY22" fmla="*/ 318509 h 984436"/>
              <a:gd name="connsiteX23" fmla="*/ 414932 w 1066996"/>
              <a:gd name="connsiteY23" fmla="*/ 235167 h 984436"/>
              <a:gd name="connsiteX24" fmla="*/ 324916 w 1066996"/>
              <a:gd name="connsiteY24" fmla="*/ 167649 h 984436"/>
              <a:gd name="connsiteX25" fmla="*/ 339513 w 1066996"/>
              <a:gd name="connsiteY25" fmla="*/ 70592 h 984436"/>
              <a:gd name="connsiteX26" fmla="*/ 455074 w 1066996"/>
              <a:gd name="connsiteY26" fmla="*/ 13624 h 984436"/>
              <a:gd name="connsiteX27" fmla="*/ 674628 w 1066996"/>
              <a:gd name="connsiteY27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8821 w 1066996"/>
              <a:gd name="connsiteY16" fmla="*/ 772225 h 984436"/>
              <a:gd name="connsiteX17" fmla="*/ 8871 w 1066996"/>
              <a:gd name="connsiteY17" fmla="*/ 765190 h 984436"/>
              <a:gd name="connsiteX18" fmla="*/ 8660 w 1066996"/>
              <a:gd name="connsiteY18" fmla="*/ 765190 h 984436"/>
              <a:gd name="connsiteX19" fmla="*/ 10566 w 1066996"/>
              <a:gd name="connsiteY19" fmla="*/ 238882 h 984436"/>
              <a:gd name="connsiteX20" fmla="*/ 45138 w 1066996"/>
              <a:gd name="connsiteY20" fmla="*/ 271035 h 984436"/>
              <a:gd name="connsiteX21" fmla="*/ 157049 w 1066996"/>
              <a:gd name="connsiteY21" fmla="*/ 326949 h 984436"/>
              <a:gd name="connsiteX22" fmla="*/ 412499 w 1066996"/>
              <a:gd name="connsiteY22" fmla="*/ 318509 h 984436"/>
              <a:gd name="connsiteX23" fmla="*/ 414932 w 1066996"/>
              <a:gd name="connsiteY23" fmla="*/ 235167 h 984436"/>
              <a:gd name="connsiteX24" fmla="*/ 324916 w 1066996"/>
              <a:gd name="connsiteY24" fmla="*/ 167649 h 984436"/>
              <a:gd name="connsiteX25" fmla="*/ 339513 w 1066996"/>
              <a:gd name="connsiteY25" fmla="*/ 70592 h 984436"/>
              <a:gd name="connsiteX26" fmla="*/ 455074 w 1066996"/>
              <a:gd name="connsiteY26" fmla="*/ 13624 h 984436"/>
              <a:gd name="connsiteX27" fmla="*/ 674628 w 1066996"/>
              <a:gd name="connsiteY27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8821 w 1066996"/>
              <a:gd name="connsiteY16" fmla="*/ 772225 h 984436"/>
              <a:gd name="connsiteX17" fmla="*/ 8871 w 1066996"/>
              <a:gd name="connsiteY17" fmla="*/ 765190 h 984436"/>
              <a:gd name="connsiteX18" fmla="*/ 10566 w 1066996"/>
              <a:gd name="connsiteY18" fmla="*/ 238882 h 984436"/>
              <a:gd name="connsiteX19" fmla="*/ 45138 w 1066996"/>
              <a:gd name="connsiteY19" fmla="*/ 271035 h 984436"/>
              <a:gd name="connsiteX20" fmla="*/ 157049 w 1066996"/>
              <a:gd name="connsiteY20" fmla="*/ 326949 h 984436"/>
              <a:gd name="connsiteX21" fmla="*/ 412499 w 1066996"/>
              <a:gd name="connsiteY21" fmla="*/ 318509 h 984436"/>
              <a:gd name="connsiteX22" fmla="*/ 414932 w 1066996"/>
              <a:gd name="connsiteY22" fmla="*/ 235167 h 984436"/>
              <a:gd name="connsiteX23" fmla="*/ 324916 w 1066996"/>
              <a:gd name="connsiteY23" fmla="*/ 167649 h 984436"/>
              <a:gd name="connsiteX24" fmla="*/ 339513 w 1066996"/>
              <a:gd name="connsiteY24" fmla="*/ 70592 h 984436"/>
              <a:gd name="connsiteX25" fmla="*/ 455074 w 1066996"/>
              <a:gd name="connsiteY25" fmla="*/ 13624 h 984436"/>
              <a:gd name="connsiteX26" fmla="*/ 674628 w 1066996"/>
              <a:gd name="connsiteY26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8821 w 1066996"/>
              <a:gd name="connsiteY16" fmla="*/ 772225 h 984436"/>
              <a:gd name="connsiteX17" fmla="*/ 10566 w 1066996"/>
              <a:gd name="connsiteY17" fmla="*/ 238882 h 984436"/>
              <a:gd name="connsiteX18" fmla="*/ 45138 w 1066996"/>
              <a:gd name="connsiteY18" fmla="*/ 271035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14932 w 1066996"/>
              <a:gd name="connsiteY21" fmla="*/ 235167 h 984436"/>
              <a:gd name="connsiteX22" fmla="*/ 324916 w 1066996"/>
              <a:gd name="connsiteY22" fmla="*/ 167649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25" fmla="*/ 674628 w 1066996"/>
              <a:gd name="connsiteY25" fmla="*/ 72716 h 984436"/>
              <a:gd name="connsiteX0" fmla="*/ 625035 w 1070373"/>
              <a:gd name="connsiteY0" fmla="*/ 0 h 984436"/>
              <a:gd name="connsiteX1" fmla="*/ 677407 w 1070373"/>
              <a:gd name="connsiteY1" fmla="*/ 5184 h 984436"/>
              <a:gd name="connsiteX2" fmla="*/ 828244 w 1070373"/>
              <a:gd name="connsiteY2" fmla="*/ 84306 h 984436"/>
              <a:gd name="connsiteX3" fmla="*/ 782020 w 1070373"/>
              <a:gd name="connsiteY3" fmla="*/ 158154 h 984436"/>
              <a:gd name="connsiteX4" fmla="*/ 811214 w 1070373"/>
              <a:gd name="connsiteY4" fmla="*/ 229892 h 984436"/>
              <a:gd name="connsiteX5" fmla="*/ 969350 w 1070373"/>
              <a:gd name="connsiteY5" fmla="*/ 264706 h 984436"/>
              <a:gd name="connsiteX6" fmla="*/ 1048418 w 1070373"/>
              <a:gd name="connsiteY6" fmla="*/ 206682 h 984436"/>
              <a:gd name="connsiteX7" fmla="*/ 1070373 w 1070373"/>
              <a:gd name="connsiteY7" fmla="*/ 165821 h 984436"/>
              <a:gd name="connsiteX8" fmla="*/ 1068095 w 1070373"/>
              <a:gd name="connsiteY8" fmla="*/ 902596 h 984436"/>
              <a:gd name="connsiteX9" fmla="*/ 787185 w 1070373"/>
              <a:gd name="connsiteY9" fmla="*/ 974506 h 984436"/>
              <a:gd name="connsiteX10" fmla="*/ 534608 w 1070373"/>
              <a:gd name="connsiteY10" fmla="*/ 831776 h 984436"/>
              <a:gd name="connsiteX11" fmla="*/ 342356 w 1070373"/>
              <a:gd name="connsiteY11" fmla="*/ 839276 h 984436"/>
              <a:gd name="connsiteX12" fmla="*/ 291053 w 1070373"/>
              <a:gd name="connsiteY12" fmla="*/ 910171 h 984436"/>
              <a:gd name="connsiteX13" fmla="*/ 228473 w 1070373"/>
              <a:gd name="connsiteY13" fmla="*/ 971981 h 984436"/>
              <a:gd name="connsiteX14" fmla="*/ 70390 w 1070373"/>
              <a:gd name="connsiteY14" fmla="*/ 942770 h 984436"/>
              <a:gd name="connsiteX15" fmla="*/ 3377 w 1070373"/>
              <a:gd name="connsiteY15" fmla="*/ 923984 h 984436"/>
              <a:gd name="connsiteX16" fmla="*/ 13943 w 1070373"/>
              <a:gd name="connsiteY16" fmla="*/ 238882 h 984436"/>
              <a:gd name="connsiteX17" fmla="*/ 48515 w 1070373"/>
              <a:gd name="connsiteY17" fmla="*/ 271035 h 984436"/>
              <a:gd name="connsiteX18" fmla="*/ 160426 w 1070373"/>
              <a:gd name="connsiteY18" fmla="*/ 326949 h 984436"/>
              <a:gd name="connsiteX19" fmla="*/ 415876 w 1070373"/>
              <a:gd name="connsiteY19" fmla="*/ 318509 h 984436"/>
              <a:gd name="connsiteX20" fmla="*/ 418309 w 1070373"/>
              <a:gd name="connsiteY20" fmla="*/ 235167 h 984436"/>
              <a:gd name="connsiteX21" fmla="*/ 328293 w 1070373"/>
              <a:gd name="connsiteY21" fmla="*/ 167649 h 984436"/>
              <a:gd name="connsiteX22" fmla="*/ 342890 w 1070373"/>
              <a:gd name="connsiteY22" fmla="*/ 70592 h 984436"/>
              <a:gd name="connsiteX23" fmla="*/ 458451 w 1070373"/>
              <a:gd name="connsiteY23" fmla="*/ 13624 h 984436"/>
              <a:gd name="connsiteX24" fmla="*/ 678005 w 1070373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10566 w 1066996"/>
              <a:gd name="connsiteY16" fmla="*/ 238882 h 984436"/>
              <a:gd name="connsiteX17" fmla="*/ 45138 w 1066996"/>
              <a:gd name="connsiteY17" fmla="*/ 271035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5138 w 1066996"/>
              <a:gd name="connsiteY17" fmla="*/ 271035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5138 w 1066996"/>
              <a:gd name="connsiteY17" fmla="*/ 271035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5138 w 1066996"/>
              <a:gd name="connsiteY17" fmla="*/ 271035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5138 w 1066996"/>
              <a:gd name="connsiteY17" fmla="*/ 271035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5138 w 1066996"/>
              <a:gd name="connsiteY17" fmla="*/ 271035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25968 w 1066996"/>
              <a:gd name="connsiteY20" fmla="*/ 233904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25968 w 1066996"/>
              <a:gd name="connsiteY20" fmla="*/ 233904 h 984436"/>
              <a:gd name="connsiteX21" fmla="*/ 325836 w 1066996"/>
              <a:gd name="connsiteY21" fmla="*/ 155025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25968 w 1066996"/>
              <a:gd name="connsiteY20" fmla="*/ 233904 h 984436"/>
              <a:gd name="connsiteX21" fmla="*/ 325836 w 1066996"/>
              <a:gd name="connsiteY21" fmla="*/ 155025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0" fmla="*/ 621658 w 1066996"/>
              <a:gd name="connsiteY0" fmla="*/ 1695 h 986131"/>
              <a:gd name="connsiteX1" fmla="*/ 674030 w 1066996"/>
              <a:gd name="connsiteY1" fmla="*/ 6879 h 986131"/>
              <a:gd name="connsiteX2" fmla="*/ 817510 w 1066996"/>
              <a:gd name="connsiteY2" fmla="*/ 73377 h 986131"/>
              <a:gd name="connsiteX3" fmla="*/ 778643 w 1066996"/>
              <a:gd name="connsiteY3" fmla="*/ 159849 h 986131"/>
              <a:gd name="connsiteX4" fmla="*/ 807837 w 1066996"/>
              <a:gd name="connsiteY4" fmla="*/ 231587 h 986131"/>
              <a:gd name="connsiteX5" fmla="*/ 965973 w 1066996"/>
              <a:gd name="connsiteY5" fmla="*/ 266401 h 986131"/>
              <a:gd name="connsiteX6" fmla="*/ 1045041 w 1066996"/>
              <a:gd name="connsiteY6" fmla="*/ 208377 h 986131"/>
              <a:gd name="connsiteX7" fmla="*/ 1066996 w 1066996"/>
              <a:gd name="connsiteY7" fmla="*/ 167516 h 986131"/>
              <a:gd name="connsiteX8" fmla="*/ 1064718 w 1066996"/>
              <a:gd name="connsiteY8" fmla="*/ 904291 h 986131"/>
              <a:gd name="connsiteX9" fmla="*/ 783808 w 1066996"/>
              <a:gd name="connsiteY9" fmla="*/ 976201 h 986131"/>
              <a:gd name="connsiteX10" fmla="*/ 531231 w 1066996"/>
              <a:gd name="connsiteY10" fmla="*/ 833471 h 986131"/>
              <a:gd name="connsiteX11" fmla="*/ 338979 w 1066996"/>
              <a:gd name="connsiteY11" fmla="*/ 840971 h 986131"/>
              <a:gd name="connsiteX12" fmla="*/ 287676 w 1066996"/>
              <a:gd name="connsiteY12" fmla="*/ 911866 h 986131"/>
              <a:gd name="connsiteX13" fmla="*/ 225096 w 1066996"/>
              <a:gd name="connsiteY13" fmla="*/ 973676 h 986131"/>
              <a:gd name="connsiteX14" fmla="*/ 67013 w 1066996"/>
              <a:gd name="connsiteY14" fmla="*/ 944465 h 986131"/>
              <a:gd name="connsiteX15" fmla="*/ 0 w 1066996"/>
              <a:gd name="connsiteY15" fmla="*/ 925679 h 986131"/>
              <a:gd name="connsiteX16" fmla="*/ 4129 w 1066996"/>
              <a:gd name="connsiteY16" fmla="*/ 220378 h 986131"/>
              <a:gd name="connsiteX17" fmla="*/ 46977 w 1066996"/>
              <a:gd name="connsiteY17" fmla="*/ 271467 h 986131"/>
              <a:gd name="connsiteX18" fmla="*/ 157049 w 1066996"/>
              <a:gd name="connsiteY18" fmla="*/ 328644 h 986131"/>
              <a:gd name="connsiteX19" fmla="*/ 412499 w 1066996"/>
              <a:gd name="connsiteY19" fmla="*/ 320204 h 986131"/>
              <a:gd name="connsiteX20" fmla="*/ 425968 w 1066996"/>
              <a:gd name="connsiteY20" fmla="*/ 235599 h 986131"/>
              <a:gd name="connsiteX21" fmla="*/ 325836 w 1066996"/>
              <a:gd name="connsiteY21" fmla="*/ 156720 h 986131"/>
              <a:gd name="connsiteX22" fmla="*/ 339513 w 1066996"/>
              <a:gd name="connsiteY22" fmla="*/ 72287 h 986131"/>
              <a:gd name="connsiteX23" fmla="*/ 455074 w 1066996"/>
              <a:gd name="connsiteY23" fmla="*/ 15319 h 986131"/>
              <a:gd name="connsiteX0" fmla="*/ 621658 w 1066996"/>
              <a:gd name="connsiteY0" fmla="*/ 1695 h 986131"/>
              <a:gd name="connsiteX1" fmla="*/ 674030 w 1066996"/>
              <a:gd name="connsiteY1" fmla="*/ 6879 h 986131"/>
              <a:gd name="connsiteX2" fmla="*/ 769877 w 1066996"/>
              <a:gd name="connsiteY2" fmla="*/ 40489 h 986131"/>
              <a:gd name="connsiteX3" fmla="*/ 817510 w 1066996"/>
              <a:gd name="connsiteY3" fmla="*/ 73377 h 986131"/>
              <a:gd name="connsiteX4" fmla="*/ 778643 w 1066996"/>
              <a:gd name="connsiteY4" fmla="*/ 159849 h 986131"/>
              <a:gd name="connsiteX5" fmla="*/ 807837 w 1066996"/>
              <a:gd name="connsiteY5" fmla="*/ 231587 h 986131"/>
              <a:gd name="connsiteX6" fmla="*/ 965973 w 1066996"/>
              <a:gd name="connsiteY6" fmla="*/ 266401 h 986131"/>
              <a:gd name="connsiteX7" fmla="*/ 1045041 w 1066996"/>
              <a:gd name="connsiteY7" fmla="*/ 208377 h 986131"/>
              <a:gd name="connsiteX8" fmla="*/ 1066996 w 1066996"/>
              <a:gd name="connsiteY8" fmla="*/ 167516 h 986131"/>
              <a:gd name="connsiteX9" fmla="*/ 1064718 w 1066996"/>
              <a:gd name="connsiteY9" fmla="*/ 904291 h 986131"/>
              <a:gd name="connsiteX10" fmla="*/ 783808 w 1066996"/>
              <a:gd name="connsiteY10" fmla="*/ 976201 h 986131"/>
              <a:gd name="connsiteX11" fmla="*/ 531231 w 1066996"/>
              <a:gd name="connsiteY11" fmla="*/ 833471 h 986131"/>
              <a:gd name="connsiteX12" fmla="*/ 338979 w 1066996"/>
              <a:gd name="connsiteY12" fmla="*/ 840971 h 986131"/>
              <a:gd name="connsiteX13" fmla="*/ 287676 w 1066996"/>
              <a:gd name="connsiteY13" fmla="*/ 911866 h 986131"/>
              <a:gd name="connsiteX14" fmla="*/ 225096 w 1066996"/>
              <a:gd name="connsiteY14" fmla="*/ 973676 h 986131"/>
              <a:gd name="connsiteX15" fmla="*/ 67013 w 1066996"/>
              <a:gd name="connsiteY15" fmla="*/ 944465 h 986131"/>
              <a:gd name="connsiteX16" fmla="*/ 0 w 1066996"/>
              <a:gd name="connsiteY16" fmla="*/ 925679 h 986131"/>
              <a:gd name="connsiteX17" fmla="*/ 4129 w 1066996"/>
              <a:gd name="connsiteY17" fmla="*/ 220378 h 986131"/>
              <a:gd name="connsiteX18" fmla="*/ 46977 w 1066996"/>
              <a:gd name="connsiteY18" fmla="*/ 271467 h 986131"/>
              <a:gd name="connsiteX19" fmla="*/ 157049 w 1066996"/>
              <a:gd name="connsiteY19" fmla="*/ 328644 h 986131"/>
              <a:gd name="connsiteX20" fmla="*/ 412499 w 1066996"/>
              <a:gd name="connsiteY20" fmla="*/ 320204 h 986131"/>
              <a:gd name="connsiteX21" fmla="*/ 425968 w 1066996"/>
              <a:gd name="connsiteY21" fmla="*/ 235599 h 986131"/>
              <a:gd name="connsiteX22" fmla="*/ 325836 w 1066996"/>
              <a:gd name="connsiteY22" fmla="*/ 156720 h 986131"/>
              <a:gd name="connsiteX23" fmla="*/ 339513 w 1066996"/>
              <a:gd name="connsiteY23" fmla="*/ 72287 h 986131"/>
              <a:gd name="connsiteX24" fmla="*/ 455074 w 1066996"/>
              <a:gd name="connsiteY24" fmla="*/ 15319 h 986131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817510 w 1066996"/>
              <a:gd name="connsiteY3" fmla="*/ 71682 h 984436"/>
              <a:gd name="connsiteX4" fmla="*/ 778643 w 1066996"/>
              <a:gd name="connsiteY4" fmla="*/ 158154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815671 w 1066996"/>
              <a:gd name="connsiteY3" fmla="*/ 90618 h 984436"/>
              <a:gd name="connsiteX4" fmla="*/ 778643 w 1066996"/>
              <a:gd name="connsiteY4" fmla="*/ 158154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815671 w 1066996"/>
              <a:gd name="connsiteY3" fmla="*/ 90618 h 984436"/>
              <a:gd name="connsiteX4" fmla="*/ 769447 w 1066996"/>
              <a:gd name="connsiteY4" fmla="*/ 166991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815671 w 1066996"/>
              <a:gd name="connsiteY3" fmla="*/ 90618 h 984436"/>
              <a:gd name="connsiteX4" fmla="*/ 769447 w 1066996"/>
              <a:gd name="connsiteY4" fmla="*/ 161941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815671 w 1066996"/>
              <a:gd name="connsiteY3" fmla="*/ 90618 h 984436"/>
              <a:gd name="connsiteX4" fmla="*/ 769447 w 1066996"/>
              <a:gd name="connsiteY4" fmla="*/ 156891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794520 w 1066996"/>
              <a:gd name="connsiteY3" fmla="*/ 99455 h 984436"/>
              <a:gd name="connsiteX4" fmla="*/ 769447 w 1066996"/>
              <a:gd name="connsiteY4" fmla="*/ 156891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794520 w 1066996"/>
              <a:gd name="connsiteY3" fmla="*/ 99455 h 984436"/>
              <a:gd name="connsiteX4" fmla="*/ 769447 w 1066996"/>
              <a:gd name="connsiteY4" fmla="*/ 156891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794520 w 1066996"/>
              <a:gd name="connsiteY3" fmla="*/ 109555 h 984436"/>
              <a:gd name="connsiteX4" fmla="*/ 769447 w 1066996"/>
              <a:gd name="connsiteY4" fmla="*/ 156891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1690 h 986126"/>
              <a:gd name="connsiteX1" fmla="*/ 674030 w 1066996"/>
              <a:gd name="connsiteY1" fmla="*/ 6874 h 986126"/>
              <a:gd name="connsiteX2" fmla="*/ 814938 w 1066996"/>
              <a:gd name="connsiteY2" fmla="*/ 73307 h 986126"/>
              <a:gd name="connsiteX3" fmla="*/ 794520 w 1066996"/>
              <a:gd name="connsiteY3" fmla="*/ 111245 h 986126"/>
              <a:gd name="connsiteX4" fmla="*/ 769447 w 1066996"/>
              <a:gd name="connsiteY4" fmla="*/ 158581 h 986126"/>
              <a:gd name="connsiteX5" fmla="*/ 807837 w 1066996"/>
              <a:gd name="connsiteY5" fmla="*/ 231582 h 986126"/>
              <a:gd name="connsiteX6" fmla="*/ 965973 w 1066996"/>
              <a:gd name="connsiteY6" fmla="*/ 266396 h 986126"/>
              <a:gd name="connsiteX7" fmla="*/ 1045041 w 1066996"/>
              <a:gd name="connsiteY7" fmla="*/ 208372 h 986126"/>
              <a:gd name="connsiteX8" fmla="*/ 1066996 w 1066996"/>
              <a:gd name="connsiteY8" fmla="*/ 167511 h 986126"/>
              <a:gd name="connsiteX9" fmla="*/ 1064718 w 1066996"/>
              <a:gd name="connsiteY9" fmla="*/ 904286 h 986126"/>
              <a:gd name="connsiteX10" fmla="*/ 783808 w 1066996"/>
              <a:gd name="connsiteY10" fmla="*/ 976196 h 986126"/>
              <a:gd name="connsiteX11" fmla="*/ 531231 w 1066996"/>
              <a:gd name="connsiteY11" fmla="*/ 833466 h 986126"/>
              <a:gd name="connsiteX12" fmla="*/ 338979 w 1066996"/>
              <a:gd name="connsiteY12" fmla="*/ 840966 h 986126"/>
              <a:gd name="connsiteX13" fmla="*/ 287676 w 1066996"/>
              <a:gd name="connsiteY13" fmla="*/ 911861 h 986126"/>
              <a:gd name="connsiteX14" fmla="*/ 225096 w 1066996"/>
              <a:gd name="connsiteY14" fmla="*/ 973671 h 986126"/>
              <a:gd name="connsiteX15" fmla="*/ 67013 w 1066996"/>
              <a:gd name="connsiteY15" fmla="*/ 944460 h 986126"/>
              <a:gd name="connsiteX16" fmla="*/ 0 w 1066996"/>
              <a:gd name="connsiteY16" fmla="*/ 925674 h 986126"/>
              <a:gd name="connsiteX17" fmla="*/ 4129 w 1066996"/>
              <a:gd name="connsiteY17" fmla="*/ 220373 h 986126"/>
              <a:gd name="connsiteX18" fmla="*/ 46977 w 1066996"/>
              <a:gd name="connsiteY18" fmla="*/ 271462 h 986126"/>
              <a:gd name="connsiteX19" fmla="*/ 157049 w 1066996"/>
              <a:gd name="connsiteY19" fmla="*/ 328639 h 986126"/>
              <a:gd name="connsiteX20" fmla="*/ 412499 w 1066996"/>
              <a:gd name="connsiteY20" fmla="*/ 320199 h 986126"/>
              <a:gd name="connsiteX21" fmla="*/ 425968 w 1066996"/>
              <a:gd name="connsiteY21" fmla="*/ 235594 h 986126"/>
              <a:gd name="connsiteX22" fmla="*/ 325836 w 1066996"/>
              <a:gd name="connsiteY22" fmla="*/ 156715 h 986126"/>
              <a:gd name="connsiteX23" fmla="*/ 339513 w 1066996"/>
              <a:gd name="connsiteY23" fmla="*/ 72282 h 986126"/>
              <a:gd name="connsiteX24" fmla="*/ 455074 w 1066996"/>
              <a:gd name="connsiteY24" fmla="*/ 15314 h 986126"/>
              <a:gd name="connsiteX0" fmla="*/ 621658 w 1066996"/>
              <a:gd name="connsiteY0" fmla="*/ 1690 h 986126"/>
              <a:gd name="connsiteX1" fmla="*/ 674030 w 1066996"/>
              <a:gd name="connsiteY1" fmla="*/ 6874 h 986126"/>
              <a:gd name="connsiteX2" fmla="*/ 814938 w 1066996"/>
              <a:gd name="connsiteY2" fmla="*/ 73307 h 986126"/>
              <a:gd name="connsiteX3" fmla="*/ 794520 w 1066996"/>
              <a:gd name="connsiteY3" fmla="*/ 111245 h 986126"/>
              <a:gd name="connsiteX4" fmla="*/ 769447 w 1066996"/>
              <a:gd name="connsiteY4" fmla="*/ 158581 h 986126"/>
              <a:gd name="connsiteX5" fmla="*/ 807837 w 1066996"/>
              <a:gd name="connsiteY5" fmla="*/ 231582 h 986126"/>
              <a:gd name="connsiteX6" fmla="*/ 965973 w 1066996"/>
              <a:gd name="connsiteY6" fmla="*/ 266396 h 986126"/>
              <a:gd name="connsiteX7" fmla="*/ 1045041 w 1066996"/>
              <a:gd name="connsiteY7" fmla="*/ 208372 h 986126"/>
              <a:gd name="connsiteX8" fmla="*/ 1066996 w 1066996"/>
              <a:gd name="connsiteY8" fmla="*/ 167511 h 986126"/>
              <a:gd name="connsiteX9" fmla="*/ 1064718 w 1066996"/>
              <a:gd name="connsiteY9" fmla="*/ 904286 h 986126"/>
              <a:gd name="connsiteX10" fmla="*/ 783808 w 1066996"/>
              <a:gd name="connsiteY10" fmla="*/ 976196 h 986126"/>
              <a:gd name="connsiteX11" fmla="*/ 531231 w 1066996"/>
              <a:gd name="connsiteY11" fmla="*/ 833466 h 986126"/>
              <a:gd name="connsiteX12" fmla="*/ 338979 w 1066996"/>
              <a:gd name="connsiteY12" fmla="*/ 840966 h 986126"/>
              <a:gd name="connsiteX13" fmla="*/ 287676 w 1066996"/>
              <a:gd name="connsiteY13" fmla="*/ 911861 h 986126"/>
              <a:gd name="connsiteX14" fmla="*/ 225096 w 1066996"/>
              <a:gd name="connsiteY14" fmla="*/ 973671 h 986126"/>
              <a:gd name="connsiteX15" fmla="*/ 67013 w 1066996"/>
              <a:gd name="connsiteY15" fmla="*/ 944460 h 986126"/>
              <a:gd name="connsiteX16" fmla="*/ 0 w 1066996"/>
              <a:gd name="connsiteY16" fmla="*/ 925674 h 986126"/>
              <a:gd name="connsiteX17" fmla="*/ 4129 w 1066996"/>
              <a:gd name="connsiteY17" fmla="*/ 220373 h 986126"/>
              <a:gd name="connsiteX18" fmla="*/ 46977 w 1066996"/>
              <a:gd name="connsiteY18" fmla="*/ 271462 h 986126"/>
              <a:gd name="connsiteX19" fmla="*/ 157049 w 1066996"/>
              <a:gd name="connsiteY19" fmla="*/ 328639 h 986126"/>
              <a:gd name="connsiteX20" fmla="*/ 412499 w 1066996"/>
              <a:gd name="connsiteY20" fmla="*/ 320199 h 986126"/>
              <a:gd name="connsiteX21" fmla="*/ 425968 w 1066996"/>
              <a:gd name="connsiteY21" fmla="*/ 235594 h 986126"/>
              <a:gd name="connsiteX22" fmla="*/ 325836 w 1066996"/>
              <a:gd name="connsiteY22" fmla="*/ 156715 h 986126"/>
              <a:gd name="connsiteX23" fmla="*/ 339513 w 1066996"/>
              <a:gd name="connsiteY23" fmla="*/ 72282 h 986126"/>
              <a:gd name="connsiteX24" fmla="*/ 455074 w 1066996"/>
              <a:gd name="connsiteY24" fmla="*/ 15314 h 986126"/>
              <a:gd name="connsiteX0" fmla="*/ 621658 w 1066996"/>
              <a:gd name="connsiteY0" fmla="*/ 1690 h 986126"/>
              <a:gd name="connsiteX1" fmla="*/ 674030 w 1066996"/>
              <a:gd name="connsiteY1" fmla="*/ 6874 h 986126"/>
              <a:gd name="connsiteX2" fmla="*/ 814938 w 1066996"/>
              <a:gd name="connsiteY2" fmla="*/ 73307 h 986126"/>
              <a:gd name="connsiteX3" fmla="*/ 794520 w 1066996"/>
              <a:gd name="connsiteY3" fmla="*/ 111245 h 986126"/>
              <a:gd name="connsiteX4" fmla="*/ 769447 w 1066996"/>
              <a:gd name="connsiteY4" fmla="*/ 158581 h 986126"/>
              <a:gd name="connsiteX5" fmla="*/ 807837 w 1066996"/>
              <a:gd name="connsiteY5" fmla="*/ 231582 h 986126"/>
              <a:gd name="connsiteX6" fmla="*/ 965973 w 1066996"/>
              <a:gd name="connsiteY6" fmla="*/ 266396 h 986126"/>
              <a:gd name="connsiteX7" fmla="*/ 1045041 w 1066996"/>
              <a:gd name="connsiteY7" fmla="*/ 208372 h 986126"/>
              <a:gd name="connsiteX8" fmla="*/ 1066996 w 1066996"/>
              <a:gd name="connsiteY8" fmla="*/ 167511 h 986126"/>
              <a:gd name="connsiteX9" fmla="*/ 1064718 w 1066996"/>
              <a:gd name="connsiteY9" fmla="*/ 904286 h 986126"/>
              <a:gd name="connsiteX10" fmla="*/ 783808 w 1066996"/>
              <a:gd name="connsiteY10" fmla="*/ 976196 h 986126"/>
              <a:gd name="connsiteX11" fmla="*/ 531231 w 1066996"/>
              <a:gd name="connsiteY11" fmla="*/ 833466 h 986126"/>
              <a:gd name="connsiteX12" fmla="*/ 338979 w 1066996"/>
              <a:gd name="connsiteY12" fmla="*/ 840966 h 986126"/>
              <a:gd name="connsiteX13" fmla="*/ 287676 w 1066996"/>
              <a:gd name="connsiteY13" fmla="*/ 911861 h 986126"/>
              <a:gd name="connsiteX14" fmla="*/ 225096 w 1066996"/>
              <a:gd name="connsiteY14" fmla="*/ 973671 h 986126"/>
              <a:gd name="connsiteX15" fmla="*/ 67013 w 1066996"/>
              <a:gd name="connsiteY15" fmla="*/ 944460 h 986126"/>
              <a:gd name="connsiteX16" fmla="*/ 0 w 1066996"/>
              <a:gd name="connsiteY16" fmla="*/ 925674 h 986126"/>
              <a:gd name="connsiteX17" fmla="*/ 4129 w 1066996"/>
              <a:gd name="connsiteY17" fmla="*/ 220373 h 986126"/>
              <a:gd name="connsiteX18" fmla="*/ 46977 w 1066996"/>
              <a:gd name="connsiteY18" fmla="*/ 271462 h 986126"/>
              <a:gd name="connsiteX19" fmla="*/ 157049 w 1066996"/>
              <a:gd name="connsiteY19" fmla="*/ 328639 h 986126"/>
              <a:gd name="connsiteX20" fmla="*/ 412499 w 1066996"/>
              <a:gd name="connsiteY20" fmla="*/ 320199 h 986126"/>
              <a:gd name="connsiteX21" fmla="*/ 425968 w 1066996"/>
              <a:gd name="connsiteY21" fmla="*/ 235594 h 986126"/>
              <a:gd name="connsiteX22" fmla="*/ 325836 w 1066996"/>
              <a:gd name="connsiteY22" fmla="*/ 156715 h 986126"/>
              <a:gd name="connsiteX23" fmla="*/ 339513 w 1066996"/>
              <a:gd name="connsiteY23" fmla="*/ 72282 h 986126"/>
              <a:gd name="connsiteX24" fmla="*/ 455074 w 1066996"/>
              <a:gd name="connsiteY24" fmla="*/ 15314 h 986126"/>
              <a:gd name="connsiteX0" fmla="*/ 621658 w 1066996"/>
              <a:gd name="connsiteY0" fmla="*/ 1861 h 986297"/>
              <a:gd name="connsiteX1" fmla="*/ 674030 w 1066996"/>
              <a:gd name="connsiteY1" fmla="*/ 7045 h 986297"/>
              <a:gd name="connsiteX2" fmla="*/ 822295 w 1066996"/>
              <a:gd name="connsiteY2" fmla="*/ 76003 h 986297"/>
              <a:gd name="connsiteX3" fmla="*/ 794520 w 1066996"/>
              <a:gd name="connsiteY3" fmla="*/ 111416 h 986297"/>
              <a:gd name="connsiteX4" fmla="*/ 769447 w 1066996"/>
              <a:gd name="connsiteY4" fmla="*/ 158752 h 986297"/>
              <a:gd name="connsiteX5" fmla="*/ 807837 w 1066996"/>
              <a:gd name="connsiteY5" fmla="*/ 231753 h 986297"/>
              <a:gd name="connsiteX6" fmla="*/ 965973 w 1066996"/>
              <a:gd name="connsiteY6" fmla="*/ 266567 h 986297"/>
              <a:gd name="connsiteX7" fmla="*/ 1045041 w 1066996"/>
              <a:gd name="connsiteY7" fmla="*/ 208543 h 986297"/>
              <a:gd name="connsiteX8" fmla="*/ 1066996 w 1066996"/>
              <a:gd name="connsiteY8" fmla="*/ 167682 h 986297"/>
              <a:gd name="connsiteX9" fmla="*/ 1064718 w 1066996"/>
              <a:gd name="connsiteY9" fmla="*/ 904457 h 986297"/>
              <a:gd name="connsiteX10" fmla="*/ 783808 w 1066996"/>
              <a:gd name="connsiteY10" fmla="*/ 976367 h 986297"/>
              <a:gd name="connsiteX11" fmla="*/ 531231 w 1066996"/>
              <a:gd name="connsiteY11" fmla="*/ 833637 h 986297"/>
              <a:gd name="connsiteX12" fmla="*/ 338979 w 1066996"/>
              <a:gd name="connsiteY12" fmla="*/ 841137 h 986297"/>
              <a:gd name="connsiteX13" fmla="*/ 287676 w 1066996"/>
              <a:gd name="connsiteY13" fmla="*/ 912032 h 986297"/>
              <a:gd name="connsiteX14" fmla="*/ 225096 w 1066996"/>
              <a:gd name="connsiteY14" fmla="*/ 973842 h 986297"/>
              <a:gd name="connsiteX15" fmla="*/ 67013 w 1066996"/>
              <a:gd name="connsiteY15" fmla="*/ 944631 h 986297"/>
              <a:gd name="connsiteX16" fmla="*/ 0 w 1066996"/>
              <a:gd name="connsiteY16" fmla="*/ 925845 h 986297"/>
              <a:gd name="connsiteX17" fmla="*/ 4129 w 1066996"/>
              <a:gd name="connsiteY17" fmla="*/ 220544 h 986297"/>
              <a:gd name="connsiteX18" fmla="*/ 46977 w 1066996"/>
              <a:gd name="connsiteY18" fmla="*/ 271633 h 986297"/>
              <a:gd name="connsiteX19" fmla="*/ 157049 w 1066996"/>
              <a:gd name="connsiteY19" fmla="*/ 328810 h 986297"/>
              <a:gd name="connsiteX20" fmla="*/ 412499 w 1066996"/>
              <a:gd name="connsiteY20" fmla="*/ 320370 h 986297"/>
              <a:gd name="connsiteX21" fmla="*/ 425968 w 1066996"/>
              <a:gd name="connsiteY21" fmla="*/ 235765 h 986297"/>
              <a:gd name="connsiteX22" fmla="*/ 325836 w 1066996"/>
              <a:gd name="connsiteY22" fmla="*/ 156886 h 986297"/>
              <a:gd name="connsiteX23" fmla="*/ 339513 w 1066996"/>
              <a:gd name="connsiteY23" fmla="*/ 72453 h 986297"/>
              <a:gd name="connsiteX24" fmla="*/ 455074 w 1066996"/>
              <a:gd name="connsiteY24" fmla="*/ 15485 h 986297"/>
              <a:gd name="connsiteX0" fmla="*/ 621658 w 1066996"/>
              <a:gd name="connsiteY0" fmla="*/ 1522 h 985958"/>
              <a:gd name="connsiteX1" fmla="*/ 674030 w 1066996"/>
              <a:gd name="connsiteY1" fmla="*/ 6706 h 985958"/>
              <a:gd name="connsiteX2" fmla="*/ 821375 w 1066996"/>
              <a:gd name="connsiteY2" fmla="*/ 70614 h 985958"/>
              <a:gd name="connsiteX3" fmla="*/ 794520 w 1066996"/>
              <a:gd name="connsiteY3" fmla="*/ 111077 h 985958"/>
              <a:gd name="connsiteX4" fmla="*/ 769447 w 1066996"/>
              <a:gd name="connsiteY4" fmla="*/ 158413 h 985958"/>
              <a:gd name="connsiteX5" fmla="*/ 807837 w 1066996"/>
              <a:gd name="connsiteY5" fmla="*/ 231414 h 985958"/>
              <a:gd name="connsiteX6" fmla="*/ 965973 w 1066996"/>
              <a:gd name="connsiteY6" fmla="*/ 266228 h 985958"/>
              <a:gd name="connsiteX7" fmla="*/ 1045041 w 1066996"/>
              <a:gd name="connsiteY7" fmla="*/ 208204 h 985958"/>
              <a:gd name="connsiteX8" fmla="*/ 1066996 w 1066996"/>
              <a:gd name="connsiteY8" fmla="*/ 167343 h 985958"/>
              <a:gd name="connsiteX9" fmla="*/ 1064718 w 1066996"/>
              <a:gd name="connsiteY9" fmla="*/ 904118 h 985958"/>
              <a:gd name="connsiteX10" fmla="*/ 783808 w 1066996"/>
              <a:gd name="connsiteY10" fmla="*/ 976028 h 985958"/>
              <a:gd name="connsiteX11" fmla="*/ 531231 w 1066996"/>
              <a:gd name="connsiteY11" fmla="*/ 833298 h 985958"/>
              <a:gd name="connsiteX12" fmla="*/ 338979 w 1066996"/>
              <a:gd name="connsiteY12" fmla="*/ 840798 h 985958"/>
              <a:gd name="connsiteX13" fmla="*/ 287676 w 1066996"/>
              <a:gd name="connsiteY13" fmla="*/ 911693 h 985958"/>
              <a:gd name="connsiteX14" fmla="*/ 225096 w 1066996"/>
              <a:gd name="connsiteY14" fmla="*/ 973503 h 985958"/>
              <a:gd name="connsiteX15" fmla="*/ 67013 w 1066996"/>
              <a:gd name="connsiteY15" fmla="*/ 944292 h 985958"/>
              <a:gd name="connsiteX16" fmla="*/ 0 w 1066996"/>
              <a:gd name="connsiteY16" fmla="*/ 925506 h 985958"/>
              <a:gd name="connsiteX17" fmla="*/ 4129 w 1066996"/>
              <a:gd name="connsiteY17" fmla="*/ 220205 h 985958"/>
              <a:gd name="connsiteX18" fmla="*/ 46977 w 1066996"/>
              <a:gd name="connsiteY18" fmla="*/ 271294 h 985958"/>
              <a:gd name="connsiteX19" fmla="*/ 157049 w 1066996"/>
              <a:gd name="connsiteY19" fmla="*/ 328471 h 985958"/>
              <a:gd name="connsiteX20" fmla="*/ 412499 w 1066996"/>
              <a:gd name="connsiteY20" fmla="*/ 320031 h 985958"/>
              <a:gd name="connsiteX21" fmla="*/ 425968 w 1066996"/>
              <a:gd name="connsiteY21" fmla="*/ 235426 h 985958"/>
              <a:gd name="connsiteX22" fmla="*/ 325836 w 1066996"/>
              <a:gd name="connsiteY22" fmla="*/ 156547 h 985958"/>
              <a:gd name="connsiteX23" fmla="*/ 339513 w 1066996"/>
              <a:gd name="connsiteY23" fmla="*/ 72114 h 985958"/>
              <a:gd name="connsiteX24" fmla="*/ 455074 w 1066996"/>
              <a:gd name="connsiteY24" fmla="*/ 15146 h 985958"/>
              <a:gd name="connsiteX0" fmla="*/ 621658 w 1066996"/>
              <a:gd name="connsiteY0" fmla="*/ 1522 h 985958"/>
              <a:gd name="connsiteX1" fmla="*/ 674030 w 1066996"/>
              <a:gd name="connsiteY1" fmla="*/ 6706 h 985958"/>
              <a:gd name="connsiteX2" fmla="*/ 821375 w 1066996"/>
              <a:gd name="connsiteY2" fmla="*/ 70614 h 985958"/>
              <a:gd name="connsiteX3" fmla="*/ 793600 w 1066996"/>
              <a:gd name="connsiteY3" fmla="*/ 111077 h 985958"/>
              <a:gd name="connsiteX4" fmla="*/ 769447 w 1066996"/>
              <a:gd name="connsiteY4" fmla="*/ 158413 h 985958"/>
              <a:gd name="connsiteX5" fmla="*/ 807837 w 1066996"/>
              <a:gd name="connsiteY5" fmla="*/ 231414 h 985958"/>
              <a:gd name="connsiteX6" fmla="*/ 965973 w 1066996"/>
              <a:gd name="connsiteY6" fmla="*/ 266228 h 985958"/>
              <a:gd name="connsiteX7" fmla="*/ 1045041 w 1066996"/>
              <a:gd name="connsiteY7" fmla="*/ 208204 h 985958"/>
              <a:gd name="connsiteX8" fmla="*/ 1066996 w 1066996"/>
              <a:gd name="connsiteY8" fmla="*/ 167343 h 985958"/>
              <a:gd name="connsiteX9" fmla="*/ 1064718 w 1066996"/>
              <a:gd name="connsiteY9" fmla="*/ 904118 h 985958"/>
              <a:gd name="connsiteX10" fmla="*/ 783808 w 1066996"/>
              <a:gd name="connsiteY10" fmla="*/ 976028 h 985958"/>
              <a:gd name="connsiteX11" fmla="*/ 531231 w 1066996"/>
              <a:gd name="connsiteY11" fmla="*/ 833298 h 985958"/>
              <a:gd name="connsiteX12" fmla="*/ 338979 w 1066996"/>
              <a:gd name="connsiteY12" fmla="*/ 840798 h 985958"/>
              <a:gd name="connsiteX13" fmla="*/ 287676 w 1066996"/>
              <a:gd name="connsiteY13" fmla="*/ 911693 h 985958"/>
              <a:gd name="connsiteX14" fmla="*/ 225096 w 1066996"/>
              <a:gd name="connsiteY14" fmla="*/ 973503 h 985958"/>
              <a:gd name="connsiteX15" fmla="*/ 67013 w 1066996"/>
              <a:gd name="connsiteY15" fmla="*/ 944292 h 985958"/>
              <a:gd name="connsiteX16" fmla="*/ 0 w 1066996"/>
              <a:gd name="connsiteY16" fmla="*/ 925506 h 985958"/>
              <a:gd name="connsiteX17" fmla="*/ 4129 w 1066996"/>
              <a:gd name="connsiteY17" fmla="*/ 220205 h 985958"/>
              <a:gd name="connsiteX18" fmla="*/ 46977 w 1066996"/>
              <a:gd name="connsiteY18" fmla="*/ 271294 h 985958"/>
              <a:gd name="connsiteX19" fmla="*/ 157049 w 1066996"/>
              <a:gd name="connsiteY19" fmla="*/ 328471 h 985958"/>
              <a:gd name="connsiteX20" fmla="*/ 412499 w 1066996"/>
              <a:gd name="connsiteY20" fmla="*/ 320031 h 985958"/>
              <a:gd name="connsiteX21" fmla="*/ 425968 w 1066996"/>
              <a:gd name="connsiteY21" fmla="*/ 235426 h 985958"/>
              <a:gd name="connsiteX22" fmla="*/ 325836 w 1066996"/>
              <a:gd name="connsiteY22" fmla="*/ 156547 h 985958"/>
              <a:gd name="connsiteX23" fmla="*/ 339513 w 1066996"/>
              <a:gd name="connsiteY23" fmla="*/ 72114 h 985958"/>
              <a:gd name="connsiteX24" fmla="*/ 455074 w 1066996"/>
              <a:gd name="connsiteY24" fmla="*/ 15146 h 985958"/>
              <a:gd name="connsiteX0" fmla="*/ 621658 w 1066996"/>
              <a:gd name="connsiteY0" fmla="*/ 1522 h 985958"/>
              <a:gd name="connsiteX1" fmla="*/ 674030 w 1066996"/>
              <a:gd name="connsiteY1" fmla="*/ 6706 h 985958"/>
              <a:gd name="connsiteX2" fmla="*/ 821375 w 1066996"/>
              <a:gd name="connsiteY2" fmla="*/ 70614 h 985958"/>
              <a:gd name="connsiteX3" fmla="*/ 793600 w 1066996"/>
              <a:gd name="connsiteY3" fmla="*/ 111077 h 985958"/>
              <a:gd name="connsiteX4" fmla="*/ 769447 w 1066996"/>
              <a:gd name="connsiteY4" fmla="*/ 158413 h 985958"/>
              <a:gd name="connsiteX5" fmla="*/ 807837 w 1066996"/>
              <a:gd name="connsiteY5" fmla="*/ 231414 h 985958"/>
              <a:gd name="connsiteX6" fmla="*/ 965973 w 1066996"/>
              <a:gd name="connsiteY6" fmla="*/ 266228 h 985958"/>
              <a:gd name="connsiteX7" fmla="*/ 1045041 w 1066996"/>
              <a:gd name="connsiteY7" fmla="*/ 208204 h 985958"/>
              <a:gd name="connsiteX8" fmla="*/ 1066996 w 1066996"/>
              <a:gd name="connsiteY8" fmla="*/ 167343 h 985958"/>
              <a:gd name="connsiteX9" fmla="*/ 1064718 w 1066996"/>
              <a:gd name="connsiteY9" fmla="*/ 904118 h 985958"/>
              <a:gd name="connsiteX10" fmla="*/ 783808 w 1066996"/>
              <a:gd name="connsiteY10" fmla="*/ 976028 h 985958"/>
              <a:gd name="connsiteX11" fmla="*/ 531231 w 1066996"/>
              <a:gd name="connsiteY11" fmla="*/ 833298 h 985958"/>
              <a:gd name="connsiteX12" fmla="*/ 338979 w 1066996"/>
              <a:gd name="connsiteY12" fmla="*/ 840798 h 985958"/>
              <a:gd name="connsiteX13" fmla="*/ 287676 w 1066996"/>
              <a:gd name="connsiteY13" fmla="*/ 911693 h 985958"/>
              <a:gd name="connsiteX14" fmla="*/ 225096 w 1066996"/>
              <a:gd name="connsiteY14" fmla="*/ 973503 h 985958"/>
              <a:gd name="connsiteX15" fmla="*/ 67013 w 1066996"/>
              <a:gd name="connsiteY15" fmla="*/ 944292 h 985958"/>
              <a:gd name="connsiteX16" fmla="*/ 0 w 1066996"/>
              <a:gd name="connsiteY16" fmla="*/ 925506 h 985958"/>
              <a:gd name="connsiteX17" fmla="*/ 4129 w 1066996"/>
              <a:gd name="connsiteY17" fmla="*/ 220205 h 985958"/>
              <a:gd name="connsiteX18" fmla="*/ 46977 w 1066996"/>
              <a:gd name="connsiteY18" fmla="*/ 271294 h 985958"/>
              <a:gd name="connsiteX19" fmla="*/ 157049 w 1066996"/>
              <a:gd name="connsiteY19" fmla="*/ 328471 h 985958"/>
              <a:gd name="connsiteX20" fmla="*/ 412499 w 1066996"/>
              <a:gd name="connsiteY20" fmla="*/ 320031 h 985958"/>
              <a:gd name="connsiteX21" fmla="*/ 425968 w 1066996"/>
              <a:gd name="connsiteY21" fmla="*/ 235426 h 985958"/>
              <a:gd name="connsiteX22" fmla="*/ 325836 w 1066996"/>
              <a:gd name="connsiteY22" fmla="*/ 156547 h 985958"/>
              <a:gd name="connsiteX23" fmla="*/ 339513 w 1066996"/>
              <a:gd name="connsiteY23" fmla="*/ 72114 h 985958"/>
              <a:gd name="connsiteX24" fmla="*/ 455074 w 1066996"/>
              <a:gd name="connsiteY24" fmla="*/ 15146 h 985958"/>
              <a:gd name="connsiteX0" fmla="*/ 621658 w 1066996"/>
              <a:gd name="connsiteY0" fmla="*/ 1522 h 985958"/>
              <a:gd name="connsiteX1" fmla="*/ 674030 w 1066996"/>
              <a:gd name="connsiteY1" fmla="*/ 6706 h 985958"/>
              <a:gd name="connsiteX2" fmla="*/ 821375 w 1066996"/>
              <a:gd name="connsiteY2" fmla="*/ 70614 h 985958"/>
              <a:gd name="connsiteX3" fmla="*/ 795439 w 1066996"/>
              <a:gd name="connsiteY3" fmla="*/ 108552 h 985958"/>
              <a:gd name="connsiteX4" fmla="*/ 769447 w 1066996"/>
              <a:gd name="connsiteY4" fmla="*/ 158413 h 985958"/>
              <a:gd name="connsiteX5" fmla="*/ 807837 w 1066996"/>
              <a:gd name="connsiteY5" fmla="*/ 231414 h 985958"/>
              <a:gd name="connsiteX6" fmla="*/ 965973 w 1066996"/>
              <a:gd name="connsiteY6" fmla="*/ 266228 h 985958"/>
              <a:gd name="connsiteX7" fmla="*/ 1045041 w 1066996"/>
              <a:gd name="connsiteY7" fmla="*/ 208204 h 985958"/>
              <a:gd name="connsiteX8" fmla="*/ 1066996 w 1066996"/>
              <a:gd name="connsiteY8" fmla="*/ 167343 h 985958"/>
              <a:gd name="connsiteX9" fmla="*/ 1064718 w 1066996"/>
              <a:gd name="connsiteY9" fmla="*/ 904118 h 985958"/>
              <a:gd name="connsiteX10" fmla="*/ 783808 w 1066996"/>
              <a:gd name="connsiteY10" fmla="*/ 976028 h 985958"/>
              <a:gd name="connsiteX11" fmla="*/ 531231 w 1066996"/>
              <a:gd name="connsiteY11" fmla="*/ 833298 h 985958"/>
              <a:gd name="connsiteX12" fmla="*/ 338979 w 1066996"/>
              <a:gd name="connsiteY12" fmla="*/ 840798 h 985958"/>
              <a:gd name="connsiteX13" fmla="*/ 287676 w 1066996"/>
              <a:gd name="connsiteY13" fmla="*/ 911693 h 985958"/>
              <a:gd name="connsiteX14" fmla="*/ 225096 w 1066996"/>
              <a:gd name="connsiteY14" fmla="*/ 973503 h 985958"/>
              <a:gd name="connsiteX15" fmla="*/ 67013 w 1066996"/>
              <a:gd name="connsiteY15" fmla="*/ 944292 h 985958"/>
              <a:gd name="connsiteX16" fmla="*/ 0 w 1066996"/>
              <a:gd name="connsiteY16" fmla="*/ 925506 h 985958"/>
              <a:gd name="connsiteX17" fmla="*/ 4129 w 1066996"/>
              <a:gd name="connsiteY17" fmla="*/ 220205 h 985958"/>
              <a:gd name="connsiteX18" fmla="*/ 46977 w 1066996"/>
              <a:gd name="connsiteY18" fmla="*/ 271294 h 985958"/>
              <a:gd name="connsiteX19" fmla="*/ 157049 w 1066996"/>
              <a:gd name="connsiteY19" fmla="*/ 328471 h 985958"/>
              <a:gd name="connsiteX20" fmla="*/ 412499 w 1066996"/>
              <a:gd name="connsiteY20" fmla="*/ 320031 h 985958"/>
              <a:gd name="connsiteX21" fmla="*/ 425968 w 1066996"/>
              <a:gd name="connsiteY21" fmla="*/ 235426 h 985958"/>
              <a:gd name="connsiteX22" fmla="*/ 325836 w 1066996"/>
              <a:gd name="connsiteY22" fmla="*/ 156547 h 985958"/>
              <a:gd name="connsiteX23" fmla="*/ 339513 w 1066996"/>
              <a:gd name="connsiteY23" fmla="*/ 72114 h 985958"/>
              <a:gd name="connsiteX24" fmla="*/ 455074 w 1066996"/>
              <a:gd name="connsiteY24" fmla="*/ 15146 h 985958"/>
              <a:gd name="connsiteX0" fmla="*/ 621658 w 1066996"/>
              <a:gd name="connsiteY0" fmla="*/ 1522 h 985958"/>
              <a:gd name="connsiteX1" fmla="*/ 674030 w 1066996"/>
              <a:gd name="connsiteY1" fmla="*/ 6706 h 985958"/>
              <a:gd name="connsiteX2" fmla="*/ 821375 w 1066996"/>
              <a:gd name="connsiteY2" fmla="*/ 70614 h 985958"/>
              <a:gd name="connsiteX3" fmla="*/ 798198 w 1066996"/>
              <a:gd name="connsiteY3" fmla="*/ 111077 h 985958"/>
              <a:gd name="connsiteX4" fmla="*/ 769447 w 1066996"/>
              <a:gd name="connsiteY4" fmla="*/ 158413 h 985958"/>
              <a:gd name="connsiteX5" fmla="*/ 807837 w 1066996"/>
              <a:gd name="connsiteY5" fmla="*/ 231414 h 985958"/>
              <a:gd name="connsiteX6" fmla="*/ 965973 w 1066996"/>
              <a:gd name="connsiteY6" fmla="*/ 266228 h 985958"/>
              <a:gd name="connsiteX7" fmla="*/ 1045041 w 1066996"/>
              <a:gd name="connsiteY7" fmla="*/ 208204 h 985958"/>
              <a:gd name="connsiteX8" fmla="*/ 1066996 w 1066996"/>
              <a:gd name="connsiteY8" fmla="*/ 167343 h 985958"/>
              <a:gd name="connsiteX9" fmla="*/ 1064718 w 1066996"/>
              <a:gd name="connsiteY9" fmla="*/ 904118 h 985958"/>
              <a:gd name="connsiteX10" fmla="*/ 783808 w 1066996"/>
              <a:gd name="connsiteY10" fmla="*/ 976028 h 985958"/>
              <a:gd name="connsiteX11" fmla="*/ 531231 w 1066996"/>
              <a:gd name="connsiteY11" fmla="*/ 833298 h 985958"/>
              <a:gd name="connsiteX12" fmla="*/ 338979 w 1066996"/>
              <a:gd name="connsiteY12" fmla="*/ 840798 h 985958"/>
              <a:gd name="connsiteX13" fmla="*/ 287676 w 1066996"/>
              <a:gd name="connsiteY13" fmla="*/ 911693 h 985958"/>
              <a:gd name="connsiteX14" fmla="*/ 225096 w 1066996"/>
              <a:gd name="connsiteY14" fmla="*/ 973503 h 985958"/>
              <a:gd name="connsiteX15" fmla="*/ 67013 w 1066996"/>
              <a:gd name="connsiteY15" fmla="*/ 944292 h 985958"/>
              <a:gd name="connsiteX16" fmla="*/ 0 w 1066996"/>
              <a:gd name="connsiteY16" fmla="*/ 925506 h 985958"/>
              <a:gd name="connsiteX17" fmla="*/ 4129 w 1066996"/>
              <a:gd name="connsiteY17" fmla="*/ 220205 h 985958"/>
              <a:gd name="connsiteX18" fmla="*/ 46977 w 1066996"/>
              <a:gd name="connsiteY18" fmla="*/ 271294 h 985958"/>
              <a:gd name="connsiteX19" fmla="*/ 157049 w 1066996"/>
              <a:gd name="connsiteY19" fmla="*/ 328471 h 985958"/>
              <a:gd name="connsiteX20" fmla="*/ 412499 w 1066996"/>
              <a:gd name="connsiteY20" fmla="*/ 320031 h 985958"/>
              <a:gd name="connsiteX21" fmla="*/ 425968 w 1066996"/>
              <a:gd name="connsiteY21" fmla="*/ 235426 h 985958"/>
              <a:gd name="connsiteX22" fmla="*/ 325836 w 1066996"/>
              <a:gd name="connsiteY22" fmla="*/ 156547 h 985958"/>
              <a:gd name="connsiteX23" fmla="*/ 339513 w 1066996"/>
              <a:gd name="connsiteY23" fmla="*/ 72114 h 985958"/>
              <a:gd name="connsiteX24" fmla="*/ 455074 w 1066996"/>
              <a:gd name="connsiteY24" fmla="*/ 15146 h 985958"/>
              <a:gd name="connsiteX0" fmla="*/ 562803 w 1066996"/>
              <a:gd name="connsiteY0" fmla="*/ 2177 h 985351"/>
              <a:gd name="connsiteX1" fmla="*/ 674030 w 1066996"/>
              <a:gd name="connsiteY1" fmla="*/ 6099 h 985351"/>
              <a:gd name="connsiteX2" fmla="*/ 821375 w 1066996"/>
              <a:gd name="connsiteY2" fmla="*/ 70007 h 985351"/>
              <a:gd name="connsiteX3" fmla="*/ 798198 w 1066996"/>
              <a:gd name="connsiteY3" fmla="*/ 110470 h 985351"/>
              <a:gd name="connsiteX4" fmla="*/ 769447 w 1066996"/>
              <a:gd name="connsiteY4" fmla="*/ 157806 h 985351"/>
              <a:gd name="connsiteX5" fmla="*/ 807837 w 1066996"/>
              <a:gd name="connsiteY5" fmla="*/ 230807 h 985351"/>
              <a:gd name="connsiteX6" fmla="*/ 965973 w 1066996"/>
              <a:gd name="connsiteY6" fmla="*/ 265621 h 985351"/>
              <a:gd name="connsiteX7" fmla="*/ 1045041 w 1066996"/>
              <a:gd name="connsiteY7" fmla="*/ 207597 h 985351"/>
              <a:gd name="connsiteX8" fmla="*/ 1066996 w 1066996"/>
              <a:gd name="connsiteY8" fmla="*/ 166736 h 985351"/>
              <a:gd name="connsiteX9" fmla="*/ 1064718 w 1066996"/>
              <a:gd name="connsiteY9" fmla="*/ 903511 h 985351"/>
              <a:gd name="connsiteX10" fmla="*/ 783808 w 1066996"/>
              <a:gd name="connsiteY10" fmla="*/ 975421 h 985351"/>
              <a:gd name="connsiteX11" fmla="*/ 531231 w 1066996"/>
              <a:gd name="connsiteY11" fmla="*/ 832691 h 985351"/>
              <a:gd name="connsiteX12" fmla="*/ 338979 w 1066996"/>
              <a:gd name="connsiteY12" fmla="*/ 840191 h 985351"/>
              <a:gd name="connsiteX13" fmla="*/ 287676 w 1066996"/>
              <a:gd name="connsiteY13" fmla="*/ 911086 h 985351"/>
              <a:gd name="connsiteX14" fmla="*/ 225096 w 1066996"/>
              <a:gd name="connsiteY14" fmla="*/ 972896 h 985351"/>
              <a:gd name="connsiteX15" fmla="*/ 67013 w 1066996"/>
              <a:gd name="connsiteY15" fmla="*/ 943685 h 985351"/>
              <a:gd name="connsiteX16" fmla="*/ 0 w 1066996"/>
              <a:gd name="connsiteY16" fmla="*/ 924899 h 985351"/>
              <a:gd name="connsiteX17" fmla="*/ 4129 w 1066996"/>
              <a:gd name="connsiteY17" fmla="*/ 219598 h 985351"/>
              <a:gd name="connsiteX18" fmla="*/ 46977 w 1066996"/>
              <a:gd name="connsiteY18" fmla="*/ 270687 h 985351"/>
              <a:gd name="connsiteX19" fmla="*/ 157049 w 1066996"/>
              <a:gd name="connsiteY19" fmla="*/ 327864 h 985351"/>
              <a:gd name="connsiteX20" fmla="*/ 412499 w 1066996"/>
              <a:gd name="connsiteY20" fmla="*/ 319424 h 985351"/>
              <a:gd name="connsiteX21" fmla="*/ 425968 w 1066996"/>
              <a:gd name="connsiteY21" fmla="*/ 234819 h 985351"/>
              <a:gd name="connsiteX22" fmla="*/ 325836 w 1066996"/>
              <a:gd name="connsiteY22" fmla="*/ 155940 h 985351"/>
              <a:gd name="connsiteX23" fmla="*/ 339513 w 1066996"/>
              <a:gd name="connsiteY23" fmla="*/ 71507 h 985351"/>
              <a:gd name="connsiteX24" fmla="*/ 455074 w 1066996"/>
              <a:gd name="connsiteY24" fmla="*/ 14539 h 985351"/>
              <a:gd name="connsiteX0" fmla="*/ 548089 w 1066996"/>
              <a:gd name="connsiteY0" fmla="*/ 2177 h 985351"/>
              <a:gd name="connsiteX1" fmla="*/ 674030 w 1066996"/>
              <a:gd name="connsiteY1" fmla="*/ 6099 h 985351"/>
              <a:gd name="connsiteX2" fmla="*/ 821375 w 1066996"/>
              <a:gd name="connsiteY2" fmla="*/ 70007 h 985351"/>
              <a:gd name="connsiteX3" fmla="*/ 798198 w 1066996"/>
              <a:gd name="connsiteY3" fmla="*/ 110470 h 985351"/>
              <a:gd name="connsiteX4" fmla="*/ 769447 w 1066996"/>
              <a:gd name="connsiteY4" fmla="*/ 157806 h 985351"/>
              <a:gd name="connsiteX5" fmla="*/ 807837 w 1066996"/>
              <a:gd name="connsiteY5" fmla="*/ 230807 h 985351"/>
              <a:gd name="connsiteX6" fmla="*/ 965973 w 1066996"/>
              <a:gd name="connsiteY6" fmla="*/ 265621 h 985351"/>
              <a:gd name="connsiteX7" fmla="*/ 1045041 w 1066996"/>
              <a:gd name="connsiteY7" fmla="*/ 207597 h 985351"/>
              <a:gd name="connsiteX8" fmla="*/ 1066996 w 1066996"/>
              <a:gd name="connsiteY8" fmla="*/ 166736 h 985351"/>
              <a:gd name="connsiteX9" fmla="*/ 1064718 w 1066996"/>
              <a:gd name="connsiteY9" fmla="*/ 903511 h 985351"/>
              <a:gd name="connsiteX10" fmla="*/ 783808 w 1066996"/>
              <a:gd name="connsiteY10" fmla="*/ 975421 h 985351"/>
              <a:gd name="connsiteX11" fmla="*/ 531231 w 1066996"/>
              <a:gd name="connsiteY11" fmla="*/ 832691 h 985351"/>
              <a:gd name="connsiteX12" fmla="*/ 338979 w 1066996"/>
              <a:gd name="connsiteY12" fmla="*/ 840191 h 985351"/>
              <a:gd name="connsiteX13" fmla="*/ 287676 w 1066996"/>
              <a:gd name="connsiteY13" fmla="*/ 911086 h 985351"/>
              <a:gd name="connsiteX14" fmla="*/ 225096 w 1066996"/>
              <a:gd name="connsiteY14" fmla="*/ 972896 h 985351"/>
              <a:gd name="connsiteX15" fmla="*/ 67013 w 1066996"/>
              <a:gd name="connsiteY15" fmla="*/ 943685 h 985351"/>
              <a:gd name="connsiteX16" fmla="*/ 0 w 1066996"/>
              <a:gd name="connsiteY16" fmla="*/ 924899 h 985351"/>
              <a:gd name="connsiteX17" fmla="*/ 4129 w 1066996"/>
              <a:gd name="connsiteY17" fmla="*/ 219598 h 985351"/>
              <a:gd name="connsiteX18" fmla="*/ 46977 w 1066996"/>
              <a:gd name="connsiteY18" fmla="*/ 270687 h 985351"/>
              <a:gd name="connsiteX19" fmla="*/ 157049 w 1066996"/>
              <a:gd name="connsiteY19" fmla="*/ 327864 h 985351"/>
              <a:gd name="connsiteX20" fmla="*/ 412499 w 1066996"/>
              <a:gd name="connsiteY20" fmla="*/ 319424 h 985351"/>
              <a:gd name="connsiteX21" fmla="*/ 425968 w 1066996"/>
              <a:gd name="connsiteY21" fmla="*/ 234819 h 985351"/>
              <a:gd name="connsiteX22" fmla="*/ 325836 w 1066996"/>
              <a:gd name="connsiteY22" fmla="*/ 155940 h 985351"/>
              <a:gd name="connsiteX23" fmla="*/ 339513 w 1066996"/>
              <a:gd name="connsiteY23" fmla="*/ 71507 h 985351"/>
              <a:gd name="connsiteX24" fmla="*/ 455074 w 1066996"/>
              <a:gd name="connsiteY24" fmla="*/ 14539 h 985351"/>
              <a:gd name="connsiteX0" fmla="*/ 548089 w 1066996"/>
              <a:gd name="connsiteY0" fmla="*/ 2177 h 985351"/>
              <a:gd name="connsiteX1" fmla="*/ 674030 w 1066996"/>
              <a:gd name="connsiteY1" fmla="*/ 6099 h 985351"/>
              <a:gd name="connsiteX2" fmla="*/ 821375 w 1066996"/>
              <a:gd name="connsiteY2" fmla="*/ 70007 h 985351"/>
              <a:gd name="connsiteX3" fmla="*/ 798198 w 1066996"/>
              <a:gd name="connsiteY3" fmla="*/ 110470 h 985351"/>
              <a:gd name="connsiteX4" fmla="*/ 769447 w 1066996"/>
              <a:gd name="connsiteY4" fmla="*/ 157806 h 985351"/>
              <a:gd name="connsiteX5" fmla="*/ 807837 w 1066996"/>
              <a:gd name="connsiteY5" fmla="*/ 230807 h 985351"/>
              <a:gd name="connsiteX6" fmla="*/ 965973 w 1066996"/>
              <a:gd name="connsiteY6" fmla="*/ 265621 h 985351"/>
              <a:gd name="connsiteX7" fmla="*/ 1045041 w 1066996"/>
              <a:gd name="connsiteY7" fmla="*/ 207597 h 985351"/>
              <a:gd name="connsiteX8" fmla="*/ 1066996 w 1066996"/>
              <a:gd name="connsiteY8" fmla="*/ 166736 h 985351"/>
              <a:gd name="connsiteX9" fmla="*/ 1064718 w 1066996"/>
              <a:gd name="connsiteY9" fmla="*/ 903511 h 985351"/>
              <a:gd name="connsiteX10" fmla="*/ 783808 w 1066996"/>
              <a:gd name="connsiteY10" fmla="*/ 975421 h 985351"/>
              <a:gd name="connsiteX11" fmla="*/ 531231 w 1066996"/>
              <a:gd name="connsiteY11" fmla="*/ 832691 h 985351"/>
              <a:gd name="connsiteX12" fmla="*/ 338979 w 1066996"/>
              <a:gd name="connsiteY12" fmla="*/ 840191 h 985351"/>
              <a:gd name="connsiteX13" fmla="*/ 287676 w 1066996"/>
              <a:gd name="connsiteY13" fmla="*/ 911086 h 985351"/>
              <a:gd name="connsiteX14" fmla="*/ 225096 w 1066996"/>
              <a:gd name="connsiteY14" fmla="*/ 972896 h 985351"/>
              <a:gd name="connsiteX15" fmla="*/ 67013 w 1066996"/>
              <a:gd name="connsiteY15" fmla="*/ 943685 h 985351"/>
              <a:gd name="connsiteX16" fmla="*/ 0 w 1066996"/>
              <a:gd name="connsiteY16" fmla="*/ 924899 h 985351"/>
              <a:gd name="connsiteX17" fmla="*/ 4129 w 1066996"/>
              <a:gd name="connsiteY17" fmla="*/ 219598 h 985351"/>
              <a:gd name="connsiteX18" fmla="*/ 46977 w 1066996"/>
              <a:gd name="connsiteY18" fmla="*/ 270687 h 985351"/>
              <a:gd name="connsiteX19" fmla="*/ 157049 w 1066996"/>
              <a:gd name="connsiteY19" fmla="*/ 327864 h 985351"/>
              <a:gd name="connsiteX20" fmla="*/ 412499 w 1066996"/>
              <a:gd name="connsiteY20" fmla="*/ 319424 h 985351"/>
              <a:gd name="connsiteX21" fmla="*/ 425968 w 1066996"/>
              <a:gd name="connsiteY21" fmla="*/ 234819 h 985351"/>
              <a:gd name="connsiteX22" fmla="*/ 325836 w 1066996"/>
              <a:gd name="connsiteY22" fmla="*/ 155940 h 985351"/>
              <a:gd name="connsiteX23" fmla="*/ 339513 w 1066996"/>
              <a:gd name="connsiteY23" fmla="*/ 71507 h 985351"/>
              <a:gd name="connsiteX24" fmla="*/ 455074 w 1066996"/>
              <a:gd name="connsiteY24" fmla="*/ 14539 h 985351"/>
              <a:gd name="connsiteX0" fmla="*/ 548089 w 1066996"/>
              <a:gd name="connsiteY0" fmla="*/ 3469 h 986643"/>
              <a:gd name="connsiteX1" fmla="*/ 674030 w 1066996"/>
              <a:gd name="connsiteY1" fmla="*/ 7391 h 986643"/>
              <a:gd name="connsiteX2" fmla="*/ 821375 w 1066996"/>
              <a:gd name="connsiteY2" fmla="*/ 71299 h 986643"/>
              <a:gd name="connsiteX3" fmla="*/ 798198 w 1066996"/>
              <a:gd name="connsiteY3" fmla="*/ 111762 h 986643"/>
              <a:gd name="connsiteX4" fmla="*/ 769447 w 1066996"/>
              <a:gd name="connsiteY4" fmla="*/ 159098 h 986643"/>
              <a:gd name="connsiteX5" fmla="*/ 807837 w 1066996"/>
              <a:gd name="connsiteY5" fmla="*/ 232099 h 986643"/>
              <a:gd name="connsiteX6" fmla="*/ 965973 w 1066996"/>
              <a:gd name="connsiteY6" fmla="*/ 266913 h 986643"/>
              <a:gd name="connsiteX7" fmla="*/ 1045041 w 1066996"/>
              <a:gd name="connsiteY7" fmla="*/ 208889 h 986643"/>
              <a:gd name="connsiteX8" fmla="*/ 1066996 w 1066996"/>
              <a:gd name="connsiteY8" fmla="*/ 168028 h 986643"/>
              <a:gd name="connsiteX9" fmla="*/ 1064718 w 1066996"/>
              <a:gd name="connsiteY9" fmla="*/ 904803 h 986643"/>
              <a:gd name="connsiteX10" fmla="*/ 783808 w 1066996"/>
              <a:gd name="connsiteY10" fmla="*/ 976713 h 986643"/>
              <a:gd name="connsiteX11" fmla="*/ 531231 w 1066996"/>
              <a:gd name="connsiteY11" fmla="*/ 833983 h 986643"/>
              <a:gd name="connsiteX12" fmla="*/ 338979 w 1066996"/>
              <a:gd name="connsiteY12" fmla="*/ 841483 h 986643"/>
              <a:gd name="connsiteX13" fmla="*/ 287676 w 1066996"/>
              <a:gd name="connsiteY13" fmla="*/ 912378 h 986643"/>
              <a:gd name="connsiteX14" fmla="*/ 225096 w 1066996"/>
              <a:gd name="connsiteY14" fmla="*/ 974188 h 986643"/>
              <a:gd name="connsiteX15" fmla="*/ 67013 w 1066996"/>
              <a:gd name="connsiteY15" fmla="*/ 944977 h 986643"/>
              <a:gd name="connsiteX16" fmla="*/ 0 w 1066996"/>
              <a:gd name="connsiteY16" fmla="*/ 926191 h 986643"/>
              <a:gd name="connsiteX17" fmla="*/ 4129 w 1066996"/>
              <a:gd name="connsiteY17" fmla="*/ 220890 h 986643"/>
              <a:gd name="connsiteX18" fmla="*/ 46977 w 1066996"/>
              <a:gd name="connsiteY18" fmla="*/ 271979 h 986643"/>
              <a:gd name="connsiteX19" fmla="*/ 157049 w 1066996"/>
              <a:gd name="connsiteY19" fmla="*/ 329156 h 986643"/>
              <a:gd name="connsiteX20" fmla="*/ 412499 w 1066996"/>
              <a:gd name="connsiteY20" fmla="*/ 320716 h 986643"/>
              <a:gd name="connsiteX21" fmla="*/ 425968 w 1066996"/>
              <a:gd name="connsiteY21" fmla="*/ 236111 h 986643"/>
              <a:gd name="connsiteX22" fmla="*/ 325836 w 1066996"/>
              <a:gd name="connsiteY22" fmla="*/ 157232 h 986643"/>
              <a:gd name="connsiteX23" fmla="*/ 339513 w 1066996"/>
              <a:gd name="connsiteY23" fmla="*/ 72799 h 986643"/>
              <a:gd name="connsiteX24" fmla="*/ 455074 w 1066996"/>
              <a:gd name="connsiteY24" fmla="*/ 15831 h 986643"/>
              <a:gd name="connsiteX0" fmla="*/ 548089 w 1066996"/>
              <a:gd name="connsiteY0" fmla="*/ 1137 h 984311"/>
              <a:gd name="connsiteX1" fmla="*/ 713574 w 1066996"/>
              <a:gd name="connsiteY1" fmla="*/ 12634 h 984311"/>
              <a:gd name="connsiteX2" fmla="*/ 821375 w 1066996"/>
              <a:gd name="connsiteY2" fmla="*/ 68967 h 984311"/>
              <a:gd name="connsiteX3" fmla="*/ 798198 w 1066996"/>
              <a:gd name="connsiteY3" fmla="*/ 109430 h 984311"/>
              <a:gd name="connsiteX4" fmla="*/ 769447 w 1066996"/>
              <a:gd name="connsiteY4" fmla="*/ 156766 h 984311"/>
              <a:gd name="connsiteX5" fmla="*/ 807837 w 1066996"/>
              <a:gd name="connsiteY5" fmla="*/ 229767 h 984311"/>
              <a:gd name="connsiteX6" fmla="*/ 965973 w 1066996"/>
              <a:gd name="connsiteY6" fmla="*/ 264581 h 984311"/>
              <a:gd name="connsiteX7" fmla="*/ 1045041 w 1066996"/>
              <a:gd name="connsiteY7" fmla="*/ 206557 h 984311"/>
              <a:gd name="connsiteX8" fmla="*/ 1066996 w 1066996"/>
              <a:gd name="connsiteY8" fmla="*/ 165696 h 984311"/>
              <a:gd name="connsiteX9" fmla="*/ 1064718 w 1066996"/>
              <a:gd name="connsiteY9" fmla="*/ 902471 h 984311"/>
              <a:gd name="connsiteX10" fmla="*/ 783808 w 1066996"/>
              <a:gd name="connsiteY10" fmla="*/ 974381 h 984311"/>
              <a:gd name="connsiteX11" fmla="*/ 531231 w 1066996"/>
              <a:gd name="connsiteY11" fmla="*/ 831651 h 984311"/>
              <a:gd name="connsiteX12" fmla="*/ 338979 w 1066996"/>
              <a:gd name="connsiteY12" fmla="*/ 839151 h 984311"/>
              <a:gd name="connsiteX13" fmla="*/ 287676 w 1066996"/>
              <a:gd name="connsiteY13" fmla="*/ 910046 h 984311"/>
              <a:gd name="connsiteX14" fmla="*/ 225096 w 1066996"/>
              <a:gd name="connsiteY14" fmla="*/ 971856 h 984311"/>
              <a:gd name="connsiteX15" fmla="*/ 67013 w 1066996"/>
              <a:gd name="connsiteY15" fmla="*/ 942645 h 984311"/>
              <a:gd name="connsiteX16" fmla="*/ 0 w 1066996"/>
              <a:gd name="connsiteY16" fmla="*/ 923859 h 984311"/>
              <a:gd name="connsiteX17" fmla="*/ 4129 w 1066996"/>
              <a:gd name="connsiteY17" fmla="*/ 218558 h 984311"/>
              <a:gd name="connsiteX18" fmla="*/ 46977 w 1066996"/>
              <a:gd name="connsiteY18" fmla="*/ 269647 h 984311"/>
              <a:gd name="connsiteX19" fmla="*/ 157049 w 1066996"/>
              <a:gd name="connsiteY19" fmla="*/ 326824 h 984311"/>
              <a:gd name="connsiteX20" fmla="*/ 412499 w 1066996"/>
              <a:gd name="connsiteY20" fmla="*/ 318384 h 984311"/>
              <a:gd name="connsiteX21" fmla="*/ 425968 w 1066996"/>
              <a:gd name="connsiteY21" fmla="*/ 233779 h 984311"/>
              <a:gd name="connsiteX22" fmla="*/ 325836 w 1066996"/>
              <a:gd name="connsiteY22" fmla="*/ 154900 h 984311"/>
              <a:gd name="connsiteX23" fmla="*/ 339513 w 1066996"/>
              <a:gd name="connsiteY23" fmla="*/ 70467 h 984311"/>
              <a:gd name="connsiteX24" fmla="*/ 455074 w 1066996"/>
              <a:gd name="connsiteY24" fmla="*/ 13499 h 984311"/>
              <a:gd name="connsiteX0" fmla="*/ 548089 w 1066996"/>
              <a:gd name="connsiteY0" fmla="*/ 1530 h 984704"/>
              <a:gd name="connsiteX1" fmla="*/ 713574 w 1066996"/>
              <a:gd name="connsiteY1" fmla="*/ 13027 h 984704"/>
              <a:gd name="connsiteX2" fmla="*/ 821375 w 1066996"/>
              <a:gd name="connsiteY2" fmla="*/ 69360 h 984704"/>
              <a:gd name="connsiteX3" fmla="*/ 798198 w 1066996"/>
              <a:gd name="connsiteY3" fmla="*/ 109823 h 984704"/>
              <a:gd name="connsiteX4" fmla="*/ 769447 w 1066996"/>
              <a:gd name="connsiteY4" fmla="*/ 157159 h 984704"/>
              <a:gd name="connsiteX5" fmla="*/ 807837 w 1066996"/>
              <a:gd name="connsiteY5" fmla="*/ 230160 h 984704"/>
              <a:gd name="connsiteX6" fmla="*/ 965973 w 1066996"/>
              <a:gd name="connsiteY6" fmla="*/ 264974 h 984704"/>
              <a:gd name="connsiteX7" fmla="*/ 1045041 w 1066996"/>
              <a:gd name="connsiteY7" fmla="*/ 206950 h 984704"/>
              <a:gd name="connsiteX8" fmla="*/ 1066996 w 1066996"/>
              <a:gd name="connsiteY8" fmla="*/ 166089 h 984704"/>
              <a:gd name="connsiteX9" fmla="*/ 1064718 w 1066996"/>
              <a:gd name="connsiteY9" fmla="*/ 902864 h 984704"/>
              <a:gd name="connsiteX10" fmla="*/ 783808 w 1066996"/>
              <a:gd name="connsiteY10" fmla="*/ 974774 h 984704"/>
              <a:gd name="connsiteX11" fmla="*/ 531231 w 1066996"/>
              <a:gd name="connsiteY11" fmla="*/ 832044 h 984704"/>
              <a:gd name="connsiteX12" fmla="*/ 338979 w 1066996"/>
              <a:gd name="connsiteY12" fmla="*/ 839544 h 984704"/>
              <a:gd name="connsiteX13" fmla="*/ 287676 w 1066996"/>
              <a:gd name="connsiteY13" fmla="*/ 910439 h 984704"/>
              <a:gd name="connsiteX14" fmla="*/ 225096 w 1066996"/>
              <a:gd name="connsiteY14" fmla="*/ 972249 h 984704"/>
              <a:gd name="connsiteX15" fmla="*/ 67013 w 1066996"/>
              <a:gd name="connsiteY15" fmla="*/ 943038 h 984704"/>
              <a:gd name="connsiteX16" fmla="*/ 0 w 1066996"/>
              <a:gd name="connsiteY16" fmla="*/ 924252 h 984704"/>
              <a:gd name="connsiteX17" fmla="*/ 4129 w 1066996"/>
              <a:gd name="connsiteY17" fmla="*/ 218951 h 984704"/>
              <a:gd name="connsiteX18" fmla="*/ 46977 w 1066996"/>
              <a:gd name="connsiteY18" fmla="*/ 270040 h 984704"/>
              <a:gd name="connsiteX19" fmla="*/ 157049 w 1066996"/>
              <a:gd name="connsiteY19" fmla="*/ 327217 h 984704"/>
              <a:gd name="connsiteX20" fmla="*/ 412499 w 1066996"/>
              <a:gd name="connsiteY20" fmla="*/ 318777 h 984704"/>
              <a:gd name="connsiteX21" fmla="*/ 425968 w 1066996"/>
              <a:gd name="connsiteY21" fmla="*/ 234172 h 984704"/>
              <a:gd name="connsiteX22" fmla="*/ 325836 w 1066996"/>
              <a:gd name="connsiteY22" fmla="*/ 155293 h 984704"/>
              <a:gd name="connsiteX23" fmla="*/ 339513 w 1066996"/>
              <a:gd name="connsiteY23" fmla="*/ 70860 h 984704"/>
              <a:gd name="connsiteX24" fmla="*/ 455074 w 1066996"/>
              <a:gd name="connsiteY24" fmla="*/ 13892 h 984704"/>
              <a:gd name="connsiteX0" fmla="*/ 540732 w 1066996"/>
              <a:gd name="connsiteY0" fmla="*/ 1000 h 985437"/>
              <a:gd name="connsiteX1" fmla="*/ 713574 w 1066996"/>
              <a:gd name="connsiteY1" fmla="*/ 13760 h 985437"/>
              <a:gd name="connsiteX2" fmla="*/ 821375 w 1066996"/>
              <a:gd name="connsiteY2" fmla="*/ 70093 h 985437"/>
              <a:gd name="connsiteX3" fmla="*/ 798198 w 1066996"/>
              <a:gd name="connsiteY3" fmla="*/ 110556 h 985437"/>
              <a:gd name="connsiteX4" fmla="*/ 769447 w 1066996"/>
              <a:gd name="connsiteY4" fmla="*/ 157892 h 985437"/>
              <a:gd name="connsiteX5" fmla="*/ 807837 w 1066996"/>
              <a:gd name="connsiteY5" fmla="*/ 230893 h 985437"/>
              <a:gd name="connsiteX6" fmla="*/ 965973 w 1066996"/>
              <a:gd name="connsiteY6" fmla="*/ 265707 h 985437"/>
              <a:gd name="connsiteX7" fmla="*/ 1045041 w 1066996"/>
              <a:gd name="connsiteY7" fmla="*/ 207683 h 985437"/>
              <a:gd name="connsiteX8" fmla="*/ 1066996 w 1066996"/>
              <a:gd name="connsiteY8" fmla="*/ 166822 h 985437"/>
              <a:gd name="connsiteX9" fmla="*/ 1064718 w 1066996"/>
              <a:gd name="connsiteY9" fmla="*/ 903597 h 985437"/>
              <a:gd name="connsiteX10" fmla="*/ 783808 w 1066996"/>
              <a:gd name="connsiteY10" fmla="*/ 975507 h 985437"/>
              <a:gd name="connsiteX11" fmla="*/ 531231 w 1066996"/>
              <a:gd name="connsiteY11" fmla="*/ 832777 h 985437"/>
              <a:gd name="connsiteX12" fmla="*/ 338979 w 1066996"/>
              <a:gd name="connsiteY12" fmla="*/ 840277 h 985437"/>
              <a:gd name="connsiteX13" fmla="*/ 287676 w 1066996"/>
              <a:gd name="connsiteY13" fmla="*/ 911172 h 985437"/>
              <a:gd name="connsiteX14" fmla="*/ 225096 w 1066996"/>
              <a:gd name="connsiteY14" fmla="*/ 972982 h 985437"/>
              <a:gd name="connsiteX15" fmla="*/ 67013 w 1066996"/>
              <a:gd name="connsiteY15" fmla="*/ 943771 h 985437"/>
              <a:gd name="connsiteX16" fmla="*/ 0 w 1066996"/>
              <a:gd name="connsiteY16" fmla="*/ 924985 h 985437"/>
              <a:gd name="connsiteX17" fmla="*/ 4129 w 1066996"/>
              <a:gd name="connsiteY17" fmla="*/ 219684 h 985437"/>
              <a:gd name="connsiteX18" fmla="*/ 46977 w 1066996"/>
              <a:gd name="connsiteY18" fmla="*/ 270773 h 985437"/>
              <a:gd name="connsiteX19" fmla="*/ 157049 w 1066996"/>
              <a:gd name="connsiteY19" fmla="*/ 327950 h 985437"/>
              <a:gd name="connsiteX20" fmla="*/ 412499 w 1066996"/>
              <a:gd name="connsiteY20" fmla="*/ 319510 h 985437"/>
              <a:gd name="connsiteX21" fmla="*/ 425968 w 1066996"/>
              <a:gd name="connsiteY21" fmla="*/ 234905 h 985437"/>
              <a:gd name="connsiteX22" fmla="*/ 325836 w 1066996"/>
              <a:gd name="connsiteY22" fmla="*/ 156026 h 985437"/>
              <a:gd name="connsiteX23" fmla="*/ 339513 w 1066996"/>
              <a:gd name="connsiteY23" fmla="*/ 71593 h 985437"/>
              <a:gd name="connsiteX24" fmla="*/ 455074 w 1066996"/>
              <a:gd name="connsiteY24" fmla="*/ 14625 h 985437"/>
              <a:gd name="connsiteX0" fmla="*/ 540732 w 1066996"/>
              <a:gd name="connsiteY0" fmla="*/ 1000 h 985437"/>
              <a:gd name="connsiteX1" fmla="*/ 713574 w 1066996"/>
              <a:gd name="connsiteY1" fmla="*/ 13760 h 985437"/>
              <a:gd name="connsiteX2" fmla="*/ 821375 w 1066996"/>
              <a:gd name="connsiteY2" fmla="*/ 70093 h 985437"/>
              <a:gd name="connsiteX3" fmla="*/ 798198 w 1066996"/>
              <a:gd name="connsiteY3" fmla="*/ 110556 h 985437"/>
              <a:gd name="connsiteX4" fmla="*/ 769447 w 1066996"/>
              <a:gd name="connsiteY4" fmla="*/ 157892 h 985437"/>
              <a:gd name="connsiteX5" fmla="*/ 807837 w 1066996"/>
              <a:gd name="connsiteY5" fmla="*/ 230893 h 985437"/>
              <a:gd name="connsiteX6" fmla="*/ 965973 w 1066996"/>
              <a:gd name="connsiteY6" fmla="*/ 265707 h 985437"/>
              <a:gd name="connsiteX7" fmla="*/ 1045041 w 1066996"/>
              <a:gd name="connsiteY7" fmla="*/ 207683 h 985437"/>
              <a:gd name="connsiteX8" fmla="*/ 1066996 w 1066996"/>
              <a:gd name="connsiteY8" fmla="*/ 166822 h 985437"/>
              <a:gd name="connsiteX9" fmla="*/ 1064718 w 1066996"/>
              <a:gd name="connsiteY9" fmla="*/ 903597 h 985437"/>
              <a:gd name="connsiteX10" fmla="*/ 783808 w 1066996"/>
              <a:gd name="connsiteY10" fmla="*/ 975507 h 985437"/>
              <a:gd name="connsiteX11" fmla="*/ 531231 w 1066996"/>
              <a:gd name="connsiteY11" fmla="*/ 832777 h 985437"/>
              <a:gd name="connsiteX12" fmla="*/ 338979 w 1066996"/>
              <a:gd name="connsiteY12" fmla="*/ 840277 h 985437"/>
              <a:gd name="connsiteX13" fmla="*/ 287676 w 1066996"/>
              <a:gd name="connsiteY13" fmla="*/ 911172 h 985437"/>
              <a:gd name="connsiteX14" fmla="*/ 225096 w 1066996"/>
              <a:gd name="connsiteY14" fmla="*/ 972982 h 985437"/>
              <a:gd name="connsiteX15" fmla="*/ 67013 w 1066996"/>
              <a:gd name="connsiteY15" fmla="*/ 943771 h 985437"/>
              <a:gd name="connsiteX16" fmla="*/ 0 w 1066996"/>
              <a:gd name="connsiteY16" fmla="*/ 924985 h 985437"/>
              <a:gd name="connsiteX17" fmla="*/ 4129 w 1066996"/>
              <a:gd name="connsiteY17" fmla="*/ 219684 h 985437"/>
              <a:gd name="connsiteX18" fmla="*/ 46977 w 1066996"/>
              <a:gd name="connsiteY18" fmla="*/ 270773 h 985437"/>
              <a:gd name="connsiteX19" fmla="*/ 157049 w 1066996"/>
              <a:gd name="connsiteY19" fmla="*/ 327950 h 985437"/>
              <a:gd name="connsiteX20" fmla="*/ 412499 w 1066996"/>
              <a:gd name="connsiteY20" fmla="*/ 319510 h 985437"/>
              <a:gd name="connsiteX21" fmla="*/ 425968 w 1066996"/>
              <a:gd name="connsiteY21" fmla="*/ 234905 h 985437"/>
              <a:gd name="connsiteX22" fmla="*/ 325836 w 1066996"/>
              <a:gd name="connsiteY22" fmla="*/ 156026 h 985437"/>
              <a:gd name="connsiteX23" fmla="*/ 339513 w 1066996"/>
              <a:gd name="connsiteY23" fmla="*/ 71593 h 985437"/>
              <a:gd name="connsiteX24" fmla="*/ 455993 w 1066996"/>
              <a:gd name="connsiteY24" fmla="*/ 33561 h 985437"/>
              <a:gd name="connsiteX0" fmla="*/ 540732 w 1066996"/>
              <a:gd name="connsiteY0" fmla="*/ 1000 h 985437"/>
              <a:gd name="connsiteX1" fmla="*/ 713574 w 1066996"/>
              <a:gd name="connsiteY1" fmla="*/ 13760 h 985437"/>
              <a:gd name="connsiteX2" fmla="*/ 821375 w 1066996"/>
              <a:gd name="connsiteY2" fmla="*/ 70093 h 985437"/>
              <a:gd name="connsiteX3" fmla="*/ 798198 w 1066996"/>
              <a:gd name="connsiteY3" fmla="*/ 110556 h 985437"/>
              <a:gd name="connsiteX4" fmla="*/ 769447 w 1066996"/>
              <a:gd name="connsiteY4" fmla="*/ 157892 h 985437"/>
              <a:gd name="connsiteX5" fmla="*/ 807837 w 1066996"/>
              <a:gd name="connsiteY5" fmla="*/ 230893 h 985437"/>
              <a:gd name="connsiteX6" fmla="*/ 965973 w 1066996"/>
              <a:gd name="connsiteY6" fmla="*/ 265707 h 985437"/>
              <a:gd name="connsiteX7" fmla="*/ 1045041 w 1066996"/>
              <a:gd name="connsiteY7" fmla="*/ 207683 h 985437"/>
              <a:gd name="connsiteX8" fmla="*/ 1066996 w 1066996"/>
              <a:gd name="connsiteY8" fmla="*/ 166822 h 985437"/>
              <a:gd name="connsiteX9" fmla="*/ 1064718 w 1066996"/>
              <a:gd name="connsiteY9" fmla="*/ 903597 h 985437"/>
              <a:gd name="connsiteX10" fmla="*/ 783808 w 1066996"/>
              <a:gd name="connsiteY10" fmla="*/ 975507 h 985437"/>
              <a:gd name="connsiteX11" fmla="*/ 531231 w 1066996"/>
              <a:gd name="connsiteY11" fmla="*/ 832777 h 985437"/>
              <a:gd name="connsiteX12" fmla="*/ 338979 w 1066996"/>
              <a:gd name="connsiteY12" fmla="*/ 840277 h 985437"/>
              <a:gd name="connsiteX13" fmla="*/ 287676 w 1066996"/>
              <a:gd name="connsiteY13" fmla="*/ 911172 h 985437"/>
              <a:gd name="connsiteX14" fmla="*/ 225096 w 1066996"/>
              <a:gd name="connsiteY14" fmla="*/ 972982 h 985437"/>
              <a:gd name="connsiteX15" fmla="*/ 67013 w 1066996"/>
              <a:gd name="connsiteY15" fmla="*/ 943771 h 985437"/>
              <a:gd name="connsiteX16" fmla="*/ 0 w 1066996"/>
              <a:gd name="connsiteY16" fmla="*/ 924985 h 985437"/>
              <a:gd name="connsiteX17" fmla="*/ 4129 w 1066996"/>
              <a:gd name="connsiteY17" fmla="*/ 219684 h 985437"/>
              <a:gd name="connsiteX18" fmla="*/ 46977 w 1066996"/>
              <a:gd name="connsiteY18" fmla="*/ 270773 h 985437"/>
              <a:gd name="connsiteX19" fmla="*/ 157049 w 1066996"/>
              <a:gd name="connsiteY19" fmla="*/ 327950 h 985437"/>
              <a:gd name="connsiteX20" fmla="*/ 412499 w 1066996"/>
              <a:gd name="connsiteY20" fmla="*/ 319510 h 985437"/>
              <a:gd name="connsiteX21" fmla="*/ 425968 w 1066996"/>
              <a:gd name="connsiteY21" fmla="*/ 234905 h 985437"/>
              <a:gd name="connsiteX22" fmla="*/ 325836 w 1066996"/>
              <a:gd name="connsiteY22" fmla="*/ 156026 h 985437"/>
              <a:gd name="connsiteX23" fmla="*/ 339513 w 1066996"/>
              <a:gd name="connsiteY23" fmla="*/ 71593 h 985437"/>
              <a:gd name="connsiteX24" fmla="*/ 455993 w 1066996"/>
              <a:gd name="connsiteY24" fmla="*/ 33561 h 985437"/>
              <a:gd name="connsiteX25" fmla="*/ 0 w 1066996"/>
              <a:gd name="connsiteY25" fmla="*/ 0 h 985437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55993 w 1066996"/>
              <a:gd name="connsiteY24" fmla="*/ 33562 h 985438"/>
              <a:gd name="connsiteX25" fmla="*/ 0 w 1066996"/>
              <a:gd name="connsiteY25" fmla="*/ 1 h 985438"/>
              <a:gd name="connsiteX26" fmla="*/ 475599 w 1066996"/>
              <a:gd name="connsiteY26" fmla="*/ 15811 h 985438"/>
              <a:gd name="connsiteX27" fmla="*/ 540732 w 1066996"/>
              <a:gd name="connsiteY27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55993 w 1066996"/>
              <a:gd name="connsiteY24" fmla="*/ 33562 h 985438"/>
              <a:gd name="connsiteX25" fmla="*/ 475599 w 1066996"/>
              <a:gd name="connsiteY25" fmla="*/ 15811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475599 w 1066996"/>
              <a:gd name="connsiteY25" fmla="*/ 15811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475599 w 1066996"/>
              <a:gd name="connsiteY25" fmla="*/ 15811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477438 w 1066996"/>
              <a:gd name="connsiteY25" fmla="*/ 12023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477438 w 1066996"/>
              <a:gd name="connsiteY25" fmla="*/ 12023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477438 w 1066996"/>
              <a:gd name="connsiteY25" fmla="*/ 12023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473759 w 1066996"/>
              <a:gd name="connsiteY25" fmla="*/ 10761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540732 w 1066996"/>
              <a:gd name="connsiteY25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540732 w 1066996"/>
              <a:gd name="connsiteY25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540732 w 1066996"/>
              <a:gd name="connsiteY25" fmla="*/ 1001 h 985438"/>
              <a:gd name="connsiteX0" fmla="*/ 540732 w 1066996"/>
              <a:gd name="connsiteY0" fmla="*/ 1324 h 985761"/>
              <a:gd name="connsiteX1" fmla="*/ 713574 w 1066996"/>
              <a:gd name="connsiteY1" fmla="*/ 14084 h 985761"/>
              <a:gd name="connsiteX2" fmla="*/ 821375 w 1066996"/>
              <a:gd name="connsiteY2" fmla="*/ 70417 h 985761"/>
              <a:gd name="connsiteX3" fmla="*/ 798198 w 1066996"/>
              <a:gd name="connsiteY3" fmla="*/ 110880 h 985761"/>
              <a:gd name="connsiteX4" fmla="*/ 769447 w 1066996"/>
              <a:gd name="connsiteY4" fmla="*/ 158216 h 985761"/>
              <a:gd name="connsiteX5" fmla="*/ 807837 w 1066996"/>
              <a:gd name="connsiteY5" fmla="*/ 231217 h 985761"/>
              <a:gd name="connsiteX6" fmla="*/ 965973 w 1066996"/>
              <a:gd name="connsiteY6" fmla="*/ 266031 h 985761"/>
              <a:gd name="connsiteX7" fmla="*/ 1045041 w 1066996"/>
              <a:gd name="connsiteY7" fmla="*/ 208007 h 985761"/>
              <a:gd name="connsiteX8" fmla="*/ 1066996 w 1066996"/>
              <a:gd name="connsiteY8" fmla="*/ 167146 h 985761"/>
              <a:gd name="connsiteX9" fmla="*/ 1064718 w 1066996"/>
              <a:gd name="connsiteY9" fmla="*/ 903921 h 985761"/>
              <a:gd name="connsiteX10" fmla="*/ 783808 w 1066996"/>
              <a:gd name="connsiteY10" fmla="*/ 975831 h 985761"/>
              <a:gd name="connsiteX11" fmla="*/ 531231 w 1066996"/>
              <a:gd name="connsiteY11" fmla="*/ 833101 h 985761"/>
              <a:gd name="connsiteX12" fmla="*/ 338979 w 1066996"/>
              <a:gd name="connsiteY12" fmla="*/ 840601 h 985761"/>
              <a:gd name="connsiteX13" fmla="*/ 287676 w 1066996"/>
              <a:gd name="connsiteY13" fmla="*/ 911496 h 985761"/>
              <a:gd name="connsiteX14" fmla="*/ 225096 w 1066996"/>
              <a:gd name="connsiteY14" fmla="*/ 973306 h 985761"/>
              <a:gd name="connsiteX15" fmla="*/ 67013 w 1066996"/>
              <a:gd name="connsiteY15" fmla="*/ 944095 h 985761"/>
              <a:gd name="connsiteX16" fmla="*/ 0 w 1066996"/>
              <a:gd name="connsiteY16" fmla="*/ 925309 h 985761"/>
              <a:gd name="connsiteX17" fmla="*/ 4129 w 1066996"/>
              <a:gd name="connsiteY17" fmla="*/ 220008 h 985761"/>
              <a:gd name="connsiteX18" fmla="*/ 46977 w 1066996"/>
              <a:gd name="connsiteY18" fmla="*/ 271097 h 985761"/>
              <a:gd name="connsiteX19" fmla="*/ 157049 w 1066996"/>
              <a:gd name="connsiteY19" fmla="*/ 328274 h 985761"/>
              <a:gd name="connsiteX20" fmla="*/ 412499 w 1066996"/>
              <a:gd name="connsiteY20" fmla="*/ 319834 h 985761"/>
              <a:gd name="connsiteX21" fmla="*/ 425968 w 1066996"/>
              <a:gd name="connsiteY21" fmla="*/ 235229 h 985761"/>
              <a:gd name="connsiteX22" fmla="*/ 325836 w 1066996"/>
              <a:gd name="connsiteY22" fmla="*/ 156350 h 985761"/>
              <a:gd name="connsiteX23" fmla="*/ 339513 w 1066996"/>
              <a:gd name="connsiteY23" fmla="*/ 71917 h 985761"/>
              <a:gd name="connsiteX24" fmla="*/ 424726 w 1066996"/>
              <a:gd name="connsiteY24" fmla="*/ 22524 h 985761"/>
              <a:gd name="connsiteX25" fmla="*/ 540732 w 1066996"/>
              <a:gd name="connsiteY25" fmla="*/ 1324 h 985761"/>
              <a:gd name="connsiteX0" fmla="*/ 540732 w 1066996"/>
              <a:gd name="connsiteY0" fmla="*/ 1046 h 985483"/>
              <a:gd name="connsiteX1" fmla="*/ 713574 w 1066996"/>
              <a:gd name="connsiteY1" fmla="*/ 13806 h 985483"/>
              <a:gd name="connsiteX2" fmla="*/ 818616 w 1066996"/>
              <a:gd name="connsiteY2" fmla="*/ 72664 h 985483"/>
              <a:gd name="connsiteX3" fmla="*/ 798198 w 1066996"/>
              <a:gd name="connsiteY3" fmla="*/ 110602 h 985483"/>
              <a:gd name="connsiteX4" fmla="*/ 769447 w 1066996"/>
              <a:gd name="connsiteY4" fmla="*/ 157938 h 985483"/>
              <a:gd name="connsiteX5" fmla="*/ 807837 w 1066996"/>
              <a:gd name="connsiteY5" fmla="*/ 230939 h 985483"/>
              <a:gd name="connsiteX6" fmla="*/ 965973 w 1066996"/>
              <a:gd name="connsiteY6" fmla="*/ 265753 h 985483"/>
              <a:gd name="connsiteX7" fmla="*/ 1045041 w 1066996"/>
              <a:gd name="connsiteY7" fmla="*/ 207729 h 985483"/>
              <a:gd name="connsiteX8" fmla="*/ 1066996 w 1066996"/>
              <a:gd name="connsiteY8" fmla="*/ 166868 h 985483"/>
              <a:gd name="connsiteX9" fmla="*/ 1064718 w 1066996"/>
              <a:gd name="connsiteY9" fmla="*/ 903643 h 985483"/>
              <a:gd name="connsiteX10" fmla="*/ 783808 w 1066996"/>
              <a:gd name="connsiteY10" fmla="*/ 975553 h 985483"/>
              <a:gd name="connsiteX11" fmla="*/ 531231 w 1066996"/>
              <a:gd name="connsiteY11" fmla="*/ 832823 h 985483"/>
              <a:gd name="connsiteX12" fmla="*/ 338979 w 1066996"/>
              <a:gd name="connsiteY12" fmla="*/ 840323 h 985483"/>
              <a:gd name="connsiteX13" fmla="*/ 287676 w 1066996"/>
              <a:gd name="connsiteY13" fmla="*/ 911218 h 985483"/>
              <a:gd name="connsiteX14" fmla="*/ 225096 w 1066996"/>
              <a:gd name="connsiteY14" fmla="*/ 973028 h 985483"/>
              <a:gd name="connsiteX15" fmla="*/ 67013 w 1066996"/>
              <a:gd name="connsiteY15" fmla="*/ 943817 h 985483"/>
              <a:gd name="connsiteX16" fmla="*/ 0 w 1066996"/>
              <a:gd name="connsiteY16" fmla="*/ 925031 h 985483"/>
              <a:gd name="connsiteX17" fmla="*/ 4129 w 1066996"/>
              <a:gd name="connsiteY17" fmla="*/ 219730 h 985483"/>
              <a:gd name="connsiteX18" fmla="*/ 46977 w 1066996"/>
              <a:gd name="connsiteY18" fmla="*/ 270819 h 985483"/>
              <a:gd name="connsiteX19" fmla="*/ 157049 w 1066996"/>
              <a:gd name="connsiteY19" fmla="*/ 327996 h 985483"/>
              <a:gd name="connsiteX20" fmla="*/ 412499 w 1066996"/>
              <a:gd name="connsiteY20" fmla="*/ 319556 h 985483"/>
              <a:gd name="connsiteX21" fmla="*/ 425968 w 1066996"/>
              <a:gd name="connsiteY21" fmla="*/ 234951 h 985483"/>
              <a:gd name="connsiteX22" fmla="*/ 325836 w 1066996"/>
              <a:gd name="connsiteY22" fmla="*/ 156072 h 985483"/>
              <a:gd name="connsiteX23" fmla="*/ 339513 w 1066996"/>
              <a:gd name="connsiteY23" fmla="*/ 71639 h 985483"/>
              <a:gd name="connsiteX24" fmla="*/ 424726 w 1066996"/>
              <a:gd name="connsiteY24" fmla="*/ 22246 h 985483"/>
              <a:gd name="connsiteX25" fmla="*/ 540732 w 1066996"/>
              <a:gd name="connsiteY25" fmla="*/ 1046 h 985483"/>
              <a:gd name="connsiteX0" fmla="*/ 540732 w 1066996"/>
              <a:gd name="connsiteY0" fmla="*/ 1046 h 985483"/>
              <a:gd name="connsiteX1" fmla="*/ 713574 w 1066996"/>
              <a:gd name="connsiteY1" fmla="*/ 13806 h 985483"/>
              <a:gd name="connsiteX2" fmla="*/ 818616 w 1066996"/>
              <a:gd name="connsiteY2" fmla="*/ 72664 h 985483"/>
              <a:gd name="connsiteX3" fmla="*/ 820269 w 1066996"/>
              <a:gd name="connsiteY3" fmla="*/ 92928 h 985483"/>
              <a:gd name="connsiteX4" fmla="*/ 769447 w 1066996"/>
              <a:gd name="connsiteY4" fmla="*/ 157938 h 985483"/>
              <a:gd name="connsiteX5" fmla="*/ 807837 w 1066996"/>
              <a:gd name="connsiteY5" fmla="*/ 230939 h 985483"/>
              <a:gd name="connsiteX6" fmla="*/ 965973 w 1066996"/>
              <a:gd name="connsiteY6" fmla="*/ 265753 h 985483"/>
              <a:gd name="connsiteX7" fmla="*/ 1045041 w 1066996"/>
              <a:gd name="connsiteY7" fmla="*/ 207729 h 985483"/>
              <a:gd name="connsiteX8" fmla="*/ 1066996 w 1066996"/>
              <a:gd name="connsiteY8" fmla="*/ 166868 h 985483"/>
              <a:gd name="connsiteX9" fmla="*/ 1064718 w 1066996"/>
              <a:gd name="connsiteY9" fmla="*/ 903643 h 985483"/>
              <a:gd name="connsiteX10" fmla="*/ 783808 w 1066996"/>
              <a:gd name="connsiteY10" fmla="*/ 975553 h 985483"/>
              <a:gd name="connsiteX11" fmla="*/ 531231 w 1066996"/>
              <a:gd name="connsiteY11" fmla="*/ 832823 h 985483"/>
              <a:gd name="connsiteX12" fmla="*/ 338979 w 1066996"/>
              <a:gd name="connsiteY12" fmla="*/ 840323 h 985483"/>
              <a:gd name="connsiteX13" fmla="*/ 287676 w 1066996"/>
              <a:gd name="connsiteY13" fmla="*/ 911218 h 985483"/>
              <a:gd name="connsiteX14" fmla="*/ 225096 w 1066996"/>
              <a:gd name="connsiteY14" fmla="*/ 973028 h 985483"/>
              <a:gd name="connsiteX15" fmla="*/ 67013 w 1066996"/>
              <a:gd name="connsiteY15" fmla="*/ 943817 h 985483"/>
              <a:gd name="connsiteX16" fmla="*/ 0 w 1066996"/>
              <a:gd name="connsiteY16" fmla="*/ 925031 h 985483"/>
              <a:gd name="connsiteX17" fmla="*/ 4129 w 1066996"/>
              <a:gd name="connsiteY17" fmla="*/ 219730 h 985483"/>
              <a:gd name="connsiteX18" fmla="*/ 46977 w 1066996"/>
              <a:gd name="connsiteY18" fmla="*/ 270819 h 985483"/>
              <a:gd name="connsiteX19" fmla="*/ 157049 w 1066996"/>
              <a:gd name="connsiteY19" fmla="*/ 327996 h 985483"/>
              <a:gd name="connsiteX20" fmla="*/ 412499 w 1066996"/>
              <a:gd name="connsiteY20" fmla="*/ 319556 h 985483"/>
              <a:gd name="connsiteX21" fmla="*/ 425968 w 1066996"/>
              <a:gd name="connsiteY21" fmla="*/ 234951 h 985483"/>
              <a:gd name="connsiteX22" fmla="*/ 325836 w 1066996"/>
              <a:gd name="connsiteY22" fmla="*/ 156072 h 985483"/>
              <a:gd name="connsiteX23" fmla="*/ 339513 w 1066996"/>
              <a:gd name="connsiteY23" fmla="*/ 71639 h 985483"/>
              <a:gd name="connsiteX24" fmla="*/ 424726 w 1066996"/>
              <a:gd name="connsiteY24" fmla="*/ 22246 h 985483"/>
              <a:gd name="connsiteX25" fmla="*/ 540732 w 1066996"/>
              <a:gd name="connsiteY25" fmla="*/ 1046 h 985483"/>
              <a:gd name="connsiteX0" fmla="*/ 540732 w 1066996"/>
              <a:gd name="connsiteY0" fmla="*/ 1046 h 985483"/>
              <a:gd name="connsiteX1" fmla="*/ 713574 w 1066996"/>
              <a:gd name="connsiteY1" fmla="*/ 13806 h 985483"/>
              <a:gd name="connsiteX2" fmla="*/ 818616 w 1066996"/>
              <a:gd name="connsiteY2" fmla="*/ 72664 h 985483"/>
              <a:gd name="connsiteX3" fmla="*/ 820269 w 1066996"/>
              <a:gd name="connsiteY3" fmla="*/ 92928 h 985483"/>
              <a:gd name="connsiteX4" fmla="*/ 769447 w 1066996"/>
              <a:gd name="connsiteY4" fmla="*/ 157938 h 985483"/>
              <a:gd name="connsiteX5" fmla="*/ 807837 w 1066996"/>
              <a:gd name="connsiteY5" fmla="*/ 230939 h 985483"/>
              <a:gd name="connsiteX6" fmla="*/ 965973 w 1066996"/>
              <a:gd name="connsiteY6" fmla="*/ 265753 h 985483"/>
              <a:gd name="connsiteX7" fmla="*/ 1045041 w 1066996"/>
              <a:gd name="connsiteY7" fmla="*/ 207729 h 985483"/>
              <a:gd name="connsiteX8" fmla="*/ 1066996 w 1066996"/>
              <a:gd name="connsiteY8" fmla="*/ 166868 h 985483"/>
              <a:gd name="connsiteX9" fmla="*/ 1064718 w 1066996"/>
              <a:gd name="connsiteY9" fmla="*/ 903643 h 985483"/>
              <a:gd name="connsiteX10" fmla="*/ 783808 w 1066996"/>
              <a:gd name="connsiteY10" fmla="*/ 975553 h 985483"/>
              <a:gd name="connsiteX11" fmla="*/ 531231 w 1066996"/>
              <a:gd name="connsiteY11" fmla="*/ 832823 h 985483"/>
              <a:gd name="connsiteX12" fmla="*/ 338979 w 1066996"/>
              <a:gd name="connsiteY12" fmla="*/ 840323 h 985483"/>
              <a:gd name="connsiteX13" fmla="*/ 287676 w 1066996"/>
              <a:gd name="connsiteY13" fmla="*/ 911218 h 985483"/>
              <a:gd name="connsiteX14" fmla="*/ 225096 w 1066996"/>
              <a:gd name="connsiteY14" fmla="*/ 973028 h 985483"/>
              <a:gd name="connsiteX15" fmla="*/ 67013 w 1066996"/>
              <a:gd name="connsiteY15" fmla="*/ 943817 h 985483"/>
              <a:gd name="connsiteX16" fmla="*/ 0 w 1066996"/>
              <a:gd name="connsiteY16" fmla="*/ 925031 h 985483"/>
              <a:gd name="connsiteX17" fmla="*/ 4129 w 1066996"/>
              <a:gd name="connsiteY17" fmla="*/ 219730 h 985483"/>
              <a:gd name="connsiteX18" fmla="*/ 46977 w 1066996"/>
              <a:gd name="connsiteY18" fmla="*/ 270819 h 985483"/>
              <a:gd name="connsiteX19" fmla="*/ 157049 w 1066996"/>
              <a:gd name="connsiteY19" fmla="*/ 327996 h 985483"/>
              <a:gd name="connsiteX20" fmla="*/ 412499 w 1066996"/>
              <a:gd name="connsiteY20" fmla="*/ 319556 h 985483"/>
              <a:gd name="connsiteX21" fmla="*/ 425968 w 1066996"/>
              <a:gd name="connsiteY21" fmla="*/ 234951 h 985483"/>
              <a:gd name="connsiteX22" fmla="*/ 325836 w 1066996"/>
              <a:gd name="connsiteY22" fmla="*/ 156072 h 985483"/>
              <a:gd name="connsiteX23" fmla="*/ 339513 w 1066996"/>
              <a:gd name="connsiteY23" fmla="*/ 71639 h 985483"/>
              <a:gd name="connsiteX24" fmla="*/ 424726 w 1066996"/>
              <a:gd name="connsiteY24" fmla="*/ 22246 h 985483"/>
              <a:gd name="connsiteX25" fmla="*/ 540732 w 1066996"/>
              <a:gd name="connsiteY25" fmla="*/ 1046 h 985483"/>
              <a:gd name="connsiteX0" fmla="*/ 540732 w 1066996"/>
              <a:gd name="connsiteY0" fmla="*/ 1046 h 985483"/>
              <a:gd name="connsiteX1" fmla="*/ 713574 w 1066996"/>
              <a:gd name="connsiteY1" fmla="*/ 13806 h 985483"/>
              <a:gd name="connsiteX2" fmla="*/ 818616 w 1066996"/>
              <a:gd name="connsiteY2" fmla="*/ 72664 h 985483"/>
              <a:gd name="connsiteX3" fmla="*/ 820269 w 1066996"/>
              <a:gd name="connsiteY3" fmla="*/ 92928 h 985483"/>
              <a:gd name="connsiteX4" fmla="*/ 769447 w 1066996"/>
              <a:gd name="connsiteY4" fmla="*/ 157938 h 985483"/>
              <a:gd name="connsiteX5" fmla="*/ 807837 w 1066996"/>
              <a:gd name="connsiteY5" fmla="*/ 230939 h 985483"/>
              <a:gd name="connsiteX6" fmla="*/ 965973 w 1066996"/>
              <a:gd name="connsiteY6" fmla="*/ 265753 h 985483"/>
              <a:gd name="connsiteX7" fmla="*/ 1045041 w 1066996"/>
              <a:gd name="connsiteY7" fmla="*/ 207729 h 985483"/>
              <a:gd name="connsiteX8" fmla="*/ 1066996 w 1066996"/>
              <a:gd name="connsiteY8" fmla="*/ 166868 h 985483"/>
              <a:gd name="connsiteX9" fmla="*/ 1064718 w 1066996"/>
              <a:gd name="connsiteY9" fmla="*/ 903643 h 985483"/>
              <a:gd name="connsiteX10" fmla="*/ 783808 w 1066996"/>
              <a:gd name="connsiteY10" fmla="*/ 975553 h 985483"/>
              <a:gd name="connsiteX11" fmla="*/ 531231 w 1066996"/>
              <a:gd name="connsiteY11" fmla="*/ 832823 h 985483"/>
              <a:gd name="connsiteX12" fmla="*/ 338979 w 1066996"/>
              <a:gd name="connsiteY12" fmla="*/ 840323 h 985483"/>
              <a:gd name="connsiteX13" fmla="*/ 287676 w 1066996"/>
              <a:gd name="connsiteY13" fmla="*/ 911218 h 985483"/>
              <a:gd name="connsiteX14" fmla="*/ 225096 w 1066996"/>
              <a:gd name="connsiteY14" fmla="*/ 973028 h 985483"/>
              <a:gd name="connsiteX15" fmla="*/ 67013 w 1066996"/>
              <a:gd name="connsiteY15" fmla="*/ 943817 h 985483"/>
              <a:gd name="connsiteX16" fmla="*/ 0 w 1066996"/>
              <a:gd name="connsiteY16" fmla="*/ 925031 h 985483"/>
              <a:gd name="connsiteX17" fmla="*/ 6888 w 1066996"/>
              <a:gd name="connsiteY17" fmla="*/ 224780 h 985483"/>
              <a:gd name="connsiteX18" fmla="*/ 46977 w 1066996"/>
              <a:gd name="connsiteY18" fmla="*/ 270819 h 985483"/>
              <a:gd name="connsiteX19" fmla="*/ 157049 w 1066996"/>
              <a:gd name="connsiteY19" fmla="*/ 327996 h 985483"/>
              <a:gd name="connsiteX20" fmla="*/ 412499 w 1066996"/>
              <a:gd name="connsiteY20" fmla="*/ 319556 h 985483"/>
              <a:gd name="connsiteX21" fmla="*/ 425968 w 1066996"/>
              <a:gd name="connsiteY21" fmla="*/ 234951 h 985483"/>
              <a:gd name="connsiteX22" fmla="*/ 325836 w 1066996"/>
              <a:gd name="connsiteY22" fmla="*/ 156072 h 985483"/>
              <a:gd name="connsiteX23" fmla="*/ 339513 w 1066996"/>
              <a:gd name="connsiteY23" fmla="*/ 71639 h 985483"/>
              <a:gd name="connsiteX24" fmla="*/ 424726 w 1066996"/>
              <a:gd name="connsiteY24" fmla="*/ 22246 h 985483"/>
              <a:gd name="connsiteX25" fmla="*/ 540732 w 1066996"/>
              <a:gd name="connsiteY25" fmla="*/ 1046 h 985483"/>
              <a:gd name="connsiteX0" fmla="*/ 540732 w 1066996"/>
              <a:gd name="connsiteY0" fmla="*/ 1046 h 985483"/>
              <a:gd name="connsiteX1" fmla="*/ 713574 w 1066996"/>
              <a:gd name="connsiteY1" fmla="*/ 13806 h 985483"/>
              <a:gd name="connsiteX2" fmla="*/ 818616 w 1066996"/>
              <a:gd name="connsiteY2" fmla="*/ 72664 h 985483"/>
              <a:gd name="connsiteX3" fmla="*/ 820269 w 1066996"/>
              <a:gd name="connsiteY3" fmla="*/ 92928 h 985483"/>
              <a:gd name="connsiteX4" fmla="*/ 769447 w 1066996"/>
              <a:gd name="connsiteY4" fmla="*/ 157938 h 985483"/>
              <a:gd name="connsiteX5" fmla="*/ 807837 w 1066996"/>
              <a:gd name="connsiteY5" fmla="*/ 230939 h 985483"/>
              <a:gd name="connsiteX6" fmla="*/ 965973 w 1066996"/>
              <a:gd name="connsiteY6" fmla="*/ 265753 h 985483"/>
              <a:gd name="connsiteX7" fmla="*/ 1045041 w 1066996"/>
              <a:gd name="connsiteY7" fmla="*/ 207729 h 985483"/>
              <a:gd name="connsiteX8" fmla="*/ 1066996 w 1066996"/>
              <a:gd name="connsiteY8" fmla="*/ 166868 h 985483"/>
              <a:gd name="connsiteX9" fmla="*/ 1064718 w 1066996"/>
              <a:gd name="connsiteY9" fmla="*/ 903643 h 985483"/>
              <a:gd name="connsiteX10" fmla="*/ 783808 w 1066996"/>
              <a:gd name="connsiteY10" fmla="*/ 975553 h 985483"/>
              <a:gd name="connsiteX11" fmla="*/ 531231 w 1066996"/>
              <a:gd name="connsiteY11" fmla="*/ 832823 h 985483"/>
              <a:gd name="connsiteX12" fmla="*/ 338979 w 1066996"/>
              <a:gd name="connsiteY12" fmla="*/ 840323 h 985483"/>
              <a:gd name="connsiteX13" fmla="*/ 287676 w 1066996"/>
              <a:gd name="connsiteY13" fmla="*/ 911218 h 985483"/>
              <a:gd name="connsiteX14" fmla="*/ 225096 w 1066996"/>
              <a:gd name="connsiteY14" fmla="*/ 973028 h 985483"/>
              <a:gd name="connsiteX15" fmla="*/ 67013 w 1066996"/>
              <a:gd name="connsiteY15" fmla="*/ 943817 h 985483"/>
              <a:gd name="connsiteX16" fmla="*/ 0 w 1066996"/>
              <a:gd name="connsiteY16" fmla="*/ 925031 h 985483"/>
              <a:gd name="connsiteX17" fmla="*/ 7808 w 1066996"/>
              <a:gd name="connsiteY17" fmla="*/ 228567 h 985483"/>
              <a:gd name="connsiteX18" fmla="*/ 46977 w 1066996"/>
              <a:gd name="connsiteY18" fmla="*/ 270819 h 985483"/>
              <a:gd name="connsiteX19" fmla="*/ 157049 w 1066996"/>
              <a:gd name="connsiteY19" fmla="*/ 327996 h 985483"/>
              <a:gd name="connsiteX20" fmla="*/ 412499 w 1066996"/>
              <a:gd name="connsiteY20" fmla="*/ 319556 h 985483"/>
              <a:gd name="connsiteX21" fmla="*/ 425968 w 1066996"/>
              <a:gd name="connsiteY21" fmla="*/ 234951 h 985483"/>
              <a:gd name="connsiteX22" fmla="*/ 325836 w 1066996"/>
              <a:gd name="connsiteY22" fmla="*/ 156072 h 985483"/>
              <a:gd name="connsiteX23" fmla="*/ 339513 w 1066996"/>
              <a:gd name="connsiteY23" fmla="*/ 71639 h 985483"/>
              <a:gd name="connsiteX24" fmla="*/ 424726 w 1066996"/>
              <a:gd name="connsiteY24" fmla="*/ 22246 h 985483"/>
              <a:gd name="connsiteX25" fmla="*/ 540732 w 1066996"/>
              <a:gd name="connsiteY25" fmla="*/ 1046 h 985483"/>
              <a:gd name="connsiteX0" fmla="*/ 540732 w 1066996"/>
              <a:gd name="connsiteY0" fmla="*/ 1046 h 985483"/>
              <a:gd name="connsiteX1" fmla="*/ 713574 w 1066996"/>
              <a:gd name="connsiteY1" fmla="*/ 13806 h 985483"/>
              <a:gd name="connsiteX2" fmla="*/ 818616 w 1066996"/>
              <a:gd name="connsiteY2" fmla="*/ 72664 h 985483"/>
              <a:gd name="connsiteX3" fmla="*/ 820269 w 1066996"/>
              <a:gd name="connsiteY3" fmla="*/ 92928 h 985483"/>
              <a:gd name="connsiteX4" fmla="*/ 769447 w 1066996"/>
              <a:gd name="connsiteY4" fmla="*/ 157938 h 985483"/>
              <a:gd name="connsiteX5" fmla="*/ 807837 w 1066996"/>
              <a:gd name="connsiteY5" fmla="*/ 230939 h 985483"/>
              <a:gd name="connsiteX6" fmla="*/ 965973 w 1066996"/>
              <a:gd name="connsiteY6" fmla="*/ 265753 h 985483"/>
              <a:gd name="connsiteX7" fmla="*/ 1045041 w 1066996"/>
              <a:gd name="connsiteY7" fmla="*/ 207729 h 985483"/>
              <a:gd name="connsiteX8" fmla="*/ 1066996 w 1066996"/>
              <a:gd name="connsiteY8" fmla="*/ 166868 h 985483"/>
              <a:gd name="connsiteX9" fmla="*/ 1064718 w 1066996"/>
              <a:gd name="connsiteY9" fmla="*/ 903643 h 985483"/>
              <a:gd name="connsiteX10" fmla="*/ 783808 w 1066996"/>
              <a:gd name="connsiteY10" fmla="*/ 975553 h 985483"/>
              <a:gd name="connsiteX11" fmla="*/ 531231 w 1066996"/>
              <a:gd name="connsiteY11" fmla="*/ 832823 h 985483"/>
              <a:gd name="connsiteX12" fmla="*/ 338979 w 1066996"/>
              <a:gd name="connsiteY12" fmla="*/ 840323 h 985483"/>
              <a:gd name="connsiteX13" fmla="*/ 287676 w 1066996"/>
              <a:gd name="connsiteY13" fmla="*/ 911218 h 985483"/>
              <a:gd name="connsiteX14" fmla="*/ 225096 w 1066996"/>
              <a:gd name="connsiteY14" fmla="*/ 973028 h 985483"/>
              <a:gd name="connsiteX15" fmla="*/ 67013 w 1066996"/>
              <a:gd name="connsiteY15" fmla="*/ 943817 h 985483"/>
              <a:gd name="connsiteX16" fmla="*/ 0 w 1066996"/>
              <a:gd name="connsiteY16" fmla="*/ 925031 h 985483"/>
              <a:gd name="connsiteX17" fmla="*/ 9647 w 1066996"/>
              <a:gd name="connsiteY17" fmla="*/ 229830 h 985483"/>
              <a:gd name="connsiteX18" fmla="*/ 46977 w 1066996"/>
              <a:gd name="connsiteY18" fmla="*/ 270819 h 985483"/>
              <a:gd name="connsiteX19" fmla="*/ 157049 w 1066996"/>
              <a:gd name="connsiteY19" fmla="*/ 327996 h 985483"/>
              <a:gd name="connsiteX20" fmla="*/ 412499 w 1066996"/>
              <a:gd name="connsiteY20" fmla="*/ 319556 h 985483"/>
              <a:gd name="connsiteX21" fmla="*/ 425968 w 1066996"/>
              <a:gd name="connsiteY21" fmla="*/ 234951 h 985483"/>
              <a:gd name="connsiteX22" fmla="*/ 325836 w 1066996"/>
              <a:gd name="connsiteY22" fmla="*/ 156072 h 985483"/>
              <a:gd name="connsiteX23" fmla="*/ 339513 w 1066996"/>
              <a:gd name="connsiteY23" fmla="*/ 71639 h 985483"/>
              <a:gd name="connsiteX24" fmla="*/ 424726 w 1066996"/>
              <a:gd name="connsiteY24" fmla="*/ 22246 h 985483"/>
              <a:gd name="connsiteX25" fmla="*/ 540732 w 1066996"/>
              <a:gd name="connsiteY25" fmla="*/ 1046 h 985483"/>
              <a:gd name="connsiteX0" fmla="*/ 537973 w 1064237"/>
              <a:gd name="connsiteY0" fmla="*/ 1046 h 985483"/>
              <a:gd name="connsiteX1" fmla="*/ 710815 w 1064237"/>
              <a:gd name="connsiteY1" fmla="*/ 13806 h 985483"/>
              <a:gd name="connsiteX2" fmla="*/ 815857 w 1064237"/>
              <a:gd name="connsiteY2" fmla="*/ 72664 h 985483"/>
              <a:gd name="connsiteX3" fmla="*/ 817510 w 1064237"/>
              <a:gd name="connsiteY3" fmla="*/ 92928 h 985483"/>
              <a:gd name="connsiteX4" fmla="*/ 766688 w 1064237"/>
              <a:gd name="connsiteY4" fmla="*/ 157938 h 985483"/>
              <a:gd name="connsiteX5" fmla="*/ 805078 w 1064237"/>
              <a:gd name="connsiteY5" fmla="*/ 230939 h 985483"/>
              <a:gd name="connsiteX6" fmla="*/ 963214 w 1064237"/>
              <a:gd name="connsiteY6" fmla="*/ 265753 h 985483"/>
              <a:gd name="connsiteX7" fmla="*/ 1042282 w 1064237"/>
              <a:gd name="connsiteY7" fmla="*/ 207729 h 985483"/>
              <a:gd name="connsiteX8" fmla="*/ 1064237 w 1064237"/>
              <a:gd name="connsiteY8" fmla="*/ 166868 h 985483"/>
              <a:gd name="connsiteX9" fmla="*/ 1061959 w 1064237"/>
              <a:gd name="connsiteY9" fmla="*/ 903643 h 985483"/>
              <a:gd name="connsiteX10" fmla="*/ 781049 w 1064237"/>
              <a:gd name="connsiteY10" fmla="*/ 975553 h 985483"/>
              <a:gd name="connsiteX11" fmla="*/ 528472 w 1064237"/>
              <a:gd name="connsiteY11" fmla="*/ 832823 h 985483"/>
              <a:gd name="connsiteX12" fmla="*/ 336220 w 1064237"/>
              <a:gd name="connsiteY12" fmla="*/ 840323 h 985483"/>
              <a:gd name="connsiteX13" fmla="*/ 284917 w 1064237"/>
              <a:gd name="connsiteY13" fmla="*/ 911218 h 985483"/>
              <a:gd name="connsiteX14" fmla="*/ 222337 w 1064237"/>
              <a:gd name="connsiteY14" fmla="*/ 973028 h 985483"/>
              <a:gd name="connsiteX15" fmla="*/ 64254 w 1064237"/>
              <a:gd name="connsiteY15" fmla="*/ 943817 h 985483"/>
              <a:gd name="connsiteX16" fmla="*/ 0 w 1064237"/>
              <a:gd name="connsiteY16" fmla="*/ 921244 h 985483"/>
              <a:gd name="connsiteX17" fmla="*/ 6888 w 1064237"/>
              <a:gd name="connsiteY17" fmla="*/ 229830 h 985483"/>
              <a:gd name="connsiteX18" fmla="*/ 44218 w 1064237"/>
              <a:gd name="connsiteY18" fmla="*/ 270819 h 985483"/>
              <a:gd name="connsiteX19" fmla="*/ 154290 w 1064237"/>
              <a:gd name="connsiteY19" fmla="*/ 327996 h 985483"/>
              <a:gd name="connsiteX20" fmla="*/ 409740 w 1064237"/>
              <a:gd name="connsiteY20" fmla="*/ 319556 h 985483"/>
              <a:gd name="connsiteX21" fmla="*/ 423209 w 1064237"/>
              <a:gd name="connsiteY21" fmla="*/ 234951 h 985483"/>
              <a:gd name="connsiteX22" fmla="*/ 323077 w 1064237"/>
              <a:gd name="connsiteY22" fmla="*/ 156072 h 985483"/>
              <a:gd name="connsiteX23" fmla="*/ 336754 w 1064237"/>
              <a:gd name="connsiteY23" fmla="*/ 71639 h 985483"/>
              <a:gd name="connsiteX24" fmla="*/ 421967 w 1064237"/>
              <a:gd name="connsiteY24" fmla="*/ 22246 h 985483"/>
              <a:gd name="connsiteX25" fmla="*/ 537973 w 1064237"/>
              <a:gd name="connsiteY25" fmla="*/ 1046 h 985483"/>
              <a:gd name="connsiteX0" fmla="*/ 537053 w 1063317"/>
              <a:gd name="connsiteY0" fmla="*/ 1046 h 985483"/>
              <a:gd name="connsiteX1" fmla="*/ 709895 w 1063317"/>
              <a:gd name="connsiteY1" fmla="*/ 13806 h 985483"/>
              <a:gd name="connsiteX2" fmla="*/ 814937 w 1063317"/>
              <a:gd name="connsiteY2" fmla="*/ 72664 h 985483"/>
              <a:gd name="connsiteX3" fmla="*/ 816590 w 1063317"/>
              <a:gd name="connsiteY3" fmla="*/ 92928 h 985483"/>
              <a:gd name="connsiteX4" fmla="*/ 765768 w 1063317"/>
              <a:gd name="connsiteY4" fmla="*/ 157938 h 985483"/>
              <a:gd name="connsiteX5" fmla="*/ 804158 w 1063317"/>
              <a:gd name="connsiteY5" fmla="*/ 230939 h 985483"/>
              <a:gd name="connsiteX6" fmla="*/ 962294 w 1063317"/>
              <a:gd name="connsiteY6" fmla="*/ 265753 h 985483"/>
              <a:gd name="connsiteX7" fmla="*/ 1041362 w 1063317"/>
              <a:gd name="connsiteY7" fmla="*/ 207729 h 985483"/>
              <a:gd name="connsiteX8" fmla="*/ 1063317 w 1063317"/>
              <a:gd name="connsiteY8" fmla="*/ 166868 h 985483"/>
              <a:gd name="connsiteX9" fmla="*/ 1061039 w 1063317"/>
              <a:gd name="connsiteY9" fmla="*/ 903643 h 985483"/>
              <a:gd name="connsiteX10" fmla="*/ 780129 w 1063317"/>
              <a:gd name="connsiteY10" fmla="*/ 975553 h 985483"/>
              <a:gd name="connsiteX11" fmla="*/ 527552 w 1063317"/>
              <a:gd name="connsiteY11" fmla="*/ 832823 h 985483"/>
              <a:gd name="connsiteX12" fmla="*/ 335300 w 1063317"/>
              <a:gd name="connsiteY12" fmla="*/ 840323 h 985483"/>
              <a:gd name="connsiteX13" fmla="*/ 283997 w 1063317"/>
              <a:gd name="connsiteY13" fmla="*/ 911218 h 985483"/>
              <a:gd name="connsiteX14" fmla="*/ 221417 w 1063317"/>
              <a:gd name="connsiteY14" fmla="*/ 973028 h 985483"/>
              <a:gd name="connsiteX15" fmla="*/ 63334 w 1063317"/>
              <a:gd name="connsiteY15" fmla="*/ 943817 h 985483"/>
              <a:gd name="connsiteX16" fmla="*/ 0 w 1063317"/>
              <a:gd name="connsiteY16" fmla="*/ 914931 h 985483"/>
              <a:gd name="connsiteX17" fmla="*/ 5968 w 1063317"/>
              <a:gd name="connsiteY17" fmla="*/ 229830 h 985483"/>
              <a:gd name="connsiteX18" fmla="*/ 43298 w 1063317"/>
              <a:gd name="connsiteY18" fmla="*/ 270819 h 985483"/>
              <a:gd name="connsiteX19" fmla="*/ 153370 w 1063317"/>
              <a:gd name="connsiteY19" fmla="*/ 327996 h 985483"/>
              <a:gd name="connsiteX20" fmla="*/ 408820 w 1063317"/>
              <a:gd name="connsiteY20" fmla="*/ 319556 h 985483"/>
              <a:gd name="connsiteX21" fmla="*/ 422289 w 1063317"/>
              <a:gd name="connsiteY21" fmla="*/ 234951 h 985483"/>
              <a:gd name="connsiteX22" fmla="*/ 322157 w 1063317"/>
              <a:gd name="connsiteY22" fmla="*/ 156072 h 985483"/>
              <a:gd name="connsiteX23" fmla="*/ 335834 w 1063317"/>
              <a:gd name="connsiteY23" fmla="*/ 71639 h 985483"/>
              <a:gd name="connsiteX24" fmla="*/ 421047 w 1063317"/>
              <a:gd name="connsiteY24" fmla="*/ 22246 h 985483"/>
              <a:gd name="connsiteX25" fmla="*/ 537053 w 1063317"/>
              <a:gd name="connsiteY25" fmla="*/ 1046 h 985483"/>
              <a:gd name="connsiteX0" fmla="*/ 534294 w 1060558"/>
              <a:gd name="connsiteY0" fmla="*/ 1046 h 985483"/>
              <a:gd name="connsiteX1" fmla="*/ 707136 w 1060558"/>
              <a:gd name="connsiteY1" fmla="*/ 13806 h 985483"/>
              <a:gd name="connsiteX2" fmla="*/ 812178 w 1060558"/>
              <a:gd name="connsiteY2" fmla="*/ 72664 h 985483"/>
              <a:gd name="connsiteX3" fmla="*/ 813831 w 1060558"/>
              <a:gd name="connsiteY3" fmla="*/ 92928 h 985483"/>
              <a:gd name="connsiteX4" fmla="*/ 763009 w 1060558"/>
              <a:gd name="connsiteY4" fmla="*/ 157938 h 985483"/>
              <a:gd name="connsiteX5" fmla="*/ 801399 w 1060558"/>
              <a:gd name="connsiteY5" fmla="*/ 230939 h 985483"/>
              <a:gd name="connsiteX6" fmla="*/ 959535 w 1060558"/>
              <a:gd name="connsiteY6" fmla="*/ 265753 h 985483"/>
              <a:gd name="connsiteX7" fmla="*/ 1038603 w 1060558"/>
              <a:gd name="connsiteY7" fmla="*/ 207729 h 985483"/>
              <a:gd name="connsiteX8" fmla="*/ 1060558 w 1060558"/>
              <a:gd name="connsiteY8" fmla="*/ 166868 h 985483"/>
              <a:gd name="connsiteX9" fmla="*/ 1058280 w 1060558"/>
              <a:gd name="connsiteY9" fmla="*/ 903643 h 985483"/>
              <a:gd name="connsiteX10" fmla="*/ 777370 w 1060558"/>
              <a:gd name="connsiteY10" fmla="*/ 975553 h 985483"/>
              <a:gd name="connsiteX11" fmla="*/ 524793 w 1060558"/>
              <a:gd name="connsiteY11" fmla="*/ 832823 h 985483"/>
              <a:gd name="connsiteX12" fmla="*/ 332541 w 1060558"/>
              <a:gd name="connsiteY12" fmla="*/ 840323 h 985483"/>
              <a:gd name="connsiteX13" fmla="*/ 281238 w 1060558"/>
              <a:gd name="connsiteY13" fmla="*/ 911218 h 985483"/>
              <a:gd name="connsiteX14" fmla="*/ 218658 w 1060558"/>
              <a:gd name="connsiteY14" fmla="*/ 973028 h 985483"/>
              <a:gd name="connsiteX15" fmla="*/ 60575 w 1060558"/>
              <a:gd name="connsiteY15" fmla="*/ 943817 h 985483"/>
              <a:gd name="connsiteX16" fmla="*/ 0 w 1060558"/>
              <a:gd name="connsiteY16" fmla="*/ 917456 h 985483"/>
              <a:gd name="connsiteX17" fmla="*/ 3209 w 1060558"/>
              <a:gd name="connsiteY17" fmla="*/ 229830 h 985483"/>
              <a:gd name="connsiteX18" fmla="*/ 40539 w 1060558"/>
              <a:gd name="connsiteY18" fmla="*/ 270819 h 985483"/>
              <a:gd name="connsiteX19" fmla="*/ 150611 w 1060558"/>
              <a:gd name="connsiteY19" fmla="*/ 327996 h 985483"/>
              <a:gd name="connsiteX20" fmla="*/ 406061 w 1060558"/>
              <a:gd name="connsiteY20" fmla="*/ 319556 h 985483"/>
              <a:gd name="connsiteX21" fmla="*/ 419530 w 1060558"/>
              <a:gd name="connsiteY21" fmla="*/ 234951 h 985483"/>
              <a:gd name="connsiteX22" fmla="*/ 319398 w 1060558"/>
              <a:gd name="connsiteY22" fmla="*/ 156072 h 985483"/>
              <a:gd name="connsiteX23" fmla="*/ 333075 w 1060558"/>
              <a:gd name="connsiteY23" fmla="*/ 71639 h 985483"/>
              <a:gd name="connsiteX24" fmla="*/ 418288 w 1060558"/>
              <a:gd name="connsiteY24" fmla="*/ 22246 h 985483"/>
              <a:gd name="connsiteX25" fmla="*/ 534294 w 1060558"/>
              <a:gd name="connsiteY25" fmla="*/ 1046 h 985483"/>
              <a:gd name="connsiteX0" fmla="*/ 534294 w 1060558"/>
              <a:gd name="connsiteY0" fmla="*/ 1046 h 985483"/>
              <a:gd name="connsiteX1" fmla="*/ 707136 w 1060558"/>
              <a:gd name="connsiteY1" fmla="*/ 13806 h 985483"/>
              <a:gd name="connsiteX2" fmla="*/ 812178 w 1060558"/>
              <a:gd name="connsiteY2" fmla="*/ 72664 h 985483"/>
              <a:gd name="connsiteX3" fmla="*/ 813831 w 1060558"/>
              <a:gd name="connsiteY3" fmla="*/ 92928 h 985483"/>
              <a:gd name="connsiteX4" fmla="*/ 763009 w 1060558"/>
              <a:gd name="connsiteY4" fmla="*/ 157938 h 985483"/>
              <a:gd name="connsiteX5" fmla="*/ 801399 w 1060558"/>
              <a:gd name="connsiteY5" fmla="*/ 230939 h 985483"/>
              <a:gd name="connsiteX6" fmla="*/ 959535 w 1060558"/>
              <a:gd name="connsiteY6" fmla="*/ 265753 h 985483"/>
              <a:gd name="connsiteX7" fmla="*/ 1038603 w 1060558"/>
              <a:gd name="connsiteY7" fmla="*/ 207729 h 985483"/>
              <a:gd name="connsiteX8" fmla="*/ 1060558 w 1060558"/>
              <a:gd name="connsiteY8" fmla="*/ 166868 h 985483"/>
              <a:gd name="connsiteX9" fmla="*/ 1058280 w 1060558"/>
              <a:gd name="connsiteY9" fmla="*/ 903643 h 985483"/>
              <a:gd name="connsiteX10" fmla="*/ 777370 w 1060558"/>
              <a:gd name="connsiteY10" fmla="*/ 975553 h 985483"/>
              <a:gd name="connsiteX11" fmla="*/ 524793 w 1060558"/>
              <a:gd name="connsiteY11" fmla="*/ 832823 h 985483"/>
              <a:gd name="connsiteX12" fmla="*/ 332541 w 1060558"/>
              <a:gd name="connsiteY12" fmla="*/ 840323 h 985483"/>
              <a:gd name="connsiteX13" fmla="*/ 281238 w 1060558"/>
              <a:gd name="connsiteY13" fmla="*/ 911218 h 985483"/>
              <a:gd name="connsiteX14" fmla="*/ 218658 w 1060558"/>
              <a:gd name="connsiteY14" fmla="*/ 973028 h 985483"/>
              <a:gd name="connsiteX15" fmla="*/ 60575 w 1060558"/>
              <a:gd name="connsiteY15" fmla="*/ 943817 h 985483"/>
              <a:gd name="connsiteX16" fmla="*/ 0 w 1060558"/>
              <a:gd name="connsiteY16" fmla="*/ 917456 h 985483"/>
              <a:gd name="connsiteX17" fmla="*/ 3209 w 1060558"/>
              <a:gd name="connsiteY17" fmla="*/ 229830 h 985483"/>
              <a:gd name="connsiteX18" fmla="*/ 40539 w 1060558"/>
              <a:gd name="connsiteY18" fmla="*/ 270819 h 985483"/>
              <a:gd name="connsiteX19" fmla="*/ 150611 w 1060558"/>
              <a:gd name="connsiteY19" fmla="*/ 327996 h 985483"/>
              <a:gd name="connsiteX20" fmla="*/ 406061 w 1060558"/>
              <a:gd name="connsiteY20" fmla="*/ 319556 h 985483"/>
              <a:gd name="connsiteX21" fmla="*/ 419530 w 1060558"/>
              <a:gd name="connsiteY21" fmla="*/ 234951 h 985483"/>
              <a:gd name="connsiteX22" fmla="*/ 319398 w 1060558"/>
              <a:gd name="connsiteY22" fmla="*/ 156072 h 985483"/>
              <a:gd name="connsiteX23" fmla="*/ 333075 w 1060558"/>
              <a:gd name="connsiteY23" fmla="*/ 71639 h 985483"/>
              <a:gd name="connsiteX24" fmla="*/ 418288 w 1060558"/>
              <a:gd name="connsiteY24" fmla="*/ 22246 h 985483"/>
              <a:gd name="connsiteX25" fmla="*/ 534294 w 1060558"/>
              <a:gd name="connsiteY25" fmla="*/ 1046 h 985483"/>
              <a:gd name="connsiteX0" fmla="*/ 534294 w 1060558"/>
              <a:gd name="connsiteY0" fmla="*/ 1046 h 985483"/>
              <a:gd name="connsiteX1" fmla="*/ 707136 w 1060558"/>
              <a:gd name="connsiteY1" fmla="*/ 13806 h 985483"/>
              <a:gd name="connsiteX2" fmla="*/ 812178 w 1060558"/>
              <a:gd name="connsiteY2" fmla="*/ 72664 h 985483"/>
              <a:gd name="connsiteX3" fmla="*/ 813831 w 1060558"/>
              <a:gd name="connsiteY3" fmla="*/ 92928 h 985483"/>
              <a:gd name="connsiteX4" fmla="*/ 763009 w 1060558"/>
              <a:gd name="connsiteY4" fmla="*/ 157938 h 985483"/>
              <a:gd name="connsiteX5" fmla="*/ 801399 w 1060558"/>
              <a:gd name="connsiteY5" fmla="*/ 230939 h 985483"/>
              <a:gd name="connsiteX6" fmla="*/ 959535 w 1060558"/>
              <a:gd name="connsiteY6" fmla="*/ 265753 h 985483"/>
              <a:gd name="connsiteX7" fmla="*/ 1038603 w 1060558"/>
              <a:gd name="connsiteY7" fmla="*/ 207729 h 985483"/>
              <a:gd name="connsiteX8" fmla="*/ 1060558 w 1060558"/>
              <a:gd name="connsiteY8" fmla="*/ 166868 h 985483"/>
              <a:gd name="connsiteX9" fmla="*/ 1058280 w 1060558"/>
              <a:gd name="connsiteY9" fmla="*/ 903643 h 985483"/>
              <a:gd name="connsiteX10" fmla="*/ 777370 w 1060558"/>
              <a:gd name="connsiteY10" fmla="*/ 975553 h 985483"/>
              <a:gd name="connsiteX11" fmla="*/ 524793 w 1060558"/>
              <a:gd name="connsiteY11" fmla="*/ 832823 h 985483"/>
              <a:gd name="connsiteX12" fmla="*/ 332541 w 1060558"/>
              <a:gd name="connsiteY12" fmla="*/ 840323 h 985483"/>
              <a:gd name="connsiteX13" fmla="*/ 281238 w 1060558"/>
              <a:gd name="connsiteY13" fmla="*/ 911218 h 985483"/>
              <a:gd name="connsiteX14" fmla="*/ 218658 w 1060558"/>
              <a:gd name="connsiteY14" fmla="*/ 973028 h 985483"/>
              <a:gd name="connsiteX15" fmla="*/ 60575 w 1060558"/>
              <a:gd name="connsiteY15" fmla="*/ 943817 h 985483"/>
              <a:gd name="connsiteX16" fmla="*/ 0 w 1060558"/>
              <a:gd name="connsiteY16" fmla="*/ 917456 h 985483"/>
              <a:gd name="connsiteX17" fmla="*/ 5048 w 1060558"/>
              <a:gd name="connsiteY17" fmla="*/ 243716 h 985483"/>
              <a:gd name="connsiteX18" fmla="*/ 40539 w 1060558"/>
              <a:gd name="connsiteY18" fmla="*/ 270819 h 985483"/>
              <a:gd name="connsiteX19" fmla="*/ 150611 w 1060558"/>
              <a:gd name="connsiteY19" fmla="*/ 327996 h 985483"/>
              <a:gd name="connsiteX20" fmla="*/ 406061 w 1060558"/>
              <a:gd name="connsiteY20" fmla="*/ 319556 h 985483"/>
              <a:gd name="connsiteX21" fmla="*/ 419530 w 1060558"/>
              <a:gd name="connsiteY21" fmla="*/ 234951 h 985483"/>
              <a:gd name="connsiteX22" fmla="*/ 319398 w 1060558"/>
              <a:gd name="connsiteY22" fmla="*/ 156072 h 985483"/>
              <a:gd name="connsiteX23" fmla="*/ 333075 w 1060558"/>
              <a:gd name="connsiteY23" fmla="*/ 71639 h 985483"/>
              <a:gd name="connsiteX24" fmla="*/ 418288 w 1060558"/>
              <a:gd name="connsiteY24" fmla="*/ 22246 h 985483"/>
              <a:gd name="connsiteX25" fmla="*/ 534294 w 1060558"/>
              <a:gd name="connsiteY25" fmla="*/ 1046 h 985483"/>
              <a:gd name="connsiteX0" fmla="*/ 534294 w 1060558"/>
              <a:gd name="connsiteY0" fmla="*/ 1046 h 985483"/>
              <a:gd name="connsiteX1" fmla="*/ 707136 w 1060558"/>
              <a:gd name="connsiteY1" fmla="*/ 13806 h 985483"/>
              <a:gd name="connsiteX2" fmla="*/ 812178 w 1060558"/>
              <a:gd name="connsiteY2" fmla="*/ 72664 h 985483"/>
              <a:gd name="connsiteX3" fmla="*/ 813831 w 1060558"/>
              <a:gd name="connsiteY3" fmla="*/ 92928 h 985483"/>
              <a:gd name="connsiteX4" fmla="*/ 763009 w 1060558"/>
              <a:gd name="connsiteY4" fmla="*/ 157938 h 985483"/>
              <a:gd name="connsiteX5" fmla="*/ 801399 w 1060558"/>
              <a:gd name="connsiteY5" fmla="*/ 230939 h 985483"/>
              <a:gd name="connsiteX6" fmla="*/ 959535 w 1060558"/>
              <a:gd name="connsiteY6" fmla="*/ 265753 h 985483"/>
              <a:gd name="connsiteX7" fmla="*/ 1038603 w 1060558"/>
              <a:gd name="connsiteY7" fmla="*/ 207729 h 985483"/>
              <a:gd name="connsiteX8" fmla="*/ 1060558 w 1060558"/>
              <a:gd name="connsiteY8" fmla="*/ 166868 h 985483"/>
              <a:gd name="connsiteX9" fmla="*/ 1058280 w 1060558"/>
              <a:gd name="connsiteY9" fmla="*/ 903643 h 985483"/>
              <a:gd name="connsiteX10" fmla="*/ 777370 w 1060558"/>
              <a:gd name="connsiteY10" fmla="*/ 975553 h 985483"/>
              <a:gd name="connsiteX11" fmla="*/ 524793 w 1060558"/>
              <a:gd name="connsiteY11" fmla="*/ 832823 h 985483"/>
              <a:gd name="connsiteX12" fmla="*/ 332541 w 1060558"/>
              <a:gd name="connsiteY12" fmla="*/ 840323 h 985483"/>
              <a:gd name="connsiteX13" fmla="*/ 281238 w 1060558"/>
              <a:gd name="connsiteY13" fmla="*/ 911218 h 985483"/>
              <a:gd name="connsiteX14" fmla="*/ 218658 w 1060558"/>
              <a:gd name="connsiteY14" fmla="*/ 973028 h 985483"/>
              <a:gd name="connsiteX15" fmla="*/ 60575 w 1060558"/>
              <a:gd name="connsiteY15" fmla="*/ 943817 h 985483"/>
              <a:gd name="connsiteX16" fmla="*/ 0 w 1060558"/>
              <a:gd name="connsiteY16" fmla="*/ 917456 h 985483"/>
              <a:gd name="connsiteX17" fmla="*/ 5048 w 1060558"/>
              <a:gd name="connsiteY17" fmla="*/ 243716 h 985483"/>
              <a:gd name="connsiteX18" fmla="*/ 40539 w 1060558"/>
              <a:gd name="connsiteY18" fmla="*/ 270819 h 985483"/>
              <a:gd name="connsiteX19" fmla="*/ 150611 w 1060558"/>
              <a:gd name="connsiteY19" fmla="*/ 327996 h 985483"/>
              <a:gd name="connsiteX20" fmla="*/ 406061 w 1060558"/>
              <a:gd name="connsiteY20" fmla="*/ 319556 h 985483"/>
              <a:gd name="connsiteX21" fmla="*/ 419530 w 1060558"/>
              <a:gd name="connsiteY21" fmla="*/ 234951 h 985483"/>
              <a:gd name="connsiteX22" fmla="*/ 319398 w 1060558"/>
              <a:gd name="connsiteY22" fmla="*/ 156072 h 985483"/>
              <a:gd name="connsiteX23" fmla="*/ 333075 w 1060558"/>
              <a:gd name="connsiteY23" fmla="*/ 71639 h 985483"/>
              <a:gd name="connsiteX24" fmla="*/ 418288 w 1060558"/>
              <a:gd name="connsiteY24" fmla="*/ 22246 h 985483"/>
              <a:gd name="connsiteX25" fmla="*/ 534294 w 1060558"/>
              <a:gd name="connsiteY25" fmla="*/ 1046 h 985483"/>
              <a:gd name="connsiteX0" fmla="*/ 534294 w 1059522"/>
              <a:gd name="connsiteY0" fmla="*/ 1046 h 985483"/>
              <a:gd name="connsiteX1" fmla="*/ 707136 w 1059522"/>
              <a:gd name="connsiteY1" fmla="*/ 13806 h 985483"/>
              <a:gd name="connsiteX2" fmla="*/ 812178 w 1059522"/>
              <a:gd name="connsiteY2" fmla="*/ 72664 h 985483"/>
              <a:gd name="connsiteX3" fmla="*/ 813831 w 1059522"/>
              <a:gd name="connsiteY3" fmla="*/ 92928 h 985483"/>
              <a:gd name="connsiteX4" fmla="*/ 763009 w 1059522"/>
              <a:gd name="connsiteY4" fmla="*/ 157938 h 985483"/>
              <a:gd name="connsiteX5" fmla="*/ 801399 w 1059522"/>
              <a:gd name="connsiteY5" fmla="*/ 230939 h 985483"/>
              <a:gd name="connsiteX6" fmla="*/ 959535 w 1059522"/>
              <a:gd name="connsiteY6" fmla="*/ 265753 h 985483"/>
              <a:gd name="connsiteX7" fmla="*/ 1038603 w 1059522"/>
              <a:gd name="connsiteY7" fmla="*/ 207729 h 985483"/>
              <a:gd name="connsiteX8" fmla="*/ 1054427 w 1059522"/>
              <a:gd name="connsiteY8" fmla="*/ 170234 h 985483"/>
              <a:gd name="connsiteX9" fmla="*/ 1058280 w 1059522"/>
              <a:gd name="connsiteY9" fmla="*/ 903643 h 985483"/>
              <a:gd name="connsiteX10" fmla="*/ 777370 w 1059522"/>
              <a:gd name="connsiteY10" fmla="*/ 975553 h 985483"/>
              <a:gd name="connsiteX11" fmla="*/ 524793 w 1059522"/>
              <a:gd name="connsiteY11" fmla="*/ 832823 h 985483"/>
              <a:gd name="connsiteX12" fmla="*/ 332541 w 1059522"/>
              <a:gd name="connsiteY12" fmla="*/ 840323 h 985483"/>
              <a:gd name="connsiteX13" fmla="*/ 281238 w 1059522"/>
              <a:gd name="connsiteY13" fmla="*/ 911218 h 985483"/>
              <a:gd name="connsiteX14" fmla="*/ 218658 w 1059522"/>
              <a:gd name="connsiteY14" fmla="*/ 973028 h 985483"/>
              <a:gd name="connsiteX15" fmla="*/ 60575 w 1059522"/>
              <a:gd name="connsiteY15" fmla="*/ 943817 h 985483"/>
              <a:gd name="connsiteX16" fmla="*/ 0 w 1059522"/>
              <a:gd name="connsiteY16" fmla="*/ 917456 h 985483"/>
              <a:gd name="connsiteX17" fmla="*/ 5048 w 1059522"/>
              <a:gd name="connsiteY17" fmla="*/ 243716 h 985483"/>
              <a:gd name="connsiteX18" fmla="*/ 40539 w 1059522"/>
              <a:gd name="connsiteY18" fmla="*/ 270819 h 985483"/>
              <a:gd name="connsiteX19" fmla="*/ 150611 w 1059522"/>
              <a:gd name="connsiteY19" fmla="*/ 327996 h 985483"/>
              <a:gd name="connsiteX20" fmla="*/ 406061 w 1059522"/>
              <a:gd name="connsiteY20" fmla="*/ 319556 h 985483"/>
              <a:gd name="connsiteX21" fmla="*/ 419530 w 1059522"/>
              <a:gd name="connsiteY21" fmla="*/ 234951 h 985483"/>
              <a:gd name="connsiteX22" fmla="*/ 319398 w 1059522"/>
              <a:gd name="connsiteY22" fmla="*/ 156072 h 985483"/>
              <a:gd name="connsiteX23" fmla="*/ 333075 w 1059522"/>
              <a:gd name="connsiteY23" fmla="*/ 71639 h 985483"/>
              <a:gd name="connsiteX24" fmla="*/ 418288 w 1059522"/>
              <a:gd name="connsiteY24" fmla="*/ 22246 h 985483"/>
              <a:gd name="connsiteX25" fmla="*/ 534294 w 1059522"/>
              <a:gd name="connsiteY25" fmla="*/ 1046 h 985483"/>
              <a:gd name="connsiteX0" fmla="*/ 534294 w 1060385"/>
              <a:gd name="connsiteY0" fmla="*/ 1046 h 985483"/>
              <a:gd name="connsiteX1" fmla="*/ 707136 w 1060385"/>
              <a:gd name="connsiteY1" fmla="*/ 13806 h 985483"/>
              <a:gd name="connsiteX2" fmla="*/ 812178 w 1060385"/>
              <a:gd name="connsiteY2" fmla="*/ 72664 h 985483"/>
              <a:gd name="connsiteX3" fmla="*/ 813831 w 1060385"/>
              <a:gd name="connsiteY3" fmla="*/ 92928 h 985483"/>
              <a:gd name="connsiteX4" fmla="*/ 763009 w 1060385"/>
              <a:gd name="connsiteY4" fmla="*/ 157938 h 985483"/>
              <a:gd name="connsiteX5" fmla="*/ 801399 w 1060385"/>
              <a:gd name="connsiteY5" fmla="*/ 230939 h 985483"/>
              <a:gd name="connsiteX6" fmla="*/ 959535 w 1060385"/>
              <a:gd name="connsiteY6" fmla="*/ 265753 h 985483"/>
              <a:gd name="connsiteX7" fmla="*/ 1038603 w 1060385"/>
              <a:gd name="connsiteY7" fmla="*/ 207729 h 985483"/>
              <a:gd name="connsiteX8" fmla="*/ 1054427 w 1060385"/>
              <a:gd name="connsiteY8" fmla="*/ 170234 h 985483"/>
              <a:gd name="connsiteX9" fmla="*/ 1058280 w 1060385"/>
              <a:gd name="connsiteY9" fmla="*/ 903643 h 985483"/>
              <a:gd name="connsiteX10" fmla="*/ 777370 w 1060385"/>
              <a:gd name="connsiteY10" fmla="*/ 975553 h 985483"/>
              <a:gd name="connsiteX11" fmla="*/ 524793 w 1060385"/>
              <a:gd name="connsiteY11" fmla="*/ 832823 h 985483"/>
              <a:gd name="connsiteX12" fmla="*/ 332541 w 1060385"/>
              <a:gd name="connsiteY12" fmla="*/ 840323 h 985483"/>
              <a:gd name="connsiteX13" fmla="*/ 281238 w 1060385"/>
              <a:gd name="connsiteY13" fmla="*/ 911218 h 985483"/>
              <a:gd name="connsiteX14" fmla="*/ 218658 w 1060385"/>
              <a:gd name="connsiteY14" fmla="*/ 973028 h 985483"/>
              <a:gd name="connsiteX15" fmla="*/ 60575 w 1060385"/>
              <a:gd name="connsiteY15" fmla="*/ 943817 h 985483"/>
              <a:gd name="connsiteX16" fmla="*/ 0 w 1060385"/>
              <a:gd name="connsiteY16" fmla="*/ 917456 h 985483"/>
              <a:gd name="connsiteX17" fmla="*/ 5048 w 1060385"/>
              <a:gd name="connsiteY17" fmla="*/ 243716 h 985483"/>
              <a:gd name="connsiteX18" fmla="*/ 40539 w 1060385"/>
              <a:gd name="connsiteY18" fmla="*/ 270819 h 985483"/>
              <a:gd name="connsiteX19" fmla="*/ 150611 w 1060385"/>
              <a:gd name="connsiteY19" fmla="*/ 327996 h 985483"/>
              <a:gd name="connsiteX20" fmla="*/ 406061 w 1060385"/>
              <a:gd name="connsiteY20" fmla="*/ 319556 h 985483"/>
              <a:gd name="connsiteX21" fmla="*/ 419530 w 1060385"/>
              <a:gd name="connsiteY21" fmla="*/ 234951 h 985483"/>
              <a:gd name="connsiteX22" fmla="*/ 319398 w 1060385"/>
              <a:gd name="connsiteY22" fmla="*/ 156072 h 985483"/>
              <a:gd name="connsiteX23" fmla="*/ 333075 w 1060385"/>
              <a:gd name="connsiteY23" fmla="*/ 71639 h 985483"/>
              <a:gd name="connsiteX24" fmla="*/ 418288 w 1060385"/>
              <a:gd name="connsiteY24" fmla="*/ 22246 h 985483"/>
              <a:gd name="connsiteX25" fmla="*/ 534294 w 1060385"/>
              <a:gd name="connsiteY25" fmla="*/ 1046 h 985483"/>
              <a:gd name="connsiteX0" fmla="*/ 534294 w 1056253"/>
              <a:gd name="connsiteY0" fmla="*/ 1046 h 987512"/>
              <a:gd name="connsiteX1" fmla="*/ 707136 w 1056253"/>
              <a:gd name="connsiteY1" fmla="*/ 13806 h 987512"/>
              <a:gd name="connsiteX2" fmla="*/ 812178 w 1056253"/>
              <a:gd name="connsiteY2" fmla="*/ 72664 h 987512"/>
              <a:gd name="connsiteX3" fmla="*/ 813831 w 1056253"/>
              <a:gd name="connsiteY3" fmla="*/ 92928 h 987512"/>
              <a:gd name="connsiteX4" fmla="*/ 763009 w 1056253"/>
              <a:gd name="connsiteY4" fmla="*/ 157938 h 987512"/>
              <a:gd name="connsiteX5" fmla="*/ 801399 w 1056253"/>
              <a:gd name="connsiteY5" fmla="*/ 230939 h 987512"/>
              <a:gd name="connsiteX6" fmla="*/ 959535 w 1056253"/>
              <a:gd name="connsiteY6" fmla="*/ 265753 h 987512"/>
              <a:gd name="connsiteX7" fmla="*/ 1038603 w 1056253"/>
              <a:gd name="connsiteY7" fmla="*/ 207729 h 987512"/>
              <a:gd name="connsiteX8" fmla="*/ 1054427 w 1056253"/>
              <a:gd name="connsiteY8" fmla="*/ 170234 h 987512"/>
              <a:gd name="connsiteX9" fmla="*/ 1052149 w 1056253"/>
              <a:gd name="connsiteY9" fmla="*/ 908693 h 987512"/>
              <a:gd name="connsiteX10" fmla="*/ 777370 w 1056253"/>
              <a:gd name="connsiteY10" fmla="*/ 975553 h 987512"/>
              <a:gd name="connsiteX11" fmla="*/ 524793 w 1056253"/>
              <a:gd name="connsiteY11" fmla="*/ 832823 h 987512"/>
              <a:gd name="connsiteX12" fmla="*/ 332541 w 1056253"/>
              <a:gd name="connsiteY12" fmla="*/ 840323 h 987512"/>
              <a:gd name="connsiteX13" fmla="*/ 281238 w 1056253"/>
              <a:gd name="connsiteY13" fmla="*/ 911218 h 987512"/>
              <a:gd name="connsiteX14" fmla="*/ 218658 w 1056253"/>
              <a:gd name="connsiteY14" fmla="*/ 973028 h 987512"/>
              <a:gd name="connsiteX15" fmla="*/ 60575 w 1056253"/>
              <a:gd name="connsiteY15" fmla="*/ 943817 h 987512"/>
              <a:gd name="connsiteX16" fmla="*/ 0 w 1056253"/>
              <a:gd name="connsiteY16" fmla="*/ 917456 h 987512"/>
              <a:gd name="connsiteX17" fmla="*/ 5048 w 1056253"/>
              <a:gd name="connsiteY17" fmla="*/ 243716 h 987512"/>
              <a:gd name="connsiteX18" fmla="*/ 40539 w 1056253"/>
              <a:gd name="connsiteY18" fmla="*/ 270819 h 987512"/>
              <a:gd name="connsiteX19" fmla="*/ 150611 w 1056253"/>
              <a:gd name="connsiteY19" fmla="*/ 327996 h 987512"/>
              <a:gd name="connsiteX20" fmla="*/ 406061 w 1056253"/>
              <a:gd name="connsiteY20" fmla="*/ 319556 h 987512"/>
              <a:gd name="connsiteX21" fmla="*/ 419530 w 1056253"/>
              <a:gd name="connsiteY21" fmla="*/ 234951 h 987512"/>
              <a:gd name="connsiteX22" fmla="*/ 319398 w 1056253"/>
              <a:gd name="connsiteY22" fmla="*/ 156072 h 987512"/>
              <a:gd name="connsiteX23" fmla="*/ 333075 w 1056253"/>
              <a:gd name="connsiteY23" fmla="*/ 71639 h 987512"/>
              <a:gd name="connsiteX24" fmla="*/ 418288 w 1056253"/>
              <a:gd name="connsiteY24" fmla="*/ 22246 h 987512"/>
              <a:gd name="connsiteX25" fmla="*/ 534294 w 1056253"/>
              <a:gd name="connsiteY25" fmla="*/ 1046 h 987512"/>
              <a:gd name="connsiteX0" fmla="*/ 534294 w 1055223"/>
              <a:gd name="connsiteY0" fmla="*/ 1046 h 987512"/>
              <a:gd name="connsiteX1" fmla="*/ 707136 w 1055223"/>
              <a:gd name="connsiteY1" fmla="*/ 13806 h 987512"/>
              <a:gd name="connsiteX2" fmla="*/ 812178 w 1055223"/>
              <a:gd name="connsiteY2" fmla="*/ 72664 h 987512"/>
              <a:gd name="connsiteX3" fmla="*/ 813831 w 1055223"/>
              <a:gd name="connsiteY3" fmla="*/ 92928 h 987512"/>
              <a:gd name="connsiteX4" fmla="*/ 763009 w 1055223"/>
              <a:gd name="connsiteY4" fmla="*/ 157938 h 987512"/>
              <a:gd name="connsiteX5" fmla="*/ 801399 w 1055223"/>
              <a:gd name="connsiteY5" fmla="*/ 230939 h 987512"/>
              <a:gd name="connsiteX6" fmla="*/ 959535 w 1055223"/>
              <a:gd name="connsiteY6" fmla="*/ 265753 h 987512"/>
              <a:gd name="connsiteX7" fmla="*/ 1038603 w 1055223"/>
              <a:gd name="connsiteY7" fmla="*/ 207729 h 987512"/>
              <a:gd name="connsiteX8" fmla="*/ 1054427 w 1055223"/>
              <a:gd name="connsiteY8" fmla="*/ 170234 h 987512"/>
              <a:gd name="connsiteX9" fmla="*/ 1048470 w 1055223"/>
              <a:gd name="connsiteY9" fmla="*/ 908693 h 987512"/>
              <a:gd name="connsiteX10" fmla="*/ 777370 w 1055223"/>
              <a:gd name="connsiteY10" fmla="*/ 975553 h 987512"/>
              <a:gd name="connsiteX11" fmla="*/ 524793 w 1055223"/>
              <a:gd name="connsiteY11" fmla="*/ 832823 h 987512"/>
              <a:gd name="connsiteX12" fmla="*/ 332541 w 1055223"/>
              <a:gd name="connsiteY12" fmla="*/ 840323 h 987512"/>
              <a:gd name="connsiteX13" fmla="*/ 281238 w 1055223"/>
              <a:gd name="connsiteY13" fmla="*/ 911218 h 987512"/>
              <a:gd name="connsiteX14" fmla="*/ 218658 w 1055223"/>
              <a:gd name="connsiteY14" fmla="*/ 973028 h 987512"/>
              <a:gd name="connsiteX15" fmla="*/ 60575 w 1055223"/>
              <a:gd name="connsiteY15" fmla="*/ 943817 h 987512"/>
              <a:gd name="connsiteX16" fmla="*/ 0 w 1055223"/>
              <a:gd name="connsiteY16" fmla="*/ 917456 h 987512"/>
              <a:gd name="connsiteX17" fmla="*/ 5048 w 1055223"/>
              <a:gd name="connsiteY17" fmla="*/ 243716 h 987512"/>
              <a:gd name="connsiteX18" fmla="*/ 40539 w 1055223"/>
              <a:gd name="connsiteY18" fmla="*/ 270819 h 987512"/>
              <a:gd name="connsiteX19" fmla="*/ 150611 w 1055223"/>
              <a:gd name="connsiteY19" fmla="*/ 327996 h 987512"/>
              <a:gd name="connsiteX20" fmla="*/ 406061 w 1055223"/>
              <a:gd name="connsiteY20" fmla="*/ 319556 h 987512"/>
              <a:gd name="connsiteX21" fmla="*/ 419530 w 1055223"/>
              <a:gd name="connsiteY21" fmla="*/ 234951 h 987512"/>
              <a:gd name="connsiteX22" fmla="*/ 319398 w 1055223"/>
              <a:gd name="connsiteY22" fmla="*/ 156072 h 987512"/>
              <a:gd name="connsiteX23" fmla="*/ 333075 w 1055223"/>
              <a:gd name="connsiteY23" fmla="*/ 71639 h 987512"/>
              <a:gd name="connsiteX24" fmla="*/ 418288 w 1055223"/>
              <a:gd name="connsiteY24" fmla="*/ 22246 h 987512"/>
              <a:gd name="connsiteX25" fmla="*/ 534294 w 1055223"/>
              <a:gd name="connsiteY25" fmla="*/ 1046 h 987512"/>
              <a:gd name="connsiteX0" fmla="*/ 534294 w 1056872"/>
              <a:gd name="connsiteY0" fmla="*/ 1046 h 988230"/>
              <a:gd name="connsiteX1" fmla="*/ 707136 w 1056872"/>
              <a:gd name="connsiteY1" fmla="*/ 13806 h 988230"/>
              <a:gd name="connsiteX2" fmla="*/ 812178 w 1056872"/>
              <a:gd name="connsiteY2" fmla="*/ 72664 h 988230"/>
              <a:gd name="connsiteX3" fmla="*/ 813831 w 1056872"/>
              <a:gd name="connsiteY3" fmla="*/ 92928 h 988230"/>
              <a:gd name="connsiteX4" fmla="*/ 763009 w 1056872"/>
              <a:gd name="connsiteY4" fmla="*/ 157938 h 988230"/>
              <a:gd name="connsiteX5" fmla="*/ 801399 w 1056872"/>
              <a:gd name="connsiteY5" fmla="*/ 230939 h 988230"/>
              <a:gd name="connsiteX6" fmla="*/ 959535 w 1056872"/>
              <a:gd name="connsiteY6" fmla="*/ 265753 h 988230"/>
              <a:gd name="connsiteX7" fmla="*/ 1038603 w 1056872"/>
              <a:gd name="connsiteY7" fmla="*/ 207729 h 988230"/>
              <a:gd name="connsiteX8" fmla="*/ 1054427 w 1056872"/>
              <a:gd name="connsiteY8" fmla="*/ 170234 h 988230"/>
              <a:gd name="connsiteX9" fmla="*/ 1053374 w 1056872"/>
              <a:gd name="connsiteY9" fmla="*/ 910377 h 988230"/>
              <a:gd name="connsiteX10" fmla="*/ 777370 w 1056872"/>
              <a:gd name="connsiteY10" fmla="*/ 975553 h 988230"/>
              <a:gd name="connsiteX11" fmla="*/ 524793 w 1056872"/>
              <a:gd name="connsiteY11" fmla="*/ 832823 h 988230"/>
              <a:gd name="connsiteX12" fmla="*/ 332541 w 1056872"/>
              <a:gd name="connsiteY12" fmla="*/ 840323 h 988230"/>
              <a:gd name="connsiteX13" fmla="*/ 281238 w 1056872"/>
              <a:gd name="connsiteY13" fmla="*/ 911218 h 988230"/>
              <a:gd name="connsiteX14" fmla="*/ 218658 w 1056872"/>
              <a:gd name="connsiteY14" fmla="*/ 973028 h 988230"/>
              <a:gd name="connsiteX15" fmla="*/ 60575 w 1056872"/>
              <a:gd name="connsiteY15" fmla="*/ 943817 h 988230"/>
              <a:gd name="connsiteX16" fmla="*/ 0 w 1056872"/>
              <a:gd name="connsiteY16" fmla="*/ 917456 h 988230"/>
              <a:gd name="connsiteX17" fmla="*/ 5048 w 1056872"/>
              <a:gd name="connsiteY17" fmla="*/ 243716 h 988230"/>
              <a:gd name="connsiteX18" fmla="*/ 40539 w 1056872"/>
              <a:gd name="connsiteY18" fmla="*/ 270819 h 988230"/>
              <a:gd name="connsiteX19" fmla="*/ 150611 w 1056872"/>
              <a:gd name="connsiteY19" fmla="*/ 327996 h 988230"/>
              <a:gd name="connsiteX20" fmla="*/ 406061 w 1056872"/>
              <a:gd name="connsiteY20" fmla="*/ 319556 h 988230"/>
              <a:gd name="connsiteX21" fmla="*/ 419530 w 1056872"/>
              <a:gd name="connsiteY21" fmla="*/ 234951 h 988230"/>
              <a:gd name="connsiteX22" fmla="*/ 319398 w 1056872"/>
              <a:gd name="connsiteY22" fmla="*/ 156072 h 988230"/>
              <a:gd name="connsiteX23" fmla="*/ 333075 w 1056872"/>
              <a:gd name="connsiteY23" fmla="*/ 71639 h 988230"/>
              <a:gd name="connsiteX24" fmla="*/ 418288 w 1056872"/>
              <a:gd name="connsiteY24" fmla="*/ 22246 h 988230"/>
              <a:gd name="connsiteX25" fmla="*/ 534294 w 1056872"/>
              <a:gd name="connsiteY25" fmla="*/ 1046 h 988230"/>
              <a:gd name="connsiteX0" fmla="*/ 534294 w 1055586"/>
              <a:gd name="connsiteY0" fmla="*/ 1046 h 988230"/>
              <a:gd name="connsiteX1" fmla="*/ 707136 w 1055586"/>
              <a:gd name="connsiteY1" fmla="*/ 13806 h 988230"/>
              <a:gd name="connsiteX2" fmla="*/ 812178 w 1055586"/>
              <a:gd name="connsiteY2" fmla="*/ 72664 h 988230"/>
              <a:gd name="connsiteX3" fmla="*/ 813831 w 1055586"/>
              <a:gd name="connsiteY3" fmla="*/ 92928 h 988230"/>
              <a:gd name="connsiteX4" fmla="*/ 763009 w 1055586"/>
              <a:gd name="connsiteY4" fmla="*/ 157938 h 988230"/>
              <a:gd name="connsiteX5" fmla="*/ 801399 w 1055586"/>
              <a:gd name="connsiteY5" fmla="*/ 230939 h 988230"/>
              <a:gd name="connsiteX6" fmla="*/ 959535 w 1055586"/>
              <a:gd name="connsiteY6" fmla="*/ 265753 h 988230"/>
              <a:gd name="connsiteX7" fmla="*/ 1038603 w 1055586"/>
              <a:gd name="connsiteY7" fmla="*/ 207729 h 988230"/>
              <a:gd name="connsiteX8" fmla="*/ 1054427 w 1055586"/>
              <a:gd name="connsiteY8" fmla="*/ 170234 h 988230"/>
              <a:gd name="connsiteX9" fmla="*/ 1053374 w 1055586"/>
              <a:gd name="connsiteY9" fmla="*/ 910377 h 988230"/>
              <a:gd name="connsiteX10" fmla="*/ 777370 w 1055586"/>
              <a:gd name="connsiteY10" fmla="*/ 975553 h 988230"/>
              <a:gd name="connsiteX11" fmla="*/ 524793 w 1055586"/>
              <a:gd name="connsiteY11" fmla="*/ 832823 h 988230"/>
              <a:gd name="connsiteX12" fmla="*/ 332541 w 1055586"/>
              <a:gd name="connsiteY12" fmla="*/ 840323 h 988230"/>
              <a:gd name="connsiteX13" fmla="*/ 281238 w 1055586"/>
              <a:gd name="connsiteY13" fmla="*/ 911218 h 988230"/>
              <a:gd name="connsiteX14" fmla="*/ 218658 w 1055586"/>
              <a:gd name="connsiteY14" fmla="*/ 973028 h 988230"/>
              <a:gd name="connsiteX15" fmla="*/ 60575 w 1055586"/>
              <a:gd name="connsiteY15" fmla="*/ 943817 h 988230"/>
              <a:gd name="connsiteX16" fmla="*/ 0 w 1055586"/>
              <a:gd name="connsiteY16" fmla="*/ 917456 h 988230"/>
              <a:gd name="connsiteX17" fmla="*/ 5048 w 1055586"/>
              <a:gd name="connsiteY17" fmla="*/ 243716 h 988230"/>
              <a:gd name="connsiteX18" fmla="*/ 40539 w 1055586"/>
              <a:gd name="connsiteY18" fmla="*/ 270819 h 988230"/>
              <a:gd name="connsiteX19" fmla="*/ 150611 w 1055586"/>
              <a:gd name="connsiteY19" fmla="*/ 327996 h 988230"/>
              <a:gd name="connsiteX20" fmla="*/ 406061 w 1055586"/>
              <a:gd name="connsiteY20" fmla="*/ 319556 h 988230"/>
              <a:gd name="connsiteX21" fmla="*/ 419530 w 1055586"/>
              <a:gd name="connsiteY21" fmla="*/ 234951 h 988230"/>
              <a:gd name="connsiteX22" fmla="*/ 319398 w 1055586"/>
              <a:gd name="connsiteY22" fmla="*/ 156072 h 988230"/>
              <a:gd name="connsiteX23" fmla="*/ 333075 w 1055586"/>
              <a:gd name="connsiteY23" fmla="*/ 71639 h 988230"/>
              <a:gd name="connsiteX24" fmla="*/ 418288 w 1055586"/>
              <a:gd name="connsiteY24" fmla="*/ 22246 h 988230"/>
              <a:gd name="connsiteX25" fmla="*/ 534294 w 1055586"/>
              <a:gd name="connsiteY25" fmla="*/ 1046 h 988230"/>
              <a:gd name="connsiteX0" fmla="*/ 534294 w 1054427"/>
              <a:gd name="connsiteY0" fmla="*/ 1046 h 988230"/>
              <a:gd name="connsiteX1" fmla="*/ 707136 w 1054427"/>
              <a:gd name="connsiteY1" fmla="*/ 13806 h 988230"/>
              <a:gd name="connsiteX2" fmla="*/ 812178 w 1054427"/>
              <a:gd name="connsiteY2" fmla="*/ 72664 h 988230"/>
              <a:gd name="connsiteX3" fmla="*/ 813831 w 1054427"/>
              <a:gd name="connsiteY3" fmla="*/ 92928 h 988230"/>
              <a:gd name="connsiteX4" fmla="*/ 763009 w 1054427"/>
              <a:gd name="connsiteY4" fmla="*/ 157938 h 988230"/>
              <a:gd name="connsiteX5" fmla="*/ 801399 w 1054427"/>
              <a:gd name="connsiteY5" fmla="*/ 230939 h 988230"/>
              <a:gd name="connsiteX6" fmla="*/ 959535 w 1054427"/>
              <a:gd name="connsiteY6" fmla="*/ 265753 h 988230"/>
              <a:gd name="connsiteX7" fmla="*/ 1038603 w 1054427"/>
              <a:gd name="connsiteY7" fmla="*/ 207729 h 988230"/>
              <a:gd name="connsiteX8" fmla="*/ 1054427 w 1054427"/>
              <a:gd name="connsiteY8" fmla="*/ 170234 h 988230"/>
              <a:gd name="connsiteX9" fmla="*/ 1053374 w 1054427"/>
              <a:gd name="connsiteY9" fmla="*/ 910377 h 988230"/>
              <a:gd name="connsiteX10" fmla="*/ 777370 w 1054427"/>
              <a:gd name="connsiteY10" fmla="*/ 975553 h 988230"/>
              <a:gd name="connsiteX11" fmla="*/ 524793 w 1054427"/>
              <a:gd name="connsiteY11" fmla="*/ 832823 h 988230"/>
              <a:gd name="connsiteX12" fmla="*/ 332541 w 1054427"/>
              <a:gd name="connsiteY12" fmla="*/ 840323 h 988230"/>
              <a:gd name="connsiteX13" fmla="*/ 281238 w 1054427"/>
              <a:gd name="connsiteY13" fmla="*/ 911218 h 988230"/>
              <a:gd name="connsiteX14" fmla="*/ 218658 w 1054427"/>
              <a:gd name="connsiteY14" fmla="*/ 973028 h 988230"/>
              <a:gd name="connsiteX15" fmla="*/ 60575 w 1054427"/>
              <a:gd name="connsiteY15" fmla="*/ 943817 h 988230"/>
              <a:gd name="connsiteX16" fmla="*/ 0 w 1054427"/>
              <a:gd name="connsiteY16" fmla="*/ 917456 h 988230"/>
              <a:gd name="connsiteX17" fmla="*/ 5048 w 1054427"/>
              <a:gd name="connsiteY17" fmla="*/ 243716 h 988230"/>
              <a:gd name="connsiteX18" fmla="*/ 40539 w 1054427"/>
              <a:gd name="connsiteY18" fmla="*/ 270819 h 988230"/>
              <a:gd name="connsiteX19" fmla="*/ 150611 w 1054427"/>
              <a:gd name="connsiteY19" fmla="*/ 327996 h 988230"/>
              <a:gd name="connsiteX20" fmla="*/ 406061 w 1054427"/>
              <a:gd name="connsiteY20" fmla="*/ 319556 h 988230"/>
              <a:gd name="connsiteX21" fmla="*/ 419530 w 1054427"/>
              <a:gd name="connsiteY21" fmla="*/ 234951 h 988230"/>
              <a:gd name="connsiteX22" fmla="*/ 319398 w 1054427"/>
              <a:gd name="connsiteY22" fmla="*/ 156072 h 988230"/>
              <a:gd name="connsiteX23" fmla="*/ 333075 w 1054427"/>
              <a:gd name="connsiteY23" fmla="*/ 71639 h 988230"/>
              <a:gd name="connsiteX24" fmla="*/ 418288 w 1054427"/>
              <a:gd name="connsiteY24" fmla="*/ 22246 h 988230"/>
              <a:gd name="connsiteX25" fmla="*/ 534294 w 1054427"/>
              <a:gd name="connsiteY25" fmla="*/ 1046 h 988230"/>
              <a:gd name="connsiteX0" fmla="*/ 534294 w 1054427"/>
              <a:gd name="connsiteY0" fmla="*/ 1046 h 988230"/>
              <a:gd name="connsiteX1" fmla="*/ 707136 w 1054427"/>
              <a:gd name="connsiteY1" fmla="*/ 13806 h 988230"/>
              <a:gd name="connsiteX2" fmla="*/ 812178 w 1054427"/>
              <a:gd name="connsiteY2" fmla="*/ 72664 h 988230"/>
              <a:gd name="connsiteX3" fmla="*/ 813831 w 1054427"/>
              <a:gd name="connsiteY3" fmla="*/ 92928 h 988230"/>
              <a:gd name="connsiteX4" fmla="*/ 763009 w 1054427"/>
              <a:gd name="connsiteY4" fmla="*/ 157938 h 988230"/>
              <a:gd name="connsiteX5" fmla="*/ 801399 w 1054427"/>
              <a:gd name="connsiteY5" fmla="*/ 230939 h 988230"/>
              <a:gd name="connsiteX6" fmla="*/ 959535 w 1054427"/>
              <a:gd name="connsiteY6" fmla="*/ 265753 h 988230"/>
              <a:gd name="connsiteX7" fmla="*/ 1038603 w 1054427"/>
              <a:gd name="connsiteY7" fmla="*/ 207729 h 988230"/>
              <a:gd name="connsiteX8" fmla="*/ 1054427 w 1054427"/>
              <a:gd name="connsiteY8" fmla="*/ 170234 h 988230"/>
              <a:gd name="connsiteX9" fmla="*/ 1053374 w 1054427"/>
              <a:gd name="connsiteY9" fmla="*/ 910377 h 988230"/>
              <a:gd name="connsiteX10" fmla="*/ 777370 w 1054427"/>
              <a:gd name="connsiteY10" fmla="*/ 975553 h 988230"/>
              <a:gd name="connsiteX11" fmla="*/ 524793 w 1054427"/>
              <a:gd name="connsiteY11" fmla="*/ 832823 h 988230"/>
              <a:gd name="connsiteX12" fmla="*/ 332541 w 1054427"/>
              <a:gd name="connsiteY12" fmla="*/ 840323 h 988230"/>
              <a:gd name="connsiteX13" fmla="*/ 281238 w 1054427"/>
              <a:gd name="connsiteY13" fmla="*/ 911218 h 988230"/>
              <a:gd name="connsiteX14" fmla="*/ 218658 w 1054427"/>
              <a:gd name="connsiteY14" fmla="*/ 973028 h 988230"/>
              <a:gd name="connsiteX15" fmla="*/ 60575 w 1054427"/>
              <a:gd name="connsiteY15" fmla="*/ 943817 h 988230"/>
              <a:gd name="connsiteX16" fmla="*/ 0 w 1054427"/>
              <a:gd name="connsiteY16" fmla="*/ 917456 h 988230"/>
              <a:gd name="connsiteX17" fmla="*/ 5048 w 1054427"/>
              <a:gd name="connsiteY17" fmla="*/ 243716 h 988230"/>
              <a:gd name="connsiteX18" fmla="*/ 61384 w 1054427"/>
              <a:gd name="connsiteY18" fmla="*/ 291018 h 988230"/>
              <a:gd name="connsiteX19" fmla="*/ 150611 w 1054427"/>
              <a:gd name="connsiteY19" fmla="*/ 327996 h 988230"/>
              <a:gd name="connsiteX20" fmla="*/ 406061 w 1054427"/>
              <a:gd name="connsiteY20" fmla="*/ 319556 h 988230"/>
              <a:gd name="connsiteX21" fmla="*/ 419530 w 1054427"/>
              <a:gd name="connsiteY21" fmla="*/ 234951 h 988230"/>
              <a:gd name="connsiteX22" fmla="*/ 319398 w 1054427"/>
              <a:gd name="connsiteY22" fmla="*/ 156072 h 988230"/>
              <a:gd name="connsiteX23" fmla="*/ 333075 w 1054427"/>
              <a:gd name="connsiteY23" fmla="*/ 71639 h 988230"/>
              <a:gd name="connsiteX24" fmla="*/ 418288 w 1054427"/>
              <a:gd name="connsiteY24" fmla="*/ 22246 h 988230"/>
              <a:gd name="connsiteX25" fmla="*/ 534294 w 1054427"/>
              <a:gd name="connsiteY25" fmla="*/ 1046 h 988230"/>
              <a:gd name="connsiteX0" fmla="*/ 534303 w 1054436"/>
              <a:gd name="connsiteY0" fmla="*/ 1046 h 988230"/>
              <a:gd name="connsiteX1" fmla="*/ 707145 w 1054436"/>
              <a:gd name="connsiteY1" fmla="*/ 13806 h 988230"/>
              <a:gd name="connsiteX2" fmla="*/ 812187 w 1054436"/>
              <a:gd name="connsiteY2" fmla="*/ 72664 h 988230"/>
              <a:gd name="connsiteX3" fmla="*/ 813840 w 1054436"/>
              <a:gd name="connsiteY3" fmla="*/ 92928 h 988230"/>
              <a:gd name="connsiteX4" fmla="*/ 763018 w 1054436"/>
              <a:gd name="connsiteY4" fmla="*/ 157938 h 988230"/>
              <a:gd name="connsiteX5" fmla="*/ 801408 w 1054436"/>
              <a:gd name="connsiteY5" fmla="*/ 230939 h 988230"/>
              <a:gd name="connsiteX6" fmla="*/ 959544 w 1054436"/>
              <a:gd name="connsiteY6" fmla="*/ 265753 h 988230"/>
              <a:gd name="connsiteX7" fmla="*/ 1038612 w 1054436"/>
              <a:gd name="connsiteY7" fmla="*/ 207729 h 988230"/>
              <a:gd name="connsiteX8" fmla="*/ 1054436 w 1054436"/>
              <a:gd name="connsiteY8" fmla="*/ 170234 h 988230"/>
              <a:gd name="connsiteX9" fmla="*/ 1053383 w 1054436"/>
              <a:gd name="connsiteY9" fmla="*/ 910377 h 988230"/>
              <a:gd name="connsiteX10" fmla="*/ 777379 w 1054436"/>
              <a:gd name="connsiteY10" fmla="*/ 975553 h 988230"/>
              <a:gd name="connsiteX11" fmla="*/ 524802 w 1054436"/>
              <a:gd name="connsiteY11" fmla="*/ 832823 h 988230"/>
              <a:gd name="connsiteX12" fmla="*/ 332550 w 1054436"/>
              <a:gd name="connsiteY12" fmla="*/ 840323 h 988230"/>
              <a:gd name="connsiteX13" fmla="*/ 281247 w 1054436"/>
              <a:gd name="connsiteY13" fmla="*/ 911218 h 988230"/>
              <a:gd name="connsiteX14" fmla="*/ 218667 w 1054436"/>
              <a:gd name="connsiteY14" fmla="*/ 973028 h 988230"/>
              <a:gd name="connsiteX15" fmla="*/ 60584 w 1054436"/>
              <a:gd name="connsiteY15" fmla="*/ 943817 h 988230"/>
              <a:gd name="connsiteX16" fmla="*/ 9 w 1054436"/>
              <a:gd name="connsiteY16" fmla="*/ 917456 h 988230"/>
              <a:gd name="connsiteX17" fmla="*/ 1378 w 1054436"/>
              <a:gd name="connsiteY17" fmla="*/ 242033 h 988230"/>
              <a:gd name="connsiteX18" fmla="*/ 61393 w 1054436"/>
              <a:gd name="connsiteY18" fmla="*/ 291018 h 988230"/>
              <a:gd name="connsiteX19" fmla="*/ 150620 w 1054436"/>
              <a:gd name="connsiteY19" fmla="*/ 327996 h 988230"/>
              <a:gd name="connsiteX20" fmla="*/ 406070 w 1054436"/>
              <a:gd name="connsiteY20" fmla="*/ 319556 h 988230"/>
              <a:gd name="connsiteX21" fmla="*/ 419539 w 1054436"/>
              <a:gd name="connsiteY21" fmla="*/ 234951 h 988230"/>
              <a:gd name="connsiteX22" fmla="*/ 319407 w 1054436"/>
              <a:gd name="connsiteY22" fmla="*/ 156072 h 988230"/>
              <a:gd name="connsiteX23" fmla="*/ 333084 w 1054436"/>
              <a:gd name="connsiteY23" fmla="*/ 71639 h 988230"/>
              <a:gd name="connsiteX24" fmla="*/ 418297 w 1054436"/>
              <a:gd name="connsiteY24" fmla="*/ 22246 h 988230"/>
              <a:gd name="connsiteX25" fmla="*/ 534303 w 1054436"/>
              <a:gd name="connsiteY25" fmla="*/ 1046 h 988230"/>
              <a:gd name="connsiteX0" fmla="*/ 534294 w 1054427"/>
              <a:gd name="connsiteY0" fmla="*/ 1046 h 988230"/>
              <a:gd name="connsiteX1" fmla="*/ 707136 w 1054427"/>
              <a:gd name="connsiteY1" fmla="*/ 13806 h 988230"/>
              <a:gd name="connsiteX2" fmla="*/ 812178 w 1054427"/>
              <a:gd name="connsiteY2" fmla="*/ 72664 h 988230"/>
              <a:gd name="connsiteX3" fmla="*/ 813831 w 1054427"/>
              <a:gd name="connsiteY3" fmla="*/ 92928 h 988230"/>
              <a:gd name="connsiteX4" fmla="*/ 763009 w 1054427"/>
              <a:gd name="connsiteY4" fmla="*/ 157938 h 988230"/>
              <a:gd name="connsiteX5" fmla="*/ 801399 w 1054427"/>
              <a:gd name="connsiteY5" fmla="*/ 230939 h 988230"/>
              <a:gd name="connsiteX6" fmla="*/ 959535 w 1054427"/>
              <a:gd name="connsiteY6" fmla="*/ 265753 h 988230"/>
              <a:gd name="connsiteX7" fmla="*/ 1038603 w 1054427"/>
              <a:gd name="connsiteY7" fmla="*/ 207729 h 988230"/>
              <a:gd name="connsiteX8" fmla="*/ 1054427 w 1054427"/>
              <a:gd name="connsiteY8" fmla="*/ 170234 h 988230"/>
              <a:gd name="connsiteX9" fmla="*/ 1053374 w 1054427"/>
              <a:gd name="connsiteY9" fmla="*/ 910377 h 988230"/>
              <a:gd name="connsiteX10" fmla="*/ 777370 w 1054427"/>
              <a:gd name="connsiteY10" fmla="*/ 975553 h 988230"/>
              <a:gd name="connsiteX11" fmla="*/ 524793 w 1054427"/>
              <a:gd name="connsiteY11" fmla="*/ 832823 h 988230"/>
              <a:gd name="connsiteX12" fmla="*/ 332541 w 1054427"/>
              <a:gd name="connsiteY12" fmla="*/ 840323 h 988230"/>
              <a:gd name="connsiteX13" fmla="*/ 281238 w 1054427"/>
              <a:gd name="connsiteY13" fmla="*/ 911218 h 988230"/>
              <a:gd name="connsiteX14" fmla="*/ 218658 w 1054427"/>
              <a:gd name="connsiteY14" fmla="*/ 973028 h 988230"/>
              <a:gd name="connsiteX15" fmla="*/ 60575 w 1054427"/>
              <a:gd name="connsiteY15" fmla="*/ 943817 h 988230"/>
              <a:gd name="connsiteX16" fmla="*/ 0 w 1054427"/>
              <a:gd name="connsiteY16" fmla="*/ 917456 h 988230"/>
              <a:gd name="connsiteX17" fmla="*/ 3822 w 1054427"/>
              <a:gd name="connsiteY17" fmla="*/ 245399 h 988230"/>
              <a:gd name="connsiteX18" fmla="*/ 61384 w 1054427"/>
              <a:gd name="connsiteY18" fmla="*/ 291018 h 988230"/>
              <a:gd name="connsiteX19" fmla="*/ 150611 w 1054427"/>
              <a:gd name="connsiteY19" fmla="*/ 327996 h 988230"/>
              <a:gd name="connsiteX20" fmla="*/ 406061 w 1054427"/>
              <a:gd name="connsiteY20" fmla="*/ 319556 h 988230"/>
              <a:gd name="connsiteX21" fmla="*/ 419530 w 1054427"/>
              <a:gd name="connsiteY21" fmla="*/ 234951 h 988230"/>
              <a:gd name="connsiteX22" fmla="*/ 319398 w 1054427"/>
              <a:gd name="connsiteY22" fmla="*/ 156072 h 988230"/>
              <a:gd name="connsiteX23" fmla="*/ 333075 w 1054427"/>
              <a:gd name="connsiteY23" fmla="*/ 71639 h 988230"/>
              <a:gd name="connsiteX24" fmla="*/ 418288 w 1054427"/>
              <a:gd name="connsiteY24" fmla="*/ 22246 h 988230"/>
              <a:gd name="connsiteX25" fmla="*/ 534294 w 1054427"/>
              <a:gd name="connsiteY25" fmla="*/ 1046 h 988230"/>
              <a:gd name="connsiteX0" fmla="*/ 534294 w 1054427"/>
              <a:gd name="connsiteY0" fmla="*/ 1046 h 988230"/>
              <a:gd name="connsiteX1" fmla="*/ 707136 w 1054427"/>
              <a:gd name="connsiteY1" fmla="*/ 13806 h 988230"/>
              <a:gd name="connsiteX2" fmla="*/ 812178 w 1054427"/>
              <a:gd name="connsiteY2" fmla="*/ 72664 h 988230"/>
              <a:gd name="connsiteX3" fmla="*/ 813831 w 1054427"/>
              <a:gd name="connsiteY3" fmla="*/ 92928 h 988230"/>
              <a:gd name="connsiteX4" fmla="*/ 763009 w 1054427"/>
              <a:gd name="connsiteY4" fmla="*/ 157938 h 988230"/>
              <a:gd name="connsiteX5" fmla="*/ 801399 w 1054427"/>
              <a:gd name="connsiteY5" fmla="*/ 230939 h 988230"/>
              <a:gd name="connsiteX6" fmla="*/ 959535 w 1054427"/>
              <a:gd name="connsiteY6" fmla="*/ 265753 h 988230"/>
              <a:gd name="connsiteX7" fmla="*/ 1038603 w 1054427"/>
              <a:gd name="connsiteY7" fmla="*/ 207729 h 988230"/>
              <a:gd name="connsiteX8" fmla="*/ 1054427 w 1054427"/>
              <a:gd name="connsiteY8" fmla="*/ 170234 h 988230"/>
              <a:gd name="connsiteX9" fmla="*/ 1053374 w 1054427"/>
              <a:gd name="connsiteY9" fmla="*/ 910377 h 988230"/>
              <a:gd name="connsiteX10" fmla="*/ 777370 w 1054427"/>
              <a:gd name="connsiteY10" fmla="*/ 975553 h 988230"/>
              <a:gd name="connsiteX11" fmla="*/ 524793 w 1054427"/>
              <a:gd name="connsiteY11" fmla="*/ 832823 h 988230"/>
              <a:gd name="connsiteX12" fmla="*/ 332541 w 1054427"/>
              <a:gd name="connsiteY12" fmla="*/ 840323 h 988230"/>
              <a:gd name="connsiteX13" fmla="*/ 281238 w 1054427"/>
              <a:gd name="connsiteY13" fmla="*/ 911218 h 988230"/>
              <a:gd name="connsiteX14" fmla="*/ 218658 w 1054427"/>
              <a:gd name="connsiteY14" fmla="*/ 973028 h 988230"/>
              <a:gd name="connsiteX15" fmla="*/ 60575 w 1054427"/>
              <a:gd name="connsiteY15" fmla="*/ 943817 h 988230"/>
              <a:gd name="connsiteX16" fmla="*/ 0 w 1054427"/>
              <a:gd name="connsiteY16" fmla="*/ 917456 h 988230"/>
              <a:gd name="connsiteX17" fmla="*/ 3822 w 1054427"/>
              <a:gd name="connsiteY17" fmla="*/ 245399 h 988230"/>
              <a:gd name="connsiteX18" fmla="*/ 61384 w 1054427"/>
              <a:gd name="connsiteY18" fmla="*/ 291018 h 988230"/>
              <a:gd name="connsiteX19" fmla="*/ 150611 w 1054427"/>
              <a:gd name="connsiteY19" fmla="*/ 327996 h 988230"/>
              <a:gd name="connsiteX20" fmla="*/ 406061 w 1054427"/>
              <a:gd name="connsiteY20" fmla="*/ 319556 h 988230"/>
              <a:gd name="connsiteX21" fmla="*/ 419530 w 1054427"/>
              <a:gd name="connsiteY21" fmla="*/ 234951 h 988230"/>
              <a:gd name="connsiteX22" fmla="*/ 319398 w 1054427"/>
              <a:gd name="connsiteY22" fmla="*/ 156072 h 988230"/>
              <a:gd name="connsiteX23" fmla="*/ 333075 w 1054427"/>
              <a:gd name="connsiteY23" fmla="*/ 71639 h 988230"/>
              <a:gd name="connsiteX24" fmla="*/ 418288 w 1054427"/>
              <a:gd name="connsiteY24" fmla="*/ 22246 h 988230"/>
              <a:gd name="connsiteX25" fmla="*/ 534294 w 1054427"/>
              <a:gd name="connsiteY25" fmla="*/ 1046 h 988230"/>
              <a:gd name="connsiteX0" fmla="*/ 534294 w 1054427"/>
              <a:gd name="connsiteY0" fmla="*/ 905 h 988089"/>
              <a:gd name="connsiteX1" fmla="*/ 707136 w 1054427"/>
              <a:gd name="connsiteY1" fmla="*/ 13665 h 988089"/>
              <a:gd name="connsiteX2" fmla="*/ 808500 w 1054427"/>
              <a:gd name="connsiteY2" fmla="*/ 64107 h 988089"/>
              <a:gd name="connsiteX3" fmla="*/ 813831 w 1054427"/>
              <a:gd name="connsiteY3" fmla="*/ 92787 h 988089"/>
              <a:gd name="connsiteX4" fmla="*/ 763009 w 1054427"/>
              <a:gd name="connsiteY4" fmla="*/ 157797 h 988089"/>
              <a:gd name="connsiteX5" fmla="*/ 801399 w 1054427"/>
              <a:gd name="connsiteY5" fmla="*/ 230798 h 988089"/>
              <a:gd name="connsiteX6" fmla="*/ 959535 w 1054427"/>
              <a:gd name="connsiteY6" fmla="*/ 265612 h 988089"/>
              <a:gd name="connsiteX7" fmla="*/ 1038603 w 1054427"/>
              <a:gd name="connsiteY7" fmla="*/ 207588 h 988089"/>
              <a:gd name="connsiteX8" fmla="*/ 1054427 w 1054427"/>
              <a:gd name="connsiteY8" fmla="*/ 170093 h 988089"/>
              <a:gd name="connsiteX9" fmla="*/ 1053374 w 1054427"/>
              <a:gd name="connsiteY9" fmla="*/ 910236 h 988089"/>
              <a:gd name="connsiteX10" fmla="*/ 777370 w 1054427"/>
              <a:gd name="connsiteY10" fmla="*/ 975412 h 988089"/>
              <a:gd name="connsiteX11" fmla="*/ 524793 w 1054427"/>
              <a:gd name="connsiteY11" fmla="*/ 832682 h 988089"/>
              <a:gd name="connsiteX12" fmla="*/ 332541 w 1054427"/>
              <a:gd name="connsiteY12" fmla="*/ 840182 h 988089"/>
              <a:gd name="connsiteX13" fmla="*/ 281238 w 1054427"/>
              <a:gd name="connsiteY13" fmla="*/ 911077 h 988089"/>
              <a:gd name="connsiteX14" fmla="*/ 218658 w 1054427"/>
              <a:gd name="connsiteY14" fmla="*/ 972887 h 988089"/>
              <a:gd name="connsiteX15" fmla="*/ 60575 w 1054427"/>
              <a:gd name="connsiteY15" fmla="*/ 943676 h 988089"/>
              <a:gd name="connsiteX16" fmla="*/ 0 w 1054427"/>
              <a:gd name="connsiteY16" fmla="*/ 917315 h 988089"/>
              <a:gd name="connsiteX17" fmla="*/ 3822 w 1054427"/>
              <a:gd name="connsiteY17" fmla="*/ 245258 h 988089"/>
              <a:gd name="connsiteX18" fmla="*/ 61384 w 1054427"/>
              <a:gd name="connsiteY18" fmla="*/ 290877 h 988089"/>
              <a:gd name="connsiteX19" fmla="*/ 150611 w 1054427"/>
              <a:gd name="connsiteY19" fmla="*/ 327855 h 988089"/>
              <a:gd name="connsiteX20" fmla="*/ 406061 w 1054427"/>
              <a:gd name="connsiteY20" fmla="*/ 319415 h 988089"/>
              <a:gd name="connsiteX21" fmla="*/ 419530 w 1054427"/>
              <a:gd name="connsiteY21" fmla="*/ 234810 h 988089"/>
              <a:gd name="connsiteX22" fmla="*/ 319398 w 1054427"/>
              <a:gd name="connsiteY22" fmla="*/ 155931 h 988089"/>
              <a:gd name="connsiteX23" fmla="*/ 333075 w 1054427"/>
              <a:gd name="connsiteY23" fmla="*/ 71498 h 988089"/>
              <a:gd name="connsiteX24" fmla="*/ 418288 w 1054427"/>
              <a:gd name="connsiteY24" fmla="*/ 22105 h 988089"/>
              <a:gd name="connsiteX25" fmla="*/ 534294 w 1054427"/>
              <a:gd name="connsiteY25" fmla="*/ 905 h 988089"/>
              <a:gd name="connsiteX0" fmla="*/ 534294 w 1054427"/>
              <a:gd name="connsiteY0" fmla="*/ 905 h 988089"/>
              <a:gd name="connsiteX1" fmla="*/ 707136 w 1054427"/>
              <a:gd name="connsiteY1" fmla="*/ 13665 h 988089"/>
              <a:gd name="connsiteX2" fmla="*/ 808500 w 1054427"/>
              <a:gd name="connsiteY2" fmla="*/ 64107 h 988089"/>
              <a:gd name="connsiteX3" fmla="*/ 813831 w 1054427"/>
              <a:gd name="connsiteY3" fmla="*/ 92787 h 988089"/>
              <a:gd name="connsiteX4" fmla="*/ 774473 w 1054427"/>
              <a:gd name="connsiteY4" fmla="*/ 130174 h 988089"/>
              <a:gd name="connsiteX5" fmla="*/ 763009 w 1054427"/>
              <a:gd name="connsiteY5" fmla="*/ 157797 h 988089"/>
              <a:gd name="connsiteX6" fmla="*/ 801399 w 1054427"/>
              <a:gd name="connsiteY6" fmla="*/ 230798 h 988089"/>
              <a:gd name="connsiteX7" fmla="*/ 959535 w 1054427"/>
              <a:gd name="connsiteY7" fmla="*/ 265612 h 988089"/>
              <a:gd name="connsiteX8" fmla="*/ 1038603 w 1054427"/>
              <a:gd name="connsiteY8" fmla="*/ 207588 h 988089"/>
              <a:gd name="connsiteX9" fmla="*/ 1054427 w 1054427"/>
              <a:gd name="connsiteY9" fmla="*/ 170093 h 988089"/>
              <a:gd name="connsiteX10" fmla="*/ 1053374 w 1054427"/>
              <a:gd name="connsiteY10" fmla="*/ 910236 h 988089"/>
              <a:gd name="connsiteX11" fmla="*/ 777370 w 1054427"/>
              <a:gd name="connsiteY11" fmla="*/ 975412 h 988089"/>
              <a:gd name="connsiteX12" fmla="*/ 524793 w 1054427"/>
              <a:gd name="connsiteY12" fmla="*/ 832682 h 988089"/>
              <a:gd name="connsiteX13" fmla="*/ 332541 w 1054427"/>
              <a:gd name="connsiteY13" fmla="*/ 840182 h 988089"/>
              <a:gd name="connsiteX14" fmla="*/ 281238 w 1054427"/>
              <a:gd name="connsiteY14" fmla="*/ 911077 h 988089"/>
              <a:gd name="connsiteX15" fmla="*/ 218658 w 1054427"/>
              <a:gd name="connsiteY15" fmla="*/ 972887 h 988089"/>
              <a:gd name="connsiteX16" fmla="*/ 60575 w 1054427"/>
              <a:gd name="connsiteY16" fmla="*/ 943676 h 988089"/>
              <a:gd name="connsiteX17" fmla="*/ 0 w 1054427"/>
              <a:gd name="connsiteY17" fmla="*/ 917315 h 988089"/>
              <a:gd name="connsiteX18" fmla="*/ 3822 w 1054427"/>
              <a:gd name="connsiteY18" fmla="*/ 245258 h 988089"/>
              <a:gd name="connsiteX19" fmla="*/ 61384 w 1054427"/>
              <a:gd name="connsiteY19" fmla="*/ 290877 h 988089"/>
              <a:gd name="connsiteX20" fmla="*/ 150611 w 1054427"/>
              <a:gd name="connsiteY20" fmla="*/ 327855 h 988089"/>
              <a:gd name="connsiteX21" fmla="*/ 406061 w 1054427"/>
              <a:gd name="connsiteY21" fmla="*/ 319415 h 988089"/>
              <a:gd name="connsiteX22" fmla="*/ 419530 w 1054427"/>
              <a:gd name="connsiteY22" fmla="*/ 234810 h 988089"/>
              <a:gd name="connsiteX23" fmla="*/ 319398 w 1054427"/>
              <a:gd name="connsiteY23" fmla="*/ 155931 h 988089"/>
              <a:gd name="connsiteX24" fmla="*/ 333075 w 1054427"/>
              <a:gd name="connsiteY24" fmla="*/ 71498 h 988089"/>
              <a:gd name="connsiteX25" fmla="*/ 418288 w 1054427"/>
              <a:gd name="connsiteY25" fmla="*/ 22105 h 988089"/>
              <a:gd name="connsiteX26" fmla="*/ 534294 w 1054427"/>
              <a:gd name="connsiteY26" fmla="*/ 905 h 988089"/>
              <a:gd name="connsiteX0" fmla="*/ 534294 w 1054427"/>
              <a:gd name="connsiteY0" fmla="*/ 905 h 988089"/>
              <a:gd name="connsiteX1" fmla="*/ 707136 w 1054427"/>
              <a:gd name="connsiteY1" fmla="*/ 13665 h 988089"/>
              <a:gd name="connsiteX2" fmla="*/ 808500 w 1054427"/>
              <a:gd name="connsiteY2" fmla="*/ 64107 h 988089"/>
              <a:gd name="connsiteX3" fmla="*/ 813831 w 1054427"/>
              <a:gd name="connsiteY3" fmla="*/ 92787 h 988089"/>
              <a:gd name="connsiteX4" fmla="*/ 796544 w 1054427"/>
              <a:gd name="connsiteY4" fmla="*/ 104926 h 988089"/>
              <a:gd name="connsiteX5" fmla="*/ 763009 w 1054427"/>
              <a:gd name="connsiteY5" fmla="*/ 157797 h 988089"/>
              <a:gd name="connsiteX6" fmla="*/ 801399 w 1054427"/>
              <a:gd name="connsiteY6" fmla="*/ 230798 h 988089"/>
              <a:gd name="connsiteX7" fmla="*/ 959535 w 1054427"/>
              <a:gd name="connsiteY7" fmla="*/ 265612 h 988089"/>
              <a:gd name="connsiteX8" fmla="*/ 1038603 w 1054427"/>
              <a:gd name="connsiteY8" fmla="*/ 207588 h 988089"/>
              <a:gd name="connsiteX9" fmla="*/ 1054427 w 1054427"/>
              <a:gd name="connsiteY9" fmla="*/ 170093 h 988089"/>
              <a:gd name="connsiteX10" fmla="*/ 1053374 w 1054427"/>
              <a:gd name="connsiteY10" fmla="*/ 910236 h 988089"/>
              <a:gd name="connsiteX11" fmla="*/ 777370 w 1054427"/>
              <a:gd name="connsiteY11" fmla="*/ 975412 h 988089"/>
              <a:gd name="connsiteX12" fmla="*/ 524793 w 1054427"/>
              <a:gd name="connsiteY12" fmla="*/ 832682 h 988089"/>
              <a:gd name="connsiteX13" fmla="*/ 332541 w 1054427"/>
              <a:gd name="connsiteY13" fmla="*/ 840182 h 988089"/>
              <a:gd name="connsiteX14" fmla="*/ 281238 w 1054427"/>
              <a:gd name="connsiteY14" fmla="*/ 911077 h 988089"/>
              <a:gd name="connsiteX15" fmla="*/ 218658 w 1054427"/>
              <a:gd name="connsiteY15" fmla="*/ 972887 h 988089"/>
              <a:gd name="connsiteX16" fmla="*/ 60575 w 1054427"/>
              <a:gd name="connsiteY16" fmla="*/ 943676 h 988089"/>
              <a:gd name="connsiteX17" fmla="*/ 0 w 1054427"/>
              <a:gd name="connsiteY17" fmla="*/ 917315 h 988089"/>
              <a:gd name="connsiteX18" fmla="*/ 3822 w 1054427"/>
              <a:gd name="connsiteY18" fmla="*/ 245258 h 988089"/>
              <a:gd name="connsiteX19" fmla="*/ 61384 w 1054427"/>
              <a:gd name="connsiteY19" fmla="*/ 290877 h 988089"/>
              <a:gd name="connsiteX20" fmla="*/ 150611 w 1054427"/>
              <a:gd name="connsiteY20" fmla="*/ 327855 h 988089"/>
              <a:gd name="connsiteX21" fmla="*/ 406061 w 1054427"/>
              <a:gd name="connsiteY21" fmla="*/ 319415 h 988089"/>
              <a:gd name="connsiteX22" fmla="*/ 419530 w 1054427"/>
              <a:gd name="connsiteY22" fmla="*/ 234810 h 988089"/>
              <a:gd name="connsiteX23" fmla="*/ 319398 w 1054427"/>
              <a:gd name="connsiteY23" fmla="*/ 155931 h 988089"/>
              <a:gd name="connsiteX24" fmla="*/ 333075 w 1054427"/>
              <a:gd name="connsiteY24" fmla="*/ 71498 h 988089"/>
              <a:gd name="connsiteX25" fmla="*/ 418288 w 1054427"/>
              <a:gd name="connsiteY25" fmla="*/ 22105 h 988089"/>
              <a:gd name="connsiteX26" fmla="*/ 534294 w 1054427"/>
              <a:gd name="connsiteY26" fmla="*/ 905 h 988089"/>
              <a:gd name="connsiteX0" fmla="*/ 534294 w 1054427"/>
              <a:gd name="connsiteY0" fmla="*/ 905 h 988089"/>
              <a:gd name="connsiteX1" fmla="*/ 707136 w 1054427"/>
              <a:gd name="connsiteY1" fmla="*/ 13665 h 988089"/>
              <a:gd name="connsiteX2" fmla="*/ 808500 w 1054427"/>
              <a:gd name="connsiteY2" fmla="*/ 64107 h 988089"/>
              <a:gd name="connsiteX3" fmla="*/ 813831 w 1054427"/>
              <a:gd name="connsiteY3" fmla="*/ 79322 h 988089"/>
              <a:gd name="connsiteX4" fmla="*/ 796544 w 1054427"/>
              <a:gd name="connsiteY4" fmla="*/ 104926 h 988089"/>
              <a:gd name="connsiteX5" fmla="*/ 763009 w 1054427"/>
              <a:gd name="connsiteY5" fmla="*/ 157797 h 988089"/>
              <a:gd name="connsiteX6" fmla="*/ 801399 w 1054427"/>
              <a:gd name="connsiteY6" fmla="*/ 230798 h 988089"/>
              <a:gd name="connsiteX7" fmla="*/ 959535 w 1054427"/>
              <a:gd name="connsiteY7" fmla="*/ 265612 h 988089"/>
              <a:gd name="connsiteX8" fmla="*/ 1038603 w 1054427"/>
              <a:gd name="connsiteY8" fmla="*/ 207588 h 988089"/>
              <a:gd name="connsiteX9" fmla="*/ 1054427 w 1054427"/>
              <a:gd name="connsiteY9" fmla="*/ 170093 h 988089"/>
              <a:gd name="connsiteX10" fmla="*/ 1053374 w 1054427"/>
              <a:gd name="connsiteY10" fmla="*/ 910236 h 988089"/>
              <a:gd name="connsiteX11" fmla="*/ 777370 w 1054427"/>
              <a:gd name="connsiteY11" fmla="*/ 975412 h 988089"/>
              <a:gd name="connsiteX12" fmla="*/ 524793 w 1054427"/>
              <a:gd name="connsiteY12" fmla="*/ 832682 h 988089"/>
              <a:gd name="connsiteX13" fmla="*/ 332541 w 1054427"/>
              <a:gd name="connsiteY13" fmla="*/ 840182 h 988089"/>
              <a:gd name="connsiteX14" fmla="*/ 281238 w 1054427"/>
              <a:gd name="connsiteY14" fmla="*/ 911077 h 988089"/>
              <a:gd name="connsiteX15" fmla="*/ 218658 w 1054427"/>
              <a:gd name="connsiteY15" fmla="*/ 972887 h 988089"/>
              <a:gd name="connsiteX16" fmla="*/ 60575 w 1054427"/>
              <a:gd name="connsiteY16" fmla="*/ 943676 h 988089"/>
              <a:gd name="connsiteX17" fmla="*/ 0 w 1054427"/>
              <a:gd name="connsiteY17" fmla="*/ 917315 h 988089"/>
              <a:gd name="connsiteX18" fmla="*/ 3822 w 1054427"/>
              <a:gd name="connsiteY18" fmla="*/ 245258 h 988089"/>
              <a:gd name="connsiteX19" fmla="*/ 61384 w 1054427"/>
              <a:gd name="connsiteY19" fmla="*/ 290877 h 988089"/>
              <a:gd name="connsiteX20" fmla="*/ 150611 w 1054427"/>
              <a:gd name="connsiteY20" fmla="*/ 327855 h 988089"/>
              <a:gd name="connsiteX21" fmla="*/ 406061 w 1054427"/>
              <a:gd name="connsiteY21" fmla="*/ 319415 h 988089"/>
              <a:gd name="connsiteX22" fmla="*/ 419530 w 1054427"/>
              <a:gd name="connsiteY22" fmla="*/ 234810 h 988089"/>
              <a:gd name="connsiteX23" fmla="*/ 319398 w 1054427"/>
              <a:gd name="connsiteY23" fmla="*/ 155931 h 988089"/>
              <a:gd name="connsiteX24" fmla="*/ 333075 w 1054427"/>
              <a:gd name="connsiteY24" fmla="*/ 71498 h 988089"/>
              <a:gd name="connsiteX25" fmla="*/ 418288 w 1054427"/>
              <a:gd name="connsiteY25" fmla="*/ 22105 h 988089"/>
              <a:gd name="connsiteX26" fmla="*/ 534294 w 1054427"/>
              <a:gd name="connsiteY26" fmla="*/ 905 h 988089"/>
              <a:gd name="connsiteX0" fmla="*/ 534294 w 1054427"/>
              <a:gd name="connsiteY0" fmla="*/ 813 h 987997"/>
              <a:gd name="connsiteX1" fmla="*/ 707136 w 1054427"/>
              <a:gd name="connsiteY1" fmla="*/ 13573 h 987997"/>
              <a:gd name="connsiteX2" fmla="*/ 792560 w 1054427"/>
              <a:gd name="connsiteY2" fmla="*/ 57283 h 987997"/>
              <a:gd name="connsiteX3" fmla="*/ 813831 w 1054427"/>
              <a:gd name="connsiteY3" fmla="*/ 79230 h 987997"/>
              <a:gd name="connsiteX4" fmla="*/ 796544 w 1054427"/>
              <a:gd name="connsiteY4" fmla="*/ 104834 h 987997"/>
              <a:gd name="connsiteX5" fmla="*/ 763009 w 1054427"/>
              <a:gd name="connsiteY5" fmla="*/ 157705 h 987997"/>
              <a:gd name="connsiteX6" fmla="*/ 801399 w 1054427"/>
              <a:gd name="connsiteY6" fmla="*/ 230706 h 987997"/>
              <a:gd name="connsiteX7" fmla="*/ 959535 w 1054427"/>
              <a:gd name="connsiteY7" fmla="*/ 265520 h 987997"/>
              <a:gd name="connsiteX8" fmla="*/ 1038603 w 1054427"/>
              <a:gd name="connsiteY8" fmla="*/ 207496 h 987997"/>
              <a:gd name="connsiteX9" fmla="*/ 1054427 w 1054427"/>
              <a:gd name="connsiteY9" fmla="*/ 170001 h 987997"/>
              <a:gd name="connsiteX10" fmla="*/ 1053374 w 1054427"/>
              <a:gd name="connsiteY10" fmla="*/ 910144 h 987997"/>
              <a:gd name="connsiteX11" fmla="*/ 777370 w 1054427"/>
              <a:gd name="connsiteY11" fmla="*/ 975320 h 987997"/>
              <a:gd name="connsiteX12" fmla="*/ 524793 w 1054427"/>
              <a:gd name="connsiteY12" fmla="*/ 832590 h 987997"/>
              <a:gd name="connsiteX13" fmla="*/ 332541 w 1054427"/>
              <a:gd name="connsiteY13" fmla="*/ 840090 h 987997"/>
              <a:gd name="connsiteX14" fmla="*/ 281238 w 1054427"/>
              <a:gd name="connsiteY14" fmla="*/ 910985 h 987997"/>
              <a:gd name="connsiteX15" fmla="*/ 218658 w 1054427"/>
              <a:gd name="connsiteY15" fmla="*/ 972795 h 987997"/>
              <a:gd name="connsiteX16" fmla="*/ 60575 w 1054427"/>
              <a:gd name="connsiteY16" fmla="*/ 943584 h 987997"/>
              <a:gd name="connsiteX17" fmla="*/ 0 w 1054427"/>
              <a:gd name="connsiteY17" fmla="*/ 917223 h 987997"/>
              <a:gd name="connsiteX18" fmla="*/ 3822 w 1054427"/>
              <a:gd name="connsiteY18" fmla="*/ 245166 h 987997"/>
              <a:gd name="connsiteX19" fmla="*/ 61384 w 1054427"/>
              <a:gd name="connsiteY19" fmla="*/ 290785 h 987997"/>
              <a:gd name="connsiteX20" fmla="*/ 150611 w 1054427"/>
              <a:gd name="connsiteY20" fmla="*/ 327763 h 987997"/>
              <a:gd name="connsiteX21" fmla="*/ 406061 w 1054427"/>
              <a:gd name="connsiteY21" fmla="*/ 319323 h 987997"/>
              <a:gd name="connsiteX22" fmla="*/ 419530 w 1054427"/>
              <a:gd name="connsiteY22" fmla="*/ 234718 h 987997"/>
              <a:gd name="connsiteX23" fmla="*/ 319398 w 1054427"/>
              <a:gd name="connsiteY23" fmla="*/ 155839 h 987997"/>
              <a:gd name="connsiteX24" fmla="*/ 333075 w 1054427"/>
              <a:gd name="connsiteY24" fmla="*/ 71406 h 987997"/>
              <a:gd name="connsiteX25" fmla="*/ 418288 w 1054427"/>
              <a:gd name="connsiteY25" fmla="*/ 22013 h 987997"/>
              <a:gd name="connsiteX26" fmla="*/ 534294 w 1054427"/>
              <a:gd name="connsiteY26" fmla="*/ 813 h 987997"/>
              <a:gd name="connsiteX0" fmla="*/ 534294 w 1054427"/>
              <a:gd name="connsiteY0" fmla="*/ 813 h 987997"/>
              <a:gd name="connsiteX1" fmla="*/ 707136 w 1054427"/>
              <a:gd name="connsiteY1" fmla="*/ 13573 h 987997"/>
              <a:gd name="connsiteX2" fmla="*/ 792560 w 1054427"/>
              <a:gd name="connsiteY2" fmla="*/ 57283 h 987997"/>
              <a:gd name="connsiteX3" fmla="*/ 813831 w 1054427"/>
              <a:gd name="connsiteY3" fmla="*/ 79230 h 987997"/>
              <a:gd name="connsiteX4" fmla="*/ 796544 w 1054427"/>
              <a:gd name="connsiteY4" fmla="*/ 104834 h 987997"/>
              <a:gd name="connsiteX5" fmla="*/ 763009 w 1054427"/>
              <a:gd name="connsiteY5" fmla="*/ 157705 h 987997"/>
              <a:gd name="connsiteX6" fmla="*/ 801399 w 1054427"/>
              <a:gd name="connsiteY6" fmla="*/ 230706 h 987997"/>
              <a:gd name="connsiteX7" fmla="*/ 959535 w 1054427"/>
              <a:gd name="connsiteY7" fmla="*/ 265520 h 987997"/>
              <a:gd name="connsiteX8" fmla="*/ 1038603 w 1054427"/>
              <a:gd name="connsiteY8" fmla="*/ 207496 h 987997"/>
              <a:gd name="connsiteX9" fmla="*/ 1054427 w 1054427"/>
              <a:gd name="connsiteY9" fmla="*/ 170001 h 987997"/>
              <a:gd name="connsiteX10" fmla="*/ 1053374 w 1054427"/>
              <a:gd name="connsiteY10" fmla="*/ 910144 h 987997"/>
              <a:gd name="connsiteX11" fmla="*/ 777370 w 1054427"/>
              <a:gd name="connsiteY11" fmla="*/ 975320 h 987997"/>
              <a:gd name="connsiteX12" fmla="*/ 524793 w 1054427"/>
              <a:gd name="connsiteY12" fmla="*/ 832590 h 987997"/>
              <a:gd name="connsiteX13" fmla="*/ 332541 w 1054427"/>
              <a:gd name="connsiteY13" fmla="*/ 840090 h 987997"/>
              <a:gd name="connsiteX14" fmla="*/ 281238 w 1054427"/>
              <a:gd name="connsiteY14" fmla="*/ 910985 h 987997"/>
              <a:gd name="connsiteX15" fmla="*/ 218658 w 1054427"/>
              <a:gd name="connsiteY15" fmla="*/ 972795 h 987997"/>
              <a:gd name="connsiteX16" fmla="*/ 60575 w 1054427"/>
              <a:gd name="connsiteY16" fmla="*/ 943584 h 987997"/>
              <a:gd name="connsiteX17" fmla="*/ 0 w 1054427"/>
              <a:gd name="connsiteY17" fmla="*/ 917223 h 987997"/>
              <a:gd name="connsiteX18" fmla="*/ 3822 w 1054427"/>
              <a:gd name="connsiteY18" fmla="*/ 245166 h 987997"/>
              <a:gd name="connsiteX19" fmla="*/ 61384 w 1054427"/>
              <a:gd name="connsiteY19" fmla="*/ 290785 h 987997"/>
              <a:gd name="connsiteX20" fmla="*/ 150611 w 1054427"/>
              <a:gd name="connsiteY20" fmla="*/ 327763 h 987997"/>
              <a:gd name="connsiteX21" fmla="*/ 406061 w 1054427"/>
              <a:gd name="connsiteY21" fmla="*/ 319323 h 987997"/>
              <a:gd name="connsiteX22" fmla="*/ 419530 w 1054427"/>
              <a:gd name="connsiteY22" fmla="*/ 234718 h 987997"/>
              <a:gd name="connsiteX23" fmla="*/ 319398 w 1054427"/>
              <a:gd name="connsiteY23" fmla="*/ 155839 h 987997"/>
              <a:gd name="connsiteX24" fmla="*/ 333075 w 1054427"/>
              <a:gd name="connsiteY24" fmla="*/ 71406 h 987997"/>
              <a:gd name="connsiteX25" fmla="*/ 418288 w 1054427"/>
              <a:gd name="connsiteY25" fmla="*/ 22013 h 987997"/>
              <a:gd name="connsiteX26" fmla="*/ 534294 w 1054427"/>
              <a:gd name="connsiteY26" fmla="*/ 813 h 987997"/>
              <a:gd name="connsiteX0" fmla="*/ 534294 w 1054427"/>
              <a:gd name="connsiteY0" fmla="*/ 904 h 988088"/>
              <a:gd name="connsiteX1" fmla="*/ 707136 w 1054427"/>
              <a:gd name="connsiteY1" fmla="*/ 13664 h 988088"/>
              <a:gd name="connsiteX2" fmla="*/ 798691 w 1054427"/>
              <a:gd name="connsiteY2" fmla="*/ 64107 h 988088"/>
              <a:gd name="connsiteX3" fmla="*/ 813831 w 1054427"/>
              <a:gd name="connsiteY3" fmla="*/ 79321 h 988088"/>
              <a:gd name="connsiteX4" fmla="*/ 796544 w 1054427"/>
              <a:gd name="connsiteY4" fmla="*/ 104925 h 988088"/>
              <a:gd name="connsiteX5" fmla="*/ 763009 w 1054427"/>
              <a:gd name="connsiteY5" fmla="*/ 157796 h 988088"/>
              <a:gd name="connsiteX6" fmla="*/ 801399 w 1054427"/>
              <a:gd name="connsiteY6" fmla="*/ 230797 h 988088"/>
              <a:gd name="connsiteX7" fmla="*/ 959535 w 1054427"/>
              <a:gd name="connsiteY7" fmla="*/ 265611 h 988088"/>
              <a:gd name="connsiteX8" fmla="*/ 1038603 w 1054427"/>
              <a:gd name="connsiteY8" fmla="*/ 207587 h 988088"/>
              <a:gd name="connsiteX9" fmla="*/ 1054427 w 1054427"/>
              <a:gd name="connsiteY9" fmla="*/ 170092 h 988088"/>
              <a:gd name="connsiteX10" fmla="*/ 1053374 w 1054427"/>
              <a:gd name="connsiteY10" fmla="*/ 910235 h 988088"/>
              <a:gd name="connsiteX11" fmla="*/ 777370 w 1054427"/>
              <a:gd name="connsiteY11" fmla="*/ 975411 h 988088"/>
              <a:gd name="connsiteX12" fmla="*/ 524793 w 1054427"/>
              <a:gd name="connsiteY12" fmla="*/ 832681 h 988088"/>
              <a:gd name="connsiteX13" fmla="*/ 332541 w 1054427"/>
              <a:gd name="connsiteY13" fmla="*/ 840181 h 988088"/>
              <a:gd name="connsiteX14" fmla="*/ 281238 w 1054427"/>
              <a:gd name="connsiteY14" fmla="*/ 911076 h 988088"/>
              <a:gd name="connsiteX15" fmla="*/ 218658 w 1054427"/>
              <a:gd name="connsiteY15" fmla="*/ 972886 h 988088"/>
              <a:gd name="connsiteX16" fmla="*/ 60575 w 1054427"/>
              <a:gd name="connsiteY16" fmla="*/ 943675 h 988088"/>
              <a:gd name="connsiteX17" fmla="*/ 0 w 1054427"/>
              <a:gd name="connsiteY17" fmla="*/ 917314 h 988088"/>
              <a:gd name="connsiteX18" fmla="*/ 3822 w 1054427"/>
              <a:gd name="connsiteY18" fmla="*/ 245257 h 988088"/>
              <a:gd name="connsiteX19" fmla="*/ 61384 w 1054427"/>
              <a:gd name="connsiteY19" fmla="*/ 290876 h 988088"/>
              <a:gd name="connsiteX20" fmla="*/ 150611 w 1054427"/>
              <a:gd name="connsiteY20" fmla="*/ 327854 h 988088"/>
              <a:gd name="connsiteX21" fmla="*/ 406061 w 1054427"/>
              <a:gd name="connsiteY21" fmla="*/ 319414 h 988088"/>
              <a:gd name="connsiteX22" fmla="*/ 419530 w 1054427"/>
              <a:gd name="connsiteY22" fmla="*/ 234809 h 988088"/>
              <a:gd name="connsiteX23" fmla="*/ 319398 w 1054427"/>
              <a:gd name="connsiteY23" fmla="*/ 155930 h 988088"/>
              <a:gd name="connsiteX24" fmla="*/ 333075 w 1054427"/>
              <a:gd name="connsiteY24" fmla="*/ 71497 h 988088"/>
              <a:gd name="connsiteX25" fmla="*/ 418288 w 1054427"/>
              <a:gd name="connsiteY25" fmla="*/ 22104 h 988088"/>
              <a:gd name="connsiteX26" fmla="*/ 534294 w 1054427"/>
              <a:gd name="connsiteY26" fmla="*/ 904 h 988088"/>
              <a:gd name="connsiteX0" fmla="*/ 534294 w 1054427"/>
              <a:gd name="connsiteY0" fmla="*/ 904 h 988088"/>
              <a:gd name="connsiteX1" fmla="*/ 707136 w 1054427"/>
              <a:gd name="connsiteY1" fmla="*/ 13664 h 988088"/>
              <a:gd name="connsiteX2" fmla="*/ 798691 w 1054427"/>
              <a:gd name="connsiteY2" fmla="*/ 64107 h 988088"/>
              <a:gd name="connsiteX3" fmla="*/ 813831 w 1054427"/>
              <a:gd name="connsiteY3" fmla="*/ 79321 h 988088"/>
              <a:gd name="connsiteX4" fmla="*/ 802062 w 1054427"/>
              <a:gd name="connsiteY4" fmla="*/ 104925 h 988088"/>
              <a:gd name="connsiteX5" fmla="*/ 763009 w 1054427"/>
              <a:gd name="connsiteY5" fmla="*/ 157796 h 988088"/>
              <a:gd name="connsiteX6" fmla="*/ 801399 w 1054427"/>
              <a:gd name="connsiteY6" fmla="*/ 230797 h 988088"/>
              <a:gd name="connsiteX7" fmla="*/ 959535 w 1054427"/>
              <a:gd name="connsiteY7" fmla="*/ 265611 h 988088"/>
              <a:gd name="connsiteX8" fmla="*/ 1038603 w 1054427"/>
              <a:gd name="connsiteY8" fmla="*/ 207587 h 988088"/>
              <a:gd name="connsiteX9" fmla="*/ 1054427 w 1054427"/>
              <a:gd name="connsiteY9" fmla="*/ 170092 h 988088"/>
              <a:gd name="connsiteX10" fmla="*/ 1053374 w 1054427"/>
              <a:gd name="connsiteY10" fmla="*/ 910235 h 988088"/>
              <a:gd name="connsiteX11" fmla="*/ 777370 w 1054427"/>
              <a:gd name="connsiteY11" fmla="*/ 975411 h 988088"/>
              <a:gd name="connsiteX12" fmla="*/ 524793 w 1054427"/>
              <a:gd name="connsiteY12" fmla="*/ 832681 h 988088"/>
              <a:gd name="connsiteX13" fmla="*/ 332541 w 1054427"/>
              <a:gd name="connsiteY13" fmla="*/ 840181 h 988088"/>
              <a:gd name="connsiteX14" fmla="*/ 281238 w 1054427"/>
              <a:gd name="connsiteY14" fmla="*/ 911076 h 988088"/>
              <a:gd name="connsiteX15" fmla="*/ 218658 w 1054427"/>
              <a:gd name="connsiteY15" fmla="*/ 972886 h 988088"/>
              <a:gd name="connsiteX16" fmla="*/ 60575 w 1054427"/>
              <a:gd name="connsiteY16" fmla="*/ 943675 h 988088"/>
              <a:gd name="connsiteX17" fmla="*/ 0 w 1054427"/>
              <a:gd name="connsiteY17" fmla="*/ 917314 h 988088"/>
              <a:gd name="connsiteX18" fmla="*/ 3822 w 1054427"/>
              <a:gd name="connsiteY18" fmla="*/ 245257 h 988088"/>
              <a:gd name="connsiteX19" fmla="*/ 61384 w 1054427"/>
              <a:gd name="connsiteY19" fmla="*/ 290876 h 988088"/>
              <a:gd name="connsiteX20" fmla="*/ 150611 w 1054427"/>
              <a:gd name="connsiteY20" fmla="*/ 327854 h 988088"/>
              <a:gd name="connsiteX21" fmla="*/ 406061 w 1054427"/>
              <a:gd name="connsiteY21" fmla="*/ 319414 h 988088"/>
              <a:gd name="connsiteX22" fmla="*/ 419530 w 1054427"/>
              <a:gd name="connsiteY22" fmla="*/ 234809 h 988088"/>
              <a:gd name="connsiteX23" fmla="*/ 319398 w 1054427"/>
              <a:gd name="connsiteY23" fmla="*/ 155930 h 988088"/>
              <a:gd name="connsiteX24" fmla="*/ 333075 w 1054427"/>
              <a:gd name="connsiteY24" fmla="*/ 71497 h 988088"/>
              <a:gd name="connsiteX25" fmla="*/ 418288 w 1054427"/>
              <a:gd name="connsiteY25" fmla="*/ 22104 h 988088"/>
              <a:gd name="connsiteX26" fmla="*/ 534294 w 1054427"/>
              <a:gd name="connsiteY26" fmla="*/ 904 h 988088"/>
              <a:gd name="connsiteX0" fmla="*/ 534294 w 1054427"/>
              <a:gd name="connsiteY0" fmla="*/ 904 h 988088"/>
              <a:gd name="connsiteX1" fmla="*/ 707136 w 1054427"/>
              <a:gd name="connsiteY1" fmla="*/ 13664 h 988088"/>
              <a:gd name="connsiteX2" fmla="*/ 798691 w 1054427"/>
              <a:gd name="connsiteY2" fmla="*/ 64107 h 988088"/>
              <a:gd name="connsiteX3" fmla="*/ 813831 w 1054427"/>
              <a:gd name="connsiteY3" fmla="*/ 79321 h 988088"/>
              <a:gd name="connsiteX4" fmla="*/ 802062 w 1054427"/>
              <a:gd name="connsiteY4" fmla="*/ 104925 h 988088"/>
              <a:gd name="connsiteX5" fmla="*/ 763009 w 1054427"/>
              <a:gd name="connsiteY5" fmla="*/ 157796 h 988088"/>
              <a:gd name="connsiteX6" fmla="*/ 801399 w 1054427"/>
              <a:gd name="connsiteY6" fmla="*/ 230797 h 988088"/>
              <a:gd name="connsiteX7" fmla="*/ 959535 w 1054427"/>
              <a:gd name="connsiteY7" fmla="*/ 265611 h 988088"/>
              <a:gd name="connsiteX8" fmla="*/ 1038603 w 1054427"/>
              <a:gd name="connsiteY8" fmla="*/ 207587 h 988088"/>
              <a:gd name="connsiteX9" fmla="*/ 1054427 w 1054427"/>
              <a:gd name="connsiteY9" fmla="*/ 170092 h 988088"/>
              <a:gd name="connsiteX10" fmla="*/ 1053374 w 1054427"/>
              <a:gd name="connsiteY10" fmla="*/ 910235 h 988088"/>
              <a:gd name="connsiteX11" fmla="*/ 777370 w 1054427"/>
              <a:gd name="connsiteY11" fmla="*/ 975411 h 988088"/>
              <a:gd name="connsiteX12" fmla="*/ 524793 w 1054427"/>
              <a:gd name="connsiteY12" fmla="*/ 832681 h 988088"/>
              <a:gd name="connsiteX13" fmla="*/ 332541 w 1054427"/>
              <a:gd name="connsiteY13" fmla="*/ 840181 h 988088"/>
              <a:gd name="connsiteX14" fmla="*/ 281238 w 1054427"/>
              <a:gd name="connsiteY14" fmla="*/ 911076 h 988088"/>
              <a:gd name="connsiteX15" fmla="*/ 218658 w 1054427"/>
              <a:gd name="connsiteY15" fmla="*/ 972886 h 988088"/>
              <a:gd name="connsiteX16" fmla="*/ 60575 w 1054427"/>
              <a:gd name="connsiteY16" fmla="*/ 943675 h 988088"/>
              <a:gd name="connsiteX17" fmla="*/ 0 w 1054427"/>
              <a:gd name="connsiteY17" fmla="*/ 917314 h 988088"/>
              <a:gd name="connsiteX18" fmla="*/ 3822 w 1054427"/>
              <a:gd name="connsiteY18" fmla="*/ 245257 h 988088"/>
              <a:gd name="connsiteX19" fmla="*/ 61384 w 1054427"/>
              <a:gd name="connsiteY19" fmla="*/ 290876 h 988088"/>
              <a:gd name="connsiteX20" fmla="*/ 150611 w 1054427"/>
              <a:gd name="connsiteY20" fmla="*/ 327854 h 988088"/>
              <a:gd name="connsiteX21" fmla="*/ 406061 w 1054427"/>
              <a:gd name="connsiteY21" fmla="*/ 319414 h 988088"/>
              <a:gd name="connsiteX22" fmla="*/ 419530 w 1054427"/>
              <a:gd name="connsiteY22" fmla="*/ 234809 h 988088"/>
              <a:gd name="connsiteX23" fmla="*/ 319398 w 1054427"/>
              <a:gd name="connsiteY23" fmla="*/ 155930 h 988088"/>
              <a:gd name="connsiteX24" fmla="*/ 333075 w 1054427"/>
              <a:gd name="connsiteY24" fmla="*/ 71497 h 988088"/>
              <a:gd name="connsiteX25" fmla="*/ 418288 w 1054427"/>
              <a:gd name="connsiteY25" fmla="*/ 22104 h 988088"/>
              <a:gd name="connsiteX26" fmla="*/ 534294 w 1054427"/>
              <a:gd name="connsiteY26" fmla="*/ 904 h 988088"/>
              <a:gd name="connsiteX0" fmla="*/ 534294 w 1054427"/>
              <a:gd name="connsiteY0" fmla="*/ 904 h 988088"/>
              <a:gd name="connsiteX1" fmla="*/ 707136 w 1054427"/>
              <a:gd name="connsiteY1" fmla="*/ 13664 h 988088"/>
              <a:gd name="connsiteX2" fmla="*/ 798691 w 1054427"/>
              <a:gd name="connsiteY2" fmla="*/ 64107 h 988088"/>
              <a:gd name="connsiteX3" fmla="*/ 813831 w 1054427"/>
              <a:gd name="connsiteY3" fmla="*/ 79321 h 988088"/>
              <a:gd name="connsiteX4" fmla="*/ 802062 w 1054427"/>
              <a:gd name="connsiteY4" fmla="*/ 104925 h 988088"/>
              <a:gd name="connsiteX5" fmla="*/ 763009 w 1054427"/>
              <a:gd name="connsiteY5" fmla="*/ 157796 h 988088"/>
              <a:gd name="connsiteX6" fmla="*/ 801399 w 1054427"/>
              <a:gd name="connsiteY6" fmla="*/ 230797 h 988088"/>
              <a:gd name="connsiteX7" fmla="*/ 959535 w 1054427"/>
              <a:gd name="connsiteY7" fmla="*/ 265611 h 988088"/>
              <a:gd name="connsiteX8" fmla="*/ 1038603 w 1054427"/>
              <a:gd name="connsiteY8" fmla="*/ 207587 h 988088"/>
              <a:gd name="connsiteX9" fmla="*/ 1054427 w 1054427"/>
              <a:gd name="connsiteY9" fmla="*/ 170092 h 988088"/>
              <a:gd name="connsiteX10" fmla="*/ 1053374 w 1054427"/>
              <a:gd name="connsiteY10" fmla="*/ 910235 h 988088"/>
              <a:gd name="connsiteX11" fmla="*/ 777370 w 1054427"/>
              <a:gd name="connsiteY11" fmla="*/ 975411 h 988088"/>
              <a:gd name="connsiteX12" fmla="*/ 524793 w 1054427"/>
              <a:gd name="connsiteY12" fmla="*/ 832681 h 988088"/>
              <a:gd name="connsiteX13" fmla="*/ 332541 w 1054427"/>
              <a:gd name="connsiteY13" fmla="*/ 840181 h 988088"/>
              <a:gd name="connsiteX14" fmla="*/ 281238 w 1054427"/>
              <a:gd name="connsiteY14" fmla="*/ 911076 h 988088"/>
              <a:gd name="connsiteX15" fmla="*/ 218658 w 1054427"/>
              <a:gd name="connsiteY15" fmla="*/ 972886 h 988088"/>
              <a:gd name="connsiteX16" fmla="*/ 60575 w 1054427"/>
              <a:gd name="connsiteY16" fmla="*/ 943675 h 988088"/>
              <a:gd name="connsiteX17" fmla="*/ 0 w 1054427"/>
              <a:gd name="connsiteY17" fmla="*/ 917314 h 988088"/>
              <a:gd name="connsiteX18" fmla="*/ 3822 w 1054427"/>
              <a:gd name="connsiteY18" fmla="*/ 245257 h 988088"/>
              <a:gd name="connsiteX19" fmla="*/ 61384 w 1054427"/>
              <a:gd name="connsiteY19" fmla="*/ 290876 h 988088"/>
              <a:gd name="connsiteX20" fmla="*/ 150611 w 1054427"/>
              <a:gd name="connsiteY20" fmla="*/ 327854 h 988088"/>
              <a:gd name="connsiteX21" fmla="*/ 406061 w 1054427"/>
              <a:gd name="connsiteY21" fmla="*/ 319414 h 988088"/>
              <a:gd name="connsiteX22" fmla="*/ 419530 w 1054427"/>
              <a:gd name="connsiteY22" fmla="*/ 234809 h 988088"/>
              <a:gd name="connsiteX23" fmla="*/ 319398 w 1054427"/>
              <a:gd name="connsiteY23" fmla="*/ 155930 h 988088"/>
              <a:gd name="connsiteX24" fmla="*/ 333075 w 1054427"/>
              <a:gd name="connsiteY24" fmla="*/ 71497 h 988088"/>
              <a:gd name="connsiteX25" fmla="*/ 418288 w 1054427"/>
              <a:gd name="connsiteY25" fmla="*/ 22104 h 988088"/>
              <a:gd name="connsiteX26" fmla="*/ 534294 w 1054427"/>
              <a:gd name="connsiteY26" fmla="*/ 904 h 988088"/>
              <a:gd name="connsiteX0" fmla="*/ 534294 w 1054427"/>
              <a:gd name="connsiteY0" fmla="*/ 787 h 987971"/>
              <a:gd name="connsiteX1" fmla="*/ 707136 w 1054427"/>
              <a:gd name="connsiteY1" fmla="*/ 13547 h 987971"/>
              <a:gd name="connsiteX2" fmla="*/ 791334 w 1054427"/>
              <a:gd name="connsiteY2" fmla="*/ 55153 h 987971"/>
              <a:gd name="connsiteX3" fmla="*/ 813831 w 1054427"/>
              <a:gd name="connsiteY3" fmla="*/ 79204 h 987971"/>
              <a:gd name="connsiteX4" fmla="*/ 802062 w 1054427"/>
              <a:gd name="connsiteY4" fmla="*/ 104808 h 987971"/>
              <a:gd name="connsiteX5" fmla="*/ 763009 w 1054427"/>
              <a:gd name="connsiteY5" fmla="*/ 157679 h 987971"/>
              <a:gd name="connsiteX6" fmla="*/ 801399 w 1054427"/>
              <a:gd name="connsiteY6" fmla="*/ 230680 h 987971"/>
              <a:gd name="connsiteX7" fmla="*/ 959535 w 1054427"/>
              <a:gd name="connsiteY7" fmla="*/ 265494 h 987971"/>
              <a:gd name="connsiteX8" fmla="*/ 1038603 w 1054427"/>
              <a:gd name="connsiteY8" fmla="*/ 207470 h 987971"/>
              <a:gd name="connsiteX9" fmla="*/ 1054427 w 1054427"/>
              <a:gd name="connsiteY9" fmla="*/ 169975 h 987971"/>
              <a:gd name="connsiteX10" fmla="*/ 1053374 w 1054427"/>
              <a:gd name="connsiteY10" fmla="*/ 910118 h 987971"/>
              <a:gd name="connsiteX11" fmla="*/ 777370 w 1054427"/>
              <a:gd name="connsiteY11" fmla="*/ 975294 h 987971"/>
              <a:gd name="connsiteX12" fmla="*/ 524793 w 1054427"/>
              <a:gd name="connsiteY12" fmla="*/ 832564 h 987971"/>
              <a:gd name="connsiteX13" fmla="*/ 332541 w 1054427"/>
              <a:gd name="connsiteY13" fmla="*/ 840064 h 987971"/>
              <a:gd name="connsiteX14" fmla="*/ 281238 w 1054427"/>
              <a:gd name="connsiteY14" fmla="*/ 910959 h 987971"/>
              <a:gd name="connsiteX15" fmla="*/ 218658 w 1054427"/>
              <a:gd name="connsiteY15" fmla="*/ 972769 h 987971"/>
              <a:gd name="connsiteX16" fmla="*/ 60575 w 1054427"/>
              <a:gd name="connsiteY16" fmla="*/ 943558 h 987971"/>
              <a:gd name="connsiteX17" fmla="*/ 0 w 1054427"/>
              <a:gd name="connsiteY17" fmla="*/ 917197 h 987971"/>
              <a:gd name="connsiteX18" fmla="*/ 3822 w 1054427"/>
              <a:gd name="connsiteY18" fmla="*/ 245140 h 987971"/>
              <a:gd name="connsiteX19" fmla="*/ 61384 w 1054427"/>
              <a:gd name="connsiteY19" fmla="*/ 290759 h 987971"/>
              <a:gd name="connsiteX20" fmla="*/ 150611 w 1054427"/>
              <a:gd name="connsiteY20" fmla="*/ 327737 h 987971"/>
              <a:gd name="connsiteX21" fmla="*/ 406061 w 1054427"/>
              <a:gd name="connsiteY21" fmla="*/ 319297 h 987971"/>
              <a:gd name="connsiteX22" fmla="*/ 419530 w 1054427"/>
              <a:gd name="connsiteY22" fmla="*/ 234692 h 987971"/>
              <a:gd name="connsiteX23" fmla="*/ 319398 w 1054427"/>
              <a:gd name="connsiteY23" fmla="*/ 155813 h 987971"/>
              <a:gd name="connsiteX24" fmla="*/ 333075 w 1054427"/>
              <a:gd name="connsiteY24" fmla="*/ 71380 h 987971"/>
              <a:gd name="connsiteX25" fmla="*/ 418288 w 1054427"/>
              <a:gd name="connsiteY25" fmla="*/ 21987 h 987971"/>
              <a:gd name="connsiteX26" fmla="*/ 534294 w 1054427"/>
              <a:gd name="connsiteY26" fmla="*/ 787 h 987971"/>
              <a:gd name="connsiteX0" fmla="*/ 534294 w 1054427"/>
              <a:gd name="connsiteY0" fmla="*/ 787 h 987971"/>
              <a:gd name="connsiteX1" fmla="*/ 707136 w 1054427"/>
              <a:gd name="connsiteY1" fmla="*/ 13547 h 987971"/>
              <a:gd name="connsiteX2" fmla="*/ 791334 w 1054427"/>
              <a:gd name="connsiteY2" fmla="*/ 55153 h 987971"/>
              <a:gd name="connsiteX3" fmla="*/ 813831 w 1054427"/>
              <a:gd name="connsiteY3" fmla="*/ 79204 h 987971"/>
              <a:gd name="connsiteX4" fmla="*/ 802062 w 1054427"/>
              <a:gd name="connsiteY4" fmla="*/ 104808 h 987971"/>
              <a:gd name="connsiteX5" fmla="*/ 763009 w 1054427"/>
              <a:gd name="connsiteY5" fmla="*/ 157679 h 987971"/>
              <a:gd name="connsiteX6" fmla="*/ 801399 w 1054427"/>
              <a:gd name="connsiteY6" fmla="*/ 230680 h 987971"/>
              <a:gd name="connsiteX7" fmla="*/ 959535 w 1054427"/>
              <a:gd name="connsiteY7" fmla="*/ 265494 h 987971"/>
              <a:gd name="connsiteX8" fmla="*/ 1038603 w 1054427"/>
              <a:gd name="connsiteY8" fmla="*/ 207470 h 987971"/>
              <a:gd name="connsiteX9" fmla="*/ 1054427 w 1054427"/>
              <a:gd name="connsiteY9" fmla="*/ 169975 h 987971"/>
              <a:gd name="connsiteX10" fmla="*/ 1053374 w 1054427"/>
              <a:gd name="connsiteY10" fmla="*/ 910118 h 987971"/>
              <a:gd name="connsiteX11" fmla="*/ 777370 w 1054427"/>
              <a:gd name="connsiteY11" fmla="*/ 975294 h 987971"/>
              <a:gd name="connsiteX12" fmla="*/ 524793 w 1054427"/>
              <a:gd name="connsiteY12" fmla="*/ 832564 h 987971"/>
              <a:gd name="connsiteX13" fmla="*/ 332541 w 1054427"/>
              <a:gd name="connsiteY13" fmla="*/ 840064 h 987971"/>
              <a:gd name="connsiteX14" fmla="*/ 281238 w 1054427"/>
              <a:gd name="connsiteY14" fmla="*/ 910959 h 987971"/>
              <a:gd name="connsiteX15" fmla="*/ 218658 w 1054427"/>
              <a:gd name="connsiteY15" fmla="*/ 972769 h 987971"/>
              <a:gd name="connsiteX16" fmla="*/ 60575 w 1054427"/>
              <a:gd name="connsiteY16" fmla="*/ 943558 h 987971"/>
              <a:gd name="connsiteX17" fmla="*/ 0 w 1054427"/>
              <a:gd name="connsiteY17" fmla="*/ 917197 h 987971"/>
              <a:gd name="connsiteX18" fmla="*/ 3822 w 1054427"/>
              <a:gd name="connsiteY18" fmla="*/ 245140 h 987971"/>
              <a:gd name="connsiteX19" fmla="*/ 61384 w 1054427"/>
              <a:gd name="connsiteY19" fmla="*/ 290759 h 987971"/>
              <a:gd name="connsiteX20" fmla="*/ 150611 w 1054427"/>
              <a:gd name="connsiteY20" fmla="*/ 327737 h 987971"/>
              <a:gd name="connsiteX21" fmla="*/ 406061 w 1054427"/>
              <a:gd name="connsiteY21" fmla="*/ 319297 h 987971"/>
              <a:gd name="connsiteX22" fmla="*/ 419530 w 1054427"/>
              <a:gd name="connsiteY22" fmla="*/ 234692 h 987971"/>
              <a:gd name="connsiteX23" fmla="*/ 319398 w 1054427"/>
              <a:gd name="connsiteY23" fmla="*/ 155813 h 987971"/>
              <a:gd name="connsiteX24" fmla="*/ 333075 w 1054427"/>
              <a:gd name="connsiteY24" fmla="*/ 71380 h 987971"/>
              <a:gd name="connsiteX25" fmla="*/ 418288 w 1054427"/>
              <a:gd name="connsiteY25" fmla="*/ 21987 h 987971"/>
              <a:gd name="connsiteX26" fmla="*/ 534294 w 1054427"/>
              <a:gd name="connsiteY26" fmla="*/ 787 h 987971"/>
              <a:gd name="connsiteX0" fmla="*/ 534294 w 1054427"/>
              <a:gd name="connsiteY0" fmla="*/ 731 h 987915"/>
              <a:gd name="connsiteX1" fmla="*/ 707136 w 1054427"/>
              <a:gd name="connsiteY1" fmla="*/ 13491 h 987915"/>
              <a:gd name="connsiteX2" fmla="*/ 787656 w 1054427"/>
              <a:gd name="connsiteY2" fmla="*/ 50047 h 987915"/>
              <a:gd name="connsiteX3" fmla="*/ 813831 w 1054427"/>
              <a:gd name="connsiteY3" fmla="*/ 79148 h 987915"/>
              <a:gd name="connsiteX4" fmla="*/ 802062 w 1054427"/>
              <a:gd name="connsiteY4" fmla="*/ 104752 h 987915"/>
              <a:gd name="connsiteX5" fmla="*/ 763009 w 1054427"/>
              <a:gd name="connsiteY5" fmla="*/ 157623 h 987915"/>
              <a:gd name="connsiteX6" fmla="*/ 801399 w 1054427"/>
              <a:gd name="connsiteY6" fmla="*/ 230624 h 987915"/>
              <a:gd name="connsiteX7" fmla="*/ 959535 w 1054427"/>
              <a:gd name="connsiteY7" fmla="*/ 265438 h 987915"/>
              <a:gd name="connsiteX8" fmla="*/ 1038603 w 1054427"/>
              <a:gd name="connsiteY8" fmla="*/ 207414 h 987915"/>
              <a:gd name="connsiteX9" fmla="*/ 1054427 w 1054427"/>
              <a:gd name="connsiteY9" fmla="*/ 169919 h 987915"/>
              <a:gd name="connsiteX10" fmla="*/ 1053374 w 1054427"/>
              <a:gd name="connsiteY10" fmla="*/ 910062 h 987915"/>
              <a:gd name="connsiteX11" fmla="*/ 777370 w 1054427"/>
              <a:gd name="connsiteY11" fmla="*/ 975238 h 987915"/>
              <a:gd name="connsiteX12" fmla="*/ 524793 w 1054427"/>
              <a:gd name="connsiteY12" fmla="*/ 832508 h 987915"/>
              <a:gd name="connsiteX13" fmla="*/ 332541 w 1054427"/>
              <a:gd name="connsiteY13" fmla="*/ 840008 h 987915"/>
              <a:gd name="connsiteX14" fmla="*/ 281238 w 1054427"/>
              <a:gd name="connsiteY14" fmla="*/ 910903 h 987915"/>
              <a:gd name="connsiteX15" fmla="*/ 218658 w 1054427"/>
              <a:gd name="connsiteY15" fmla="*/ 972713 h 987915"/>
              <a:gd name="connsiteX16" fmla="*/ 60575 w 1054427"/>
              <a:gd name="connsiteY16" fmla="*/ 943502 h 987915"/>
              <a:gd name="connsiteX17" fmla="*/ 0 w 1054427"/>
              <a:gd name="connsiteY17" fmla="*/ 917141 h 987915"/>
              <a:gd name="connsiteX18" fmla="*/ 3822 w 1054427"/>
              <a:gd name="connsiteY18" fmla="*/ 245084 h 987915"/>
              <a:gd name="connsiteX19" fmla="*/ 61384 w 1054427"/>
              <a:gd name="connsiteY19" fmla="*/ 290703 h 987915"/>
              <a:gd name="connsiteX20" fmla="*/ 150611 w 1054427"/>
              <a:gd name="connsiteY20" fmla="*/ 327681 h 987915"/>
              <a:gd name="connsiteX21" fmla="*/ 406061 w 1054427"/>
              <a:gd name="connsiteY21" fmla="*/ 319241 h 987915"/>
              <a:gd name="connsiteX22" fmla="*/ 419530 w 1054427"/>
              <a:gd name="connsiteY22" fmla="*/ 234636 h 987915"/>
              <a:gd name="connsiteX23" fmla="*/ 319398 w 1054427"/>
              <a:gd name="connsiteY23" fmla="*/ 155757 h 987915"/>
              <a:gd name="connsiteX24" fmla="*/ 333075 w 1054427"/>
              <a:gd name="connsiteY24" fmla="*/ 71324 h 987915"/>
              <a:gd name="connsiteX25" fmla="*/ 418288 w 1054427"/>
              <a:gd name="connsiteY25" fmla="*/ 21931 h 987915"/>
              <a:gd name="connsiteX26" fmla="*/ 534294 w 1054427"/>
              <a:gd name="connsiteY26" fmla="*/ 731 h 987915"/>
              <a:gd name="connsiteX0" fmla="*/ 534294 w 1054427"/>
              <a:gd name="connsiteY0" fmla="*/ 731 h 987915"/>
              <a:gd name="connsiteX1" fmla="*/ 707136 w 1054427"/>
              <a:gd name="connsiteY1" fmla="*/ 13491 h 987915"/>
              <a:gd name="connsiteX2" fmla="*/ 787656 w 1054427"/>
              <a:gd name="connsiteY2" fmla="*/ 50047 h 987915"/>
              <a:gd name="connsiteX3" fmla="*/ 813831 w 1054427"/>
              <a:gd name="connsiteY3" fmla="*/ 79148 h 987915"/>
              <a:gd name="connsiteX4" fmla="*/ 802062 w 1054427"/>
              <a:gd name="connsiteY4" fmla="*/ 104752 h 987915"/>
              <a:gd name="connsiteX5" fmla="*/ 763009 w 1054427"/>
              <a:gd name="connsiteY5" fmla="*/ 157623 h 987915"/>
              <a:gd name="connsiteX6" fmla="*/ 801399 w 1054427"/>
              <a:gd name="connsiteY6" fmla="*/ 230624 h 987915"/>
              <a:gd name="connsiteX7" fmla="*/ 959535 w 1054427"/>
              <a:gd name="connsiteY7" fmla="*/ 265438 h 987915"/>
              <a:gd name="connsiteX8" fmla="*/ 1038603 w 1054427"/>
              <a:gd name="connsiteY8" fmla="*/ 207414 h 987915"/>
              <a:gd name="connsiteX9" fmla="*/ 1054427 w 1054427"/>
              <a:gd name="connsiteY9" fmla="*/ 169919 h 987915"/>
              <a:gd name="connsiteX10" fmla="*/ 1053374 w 1054427"/>
              <a:gd name="connsiteY10" fmla="*/ 910062 h 987915"/>
              <a:gd name="connsiteX11" fmla="*/ 777370 w 1054427"/>
              <a:gd name="connsiteY11" fmla="*/ 975238 h 987915"/>
              <a:gd name="connsiteX12" fmla="*/ 524793 w 1054427"/>
              <a:gd name="connsiteY12" fmla="*/ 832508 h 987915"/>
              <a:gd name="connsiteX13" fmla="*/ 332541 w 1054427"/>
              <a:gd name="connsiteY13" fmla="*/ 840008 h 987915"/>
              <a:gd name="connsiteX14" fmla="*/ 281238 w 1054427"/>
              <a:gd name="connsiteY14" fmla="*/ 910903 h 987915"/>
              <a:gd name="connsiteX15" fmla="*/ 218658 w 1054427"/>
              <a:gd name="connsiteY15" fmla="*/ 972713 h 987915"/>
              <a:gd name="connsiteX16" fmla="*/ 60575 w 1054427"/>
              <a:gd name="connsiteY16" fmla="*/ 943502 h 987915"/>
              <a:gd name="connsiteX17" fmla="*/ 0 w 1054427"/>
              <a:gd name="connsiteY17" fmla="*/ 917141 h 987915"/>
              <a:gd name="connsiteX18" fmla="*/ 3822 w 1054427"/>
              <a:gd name="connsiteY18" fmla="*/ 245084 h 987915"/>
              <a:gd name="connsiteX19" fmla="*/ 61384 w 1054427"/>
              <a:gd name="connsiteY19" fmla="*/ 290703 h 987915"/>
              <a:gd name="connsiteX20" fmla="*/ 150611 w 1054427"/>
              <a:gd name="connsiteY20" fmla="*/ 327681 h 987915"/>
              <a:gd name="connsiteX21" fmla="*/ 406061 w 1054427"/>
              <a:gd name="connsiteY21" fmla="*/ 319241 h 987915"/>
              <a:gd name="connsiteX22" fmla="*/ 419530 w 1054427"/>
              <a:gd name="connsiteY22" fmla="*/ 234636 h 987915"/>
              <a:gd name="connsiteX23" fmla="*/ 319398 w 1054427"/>
              <a:gd name="connsiteY23" fmla="*/ 155757 h 987915"/>
              <a:gd name="connsiteX24" fmla="*/ 333075 w 1054427"/>
              <a:gd name="connsiteY24" fmla="*/ 71324 h 987915"/>
              <a:gd name="connsiteX25" fmla="*/ 418288 w 1054427"/>
              <a:gd name="connsiteY25" fmla="*/ 21931 h 987915"/>
              <a:gd name="connsiteX26" fmla="*/ 534294 w 1054427"/>
              <a:gd name="connsiteY26" fmla="*/ 731 h 987915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802062 w 1054427"/>
              <a:gd name="connsiteY4" fmla="*/ 104764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802062 w 1054427"/>
              <a:gd name="connsiteY4" fmla="*/ 104764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800223 w 1054427"/>
              <a:gd name="connsiteY4" fmla="*/ 111076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800223 w 1054427"/>
              <a:gd name="connsiteY4" fmla="*/ 111076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794706 w 1054427"/>
              <a:gd name="connsiteY4" fmla="*/ 122438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796545 w 1054427"/>
              <a:gd name="connsiteY4" fmla="*/ 117389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796545 w 1054427"/>
              <a:gd name="connsiteY4" fmla="*/ 117389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796545 w 1054427"/>
              <a:gd name="connsiteY4" fmla="*/ 117389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796545 w 1054427"/>
              <a:gd name="connsiteY4" fmla="*/ 117389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681 h 987865"/>
              <a:gd name="connsiteX1" fmla="*/ 707136 w 1054427"/>
              <a:gd name="connsiteY1" fmla="*/ 13441 h 987865"/>
              <a:gd name="connsiteX2" fmla="*/ 791335 w 1054427"/>
              <a:gd name="connsiteY2" fmla="*/ 44947 h 987865"/>
              <a:gd name="connsiteX3" fmla="*/ 813831 w 1054427"/>
              <a:gd name="connsiteY3" fmla="*/ 79098 h 987865"/>
              <a:gd name="connsiteX4" fmla="*/ 796545 w 1054427"/>
              <a:gd name="connsiteY4" fmla="*/ 117327 h 987865"/>
              <a:gd name="connsiteX5" fmla="*/ 763009 w 1054427"/>
              <a:gd name="connsiteY5" fmla="*/ 157573 h 987865"/>
              <a:gd name="connsiteX6" fmla="*/ 801399 w 1054427"/>
              <a:gd name="connsiteY6" fmla="*/ 230574 h 987865"/>
              <a:gd name="connsiteX7" fmla="*/ 959535 w 1054427"/>
              <a:gd name="connsiteY7" fmla="*/ 265388 h 987865"/>
              <a:gd name="connsiteX8" fmla="*/ 1038603 w 1054427"/>
              <a:gd name="connsiteY8" fmla="*/ 207364 h 987865"/>
              <a:gd name="connsiteX9" fmla="*/ 1054427 w 1054427"/>
              <a:gd name="connsiteY9" fmla="*/ 169869 h 987865"/>
              <a:gd name="connsiteX10" fmla="*/ 1053374 w 1054427"/>
              <a:gd name="connsiteY10" fmla="*/ 910012 h 987865"/>
              <a:gd name="connsiteX11" fmla="*/ 777370 w 1054427"/>
              <a:gd name="connsiteY11" fmla="*/ 975188 h 987865"/>
              <a:gd name="connsiteX12" fmla="*/ 524793 w 1054427"/>
              <a:gd name="connsiteY12" fmla="*/ 832458 h 987865"/>
              <a:gd name="connsiteX13" fmla="*/ 332541 w 1054427"/>
              <a:gd name="connsiteY13" fmla="*/ 839958 h 987865"/>
              <a:gd name="connsiteX14" fmla="*/ 281238 w 1054427"/>
              <a:gd name="connsiteY14" fmla="*/ 910853 h 987865"/>
              <a:gd name="connsiteX15" fmla="*/ 218658 w 1054427"/>
              <a:gd name="connsiteY15" fmla="*/ 972663 h 987865"/>
              <a:gd name="connsiteX16" fmla="*/ 60575 w 1054427"/>
              <a:gd name="connsiteY16" fmla="*/ 943452 h 987865"/>
              <a:gd name="connsiteX17" fmla="*/ 0 w 1054427"/>
              <a:gd name="connsiteY17" fmla="*/ 917091 h 987865"/>
              <a:gd name="connsiteX18" fmla="*/ 3822 w 1054427"/>
              <a:gd name="connsiteY18" fmla="*/ 245034 h 987865"/>
              <a:gd name="connsiteX19" fmla="*/ 61384 w 1054427"/>
              <a:gd name="connsiteY19" fmla="*/ 290653 h 987865"/>
              <a:gd name="connsiteX20" fmla="*/ 150611 w 1054427"/>
              <a:gd name="connsiteY20" fmla="*/ 327631 h 987865"/>
              <a:gd name="connsiteX21" fmla="*/ 406061 w 1054427"/>
              <a:gd name="connsiteY21" fmla="*/ 319191 h 987865"/>
              <a:gd name="connsiteX22" fmla="*/ 419530 w 1054427"/>
              <a:gd name="connsiteY22" fmla="*/ 234586 h 987865"/>
              <a:gd name="connsiteX23" fmla="*/ 319398 w 1054427"/>
              <a:gd name="connsiteY23" fmla="*/ 155707 h 987865"/>
              <a:gd name="connsiteX24" fmla="*/ 333075 w 1054427"/>
              <a:gd name="connsiteY24" fmla="*/ 71274 h 987865"/>
              <a:gd name="connsiteX25" fmla="*/ 418288 w 1054427"/>
              <a:gd name="connsiteY25" fmla="*/ 21881 h 987865"/>
              <a:gd name="connsiteX26" fmla="*/ 534294 w 1054427"/>
              <a:gd name="connsiteY26" fmla="*/ 681 h 987865"/>
              <a:gd name="connsiteX0" fmla="*/ 534294 w 1054427"/>
              <a:gd name="connsiteY0" fmla="*/ 589 h 987773"/>
              <a:gd name="connsiteX1" fmla="*/ 707136 w 1054427"/>
              <a:gd name="connsiteY1" fmla="*/ 13349 h 987773"/>
              <a:gd name="connsiteX2" fmla="*/ 792255 w 1054427"/>
              <a:gd name="connsiteY2" fmla="*/ 33492 h 987773"/>
              <a:gd name="connsiteX3" fmla="*/ 813831 w 1054427"/>
              <a:gd name="connsiteY3" fmla="*/ 79006 h 987773"/>
              <a:gd name="connsiteX4" fmla="*/ 796545 w 1054427"/>
              <a:gd name="connsiteY4" fmla="*/ 117235 h 987773"/>
              <a:gd name="connsiteX5" fmla="*/ 763009 w 1054427"/>
              <a:gd name="connsiteY5" fmla="*/ 157481 h 987773"/>
              <a:gd name="connsiteX6" fmla="*/ 801399 w 1054427"/>
              <a:gd name="connsiteY6" fmla="*/ 230482 h 987773"/>
              <a:gd name="connsiteX7" fmla="*/ 959535 w 1054427"/>
              <a:gd name="connsiteY7" fmla="*/ 265296 h 987773"/>
              <a:gd name="connsiteX8" fmla="*/ 1038603 w 1054427"/>
              <a:gd name="connsiteY8" fmla="*/ 207272 h 987773"/>
              <a:gd name="connsiteX9" fmla="*/ 1054427 w 1054427"/>
              <a:gd name="connsiteY9" fmla="*/ 169777 h 987773"/>
              <a:gd name="connsiteX10" fmla="*/ 1053374 w 1054427"/>
              <a:gd name="connsiteY10" fmla="*/ 909920 h 987773"/>
              <a:gd name="connsiteX11" fmla="*/ 777370 w 1054427"/>
              <a:gd name="connsiteY11" fmla="*/ 975096 h 987773"/>
              <a:gd name="connsiteX12" fmla="*/ 524793 w 1054427"/>
              <a:gd name="connsiteY12" fmla="*/ 832366 h 987773"/>
              <a:gd name="connsiteX13" fmla="*/ 332541 w 1054427"/>
              <a:gd name="connsiteY13" fmla="*/ 839866 h 987773"/>
              <a:gd name="connsiteX14" fmla="*/ 281238 w 1054427"/>
              <a:gd name="connsiteY14" fmla="*/ 910761 h 987773"/>
              <a:gd name="connsiteX15" fmla="*/ 218658 w 1054427"/>
              <a:gd name="connsiteY15" fmla="*/ 972571 h 987773"/>
              <a:gd name="connsiteX16" fmla="*/ 60575 w 1054427"/>
              <a:gd name="connsiteY16" fmla="*/ 943360 h 987773"/>
              <a:gd name="connsiteX17" fmla="*/ 0 w 1054427"/>
              <a:gd name="connsiteY17" fmla="*/ 916999 h 987773"/>
              <a:gd name="connsiteX18" fmla="*/ 3822 w 1054427"/>
              <a:gd name="connsiteY18" fmla="*/ 244942 h 987773"/>
              <a:gd name="connsiteX19" fmla="*/ 61384 w 1054427"/>
              <a:gd name="connsiteY19" fmla="*/ 290561 h 987773"/>
              <a:gd name="connsiteX20" fmla="*/ 150611 w 1054427"/>
              <a:gd name="connsiteY20" fmla="*/ 327539 h 987773"/>
              <a:gd name="connsiteX21" fmla="*/ 406061 w 1054427"/>
              <a:gd name="connsiteY21" fmla="*/ 319099 h 987773"/>
              <a:gd name="connsiteX22" fmla="*/ 419530 w 1054427"/>
              <a:gd name="connsiteY22" fmla="*/ 234494 h 987773"/>
              <a:gd name="connsiteX23" fmla="*/ 319398 w 1054427"/>
              <a:gd name="connsiteY23" fmla="*/ 155615 h 987773"/>
              <a:gd name="connsiteX24" fmla="*/ 333075 w 1054427"/>
              <a:gd name="connsiteY24" fmla="*/ 71182 h 987773"/>
              <a:gd name="connsiteX25" fmla="*/ 418288 w 1054427"/>
              <a:gd name="connsiteY25" fmla="*/ 21789 h 987773"/>
              <a:gd name="connsiteX26" fmla="*/ 534294 w 1054427"/>
              <a:gd name="connsiteY26" fmla="*/ 589 h 987773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6737 w 1054427"/>
              <a:gd name="connsiteY2" fmla="*/ 2027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8576 w 1054427"/>
              <a:gd name="connsiteY2" fmla="*/ 2532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8576 w 1054427"/>
              <a:gd name="connsiteY2" fmla="*/ 2532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6737 w 1054427"/>
              <a:gd name="connsiteY2" fmla="*/ 3037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6737 w 1054427"/>
              <a:gd name="connsiteY2" fmla="*/ 3037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6737 w 1054427"/>
              <a:gd name="connsiteY2" fmla="*/ 3037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6737 w 1054427"/>
              <a:gd name="connsiteY2" fmla="*/ 3037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6737 w 1054427"/>
              <a:gd name="connsiteY2" fmla="*/ 3037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3684 h 990868"/>
              <a:gd name="connsiteX1" fmla="*/ 687824 w 1054427"/>
              <a:gd name="connsiteY1" fmla="*/ 1295 h 990868"/>
              <a:gd name="connsiteX2" fmla="*/ 786737 w 1054427"/>
              <a:gd name="connsiteY2" fmla="*/ 34063 h 990868"/>
              <a:gd name="connsiteX3" fmla="*/ 813831 w 1054427"/>
              <a:gd name="connsiteY3" fmla="*/ 82101 h 990868"/>
              <a:gd name="connsiteX4" fmla="*/ 796545 w 1054427"/>
              <a:gd name="connsiteY4" fmla="*/ 120330 h 990868"/>
              <a:gd name="connsiteX5" fmla="*/ 763009 w 1054427"/>
              <a:gd name="connsiteY5" fmla="*/ 160576 h 990868"/>
              <a:gd name="connsiteX6" fmla="*/ 801399 w 1054427"/>
              <a:gd name="connsiteY6" fmla="*/ 233577 h 990868"/>
              <a:gd name="connsiteX7" fmla="*/ 959535 w 1054427"/>
              <a:gd name="connsiteY7" fmla="*/ 268391 h 990868"/>
              <a:gd name="connsiteX8" fmla="*/ 1038603 w 1054427"/>
              <a:gd name="connsiteY8" fmla="*/ 210367 h 990868"/>
              <a:gd name="connsiteX9" fmla="*/ 1054427 w 1054427"/>
              <a:gd name="connsiteY9" fmla="*/ 172872 h 990868"/>
              <a:gd name="connsiteX10" fmla="*/ 1053374 w 1054427"/>
              <a:gd name="connsiteY10" fmla="*/ 913015 h 990868"/>
              <a:gd name="connsiteX11" fmla="*/ 777370 w 1054427"/>
              <a:gd name="connsiteY11" fmla="*/ 978191 h 990868"/>
              <a:gd name="connsiteX12" fmla="*/ 524793 w 1054427"/>
              <a:gd name="connsiteY12" fmla="*/ 835461 h 990868"/>
              <a:gd name="connsiteX13" fmla="*/ 332541 w 1054427"/>
              <a:gd name="connsiteY13" fmla="*/ 842961 h 990868"/>
              <a:gd name="connsiteX14" fmla="*/ 281238 w 1054427"/>
              <a:gd name="connsiteY14" fmla="*/ 913856 h 990868"/>
              <a:gd name="connsiteX15" fmla="*/ 218658 w 1054427"/>
              <a:gd name="connsiteY15" fmla="*/ 975666 h 990868"/>
              <a:gd name="connsiteX16" fmla="*/ 60575 w 1054427"/>
              <a:gd name="connsiteY16" fmla="*/ 946455 h 990868"/>
              <a:gd name="connsiteX17" fmla="*/ 0 w 1054427"/>
              <a:gd name="connsiteY17" fmla="*/ 920094 h 990868"/>
              <a:gd name="connsiteX18" fmla="*/ 3822 w 1054427"/>
              <a:gd name="connsiteY18" fmla="*/ 248037 h 990868"/>
              <a:gd name="connsiteX19" fmla="*/ 61384 w 1054427"/>
              <a:gd name="connsiteY19" fmla="*/ 293656 h 990868"/>
              <a:gd name="connsiteX20" fmla="*/ 150611 w 1054427"/>
              <a:gd name="connsiteY20" fmla="*/ 330634 h 990868"/>
              <a:gd name="connsiteX21" fmla="*/ 406061 w 1054427"/>
              <a:gd name="connsiteY21" fmla="*/ 322194 h 990868"/>
              <a:gd name="connsiteX22" fmla="*/ 419530 w 1054427"/>
              <a:gd name="connsiteY22" fmla="*/ 237589 h 990868"/>
              <a:gd name="connsiteX23" fmla="*/ 319398 w 1054427"/>
              <a:gd name="connsiteY23" fmla="*/ 158710 h 990868"/>
              <a:gd name="connsiteX24" fmla="*/ 333075 w 1054427"/>
              <a:gd name="connsiteY24" fmla="*/ 74277 h 990868"/>
              <a:gd name="connsiteX25" fmla="*/ 418288 w 1054427"/>
              <a:gd name="connsiteY25" fmla="*/ 24884 h 990868"/>
              <a:gd name="connsiteX26" fmla="*/ 534294 w 1054427"/>
              <a:gd name="connsiteY26" fmla="*/ 3684 h 990868"/>
              <a:gd name="connsiteX0" fmla="*/ 538893 w 1054427"/>
              <a:gd name="connsiteY0" fmla="*/ 0 h 993495"/>
              <a:gd name="connsiteX1" fmla="*/ 687824 w 1054427"/>
              <a:gd name="connsiteY1" fmla="*/ 3922 h 993495"/>
              <a:gd name="connsiteX2" fmla="*/ 786737 w 1054427"/>
              <a:gd name="connsiteY2" fmla="*/ 36690 h 993495"/>
              <a:gd name="connsiteX3" fmla="*/ 813831 w 1054427"/>
              <a:gd name="connsiteY3" fmla="*/ 84728 h 993495"/>
              <a:gd name="connsiteX4" fmla="*/ 796545 w 1054427"/>
              <a:gd name="connsiteY4" fmla="*/ 122957 h 993495"/>
              <a:gd name="connsiteX5" fmla="*/ 763009 w 1054427"/>
              <a:gd name="connsiteY5" fmla="*/ 163203 h 993495"/>
              <a:gd name="connsiteX6" fmla="*/ 801399 w 1054427"/>
              <a:gd name="connsiteY6" fmla="*/ 236204 h 993495"/>
              <a:gd name="connsiteX7" fmla="*/ 959535 w 1054427"/>
              <a:gd name="connsiteY7" fmla="*/ 271018 h 993495"/>
              <a:gd name="connsiteX8" fmla="*/ 1038603 w 1054427"/>
              <a:gd name="connsiteY8" fmla="*/ 212994 h 993495"/>
              <a:gd name="connsiteX9" fmla="*/ 1054427 w 1054427"/>
              <a:gd name="connsiteY9" fmla="*/ 175499 h 993495"/>
              <a:gd name="connsiteX10" fmla="*/ 1053374 w 1054427"/>
              <a:gd name="connsiteY10" fmla="*/ 915642 h 993495"/>
              <a:gd name="connsiteX11" fmla="*/ 777370 w 1054427"/>
              <a:gd name="connsiteY11" fmla="*/ 980818 h 993495"/>
              <a:gd name="connsiteX12" fmla="*/ 524793 w 1054427"/>
              <a:gd name="connsiteY12" fmla="*/ 838088 h 993495"/>
              <a:gd name="connsiteX13" fmla="*/ 332541 w 1054427"/>
              <a:gd name="connsiteY13" fmla="*/ 845588 h 993495"/>
              <a:gd name="connsiteX14" fmla="*/ 281238 w 1054427"/>
              <a:gd name="connsiteY14" fmla="*/ 916483 h 993495"/>
              <a:gd name="connsiteX15" fmla="*/ 218658 w 1054427"/>
              <a:gd name="connsiteY15" fmla="*/ 978293 h 993495"/>
              <a:gd name="connsiteX16" fmla="*/ 60575 w 1054427"/>
              <a:gd name="connsiteY16" fmla="*/ 949082 h 993495"/>
              <a:gd name="connsiteX17" fmla="*/ 0 w 1054427"/>
              <a:gd name="connsiteY17" fmla="*/ 922721 h 993495"/>
              <a:gd name="connsiteX18" fmla="*/ 3822 w 1054427"/>
              <a:gd name="connsiteY18" fmla="*/ 250664 h 993495"/>
              <a:gd name="connsiteX19" fmla="*/ 61384 w 1054427"/>
              <a:gd name="connsiteY19" fmla="*/ 296283 h 993495"/>
              <a:gd name="connsiteX20" fmla="*/ 150611 w 1054427"/>
              <a:gd name="connsiteY20" fmla="*/ 333261 h 993495"/>
              <a:gd name="connsiteX21" fmla="*/ 406061 w 1054427"/>
              <a:gd name="connsiteY21" fmla="*/ 324821 h 993495"/>
              <a:gd name="connsiteX22" fmla="*/ 419530 w 1054427"/>
              <a:gd name="connsiteY22" fmla="*/ 240216 h 993495"/>
              <a:gd name="connsiteX23" fmla="*/ 319398 w 1054427"/>
              <a:gd name="connsiteY23" fmla="*/ 161337 h 993495"/>
              <a:gd name="connsiteX24" fmla="*/ 333075 w 1054427"/>
              <a:gd name="connsiteY24" fmla="*/ 76904 h 993495"/>
              <a:gd name="connsiteX25" fmla="*/ 418288 w 1054427"/>
              <a:gd name="connsiteY25" fmla="*/ 27511 h 993495"/>
              <a:gd name="connsiteX26" fmla="*/ 538893 w 1054427"/>
              <a:gd name="connsiteY26" fmla="*/ 0 h 993495"/>
              <a:gd name="connsiteX0" fmla="*/ 538893 w 1054427"/>
              <a:gd name="connsiteY0" fmla="*/ 591 h 994086"/>
              <a:gd name="connsiteX1" fmla="*/ 687824 w 1054427"/>
              <a:gd name="connsiteY1" fmla="*/ 4513 h 994086"/>
              <a:gd name="connsiteX2" fmla="*/ 786737 w 1054427"/>
              <a:gd name="connsiteY2" fmla="*/ 37281 h 994086"/>
              <a:gd name="connsiteX3" fmla="*/ 813831 w 1054427"/>
              <a:gd name="connsiteY3" fmla="*/ 85319 h 994086"/>
              <a:gd name="connsiteX4" fmla="*/ 796545 w 1054427"/>
              <a:gd name="connsiteY4" fmla="*/ 123548 h 994086"/>
              <a:gd name="connsiteX5" fmla="*/ 763009 w 1054427"/>
              <a:gd name="connsiteY5" fmla="*/ 163794 h 994086"/>
              <a:gd name="connsiteX6" fmla="*/ 801399 w 1054427"/>
              <a:gd name="connsiteY6" fmla="*/ 236795 h 994086"/>
              <a:gd name="connsiteX7" fmla="*/ 959535 w 1054427"/>
              <a:gd name="connsiteY7" fmla="*/ 271609 h 994086"/>
              <a:gd name="connsiteX8" fmla="*/ 1038603 w 1054427"/>
              <a:gd name="connsiteY8" fmla="*/ 213585 h 994086"/>
              <a:gd name="connsiteX9" fmla="*/ 1054427 w 1054427"/>
              <a:gd name="connsiteY9" fmla="*/ 176090 h 994086"/>
              <a:gd name="connsiteX10" fmla="*/ 1053374 w 1054427"/>
              <a:gd name="connsiteY10" fmla="*/ 916233 h 994086"/>
              <a:gd name="connsiteX11" fmla="*/ 777370 w 1054427"/>
              <a:gd name="connsiteY11" fmla="*/ 981409 h 994086"/>
              <a:gd name="connsiteX12" fmla="*/ 524793 w 1054427"/>
              <a:gd name="connsiteY12" fmla="*/ 838679 h 994086"/>
              <a:gd name="connsiteX13" fmla="*/ 332541 w 1054427"/>
              <a:gd name="connsiteY13" fmla="*/ 846179 h 994086"/>
              <a:gd name="connsiteX14" fmla="*/ 281238 w 1054427"/>
              <a:gd name="connsiteY14" fmla="*/ 917074 h 994086"/>
              <a:gd name="connsiteX15" fmla="*/ 218658 w 1054427"/>
              <a:gd name="connsiteY15" fmla="*/ 978884 h 994086"/>
              <a:gd name="connsiteX16" fmla="*/ 60575 w 1054427"/>
              <a:gd name="connsiteY16" fmla="*/ 949673 h 994086"/>
              <a:gd name="connsiteX17" fmla="*/ 0 w 1054427"/>
              <a:gd name="connsiteY17" fmla="*/ 923312 h 994086"/>
              <a:gd name="connsiteX18" fmla="*/ 3822 w 1054427"/>
              <a:gd name="connsiteY18" fmla="*/ 251255 h 994086"/>
              <a:gd name="connsiteX19" fmla="*/ 61384 w 1054427"/>
              <a:gd name="connsiteY19" fmla="*/ 296874 h 994086"/>
              <a:gd name="connsiteX20" fmla="*/ 150611 w 1054427"/>
              <a:gd name="connsiteY20" fmla="*/ 333852 h 994086"/>
              <a:gd name="connsiteX21" fmla="*/ 406061 w 1054427"/>
              <a:gd name="connsiteY21" fmla="*/ 325412 h 994086"/>
              <a:gd name="connsiteX22" fmla="*/ 419530 w 1054427"/>
              <a:gd name="connsiteY22" fmla="*/ 240807 h 994086"/>
              <a:gd name="connsiteX23" fmla="*/ 319398 w 1054427"/>
              <a:gd name="connsiteY23" fmla="*/ 161928 h 994086"/>
              <a:gd name="connsiteX24" fmla="*/ 333075 w 1054427"/>
              <a:gd name="connsiteY24" fmla="*/ 77495 h 994086"/>
              <a:gd name="connsiteX25" fmla="*/ 418288 w 1054427"/>
              <a:gd name="connsiteY25" fmla="*/ 28102 h 994086"/>
              <a:gd name="connsiteX26" fmla="*/ 538893 w 1054427"/>
              <a:gd name="connsiteY26" fmla="*/ 591 h 994086"/>
              <a:gd name="connsiteX0" fmla="*/ 538893 w 1054427"/>
              <a:gd name="connsiteY0" fmla="*/ 1276 h 994771"/>
              <a:gd name="connsiteX1" fmla="*/ 687824 w 1054427"/>
              <a:gd name="connsiteY1" fmla="*/ 5198 h 994771"/>
              <a:gd name="connsiteX2" fmla="*/ 786737 w 1054427"/>
              <a:gd name="connsiteY2" fmla="*/ 37966 h 994771"/>
              <a:gd name="connsiteX3" fmla="*/ 813831 w 1054427"/>
              <a:gd name="connsiteY3" fmla="*/ 86004 h 994771"/>
              <a:gd name="connsiteX4" fmla="*/ 796545 w 1054427"/>
              <a:gd name="connsiteY4" fmla="*/ 124233 h 994771"/>
              <a:gd name="connsiteX5" fmla="*/ 763009 w 1054427"/>
              <a:gd name="connsiteY5" fmla="*/ 164479 h 994771"/>
              <a:gd name="connsiteX6" fmla="*/ 801399 w 1054427"/>
              <a:gd name="connsiteY6" fmla="*/ 237480 h 994771"/>
              <a:gd name="connsiteX7" fmla="*/ 959535 w 1054427"/>
              <a:gd name="connsiteY7" fmla="*/ 272294 h 994771"/>
              <a:gd name="connsiteX8" fmla="*/ 1038603 w 1054427"/>
              <a:gd name="connsiteY8" fmla="*/ 214270 h 994771"/>
              <a:gd name="connsiteX9" fmla="*/ 1054427 w 1054427"/>
              <a:gd name="connsiteY9" fmla="*/ 176775 h 994771"/>
              <a:gd name="connsiteX10" fmla="*/ 1053374 w 1054427"/>
              <a:gd name="connsiteY10" fmla="*/ 916918 h 994771"/>
              <a:gd name="connsiteX11" fmla="*/ 777370 w 1054427"/>
              <a:gd name="connsiteY11" fmla="*/ 982094 h 994771"/>
              <a:gd name="connsiteX12" fmla="*/ 524793 w 1054427"/>
              <a:gd name="connsiteY12" fmla="*/ 839364 h 994771"/>
              <a:gd name="connsiteX13" fmla="*/ 332541 w 1054427"/>
              <a:gd name="connsiteY13" fmla="*/ 846864 h 994771"/>
              <a:gd name="connsiteX14" fmla="*/ 281238 w 1054427"/>
              <a:gd name="connsiteY14" fmla="*/ 917759 h 994771"/>
              <a:gd name="connsiteX15" fmla="*/ 218658 w 1054427"/>
              <a:gd name="connsiteY15" fmla="*/ 979569 h 994771"/>
              <a:gd name="connsiteX16" fmla="*/ 60575 w 1054427"/>
              <a:gd name="connsiteY16" fmla="*/ 950358 h 994771"/>
              <a:gd name="connsiteX17" fmla="*/ 0 w 1054427"/>
              <a:gd name="connsiteY17" fmla="*/ 923997 h 994771"/>
              <a:gd name="connsiteX18" fmla="*/ 3822 w 1054427"/>
              <a:gd name="connsiteY18" fmla="*/ 251940 h 994771"/>
              <a:gd name="connsiteX19" fmla="*/ 61384 w 1054427"/>
              <a:gd name="connsiteY19" fmla="*/ 297559 h 994771"/>
              <a:gd name="connsiteX20" fmla="*/ 150611 w 1054427"/>
              <a:gd name="connsiteY20" fmla="*/ 334537 h 994771"/>
              <a:gd name="connsiteX21" fmla="*/ 406061 w 1054427"/>
              <a:gd name="connsiteY21" fmla="*/ 326097 h 994771"/>
              <a:gd name="connsiteX22" fmla="*/ 419530 w 1054427"/>
              <a:gd name="connsiteY22" fmla="*/ 241492 h 994771"/>
              <a:gd name="connsiteX23" fmla="*/ 319398 w 1054427"/>
              <a:gd name="connsiteY23" fmla="*/ 162613 h 994771"/>
              <a:gd name="connsiteX24" fmla="*/ 333075 w 1054427"/>
              <a:gd name="connsiteY24" fmla="*/ 78180 h 994771"/>
              <a:gd name="connsiteX25" fmla="*/ 418288 w 1054427"/>
              <a:gd name="connsiteY25" fmla="*/ 28787 h 994771"/>
              <a:gd name="connsiteX26" fmla="*/ 538893 w 1054427"/>
              <a:gd name="connsiteY26" fmla="*/ 1276 h 994771"/>
              <a:gd name="connsiteX0" fmla="*/ 538893 w 1054427"/>
              <a:gd name="connsiteY0" fmla="*/ 1276 h 994771"/>
              <a:gd name="connsiteX1" fmla="*/ 687824 w 1054427"/>
              <a:gd name="connsiteY1" fmla="*/ 5198 h 994771"/>
              <a:gd name="connsiteX2" fmla="*/ 786737 w 1054427"/>
              <a:gd name="connsiteY2" fmla="*/ 37966 h 994771"/>
              <a:gd name="connsiteX3" fmla="*/ 813831 w 1054427"/>
              <a:gd name="connsiteY3" fmla="*/ 86004 h 994771"/>
              <a:gd name="connsiteX4" fmla="*/ 796545 w 1054427"/>
              <a:gd name="connsiteY4" fmla="*/ 124233 h 994771"/>
              <a:gd name="connsiteX5" fmla="*/ 763009 w 1054427"/>
              <a:gd name="connsiteY5" fmla="*/ 164479 h 994771"/>
              <a:gd name="connsiteX6" fmla="*/ 801399 w 1054427"/>
              <a:gd name="connsiteY6" fmla="*/ 237480 h 994771"/>
              <a:gd name="connsiteX7" fmla="*/ 959535 w 1054427"/>
              <a:gd name="connsiteY7" fmla="*/ 272294 h 994771"/>
              <a:gd name="connsiteX8" fmla="*/ 1038603 w 1054427"/>
              <a:gd name="connsiteY8" fmla="*/ 214270 h 994771"/>
              <a:gd name="connsiteX9" fmla="*/ 1054427 w 1054427"/>
              <a:gd name="connsiteY9" fmla="*/ 176775 h 994771"/>
              <a:gd name="connsiteX10" fmla="*/ 1053374 w 1054427"/>
              <a:gd name="connsiteY10" fmla="*/ 916918 h 994771"/>
              <a:gd name="connsiteX11" fmla="*/ 777370 w 1054427"/>
              <a:gd name="connsiteY11" fmla="*/ 982094 h 994771"/>
              <a:gd name="connsiteX12" fmla="*/ 524793 w 1054427"/>
              <a:gd name="connsiteY12" fmla="*/ 839364 h 994771"/>
              <a:gd name="connsiteX13" fmla="*/ 332541 w 1054427"/>
              <a:gd name="connsiteY13" fmla="*/ 846864 h 994771"/>
              <a:gd name="connsiteX14" fmla="*/ 281238 w 1054427"/>
              <a:gd name="connsiteY14" fmla="*/ 917759 h 994771"/>
              <a:gd name="connsiteX15" fmla="*/ 218658 w 1054427"/>
              <a:gd name="connsiteY15" fmla="*/ 979569 h 994771"/>
              <a:gd name="connsiteX16" fmla="*/ 60575 w 1054427"/>
              <a:gd name="connsiteY16" fmla="*/ 950358 h 994771"/>
              <a:gd name="connsiteX17" fmla="*/ 0 w 1054427"/>
              <a:gd name="connsiteY17" fmla="*/ 923997 h 994771"/>
              <a:gd name="connsiteX18" fmla="*/ 3822 w 1054427"/>
              <a:gd name="connsiteY18" fmla="*/ 251940 h 994771"/>
              <a:gd name="connsiteX19" fmla="*/ 61384 w 1054427"/>
              <a:gd name="connsiteY19" fmla="*/ 297559 h 994771"/>
              <a:gd name="connsiteX20" fmla="*/ 150611 w 1054427"/>
              <a:gd name="connsiteY20" fmla="*/ 334537 h 994771"/>
              <a:gd name="connsiteX21" fmla="*/ 406061 w 1054427"/>
              <a:gd name="connsiteY21" fmla="*/ 326097 h 994771"/>
              <a:gd name="connsiteX22" fmla="*/ 419530 w 1054427"/>
              <a:gd name="connsiteY22" fmla="*/ 241492 h 994771"/>
              <a:gd name="connsiteX23" fmla="*/ 319398 w 1054427"/>
              <a:gd name="connsiteY23" fmla="*/ 162613 h 994771"/>
              <a:gd name="connsiteX24" fmla="*/ 333075 w 1054427"/>
              <a:gd name="connsiteY24" fmla="*/ 78180 h 994771"/>
              <a:gd name="connsiteX25" fmla="*/ 418288 w 1054427"/>
              <a:gd name="connsiteY25" fmla="*/ 28787 h 994771"/>
              <a:gd name="connsiteX26" fmla="*/ 538893 w 1054427"/>
              <a:gd name="connsiteY26" fmla="*/ 1276 h 994771"/>
              <a:gd name="connsiteX0" fmla="*/ 538893 w 1054427"/>
              <a:gd name="connsiteY0" fmla="*/ 1276 h 994771"/>
              <a:gd name="connsiteX1" fmla="*/ 687824 w 1054427"/>
              <a:gd name="connsiteY1" fmla="*/ 5198 h 994771"/>
              <a:gd name="connsiteX2" fmla="*/ 727573 w 1054427"/>
              <a:gd name="connsiteY2" fmla="*/ 13560 h 994771"/>
              <a:gd name="connsiteX3" fmla="*/ 786737 w 1054427"/>
              <a:gd name="connsiteY3" fmla="*/ 37966 h 994771"/>
              <a:gd name="connsiteX4" fmla="*/ 813831 w 1054427"/>
              <a:gd name="connsiteY4" fmla="*/ 86004 h 994771"/>
              <a:gd name="connsiteX5" fmla="*/ 796545 w 1054427"/>
              <a:gd name="connsiteY5" fmla="*/ 124233 h 994771"/>
              <a:gd name="connsiteX6" fmla="*/ 763009 w 1054427"/>
              <a:gd name="connsiteY6" fmla="*/ 164479 h 994771"/>
              <a:gd name="connsiteX7" fmla="*/ 801399 w 1054427"/>
              <a:gd name="connsiteY7" fmla="*/ 237480 h 994771"/>
              <a:gd name="connsiteX8" fmla="*/ 959535 w 1054427"/>
              <a:gd name="connsiteY8" fmla="*/ 272294 h 994771"/>
              <a:gd name="connsiteX9" fmla="*/ 1038603 w 1054427"/>
              <a:gd name="connsiteY9" fmla="*/ 214270 h 994771"/>
              <a:gd name="connsiteX10" fmla="*/ 1054427 w 1054427"/>
              <a:gd name="connsiteY10" fmla="*/ 176775 h 994771"/>
              <a:gd name="connsiteX11" fmla="*/ 1053374 w 1054427"/>
              <a:gd name="connsiteY11" fmla="*/ 916918 h 994771"/>
              <a:gd name="connsiteX12" fmla="*/ 777370 w 1054427"/>
              <a:gd name="connsiteY12" fmla="*/ 982094 h 994771"/>
              <a:gd name="connsiteX13" fmla="*/ 524793 w 1054427"/>
              <a:gd name="connsiteY13" fmla="*/ 839364 h 994771"/>
              <a:gd name="connsiteX14" fmla="*/ 332541 w 1054427"/>
              <a:gd name="connsiteY14" fmla="*/ 846864 h 994771"/>
              <a:gd name="connsiteX15" fmla="*/ 281238 w 1054427"/>
              <a:gd name="connsiteY15" fmla="*/ 917759 h 994771"/>
              <a:gd name="connsiteX16" fmla="*/ 218658 w 1054427"/>
              <a:gd name="connsiteY16" fmla="*/ 979569 h 994771"/>
              <a:gd name="connsiteX17" fmla="*/ 60575 w 1054427"/>
              <a:gd name="connsiteY17" fmla="*/ 950358 h 994771"/>
              <a:gd name="connsiteX18" fmla="*/ 0 w 1054427"/>
              <a:gd name="connsiteY18" fmla="*/ 923997 h 994771"/>
              <a:gd name="connsiteX19" fmla="*/ 3822 w 1054427"/>
              <a:gd name="connsiteY19" fmla="*/ 251940 h 994771"/>
              <a:gd name="connsiteX20" fmla="*/ 61384 w 1054427"/>
              <a:gd name="connsiteY20" fmla="*/ 297559 h 994771"/>
              <a:gd name="connsiteX21" fmla="*/ 150611 w 1054427"/>
              <a:gd name="connsiteY21" fmla="*/ 334537 h 994771"/>
              <a:gd name="connsiteX22" fmla="*/ 406061 w 1054427"/>
              <a:gd name="connsiteY22" fmla="*/ 326097 h 994771"/>
              <a:gd name="connsiteX23" fmla="*/ 419530 w 1054427"/>
              <a:gd name="connsiteY23" fmla="*/ 241492 h 994771"/>
              <a:gd name="connsiteX24" fmla="*/ 319398 w 1054427"/>
              <a:gd name="connsiteY24" fmla="*/ 162613 h 994771"/>
              <a:gd name="connsiteX25" fmla="*/ 333075 w 1054427"/>
              <a:gd name="connsiteY25" fmla="*/ 78180 h 994771"/>
              <a:gd name="connsiteX26" fmla="*/ 418288 w 1054427"/>
              <a:gd name="connsiteY26" fmla="*/ 28787 h 994771"/>
              <a:gd name="connsiteX27" fmla="*/ 538893 w 1054427"/>
              <a:gd name="connsiteY27" fmla="*/ 1276 h 994771"/>
              <a:gd name="connsiteX0" fmla="*/ 538893 w 1054427"/>
              <a:gd name="connsiteY0" fmla="*/ 561 h 994056"/>
              <a:gd name="connsiteX1" fmla="*/ 687824 w 1054427"/>
              <a:gd name="connsiteY1" fmla="*/ 4483 h 994056"/>
              <a:gd name="connsiteX2" fmla="*/ 741367 w 1054427"/>
              <a:gd name="connsiteY2" fmla="*/ 11583 h 994056"/>
              <a:gd name="connsiteX3" fmla="*/ 786737 w 1054427"/>
              <a:gd name="connsiteY3" fmla="*/ 37251 h 994056"/>
              <a:gd name="connsiteX4" fmla="*/ 813831 w 1054427"/>
              <a:gd name="connsiteY4" fmla="*/ 85289 h 994056"/>
              <a:gd name="connsiteX5" fmla="*/ 796545 w 1054427"/>
              <a:gd name="connsiteY5" fmla="*/ 123518 h 994056"/>
              <a:gd name="connsiteX6" fmla="*/ 763009 w 1054427"/>
              <a:gd name="connsiteY6" fmla="*/ 163764 h 994056"/>
              <a:gd name="connsiteX7" fmla="*/ 801399 w 1054427"/>
              <a:gd name="connsiteY7" fmla="*/ 236765 h 994056"/>
              <a:gd name="connsiteX8" fmla="*/ 959535 w 1054427"/>
              <a:gd name="connsiteY8" fmla="*/ 271579 h 994056"/>
              <a:gd name="connsiteX9" fmla="*/ 1038603 w 1054427"/>
              <a:gd name="connsiteY9" fmla="*/ 213555 h 994056"/>
              <a:gd name="connsiteX10" fmla="*/ 1054427 w 1054427"/>
              <a:gd name="connsiteY10" fmla="*/ 176060 h 994056"/>
              <a:gd name="connsiteX11" fmla="*/ 1053374 w 1054427"/>
              <a:gd name="connsiteY11" fmla="*/ 916203 h 994056"/>
              <a:gd name="connsiteX12" fmla="*/ 777370 w 1054427"/>
              <a:gd name="connsiteY12" fmla="*/ 981379 h 994056"/>
              <a:gd name="connsiteX13" fmla="*/ 524793 w 1054427"/>
              <a:gd name="connsiteY13" fmla="*/ 838649 h 994056"/>
              <a:gd name="connsiteX14" fmla="*/ 332541 w 1054427"/>
              <a:gd name="connsiteY14" fmla="*/ 846149 h 994056"/>
              <a:gd name="connsiteX15" fmla="*/ 281238 w 1054427"/>
              <a:gd name="connsiteY15" fmla="*/ 917044 h 994056"/>
              <a:gd name="connsiteX16" fmla="*/ 218658 w 1054427"/>
              <a:gd name="connsiteY16" fmla="*/ 978854 h 994056"/>
              <a:gd name="connsiteX17" fmla="*/ 60575 w 1054427"/>
              <a:gd name="connsiteY17" fmla="*/ 949643 h 994056"/>
              <a:gd name="connsiteX18" fmla="*/ 0 w 1054427"/>
              <a:gd name="connsiteY18" fmla="*/ 923282 h 994056"/>
              <a:gd name="connsiteX19" fmla="*/ 3822 w 1054427"/>
              <a:gd name="connsiteY19" fmla="*/ 251225 h 994056"/>
              <a:gd name="connsiteX20" fmla="*/ 61384 w 1054427"/>
              <a:gd name="connsiteY20" fmla="*/ 296844 h 994056"/>
              <a:gd name="connsiteX21" fmla="*/ 150611 w 1054427"/>
              <a:gd name="connsiteY21" fmla="*/ 333822 h 994056"/>
              <a:gd name="connsiteX22" fmla="*/ 406061 w 1054427"/>
              <a:gd name="connsiteY22" fmla="*/ 325382 h 994056"/>
              <a:gd name="connsiteX23" fmla="*/ 419530 w 1054427"/>
              <a:gd name="connsiteY23" fmla="*/ 240777 h 994056"/>
              <a:gd name="connsiteX24" fmla="*/ 319398 w 1054427"/>
              <a:gd name="connsiteY24" fmla="*/ 161898 h 994056"/>
              <a:gd name="connsiteX25" fmla="*/ 333075 w 1054427"/>
              <a:gd name="connsiteY25" fmla="*/ 77465 h 994056"/>
              <a:gd name="connsiteX26" fmla="*/ 418288 w 1054427"/>
              <a:gd name="connsiteY26" fmla="*/ 28072 h 994056"/>
              <a:gd name="connsiteX27" fmla="*/ 538893 w 1054427"/>
              <a:gd name="connsiteY27" fmla="*/ 561 h 994056"/>
              <a:gd name="connsiteX0" fmla="*/ 538893 w 1054427"/>
              <a:gd name="connsiteY0" fmla="*/ 10321 h 1003816"/>
              <a:gd name="connsiteX1" fmla="*/ 639085 w 1054427"/>
              <a:gd name="connsiteY1" fmla="*/ 356 h 1003816"/>
              <a:gd name="connsiteX2" fmla="*/ 741367 w 1054427"/>
              <a:gd name="connsiteY2" fmla="*/ 21343 h 1003816"/>
              <a:gd name="connsiteX3" fmla="*/ 786737 w 1054427"/>
              <a:gd name="connsiteY3" fmla="*/ 47011 h 1003816"/>
              <a:gd name="connsiteX4" fmla="*/ 813831 w 1054427"/>
              <a:gd name="connsiteY4" fmla="*/ 95049 h 1003816"/>
              <a:gd name="connsiteX5" fmla="*/ 796545 w 1054427"/>
              <a:gd name="connsiteY5" fmla="*/ 133278 h 1003816"/>
              <a:gd name="connsiteX6" fmla="*/ 763009 w 1054427"/>
              <a:gd name="connsiteY6" fmla="*/ 173524 h 1003816"/>
              <a:gd name="connsiteX7" fmla="*/ 801399 w 1054427"/>
              <a:gd name="connsiteY7" fmla="*/ 246525 h 1003816"/>
              <a:gd name="connsiteX8" fmla="*/ 959535 w 1054427"/>
              <a:gd name="connsiteY8" fmla="*/ 281339 h 1003816"/>
              <a:gd name="connsiteX9" fmla="*/ 1038603 w 1054427"/>
              <a:gd name="connsiteY9" fmla="*/ 223315 h 1003816"/>
              <a:gd name="connsiteX10" fmla="*/ 1054427 w 1054427"/>
              <a:gd name="connsiteY10" fmla="*/ 185820 h 1003816"/>
              <a:gd name="connsiteX11" fmla="*/ 1053374 w 1054427"/>
              <a:gd name="connsiteY11" fmla="*/ 925963 h 1003816"/>
              <a:gd name="connsiteX12" fmla="*/ 777370 w 1054427"/>
              <a:gd name="connsiteY12" fmla="*/ 991139 h 1003816"/>
              <a:gd name="connsiteX13" fmla="*/ 524793 w 1054427"/>
              <a:gd name="connsiteY13" fmla="*/ 848409 h 1003816"/>
              <a:gd name="connsiteX14" fmla="*/ 332541 w 1054427"/>
              <a:gd name="connsiteY14" fmla="*/ 855909 h 1003816"/>
              <a:gd name="connsiteX15" fmla="*/ 281238 w 1054427"/>
              <a:gd name="connsiteY15" fmla="*/ 926804 h 1003816"/>
              <a:gd name="connsiteX16" fmla="*/ 218658 w 1054427"/>
              <a:gd name="connsiteY16" fmla="*/ 988614 h 1003816"/>
              <a:gd name="connsiteX17" fmla="*/ 60575 w 1054427"/>
              <a:gd name="connsiteY17" fmla="*/ 959403 h 1003816"/>
              <a:gd name="connsiteX18" fmla="*/ 0 w 1054427"/>
              <a:gd name="connsiteY18" fmla="*/ 933042 h 1003816"/>
              <a:gd name="connsiteX19" fmla="*/ 3822 w 1054427"/>
              <a:gd name="connsiteY19" fmla="*/ 260985 h 1003816"/>
              <a:gd name="connsiteX20" fmla="*/ 61384 w 1054427"/>
              <a:gd name="connsiteY20" fmla="*/ 306604 h 1003816"/>
              <a:gd name="connsiteX21" fmla="*/ 150611 w 1054427"/>
              <a:gd name="connsiteY21" fmla="*/ 343582 h 1003816"/>
              <a:gd name="connsiteX22" fmla="*/ 406061 w 1054427"/>
              <a:gd name="connsiteY22" fmla="*/ 335142 h 1003816"/>
              <a:gd name="connsiteX23" fmla="*/ 419530 w 1054427"/>
              <a:gd name="connsiteY23" fmla="*/ 250537 h 1003816"/>
              <a:gd name="connsiteX24" fmla="*/ 319398 w 1054427"/>
              <a:gd name="connsiteY24" fmla="*/ 171658 h 1003816"/>
              <a:gd name="connsiteX25" fmla="*/ 333075 w 1054427"/>
              <a:gd name="connsiteY25" fmla="*/ 87225 h 1003816"/>
              <a:gd name="connsiteX26" fmla="*/ 418288 w 1054427"/>
              <a:gd name="connsiteY26" fmla="*/ 37832 h 1003816"/>
              <a:gd name="connsiteX27" fmla="*/ 538893 w 1054427"/>
              <a:gd name="connsiteY27" fmla="*/ 10321 h 1003816"/>
              <a:gd name="connsiteX0" fmla="*/ 538893 w 1054427"/>
              <a:gd name="connsiteY0" fmla="*/ 7936 h 1001431"/>
              <a:gd name="connsiteX1" fmla="*/ 643683 w 1054427"/>
              <a:gd name="connsiteY1" fmla="*/ 496 h 1001431"/>
              <a:gd name="connsiteX2" fmla="*/ 741367 w 1054427"/>
              <a:gd name="connsiteY2" fmla="*/ 18958 h 1001431"/>
              <a:gd name="connsiteX3" fmla="*/ 786737 w 1054427"/>
              <a:gd name="connsiteY3" fmla="*/ 44626 h 1001431"/>
              <a:gd name="connsiteX4" fmla="*/ 813831 w 1054427"/>
              <a:gd name="connsiteY4" fmla="*/ 92664 h 1001431"/>
              <a:gd name="connsiteX5" fmla="*/ 796545 w 1054427"/>
              <a:gd name="connsiteY5" fmla="*/ 130893 h 1001431"/>
              <a:gd name="connsiteX6" fmla="*/ 763009 w 1054427"/>
              <a:gd name="connsiteY6" fmla="*/ 171139 h 1001431"/>
              <a:gd name="connsiteX7" fmla="*/ 801399 w 1054427"/>
              <a:gd name="connsiteY7" fmla="*/ 244140 h 1001431"/>
              <a:gd name="connsiteX8" fmla="*/ 959535 w 1054427"/>
              <a:gd name="connsiteY8" fmla="*/ 278954 h 1001431"/>
              <a:gd name="connsiteX9" fmla="*/ 1038603 w 1054427"/>
              <a:gd name="connsiteY9" fmla="*/ 220930 h 1001431"/>
              <a:gd name="connsiteX10" fmla="*/ 1054427 w 1054427"/>
              <a:gd name="connsiteY10" fmla="*/ 183435 h 1001431"/>
              <a:gd name="connsiteX11" fmla="*/ 1053374 w 1054427"/>
              <a:gd name="connsiteY11" fmla="*/ 923578 h 1001431"/>
              <a:gd name="connsiteX12" fmla="*/ 777370 w 1054427"/>
              <a:gd name="connsiteY12" fmla="*/ 988754 h 1001431"/>
              <a:gd name="connsiteX13" fmla="*/ 524793 w 1054427"/>
              <a:gd name="connsiteY13" fmla="*/ 846024 h 1001431"/>
              <a:gd name="connsiteX14" fmla="*/ 332541 w 1054427"/>
              <a:gd name="connsiteY14" fmla="*/ 853524 h 1001431"/>
              <a:gd name="connsiteX15" fmla="*/ 281238 w 1054427"/>
              <a:gd name="connsiteY15" fmla="*/ 924419 h 1001431"/>
              <a:gd name="connsiteX16" fmla="*/ 218658 w 1054427"/>
              <a:gd name="connsiteY16" fmla="*/ 986229 h 1001431"/>
              <a:gd name="connsiteX17" fmla="*/ 60575 w 1054427"/>
              <a:gd name="connsiteY17" fmla="*/ 957018 h 1001431"/>
              <a:gd name="connsiteX18" fmla="*/ 0 w 1054427"/>
              <a:gd name="connsiteY18" fmla="*/ 930657 h 1001431"/>
              <a:gd name="connsiteX19" fmla="*/ 3822 w 1054427"/>
              <a:gd name="connsiteY19" fmla="*/ 258600 h 1001431"/>
              <a:gd name="connsiteX20" fmla="*/ 61384 w 1054427"/>
              <a:gd name="connsiteY20" fmla="*/ 304219 h 1001431"/>
              <a:gd name="connsiteX21" fmla="*/ 150611 w 1054427"/>
              <a:gd name="connsiteY21" fmla="*/ 341197 h 1001431"/>
              <a:gd name="connsiteX22" fmla="*/ 406061 w 1054427"/>
              <a:gd name="connsiteY22" fmla="*/ 332757 h 1001431"/>
              <a:gd name="connsiteX23" fmla="*/ 419530 w 1054427"/>
              <a:gd name="connsiteY23" fmla="*/ 248152 h 1001431"/>
              <a:gd name="connsiteX24" fmla="*/ 319398 w 1054427"/>
              <a:gd name="connsiteY24" fmla="*/ 169273 h 1001431"/>
              <a:gd name="connsiteX25" fmla="*/ 333075 w 1054427"/>
              <a:gd name="connsiteY25" fmla="*/ 84840 h 1001431"/>
              <a:gd name="connsiteX26" fmla="*/ 418288 w 1054427"/>
              <a:gd name="connsiteY26" fmla="*/ 35447 h 1001431"/>
              <a:gd name="connsiteX27" fmla="*/ 538893 w 1054427"/>
              <a:gd name="connsiteY27" fmla="*/ 7936 h 1001431"/>
              <a:gd name="connsiteX0" fmla="*/ 520501 w 1054427"/>
              <a:gd name="connsiteY0" fmla="*/ 7936 h 1001431"/>
              <a:gd name="connsiteX1" fmla="*/ 643683 w 1054427"/>
              <a:gd name="connsiteY1" fmla="*/ 496 h 1001431"/>
              <a:gd name="connsiteX2" fmla="*/ 741367 w 1054427"/>
              <a:gd name="connsiteY2" fmla="*/ 18958 h 1001431"/>
              <a:gd name="connsiteX3" fmla="*/ 786737 w 1054427"/>
              <a:gd name="connsiteY3" fmla="*/ 44626 h 1001431"/>
              <a:gd name="connsiteX4" fmla="*/ 813831 w 1054427"/>
              <a:gd name="connsiteY4" fmla="*/ 92664 h 1001431"/>
              <a:gd name="connsiteX5" fmla="*/ 796545 w 1054427"/>
              <a:gd name="connsiteY5" fmla="*/ 130893 h 1001431"/>
              <a:gd name="connsiteX6" fmla="*/ 763009 w 1054427"/>
              <a:gd name="connsiteY6" fmla="*/ 171139 h 1001431"/>
              <a:gd name="connsiteX7" fmla="*/ 801399 w 1054427"/>
              <a:gd name="connsiteY7" fmla="*/ 244140 h 1001431"/>
              <a:gd name="connsiteX8" fmla="*/ 959535 w 1054427"/>
              <a:gd name="connsiteY8" fmla="*/ 278954 h 1001431"/>
              <a:gd name="connsiteX9" fmla="*/ 1038603 w 1054427"/>
              <a:gd name="connsiteY9" fmla="*/ 220930 h 1001431"/>
              <a:gd name="connsiteX10" fmla="*/ 1054427 w 1054427"/>
              <a:gd name="connsiteY10" fmla="*/ 183435 h 1001431"/>
              <a:gd name="connsiteX11" fmla="*/ 1053374 w 1054427"/>
              <a:gd name="connsiteY11" fmla="*/ 923578 h 1001431"/>
              <a:gd name="connsiteX12" fmla="*/ 777370 w 1054427"/>
              <a:gd name="connsiteY12" fmla="*/ 988754 h 1001431"/>
              <a:gd name="connsiteX13" fmla="*/ 524793 w 1054427"/>
              <a:gd name="connsiteY13" fmla="*/ 846024 h 1001431"/>
              <a:gd name="connsiteX14" fmla="*/ 332541 w 1054427"/>
              <a:gd name="connsiteY14" fmla="*/ 853524 h 1001431"/>
              <a:gd name="connsiteX15" fmla="*/ 281238 w 1054427"/>
              <a:gd name="connsiteY15" fmla="*/ 924419 h 1001431"/>
              <a:gd name="connsiteX16" fmla="*/ 218658 w 1054427"/>
              <a:gd name="connsiteY16" fmla="*/ 986229 h 1001431"/>
              <a:gd name="connsiteX17" fmla="*/ 60575 w 1054427"/>
              <a:gd name="connsiteY17" fmla="*/ 957018 h 1001431"/>
              <a:gd name="connsiteX18" fmla="*/ 0 w 1054427"/>
              <a:gd name="connsiteY18" fmla="*/ 930657 h 1001431"/>
              <a:gd name="connsiteX19" fmla="*/ 3822 w 1054427"/>
              <a:gd name="connsiteY19" fmla="*/ 258600 h 1001431"/>
              <a:gd name="connsiteX20" fmla="*/ 61384 w 1054427"/>
              <a:gd name="connsiteY20" fmla="*/ 304219 h 1001431"/>
              <a:gd name="connsiteX21" fmla="*/ 150611 w 1054427"/>
              <a:gd name="connsiteY21" fmla="*/ 341197 h 1001431"/>
              <a:gd name="connsiteX22" fmla="*/ 406061 w 1054427"/>
              <a:gd name="connsiteY22" fmla="*/ 332757 h 1001431"/>
              <a:gd name="connsiteX23" fmla="*/ 419530 w 1054427"/>
              <a:gd name="connsiteY23" fmla="*/ 248152 h 1001431"/>
              <a:gd name="connsiteX24" fmla="*/ 319398 w 1054427"/>
              <a:gd name="connsiteY24" fmla="*/ 169273 h 1001431"/>
              <a:gd name="connsiteX25" fmla="*/ 333075 w 1054427"/>
              <a:gd name="connsiteY25" fmla="*/ 84840 h 1001431"/>
              <a:gd name="connsiteX26" fmla="*/ 418288 w 1054427"/>
              <a:gd name="connsiteY26" fmla="*/ 35447 h 1001431"/>
              <a:gd name="connsiteX27" fmla="*/ 520501 w 1054427"/>
              <a:gd name="connsiteY27" fmla="*/ 7936 h 1001431"/>
              <a:gd name="connsiteX0" fmla="*/ 520501 w 1054427"/>
              <a:gd name="connsiteY0" fmla="*/ 7888 h 1001383"/>
              <a:gd name="connsiteX1" fmla="*/ 643683 w 1054427"/>
              <a:gd name="connsiteY1" fmla="*/ 448 h 1001383"/>
              <a:gd name="connsiteX2" fmla="*/ 741367 w 1054427"/>
              <a:gd name="connsiteY2" fmla="*/ 18910 h 1001383"/>
              <a:gd name="connsiteX3" fmla="*/ 786737 w 1054427"/>
              <a:gd name="connsiteY3" fmla="*/ 44578 h 1001383"/>
              <a:gd name="connsiteX4" fmla="*/ 813831 w 1054427"/>
              <a:gd name="connsiteY4" fmla="*/ 92616 h 1001383"/>
              <a:gd name="connsiteX5" fmla="*/ 796545 w 1054427"/>
              <a:gd name="connsiteY5" fmla="*/ 130845 h 1001383"/>
              <a:gd name="connsiteX6" fmla="*/ 763009 w 1054427"/>
              <a:gd name="connsiteY6" fmla="*/ 171091 h 1001383"/>
              <a:gd name="connsiteX7" fmla="*/ 801399 w 1054427"/>
              <a:gd name="connsiteY7" fmla="*/ 244092 h 1001383"/>
              <a:gd name="connsiteX8" fmla="*/ 959535 w 1054427"/>
              <a:gd name="connsiteY8" fmla="*/ 278906 h 1001383"/>
              <a:gd name="connsiteX9" fmla="*/ 1038603 w 1054427"/>
              <a:gd name="connsiteY9" fmla="*/ 220882 h 1001383"/>
              <a:gd name="connsiteX10" fmla="*/ 1054427 w 1054427"/>
              <a:gd name="connsiteY10" fmla="*/ 183387 h 1001383"/>
              <a:gd name="connsiteX11" fmla="*/ 1053374 w 1054427"/>
              <a:gd name="connsiteY11" fmla="*/ 923530 h 1001383"/>
              <a:gd name="connsiteX12" fmla="*/ 777370 w 1054427"/>
              <a:gd name="connsiteY12" fmla="*/ 988706 h 1001383"/>
              <a:gd name="connsiteX13" fmla="*/ 524793 w 1054427"/>
              <a:gd name="connsiteY13" fmla="*/ 845976 h 1001383"/>
              <a:gd name="connsiteX14" fmla="*/ 332541 w 1054427"/>
              <a:gd name="connsiteY14" fmla="*/ 853476 h 1001383"/>
              <a:gd name="connsiteX15" fmla="*/ 281238 w 1054427"/>
              <a:gd name="connsiteY15" fmla="*/ 924371 h 1001383"/>
              <a:gd name="connsiteX16" fmla="*/ 218658 w 1054427"/>
              <a:gd name="connsiteY16" fmla="*/ 986181 h 1001383"/>
              <a:gd name="connsiteX17" fmla="*/ 60575 w 1054427"/>
              <a:gd name="connsiteY17" fmla="*/ 956970 h 1001383"/>
              <a:gd name="connsiteX18" fmla="*/ 0 w 1054427"/>
              <a:gd name="connsiteY18" fmla="*/ 930609 h 1001383"/>
              <a:gd name="connsiteX19" fmla="*/ 3822 w 1054427"/>
              <a:gd name="connsiteY19" fmla="*/ 258552 h 1001383"/>
              <a:gd name="connsiteX20" fmla="*/ 61384 w 1054427"/>
              <a:gd name="connsiteY20" fmla="*/ 304171 h 1001383"/>
              <a:gd name="connsiteX21" fmla="*/ 150611 w 1054427"/>
              <a:gd name="connsiteY21" fmla="*/ 341149 h 1001383"/>
              <a:gd name="connsiteX22" fmla="*/ 406061 w 1054427"/>
              <a:gd name="connsiteY22" fmla="*/ 332709 h 1001383"/>
              <a:gd name="connsiteX23" fmla="*/ 419530 w 1054427"/>
              <a:gd name="connsiteY23" fmla="*/ 248104 h 1001383"/>
              <a:gd name="connsiteX24" fmla="*/ 319398 w 1054427"/>
              <a:gd name="connsiteY24" fmla="*/ 169225 h 1001383"/>
              <a:gd name="connsiteX25" fmla="*/ 333075 w 1054427"/>
              <a:gd name="connsiteY25" fmla="*/ 84792 h 1001383"/>
              <a:gd name="connsiteX26" fmla="*/ 417368 w 1054427"/>
              <a:gd name="connsiteY26" fmla="*/ 31612 h 1001383"/>
              <a:gd name="connsiteX27" fmla="*/ 520501 w 1054427"/>
              <a:gd name="connsiteY27" fmla="*/ 7888 h 1001383"/>
              <a:gd name="connsiteX0" fmla="*/ 520501 w 1054427"/>
              <a:gd name="connsiteY0" fmla="*/ 7888 h 1001383"/>
              <a:gd name="connsiteX1" fmla="*/ 643683 w 1054427"/>
              <a:gd name="connsiteY1" fmla="*/ 448 h 1001383"/>
              <a:gd name="connsiteX2" fmla="*/ 741367 w 1054427"/>
              <a:gd name="connsiteY2" fmla="*/ 18910 h 1001383"/>
              <a:gd name="connsiteX3" fmla="*/ 786737 w 1054427"/>
              <a:gd name="connsiteY3" fmla="*/ 44578 h 1001383"/>
              <a:gd name="connsiteX4" fmla="*/ 817510 w 1054427"/>
              <a:gd name="connsiteY4" fmla="*/ 86305 h 1001383"/>
              <a:gd name="connsiteX5" fmla="*/ 796545 w 1054427"/>
              <a:gd name="connsiteY5" fmla="*/ 130845 h 1001383"/>
              <a:gd name="connsiteX6" fmla="*/ 763009 w 1054427"/>
              <a:gd name="connsiteY6" fmla="*/ 171091 h 1001383"/>
              <a:gd name="connsiteX7" fmla="*/ 801399 w 1054427"/>
              <a:gd name="connsiteY7" fmla="*/ 244092 h 1001383"/>
              <a:gd name="connsiteX8" fmla="*/ 959535 w 1054427"/>
              <a:gd name="connsiteY8" fmla="*/ 278906 h 1001383"/>
              <a:gd name="connsiteX9" fmla="*/ 1038603 w 1054427"/>
              <a:gd name="connsiteY9" fmla="*/ 220882 h 1001383"/>
              <a:gd name="connsiteX10" fmla="*/ 1054427 w 1054427"/>
              <a:gd name="connsiteY10" fmla="*/ 183387 h 1001383"/>
              <a:gd name="connsiteX11" fmla="*/ 1053374 w 1054427"/>
              <a:gd name="connsiteY11" fmla="*/ 923530 h 1001383"/>
              <a:gd name="connsiteX12" fmla="*/ 777370 w 1054427"/>
              <a:gd name="connsiteY12" fmla="*/ 988706 h 1001383"/>
              <a:gd name="connsiteX13" fmla="*/ 524793 w 1054427"/>
              <a:gd name="connsiteY13" fmla="*/ 845976 h 1001383"/>
              <a:gd name="connsiteX14" fmla="*/ 332541 w 1054427"/>
              <a:gd name="connsiteY14" fmla="*/ 853476 h 1001383"/>
              <a:gd name="connsiteX15" fmla="*/ 281238 w 1054427"/>
              <a:gd name="connsiteY15" fmla="*/ 924371 h 1001383"/>
              <a:gd name="connsiteX16" fmla="*/ 218658 w 1054427"/>
              <a:gd name="connsiteY16" fmla="*/ 986181 h 1001383"/>
              <a:gd name="connsiteX17" fmla="*/ 60575 w 1054427"/>
              <a:gd name="connsiteY17" fmla="*/ 956970 h 1001383"/>
              <a:gd name="connsiteX18" fmla="*/ 0 w 1054427"/>
              <a:gd name="connsiteY18" fmla="*/ 930609 h 1001383"/>
              <a:gd name="connsiteX19" fmla="*/ 3822 w 1054427"/>
              <a:gd name="connsiteY19" fmla="*/ 258552 h 1001383"/>
              <a:gd name="connsiteX20" fmla="*/ 61384 w 1054427"/>
              <a:gd name="connsiteY20" fmla="*/ 304171 h 1001383"/>
              <a:gd name="connsiteX21" fmla="*/ 150611 w 1054427"/>
              <a:gd name="connsiteY21" fmla="*/ 341149 h 1001383"/>
              <a:gd name="connsiteX22" fmla="*/ 406061 w 1054427"/>
              <a:gd name="connsiteY22" fmla="*/ 332709 h 1001383"/>
              <a:gd name="connsiteX23" fmla="*/ 419530 w 1054427"/>
              <a:gd name="connsiteY23" fmla="*/ 248104 h 1001383"/>
              <a:gd name="connsiteX24" fmla="*/ 319398 w 1054427"/>
              <a:gd name="connsiteY24" fmla="*/ 169225 h 1001383"/>
              <a:gd name="connsiteX25" fmla="*/ 333075 w 1054427"/>
              <a:gd name="connsiteY25" fmla="*/ 84792 h 1001383"/>
              <a:gd name="connsiteX26" fmla="*/ 417368 w 1054427"/>
              <a:gd name="connsiteY26" fmla="*/ 31612 h 1001383"/>
              <a:gd name="connsiteX27" fmla="*/ 520501 w 1054427"/>
              <a:gd name="connsiteY27" fmla="*/ 7888 h 1001383"/>
              <a:gd name="connsiteX0" fmla="*/ 520501 w 1054427"/>
              <a:gd name="connsiteY0" fmla="*/ 7888 h 1001383"/>
              <a:gd name="connsiteX1" fmla="*/ 643683 w 1054427"/>
              <a:gd name="connsiteY1" fmla="*/ 448 h 1001383"/>
              <a:gd name="connsiteX2" fmla="*/ 741367 w 1054427"/>
              <a:gd name="connsiteY2" fmla="*/ 18910 h 1001383"/>
              <a:gd name="connsiteX3" fmla="*/ 786737 w 1054427"/>
              <a:gd name="connsiteY3" fmla="*/ 44578 h 1001383"/>
              <a:gd name="connsiteX4" fmla="*/ 817510 w 1054427"/>
              <a:gd name="connsiteY4" fmla="*/ 86305 h 1001383"/>
              <a:gd name="connsiteX5" fmla="*/ 796545 w 1054427"/>
              <a:gd name="connsiteY5" fmla="*/ 130845 h 1001383"/>
              <a:gd name="connsiteX6" fmla="*/ 763009 w 1054427"/>
              <a:gd name="connsiteY6" fmla="*/ 171091 h 1001383"/>
              <a:gd name="connsiteX7" fmla="*/ 801399 w 1054427"/>
              <a:gd name="connsiteY7" fmla="*/ 244092 h 1001383"/>
              <a:gd name="connsiteX8" fmla="*/ 959535 w 1054427"/>
              <a:gd name="connsiteY8" fmla="*/ 278906 h 1001383"/>
              <a:gd name="connsiteX9" fmla="*/ 1038603 w 1054427"/>
              <a:gd name="connsiteY9" fmla="*/ 220882 h 1001383"/>
              <a:gd name="connsiteX10" fmla="*/ 1054427 w 1054427"/>
              <a:gd name="connsiteY10" fmla="*/ 183387 h 1001383"/>
              <a:gd name="connsiteX11" fmla="*/ 1053374 w 1054427"/>
              <a:gd name="connsiteY11" fmla="*/ 923530 h 1001383"/>
              <a:gd name="connsiteX12" fmla="*/ 777370 w 1054427"/>
              <a:gd name="connsiteY12" fmla="*/ 988706 h 1001383"/>
              <a:gd name="connsiteX13" fmla="*/ 524793 w 1054427"/>
              <a:gd name="connsiteY13" fmla="*/ 845976 h 1001383"/>
              <a:gd name="connsiteX14" fmla="*/ 332541 w 1054427"/>
              <a:gd name="connsiteY14" fmla="*/ 853476 h 1001383"/>
              <a:gd name="connsiteX15" fmla="*/ 281238 w 1054427"/>
              <a:gd name="connsiteY15" fmla="*/ 924371 h 1001383"/>
              <a:gd name="connsiteX16" fmla="*/ 218658 w 1054427"/>
              <a:gd name="connsiteY16" fmla="*/ 986181 h 1001383"/>
              <a:gd name="connsiteX17" fmla="*/ 60575 w 1054427"/>
              <a:gd name="connsiteY17" fmla="*/ 956970 h 1001383"/>
              <a:gd name="connsiteX18" fmla="*/ 0 w 1054427"/>
              <a:gd name="connsiteY18" fmla="*/ 930609 h 1001383"/>
              <a:gd name="connsiteX19" fmla="*/ 3822 w 1054427"/>
              <a:gd name="connsiteY19" fmla="*/ 258552 h 1001383"/>
              <a:gd name="connsiteX20" fmla="*/ 61384 w 1054427"/>
              <a:gd name="connsiteY20" fmla="*/ 304171 h 1001383"/>
              <a:gd name="connsiteX21" fmla="*/ 150611 w 1054427"/>
              <a:gd name="connsiteY21" fmla="*/ 341149 h 1001383"/>
              <a:gd name="connsiteX22" fmla="*/ 406061 w 1054427"/>
              <a:gd name="connsiteY22" fmla="*/ 332709 h 1001383"/>
              <a:gd name="connsiteX23" fmla="*/ 419530 w 1054427"/>
              <a:gd name="connsiteY23" fmla="*/ 248104 h 1001383"/>
              <a:gd name="connsiteX24" fmla="*/ 319398 w 1054427"/>
              <a:gd name="connsiteY24" fmla="*/ 169225 h 1001383"/>
              <a:gd name="connsiteX25" fmla="*/ 333075 w 1054427"/>
              <a:gd name="connsiteY25" fmla="*/ 84792 h 1001383"/>
              <a:gd name="connsiteX26" fmla="*/ 417368 w 1054427"/>
              <a:gd name="connsiteY26" fmla="*/ 31612 h 1001383"/>
              <a:gd name="connsiteX27" fmla="*/ 520501 w 1054427"/>
              <a:gd name="connsiteY27" fmla="*/ 7888 h 1001383"/>
              <a:gd name="connsiteX0" fmla="*/ 520501 w 1054427"/>
              <a:gd name="connsiteY0" fmla="*/ 7620 h 1001115"/>
              <a:gd name="connsiteX1" fmla="*/ 643683 w 1054427"/>
              <a:gd name="connsiteY1" fmla="*/ 180 h 1001115"/>
              <a:gd name="connsiteX2" fmla="*/ 725733 w 1054427"/>
              <a:gd name="connsiteY2" fmla="*/ 13592 h 1001115"/>
              <a:gd name="connsiteX3" fmla="*/ 786737 w 1054427"/>
              <a:gd name="connsiteY3" fmla="*/ 44310 h 1001115"/>
              <a:gd name="connsiteX4" fmla="*/ 817510 w 1054427"/>
              <a:gd name="connsiteY4" fmla="*/ 86037 h 1001115"/>
              <a:gd name="connsiteX5" fmla="*/ 796545 w 1054427"/>
              <a:gd name="connsiteY5" fmla="*/ 130577 h 1001115"/>
              <a:gd name="connsiteX6" fmla="*/ 763009 w 1054427"/>
              <a:gd name="connsiteY6" fmla="*/ 170823 h 1001115"/>
              <a:gd name="connsiteX7" fmla="*/ 801399 w 1054427"/>
              <a:gd name="connsiteY7" fmla="*/ 243824 h 1001115"/>
              <a:gd name="connsiteX8" fmla="*/ 959535 w 1054427"/>
              <a:gd name="connsiteY8" fmla="*/ 278638 h 1001115"/>
              <a:gd name="connsiteX9" fmla="*/ 1038603 w 1054427"/>
              <a:gd name="connsiteY9" fmla="*/ 220614 h 1001115"/>
              <a:gd name="connsiteX10" fmla="*/ 1054427 w 1054427"/>
              <a:gd name="connsiteY10" fmla="*/ 183119 h 1001115"/>
              <a:gd name="connsiteX11" fmla="*/ 1053374 w 1054427"/>
              <a:gd name="connsiteY11" fmla="*/ 923262 h 1001115"/>
              <a:gd name="connsiteX12" fmla="*/ 777370 w 1054427"/>
              <a:gd name="connsiteY12" fmla="*/ 988438 h 1001115"/>
              <a:gd name="connsiteX13" fmla="*/ 524793 w 1054427"/>
              <a:gd name="connsiteY13" fmla="*/ 845708 h 1001115"/>
              <a:gd name="connsiteX14" fmla="*/ 332541 w 1054427"/>
              <a:gd name="connsiteY14" fmla="*/ 853208 h 1001115"/>
              <a:gd name="connsiteX15" fmla="*/ 281238 w 1054427"/>
              <a:gd name="connsiteY15" fmla="*/ 924103 h 1001115"/>
              <a:gd name="connsiteX16" fmla="*/ 218658 w 1054427"/>
              <a:gd name="connsiteY16" fmla="*/ 985913 h 1001115"/>
              <a:gd name="connsiteX17" fmla="*/ 60575 w 1054427"/>
              <a:gd name="connsiteY17" fmla="*/ 956702 h 1001115"/>
              <a:gd name="connsiteX18" fmla="*/ 0 w 1054427"/>
              <a:gd name="connsiteY18" fmla="*/ 930341 h 1001115"/>
              <a:gd name="connsiteX19" fmla="*/ 3822 w 1054427"/>
              <a:gd name="connsiteY19" fmla="*/ 258284 h 1001115"/>
              <a:gd name="connsiteX20" fmla="*/ 61384 w 1054427"/>
              <a:gd name="connsiteY20" fmla="*/ 303903 h 1001115"/>
              <a:gd name="connsiteX21" fmla="*/ 150611 w 1054427"/>
              <a:gd name="connsiteY21" fmla="*/ 340881 h 1001115"/>
              <a:gd name="connsiteX22" fmla="*/ 406061 w 1054427"/>
              <a:gd name="connsiteY22" fmla="*/ 332441 h 1001115"/>
              <a:gd name="connsiteX23" fmla="*/ 419530 w 1054427"/>
              <a:gd name="connsiteY23" fmla="*/ 247836 h 1001115"/>
              <a:gd name="connsiteX24" fmla="*/ 319398 w 1054427"/>
              <a:gd name="connsiteY24" fmla="*/ 168957 h 1001115"/>
              <a:gd name="connsiteX25" fmla="*/ 333075 w 1054427"/>
              <a:gd name="connsiteY25" fmla="*/ 84524 h 1001115"/>
              <a:gd name="connsiteX26" fmla="*/ 417368 w 1054427"/>
              <a:gd name="connsiteY26" fmla="*/ 31344 h 1001115"/>
              <a:gd name="connsiteX27" fmla="*/ 520501 w 1054427"/>
              <a:gd name="connsiteY27" fmla="*/ 7620 h 1001115"/>
              <a:gd name="connsiteX0" fmla="*/ 520501 w 1054427"/>
              <a:gd name="connsiteY0" fmla="*/ 7620 h 1001115"/>
              <a:gd name="connsiteX1" fmla="*/ 643683 w 1054427"/>
              <a:gd name="connsiteY1" fmla="*/ 180 h 1001115"/>
              <a:gd name="connsiteX2" fmla="*/ 725733 w 1054427"/>
              <a:gd name="connsiteY2" fmla="*/ 13592 h 1001115"/>
              <a:gd name="connsiteX3" fmla="*/ 786737 w 1054427"/>
              <a:gd name="connsiteY3" fmla="*/ 44310 h 1001115"/>
              <a:gd name="connsiteX4" fmla="*/ 817510 w 1054427"/>
              <a:gd name="connsiteY4" fmla="*/ 86037 h 1001115"/>
              <a:gd name="connsiteX5" fmla="*/ 791947 w 1054427"/>
              <a:gd name="connsiteY5" fmla="*/ 131839 h 1001115"/>
              <a:gd name="connsiteX6" fmla="*/ 763009 w 1054427"/>
              <a:gd name="connsiteY6" fmla="*/ 170823 h 1001115"/>
              <a:gd name="connsiteX7" fmla="*/ 801399 w 1054427"/>
              <a:gd name="connsiteY7" fmla="*/ 243824 h 1001115"/>
              <a:gd name="connsiteX8" fmla="*/ 959535 w 1054427"/>
              <a:gd name="connsiteY8" fmla="*/ 278638 h 1001115"/>
              <a:gd name="connsiteX9" fmla="*/ 1038603 w 1054427"/>
              <a:gd name="connsiteY9" fmla="*/ 220614 h 1001115"/>
              <a:gd name="connsiteX10" fmla="*/ 1054427 w 1054427"/>
              <a:gd name="connsiteY10" fmla="*/ 183119 h 1001115"/>
              <a:gd name="connsiteX11" fmla="*/ 1053374 w 1054427"/>
              <a:gd name="connsiteY11" fmla="*/ 923262 h 1001115"/>
              <a:gd name="connsiteX12" fmla="*/ 777370 w 1054427"/>
              <a:gd name="connsiteY12" fmla="*/ 988438 h 1001115"/>
              <a:gd name="connsiteX13" fmla="*/ 524793 w 1054427"/>
              <a:gd name="connsiteY13" fmla="*/ 845708 h 1001115"/>
              <a:gd name="connsiteX14" fmla="*/ 332541 w 1054427"/>
              <a:gd name="connsiteY14" fmla="*/ 853208 h 1001115"/>
              <a:gd name="connsiteX15" fmla="*/ 281238 w 1054427"/>
              <a:gd name="connsiteY15" fmla="*/ 924103 h 1001115"/>
              <a:gd name="connsiteX16" fmla="*/ 218658 w 1054427"/>
              <a:gd name="connsiteY16" fmla="*/ 985913 h 1001115"/>
              <a:gd name="connsiteX17" fmla="*/ 60575 w 1054427"/>
              <a:gd name="connsiteY17" fmla="*/ 956702 h 1001115"/>
              <a:gd name="connsiteX18" fmla="*/ 0 w 1054427"/>
              <a:gd name="connsiteY18" fmla="*/ 930341 h 1001115"/>
              <a:gd name="connsiteX19" fmla="*/ 3822 w 1054427"/>
              <a:gd name="connsiteY19" fmla="*/ 258284 h 1001115"/>
              <a:gd name="connsiteX20" fmla="*/ 61384 w 1054427"/>
              <a:gd name="connsiteY20" fmla="*/ 303903 h 1001115"/>
              <a:gd name="connsiteX21" fmla="*/ 150611 w 1054427"/>
              <a:gd name="connsiteY21" fmla="*/ 340881 h 1001115"/>
              <a:gd name="connsiteX22" fmla="*/ 406061 w 1054427"/>
              <a:gd name="connsiteY22" fmla="*/ 332441 h 1001115"/>
              <a:gd name="connsiteX23" fmla="*/ 419530 w 1054427"/>
              <a:gd name="connsiteY23" fmla="*/ 247836 h 1001115"/>
              <a:gd name="connsiteX24" fmla="*/ 319398 w 1054427"/>
              <a:gd name="connsiteY24" fmla="*/ 168957 h 1001115"/>
              <a:gd name="connsiteX25" fmla="*/ 333075 w 1054427"/>
              <a:gd name="connsiteY25" fmla="*/ 84524 h 1001115"/>
              <a:gd name="connsiteX26" fmla="*/ 417368 w 1054427"/>
              <a:gd name="connsiteY26" fmla="*/ 31344 h 1001115"/>
              <a:gd name="connsiteX27" fmla="*/ 520501 w 1054427"/>
              <a:gd name="connsiteY27" fmla="*/ 7620 h 1001115"/>
              <a:gd name="connsiteX0" fmla="*/ 520501 w 1054427"/>
              <a:gd name="connsiteY0" fmla="*/ 7620 h 1001115"/>
              <a:gd name="connsiteX1" fmla="*/ 643683 w 1054427"/>
              <a:gd name="connsiteY1" fmla="*/ 180 h 1001115"/>
              <a:gd name="connsiteX2" fmla="*/ 725733 w 1054427"/>
              <a:gd name="connsiteY2" fmla="*/ 13592 h 1001115"/>
              <a:gd name="connsiteX3" fmla="*/ 786737 w 1054427"/>
              <a:gd name="connsiteY3" fmla="*/ 44310 h 1001115"/>
              <a:gd name="connsiteX4" fmla="*/ 817510 w 1054427"/>
              <a:gd name="connsiteY4" fmla="*/ 86037 h 1001115"/>
              <a:gd name="connsiteX5" fmla="*/ 791947 w 1054427"/>
              <a:gd name="connsiteY5" fmla="*/ 131839 h 1001115"/>
              <a:gd name="connsiteX6" fmla="*/ 763009 w 1054427"/>
              <a:gd name="connsiteY6" fmla="*/ 170823 h 1001115"/>
              <a:gd name="connsiteX7" fmla="*/ 801399 w 1054427"/>
              <a:gd name="connsiteY7" fmla="*/ 243824 h 1001115"/>
              <a:gd name="connsiteX8" fmla="*/ 959535 w 1054427"/>
              <a:gd name="connsiteY8" fmla="*/ 278638 h 1001115"/>
              <a:gd name="connsiteX9" fmla="*/ 1038603 w 1054427"/>
              <a:gd name="connsiteY9" fmla="*/ 220614 h 1001115"/>
              <a:gd name="connsiteX10" fmla="*/ 1054427 w 1054427"/>
              <a:gd name="connsiteY10" fmla="*/ 183119 h 1001115"/>
              <a:gd name="connsiteX11" fmla="*/ 1053374 w 1054427"/>
              <a:gd name="connsiteY11" fmla="*/ 923262 h 1001115"/>
              <a:gd name="connsiteX12" fmla="*/ 777370 w 1054427"/>
              <a:gd name="connsiteY12" fmla="*/ 988438 h 1001115"/>
              <a:gd name="connsiteX13" fmla="*/ 524793 w 1054427"/>
              <a:gd name="connsiteY13" fmla="*/ 845708 h 1001115"/>
              <a:gd name="connsiteX14" fmla="*/ 332541 w 1054427"/>
              <a:gd name="connsiteY14" fmla="*/ 853208 h 1001115"/>
              <a:gd name="connsiteX15" fmla="*/ 281238 w 1054427"/>
              <a:gd name="connsiteY15" fmla="*/ 924103 h 1001115"/>
              <a:gd name="connsiteX16" fmla="*/ 218658 w 1054427"/>
              <a:gd name="connsiteY16" fmla="*/ 985913 h 1001115"/>
              <a:gd name="connsiteX17" fmla="*/ 60575 w 1054427"/>
              <a:gd name="connsiteY17" fmla="*/ 956702 h 1001115"/>
              <a:gd name="connsiteX18" fmla="*/ 0 w 1054427"/>
              <a:gd name="connsiteY18" fmla="*/ 930341 h 1001115"/>
              <a:gd name="connsiteX19" fmla="*/ 3822 w 1054427"/>
              <a:gd name="connsiteY19" fmla="*/ 258284 h 1001115"/>
              <a:gd name="connsiteX20" fmla="*/ 61384 w 1054427"/>
              <a:gd name="connsiteY20" fmla="*/ 303903 h 1001115"/>
              <a:gd name="connsiteX21" fmla="*/ 150611 w 1054427"/>
              <a:gd name="connsiteY21" fmla="*/ 340881 h 1001115"/>
              <a:gd name="connsiteX22" fmla="*/ 406061 w 1054427"/>
              <a:gd name="connsiteY22" fmla="*/ 332441 h 1001115"/>
              <a:gd name="connsiteX23" fmla="*/ 419530 w 1054427"/>
              <a:gd name="connsiteY23" fmla="*/ 247836 h 1001115"/>
              <a:gd name="connsiteX24" fmla="*/ 319398 w 1054427"/>
              <a:gd name="connsiteY24" fmla="*/ 168957 h 1001115"/>
              <a:gd name="connsiteX25" fmla="*/ 333075 w 1054427"/>
              <a:gd name="connsiteY25" fmla="*/ 84524 h 1001115"/>
              <a:gd name="connsiteX26" fmla="*/ 417368 w 1054427"/>
              <a:gd name="connsiteY26" fmla="*/ 31344 h 1001115"/>
              <a:gd name="connsiteX27" fmla="*/ 520501 w 1054427"/>
              <a:gd name="connsiteY27" fmla="*/ 7620 h 1001115"/>
              <a:gd name="connsiteX0" fmla="*/ 520501 w 1054025"/>
              <a:gd name="connsiteY0" fmla="*/ 7620 h 1001115"/>
              <a:gd name="connsiteX1" fmla="*/ 643683 w 1054025"/>
              <a:gd name="connsiteY1" fmla="*/ 180 h 1001115"/>
              <a:gd name="connsiteX2" fmla="*/ 725733 w 1054025"/>
              <a:gd name="connsiteY2" fmla="*/ 13592 h 1001115"/>
              <a:gd name="connsiteX3" fmla="*/ 786737 w 1054025"/>
              <a:gd name="connsiteY3" fmla="*/ 44310 h 1001115"/>
              <a:gd name="connsiteX4" fmla="*/ 817510 w 1054025"/>
              <a:gd name="connsiteY4" fmla="*/ 86037 h 1001115"/>
              <a:gd name="connsiteX5" fmla="*/ 791947 w 1054025"/>
              <a:gd name="connsiteY5" fmla="*/ 131839 h 1001115"/>
              <a:gd name="connsiteX6" fmla="*/ 763009 w 1054025"/>
              <a:gd name="connsiteY6" fmla="*/ 170823 h 1001115"/>
              <a:gd name="connsiteX7" fmla="*/ 801399 w 1054025"/>
              <a:gd name="connsiteY7" fmla="*/ 243824 h 1001115"/>
              <a:gd name="connsiteX8" fmla="*/ 959535 w 1054025"/>
              <a:gd name="connsiteY8" fmla="*/ 278638 h 1001115"/>
              <a:gd name="connsiteX9" fmla="*/ 1038603 w 1054025"/>
              <a:gd name="connsiteY9" fmla="*/ 220614 h 1001115"/>
              <a:gd name="connsiteX10" fmla="*/ 1053507 w 1054025"/>
              <a:gd name="connsiteY10" fmla="*/ 185644 h 1001115"/>
              <a:gd name="connsiteX11" fmla="*/ 1053374 w 1054025"/>
              <a:gd name="connsiteY11" fmla="*/ 923262 h 1001115"/>
              <a:gd name="connsiteX12" fmla="*/ 777370 w 1054025"/>
              <a:gd name="connsiteY12" fmla="*/ 988438 h 1001115"/>
              <a:gd name="connsiteX13" fmla="*/ 524793 w 1054025"/>
              <a:gd name="connsiteY13" fmla="*/ 845708 h 1001115"/>
              <a:gd name="connsiteX14" fmla="*/ 332541 w 1054025"/>
              <a:gd name="connsiteY14" fmla="*/ 853208 h 1001115"/>
              <a:gd name="connsiteX15" fmla="*/ 281238 w 1054025"/>
              <a:gd name="connsiteY15" fmla="*/ 924103 h 1001115"/>
              <a:gd name="connsiteX16" fmla="*/ 218658 w 1054025"/>
              <a:gd name="connsiteY16" fmla="*/ 985913 h 1001115"/>
              <a:gd name="connsiteX17" fmla="*/ 60575 w 1054025"/>
              <a:gd name="connsiteY17" fmla="*/ 956702 h 1001115"/>
              <a:gd name="connsiteX18" fmla="*/ 0 w 1054025"/>
              <a:gd name="connsiteY18" fmla="*/ 930341 h 1001115"/>
              <a:gd name="connsiteX19" fmla="*/ 3822 w 1054025"/>
              <a:gd name="connsiteY19" fmla="*/ 258284 h 1001115"/>
              <a:gd name="connsiteX20" fmla="*/ 61384 w 1054025"/>
              <a:gd name="connsiteY20" fmla="*/ 303903 h 1001115"/>
              <a:gd name="connsiteX21" fmla="*/ 150611 w 1054025"/>
              <a:gd name="connsiteY21" fmla="*/ 340881 h 1001115"/>
              <a:gd name="connsiteX22" fmla="*/ 406061 w 1054025"/>
              <a:gd name="connsiteY22" fmla="*/ 332441 h 1001115"/>
              <a:gd name="connsiteX23" fmla="*/ 419530 w 1054025"/>
              <a:gd name="connsiteY23" fmla="*/ 247836 h 1001115"/>
              <a:gd name="connsiteX24" fmla="*/ 319398 w 1054025"/>
              <a:gd name="connsiteY24" fmla="*/ 168957 h 1001115"/>
              <a:gd name="connsiteX25" fmla="*/ 333075 w 1054025"/>
              <a:gd name="connsiteY25" fmla="*/ 84524 h 1001115"/>
              <a:gd name="connsiteX26" fmla="*/ 417368 w 1054025"/>
              <a:gd name="connsiteY26" fmla="*/ 31344 h 1001115"/>
              <a:gd name="connsiteX27" fmla="*/ 520501 w 1054025"/>
              <a:gd name="connsiteY27" fmla="*/ 7620 h 1001115"/>
              <a:gd name="connsiteX0" fmla="*/ 520501 w 1053912"/>
              <a:gd name="connsiteY0" fmla="*/ 7620 h 1001115"/>
              <a:gd name="connsiteX1" fmla="*/ 643683 w 1053912"/>
              <a:gd name="connsiteY1" fmla="*/ 180 h 1001115"/>
              <a:gd name="connsiteX2" fmla="*/ 725733 w 1053912"/>
              <a:gd name="connsiteY2" fmla="*/ 13592 h 1001115"/>
              <a:gd name="connsiteX3" fmla="*/ 786737 w 1053912"/>
              <a:gd name="connsiteY3" fmla="*/ 44310 h 1001115"/>
              <a:gd name="connsiteX4" fmla="*/ 817510 w 1053912"/>
              <a:gd name="connsiteY4" fmla="*/ 86037 h 1001115"/>
              <a:gd name="connsiteX5" fmla="*/ 791947 w 1053912"/>
              <a:gd name="connsiteY5" fmla="*/ 131839 h 1001115"/>
              <a:gd name="connsiteX6" fmla="*/ 763009 w 1053912"/>
              <a:gd name="connsiteY6" fmla="*/ 170823 h 1001115"/>
              <a:gd name="connsiteX7" fmla="*/ 801399 w 1053912"/>
              <a:gd name="connsiteY7" fmla="*/ 243824 h 1001115"/>
              <a:gd name="connsiteX8" fmla="*/ 959535 w 1053912"/>
              <a:gd name="connsiteY8" fmla="*/ 278638 h 1001115"/>
              <a:gd name="connsiteX9" fmla="*/ 1038603 w 1053912"/>
              <a:gd name="connsiteY9" fmla="*/ 220614 h 1001115"/>
              <a:gd name="connsiteX10" fmla="*/ 1052588 w 1053912"/>
              <a:gd name="connsiteY10" fmla="*/ 185644 h 1001115"/>
              <a:gd name="connsiteX11" fmla="*/ 1053374 w 1053912"/>
              <a:gd name="connsiteY11" fmla="*/ 923262 h 1001115"/>
              <a:gd name="connsiteX12" fmla="*/ 777370 w 1053912"/>
              <a:gd name="connsiteY12" fmla="*/ 988438 h 1001115"/>
              <a:gd name="connsiteX13" fmla="*/ 524793 w 1053912"/>
              <a:gd name="connsiteY13" fmla="*/ 845708 h 1001115"/>
              <a:gd name="connsiteX14" fmla="*/ 332541 w 1053912"/>
              <a:gd name="connsiteY14" fmla="*/ 853208 h 1001115"/>
              <a:gd name="connsiteX15" fmla="*/ 281238 w 1053912"/>
              <a:gd name="connsiteY15" fmla="*/ 924103 h 1001115"/>
              <a:gd name="connsiteX16" fmla="*/ 218658 w 1053912"/>
              <a:gd name="connsiteY16" fmla="*/ 985913 h 1001115"/>
              <a:gd name="connsiteX17" fmla="*/ 60575 w 1053912"/>
              <a:gd name="connsiteY17" fmla="*/ 956702 h 1001115"/>
              <a:gd name="connsiteX18" fmla="*/ 0 w 1053912"/>
              <a:gd name="connsiteY18" fmla="*/ 930341 h 1001115"/>
              <a:gd name="connsiteX19" fmla="*/ 3822 w 1053912"/>
              <a:gd name="connsiteY19" fmla="*/ 258284 h 1001115"/>
              <a:gd name="connsiteX20" fmla="*/ 61384 w 1053912"/>
              <a:gd name="connsiteY20" fmla="*/ 303903 h 1001115"/>
              <a:gd name="connsiteX21" fmla="*/ 150611 w 1053912"/>
              <a:gd name="connsiteY21" fmla="*/ 340881 h 1001115"/>
              <a:gd name="connsiteX22" fmla="*/ 406061 w 1053912"/>
              <a:gd name="connsiteY22" fmla="*/ 332441 h 1001115"/>
              <a:gd name="connsiteX23" fmla="*/ 419530 w 1053912"/>
              <a:gd name="connsiteY23" fmla="*/ 247836 h 1001115"/>
              <a:gd name="connsiteX24" fmla="*/ 319398 w 1053912"/>
              <a:gd name="connsiteY24" fmla="*/ 168957 h 1001115"/>
              <a:gd name="connsiteX25" fmla="*/ 333075 w 1053912"/>
              <a:gd name="connsiteY25" fmla="*/ 84524 h 1001115"/>
              <a:gd name="connsiteX26" fmla="*/ 417368 w 1053912"/>
              <a:gd name="connsiteY26" fmla="*/ 31344 h 1001115"/>
              <a:gd name="connsiteX27" fmla="*/ 520501 w 1053912"/>
              <a:gd name="connsiteY27" fmla="*/ 7620 h 1001115"/>
              <a:gd name="connsiteX0" fmla="*/ 520501 w 1054025"/>
              <a:gd name="connsiteY0" fmla="*/ 7620 h 1001115"/>
              <a:gd name="connsiteX1" fmla="*/ 643683 w 1054025"/>
              <a:gd name="connsiteY1" fmla="*/ 180 h 1001115"/>
              <a:gd name="connsiteX2" fmla="*/ 725733 w 1054025"/>
              <a:gd name="connsiteY2" fmla="*/ 13592 h 1001115"/>
              <a:gd name="connsiteX3" fmla="*/ 786737 w 1054025"/>
              <a:gd name="connsiteY3" fmla="*/ 44310 h 1001115"/>
              <a:gd name="connsiteX4" fmla="*/ 817510 w 1054025"/>
              <a:gd name="connsiteY4" fmla="*/ 86037 h 1001115"/>
              <a:gd name="connsiteX5" fmla="*/ 791947 w 1054025"/>
              <a:gd name="connsiteY5" fmla="*/ 131839 h 1001115"/>
              <a:gd name="connsiteX6" fmla="*/ 763009 w 1054025"/>
              <a:gd name="connsiteY6" fmla="*/ 170823 h 1001115"/>
              <a:gd name="connsiteX7" fmla="*/ 801399 w 1054025"/>
              <a:gd name="connsiteY7" fmla="*/ 243824 h 1001115"/>
              <a:gd name="connsiteX8" fmla="*/ 959535 w 1054025"/>
              <a:gd name="connsiteY8" fmla="*/ 278638 h 1001115"/>
              <a:gd name="connsiteX9" fmla="*/ 1038603 w 1054025"/>
              <a:gd name="connsiteY9" fmla="*/ 220614 h 1001115"/>
              <a:gd name="connsiteX10" fmla="*/ 1053507 w 1054025"/>
              <a:gd name="connsiteY10" fmla="*/ 184382 h 1001115"/>
              <a:gd name="connsiteX11" fmla="*/ 1053374 w 1054025"/>
              <a:gd name="connsiteY11" fmla="*/ 923262 h 1001115"/>
              <a:gd name="connsiteX12" fmla="*/ 777370 w 1054025"/>
              <a:gd name="connsiteY12" fmla="*/ 988438 h 1001115"/>
              <a:gd name="connsiteX13" fmla="*/ 524793 w 1054025"/>
              <a:gd name="connsiteY13" fmla="*/ 845708 h 1001115"/>
              <a:gd name="connsiteX14" fmla="*/ 332541 w 1054025"/>
              <a:gd name="connsiteY14" fmla="*/ 853208 h 1001115"/>
              <a:gd name="connsiteX15" fmla="*/ 281238 w 1054025"/>
              <a:gd name="connsiteY15" fmla="*/ 924103 h 1001115"/>
              <a:gd name="connsiteX16" fmla="*/ 218658 w 1054025"/>
              <a:gd name="connsiteY16" fmla="*/ 985913 h 1001115"/>
              <a:gd name="connsiteX17" fmla="*/ 60575 w 1054025"/>
              <a:gd name="connsiteY17" fmla="*/ 956702 h 1001115"/>
              <a:gd name="connsiteX18" fmla="*/ 0 w 1054025"/>
              <a:gd name="connsiteY18" fmla="*/ 930341 h 1001115"/>
              <a:gd name="connsiteX19" fmla="*/ 3822 w 1054025"/>
              <a:gd name="connsiteY19" fmla="*/ 258284 h 1001115"/>
              <a:gd name="connsiteX20" fmla="*/ 61384 w 1054025"/>
              <a:gd name="connsiteY20" fmla="*/ 303903 h 1001115"/>
              <a:gd name="connsiteX21" fmla="*/ 150611 w 1054025"/>
              <a:gd name="connsiteY21" fmla="*/ 340881 h 1001115"/>
              <a:gd name="connsiteX22" fmla="*/ 406061 w 1054025"/>
              <a:gd name="connsiteY22" fmla="*/ 332441 h 1001115"/>
              <a:gd name="connsiteX23" fmla="*/ 419530 w 1054025"/>
              <a:gd name="connsiteY23" fmla="*/ 247836 h 1001115"/>
              <a:gd name="connsiteX24" fmla="*/ 319398 w 1054025"/>
              <a:gd name="connsiteY24" fmla="*/ 168957 h 1001115"/>
              <a:gd name="connsiteX25" fmla="*/ 333075 w 1054025"/>
              <a:gd name="connsiteY25" fmla="*/ 84524 h 1001115"/>
              <a:gd name="connsiteX26" fmla="*/ 417368 w 1054025"/>
              <a:gd name="connsiteY26" fmla="*/ 31344 h 1001115"/>
              <a:gd name="connsiteX27" fmla="*/ 520501 w 1054025"/>
              <a:gd name="connsiteY27" fmla="*/ 7620 h 1001115"/>
              <a:gd name="connsiteX0" fmla="*/ 520501 w 1053834"/>
              <a:gd name="connsiteY0" fmla="*/ 7620 h 1001115"/>
              <a:gd name="connsiteX1" fmla="*/ 643683 w 1053834"/>
              <a:gd name="connsiteY1" fmla="*/ 180 h 1001115"/>
              <a:gd name="connsiteX2" fmla="*/ 725733 w 1053834"/>
              <a:gd name="connsiteY2" fmla="*/ 13592 h 1001115"/>
              <a:gd name="connsiteX3" fmla="*/ 786737 w 1053834"/>
              <a:gd name="connsiteY3" fmla="*/ 44310 h 1001115"/>
              <a:gd name="connsiteX4" fmla="*/ 817510 w 1053834"/>
              <a:gd name="connsiteY4" fmla="*/ 86037 h 1001115"/>
              <a:gd name="connsiteX5" fmla="*/ 791947 w 1053834"/>
              <a:gd name="connsiteY5" fmla="*/ 131839 h 1001115"/>
              <a:gd name="connsiteX6" fmla="*/ 763009 w 1053834"/>
              <a:gd name="connsiteY6" fmla="*/ 170823 h 1001115"/>
              <a:gd name="connsiteX7" fmla="*/ 801399 w 1053834"/>
              <a:gd name="connsiteY7" fmla="*/ 243824 h 1001115"/>
              <a:gd name="connsiteX8" fmla="*/ 959535 w 1053834"/>
              <a:gd name="connsiteY8" fmla="*/ 278638 h 1001115"/>
              <a:gd name="connsiteX9" fmla="*/ 1038603 w 1053834"/>
              <a:gd name="connsiteY9" fmla="*/ 220614 h 1001115"/>
              <a:gd name="connsiteX10" fmla="*/ 1051668 w 1053834"/>
              <a:gd name="connsiteY10" fmla="*/ 185645 h 1001115"/>
              <a:gd name="connsiteX11" fmla="*/ 1053374 w 1053834"/>
              <a:gd name="connsiteY11" fmla="*/ 923262 h 1001115"/>
              <a:gd name="connsiteX12" fmla="*/ 777370 w 1053834"/>
              <a:gd name="connsiteY12" fmla="*/ 988438 h 1001115"/>
              <a:gd name="connsiteX13" fmla="*/ 524793 w 1053834"/>
              <a:gd name="connsiteY13" fmla="*/ 845708 h 1001115"/>
              <a:gd name="connsiteX14" fmla="*/ 332541 w 1053834"/>
              <a:gd name="connsiteY14" fmla="*/ 853208 h 1001115"/>
              <a:gd name="connsiteX15" fmla="*/ 281238 w 1053834"/>
              <a:gd name="connsiteY15" fmla="*/ 924103 h 1001115"/>
              <a:gd name="connsiteX16" fmla="*/ 218658 w 1053834"/>
              <a:gd name="connsiteY16" fmla="*/ 985913 h 1001115"/>
              <a:gd name="connsiteX17" fmla="*/ 60575 w 1053834"/>
              <a:gd name="connsiteY17" fmla="*/ 956702 h 1001115"/>
              <a:gd name="connsiteX18" fmla="*/ 0 w 1053834"/>
              <a:gd name="connsiteY18" fmla="*/ 930341 h 1001115"/>
              <a:gd name="connsiteX19" fmla="*/ 3822 w 1053834"/>
              <a:gd name="connsiteY19" fmla="*/ 258284 h 1001115"/>
              <a:gd name="connsiteX20" fmla="*/ 61384 w 1053834"/>
              <a:gd name="connsiteY20" fmla="*/ 303903 h 1001115"/>
              <a:gd name="connsiteX21" fmla="*/ 150611 w 1053834"/>
              <a:gd name="connsiteY21" fmla="*/ 340881 h 1001115"/>
              <a:gd name="connsiteX22" fmla="*/ 406061 w 1053834"/>
              <a:gd name="connsiteY22" fmla="*/ 332441 h 1001115"/>
              <a:gd name="connsiteX23" fmla="*/ 419530 w 1053834"/>
              <a:gd name="connsiteY23" fmla="*/ 247836 h 1001115"/>
              <a:gd name="connsiteX24" fmla="*/ 319398 w 1053834"/>
              <a:gd name="connsiteY24" fmla="*/ 168957 h 1001115"/>
              <a:gd name="connsiteX25" fmla="*/ 333075 w 1053834"/>
              <a:gd name="connsiteY25" fmla="*/ 84524 h 1001115"/>
              <a:gd name="connsiteX26" fmla="*/ 417368 w 1053834"/>
              <a:gd name="connsiteY26" fmla="*/ 31344 h 1001115"/>
              <a:gd name="connsiteX27" fmla="*/ 520501 w 1053834"/>
              <a:gd name="connsiteY27" fmla="*/ 7620 h 1001115"/>
              <a:gd name="connsiteX0" fmla="*/ 520501 w 1054427"/>
              <a:gd name="connsiteY0" fmla="*/ 7620 h 1001115"/>
              <a:gd name="connsiteX1" fmla="*/ 643683 w 1054427"/>
              <a:gd name="connsiteY1" fmla="*/ 180 h 1001115"/>
              <a:gd name="connsiteX2" fmla="*/ 725733 w 1054427"/>
              <a:gd name="connsiteY2" fmla="*/ 13592 h 1001115"/>
              <a:gd name="connsiteX3" fmla="*/ 786737 w 1054427"/>
              <a:gd name="connsiteY3" fmla="*/ 44310 h 1001115"/>
              <a:gd name="connsiteX4" fmla="*/ 817510 w 1054427"/>
              <a:gd name="connsiteY4" fmla="*/ 86037 h 1001115"/>
              <a:gd name="connsiteX5" fmla="*/ 791947 w 1054427"/>
              <a:gd name="connsiteY5" fmla="*/ 131839 h 1001115"/>
              <a:gd name="connsiteX6" fmla="*/ 763009 w 1054427"/>
              <a:gd name="connsiteY6" fmla="*/ 170823 h 1001115"/>
              <a:gd name="connsiteX7" fmla="*/ 801399 w 1054427"/>
              <a:gd name="connsiteY7" fmla="*/ 243824 h 1001115"/>
              <a:gd name="connsiteX8" fmla="*/ 959535 w 1054427"/>
              <a:gd name="connsiteY8" fmla="*/ 278638 h 1001115"/>
              <a:gd name="connsiteX9" fmla="*/ 1038603 w 1054427"/>
              <a:gd name="connsiteY9" fmla="*/ 220614 h 1001115"/>
              <a:gd name="connsiteX10" fmla="*/ 1054427 w 1054427"/>
              <a:gd name="connsiteY10" fmla="*/ 184383 h 1001115"/>
              <a:gd name="connsiteX11" fmla="*/ 1053374 w 1054427"/>
              <a:gd name="connsiteY11" fmla="*/ 923262 h 1001115"/>
              <a:gd name="connsiteX12" fmla="*/ 777370 w 1054427"/>
              <a:gd name="connsiteY12" fmla="*/ 988438 h 1001115"/>
              <a:gd name="connsiteX13" fmla="*/ 524793 w 1054427"/>
              <a:gd name="connsiteY13" fmla="*/ 845708 h 1001115"/>
              <a:gd name="connsiteX14" fmla="*/ 332541 w 1054427"/>
              <a:gd name="connsiteY14" fmla="*/ 853208 h 1001115"/>
              <a:gd name="connsiteX15" fmla="*/ 281238 w 1054427"/>
              <a:gd name="connsiteY15" fmla="*/ 924103 h 1001115"/>
              <a:gd name="connsiteX16" fmla="*/ 218658 w 1054427"/>
              <a:gd name="connsiteY16" fmla="*/ 985913 h 1001115"/>
              <a:gd name="connsiteX17" fmla="*/ 60575 w 1054427"/>
              <a:gd name="connsiteY17" fmla="*/ 956702 h 1001115"/>
              <a:gd name="connsiteX18" fmla="*/ 0 w 1054427"/>
              <a:gd name="connsiteY18" fmla="*/ 930341 h 1001115"/>
              <a:gd name="connsiteX19" fmla="*/ 3822 w 1054427"/>
              <a:gd name="connsiteY19" fmla="*/ 258284 h 1001115"/>
              <a:gd name="connsiteX20" fmla="*/ 61384 w 1054427"/>
              <a:gd name="connsiteY20" fmla="*/ 303903 h 1001115"/>
              <a:gd name="connsiteX21" fmla="*/ 150611 w 1054427"/>
              <a:gd name="connsiteY21" fmla="*/ 340881 h 1001115"/>
              <a:gd name="connsiteX22" fmla="*/ 406061 w 1054427"/>
              <a:gd name="connsiteY22" fmla="*/ 332441 h 1001115"/>
              <a:gd name="connsiteX23" fmla="*/ 419530 w 1054427"/>
              <a:gd name="connsiteY23" fmla="*/ 247836 h 1001115"/>
              <a:gd name="connsiteX24" fmla="*/ 319398 w 1054427"/>
              <a:gd name="connsiteY24" fmla="*/ 168957 h 1001115"/>
              <a:gd name="connsiteX25" fmla="*/ 333075 w 1054427"/>
              <a:gd name="connsiteY25" fmla="*/ 84524 h 1001115"/>
              <a:gd name="connsiteX26" fmla="*/ 417368 w 1054427"/>
              <a:gd name="connsiteY26" fmla="*/ 31344 h 1001115"/>
              <a:gd name="connsiteX27" fmla="*/ 520501 w 1054427"/>
              <a:gd name="connsiteY27" fmla="*/ 7620 h 1001115"/>
              <a:gd name="connsiteX0" fmla="*/ 520501 w 1053912"/>
              <a:gd name="connsiteY0" fmla="*/ 7620 h 1001115"/>
              <a:gd name="connsiteX1" fmla="*/ 643683 w 1053912"/>
              <a:gd name="connsiteY1" fmla="*/ 180 h 1001115"/>
              <a:gd name="connsiteX2" fmla="*/ 725733 w 1053912"/>
              <a:gd name="connsiteY2" fmla="*/ 13592 h 1001115"/>
              <a:gd name="connsiteX3" fmla="*/ 786737 w 1053912"/>
              <a:gd name="connsiteY3" fmla="*/ 44310 h 1001115"/>
              <a:gd name="connsiteX4" fmla="*/ 817510 w 1053912"/>
              <a:gd name="connsiteY4" fmla="*/ 86037 h 1001115"/>
              <a:gd name="connsiteX5" fmla="*/ 791947 w 1053912"/>
              <a:gd name="connsiteY5" fmla="*/ 131839 h 1001115"/>
              <a:gd name="connsiteX6" fmla="*/ 763009 w 1053912"/>
              <a:gd name="connsiteY6" fmla="*/ 170823 h 1001115"/>
              <a:gd name="connsiteX7" fmla="*/ 801399 w 1053912"/>
              <a:gd name="connsiteY7" fmla="*/ 243824 h 1001115"/>
              <a:gd name="connsiteX8" fmla="*/ 959535 w 1053912"/>
              <a:gd name="connsiteY8" fmla="*/ 278638 h 1001115"/>
              <a:gd name="connsiteX9" fmla="*/ 1038603 w 1053912"/>
              <a:gd name="connsiteY9" fmla="*/ 220614 h 1001115"/>
              <a:gd name="connsiteX10" fmla="*/ 1052588 w 1053912"/>
              <a:gd name="connsiteY10" fmla="*/ 181858 h 1001115"/>
              <a:gd name="connsiteX11" fmla="*/ 1053374 w 1053912"/>
              <a:gd name="connsiteY11" fmla="*/ 923262 h 1001115"/>
              <a:gd name="connsiteX12" fmla="*/ 777370 w 1053912"/>
              <a:gd name="connsiteY12" fmla="*/ 988438 h 1001115"/>
              <a:gd name="connsiteX13" fmla="*/ 524793 w 1053912"/>
              <a:gd name="connsiteY13" fmla="*/ 845708 h 1001115"/>
              <a:gd name="connsiteX14" fmla="*/ 332541 w 1053912"/>
              <a:gd name="connsiteY14" fmla="*/ 853208 h 1001115"/>
              <a:gd name="connsiteX15" fmla="*/ 281238 w 1053912"/>
              <a:gd name="connsiteY15" fmla="*/ 924103 h 1001115"/>
              <a:gd name="connsiteX16" fmla="*/ 218658 w 1053912"/>
              <a:gd name="connsiteY16" fmla="*/ 985913 h 1001115"/>
              <a:gd name="connsiteX17" fmla="*/ 60575 w 1053912"/>
              <a:gd name="connsiteY17" fmla="*/ 956702 h 1001115"/>
              <a:gd name="connsiteX18" fmla="*/ 0 w 1053912"/>
              <a:gd name="connsiteY18" fmla="*/ 930341 h 1001115"/>
              <a:gd name="connsiteX19" fmla="*/ 3822 w 1053912"/>
              <a:gd name="connsiteY19" fmla="*/ 258284 h 1001115"/>
              <a:gd name="connsiteX20" fmla="*/ 61384 w 1053912"/>
              <a:gd name="connsiteY20" fmla="*/ 303903 h 1001115"/>
              <a:gd name="connsiteX21" fmla="*/ 150611 w 1053912"/>
              <a:gd name="connsiteY21" fmla="*/ 340881 h 1001115"/>
              <a:gd name="connsiteX22" fmla="*/ 406061 w 1053912"/>
              <a:gd name="connsiteY22" fmla="*/ 332441 h 1001115"/>
              <a:gd name="connsiteX23" fmla="*/ 419530 w 1053912"/>
              <a:gd name="connsiteY23" fmla="*/ 247836 h 1001115"/>
              <a:gd name="connsiteX24" fmla="*/ 319398 w 1053912"/>
              <a:gd name="connsiteY24" fmla="*/ 168957 h 1001115"/>
              <a:gd name="connsiteX25" fmla="*/ 333075 w 1053912"/>
              <a:gd name="connsiteY25" fmla="*/ 84524 h 1001115"/>
              <a:gd name="connsiteX26" fmla="*/ 417368 w 1053912"/>
              <a:gd name="connsiteY26" fmla="*/ 31344 h 1001115"/>
              <a:gd name="connsiteX27" fmla="*/ 520501 w 1053912"/>
              <a:gd name="connsiteY27" fmla="*/ 7620 h 1001115"/>
              <a:gd name="connsiteX0" fmla="*/ 520501 w 1054025"/>
              <a:gd name="connsiteY0" fmla="*/ 7620 h 1001115"/>
              <a:gd name="connsiteX1" fmla="*/ 643683 w 1054025"/>
              <a:gd name="connsiteY1" fmla="*/ 180 h 1001115"/>
              <a:gd name="connsiteX2" fmla="*/ 725733 w 1054025"/>
              <a:gd name="connsiteY2" fmla="*/ 13592 h 1001115"/>
              <a:gd name="connsiteX3" fmla="*/ 786737 w 1054025"/>
              <a:gd name="connsiteY3" fmla="*/ 44310 h 1001115"/>
              <a:gd name="connsiteX4" fmla="*/ 817510 w 1054025"/>
              <a:gd name="connsiteY4" fmla="*/ 86037 h 1001115"/>
              <a:gd name="connsiteX5" fmla="*/ 791947 w 1054025"/>
              <a:gd name="connsiteY5" fmla="*/ 131839 h 1001115"/>
              <a:gd name="connsiteX6" fmla="*/ 763009 w 1054025"/>
              <a:gd name="connsiteY6" fmla="*/ 170823 h 1001115"/>
              <a:gd name="connsiteX7" fmla="*/ 801399 w 1054025"/>
              <a:gd name="connsiteY7" fmla="*/ 243824 h 1001115"/>
              <a:gd name="connsiteX8" fmla="*/ 959535 w 1054025"/>
              <a:gd name="connsiteY8" fmla="*/ 278638 h 1001115"/>
              <a:gd name="connsiteX9" fmla="*/ 1038603 w 1054025"/>
              <a:gd name="connsiteY9" fmla="*/ 220614 h 1001115"/>
              <a:gd name="connsiteX10" fmla="*/ 1053507 w 1054025"/>
              <a:gd name="connsiteY10" fmla="*/ 184383 h 1001115"/>
              <a:gd name="connsiteX11" fmla="*/ 1053374 w 1054025"/>
              <a:gd name="connsiteY11" fmla="*/ 923262 h 1001115"/>
              <a:gd name="connsiteX12" fmla="*/ 777370 w 1054025"/>
              <a:gd name="connsiteY12" fmla="*/ 988438 h 1001115"/>
              <a:gd name="connsiteX13" fmla="*/ 524793 w 1054025"/>
              <a:gd name="connsiteY13" fmla="*/ 845708 h 1001115"/>
              <a:gd name="connsiteX14" fmla="*/ 332541 w 1054025"/>
              <a:gd name="connsiteY14" fmla="*/ 853208 h 1001115"/>
              <a:gd name="connsiteX15" fmla="*/ 281238 w 1054025"/>
              <a:gd name="connsiteY15" fmla="*/ 924103 h 1001115"/>
              <a:gd name="connsiteX16" fmla="*/ 218658 w 1054025"/>
              <a:gd name="connsiteY16" fmla="*/ 985913 h 1001115"/>
              <a:gd name="connsiteX17" fmla="*/ 60575 w 1054025"/>
              <a:gd name="connsiteY17" fmla="*/ 956702 h 1001115"/>
              <a:gd name="connsiteX18" fmla="*/ 0 w 1054025"/>
              <a:gd name="connsiteY18" fmla="*/ 930341 h 1001115"/>
              <a:gd name="connsiteX19" fmla="*/ 3822 w 1054025"/>
              <a:gd name="connsiteY19" fmla="*/ 258284 h 1001115"/>
              <a:gd name="connsiteX20" fmla="*/ 61384 w 1054025"/>
              <a:gd name="connsiteY20" fmla="*/ 303903 h 1001115"/>
              <a:gd name="connsiteX21" fmla="*/ 150611 w 1054025"/>
              <a:gd name="connsiteY21" fmla="*/ 340881 h 1001115"/>
              <a:gd name="connsiteX22" fmla="*/ 406061 w 1054025"/>
              <a:gd name="connsiteY22" fmla="*/ 332441 h 1001115"/>
              <a:gd name="connsiteX23" fmla="*/ 419530 w 1054025"/>
              <a:gd name="connsiteY23" fmla="*/ 247836 h 1001115"/>
              <a:gd name="connsiteX24" fmla="*/ 319398 w 1054025"/>
              <a:gd name="connsiteY24" fmla="*/ 168957 h 1001115"/>
              <a:gd name="connsiteX25" fmla="*/ 333075 w 1054025"/>
              <a:gd name="connsiteY25" fmla="*/ 84524 h 1001115"/>
              <a:gd name="connsiteX26" fmla="*/ 417368 w 1054025"/>
              <a:gd name="connsiteY26" fmla="*/ 31344 h 1001115"/>
              <a:gd name="connsiteX27" fmla="*/ 520501 w 1054025"/>
              <a:gd name="connsiteY27" fmla="*/ 7620 h 1001115"/>
              <a:gd name="connsiteX0" fmla="*/ 520501 w 1054025"/>
              <a:gd name="connsiteY0" fmla="*/ 7620 h 1001115"/>
              <a:gd name="connsiteX1" fmla="*/ 643683 w 1054025"/>
              <a:gd name="connsiteY1" fmla="*/ 180 h 1001115"/>
              <a:gd name="connsiteX2" fmla="*/ 725733 w 1054025"/>
              <a:gd name="connsiteY2" fmla="*/ 13592 h 1001115"/>
              <a:gd name="connsiteX3" fmla="*/ 786737 w 1054025"/>
              <a:gd name="connsiteY3" fmla="*/ 44310 h 1001115"/>
              <a:gd name="connsiteX4" fmla="*/ 817510 w 1054025"/>
              <a:gd name="connsiteY4" fmla="*/ 86037 h 1001115"/>
              <a:gd name="connsiteX5" fmla="*/ 791947 w 1054025"/>
              <a:gd name="connsiteY5" fmla="*/ 131839 h 1001115"/>
              <a:gd name="connsiteX6" fmla="*/ 763009 w 1054025"/>
              <a:gd name="connsiteY6" fmla="*/ 170823 h 1001115"/>
              <a:gd name="connsiteX7" fmla="*/ 801399 w 1054025"/>
              <a:gd name="connsiteY7" fmla="*/ 243824 h 1001115"/>
              <a:gd name="connsiteX8" fmla="*/ 959535 w 1054025"/>
              <a:gd name="connsiteY8" fmla="*/ 278638 h 1001115"/>
              <a:gd name="connsiteX9" fmla="*/ 1038603 w 1054025"/>
              <a:gd name="connsiteY9" fmla="*/ 220614 h 1001115"/>
              <a:gd name="connsiteX10" fmla="*/ 1053507 w 1054025"/>
              <a:gd name="connsiteY10" fmla="*/ 188171 h 1001115"/>
              <a:gd name="connsiteX11" fmla="*/ 1053374 w 1054025"/>
              <a:gd name="connsiteY11" fmla="*/ 923262 h 1001115"/>
              <a:gd name="connsiteX12" fmla="*/ 777370 w 1054025"/>
              <a:gd name="connsiteY12" fmla="*/ 988438 h 1001115"/>
              <a:gd name="connsiteX13" fmla="*/ 524793 w 1054025"/>
              <a:gd name="connsiteY13" fmla="*/ 845708 h 1001115"/>
              <a:gd name="connsiteX14" fmla="*/ 332541 w 1054025"/>
              <a:gd name="connsiteY14" fmla="*/ 853208 h 1001115"/>
              <a:gd name="connsiteX15" fmla="*/ 281238 w 1054025"/>
              <a:gd name="connsiteY15" fmla="*/ 924103 h 1001115"/>
              <a:gd name="connsiteX16" fmla="*/ 218658 w 1054025"/>
              <a:gd name="connsiteY16" fmla="*/ 985913 h 1001115"/>
              <a:gd name="connsiteX17" fmla="*/ 60575 w 1054025"/>
              <a:gd name="connsiteY17" fmla="*/ 956702 h 1001115"/>
              <a:gd name="connsiteX18" fmla="*/ 0 w 1054025"/>
              <a:gd name="connsiteY18" fmla="*/ 930341 h 1001115"/>
              <a:gd name="connsiteX19" fmla="*/ 3822 w 1054025"/>
              <a:gd name="connsiteY19" fmla="*/ 258284 h 1001115"/>
              <a:gd name="connsiteX20" fmla="*/ 61384 w 1054025"/>
              <a:gd name="connsiteY20" fmla="*/ 303903 h 1001115"/>
              <a:gd name="connsiteX21" fmla="*/ 150611 w 1054025"/>
              <a:gd name="connsiteY21" fmla="*/ 340881 h 1001115"/>
              <a:gd name="connsiteX22" fmla="*/ 406061 w 1054025"/>
              <a:gd name="connsiteY22" fmla="*/ 332441 h 1001115"/>
              <a:gd name="connsiteX23" fmla="*/ 419530 w 1054025"/>
              <a:gd name="connsiteY23" fmla="*/ 247836 h 1001115"/>
              <a:gd name="connsiteX24" fmla="*/ 319398 w 1054025"/>
              <a:gd name="connsiteY24" fmla="*/ 168957 h 1001115"/>
              <a:gd name="connsiteX25" fmla="*/ 333075 w 1054025"/>
              <a:gd name="connsiteY25" fmla="*/ 84524 h 1001115"/>
              <a:gd name="connsiteX26" fmla="*/ 417368 w 1054025"/>
              <a:gd name="connsiteY26" fmla="*/ 31344 h 1001115"/>
              <a:gd name="connsiteX27" fmla="*/ 520501 w 1054025"/>
              <a:gd name="connsiteY27" fmla="*/ 7620 h 1001115"/>
              <a:gd name="connsiteX0" fmla="*/ 520501 w 1054025"/>
              <a:gd name="connsiteY0" fmla="*/ 7620 h 1001115"/>
              <a:gd name="connsiteX1" fmla="*/ 643683 w 1054025"/>
              <a:gd name="connsiteY1" fmla="*/ 180 h 1001115"/>
              <a:gd name="connsiteX2" fmla="*/ 725733 w 1054025"/>
              <a:gd name="connsiteY2" fmla="*/ 13592 h 1001115"/>
              <a:gd name="connsiteX3" fmla="*/ 786737 w 1054025"/>
              <a:gd name="connsiteY3" fmla="*/ 44310 h 1001115"/>
              <a:gd name="connsiteX4" fmla="*/ 817510 w 1054025"/>
              <a:gd name="connsiteY4" fmla="*/ 86037 h 1001115"/>
              <a:gd name="connsiteX5" fmla="*/ 791947 w 1054025"/>
              <a:gd name="connsiteY5" fmla="*/ 131839 h 1001115"/>
              <a:gd name="connsiteX6" fmla="*/ 763009 w 1054025"/>
              <a:gd name="connsiteY6" fmla="*/ 170823 h 1001115"/>
              <a:gd name="connsiteX7" fmla="*/ 801399 w 1054025"/>
              <a:gd name="connsiteY7" fmla="*/ 243824 h 1001115"/>
              <a:gd name="connsiteX8" fmla="*/ 959535 w 1054025"/>
              <a:gd name="connsiteY8" fmla="*/ 278638 h 1001115"/>
              <a:gd name="connsiteX9" fmla="*/ 1038603 w 1054025"/>
              <a:gd name="connsiteY9" fmla="*/ 220614 h 1001115"/>
              <a:gd name="connsiteX10" fmla="*/ 1053507 w 1054025"/>
              <a:gd name="connsiteY10" fmla="*/ 195746 h 1001115"/>
              <a:gd name="connsiteX11" fmla="*/ 1053374 w 1054025"/>
              <a:gd name="connsiteY11" fmla="*/ 923262 h 1001115"/>
              <a:gd name="connsiteX12" fmla="*/ 777370 w 1054025"/>
              <a:gd name="connsiteY12" fmla="*/ 988438 h 1001115"/>
              <a:gd name="connsiteX13" fmla="*/ 524793 w 1054025"/>
              <a:gd name="connsiteY13" fmla="*/ 845708 h 1001115"/>
              <a:gd name="connsiteX14" fmla="*/ 332541 w 1054025"/>
              <a:gd name="connsiteY14" fmla="*/ 853208 h 1001115"/>
              <a:gd name="connsiteX15" fmla="*/ 281238 w 1054025"/>
              <a:gd name="connsiteY15" fmla="*/ 924103 h 1001115"/>
              <a:gd name="connsiteX16" fmla="*/ 218658 w 1054025"/>
              <a:gd name="connsiteY16" fmla="*/ 985913 h 1001115"/>
              <a:gd name="connsiteX17" fmla="*/ 60575 w 1054025"/>
              <a:gd name="connsiteY17" fmla="*/ 956702 h 1001115"/>
              <a:gd name="connsiteX18" fmla="*/ 0 w 1054025"/>
              <a:gd name="connsiteY18" fmla="*/ 930341 h 1001115"/>
              <a:gd name="connsiteX19" fmla="*/ 3822 w 1054025"/>
              <a:gd name="connsiteY19" fmla="*/ 258284 h 1001115"/>
              <a:gd name="connsiteX20" fmla="*/ 61384 w 1054025"/>
              <a:gd name="connsiteY20" fmla="*/ 303903 h 1001115"/>
              <a:gd name="connsiteX21" fmla="*/ 150611 w 1054025"/>
              <a:gd name="connsiteY21" fmla="*/ 340881 h 1001115"/>
              <a:gd name="connsiteX22" fmla="*/ 406061 w 1054025"/>
              <a:gd name="connsiteY22" fmla="*/ 332441 h 1001115"/>
              <a:gd name="connsiteX23" fmla="*/ 419530 w 1054025"/>
              <a:gd name="connsiteY23" fmla="*/ 247836 h 1001115"/>
              <a:gd name="connsiteX24" fmla="*/ 319398 w 1054025"/>
              <a:gd name="connsiteY24" fmla="*/ 168957 h 1001115"/>
              <a:gd name="connsiteX25" fmla="*/ 333075 w 1054025"/>
              <a:gd name="connsiteY25" fmla="*/ 84524 h 1001115"/>
              <a:gd name="connsiteX26" fmla="*/ 417368 w 1054025"/>
              <a:gd name="connsiteY26" fmla="*/ 31344 h 1001115"/>
              <a:gd name="connsiteX27" fmla="*/ 520501 w 1054025"/>
              <a:gd name="connsiteY27" fmla="*/ 7620 h 1001115"/>
              <a:gd name="connsiteX0" fmla="*/ 520501 w 1053912"/>
              <a:gd name="connsiteY0" fmla="*/ 7620 h 1001115"/>
              <a:gd name="connsiteX1" fmla="*/ 643683 w 1053912"/>
              <a:gd name="connsiteY1" fmla="*/ 180 h 1001115"/>
              <a:gd name="connsiteX2" fmla="*/ 725733 w 1053912"/>
              <a:gd name="connsiteY2" fmla="*/ 13592 h 1001115"/>
              <a:gd name="connsiteX3" fmla="*/ 786737 w 1053912"/>
              <a:gd name="connsiteY3" fmla="*/ 44310 h 1001115"/>
              <a:gd name="connsiteX4" fmla="*/ 817510 w 1053912"/>
              <a:gd name="connsiteY4" fmla="*/ 86037 h 1001115"/>
              <a:gd name="connsiteX5" fmla="*/ 791947 w 1053912"/>
              <a:gd name="connsiteY5" fmla="*/ 131839 h 1001115"/>
              <a:gd name="connsiteX6" fmla="*/ 763009 w 1053912"/>
              <a:gd name="connsiteY6" fmla="*/ 170823 h 1001115"/>
              <a:gd name="connsiteX7" fmla="*/ 801399 w 1053912"/>
              <a:gd name="connsiteY7" fmla="*/ 243824 h 1001115"/>
              <a:gd name="connsiteX8" fmla="*/ 959535 w 1053912"/>
              <a:gd name="connsiteY8" fmla="*/ 278638 h 1001115"/>
              <a:gd name="connsiteX9" fmla="*/ 1038603 w 1053912"/>
              <a:gd name="connsiteY9" fmla="*/ 220614 h 1001115"/>
              <a:gd name="connsiteX10" fmla="*/ 1052588 w 1053912"/>
              <a:gd name="connsiteY10" fmla="*/ 198271 h 1001115"/>
              <a:gd name="connsiteX11" fmla="*/ 1053374 w 1053912"/>
              <a:gd name="connsiteY11" fmla="*/ 923262 h 1001115"/>
              <a:gd name="connsiteX12" fmla="*/ 777370 w 1053912"/>
              <a:gd name="connsiteY12" fmla="*/ 988438 h 1001115"/>
              <a:gd name="connsiteX13" fmla="*/ 524793 w 1053912"/>
              <a:gd name="connsiteY13" fmla="*/ 845708 h 1001115"/>
              <a:gd name="connsiteX14" fmla="*/ 332541 w 1053912"/>
              <a:gd name="connsiteY14" fmla="*/ 853208 h 1001115"/>
              <a:gd name="connsiteX15" fmla="*/ 281238 w 1053912"/>
              <a:gd name="connsiteY15" fmla="*/ 924103 h 1001115"/>
              <a:gd name="connsiteX16" fmla="*/ 218658 w 1053912"/>
              <a:gd name="connsiteY16" fmla="*/ 985913 h 1001115"/>
              <a:gd name="connsiteX17" fmla="*/ 60575 w 1053912"/>
              <a:gd name="connsiteY17" fmla="*/ 956702 h 1001115"/>
              <a:gd name="connsiteX18" fmla="*/ 0 w 1053912"/>
              <a:gd name="connsiteY18" fmla="*/ 930341 h 1001115"/>
              <a:gd name="connsiteX19" fmla="*/ 3822 w 1053912"/>
              <a:gd name="connsiteY19" fmla="*/ 258284 h 1001115"/>
              <a:gd name="connsiteX20" fmla="*/ 61384 w 1053912"/>
              <a:gd name="connsiteY20" fmla="*/ 303903 h 1001115"/>
              <a:gd name="connsiteX21" fmla="*/ 150611 w 1053912"/>
              <a:gd name="connsiteY21" fmla="*/ 340881 h 1001115"/>
              <a:gd name="connsiteX22" fmla="*/ 406061 w 1053912"/>
              <a:gd name="connsiteY22" fmla="*/ 332441 h 1001115"/>
              <a:gd name="connsiteX23" fmla="*/ 419530 w 1053912"/>
              <a:gd name="connsiteY23" fmla="*/ 247836 h 1001115"/>
              <a:gd name="connsiteX24" fmla="*/ 319398 w 1053912"/>
              <a:gd name="connsiteY24" fmla="*/ 168957 h 1001115"/>
              <a:gd name="connsiteX25" fmla="*/ 333075 w 1053912"/>
              <a:gd name="connsiteY25" fmla="*/ 84524 h 1001115"/>
              <a:gd name="connsiteX26" fmla="*/ 417368 w 1053912"/>
              <a:gd name="connsiteY26" fmla="*/ 31344 h 1001115"/>
              <a:gd name="connsiteX27" fmla="*/ 520501 w 1053912"/>
              <a:gd name="connsiteY27" fmla="*/ 7620 h 1001115"/>
              <a:gd name="connsiteX0" fmla="*/ 520501 w 1054900"/>
              <a:gd name="connsiteY0" fmla="*/ 7620 h 1001115"/>
              <a:gd name="connsiteX1" fmla="*/ 643683 w 1054900"/>
              <a:gd name="connsiteY1" fmla="*/ 180 h 1001115"/>
              <a:gd name="connsiteX2" fmla="*/ 725733 w 1054900"/>
              <a:gd name="connsiteY2" fmla="*/ 13592 h 1001115"/>
              <a:gd name="connsiteX3" fmla="*/ 786737 w 1054900"/>
              <a:gd name="connsiteY3" fmla="*/ 44310 h 1001115"/>
              <a:gd name="connsiteX4" fmla="*/ 817510 w 1054900"/>
              <a:gd name="connsiteY4" fmla="*/ 86037 h 1001115"/>
              <a:gd name="connsiteX5" fmla="*/ 791947 w 1054900"/>
              <a:gd name="connsiteY5" fmla="*/ 131839 h 1001115"/>
              <a:gd name="connsiteX6" fmla="*/ 763009 w 1054900"/>
              <a:gd name="connsiteY6" fmla="*/ 170823 h 1001115"/>
              <a:gd name="connsiteX7" fmla="*/ 801399 w 1054900"/>
              <a:gd name="connsiteY7" fmla="*/ 243824 h 1001115"/>
              <a:gd name="connsiteX8" fmla="*/ 959535 w 1054900"/>
              <a:gd name="connsiteY8" fmla="*/ 278638 h 1001115"/>
              <a:gd name="connsiteX9" fmla="*/ 1038603 w 1054900"/>
              <a:gd name="connsiteY9" fmla="*/ 220614 h 1001115"/>
              <a:gd name="connsiteX10" fmla="*/ 1052588 w 1054900"/>
              <a:gd name="connsiteY10" fmla="*/ 198271 h 1001115"/>
              <a:gd name="connsiteX11" fmla="*/ 1053374 w 1054900"/>
              <a:gd name="connsiteY11" fmla="*/ 923262 h 1001115"/>
              <a:gd name="connsiteX12" fmla="*/ 777370 w 1054900"/>
              <a:gd name="connsiteY12" fmla="*/ 988438 h 1001115"/>
              <a:gd name="connsiteX13" fmla="*/ 524793 w 1054900"/>
              <a:gd name="connsiteY13" fmla="*/ 845708 h 1001115"/>
              <a:gd name="connsiteX14" fmla="*/ 332541 w 1054900"/>
              <a:gd name="connsiteY14" fmla="*/ 853208 h 1001115"/>
              <a:gd name="connsiteX15" fmla="*/ 281238 w 1054900"/>
              <a:gd name="connsiteY15" fmla="*/ 924103 h 1001115"/>
              <a:gd name="connsiteX16" fmla="*/ 218658 w 1054900"/>
              <a:gd name="connsiteY16" fmla="*/ 985913 h 1001115"/>
              <a:gd name="connsiteX17" fmla="*/ 60575 w 1054900"/>
              <a:gd name="connsiteY17" fmla="*/ 956702 h 1001115"/>
              <a:gd name="connsiteX18" fmla="*/ 0 w 1054900"/>
              <a:gd name="connsiteY18" fmla="*/ 930341 h 1001115"/>
              <a:gd name="connsiteX19" fmla="*/ 3822 w 1054900"/>
              <a:gd name="connsiteY19" fmla="*/ 258284 h 1001115"/>
              <a:gd name="connsiteX20" fmla="*/ 61384 w 1054900"/>
              <a:gd name="connsiteY20" fmla="*/ 303903 h 1001115"/>
              <a:gd name="connsiteX21" fmla="*/ 150611 w 1054900"/>
              <a:gd name="connsiteY21" fmla="*/ 340881 h 1001115"/>
              <a:gd name="connsiteX22" fmla="*/ 406061 w 1054900"/>
              <a:gd name="connsiteY22" fmla="*/ 332441 h 1001115"/>
              <a:gd name="connsiteX23" fmla="*/ 419530 w 1054900"/>
              <a:gd name="connsiteY23" fmla="*/ 247836 h 1001115"/>
              <a:gd name="connsiteX24" fmla="*/ 319398 w 1054900"/>
              <a:gd name="connsiteY24" fmla="*/ 168957 h 1001115"/>
              <a:gd name="connsiteX25" fmla="*/ 333075 w 1054900"/>
              <a:gd name="connsiteY25" fmla="*/ 84524 h 1001115"/>
              <a:gd name="connsiteX26" fmla="*/ 417368 w 1054900"/>
              <a:gd name="connsiteY26" fmla="*/ 31344 h 1001115"/>
              <a:gd name="connsiteX27" fmla="*/ 520501 w 1054900"/>
              <a:gd name="connsiteY27" fmla="*/ 7620 h 1001115"/>
              <a:gd name="connsiteX0" fmla="*/ 520501 w 1053915"/>
              <a:gd name="connsiteY0" fmla="*/ 7620 h 1001115"/>
              <a:gd name="connsiteX1" fmla="*/ 643683 w 1053915"/>
              <a:gd name="connsiteY1" fmla="*/ 180 h 1001115"/>
              <a:gd name="connsiteX2" fmla="*/ 725733 w 1053915"/>
              <a:gd name="connsiteY2" fmla="*/ 13592 h 1001115"/>
              <a:gd name="connsiteX3" fmla="*/ 786737 w 1053915"/>
              <a:gd name="connsiteY3" fmla="*/ 44310 h 1001115"/>
              <a:gd name="connsiteX4" fmla="*/ 817510 w 1053915"/>
              <a:gd name="connsiteY4" fmla="*/ 86037 h 1001115"/>
              <a:gd name="connsiteX5" fmla="*/ 791947 w 1053915"/>
              <a:gd name="connsiteY5" fmla="*/ 131839 h 1001115"/>
              <a:gd name="connsiteX6" fmla="*/ 763009 w 1053915"/>
              <a:gd name="connsiteY6" fmla="*/ 170823 h 1001115"/>
              <a:gd name="connsiteX7" fmla="*/ 801399 w 1053915"/>
              <a:gd name="connsiteY7" fmla="*/ 243824 h 1001115"/>
              <a:gd name="connsiteX8" fmla="*/ 959535 w 1053915"/>
              <a:gd name="connsiteY8" fmla="*/ 278638 h 1001115"/>
              <a:gd name="connsiteX9" fmla="*/ 1038603 w 1053915"/>
              <a:gd name="connsiteY9" fmla="*/ 220614 h 1001115"/>
              <a:gd name="connsiteX10" fmla="*/ 1052588 w 1053915"/>
              <a:gd name="connsiteY10" fmla="*/ 198271 h 1001115"/>
              <a:gd name="connsiteX11" fmla="*/ 1050616 w 1053915"/>
              <a:gd name="connsiteY11" fmla="*/ 923262 h 1001115"/>
              <a:gd name="connsiteX12" fmla="*/ 777370 w 1053915"/>
              <a:gd name="connsiteY12" fmla="*/ 988438 h 1001115"/>
              <a:gd name="connsiteX13" fmla="*/ 524793 w 1053915"/>
              <a:gd name="connsiteY13" fmla="*/ 845708 h 1001115"/>
              <a:gd name="connsiteX14" fmla="*/ 332541 w 1053915"/>
              <a:gd name="connsiteY14" fmla="*/ 853208 h 1001115"/>
              <a:gd name="connsiteX15" fmla="*/ 281238 w 1053915"/>
              <a:gd name="connsiteY15" fmla="*/ 924103 h 1001115"/>
              <a:gd name="connsiteX16" fmla="*/ 218658 w 1053915"/>
              <a:gd name="connsiteY16" fmla="*/ 985913 h 1001115"/>
              <a:gd name="connsiteX17" fmla="*/ 60575 w 1053915"/>
              <a:gd name="connsiteY17" fmla="*/ 956702 h 1001115"/>
              <a:gd name="connsiteX18" fmla="*/ 0 w 1053915"/>
              <a:gd name="connsiteY18" fmla="*/ 930341 h 1001115"/>
              <a:gd name="connsiteX19" fmla="*/ 3822 w 1053915"/>
              <a:gd name="connsiteY19" fmla="*/ 258284 h 1001115"/>
              <a:gd name="connsiteX20" fmla="*/ 61384 w 1053915"/>
              <a:gd name="connsiteY20" fmla="*/ 303903 h 1001115"/>
              <a:gd name="connsiteX21" fmla="*/ 150611 w 1053915"/>
              <a:gd name="connsiteY21" fmla="*/ 340881 h 1001115"/>
              <a:gd name="connsiteX22" fmla="*/ 406061 w 1053915"/>
              <a:gd name="connsiteY22" fmla="*/ 332441 h 1001115"/>
              <a:gd name="connsiteX23" fmla="*/ 419530 w 1053915"/>
              <a:gd name="connsiteY23" fmla="*/ 247836 h 1001115"/>
              <a:gd name="connsiteX24" fmla="*/ 319398 w 1053915"/>
              <a:gd name="connsiteY24" fmla="*/ 168957 h 1001115"/>
              <a:gd name="connsiteX25" fmla="*/ 333075 w 1053915"/>
              <a:gd name="connsiteY25" fmla="*/ 84524 h 1001115"/>
              <a:gd name="connsiteX26" fmla="*/ 417368 w 1053915"/>
              <a:gd name="connsiteY26" fmla="*/ 31344 h 1001115"/>
              <a:gd name="connsiteX27" fmla="*/ 520501 w 1053915"/>
              <a:gd name="connsiteY27" fmla="*/ 7620 h 1001115"/>
              <a:gd name="connsiteX0" fmla="*/ 520501 w 1054901"/>
              <a:gd name="connsiteY0" fmla="*/ 7620 h 1001115"/>
              <a:gd name="connsiteX1" fmla="*/ 643683 w 1054901"/>
              <a:gd name="connsiteY1" fmla="*/ 180 h 1001115"/>
              <a:gd name="connsiteX2" fmla="*/ 725733 w 1054901"/>
              <a:gd name="connsiteY2" fmla="*/ 13592 h 1001115"/>
              <a:gd name="connsiteX3" fmla="*/ 786737 w 1054901"/>
              <a:gd name="connsiteY3" fmla="*/ 44310 h 1001115"/>
              <a:gd name="connsiteX4" fmla="*/ 817510 w 1054901"/>
              <a:gd name="connsiteY4" fmla="*/ 86037 h 1001115"/>
              <a:gd name="connsiteX5" fmla="*/ 791947 w 1054901"/>
              <a:gd name="connsiteY5" fmla="*/ 131839 h 1001115"/>
              <a:gd name="connsiteX6" fmla="*/ 763009 w 1054901"/>
              <a:gd name="connsiteY6" fmla="*/ 170823 h 1001115"/>
              <a:gd name="connsiteX7" fmla="*/ 801399 w 1054901"/>
              <a:gd name="connsiteY7" fmla="*/ 243824 h 1001115"/>
              <a:gd name="connsiteX8" fmla="*/ 959535 w 1054901"/>
              <a:gd name="connsiteY8" fmla="*/ 278638 h 1001115"/>
              <a:gd name="connsiteX9" fmla="*/ 1038603 w 1054901"/>
              <a:gd name="connsiteY9" fmla="*/ 220614 h 1001115"/>
              <a:gd name="connsiteX10" fmla="*/ 1052588 w 1054901"/>
              <a:gd name="connsiteY10" fmla="*/ 198271 h 1001115"/>
              <a:gd name="connsiteX11" fmla="*/ 1053375 w 1054901"/>
              <a:gd name="connsiteY11" fmla="*/ 923262 h 1001115"/>
              <a:gd name="connsiteX12" fmla="*/ 777370 w 1054901"/>
              <a:gd name="connsiteY12" fmla="*/ 988438 h 1001115"/>
              <a:gd name="connsiteX13" fmla="*/ 524793 w 1054901"/>
              <a:gd name="connsiteY13" fmla="*/ 845708 h 1001115"/>
              <a:gd name="connsiteX14" fmla="*/ 332541 w 1054901"/>
              <a:gd name="connsiteY14" fmla="*/ 853208 h 1001115"/>
              <a:gd name="connsiteX15" fmla="*/ 281238 w 1054901"/>
              <a:gd name="connsiteY15" fmla="*/ 924103 h 1001115"/>
              <a:gd name="connsiteX16" fmla="*/ 218658 w 1054901"/>
              <a:gd name="connsiteY16" fmla="*/ 985913 h 1001115"/>
              <a:gd name="connsiteX17" fmla="*/ 60575 w 1054901"/>
              <a:gd name="connsiteY17" fmla="*/ 956702 h 1001115"/>
              <a:gd name="connsiteX18" fmla="*/ 0 w 1054901"/>
              <a:gd name="connsiteY18" fmla="*/ 930341 h 1001115"/>
              <a:gd name="connsiteX19" fmla="*/ 3822 w 1054901"/>
              <a:gd name="connsiteY19" fmla="*/ 258284 h 1001115"/>
              <a:gd name="connsiteX20" fmla="*/ 61384 w 1054901"/>
              <a:gd name="connsiteY20" fmla="*/ 303903 h 1001115"/>
              <a:gd name="connsiteX21" fmla="*/ 150611 w 1054901"/>
              <a:gd name="connsiteY21" fmla="*/ 340881 h 1001115"/>
              <a:gd name="connsiteX22" fmla="*/ 406061 w 1054901"/>
              <a:gd name="connsiteY22" fmla="*/ 332441 h 1001115"/>
              <a:gd name="connsiteX23" fmla="*/ 419530 w 1054901"/>
              <a:gd name="connsiteY23" fmla="*/ 247836 h 1001115"/>
              <a:gd name="connsiteX24" fmla="*/ 319398 w 1054901"/>
              <a:gd name="connsiteY24" fmla="*/ 168957 h 1001115"/>
              <a:gd name="connsiteX25" fmla="*/ 333075 w 1054901"/>
              <a:gd name="connsiteY25" fmla="*/ 84524 h 1001115"/>
              <a:gd name="connsiteX26" fmla="*/ 417368 w 1054901"/>
              <a:gd name="connsiteY26" fmla="*/ 31344 h 1001115"/>
              <a:gd name="connsiteX27" fmla="*/ 520501 w 1054901"/>
              <a:gd name="connsiteY27" fmla="*/ 7620 h 1001115"/>
              <a:gd name="connsiteX0" fmla="*/ 520501 w 1054153"/>
              <a:gd name="connsiteY0" fmla="*/ 7620 h 999024"/>
              <a:gd name="connsiteX1" fmla="*/ 643683 w 1054153"/>
              <a:gd name="connsiteY1" fmla="*/ 180 h 999024"/>
              <a:gd name="connsiteX2" fmla="*/ 725733 w 1054153"/>
              <a:gd name="connsiteY2" fmla="*/ 13592 h 999024"/>
              <a:gd name="connsiteX3" fmla="*/ 786737 w 1054153"/>
              <a:gd name="connsiteY3" fmla="*/ 44310 h 999024"/>
              <a:gd name="connsiteX4" fmla="*/ 817510 w 1054153"/>
              <a:gd name="connsiteY4" fmla="*/ 86037 h 999024"/>
              <a:gd name="connsiteX5" fmla="*/ 791947 w 1054153"/>
              <a:gd name="connsiteY5" fmla="*/ 131839 h 999024"/>
              <a:gd name="connsiteX6" fmla="*/ 763009 w 1054153"/>
              <a:gd name="connsiteY6" fmla="*/ 170823 h 999024"/>
              <a:gd name="connsiteX7" fmla="*/ 801399 w 1054153"/>
              <a:gd name="connsiteY7" fmla="*/ 243824 h 999024"/>
              <a:gd name="connsiteX8" fmla="*/ 959535 w 1054153"/>
              <a:gd name="connsiteY8" fmla="*/ 278638 h 999024"/>
              <a:gd name="connsiteX9" fmla="*/ 1038603 w 1054153"/>
              <a:gd name="connsiteY9" fmla="*/ 220614 h 999024"/>
              <a:gd name="connsiteX10" fmla="*/ 1052588 w 1054153"/>
              <a:gd name="connsiteY10" fmla="*/ 198271 h 999024"/>
              <a:gd name="connsiteX11" fmla="*/ 1051536 w 1054153"/>
              <a:gd name="connsiteY11" fmla="*/ 918212 h 999024"/>
              <a:gd name="connsiteX12" fmla="*/ 777370 w 1054153"/>
              <a:gd name="connsiteY12" fmla="*/ 988438 h 999024"/>
              <a:gd name="connsiteX13" fmla="*/ 524793 w 1054153"/>
              <a:gd name="connsiteY13" fmla="*/ 845708 h 999024"/>
              <a:gd name="connsiteX14" fmla="*/ 332541 w 1054153"/>
              <a:gd name="connsiteY14" fmla="*/ 853208 h 999024"/>
              <a:gd name="connsiteX15" fmla="*/ 281238 w 1054153"/>
              <a:gd name="connsiteY15" fmla="*/ 924103 h 999024"/>
              <a:gd name="connsiteX16" fmla="*/ 218658 w 1054153"/>
              <a:gd name="connsiteY16" fmla="*/ 985913 h 999024"/>
              <a:gd name="connsiteX17" fmla="*/ 60575 w 1054153"/>
              <a:gd name="connsiteY17" fmla="*/ 956702 h 999024"/>
              <a:gd name="connsiteX18" fmla="*/ 0 w 1054153"/>
              <a:gd name="connsiteY18" fmla="*/ 930341 h 999024"/>
              <a:gd name="connsiteX19" fmla="*/ 3822 w 1054153"/>
              <a:gd name="connsiteY19" fmla="*/ 258284 h 999024"/>
              <a:gd name="connsiteX20" fmla="*/ 61384 w 1054153"/>
              <a:gd name="connsiteY20" fmla="*/ 303903 h 999024"/>
              <a:gd name="connsiteX21" fmla="*/ 150611 w 1054153"/>
              <a:gd name="connsiteY21" fmla="*/ 340881 h 999024"/>
              <a:gd name="connsiteX22" fmla="*/ 406061 w 1054153"/>
              <a:gd name="connsiteY22" fmla="*/ 332441 h 999024"/>
              <a:gd name="connsiteX23" fmla="*/ 419530 w 1054153"/>
              <a:gd name="connsiteY23" fmla="*/ 247836 h 999024"/>
              <a:gd name="connsiteX24" fmla="*/ 319398 w 1054153"/>
              <a:gd name="connsiteY24" fmla="*/ 168957 h 999024"/>
              <a:gd name="connsiteX25" fmla="*/ 333075 w 1054153"/>
              <a:gd name="connsiteY25" fmla="*/ 84524 h 999024"/>
              <a:gd name="connsiteX26" fmla="*/ 417368 w 1054153"/>
              <a:gd name="connsiteY26" fmla="*/ 31344 h 999024"/>
              <a:gd name="connsiteX27" fmla="*/ 520501 w 1054153"/>
              <a:gd name="connsiteY27" fmla="*/ 7620 h 999024"/>
              <a:gd name="connsiteX0" fmla="*/ 520501 w 1053345"/>
              <a:gd name="connsiteY0" fmla="*/ 7620 h 999024"/>
              <a:gd name="connsiteX1" fmla="*/ 643683 w 1053345"/>
              <a:gd name="connsiteY1" fmla="*/ 180 h 999024"/>
              <a:gd name="connsiteX2" fmla="*/ 725733 w 1053345"/>
              <a:gd name="connsiteY2" fmla="*/ 13592 h 999024"/>
              <a:gd name="connsiteX3" fmla="*/ 786737 w 1053345"/>
              <a:gd name="connsiteY3" fmla="*/ 44310 h 999024"/>
              <a:gd name="connsiteX4" fmla="*/ 817510 w 1053345"/>
              <a:gd name="connsiteY4" fmla="*/ 86037 h 999024"/>
              <a:gd name="connsiteX5" fmla="*/ 791947 w 1053345"/>
              <a:gd name="connsiteY5" fmla="*/ 131839 h 999024"/>
              <a:gd name="connsiteX6" fmla="*/ 763009 w 1053345"/>
              <a:gd name="connsiteY6" fmla="*/ 170823 h 999024"/>
              <a:gd name="connsiteX7" fmla="*/ 801399 w 1053345"/>
              <a:gd name="connsiteY7" fmla="*/ 243824 h 999024"/>
              <a:gd name="connsiteX8" fmla="*/ 959535 w 1053345"/>
              <a:gd name="connsiteY8" fmla="*/ 278638 h 999024"/>
              <a:gd name="connsiteX9" fmla="*/ 1038603 w 1053345"/>
              <a:gd name="connsiteY9" fmla="*/ 220614 h 999024"/>
              <a:gd name="connsiteX10" fmla="*/ 1052588 w 1053345"/>
              <a:gd name="connsiteY10" fmla="*/ 198271 h 999024"/>
              <a:gd name="connsiteX11" fmla="*/ 1051536 w 1053345"/>
              <a:gd name="connsiteY11" fmla="*/ 918212 h 999024"/>
              <a:gd name="connsiteX12" fmla="*/ 777370 w 1053345"/>
              <a:gd name="connsiteY12" fmla="*/ 988438 h 999024"/>
              <a:gd name="connsiteX13" fmla="*/ 524793 w 1053345"/>
              <a:gd name="connsiteY13" fmla="*/ 845708 h 999024"/>
              <a:gd name="connsiteX14" fmla="*/ 332541 w 1053345"/>
              <a:gd name="connsiteY14" fmla="*/ 853208 h 999024"/>
              <a:gd name="connsiteX15" fmla="*/ 281238 w 1053345"/>
              <a:gd name="connsiteY15" fmla="*/ 924103 h 999024"/>
              <a:gd name="connsiteX16" fmla="*/ 218658 w 1053345"/>
              <a:gd name="connsiteY16" fmla="*/ 985913 h 999024"/>
              <a:gd name="connsiteX17" fmla="*/ 60575 w 1053345"/>
              <a:gd name="connsiteY17" fmla="*/ 956702 h 999024"/>
              <a:gd name="connsiteX18" fmla="*/ 0 w 1053345"/>
              <a:gd name="connsiteY18" fmla="*/ 930341 h 999024"/>
              <a:gd name="connsiteX19" fmla="*/ 3822 w 1053345"/>
              <a:gd name="connsiteY19" fmla="*/ 258284 h 999024"/>
              <a:gd name="connsiteX20" fmla="*/ 61384 w 1053345"/>
              <a:gd name="connsiteY20" fmla="*/ 303903 h 999024"/>
              <a:gd name="connsiteX21" fmla="*/ 150611 w 1053345"/>
              <a:gd name="connsiteY21" fmla="*/ 340881 h 999024"/>
              <a:gd name="connsiteX22" fmla="*/ 406061 w 1053345"/>
              <a:gd name="connsiteY22" fmla="*/ 332441 h 999024"/>
              <a:gd name="connsiteX23" fmla="*/ 419530 w 1053345"/>
              <a:gd name="connsiteY23" fmla="*/ 247836 h 999024"/>
              <a:gd name="connsiteX24" fmla="*/ 319398 w 1053345"/>
              <a:gd name="connsiteY24" fmla="*/ 168957 h 999024"/>
              <a:gd name="connsiteX25" fmla="*/ 333075 w 1053345"/>
              <a:gd name="connsiteY25" fmla="*/ 84524 h 999024"/>
              <a:gd name="connsiteX26" fmla="*/ 417368 w 1053345"/>
              <a:gd name="connsiteY26" fmla="*/ 31344 h 999024"/>
              <a:gd name="connsiteX27" fmla="*/ 520501 w 1053345"/>
              <a:gd name="connsiteY27" fmla="*/ 7620 h 999024"/>
              <a:gd name="connsiteX0" fmla="*/ 520501 w 1053345"/>
              <a:gd name="connsiteY0" fmla="*/ 7620 h 999024"/>
              <a:gd name="connsiteX1" fmla="*/ 643683 w 1053345"/>
              <a:gd name="connsiteY1" fmla="*/ 180 h 999024"/>
              <a:gd name="connsiteX2" fmla="*/ 725733 w 1053345"/>
              <a:gd name="connsiteY2" fmla="*/ 13592 h 999024"/>
              <a:gd name="connsiteX3" fmla="*/ 786737 w 1053345"/>
              <a:gd name="connsiteY3" fmla="*/ 44310 h 999024"/>
              <a:gd name="connsiteX4" fmla="*/ 817510 w 1053345"/>
              <a:gd name="connsiteY4" fmla="*/ 86037 h 999024"/>
              <a:gd name="connsiteX5" fmla="*/ 791947 w 1053345"/>
              <a:gd name="connsiteY5" fmla="*/ 131839 h 999024"/>
              <a:gd name="connsiteX6" fmla="*/ 763009 w 1053345"/>
              <a:gd name="connsiteY6" fmla="*/ 170823 h 999024"/>
              <a:gd name="connsiteX7" fmla="*/ 801399 w 1053345"/>
              <a:gd name="connsiteY7" fmla="*/ 243824 h 999024"/>
              <a:gd name="connsiteX8" fmla="*/ 959535 w 1053345"/>
              <a:gd name="connsiteY8" fmla="*/ 278638 h 999024"/>
              <a:gd name="connsiteX9" fmla="*/ 1038603 w 1053345"/>
              <a:gd name="connsiteY9" fmla="*/ 220614 h 999024"/>
              <a:gd name="connsiteX10" fmla="*/ 1052588 w 1053345"/>
              <a:gd name="connsiteY10" fmla="*/ 198271 h 999024"/>
              <a:gd name="connsiteX11" fmla="*/ 1051536 w 1053345"/>
              <a:gd name="connsiteY11" fmla="*/ 918212 h 999024"/>
              <a:gd name="connsiteX12" fmla="*/ 777370 w 1053345"/>
              <a:gd name="connsiteY12" fmla="*/ 988438 h 999024"/>
              <a:gd name="connsiteX13" fmla="*/ 524793 w 1053345"/>
              <a:gd name="connsiteY13" fmla="*/ 845708 h 999024"/>
              <a:gd name="connsiteX14" fmla="*/ 332541 w 1053345"/>
              <a:gd name="connsiteY14" fmla="*/ 853208 h 999024"/>
              <a:gd name="connsiteX15" fmla="*/ 281238 w 1053345"/>
              <a:gd name="connsiteY15" fmla="*/ 924103 h 999024"/>
              <a:gd name="connsiteX16" fmla="*/ 218658 w 1053345"/>
              <a:gd name="connsiteY16" fmla="*/ 985913 h 999024"/>
              <a:gd name="connsiteX17" fmla="*/ 60575 w 1053345"/>
              <a:gd name="connsiteY17" fmla="*/ 956702 h 999024"/>
              <a:gd name="connsiteX18" fmla="*/ 0 w 1053345"/>
              <a:gd name="connsiteY18" fmla="*/ 930341 h 999024"/>
              <a:gd name="connsiteX19" fmla="*/ 3822 w 1053345"/>
              <a:gd name="connsiteY19" fmla="*/ 258284 h 999024"/>
              <a:gd name="connsiteX20" fmla="*/ 61384 w 1053345"/>
              <a:gd name="connsiteY20" fmla="*/ 303903 h 999024"/>
              <a:gd name="connsiteX21" fmla="*/ 150611 w 1053345"/>
              <a:gd name="connsiteY21" fmla="*/ 340881 h 999024"/>
              <a:gd name="connsiteX22" fmla="*/ 406061 w 1053345"/>
              <a:gd name="connsiteY22" fmla="*/ 332441 h 999024"/>
              <a:gd name="connsiteX23" fmla="*/ 419530 w 1053345"/>
              <a:gd name="connsiteY23" fmla="*/ 247836 h 999024"/>
              <a:gd name="connsiteX24" fmla="*/ 319398 w 1053345"/>
              <a:gd name="connsiteY24" fmla="*/ 168957 h 999024"/>
              <a:gd name="connsiteX25" fmla="*/ 333075 w 1053345"/>
              <a:gd name="connsiteY25" fmla="*/ 84524 h 999024"/>
              <a:gd name="connsiteX26" fmla="*/ 417368 w 1053345"/>
              <a:gd name="connsiteY26" fmla="*/ 31344 h 999024"/>
              <a:gd name="connsiteX27" fmla="*/ 520501 w 1053345"/>
              <a:gd name="connsiteY27" fmla="*/ 7620 h 999024"/>
              <a:gd name="connsiteX0" fmla="*/ 520501 w 1053345"/>
              <a:gd name="connsiteY0" fmla="*/ 7620 h 999024"/>
              <a:gd name="connsiteX1" fmla="*/ 643683 w 1053345"/>
              <a:gd name="connsiteY1" fmla="*/ 180 h 999024"/>
              <a:gd name="connsiteX2" fmla="*/ 725733 w 1053345"/>
              <a:gd name="connsiteY2" fmla="*/ 13592 h 999024"/>
              <a:gd name="connsiteX3" fmla="*/ 786737 w 1053345"/>
              <a:gd name="connsiteY3" fmla="*/ 44310 h 999024"/>
              <a:gd name="connsiteX4" fmla="*/ 817510 w 1053345"/>
              <a:gd name="connsiteY4" fmla="*/ 86037 h 999024"/>
              <a:gd name="connsiteX5" fmla="*/ 791947 w 1053345"/>
              <a:gd name="connsiteY5" fmla="*/ 131839 h 999024"/>
              <a:gd name="connsiteX6" fmla="*/ 763009 w 1053345"/>
              <a:gd name="connsiteY6" fmla="*/ 170823 h 999024"/>
              <a:gd name="connsiteX7" fmla="*/ 801399 w 1053345"/>
              <a:gd name="connsiteY7" fmla="*/ 243824 h 999024"/>
              <a:gd name="connsiteX8" fmla="*/ 959535 w 1053345"/>
              <a:gd name="connsiteY8" fmla="*/ 278638 h 999024"/>
              <a:gd name="connsiteX9" fmla="*/ 1038603 w 1053345"/>
              <a:gd name="connsiteY9" fmla="*/ 220614 h 999024"/>
              <a:gd name="connsiteX10" fmla="*/ 1052588 w 1053345"/>
              <a:gd name="connsiteY10" fmla="*/ 198271 h 999024"/>
              <a:gd name="connsiteX11" fmla="*/ 1051536 w 1053345"/>
              <a:gd name="connsiteY11" fmla="*/ 918212 h 999024"/>
              <a:gd name="connsiteX12" fmla="*/ 777370 w 1053345"/>
              <a:gd name="connsiteY12" fmla="*/ 988438 h 999024"/>
              <a:gd name="connsiteX13" fmla="*/ 524793 w 1053345"/>
              <a:gd name="connsiteY13" fmla="*/ 845708 h 999024"/>
              <a:gd name="connsiteX14" fmla="*/ 332541 w 1053345"/>
              <a:gd name="connsiteY14" fmla="*/ 853208 h 999024"/>
              <a:gd name="connsiteX15" fmla="*/ 281238 w 1053345"/>
              <a:gd name="connsiteY15" fmla="*/ 924103 h 999024"/>
              <a:gd name="connsiteX16" fmla="*/ 218658 w 1053345"/>
              <a:gd name="connsiteY16" fmla="*/ 985913 h 999024"/>
              <a:gd name="connsiteX17" fmla="*/ 60575 w 1053345"/>
              <a:gd name="connsiteY17" fmla="*/ 956702 h 999024"/>
              <a:gd name="connsiteX18" fmla="*/ 0 w 1053345"/>
              <a:gd name="connsiteY18" fmla="*/ 930341 h 999024"/>
              <a:gd name="connsiteX19" fmla="*/ 3822 w 1053345"/>
              <a:gd name="connsiteY19" fmla="*/ 258284 h 999024"/>
              <a:gd name="connsiteX20" fmla="*/ 61384 w 1053345"/>
              <a:gd name="connsiteY20" fmla="*/ 303903 h 999024"/>
              <a:gd name="connsiteX21" fmla="*/ 150611 w 1053345"/>
              <a:gd name="connsiteY21" fmla="*/ 340881 h 999024"/>
              <a:gd name="connsiteX22" fmla="*/ 406061 w 1053345"/>
              <a:gd name="connsiteY22" fmla="*/ 332441 h 999024"/>
              <a:gd name="connsiteX23" fmla="*/ 419530 w 1053345"/>
              <a:gd name="connsiteY23" fmla="*/ 247836 h 999024"/>
              <a:gd name="connsiteX24" fmla="*/ 319398 w 1053345"/>
              <a:gd name="connsiteY24" fmla="*/ 168957 h 999024"/>
              <a:gd name="connsiteX25" fmla="*/ 333075 w 1053345"/>
              <a:gd name="connsiteY25" fmla="*/ 84524 h 999024"/>
              <a:gd name="connsiteX26" fmla="*/ 417368 w 1053345"/>
              <a:gd name="connsiteY26" fmla="*/ 31344 h 999024"/>
              <a:gd name="connsiteX27" fmla="*/ 520501 w 1053345"/>
              <a:gd name="connsiteY27" fmla="*/ 7620 h 999024"/>
              <a:gd name="connsiteX0" fmla="*/ 520501 w 1053345"/>
              <a:gd name="connsiteY0" fmla="*/ 7620 h 999024"/>
              <a:gd name="connsiteX1" fmla="*/ 643683 w 1053345"/>
              <a:gd name="connsiteY1" fmla="*/ 180 h 999024"/>
              <a:gd name="connsiteX2" fmla="*/ 725733 w 1053345"/>
              <a:gd name="connsiteY2" fmla="*/ 13592 h 999024"/>
              <a:gd name="connsiteX3" fmla="*/ 786737 w 1053345"/>
              <a:gd name="connsiteY3" fmla="*/ 44310 h 999024"/>
              <a:gd name="connsiteX4" fmla="*/ 817510 w 1053345"/>
              <a:gd name="connsiteY4" fmla="*/ 86037 h 999024"/>
              <a:gd name="connsiteX5" fmla="*/ 791947 w 1053345"/>
              <a:gd name="connsiteY5" fmla="*/ 131839 h 999024"/>
              <a:gd name="connsiteX6" fmla="*/ 763009 w 1053345"/>
              <a:gd name="connsiteY6" fmla="*/ 170823 h 999024"/>
              <a:gd name="connsiteX7" fmla="*/ 801399 w 1053345"/>
              <a:gd name="connsiteY7" fmla="*/ 243824 h 999024"/>
              <a:gd name="connsiteX8" fmla="*/ 959535 w 1053345"/>
              <a:gd name="connsiteY8" fmla="*/ 278638 h 999024"/>
              <a:gd name="connsiteX9" fmla="*/ 1038603 w 1053345"/>
              <a:gd name="connsiteY9" fmla="*/ 220614 h 999024"/>
              <a:gd name="connsiteX10" fmla="*/ 1052588 w 1053345"/>
              <a:gd name="connsiteY10" fmla="*/ 198271 h 999024"/>
              <a:gd name="connsiteX11" fmla="*/ 1051536 w 1053345"/>
              <a:gd name="connsiteY11" fmla="*/ 918212 h 999024"/>
              <a:gd name="connsiteX12" fmla="*/ 777370 w 1053345"/>
              <a:gd name="connsiteY12" fmla="*/ 988438 h 999024"/>
              <a:gd name="connsiteX13" fmla="*/ 524793 w 1053345"/>
              <a:gd name="connsiteY13" fmla="*/ 845708 h 999024"/>
              <a:gd name="connsiteX14" fmla="*/ 332541 w 1053345"/>
              <a:gd name="connsiteY14" fmla="*/ 853208 h 999024"/>
              <a:gd name="connsiteX15" fmla="*/ 281238 w 1053345"/>
              <a:gd name="connsiteY15" fmla="*/ 924103 h 999024"/>
              <a:gd name="connsiteX16" fmla="*/ 218658 w 1053345"/>
              <a:gd name="connsiteY16" fmla="*/ 985913 h 999024"/>
              <a:gd name="connsiteX17" fmla="*/ 60575 w 1053345"/>
              <a:gd name="connsiteY17" fmla="*/ 956702 h 999024"/>
              <a:gd name="connsiteX18" fmla="*/ 0 w 1053345"/>
              <a:gd name="connsiteY18" fmla="*/ 930341 h 999024"/>
              <a:gd name="connsiteX19" fmla="*/ 3822 w 1053345"/>
              <a:gd name="connsiteY19" fmla="*/ 258284 h 999024"/>
              <a:gd name="connsiteX20" fmla="*/ 61384 w 1053345"/>
              <a:gd name="connsiteY20" fmla="*/ 303903 h 999024"/>
              <a:gd name="connsiteX21" fmla="*/ 150611 w 1053345"/>
              <a:gd name="connsiteY21" fmla="*/ 340881 h 999024"/>
              <a:gd name="connsiteX22" fmla="*/ 406061 w 1053345"/>
              <a:gd name="connsiteY22" fmla="*/ 332441 h 999024"/>
              <a:gd name="connsiteX23" fmla="*/ 419530 w 1053345"/>
              <a:gd name="connsiteY23" fmla="*/ 247836 h 999024"/>
              <a:gd name="connsiteX24" fmla="*/ 319398 w 1053345"/>
              <a:gd name="connsiteY24" fmla="*/ 168957 h 999024"/>
              <a:gd name="connsiteX25" fmla="*/ 333075 w 1053345"/>
              <a:gd name="connsiteY25" fmla="*/ 84524 h 999024"/>
              <a:gd name="connsiteX26" fmla="*/ 417368 w 1053345"/>
              <a:gd name="connsiteY26" fmla="*/ 31344 h 999024"/>
              <a:gd name="connsiteX27" fmla="*/ 520501 w 1053345"/>
              <a:gd name="connsiteY27" fmla="*/ 7620 h 999024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763207 w 1053345"/>
              <a:gd name="connsiteY12" fmla="*/ 813452 h 986667"/>
              <a:gd name="connsiteX13" fmla="*/ 524793 w 1053345"/>
              <a:gd name="connsiteY13" fmla="*/ 845708 h 986667"/>
              <a:gd name="connsiteX14" fmla="*/ 332541 w 1053345"/>
              <a:gd name="connsiteY14" fmla="*/ 853208 h 986667"/>
              <a:gd name="connsiteX15" fmla="*/ 281238 w 1053345"/>
              <a:gd name="connsiteY15" fmla="*/ 924103 h 986667"/>
              <a:gd name="connsiteX16" fmla="*/ 218658 w 1053345"/>
              <a:gd name="connsiteY16" fmla="*/ 985913 h 986667"/>
              <a:gd name="connsiteX17" fmla="*/ 60575 w 1053345"/>
              <a:gd name="connsiteY17" fmla="*/ 956702 h 986667"/>
              <a:gd name="connsiteX18" fmla="*/ 0 w 1053345"/>
              <a:gd name="connsiteY18" fmla="*/ 930341 h 986667"/>
              <a:gd name="connsiteX19" fmla="*/ 3822 w 1053345"/>
              <a:gd name="connsiteY19" fmla="*/ 258284 h 986667"/>
              <a:gd name="connsiteX20" fmla="*/ 61384 w 1053345"/>
              <a:gd name="connsiteY20" fmla="*/ 303903 h 986667"/>
              <a:gd name="connsiteX21" fmla="*/ 150611 w 1053345"/>
              <a:gd name="connsiteY21" fmla="*/ 340881 h 986667"/>
              <a:gd name="connsiteX22" fmla="*/ 406061 w 1053345"/>
              <a:gd name="connsiteY22" fmla="*/ 332441 h 986667"/>
              <a:gd name="connsiteX23" fmla="*/ 419530 w 1053345"/>
              <a:gd name="connsiteY23" fmla="*/ 247836 h 986667"/>
              <a:gd name="connsiteX24" fmla="*/ 319398 w 1053345"/>
              <a:gd name="connsiteY24" fmla="*/ 168957 h 986667"/>
              <a:gd name="connsiteX25" fmla="*/ 333075 w 1053345"/>
              <a:gd name="connsiteY25" fmla="*/ 84524 h 986667"/>
              <a:gd name="connsiteX26" fmla="*/ 417368 w 1053345"/>
              <a:gd name="connsiteY26" fmla="*/ 31344 h 986667"/>
              <a:gd name="connsiteX27" fmla="*/ 520501 w 1053345"/>
              <a:gd name="connsiteY27" fmla="*/ 7620 h 986667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763207 w 1053345"/>
              <a:gd name="connsiteY12" fmla="*/ 813452 h 986667"/>
              <a:gd name="connsiteX13" fmla="*/ 524793 w 1053345"/>
              <a:gd name="connsiteY13" fmla="*/ 845708 h 986667"/>
              <a:gd name="connsiteX14" fmla="*/ 332541 w 1053345"/>
              <a:gd name="connsiteY14" fmla="*/ 853208 h 986667"/>
              <a:gd name="connsiteX15" fmla="*/ 281238 w 1053345"/>
              <a:gd name="connsiteY15" fmla="*/ 924103 h 986667"/>
              <a:gd name="connsiteX16" fmla="*/ 218658 w 1053345"/>
              <a:gd name="connsiteY16" fmla="*/ 985913 h 986667"/>
              <a:gd name="connsiteX17" fmla="*/ 60575 w 1053345"/>
              <a:gd name="connsiteY17" fmla="*/ 956702 h 986667"/>
              <a:gd name="connsiteX18" fmla="*/ 0 w 1053345"/>
              <a:gd name="connsiteY18" fmla="*/ 930341 h 986667"/>
              <a:gd name="connsiteX19" fmla="*/ 3822 w 1053345"/>
              <a:gd name="connsiteY19" fmla="*/ 258284 h 986667"/>
              <a:gd name="connsiteX20" fmla="*/ 61384 w 1053345"/>
              <a:gd name="connsiteY20" fmla="*/ 303903 h 986667"/>
              <a:gd name="connsiteX21" fmla="*/ 150611 w 1053345"/>
              <a:gd name="connsiteY21" fmla="*/ 340881 h 986667"/>
              <a:gd name="connsiteX22" fmla="*/ 406061 w 1053345"/>
              <a:gd name="connsiteY22" fmla="*/ 332441 h 986667"/>
              <a:gd name="connsiteX23" fmla="*/ 419530 w 1053345"/>
              <a:gd name="connsiteY23" fmla="*/ 247836 h 986667"/>
              <a:gd name="connsiteX24" fmla="*/ 319398 w 1053345"/>
              <a:gd name="connsiteY24" fmla="*/ 168957 h 986667"/>
              <a:gd name="connsiteX25" fmla="*/ 333075 w 1053345"/>
              <a:gd name="connsiteY25" fmla="*/ 84524 h 986667"/>
              <a:gd name="connsiteX26" fmla="*/ 417368 w 1053345"/>
              <a:gd name="connsiteY26" fmla="*/ 31344 h 986667"/>
              <a:gd name="connsiteX27" fmla="*/ 520501 w 1053345"/>
              <a:gd name="connsiteY27" fmla="*/ 7620 h 986667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763207 w 1053345"/>
              <a:gd name="connsiteY12" fmla="*/ 813452 h 986667"/>
              <a:gd name="connsiteX13" fmla="*/ 609771 w 1053345"/>
              <a:gd name="connsiteY13" fmla="*/ 927368 h 986667"/>
              <a:gd name="connsiteX14" fmla="*/ 332541 w 1053345"/>
              <a:gd name="connsiteY14" fmla="*/ 853208 h 986667"/>
              <a:gd name="connsiteX15" fmla="*/ 281238 w 1053345"/>
              <a:gd name="connsiteY15" fmla="*/ 924103 h 986667"/>
              <a:gd name="connsiteX16" fmla="*/ 218658 w 1053345"/>
              <a:gd name="connsiteY16" fmla="*/ 985913 h 986667"/>
              <a:gd name="connsiteX17" fmla="*/ 60575 w 1053345"/>
              <a:gd name="connsiteY17" fmla="*/ 956702 h 986667"/>
              <a:gd name="connsiteX18" fmla="*/ 0 w 1053345"/>
              <a:gd name="connsiteY18" fmla="*/ 930341 h 986667"/>
              <a:gd name="connsiteX19" fmla="*/ 3822 w 1053345"/>
              <a:gd name="connsiteY19" fmla="*/ 258284 h 986667"/>
              <a:gd name="connsiteX20" fmla="*/ 61384 w 1053345"/>
              <a:gd name="connsiteY20" fmla="*/ 303903 h 986667"/>
              <a:gd name="connsiteX21" fmla="*/ 150611 w 1053345"/>
              <a:gd name="connsiteY21" fmla="*/ 340881 h 986667"/>
              <a:gd name="connsiteX22" fmla="*/ 406061 w 1053345"/>
              <a:gd name="connsiteY22" fmla="*/ 332441 h 986667"/>
              <a:gd name="connsiteX23" fmla="*/ 419530 w 1053345"/>
              <a:gd name="connsiteY23" fmla="*/ 247836 h 986667"/>
              <a:gd name="connsiteX24" fmla="*/ 319398 w 1053345"/>
              <a:gd name="connsiteY24" fmla="*/ 168957 h 986667"/>
              <a:gd name="connsiteX25" fmla="*/ 333075 w 1053345"/>
              <a:gd name="connsiteY25" fmla="*/ 84524 h 986667"/>
              <a:gd name="connsiteX26" fmla="*/ 417368 w 1053345"/>
              <a:gd name="connsiteY26" fmla="*/ 31344 h 986667"/>
              <a:gd name="connsiteX27" fmla="*/ 520501 w 1053345"/>
              <a:gd name="connsiteY27" fmla="*/ 7620 h 986667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763207 w 1053345"/>
              <a:gd name="connsiteY12" fmla="*/ 813452 h 986667"/>
              <a:gd name="connsiteX13" fmla="*/ 719730 w 1053345"/>
              <a:gd name="connsiteY13" fmla="*/ 833217 h 986667"/>
              <a:gd name="connsiteX14" fmla="*/ 609771 w 1053345"/>
              <a:gd name="connsiteY14" fmla="*/ 927368 h 986667"/>
              <a:gd name="connsiteX15" fmla="*/ 332541 w 1053345"/>
              <a:gd name="connsiteY15" fmla="*/ 853208 h 986667"/>
              <a:gd name="connsiteX16" fmla="*/ 281238 w 1053345"/>
              <a:gd name="connsiteY16" fmla="*/ 924103 h 986667"/>
              <a:gd name="connsiteX17" fmla="*/ 218658 w 1053345"/>
              <a:gd name="connsiteY17" fmla="*/ 985913 h 986667"/>
              <a:gd name="connsiteX18" fmla="*/ 60575 w 1053345"/>
              <a:gd name="connsiteY18" fmla="*/ 956702 h 986667"/>
              <a:gd name="connsiteX19" fmla="*/ 0 w 1053345"/>
              <a:gd name="connsiteY19" fmla="*/ 930341 h 986667"/>
              <a:gd name="connsiteX20" fmla="*/ 3822 w 1053345"/>
              <a:gd name="connsiteY20" fmla="*/ 258284 h 986667"/>
              <a:gd name="connsiteX21" fmla="*/ 61384 w 1053345"/>
              <a:gd name="connsiteY21" fmla="*/ 303903 h 986667"/>
              <a:gd name="connsiteX22" fmla="*/ 150611 w 1053345"/>
              <a:gd name="connsiteY22" fmla="*/ 340881 h 986667"/>
              <a:gd name="connsiteX23" fmla="*/ 406061 w 1053345"/>
              <a:gd name="connsiteY23" fmla="*/ 332441 h 986667"/>
              <a:gd name="connsiteX24" fmla="*/ 419530 w 1053345"/>
              <a:gd name="connsiteY24" fmla="*/ 247836 h 986667"/>
              <a:gd name="connsiteX25" fmla="*/ 319398 w 1053345"/>
              <a:gd name="connsiteY25" fmla="*/ 168957 h 986667"/>
              <a:gd name="connsiteX26" fmla="*/ 333075 w 1053345"/>
              <a:gd name="connsiteY26" fmla="*/ 84524 h 986667"/>
              <a:gd name="connsiteX27" fmla="*/ 417368 w 1053345"/>
              <a:gd name="connsiteY27" fmla="*/ 31344 h 986667"/>
              <a:gd name="connsiteX28" fmla="*/ 520501 w 1053345"/>
              <a:gd name="connsiteY28" fmla="*/ 7620 h 986667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763207 w 1053345"/>
              <a:gd name="connsiteY12" fmla="*/ 813452 h 986667"/>
              <a:gd name="connsiteX13" fmla="*/ 651747 w 1053345"/>
              <a:gd name="connsiteY13" fmla="*/ 879880 h 986667"/>
              <a:gd name="connsiteX14" fmla="*/ 609771 w 1053345"/>
              <a:gd name="connsiteY14" fmla="*/ 927368 h 986667"/>
              <a:gd name="connsiteX15" fmla="*/ 332541 w 1053345"/>
              <a:gd name="connsiteY15" fmla="*/ 853208 h 986667"/>
              <a:gd name="connsiteX16" fmla="*/ 281238 w 1053345"/>
              <a:gd name="connsiteY16" fmla="*/ 924103 h 986667"/>
              <a:gd name="connsiteX17" fmla="*/ 218658 w 1053345"/>
              <a:gd name="connsiteY17" fmla="*/ 985913 h 986667"/>
              <a:gd name="connsiteX18" fmla="*/ 60575 w 1053345"/>
              <a:gd name="connsiteY18" fmla="*/ 956702 h 986667"/>
              <a:gd name="connsiteX19" fmla="*/ 0 w 1053345"/>
              <a:gd name="connsiteY19" fmla="*/ 930341 h 986667"/>
              <a:gd name="connsiteX20" fmla="*/ 3822 w 1053345"/>
              <a:gd name="connsiteY20" fmla="*/ 258284 h 986667"/>
              <a:gd name="connsiteX21" fmla="*/ 61384 w 1053345"/>
              <a:gd name="connsiteY21" fmla="*/ 303903 h 986667"/>
              <a:gd name="connsiteX22" fmla="*/ 150611 w 1053345"/>
              <a:gd name="connsiteY22" fmla="*/ 340881 h 986667"/>
              <a:gd name="connsiteX23" fmla="*/ 406061 w 1053345"/>
              <a:gd name="connsiteY23" fmla="*/ 332441 h 986667"/>
              <a:gd name="connsiteX24" fmla="*/ 419530 w 1053345"/>
              <a:gd name="connsiteY24" fmla="*/ 247836 h 986667"/>
              <a:gd name="connsiteX25" fmla="*/ 319398 w 1053345"/>
              <a:gd name="connsiteY25" fmla="*/ 168957 h 986667"/>
              <a:gd name="connsiteX26" fmla="*/ 333075 w 1053345"/>
              <a:gd name="connsiteY26" fmla="*/ 84524 h 986667"/>
              <a:gd name="connsiteX27" fmla="*/ 417368 w 1053345"/>
              <a:gd name="connsiteY27" fmla="*/ 31344 h 986667"/>
              <a:gd name="connsiteX28" fmla="*/ 520501 w 1053345"/>
              <a:gd name="connsiteY28" fmla="*/ 7620 h 986667"/>
              <a:gd name="connsiteX0" fmla="*/ 520501 w 1053345"/>
              <a:gd name="connsiteY0" fmla="*/ 7620 h 1001384"/>
              <a:gd name="connsiteX1" fmla="*/ 643683 w 1053345"/>
              <a:gd name="connsiteY1" fmla="*/ 180 h 1001384"/>
              <a:gd name="connsiteX2" fmla="*/ 725733 w 1053345"/>
              <a:gd name="connsiteY2" fmla="*/ 13592 h 1001384"/>
              <a:gd name="connsiteX3" fmla="*/ 786737 w 1053345"/>
              <a:gd name="connsiteY3" fmla="*/ 44310 h 1001384"/>
              <a:gd name="connsiteX4" fmla="*/ 817510 w 1053345"/>
              <a:gd name="connsiteY4" fmla="*/ 86037 h 1001384"/>
              <a:gd name="connsiteX5" fmla="*/ 791947 w 1053345"/>
              <a:gd name="connsiteY5" fmla="*/ 131839 h 1001384"/>
              <a:gd name="connsiteX6" fmla="*/ 763009 w 1053345"/>
              <a:gd name="connsiteY6" fmla="*/ 170823 h 1001384"/>
              <a:gd name="connsiteX7" fmla="*/ 801399 w 1053345"/>
              <a:gd name="connsiteY7" fmla="*/ 243824 h 1001384"/>
              <a:gd name="connsiteX8" fmla="*/ 959535 w 1053345"/>
              <a:gd name="connsiteY8" fmla="*/ 278638 h 1001384"/>
              <a:gd name="connsiteX9" fmla="*/ 1038603 w 1053345"/>
              <a:gd name="connsiteY9" fmla="*/ 220614 h 1001384"/>
              <a:gd name="connsiteX10" fmla="*/ 1052588 w 1053345"/>
              <a:gd name="connsiteY10" fmla="*/ 198271 h 1001384"/>
              <a:gd name="connsiteX11" fmla="*/ 1051536 w 1053345"/>
              <a:gd name="connsiteY11" fmla="*/ 918212 h 1001384"/>
              <a:gd name="connsiteX12" fmla="*/ 763207 w 1053345"/>
              <a:gd name="connsiteY12" fmla="*/ 813452 h 1001384"/>
              <a:gd name="connsiteX13" fmla="*/ 651747 w 1053345"/>
              <a:gd name="connsiteY13" fmla="*/ 879880 h 1001384"/>
              <a:gd name="connsiteX14" fmla="*/ 632432 w 1053345"/>
              <a:gd name="connsiteY14" fmla="*/ 1001250 h 1001384"/>
              <a:gd name="connsiteX15" fmla="*/ 332541 w 1053345"/>
              <a:gd name="connsiteY15" fmla="*/ 853208 h 1001384"/>
              <a:gd name="connsiteX16" fmla="*/ 281238 w 1053345"/>
              <a:gd name="connsiteY16" fmla="*/ 924103 h 1001384"/>
              <a:gd name="connsiteX17" fmla="*/ 218658 w 1053345"/>
              <a:gd name="connsiteY17" fmla="*/ 985913 h 1001384"/>
              <a:gd name="connsiteX18" fmla="*/ 60575 w 1053345"/>
              <a:gd name="connsiteY18" fmla="*/ 956702 h 1001384"/>
              <a:gd name="connsiteX19" fmla="*/ 0 w 1053345"/>
              <a:gd name="connsiteY19" fmla="*/ 930341 h 1001384"/>
              <a:gd name="connsiteX20" fmla="*/ 3822 w 1053345"/>
              <a:gd name="connsiteY20" fmla="*/ 258284 h 1001384"/>
              <a:gd name="connsiteX21" fmla="*/ 61384 w 1053345"/>
              <a:gd name="connsiteY21" fmla="*/ 303903 h 1001384"/>
              <a:gd name="connsiteX22" fmla="*/ 150611 w 1053345"/>
              <a:gd name="connsiteY22" fmla="*/ 340881 h 1001384"/>
              <a:gd name="connsiteX23" fmla="*/ 406061 w 1053345"/>
              <a:gd name="connsiteY23" fmla="*/ 332441 h 1001384"/>
              <a:gd name="connsiteX24" fmla="*/ 419530 w 1053345"/>
              <a:gd name="connsiteY24" fmla="*/ 247836 h 1001384"/>
              <a:gd name="connsiteX25" fmla="*/ 319398 w 1053345"/>
              <a:gd name="connsiteY25" fmla="*/ 168957 h 1001384"/>
              <a:gd name="connsiteX26" fmla="*/ 333075 w 1053345"/>
              <a:gd name="connsiteY26" fmla="*/ 84524 h 1001384"/>
              <a:gd name="connsiteX27" fmla="*/ 417368 w 1053345"/>
              <a:gd name="connsiteY27" fmla="*/ 31344 h 1001384"/>
              <a:gd name="connsiteX28" fmla="*/ 520501 w 1053345"/>
              <a:gd name="connsiteY28" fmla="*/ 7620 h 1001384"/>
              <a:gd name="connsiteX0" fmla="*/ 520501 w 1053345"/>
              <a:gd name="connsiteY0" fmla="*/ 7620 h 1001253"/>
              <a:gd name="connsiteX1" fmla="*/ 643683 w 1053345"/>
              <a:gd name="connsiteY1" fmla="*/ 180 h 1001253"/>
              <a:gd name="connsiteX2" fmla="*/ 725733 w 1053345"/>
              <a:gd name="connsiteY2" fmla="*/ 13592 h 1001253"/>
              <a:gd name="connsiteX3" fmla="*/ 786737 w 1053345"/>
              <a:gd name="connsiteY3" fmla="*/ 44310 h 1001253"/>
              <a:gd name="connsiteX4" fmla="*/ 817510 w 1053345"/>
              <a:gd name="connsiteY4" fmla="*/ 86037 h 1001253"/>
              <a:gd name="connsiteX5" fmla="*/ 791947 w 1053345"/>
              <a:gd name="connsiteY5" fmla="*/ 131839 h 1001253"/>
              <a:gd name="connsiteX6" fmla="*/ 763009 w 1053345"/>
              <a:gd name="connsiteY6" fmla="*/ 170823 h 1001253"/>
              <a:gd name="connsiteX7" fmla="*/ 801399 w 1053345"/>
              <a:gd name="connsiteY7" fmla="*/ 243824 h 1001253"/>
              <a:gd name="connsiteX8" fmla="*/ 959535 w 1053345"/>
              <a:gd name="connsiteY8" fmla="*/ 278638 h 1001253"/>
              <a:gd name="connsiteX9" fmla="*/ 1038603 w 1053345"/>
              <a:gd name="connsiteY9" fmla="*/ 220614 h 1001253"/>
              <a:gd name="connsiteX10" fmla="*/ 1052588 w 1053345"/>
              <a:gd name="connsiteY10" fmla="*/ 198271 h 1001253"/>
              <a:gd name="connsiteX11" fmla="*/ 1051536 w 1053345"/>
              <a:gd name="connsiteY11" fmla="*/ 918212 h 1001253"/>
              <a:gd name="connsiteX12" fmla="*/ 763207 w 1053345"/>
              <a:gd name="connsiteY12" fmla="*/ 813452 h 1001253"/>
              <a:gd name="connsiteX13" fmla="*/ 708400 w 1053345"/>
              <a:gd name="connsiteY13" fmla="*/ 848772 h 1001253"/>
              <a:gd name="connsiteX14" fmla="*/ 632432 w 1053345"/>
              <a:gd name="connsiteY14" fmla="*/ 1001250 h 1001253"/>
              <a:gd name="connsiteX15" fmla="*/ 332541 w 1053345"/>
              <a:gd name="connsiteY15" fmla="*/ 853208 h 1001253"/>
              <a:gd name="connsiteX16" fmla="*/ 281238 w 1053345"/>
              <a:gd name="connsiteY16" fmla="*/ 924103 h 1001253"/>
              <a:gd name="connsiteX17" fmla="*/ 218658 w 1053345"/>
              <a:gd name="connsiteY17" fmla="*/ 985913 h 1001253"/>
              <a:gd name="connsiteX18" fmla="*/ 60575 w 1053345"/>
              <a:gd name="connsiteY18" fmla="*/ 956702 h 1001253"/>
              <a:gd name="connsiteX19" fmla="*/ 0 w 1053345"/>
              <a:gd name="connsiteY19" fmla="*/ 930341 h 1001253"/>
              <a:gd name="connsiteX20" fmla="*/ 3822 w 1053345"/>
              <a:gd name="connsiteY20" fmla="*/ 258284 h 1001253"/>
              <a:gd name="connsiteX21" fmla="*/ 61384 w 1053345"/>
              <a:gd name="connsiteY21" fmla="*/ 303903 h 1001253"/>
              <a:gd name="connsiteX22" fmla="*/ 150611 w 1053345"/>
              <a:gd name="connsiteY22" fmla="*/ 340881 h 1001253"/>
              <a:gd name="connsiteX23" fmla="*/ 406061 w 1053345"/>
              <a:gd name="connsiteY23" fmla="*/ 332441 h 1001253"/>
              <a:gd name="connsiteX24" fmla="*/ 419530 w 1053345"/>
              <a:gd name="connsiteY24" fmla="*/ 247836 h 1001253"/>
              <a:gd name="connsiteX25" fmla="*/ 319398 w 1053345"/>
              <a:gd name="connsiteY25" fmla="*/ 168957 h 1001253"/>
              <a:gd name="connsiteX26" fmla="*/ 333075 w 1053345"/>
              <a:gd name="connsiteY26" fmla="*/ 84524 h 1001253"/>
              <a:gd name="connsiteX27" fmla="*/ 417368 w 1053345"/>
              <a:gd name="connsiteY27" fmla="*/ 31344 h 1001253"/>
              <a:gd name="connsiteX28" fmla="*/ 520501 w 1053345"/>
              <a:gd name="connsiteY28" fmla="*/ 7620 h 1001253"/>
              <a:gd name="connsiteX0" fmla="*/ 520501 w 1053345"/>
              <a:gd name="connsiteY0" fmla="*/ 7620 h 1001253"/>
              <a:gd name="connsiteX1" fmla="*/ 643683 w 1053345"/>
              <a:gd name="connsiteY1" fmla="*/ 180 h 1001253"/>
              <a:gd name="connsiteX2" fmla="*/ 725733 w 1053345"/>
              <a:gd name="connsiteY2" fmla="*/ 13592 h 1001253"/>
              <a:gd name="connsiteX3" fmla="*/ 786737 w 1053345"/>
              <a:gd name="connsiteY3" fmla="*/ 44310 h 1001253"/>
              <a:gd name="connsiteX4" fmla="*/ 817510 w 1053345"/>
              <a:gd name="connsiteY4" fmla="*/ 86037 h 1001253"/>
              <a:gd name="connsiteX5" fmla="*/ 791947 w 1053345"/>
              <a:gd name="connsiteY5" fmla="*/ 131839 h 1001253"/>
              <a:gd name="connsiteX6" fmla="*/ 763009 w 1053345"/>
              <a:gd name="connsiteY6" fmla="*/ 170823 h 1001253"/>
              <a:gd name="connsiteX7" fmla="*/ 801399 w 1053345"/>
              <a:gd name="connsiteY7" fmla="*/ 243824 h 1001253"/>
              <a:gd name="connsiteX8" fmla="*/ 959535 w 1053345"/>
              <a:gd name="connsiteY8" fmla="*/ 278638 h 1001253"/>
              <a:gd name="connsiteX9" fmla="*/ 1038603 w 1053345"/>
              <a:gd name="connsiteY9" fmla="*/ 220614 h 1001253"/>
              <a:gd name="connsiteX10" fmla="*/ 1052588 w 1053345"/>
              <a:gd name="connsiteY10" fmla="*/ 198271 h 1001253"/>
              <a:gd name="connsiteX11" fmla="*/ 1051536 w 1053345"/>
              <a:gd name="connsiteY11" fmla="*/ 918212 h 1001253"/>
              <a:gd name="connsiteX12" fmla="*/ 814194 w 1053345"/>
              <a:gd name="connsiteY12" fmla="*/ 782344 h 1001253"/>
              <a:gd name="connsiteX13" fmla="*/ 708400 w 1053345"/>
              <a:gd name="connsiteY13" fmla="*/ 848772 h 1001253"/>
              <a:gd name="connsiteX14" fmla="*/ 632432 w 1053345"/>
              <a:gd name="connsiteY14" fmla="*/ 1001250 h 1001253"/>
              <a:gd name="connsiteX15" fmla="*/ 332541 w 1053345"/>
              <a:gd name="connsiteY15" fmla="*/ 853208 h 1001253"/>
              <a:gd name="connsiteX16" fmla="*/ 281238 w 1053345"/>
              <a:gd name="connsiteY16" fmla="*/ 924103 h 1001253"/>
              <a:gd name="connsiteX17" fmla="*/ 218658 w 1053345"/>
              <a:gd name="connsiteY17" fmla="*/ 985913 h 1001253"/>
              <a:gd name="connsiteX18" fmla="*/ 60575 w 1053345"/>
              <a:gd name="connsiteY18" fmla="*/ 956702 h 1001253"/>
              <a:gd name="connsiteX19" fmla="*/ 0 w 1053345"/>
              <a:gd name="connsiteY19" fmla="*/ 930341 h 1001253"/>
              <a:gd name="connsiteX20" fmla="*/ 3822 w 1053345"/>
              <a:gd name="connsiteY20" fmla="*/ 258284 h 1001253"/>
              <a:gd name="connsiteX21" fmla="*/ 61384 w 1053345"/>
              <a:gd name="connsiteY21" fmla="*/ 303903 h 1001253"/>
              <a:gd name="connsiteX22" fmla="*/ 150611 w 1053345"/>
              <a:gd name="connsiteY22" fmla="*/ 340881 h 1001253"/>
              <a:gd name="connsiteX23" fmla="*/ 406061 w 1053345"/>
              <a:gd name="connsiteY23" fmla="*/ 332441 h 1001253"/>
              <a:gd name="connsiteX24" fmla="*/ 419530 w 1053345"/>
              <a:gd name="connsiteY24" fmla="*/ 247836 h 1001253"/>
              <a:gd name="connsiteX25" fmla="*/ 319398 w 1053345"/>
              <a:gd name="connsiteY25" fmla="*/ 168957 h 1001253"/>
              <a:gd name="connsiteX26" fmla="*/ 333075 w 1053345"/>
              <a:gd name="connsiteY26" fmla="*/ 84524 h 1001253"/>
              <a:gd name="connsiteX27" fmla="*/ 417368 w 1053345"/>
              <a:gd name="connsiteY27" fmla="*/ 31344 h 1001253"/>
              <a:gd name="connsiteX28" fmla="*/ 520501 w 1053345"/>
              <a:gd name="connsiteY28" fmla="*/ 7620 h 1001253"/>
              <a:gd name="connsiteX0" fmla="*/ 520501 w 1053345"/>
              <a:gd name="connsiteY0" fmla="*/ 7620 h 1001394"/>
              <a:gd name="connsiteX1" fmla="*/ 643683 w 1053345"/>
              <a:gd name="connsiteY1" fmla="*/ 180 h 1001394"/>
              <a:gd name="connsiteX2" fmla="*/ 725733 w 1053345"/>
              <a:gd name="connsiteY2" fmla="*/ 13592 h 1001394"/>
              <a:gd name="connsiteX3" fmla="*/ 786737 w 1053345"/>
              <a:gd name="connsiteY3" fmla="*/ 44310 h 1001394"/>
              <a:gd name="connsiteX4" fmla="*/ 817510 w 1053345"/>
              <a:gd name="connsiteY4" fmla="*/ 86037 h 1001394"/>
              <a:gd name="connsiteX5" fmla="*/ 791947 w 1053345"/>
              <a:gd name="connsiteY5" fmla="*/ 131839 h 1001394"/>
              <a:gd name="connsiteX6" fmla="*/ 763009 w 1053345"/>
              <a:gd name="connsiteY6" fmla="*/ 170823 h 1001394"/>
              <a:gd name="connsiteX7" fmla="*/ 801399 w 1053345"/>
              <a:gd name="connsiteY7" fmla="*/ 243824 h 1001394"/>
              <a:gd name="connsiteX8" fmla="*/ 959535 w 1053345"/>
              <a:gd name="connsiteY8" fmla="*/ 278638 h 1001394"/>
              <a:gd name="connsiteX9" fmla="*/ 1038603 w 1053345"/>
              <a:gd name="connsiteY9" fmla="*/ 220614 h 1001394"/>
              <a:gd name="connsiteX10" fmla="*/ 1052588 w 1053345"/>
              <a:gd name="connsiteY10" fmla="*/ 198271 h 1001394"/>
              <a:gd name="connsiteX11" fmla="*/ 1051536 w 1053345"/>
              <a:gd name="connsiteY11" fmla="*/ 918212 h 1001394"/>
              <a:gd name="connsiteX12" fmla="*/ 814194 w 1053345"/>
              <a:gd name="connsiteY12" fmla="*/ 782344 h 1001394"/>
              <a:gd name="connsiteX13" fmla="*/ 728229 w 1053345"/>
              <a:gd name="connsiteY13" fmla="*/ 821552 h 1001394"/>
              <a:gd name="connsiteX14" fmla="*/ 632432 w 1053345"/>
              <a:gd name="connsiteY14" fmla="*/ 1001250 h 1001394"/>
              <a:gd name="connsiteX15" fmla="*/ 332541 w 1053345"/>
              <a:gd name="connsiteY15" fmla="*/ 853208 h 1001394"/>
              <a:gd name="connsiteX16" fmla="*/ 281238 w 1053345"/>
              <a:gd name="connsiteY16" fmla="*/ 924103 h 1001394"/>
              <a:gd name="connsiteX17" fmla="*/ 218658 w 1053345"/>
              <a:gd name="connsiteY17" fmla="*/ 985913 h 1001394"/>
              <a:gd name="connsiteX18" fmla="*/ 60575 w 1053345"/>
              <a:gd name="connsiteY18" fmla="*/ 956702 h 1001394"/>
              <a:gd name="connsiteX19" fmla="*/ 0 w 1053345"/>
              <a:gd name="connsiteY19" fmla="*/ 930341 h 1001394"/>
              <a:gd name="connsiteX20" fmla="*/ 3822 w 1053345"/>
              <a:gd name="connsiteY20" fmla="*/ 258284 h 1001394"/>
              <a:gd name="connsiteX21" fmla="*/ 61384 w 1053345"/>
              <a:gd name="connsiteY21" fmla="*/ 303903 h 1001394"/>
              <a:gd name="connsiteX22" fmla="*/ 150611 w 1053345"/>
              <a:gd name="connsiteY22" fmla="*/ 340881 h 1001394"/>
              <a:gd name="connsiteX23" fmla="*/ 406061 w 1053345"/>
              <a:gd name="connsiteY23" fmla="*/ 332441 h 1001394"/>
              <a:gd name="connsiteX24" fmla="*/ 419530 w 1053345"/>
              <a:gd name="connsiteY24" fmla="*/ 247836 h 1001394"/>
              <a:gd name="connsiteX25" fmla="*/ 319398 w 1053345"/>
              <a:gd name="connsiteY25" fmla="*/ 168957 h 1001394"/>
              <a:gd name="connsiteX26" fmla="*/ 333075 w 1053345"/>
              <a:gd name="connsiteY26" fmla="*/ 84524 h 1001394"/>
              <a:gd name="connsiteX27" fmla="*/ 417368 w 1053345"/>
              <a:gd name="connsiteY27" fmla="*/ 31344 h 1001394"/>
              <a:gd name="connsiteX28" fmla="*/ 520501 w 1053345"/>
              <a:gd name="connsiteY28" fmla="*/ 7620 h 1001394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814194 w 1053345"/>
              <a:gd name="connsiteY12" fmla="*/ 782344 h 986667"/>
              <a:gd name="connsiteX13" fmla="*/ 728229 w 1053345"/>
              <a:gd name="connsiteY13" fmla="*/ 821552 h 986667"/>
              <a:gd name="connsiteX14" fmla="*/ 677754 w 1053345"/>
              <a:gd name="connsiteY14" fmla="*/ 981807 h 986667"/>
              <a:gd name="connsiteX15" fmla="*/ 332541 w 1053345"/>
              <a:gd name="connsiteY15" fmla="*/ 853208 h 986667"/>
              <a:gd name="connsiteX16" fmla="*/ 281238 w 1053345"/>
              <a:gd name="connsiteY16" fmla="*/ 924103 h 986667"/>
              <a:gd name="connsiteX17" fmla="*/ 218658 w 1053345"/>
              <a:gd name="connsiteY17" fmla="*/ 985913 h 986667"/>
              <a:gd name="connsiteX18" fmla="*/ 60575 w 1053345"/>
              <a:gd name="connsiteY18" fmla="*/ 956702 h 986667"/>
              <a:gd name="connsiteX19" fmla="*/ 0 w 1053345"/>
              <a:gd name="connsiteY19" fmla="*/ 930341 h 986667"/>
              <a:gd name="connsiteX20" fmla="*/ 3822 w 1053345"/>
              <a:gd name="connsiteY20" fmla="*/ 258284 h 986667"/>
              <a:gd name="connsiteX21" fmla="*/ 61384 w 1053345"/>
              <a:gd name="connsiteY21" fmla="*/ 303903 h 986667"/>
              <a:gd name="connsiteX22" fmla="*/ 150611 w 1053345"/>
              <a:gd name="connsiteY22" fmla="*/ 340881 h 986667"/>
              <a:gd name="connsiteX23" fmla="*/ 406061 w 1053345"/>
              <a:gd name="connsiteY23" fmla="*/ 332441 h 986667"/>
              <a:gd name="connsiteX24" fmla="*/ 419530 w 1053345"/>
              <a:gd name="connsiteY24" fmla="*/ 247836 h 986667"/>
              <a:gd name="connsiteX25" fmla="*/ 319398 w 1053345"/>
              <a:gd name="connsiteY25" fmla="*/ 168957 h 986667"/>
              <a:gd name="connsiteX26" fmla="*/ 333075 w 1053345"/>
              <a:gd name="connsiteY26" fmla="*/ 84524 h 986667"/>
              <a:gd name="connsiteX27" fmla="*/ 417368 w 1053345"/>
              <a:gd name="connsiteY27" fmla="*/ 31344 h 986667"/>
              <a:gd name="connsiteX28" fmla="*/ 520501 w 1053345"/>
              <a:gd name="connsiteY28" fmla="*/ 7620 h 986667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814194 w 1053345"/>
              <a:gd name="connsiteY12" fmla="*/ 782344 h 986667"/>
              <a:gd name="connsiteX13" fmla="*/ 728229 w 1053345"/>
              <a:gd name="connsiteY13" fmla="*/ 821552 h 986667"/>
              <a:gd name="connsiteX14" fmla="*/ 677754 w 1053345"/>
              <a:gd name="connsiteY14" fmla="*/ 981807 h 986667"/>
              <a:gd name="connsiteX15" fmla="*/ 447798 w 1053345"/>
              <a:gd name="connsiteY15" fmla="*/ 895434 h 986667"/>
              <a:gd name="connsiteX16" fmla="*/ 332541 w 1053345"/>
              <a:gd name="connsiteY16" fmla="*/ 853208 h 986667"/>
              <a:gd name="connsiteX17" fmla="*/ 281238 w 1053345"/>
              <a:gd name="connsiteY17" fmla="*/ 924103 h 986667"/>
              <a:gd name="connsiteX18" fmla="*/ 218658 w 1053345"/>
              <a:gd name="connsiteY18" fmla="*/ 985913 h 986667"/>
              <a:gd name="connsiteX19" fmla="*/ 60575 w 1053345"/>
              <a:gd name="connsiteY19" fmla="*/ 956702 h 986667"/>
              <a:gd name="connsiteX20" fmla="*/ 0 w 1053345"/>
              <a:gd name="connsiteY20" fmla="*/ 930341 h 986667"/>
              <a:gd name="connsiteX21" fmla="*/ 3822 w 1053345"/>
              <a:gd name="connsiteY21" fmla="*/ 258284 h 986667"/>
              <a:gd name="connsiteX22" fmla="*/ 61384 w 1053345"/>
              <a:gd name="connsiteY22" fmla="*/ 303903 h 986667"/>
              <a:gd name="connsiteX23" fmla="*/ 150611 w 1053345"/>
              <a:gd name="connsiteY23" fmla="*/ 340881 h 986667"/>
              <a:gd name="connsiteX24" fmla="*/ 406061 w 1053345"/>
              <a:gd name="connsiteY24" fmla="*/ 332441 h 986667"/>
              <a:gd name="connsiteX25" fmla="*/ 419530 w 1053345"/>
              <a:gd name="connsiteY25" fmla="*/ 247836 h 986667"/>
              <a:gd name="connsiteX26" fmla="*/ 319398 w 1053345"/>
              <a:gd name="connsiteY26" fmla="*/ 168957 h 986667"/>
              <a:gd name="connsiteX27" fmla="*/ 333075 w 1053345"/>
              <a:gd name="connsiteY27" fmla="*/ 84524 h 986667"/>
              <a:gd name="connsiteX28" fmla="*/ 417368 w 1053345"/>
              <a:gd name="connsiteY28" fmla="*/ 31344 h 986667"/>
              <a:gd name="connsiteX29" fmla="*/ 520501 w 1053345"/>
              <a:gd name="connsiteY29" fmla="*/ 7620 h 986667"/>
              <a:gd name="connsiteX0" fmla="*/ 520501 w 1053345"/>
              <a:gd name="connsiteY0" fmla="*/ 7620 h 1014774"/>
              <a:gd name="connsiteX1" fmla="*/ 643683 w 1053345"/>
              <a:gd name="connsiteY1" fmla="*/ 180 h 1014774"/>
              <a:gd name="connsiteX2" fmla="*/ 725733 w 1053345"/>
              <a:gd name="connsiteY2" fmla="*/ 13592 h 1014774"/>
              <a:gd name="connsiteX3" fmla="*/ 786737 w 1053345"/>
              <a:gd name="connsiteY3" fmla="*/ 44310 h 1014774"/>
              <a:gd name="connsiteX4" fmla="*/ 817510 w 1053345"/>
              <a:gd name="connsiteY4" fmla="*/ 86037 h 1014774"/>
              <a:gd name="connsiteX5" fmla="*/ 791947 w 1053345"/>
              <a:gd name="connsiteY5" fmla="*/ 131839 h 1014774"/>
              <a:gd name="connsiteX6" fmla="*/ 763009 w 1053345"/>
              <a:gd name="connsiteY6" fmla="*/ 170823 h 1014774"/>
              <a:gd name="connsiteX7" fmla="*/ 801399 w 1053345"/>
              <a:gd name="connsiteY7" fmla="*/ 243824 h 1014774"/>
              <a:gd name="connsiteX8" fmla="*/ 959535 w 1053345"/>
              <a:gd name="connsiteY8" fmla="*/ 278638 h 1014774"/>
              <a:gd name="connsiteX9" fmla="*/ 1038603 w 1053345"/>
              <a:gd name="connsiteY9" fmla="*/ 220614 h 1014774"/>
              <a:gd name="connsiteX10" fmla="*/ 1052588 w 1053345"/>
              <a:gd name="connsiteY10" fmla="*/ 198271 h 1014774"/>
              <a:gd name="connsiteX11" fmla="*/ 1051536 w 1053345"/>
              <a:gd name="connsiteY11" fmla="*/ 918212 h 1014774"/>
              <a:gd name="connsiteX12" fmla="*/ 814194 w 1053345"/>
              <a:gd name="connsiteY12" fmla="*/ 782344 h 1014774"/>
              <a:gd name="connsiteX13" fmla="*/ 728229 w 1053345"/>
              <a:gd name="connsiteY13" fmla="*/ 821552 h 1014774"/>
              <a:gd name="connsiteX14" fmla="*/ 677754 w 1053345"/>
              <a:gd name="connsiteY14" fmla="*/ 981807 h 1014774"/>
              <a:gd name="connsiteX15" fmla="*/ 476125 w 1053345"/>
              <a:gd name="connsiteY15" fmla="*/ 1004315 h 1014774"/>
              <a:gd name="connsiteX16" fmla="*/ 332541 w 1053345"/>
              <a:gd name="connsiteY16" fmla="*/ 853208 h 1014774"/>
              <a:gd name="connsiteX17" fmla="*/ 281238 w 1053345"/>
              <a:gd name="connsiteY17" fmla="*/ 924103 h 1014774"/>
              <a:gd name="connsiteX18" fmla="*/ 218658 w 1053345"/>
              <a:gd name="connsiteY18" fmla="*/ 985913 h 1014774"/>
              <a:gd name="connsiteX19" fmla="*/ 60575 w 1053345"/>
              <a:gd name="connsiteY19" fmla="*/ 956702 h 1014774"/>
              <a:gd name="connsiteX20" fmla="*/ 0 w 1053345"/>
              <a:gd name="connsiteY20" fmla="*/ 930341 h 1014774"/>
              <a:gd name="connsiteX21" fmla="*/ 3822 w 1053345"/>
              <a:gd name="connsiteY21" fmla="*/ 258284 h 1014774"/>
              <a:gd name="connsiteX22" fmla="*/ 61384 w 1053345"/>
              <a:gd name="connsiteY22" fmla="*/ 303903 h 1014774"/>
              <a:gd name="connsiteX23" fmla="*/ 150611 w 1053345"/>
              <a:gd name="connsiteY23" fmla="*/ 340881 h 1014774"/>
              <a:gd name="connsiteX24" fmla="*/ 406061 w 1053345"/>
              <a:gd name="connsiteY24" fmla="*/ 332441 h 1014774"/>
              <a:gd name="connsiteX25" fmla="*/ 419530 w 1053345"/>
              <a:gd name="connsiteY25" fmla="*/ 247836 h 1014774"/>
              <a:gd name="connsiteX26" fmla="*/ 319398 w 1053345"/>
              <a:gd name="connsiteY26" fmla="*/ 168957 h 1014774"/>
              <a:gd name="connsiteX27" fmla="*/ 333075 w 1053345"/>
              <a:gd name="connsiteY27" fmla="*/ 84524 h 1014774"/>
              <a:gd name="connsiteX28" fmla="*/ 417368 w 1053345"/>
              <a:gd name="connsiteY28" fmla="*/ 31344 h 1014774"/>
              <a:gd name="connsiteX29" fmla="*/ 520501 w 1053345"/>
              <a:gd name="connsiteY29" fmla="*/ 7620 h 1014774"/>
              <a:gd name="connsiteX0" fmla="*/ 520501 w 1053345"/>
              <a:gd name="connsiteY0" fmla="*/ 7620 h 1009617"/>
              <a:gd name="connsiteX1" fmla="*/ 643683 w 1053345"/>
              <a:gd name="connsiteY1" fmla="*/ 180 h 1009617"/>
              <a:gd name="connsiteX2" fmla="*/ 725733 w 1053345"/>
              <a:gd name="connsiteY2" fmla="*/ 13592 h 1009617"/>
              <a:gd name="connsiteX3" fmla="*/ 786737 w 1053345"/>
              <a:gd name="connsiteY3" fmla="*/ 44310 h 1009617"/>
              <a:gd name="connsiteX4" fmla="*/ 817510 w 1053345"/>
              <a:gd name="connsiteY4" fmla="*/ 86037 h 1009617"/>
              <a:gd name="connsiteX5" fmla="*/ 791947 w 1053345"/>
              <a:gd name="connsiteY5" fmla="*/ 131839 h 1009617"/>
              <a:gd name="connsiteX6" fmla="*/ 763009 w 1053345"/>
              <a:gd name="connsiteY6" fmla="*/ 170823 h 1009617"/>
              <a:gd name="connsiteX7" fmla="*/ 801399 w 1053345"/>
              <a:gd name="connsiteY7" fmla="*/ 243824 h 1009617"/>
              <a:gd name="connsiteX8" fmla="*/ 959535 w 1053345"/>
              <a:gd name="connsiteY8" fmla="*/ 278638 h 1009617"/>
              <a:gd name="connsiteX9" fmla="*/ 1038603 w 1053345"/>
              <a:gd name="connsiteY9" fmla="*/ 220614 h 1009617"/>
              <a:gd name="connsiteX10" fmla="*/ 1052588 w 1053345"/>
              <a:gd name="connsiteY10" fmla="*/ 198271 h 1009617"/>
              <a:gd name="connsiteX11" fmla="*/ 1051536 w 1053345"/>
              <a:gd name="connsiteY11" fmla="*/ 918212 h 1009617"/>
              <a:gd name="connsiteX12" fmla="*/ 814194 w 1053345"/>
              <a:gd name="connsiteY12" fmla="*/ 782344 h 1009617"/>
              <a:gd name="connsiteX13" fmla="*/ 728229 w 1053345"/>
              <a:gd name="connsiteY13" fmla="*/ 821552 h 1009617"/>
              <a:gd name="connsiteX14" fmla="*/ 700415 w 1053345"/>
              <a:gd name="connsiteY14" fmla="*/ 946810 h 1009617"/>
              <a:gd name="connsiteX15" fmla="*/ 476125 w 1053345"/>
              <a:gd name="connsiteY15" fmla="*/ 1004315 h 1009617"/>
              <a:gd name="connsiteX16" fmla="*/ 332541 w 1053345"/>
              <a:gd name="connsiteY16" fmla="*/ 853208 h 1009617"/>
              <a:gd name="connsiteX17" fmla="*/ 281238 w 1053345"/>
              <a:gd name="connsiteY17" fmla="*/ 924103 h 1009617"/>
              <a:gd name="connsiteX18" fmla="*/ 218658 w 1053345"/>
              <a:gd name="connsiteY18" fmla="*/ 985913 h 1009617"/>
              <a:gd name="connsiteX19" fmla="*/ 60575 w 1053345"/>
              <a:gd name="connsiteY19" fmla="*/ 956702 h 1009617"/>
              <a:gd name="connsiteX20" fmla="*/ 0 w 1053345"/>
              <a:gd name="connsiteY20" fmla="*/ 930341 h 1009617"/>
              <a:gd name="connsiteX21" fmla="*/ 3822 w 1053345"/>
              <a:gd name="connsiteY21" fmla="*/ 258284 h 1009617"/>
              <a:gd name="connsiteX22" fmla="*/ 61384 w 1053345"/>
              <a:gd name="connsiteY22" fmla="*/ 303903 h 1009617"/>
              <a:gd name="connsiteX23" fmla="*/ 150611 w 1053345"/>
              <a:gd name="connsiteY23" fmla="*/ 340881 h 1009617"/>
              <a:gd name="connsiteX24" fmla="*/ 406061 w 1053345"/>
              <a:gd name="connsiteY24" fmla="*/ 332441 h 1009617"/>
              <a:gd name="connsiteX25" fmla="*/ 419530 w 1053345"/>
              <a:gd name="connsiteY25" fmla="*/ 247836 h 1009617"/>
              <a:gd name="connsiteX26" fmla="*/ 319398 w 1053345"/>
              <a:gd name="connsiteY26" fmla="*/ 168957 h 1009617"/>
              <a:gd name="connsiteX27" fmla="*/ 333075 w 1053345"/>
              <a:gd name="connsiteY27" fmla="*/ 84524 h 1009617"/>
              <a:gd name="connsiteX28" fmla="*/ 417368 w 1053345"/>
              <a:gd name="connsiteY28" fmla="*/ 31344 h 1009617"/>
              <a:gd name="connsiteX29" fmla="*/ 520501 w 1053345"/>
              <a:gd name="connsiteY29" fmla="*/ 7620 h 1009617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332541 w 1053345"/>
              <a:gd name="connsiteY16" fmla="*/ 853208 h 1024305"/>
              <a:gd name="connsiteX17" fmla="*/ 281238 w 1053345"/>
              <a:gd name="connsiteY17" fmla="*/ 924103 h 1024305"/>
              <a:gd name="connsiteX18" fmla="*/ 218658 w 1053345"/>
              <a:gd name="connsiteY18" fmla="*/ 985913 h 1024305"/>
              <a:gd name="connsiteX19" fmla="*/ 60575 w 1053345"/>
              <a:gd name="connsiteY19" fmla="*/ 956702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281238 w 1053345"/>
              <a:gd name="connsiteY17" fmla="*/ 924103 h 1024305"/>
              <a:gd name="connsiteX18" fmla="*/ 218658 w 1053345"/>
              <a:gd name="connsiteY18" fmla="*/ 985913 h 1024305"/>
              <a:gd name="connsiteX19" fmla="*/ 60575 w 1053345"/>
              <a:gd name="connsiteY19" fmla="*/ 956702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366217 w 1053345"/>
              <a:gd name="connsiteY17" fmla="*/ 850220 h 1024305"/>
              <a:gd name="connsiteX18" fmla="*/ 218658 w 1053345"/>
              <a:gd name="connsiteY18" fmla="*/ 985913 h 1024305"/>
              <a:gd name="connsiteX19" fmla="*/ 60575 w 1053345"/>
              <a:gd name="connsiteY19" fmla="*/ 956702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377548 w 1053345"/>
              <a:gd name="connsiteY17" fmla="*/ 826888 h 1024305"/>
              <a:gd name="connsiteX18" fmla="*/ 218658 w 1053345"/>
              <a:gd name="connsiteY18" fmla="*/ 985913 h 1024305"/>
              <a:gd name="connsiteX19" fmla="*/ 60575 w 1053345"/>
              <a:gd name="connsiteY19" fmla="*/ 956702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377548 w 1053345"/>
              <a:gd name="connsiteY17" fmla="*/ 826888 h 1024305"/>
              <a:gd name="connsiteX18" fmla="*/ 218658 w 1053345"/>
              <a:gd name="connsiteY18" fmla="*/ 985913 h 1024305"/>
              <a:gd name="connsiteX19" fmla="*/ 60575 w 1053345"/>
              <a:gd name="connsiteY19" fmla="*/ 956702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377548 w 1053345"/>
              <a:gd name="connsiteY17" fmla="*/ 826888 h 1024305"/>
              <a:gd name="connsiteX18" fmla="*/ 241319 w 1053345"/>
              <a:gd name="connsiteY18" fmla="*/ 838147 h 1024305"/>
              <a:gd name="connsiteX19" fmla="*/ 60575 w 1053345"/>
              <a:gd name="connsiteY19" fmla="*/ 956702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377548 w 1053345"/>
              <a:gd name="connsiteY17" fmla="*/ 826888 h 1024305"/>
              <a:gd name="connsiteX18" fmla="*/ 241319 w 1053345"/>
              <a:gd name="connsiteY18" fmla="*/ 838147 h 1024305"/>
              <a:gd name="connsiteX19" fmla="*/ 151219 w 1053345"/>
              <a:gd name="connsiteY19" fmla="*/ 882819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377548 w 1053345"/>
              <a:gd name="connsiteY17" fmla="*/ 826888 h 1024305"/>
              <a:gd name="connsiteX18" fmla="*/ 246985 w 1053345"/>
              <a:gd name="connsiteY18" fmla="*/ 783708 h 1024305"/>
              <a:gd name="connsiteX19" fmla="*/ 151219 w 1053345"/>
              <a:gd name="connsiteY19" fmla="*/ 882819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405875 w 1053345"/>
              <a:gd name="connsiteY17" fmla="*/ 826888 h 1024305"/>
              <a:gd name="connsiteX18" fmla="*/ 246985 w 1053345"/>
              <a:gd name="connsiteY18" fmla="*/ 783708 h 1024305"/>
              <a:gd name="connsiteX19" fmla="*/ 151219 w 1053345"/>
              <a:gd name="connsiteY19" fmla="*/ 882819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14687 w 1053345"/>
              <a:gd name="connsiteY16" fmla="*/ 969866 h 1024305"/>
              <a:gd name="connsiteX17" fmla="*/ 405875 w 1053345"/>
              <a:gd name="connsiteY17" fmla="*/ 826888 h 1024305"/>
              <a:gd name="connsiteX18" fmla="*/ 246985 w 1053345"/>
              <a:gd name="connsiteY18" fmla="*/ 783708 h 1024305"/>
              <a:gd name="connsiteX19" fmla="*/ 151219 w 1053345"/>
              <a:gd name="connsiteY19" fmla="*/ 882819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14687 w 1053345"/>
              <a:gd name="connsiteY16" fmla="*/ 969866 h 1024305"/>
              <a:gd name="connsiteX17" fmla="*/ 405875 w 1053345"/>
              <a:gd name="connsiteY17" fmla="*/ 826888 h 1024305"/>
              <a:gd name="connsiteX18" fmla="*/ 246985 w 1053345"/>
              <a:gd name="connsiteY18" fmla="*/ 783708 h 1024305"/>
              <a:gd name="connsiteX19" fmla="*/ 151219 w 1053345"/>
              <a:gd name="connsiteY19" fmla="*/ 882819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19994"/>
              <a:gd name="connsiteX1" fmla="*/ 643683 w 1053345"/>
              <a:gd name="connsiteY1" fmla="*/ 180 h 1019994"/>
              <a:gd name="connsiteX2" fmla="*/ 725733 w 1053345"/>
              <a:gd name="connsiteY2" fmla="*/ 13592 h 1019994"/>
              <a:gd name="connsiteX3" fmla="*/ 786737 w 1053345"/>
              <a:gd name="connsiteY3" fmla="*/ 44310 h 1019994"/>
              <a:gd name="connsiteX4" fmla="*/ 817510 w 1053345"/>
              <a:gd name="connsiteY4" fmla="*/ 86037 h 1019994"/>
              <a:gd name="connsiteX5" fmla="*/ 791947 w 1053345"/>
              <a:gd name="connsiteY5" fmla="*/ 131839 h 1019994"/>
              <a:gd name="connsiteX6" fmla="*/ 763009 w 1053345"/>
              <a:gd name="connsiteY6" fmla="*/ 170823 h 1019994"/>
              <a:gd name="connsiteX7" fmla="*/ 801399 w 1053345"/>
              <a:gd name="connsiteY7" fmla="*/ 243824 h 1019994"/>
              <a:gd name="connsiteX8" fmla="*/ 959535 w 1053345"/>
              <a:gd name="connsiteY8" fmla="*/ 278638 h 1019994"/>
              <a:gd name="connsiteX9" fmla="*/ 1038603 w 1053345"/>
              <a:gd name="connsiteY9" fmla="*/ 220614 h 1019994"/>
              <a:gd name="connsiteX10" fmla="*/ 1052588 w 1053345"/>
              <a:gd name="connsiteY10" fmla="*/ 198271 h 1019994"/>
              <a:gd name="connsiteX11" fmla="*/ 1051536 w 1053345"/>
              <a:gd name="connsiteY11" fmla="*/ 918212 h 1019994"/>
              <a:gd name="connsiteX12" fmla="*/ 814194 w 1053345"/>
              <a:gd name="connsiteY12" fmla="*/ 782344 h 1019994"/>
              <a:gd name="connsiteX13" fmla="*/ 728229 w 1053345"/>
              <a:gd name="connsiteY13" fmla="*/ 821552 h 1019994"/>
              <a:gd name="connsiteX14" fmla="*/ 700415 w 1053345"/>
              <a:gd name="connsiteY14" fmla="*/ 946810 h 1019994"/>
              <a:gd name="connsiteX15" fmla="*/ 546940 w 1053345"/>
              <a:gd name="connsiteY15" fmla="*/ 1019869 h 1019994"/>
              <a:gd name="connsiteX16" fmla="*/ 414687 w 1053345"/>
              <a:gd name="connsiteY16" fmla="*/ 969866 h 1019994"/>
              <a:gd name="connsiteX17" fmla="*/ 405875 w 1053345"/>
              <a:gd name="connsiteY17" fmla="*/ 826888 h 1019994"/>
              <a:gd name="connsiteX18" fmla="*/ 246985 w 1053345"/>
              <a:gd name="connsiteY18" fmla="*/ 783708 h 1019994"/>
              <a:gd name="connsiteX19" fmla="*/ 151219 w 1053345"/>
              <a:gd name="connsiteY19" fmla="*/ 882819 h 1019994"/>
              <a:gd name="connsiteX20" fmla="*/ 0 w 1053345"/>
              <a:gd name="connsiteY20" fmla="*/ 930341 h 1019994"/>
              <a:gd name="connsiteX21" fmla="*/ 3822 w 1053345"/>
              <a:gd name="connsiteY21" fmla="*/ 258284 h 1019994"/>
              <a:gd name="connsiteX22" fmla="*/ 61384 w 1053345"/>
              <a:gd name="connsiteY22" fmla="*/ 303903 h 1019994"/>
              <a:gd name="connsiteX23" fmla="*/ 150611 w 1053345"/>
              <a:gd name="connsiteY23" fmla="*/ 340881 h 1019994"/>
              <a:gd name="connsiteX24" fmla="*/ 406061 w 1053345"/>
              <a:gd name="connsiteY24" fmla="*/ 332441 h 1019994"/>
              <a:gd name="connsiteX25" fmla="*/ 419530 w 1053345"/>
              <a:gd name="connsiteY25" fmla="*/ 247836 h 1019994"/>
              <a:gd name="connsiteX26" fmla="*/ 319398 w 1053345"/>
              <a:gd name="connsiteY26" fmla="*/ 168957 h 1019994"/>
              <a:gd name="connsiteX27" fmla="*/ 333075 w 1053345"/>
              <a:gd name="connsiteY27" fmla="*/ 84524 h 1019994"/>
              <a:gd name="connsiteX28" fmla="*/ 417368 w 1053345"/>
              <a:gd name="connsiteY28" fmla="*/ 31344 h 1019994"/>
              <a:gd name="connsiteX29" fmla="*/ 520501 w 1053345"/>
              <a:gd name="connsiteY29" fmla="*/ 7620 h 1019994"/>
              <a:gd name="connsiteX0" fmla="*/ 520501 w 1053345"/>
              <a:gd name="connsiteY0" fmla="*/ 7620 h 1031620"/>
              <a:gd name="connsiteX1" fmla="*/ 643683 w 1053345"/>
              <a:gd name="connsiteY1" fmla="*/ 180 h 1031620"/>
              <a:gd name="connsiteX2" fmla="*/ 725733 w 1053345"/>
              <a:gd name="connsiteY2" fmla="*/ 13592 h 1031620"/>
              <a:gd name="connsiteX3" fmla="*/ 786737 w 1053345"/>
              <a:gd name="connsiteY3" fmla="*/ 44310 h 1031620"/>
              <a:gd name="connsiteX4" fmla="*/ 817510 w 1053345"/>
              <a:gd name="connsiteY4" fmla="*/ 86037 h 1031620"/>
              <a:gd name="connsiteX5" fmla="*/ 791947 w 1053345"/>
              <a:gd name="connsiteY5" fmla="*/ 131839 h 1031620"/>
              <a:gd name="connsiteX6" fmla="*/ 763009 w 1053345"/>
              <a:gd name="connsiteY6" fmla="*/ 170823 h 1031620"/>
              <a:gd name="connsiteX7" fmla="*/ 801399 w 1053345"/>
              <a:gd name="connsiteY7" fmla="*/ 243824 h 1031620"/>
              <a:gd name="connsiteX8" fmla="*/ 959535 w 1053345"/>
              <a:gd name="connsiteY8" fmla="*/ 278638 h 1031620"/>
              <a:gd name="connsiteX9" fmla="*/ 1038603 w 1053345"/>
              <a:gd name="connsiteY9" fmla="*/ 220614 h 1031620"/>
              <a:gd name="connsiteX10" fmla="*/ 1052588 w 1053345"/>
              <a:gd name="connsiteY10" fmla="*/ 198271 h 1031620"/>
              <a:gd name="connsiteX11" fmla="*/ 1051536 w 1053345"/>
              <a:gd name="connsiteY11" fmla="*/ 918212 h 1031620"/>
              <a:gd name="connsiteX12" fmla="*/ 814194 w 1053345"/>
              <a:gd name="connsiteY12" fmla="*/ 782344 h 1031620"/>
              <a:gd name="connsiteX13" fmla="*/ 728229 w 1053345"/>
              <a:gd name="connsiteY13" fmla="*/ 821552 h 1031620"/>
              <a:gd name="connsiteX14" fmla="*/ 700415 w 1053345"/>
              <a:gd name="connsiteY14" fmla="*/ 946810 h 1031620"/>
              <a:gd name="connsiteX15" fmla="*/ 546940 w 1053345"/>
              <a:gd name="connsiteY15" fmla="*/ 1031534 h 1031620"/>
              <a:gd name="connsiteX16" fmla="*/ 414687 w 1053345"/>
              <a:gd name="connsiteY16" fmla="*/ 969866 h 1031620"/>
              <a:gd name="connsiteX17" fmla="*/ 405875 w 1053345"/>
              <a:gd name="connsiteY17" fmla="*/ 826888 h 1031620"/>
              <a:gd name="connsiteX18" fmla="*/ 246985 w 1053345"/>
              <a:gd name="connsiteY18" fmla="*/ 783708 h 1031620"/>
              <a:gd name="connsiteX19" fmla="*/ 151219 w 1053345"/>
              <a:gd name="connsiteY19" fmla="*/ 882819 h 1031620"/>
              <a:gd name="connsiteX20" fmla="*/ 0 w 1053345"/>
              <a:gd name="connsiteY20" fmla="*/ 930341 h 1031620"/>
              <a:gd name="connsiteX21" fmla="*/ 3822 w 1053345"/>
              <a:gd name="connsiteY21" fmla="*/ 258284 h 1031620"/>
              <a:gd name="connsiteX22" fmla="*/ 61384 w 1053345"/>
              <a:gd name="connsiteY22" fmla="*/ 303903 h 1031620"/>
              <a:gd name="connsiteX23" fmla="*/ 150611 w 1053345"/>
              <a:gd name="connsiteY23" fmla="*/ 340881 h 1031620"/>
              <a:gd name="connsiteX24" fmla="*/ 406061 w 1053345"/>
              <a:gd name="connsiteY24" fmla="*/ 332441 h 1031620"/>
              <a:gd name="connsiteX25" fmla="*/ 419530 w 1053345"/>
              <a:gd name="connsiteY25" fmla="*/ 247836 h 1031620"/>
              <a:gd name="connsiteX26" fmla="*/ 319398 w 1053345"/>
              <a:gd name="connsiteY26" fmla="*/ 168957 h 1031620"/>
              <a:gd name="connsiteX27" fmla="*/ 333075 w 1053345"/>
              <a:gd name="connsiteY27" fmla="*/ 84524 h 1031620"/>
              <a:gd name="connsiteX28" fmla="*/ 417368 w 1053345"/>
              <a:gd name="connsiteY28" fmla="*/ 31344 h 1031620"/>
              <a:gd name="connsiteX29" fmla="*/ 520501 w 1053345"/>
              <a:gd name="connsiteY29" fmla="*/ 7620 h 1031620"/>
              <a:gd name="connsiteX0" fmla="*/ 520501 w 1053345"/>
              <a:gd name="connsiteY0" fmla="*/ 7620 h 1031620"/>
              <a:gd name="connsiteX1" fmla="*/ 643683 w 1053345"/>
              <a:gd name="connsiteY1" fmla="*/ 180 h 1031620"/>
              <a:gd name="connsiteX2" fmla="*/ 725733 w 1053345"/>
              <a:gd name="connsiteY2" fmla="*/ 13592 h 1031620"/>
              <a:gd name="connsiteX3" fmla="*/ 786737 w 1053345"/>
              <a:gd name="connsiteY3" fmla="*/ 44310 h 1031620"/>
              <a:gd name="connsiteX4" fmla="*/ 817510 w 1053345"/>
              <a:gd name="connsiteY4" fmla="*/ 86037 h 1031620"/>
              <a:gd name="connsiteX5" fmla="*/ 791947 w 1053345"/>
              <a:gd name="connsiteY5" fmla="*/ 131839 h 1031620"/>
              <a:gd name="connsiteX6" fmla="*/ 763009 w 1053345"/>
              <a:gd name="connsiteY6" fmla="*/ 170823 h 1031620"/>
              <a:gd name="connsiteX7" fmla="*/ 801399 w 1053345"/>
              <a:gd name="connsiteY7" fmla="*/ 243824 h 1031620"/>
              <a:gd name="connsiteX8" fmla="*/ 959535 w 1053345"/>
              <a:gd name="connsiteY8" fmla="*/ 278638 h 1031620"/>
              <a:gd name="connsiteX9" fmla="*/ 1038603 w 1053345"/>
              <a:gd name="connsiteY9" fmla="*/ 220614 h 1031620"/>
              <a:gd name="connsiteX10" fmla="*/ 1052588 w 1053345"/>
              <a:gd name="connsiteY10" fmla="*/ 198271 h 1031620"/>
              <a:gd name="connsiteX11" fmla="*/ 1051536 w 1053345"/>
              <a:gd name="connsiteY11" fmla="*/ 918212 h 1031620"/>
              <a:gd name="connsiteX12" fmla="*/ 814194 w 1053345"/>
              <a:gd name="connsiteY12" fmla="*/ 782344 h 1031620"/>
              <a:gd name="connsiteX13" fmla="*/ 728229 w 1053345"/>
              <a:gd name="connsiteY13" fmla="*/ 821552 h 1031620"/>
              <a:gd name="connsiteX14" fmla="*/ 700415 w 1053345"/>
              <a:gd name="connsiteY14" fmla="*/ 946810 h 1031620"/>
              <a:gd name="connsiteX15" fmla="*/ 546940 w 1053345"/>
              <a:gd name="connsiteY15" fmla="*/ 1031534 h 1031620"/>
              <a:gd name="connsiteX16" fmla="*/ 414687 w 1053345"/>
              <a:gd name="connsiteY16" fmla="*/ 969866 h 1031620"/>
              <a:gd name="connsiteX17" fmla="*/ 405875 w 1053345"/>
              <a:gd name="connsiteY17" fmla="*/ 826888 h 1031620"/>
              <a:gd name="connsiteX18" fmla="*/ 246985 w 1053345"/>
              <a:gd name="connsiteY18" fmla="*/ 783708 h 1031620"/>
              <a:gd name="connsiteX19" fmla="*/ 151219 w 1053345"/>
              <a:gd name="connsiteY19" fmla="*/ 882819 h 1031620"/>
              <a:gd name="connsiteX20" fmla="*/ 0 w 1053345"/>
              <a:gd name="connsiteY20" fmla="*/ 930341 h 1031620"/>
              <a:gd name="connsiteX21" fmla="*/ 3822 w 1053345"/>
              <a:gd name="connsiteY21" fmla="*/ 258284 h 1031620"/>
              <a:gd name="connsiteX22" fmla="*/ 61384 w 1053345"/>
              <a:gd name="connsiteY22" fmla="*/ 303903 h 1031620"/>
              <a:gd name="connsiteX23" fmla="*/ 150611 w 1053345"/>
              <a:gd name="connsiteY23" fmla="*/ 340881 h 1031620"/>
              <a:gd name="connsiteX24" fmla="*/ 406061 w 1053345"/>
              <a:gd name="connsiteY24" fmla="*/ 332441 h 1031620"/>
              <a:gd name="connsiteX25" fmla="*/ 419530 w 1053345"/>
              <a:gd name="connsiteY25" fmla="*/ 247836 h 1031620"/>
              <a:gd name="connsiteX26" fmla="*/ 319398 w 1053345"/>
              <a:gd name="connsiteY26" fmla="*/ 168957 h 1031620"/>
              <a:gd name="connsiteX27" fmla="*/ 333075 w 1053345"/>
              <a:gd name="connsiteY27" fmla="*/ 84524 h 1031620"/>
              <a:gd name="connsiteX28" fmla="*/ 417368 w 1053345"/>
              <a:gd name="connsiteY28" fmla="*/ 31344 h 1031620"/>
              <a:gd name="connsiteX29" fmla="*/ 520501 w 1053345"/>
              <a:gd name="connsiteY29" fmla="*/ 7620 h 1031620"/>
              <a:gd name="connsiteX0" fmla="*/ 520501 w 1053345"/>
              <a:gd name="connsiteY0" fmla="*/ 7620 h 1031620"/>
              <a:gd name="connsiteX1" fmla="*/ 643683 w 1053345"/>
              <a:gd name="connsiteY1" fmla="*/ 180 h 1031620"/>
              <a:gd name="connsiteX2" fmla="*/ 725733 w 1053345"/>
              <a:gd name="connsiteY2" fmla="*/ 13592 h 1031620"/>
              <a:gd name="connsiteX3" fmla="*/ 786737 w 1053345"/>
              <a:gd name="connsiteY3" fmla="*/ 44310 h 1031620"/>
              <a:gd name="connsiteX4" fmla="*/ 817510 w 1053345"/>
              <a:gd name="connsiteY4" fmla="*/ 86037 h 1031620"/>
              <a:gd name="connsiteX5" fmla="*/ 791947 w 1053345"/>
              <a:gd name="connsiteY5" fmla="*/ 131839 h 1031620"/>
              <a:gd name="connsiteX6" fmla="*/ 763009 w 1053345"/>
              <a:gd name="connsiteY6" fmla="*/ 170823 h 1031620"/>
              <a:gd name="connsiteX7" fmla="*/ 801399 w 1053345"/>
              <a:gd name="connsiteY7" fmla="*/ 243824 h 1031620"/>
              <a:gd name="connsiteX8" fmla="*/ 959535 w 1053345"/>
              <a:gd name="connsiteY8" fmla="*/ 278638 h 1031620"/>
              <a:gd name="connsiteX9" fmla="*/ 1038603 w 1053345"/>
              <a:gd name="connsiteY9" fmla="*/ 220614 h 1031620"/>
              <a:gd name="connsiteX10" fmla="*/ 1052588 w 1053345"/>
              <a:gd name="connsiteY10" fmla="*/ 198271 h 1031620"/>
              <a:gd name="connsiteX11" fmla="*/ 1051536 w 1053345"/>
              <a:gd name="connsiteY11" fmla="*/ 918212 h 1031620"/>
              <a:gd name="connsiteX12" fmla="*/ 814194 w 1053345"/>
              <a:gd name="connsiteY12" fmla="*/ 782344 h 1031620"/>
              <a:gd name="connsiteX13" fmla="*/ 728229 w 1053345"/>
              <a:gd name="connsiteY13" fmla="*/ 821552 h 1031620"/>
              <a:gd name="connsiteX14" fmla="*/ 700415 w 1053345"/>
              <a:gd name="connsiteY14" fmla="*/ 946810 h 1031620"/>
              <a:gd name="connsiteX15" fmla="*/ 546940 w 1053345"/>
              <a:gd name="connsiteY15" fmla="*/ 1031534 h 1031620"/>
              <a:gd name="connsiteX16" fmla="*/ 414687 w 1053345"/>
              <a:gd name="connsiteY16" fmla="*/ 969866 h 1031620"/>
              <a:gd name="connsiteX17" fmla="*/ 405875 w 1053345"/>
              <a:gd name="connsiteY17" fmla="*/ 826888 h 1031620"/>
              <a:gd name="connsiteX18" fmla="*/ 246985 w 1053345"/>
              <a:gd name="connsiteY18" fmla="*/ 783708 h 1031620"/>
              <a:gd name="connsiteX19" fmla="*/ 151219 w 1053345"/>
              <a:gd name="connsiteY19" fmla="*/ 882819 h 1031620"/>
              <a:gd name="connsiteX20" fmla="*/ 0 w 1053345"/>
              <a:gd name="connsiteY20" fmla="*/ 930341 h 1031620"/>
              <a:gd name="connsiteX21" fmla="*/ 3822 w 1053345"/>
              <a:gd name="connsiteY21" fmla="*/ 258284 h 1031620"/>
              <a:gd name="connsiteX22" fmla="*/ 61384 w 1053345"/>
              <a:gd name="connsiteY22" fmla="*/ 303903 h 1031620"/>
              <a:gd name="connsiteX23" fmla="*/ 150611 w 1053345"/>
              <a:gd name="connsiteY23" fmla="*/ 340881 h 1031620"/>
              <a:gd name="connsiteX24" fmla="*/ 406061 w 1053345"/>
              <a:gd name="connsiteY24" fmla="*/ 332441 h 1031620"/>
              <a:gd name="connsiteX25" fmla="*/ 419530 w 1053345"/>
              <a:gd name="connsiteY25" fmla="*/ 247836 h 1031620"/>
              <a:gd name="connsiteX26" fmla="*/ 319398 w 1053345"/>
              <a:gd name="connsiteY26" fmla="*/ 168957 h 1031620"/>
              <a:gd name="connsiteX27" fmla="*/ 333075 w 1053345"/>
              <a:gd name="connsiteY27" fmla="*/ 84524 h 1031620"/>
              <a:gd name="connsiteX28" fmla="*/ 417368 w 1053345"/>
              <a:gd name="connsiteY28" fmla="*/ 31344 h 1031620"/>
              <a:gd name="connsiteX29" fmla="*/ 520501 w 1053345"/>
              <a:gd name="connsiteY29" fmla="*/ 7620 h 1031620"/>
              <a:gd name="connsiteX0" fmla="*/ 520501 w 1053345"/>
              <a:gd name="connsiteY0" fmla="*/ 7620 h 1031620"/>
              <a:gd name="connsiteX1" fmla="*/ 643683 w 1053345"/>
              <a:gd name="connsiteY1" fmla="*/ 180 h 1031620"/>
              <a:gd name="connsiteX2" fmla="*/ 725733 w 1053345"/>
              <a:gd name="connsiteY2" fmla="*/ 13592 h 1031620"/>
              <a:gd name="connsiteX3" fmla="*/ 786737 w 1053345"/>
              <a:gd name="connsiteY3" fmla="*/ 44310 h 1031620"/>
              <a:gd name="connsiteX4" fmla="*/ 817510 w 1053345"/>
              <a:gd name="connsiteY4" fmla="*/ 86037 h 1031620"/>
              <a:gd name="connsiteX5" fmla="*/ 791947 w 1053345"/>
              <a:gd name="connsiteY5" fmla="*/ 131839 h 1031620"/>
              <a:gd name="connsiteX6" fmla="*/ 763009 w 1053345"/>
              <a:gd name="connsiteY6" fmla="*/ 170823 h 1031620"/>
              <a:gd name="connsiteX7" fmla="*/ 801399 w 1053345"/>
              <a:gd name="connsiteY7" fmla="*/ 243824 h 1031620"/>
              <a:gd name="connsiteX8" fmla="*/ 959535 w 1053345"/>
              <a:gd name="connsiteY8" fmla="*/ 278638 h 1031620"/>
              <a:gd name="connsiteX9" fmla="*/ 1038603 w 1053345"/>
              <a:gd name="connsiteY9" fmla="*/ 220614 h 1031620"/>
              <a:gd name="connsiteX10" fmla="*/ 1052588 w 1053345"/>
              <a:gd name="connsiteY10" fmla="*/ 198271 h 1031620"/>
              <a:gd name="connsiteX11" fmla="*/ 1051536 w 1053345"/>
              <a:gd name="connsiteY11" fmla="*/ 918212 h 1031620"/>
              <a:gd name="connsiteX12" fmla="*/ 814194 w 1053345"/>
              <a:gd name="connsiteY12" fmla="*/ 782344 h 1031620"/>
              <a:gd name="connsiteX13" fmla="*/ 697070 w 1053345"/>
              <a:gd name="connsiteY13" fmla="*/ 798221 h 1031620"/>
              <a:gd name="connsiteX14" fmla="*/ 700415 w 1053345"/>
              <a:gd name="connsiteY14" fmla="*/ 946810 h 1031620"/>
              <a:gd name="connsiteX15" fmla="*/ 546940 w 1053345"/>
              <a:gd name="connsiteY15" fmla="*/ 1031534 h 1031620"/>
              <a:gd name="connsiteX16" fmla="*/ 414687 w 1053345"/>
              <a:gd name="connsiteY16" fmla="*/ 969866 h 1031620"/>
              <a:gd name="connsiteX17" fmla="*/ 405875 w 1053345"/>
              <a:gd name="connsiteY17" fmla="*/ 826888 h 1031620"/>
              <a:gd name="connsiteX18" fmla="*/ 246985 w 1053345"/>
              <a:gd name="connsiteY18" fmla="*/ 783708 h 1031620"/>
              <a:gd name="connsiteX19" fmla="*/ 151219 w 1053345"/>
              <a:gd name="connsiteY19" fmla="*/ 882819 h 1031620"/>
              <a:gd name="connsiteX20" fmla="*/ 0 w 1053345"/>
              <a:gd name="connsiteY20" fmla="*/ 930341 h 1031620"/>
              <a:gd name="connsiteX21" fmla="*/ 3822 w 1053345"/>
              <a:gd name="connsiteY21" fmla="*/ 258284 h 1031620"/>
              <a:gd name="connsiteX22" fmla="*/ 61384 w 1053345"/>
              <a:gd name="connsiteY22" fmla="*/ 303903 h 1031620"/>
              <a:gd name="connsiteX23" fmla="*/ 150611 w 1053345"/>
              <a:gd name="connsiteY23" fmla="*/ 340881 h 1031620"/>
              <a:gd name="connsiteX24" fmla="*/ 406061 w 1053345"/>
              <a:gd name="connsiteY24" fmla="*/ 332441 h 1031620"/>
              <a:gd name="connsiteX25" fmla="*/ 419530 w 1053345"/>
              <a:gd name="connsiteY25" fmla="*/ 247836 h 1031620"/>
              <a:gd name="connsiteX26" fmla="*/ 319398 w 1053345"/>
              <a:gd name="connsiteY26" fmla="*/ 168957 h 1031620"/>
              <a:gd name="connsiteX27" fmla="*/ 333075 w 1053345"/>
              <a:gd name="connsiteY27" fmla="*/ 84524 h 1031620"/>
              <a:gd name="connsiteX28" fmla="*/ 417368 w 1053345"/>
              <a:gd name="connsiteY28" fmla="*/ 31344 h 1031620"/>
              <a:gd name="connsiteX29" fmla="*/ 520501 w 1053345"/>
              <a:gd name="connsiteY29" fmla="*/ 7620 h 1031620"/>
              <a:gd name="connsiteX0" fmla="*/ 520501 w 1053345"/>
              <a:gd name="connsiteY0" fmla="*/ 7620 h 1031620"/>
              <a:gd name="connsiteX1" fmla="*/ 643683 w 1053345"/>
              <a:gd name="connsiteY1" fmla="*/ 180 h 1031620"/>
              <a:gd name="connsiteX2" fmla="*/ 725733 w 1053345"/>
              <a:gd name="connsiteY2" fmla="*/ 13592 h 1031620"/>
              <a:gd name="connsiteX3" fmla="*/ 786737 w 1053345"/>
              <a:gd name="connsiteY3" fmla="*/ 44310 h 1031620"/>
              <a:gd name="connsiteX4" fmla="*/ 817510 w 1053345"/>
              <a:gd name="connsiteY4" fmla="*/ 86037 h 1031620"/>
              <a:gd name="connsiteX5" fmla="*/ 791947 w 1053345"/>
              <a:gd name="connsiteY5" fmla="*/ 131839 h 1031620"/>
              <a:gd name="connsiteX6" fmla="*/ 763009 w 1053345"/>
              <a:gd name="connsiteY6" fmla="*/ 170823 h 1031620"/>
              <a:gd name="connsiteX7" fmla="*/ 801399 w 1053345"/>
              <a:gd name="connsiteY7" fmla="*/ 243824 h 1031620"/>
              <a:gd name="connsiteX8" fmla="*/ 959535 w 1053345"/>
              <a:gd name="connsiteY8" fmla="*/ 278638 h 1031620"/>
              <a:gd name="connsiteX9" fmla="*/ 1038603 w 1053345"/>
              <a:gd name="connsiteY9" fmla="*/ 220614 h 1031620"/>
              <a:gd name="connsiteX10" fmla="*/ 1052588 w 1053345"/>
              <a:gd name="connsiteY10" fmla="*/ 198271 h 1031620"/>
              <a:gd name="connsiteX11" fmla="*/ 1051536 w 1053345"/>
              <a:gd name="connsiteY11" fmla="*/ 918212 h 1031620"/>
              <a:gd name="connsiteX12" fmla="*/ 814194 w 1053345"/>
              <a:gd name="connsiteY12" fmla="*/ 782344 h 1031620"/>
              <a:gd name="connsiteX13" fmla="*/ 697070 w 1053345"/>
              <a:gd name="connsiteY13" fmla="*/ 798221 h 1031620"/>
              <a:gd name="connsiteX14" fmla="*/ 700415 w 1053345"/>
              <a:gd name="connsiteY14" fmla="*/ 946810 h 1031620"/>
              <a:gd name="connsiteX15" fmla="*/ 546940 w 1053345"/>
              <a:gd name="connsiteY15" fmla="*/ 1031534 h 1031620"/>
              <a:gd name="connsiteX16" fmla="*/ 414687 w 1053345"/>
              <a:gd name="connsiteY16" fmla="*/ 969866 h 1031620"/>
              <a:gd name="connsiteX17" fmla="*/ 405875 w 1053345"/>
              <a:gd name="connsiteY17" fmla="*/ 826888 h 1031620"/>
              <a:gd name="connsiteX18" fmla="*/ 246985 w 1053345"/>
              <a:gd name="connsiteY18" fmla="*/ 783708 h 1031620"/>
              <a:gd name="connsiteX19" fmla="*/ 151219 w 1053345"/>
              <a:gd name="connsiteY19" fmla="*/ 882819 h 1031620"/>
              <a:gd name="connsiteX20" fmla="*/ 0 w 1053345"/>
              <a:gd name="connsiteY20" fmla="*/ 930341 h 1031620"/>
              <a:gd name="connsiteX21" fmla="*/ 3822 w 1053345"/>
              <a:gd name="connsiteY21" fmla="*/ 258284 h 1031620"/>
              <a:gd name="connsiteX22" fmla="*/ 61384 w 1053345"/>
              <a:gd name="connsiteY22" fmla="*/ 303903 h 1031620"/>
              <a:gd name="connsiteX23" fmla="*/ 150611 w 1053345"/>
              <a:gd name="connsiteY23" fmla="*/ 340881 h 1031620"/>
              <a:gd name="connsiteX24" fmla="*/ 406061 w 1053345"/>
              <a:gd name="connsiteY24" fmla="*/ 332441 h 1031620"/>
              <a:gd name="connsiteX25" fmla="*/ 419530 w 1053345"/>
              <a:gd name="connsiteY25" fmla="*/ 247836 h 1031620"/>
              <a:gd name="connsiteX26" fmla="*/ 319398 w 1053345"/>
              <a:gd name="connsiteY26" fmla="*/ 168957 h 1031620"/>
              <a:gd name="connsiteX27" fmla="*/ 333075 w 1053345"/>
              <a:gd name="connsiteY27" fmla="*/ 84524 h 1031620"/>
              <a:gd name="connsiteX28" fmla="*/ 417368 w 1053345"/>
              <a:gd name="connsiteY28" fmla="*/ 31344 h 1031620"/>
              <a:gd name="connsiteX29" fmla="*/ 520501 w 1053345"/>
              <a:gd name="connsiteY29" fmla="*/ 7620 h 1031620"/>
              <a:gd name="connsiteX0" fmla="*/ 520501 w 1053345"/>
              <a:gd name="connsiteY0" fmla="*/ 7620 h 1031620"/>
              <a:gd name="connsiteX1" fmla="*/ 643683 w 1053345"/>
              <a:gd name="connsiteY1" fmla="*/ 180 h 1031620"/>
              <a:gd name="connsiteX2" fmla="*/ 725733 w 1053345"/>
              <a:gd name="connsiteY2" fmla="*/ 13592 h 1031620"/>
              <a:gd name="connsiteX3" fmla="*/ 786737 w 1053345"/>
              <a:gd name="connsiteY3" fmla="*/ 44310 h 1031620"/>
              <a:gd name="connsiteX4" fmla="*/ 817510 w 1053345"/>
              <a:gd name="connsiteY4" fmla="*/ 86037 h 1031620"/>
              <a:gd name="connsiteX5" fmla="*/ 791947 w 1053345"/>
              <a:gd name="connsiteY5" fmla="*/ 131839 h 1031620"/>
              <a:gd name="connsiteX6" fmla="*/ 763009 w 1053345"/>
              <a:gd name="connsiteY6" fmla="*/ 170823 h 1031620"/>
              <a:gd name="connsiteX7" fmla="*/ 801399 w 1053345"/>
              <a:gd name="connsiteY7" fmla="*/ 243824 h 1031620"/>
              <a:gd name="connsiteX8" fmla="*/ 959535 w 1053345"/>
              <a:gd name="connsiteY8" fmla="*/ 278638 h 1031620"/>
              <a:gd name="connsiteX9" fmla="*/ 1038603 w 1053345"/>
              <a:gd name="connsiteY9" fmla="*/ 220614 h 1031620"/>
              <a:gd name="connsiteX10" fmla="*/ 1052588 w 1053345"/>
              <a:gd name="connsiteY10" fmla="*/ 198271 h 1031620"/>
              <a:gd name="connsiteX11" fmla="*/ 1051536 w 1053345"/>
              <a:gd name="connsiteY11" fmla="*/ 918212 h 1031620"/>
              <a:gd name="connsiteX12" fmla="*/ 814194 w 1053345"/>
              <a:gd name="connsiteY12" fmla="*/ 782344 h 1031620"/>
              <a:gd name="connsiteX13" fmla="*/ 697070 w 1053345"/>
              <a:gd name="connsiteY13" fmla="*/ 798221 h 1031620"/>
              <a:gd name="connsiteX14" fmla="*/ 700415 w 1053345"/>
              <a:gd name="connsiteY14" fmla="*/ 946810 h 1031620"/>
              <a:gd name="connsiteX15" fmla="*/ 546940 w 1053345"/>
              <a:gd name="connsiteY15" fmla="*/ 1031534 h 1031620"/>
              <a:gd name="connsiteX16" fmla="*/ 414687 w 1053345"/>
              <a:gd name="connsiteY16" fmla="*/ 969866 h 1031620"/>
              <a:gd name="connsiteX17" fmla="*/ 405875 w 1053345"/>
              <a:gd name="connsiteY17" fmla="*/ 826888 h 1031620"/>
              <a:gd name="connsiteX18" fmla="*/ 246985 w 1053345"/>
              <a:gd name="connsiteY18" fmla="*/ 783708 h 1031620"/>
              <a:gd name="connsiteX19" fmla="*/ 151219 w 1053345"/>
              <a:gd name="connsiteY19" fmla="*/ 882819 h 1031620"/>
              <a:gd name="connsiteX20" fmla="*/ 0 w 1053345"/>
              <a:gd name="connsiteY20" fmla="*/ 930341 h 1031620"/>
              <a:gd name="connsiteX21" fmla="*/ 3822 w 1053345"/>
              <a:gd name="connsiteY21" fmla="*/ 258284 h 1031620"/>
              <a:gd name="connsiteX22" fmla="*/ 61384 w 1053345"/>
              <a:gd name="connsiteY22" fmla="*/ 303903 h 1031620"/>
              <a:gd name="connsiteX23" fmla="*/ 150611 w 1053345"/>
              <a:gd name="connsiteY23" fmla="*/ 340881 h 1031620"/>
              <a:gd name="connsiteX24" fmla="*/ 406061 w 1053345"/>
              <a:gd name="connsiteY24" fmla="*/ 332441 h 1031620"/>
              <a:gd name="connsiteX25" fmla="*/ 419530 w 1053345"/>
              <a:gd name="connsiteY25" fmla="*/ 247836 h 1031620"/>
              <a:gd name="connsiteX26" fmla="*/ 319398 w 1053345"/>
              <a:gd name="connsiteY26" fmla="*/ 168957 h 1031620"/>
              <a:gd name="connsiteX27" fmla="*/ 333075 w 1053345"/>
              <a:gd name="connsiteY27" fmla="*/ 84524 h 1031620"/>
              <a:gd name="connsiteX28" fmla="*/ 417368 w 1053345"/>
              <a:gd name="connsiteY28" fmla="*/ 31344 h 1031620"/>
              <a:gd name="connsiteX29" fmla="*/ 520501 w 1053345"/>
              <a:gd name="connsiteY29" fmla="*/ 7620 h 1031620"/>
              <a:gd name="connsiteX0" fmla="*/ 520501 w 1053345"/>
              <a:gd name="connsiteY0" fmla="*/ 7620 h 1031632"/>
              <a:gd name="connsiteX1" fmla="*/ 643683 w 1053345"/>
              <a:gd name="connsiteY1" fmla="*/ 180 h 1031632"/>
              <a:gd name="connsiteX2" fmla="*/ 725733 w 1053345"/>
              <a:gd name="connsiteY2" fmla="*/ 13592 h 1031632"/>
              <a:gd name="connsiteX3" fmla="*/ 786737 w 1053345"/>
              <a:gd name="connsiteY3" fmla="*/ 44310 h 1031632"/>
              <a:gd name="connsiteX4" fmla="*/ 817510 w 1053345"/>
              <a:gd name="connsiteY4" fmla="*/ 86037 h 1031632"/>
              <a:gd name="connsiteX5" fmla="*/ 791947 w 1053345"/>
              <a:gd name="connsiteY5" fmla="*/ 131839 h 1031632"/>
              <a:gd name="connsiteX6" fmla="*/ 763009 w 1053345"/>
              <a:gd name="connsiteY6" fmla="*/ 170823 h 1031632"/>
              <a:gd name="connsiteX7" fmla="*/ 801399 w 1053345"/>
              <a:gd name="connsiteY7" fmla="*/ 243824 h 1031632"/>
              <a:gd name="connsiteX8" fmla="*/ 959535 w 1053345"/>
              <a:gd name="connsiteY8" fmla="*/ 278638 h 1031632"/>
              <a:gd name="connsiteX9" fmla="*/ 1038603 w 1053345"/>
              <a:gd name="connsiteY9" fmla="*/ 220614 h 1031632"/>
              <a:gd name="connsiteX10" fmla="*/ 1052588 w 1053345"/>
              <a:gd name="connsiteY10" fmla="*/ 198271 h 1031632"/>
              <a:gd name="connsiteX11" fmla="*/ 1051536 w 1053345"/>
              <a:gd name="connsiteY11" fmla="*/ 918212 h 1031632"/>
              <a:gd name="connsiteX12" fmla="*/ 814194 w 1053345"/>
              <a:gd name="connsiteY12" fmla="*/ 782344 h 1031632"/>
              <a:gd name="connsiteX13" fmla="*/ 697070 w 1053345"/>
              <a:gd name="connsiteY13" fmla="*/ 798221 h 1031632"/>
              <a:gd name="connsiteX14" fmla="*/ 700415 w 1053345"/>
              <a:gd name="connsiteY14" fmla="*/ 946810 h 1031632"/>
              <a:gd name="connsiteX15" fmla="*/ 546940 w 1053345"/>
              <a:gd name="connsiteY15" fmla="*/ 1031534 h 1031632"/>
              <a:gd name="connsiteX16" fmla="*/ 414687 w 1053345"/>
              <a:gd name="connsiteY16" fmla="*/ 969866 h 1031632"/>
              <a:gd name="connsiteX17" fmla="*/ 397377 w 1053345"/>
              <a:gd name="connsiteY17" fmla="*/ 803557 h 1031632"/>
              <a:gd name="connsiteX18" fmla="*/ 246985 w 1053345"/>
              <a:gd name="connsiteY18" fmla="*/ 783708 h 1031632"/>
              <a:gd name="connsiteX19" fmla="*/ 151219 w 1053345"/>
              <a:gd name="connsiteY19" fmla="*/ 882819 h 1031632"/>
              <a:gd name="connsiteX20" fmla="*/ 0 w 1053345"/>
              <a:gd name="connsiteY20" fmla="*/ 930341 h 1031632"/>
              <a:gd name="connsiteX21" fmla="*/ 3822 w 1053345"/>
              <a:gd name="connsiteY21" fmla="*/ 258284 h 1031632"/>
              <a:gd name="connsiteX22" fmla="*/ 61384 w 1053345"/>
              <a:gd name="connsiteY22" fmla="*/ 303903 h 1031632"/>
              <a:gd name="connsiteX23" fmla="*/ 150611 w 1053345"/>
              <a:gd name="connsiteY23" fmla="*/ 340881 h 1031632"/>
              <a:gd name="connsiteX24" fmla="*/ 406061 w 1053345"/>
              <a:gd name="connsiteY24" fmla="*/ 332441 h 1031632"/>
              <a:gd name="connsiteX25" fmla="*/ 419530 w 1053345"/>
              <a:gd name="connsiteY25" fmla="*/ 247836 h 1031632"/>
              <a:gd name="connsiteX26" fmla="*/ 319398 w 1053345"/>
              <a:gd name="connsiteY26" fmla="*/ 168957 h 1031632"/>
              <a:gd name="connsiteX27" fmla="*/ 333075 w 1053345"/>
              <a:gd name="connsiteY27" fmla="*/ 84524 h 1031632"/>
              <a:gd name="connsiteX28" fmla="*/ 417368 w 1053345"/>
              <a:gd name="connsiteY28" fmla="*/ 31344 h 1031632"/>
              <a:gd name="connsiteX29" fmla="*/ 520501 w 1053345"/>
              <a:gd name="connsiteY29" fmla="*/ 7620 h 10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53345" h="1031632">
                <a:close/>
                <a:moveTo>
                  <a:pt x="520501" y="7620"/>
                </a:moveTo>
                <a:cubicBezTo>
                  <a:pt x="558220" y="2426"/>
                  <a:pt x="609478" y="-815"/>
                  <a:pt x="643683" y="180"/>
                </a:cubicBezTo>
                <a:cubicBezTo>
                  <a:pt x="677888" y="1175"/>
                  <a:pt x="709248" y="8131"/>
                  <a:pt x="725733" y="13592"/>
                </a:cubicBezTo>
                <a:cubicBezTo>
                  <a:pt x="742218" y="19053"/>
                  <a:pt x="771441" y="32236"/>
                  <a:pt x="786737" y="44310"/>
                </a:cubicBezTo>
                <a:cubicBezTo>
                  <a:pt x="802033" y="56384"/>
                  <a:pt x="816642" y="71449"/>
                  <a:pt x="817510" y="86037"/>
                </a:cubicBezTo>
                <a:cubicBezTo>
                  <a:pt x="818378" y="100625"/>
                  <a:pt x="803789" y="118971"/>
                  <a:pt x="791947" y="131839"/>
                </a:cubicBezTo>
                <a:cubicBezTo>
                  <a:pt x="780105" y="144707"/>
                  <a:pt x="761434" y="152159"/>
                  <a:pt x="763009" y="170823"/>
                </a:cubicBezTo>
                <a:cubicBezTo>
                  <a:pt x="764584" y="189487"/>
                  <a:pt x="768645" y="225855"/>
                  <a:pt x="801399" y="243824"/>
                </a:cubicBezTo>
                <a:cubicBezTo>
                  <a:pt x="834153" y="261793"/>
                  <a:pt x="920001" y="282506"/>
                  <a:pt x="959535" y="278638"/>
                </a:cubicBezTo>
                <a:cubicBezTo>
                  <a:pt x="999068" y="274769"/>
                  <a:pt x="1022992" y="235201"/>
                  <a:pt x="1038603" y="220614"/>
                </a:cubicBezTo>
                <a:cubicBezTo>
                  <a:pt x="1043878" y="208116"/>
                  <a:pt x="1047313" y="210769"/>
                  <a:pt x="1052588" y="198271"/>
                </a:cubicBezTo>
                <a:cubicBezTo>
                  <a:pt x="1053875" y="1029426"/>
                  <a:pt x="1053520" y="155791"/>
                  <a:pt x="1051536" y="918212"/>
                </a:cubicBezTo>
                <a:cubicBezTo>
                  <a:pt x="951114" y="831944"/>
                  <a:pt x="873272" y="802342"/>
                  <a:pt x="814194" y="782344"/>
                </a:cubicBezTo>
                <a:cubicBezTo>
                  <a:pt x="755116" y="762346"/>
                  <a:pt x="716978" y="759792"/>
                  <a:pt x="697070" y="798221"/>
                </a:cubicBezTo>
                <a:cubicBezTo>
                  <a:pt x="671497" y="817207"/>
                  <a:pt x="719772" y="888481"/>
                  <a:pt x="700415" y="946810"/>
                </a:cubicBezTo>
                <a:cubicBezTo>
                  <a:pt x="681058" y="1005139"/>
                  <a:pt x="612973" y="1029635"/>
                  <a:pt x="546940" y="1031534"/>
                </a:cubicBezTo>
                <a:cubicBezTo>
                  <a:pt x="466744" y="1033432"/>
                  <a:pt x="439614" y="1007862"/>
                  <a:pt x="414687" y="969866"/>
                </a:cubicBezTo>
                <a:cubicBezTo>
                  <a:pt x="389760" y="931870"/>
                  <a:pt x="456486" y="877357"/>
                  <a:pt x="397377" y="803557"/>
                </a:cubicBezTo>
                <a:cubicBezTo>
                  <a:pt x="338268" y="729757"/>
                  <a:pt x="288011" y="770498"/>
                  <a:pt x="246985" y="783708"/>
                </a:cubicBezTo>
                <a:cubicBezTo>
                  <a:pt x="205959" y="796918"/>
                  <a:pt x="192383" y="858380"/>
                  <a:pt x="151219" y="882819"/>
                </a:cubicBezTo>
                <a:cubicBezTo>
                  <a:pt x="110055" y="907258"/>
                  <a:pt x="65416" y="960509"/>
                  <a:pt x="0" y="930341"/>
                </a:cubicBezTo>
                <a:cubicBezTo>
                  <a:pt x="3773" y="186016"/>
                  <a:pt x="-942" y="1008427"/>
                  <a:pt x="3822" y="258284"/>
                </a:cubicBezTo>
                <a:cubicBezTo>
                  <a:pt x="47415" y="294080"/>
                  <a:pt x="36919" y="287753"/>
                  <a:pt x="61384" y="303903"/>
                </a:cubicBezTo>
                <a:cubicBezTo>
                  <a:pt x="85849" y="320053"/>
                  <a:pt x="84481" y="326589"/>
                  <a:pt x="150611" y="340881"/>
                </a:cubicBezTo>
                <a:cubicBezTo>
                  <a:pt x="216741" y="355173"/>
                  <a:pt x="361241" y="347948"/>
                  <a:pt x="406061" y="332441"/>
                </a:cubicBezTo>
                <a:cubicBezTo>
                  <a:pt x="450881" y="316934"/>
                  <a:pt x="433974" y="275083"/>
                  <a:pt x="419530" y="247836"/>
                </a:cubicBezTo>
                <a:cubicBezTo>
                  <a:pt x="405086" y="220589"/>
                  <a:pt x="333807" y="196176"/>
                  <a:pt x="319398" y="168957"/>
                </a:cubicBezTo>
                <a:cubicBezTo>
                  <a:pt x="304989" y="141738"/>
                  <a:pt x="311382" y="110195"/>
                  <a:pt x="333075" y="84524"/>
                </a:cubicBezTo>
                <a:cubicBezTo>
                  <a:pt x="354768" y="58853"/>
                  <a:pt x="393802" y="40982"/>
                  <a:pt x="417368" y="31344"/>
                </a:cubicBezTo>
                <a:cubicBezTo>
                  <a:pt x="455117" y="19227"/>
                  <a:pt x="482782" y="12814"/>
                  <a:pt x="520501" y="7620"/>
                </a:cubicBezTo>
                <a:close/>
              </a:path>
            </a:pathLst>
          </a:custGeom>
          <a:gradFill>
            <a:gsLst>
              <a:gs pos="1000">
                <a:srgbClr val="3A6DCA"/>
              </a:gs>
              <a:gs pos="100000">
                <a:srgbClr val="9DB5D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273570" y="3071005"/>
            <a:ext cx="57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SBS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51" y="152643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579272" y="3885079"/>
            <a:ext cx="19354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FP System Order</a:t>
            </a:r>
            <a:endParaRPr lang="en-US" sz="2000" b="1" dirty="0"/>
          </a:p>
          <a:p>
            <a:pPr algn="ctr"/>
            <a:r>
              <a:rPr lang="en-US" sz="2000" b="1" dirty="0"/>
              <a:t>Services</a:t>
            </a:r>
          </a:p>
        </p:txBody>
      </p:sp>
      <p:pic>
        <p:nvPicPr>
          <p:cNvPr id="29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615" y="207589"/>
            <a:ext cx="2863209" cy="838877"/>
          </a:xfrm>
          <a:prstGeom prst="rect">
            <a:avLst/>
          </a:prstGeom>
        </p:spPr>
      </p:pic>
      <p:pic>
        <p:nvPicPr>
          <p:cNvPr id="23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64" y="3108752"/>
            <a:ext cx="1965807" cy="57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4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an 29"/>
          <p:cNvSpPr/>
          <p:nvPr/>
        </p:nvSpPr>
        <p:spPr>
          <a:xfrm>
            <a:off x="6680825" y="5031565"/>
            <a:ext cx="626264" cy="500201"/>
          </a:xfrm>
          <a:prstGeom prst="can">
            <a:avLst/>
          </a:prstGeom>
          <a:gradFill flip="none" rotWithShape="1">
            <a:gsLst>
              <a:gs pos="20000">
                <a:srgbClr val="FED686"/>
              </a:gs>
              <a:gs pos="80000">
                <a:srgbClr val="FFD385"/>
              </a:gs>
              <a:gs pos="50000">
                <a:srgbClr val="FEA93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8" name="Can 27"/>
          <p:cNvSpPr/>
          <p:nvPr/>
        </p:nvSpPr>
        <p:spPr>
          <a:xfrm>
            <a:off x="6964533" y="5329341"/>
            <a:ext cx="626264" cy="500201"/>
          </a:xfrm>
          <a:prstGeom prst="can">
            <a:avLst/>
          </a:prstGeom>
          <a:gradFill flip="none" rotWithShape="1">
            <a:gsLst>
              <a:gs pos="20000">
                <a:srgbClr val="FED686"/>
              </a:gs>
              <a:gs pos="80000">
                <a:srgbClr val="FFD385"/>
              </a:gs>
              <a:gs pos="50000">
                <a:srgbClr val="FEA93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9" name="Rectangle 27"/>
          <p:cNvSpPr/>
          <p:nvPr/>
        </p:nvSpPr>
        <p:spPr>
          <a:xfrm>
            <a:off x="4994821" y="3944352"/>
            <a:ext cx="1355580" cy="694832"/>
          </a:xfrm>
          <a:custGeom>
            <a:avLst/>
            <a:gdLst>
              <a:gd name="connsiteX0" fmla="*/ 467048 w 1051751"/>
              <a:gd name="connsiteY0" fmla="*/ 764 h 696732"/>
              <a:gd name="connsiteX1" fmla="*/ 523999 w 1051751"/>
              <a:gd name="connsiteY1" fmla="*/ 10622 h 696732"/>
              <a:gd name="connsiteX2" fmla="*/ 781174 w 1051751"/>
              <a:gd name="connsiteY2" fmla="*/ 150828 h 696732"/>
              <a:gd name="connsiteX3" fmla="*/ 1051049 w 1051751"/>
              <a:gd name="connsiteY3" fmla="*/ 95330 h 696732"/>
              <a:gd name="connsiteX4" fmla="*/ 1051537 w 1051751"/>
              <a:gd name="connsiteY4" fmla="*/ 391932 h 696732"/>
              <a:gd name="connsiteX5" fmla="*/ 1051750 w 1051751"/>
              <a:gd name="connsiteY5" fmla="*/ 391932 h 696732"/>
              <a:gd name="connsiteX6" fmla="*/ 1051750 w 1051751"/>
              <a:gd name="connsiteY6" fmla="*/ 696732 h 696732"/>
              <a:gd name="connsiteX7" fmla="*/ 0 w 1051751"/>
              <a:gd name="connsiteY7" fmla="*/ 696732 h 696732"/>
              <a:gd name="connsiteX8" fmla="*/ 0 w 1051751"/>
              <a:gd name="connsiteY8" fmla="*/ 432618 h 696732"/>
              <a:gd name="connsiteX9" fmla="*/ 0 w 1051751"/>
              <a:gd name="connsiteY9" fmla="*/ 391932 h 696732"/>
              <a:gd name="connsiteX10" fmla="*/ 6 w 1051751"/>
              <a:gd name="connsiteY10" fmla="*/ 391932 h 696732"/>
              <a:gd name="connsiteX11" fmla="*/ 1711 w 1051751"/>
              <a:gd name="connsiteY11" fmla="*/ 98162 h 696732"/>
              <a:gd name="connsiteX12" fmla="*/ 58861 w 1051751"/>
              <a:gd name="connsiteY12" fmla="*/ 121618 h 696732"/>
              <a:gd name="connsiteX13" fmla="*/ 216024 w 1051751"/>
              <a:gd name="connsiteY13" fmla="*/ 150828 h 696732"/>
              <a:gd name="connsiteX14" fmla="*/ 279524 w 1051751"/>
              <a:gd name="connsiteY14" fmla="*/ 95330 h 696732"/>
              <a:gd name="connsiteX15" fmla="*/ 327149 w 1051751"/>
              <a:gd name="connsiteY15" fmla="*/ 19385 h 696732"/>
              <a:gd name="connsiteX16" fmla="*/ 467048 w 1051751"/>
              <a:gd name="connsiteY16" fmla="*/ 764 h 696732"/>
              <a:gd name="connsiteX0" fmla="*/ 467048 w 1051751"/>
              <a:gd name="connsiteY0" fmla="*/ 764 h 696732"/>
              <a:gd name="connsiteX1" fmla="*/ 523999 w 1051751"/>
              <a:gd name="connsiteY1" fmla="*/ 10622 h 696732"/>
              <a:gd name="connsiteX2" fmla="*/ 781174 w 1051751"/>
              <a:gd name="connsiteY2" fmla="*/ 150828 h 696732"/>
              <a:gd name="connsiteX3" fmla="*/ 1051049 w 1051751"/>
              <a:gd name="connsiteY3" fmla="*/ 95330 h 696732"/>
              <a:gd name="connsiteX4" fmla="*/ 1051537 w 1051751"/>
              <a:gd name="connsiteY4" fmla="*/ 391932 h 696732"/>
              <a:gd name="connsiteX5" fmla="*/ 1051750 w 1051751"/>
              <a:gd name="connsiteY5" fmla="*/ 391932 h 696732"/>
              <a:gd name="connsiteX6" fmla="*/ 1051750 w 1051751"/>
              <a:gd name="connsiteY6" fmla="*/ 696732 h 696732"/>
              <a:gd name="connsiteX7" fmla="*/ 0 w 1051751"/>
              <a:gd name="connsiteY7" fmla="*/ 696732 h 696732"/>
              <a:gd name="connsiteX8" fmla="*/ 0 w 1051751"/>
              <a:gd name="connsiteY8" fmla="*/ 432618 h 696732"/>
              <a:gd name="connsiteX9" fmla="*/ 0 w 1051751"/>
              <a:gd name="connsiteY9" fmla="*/ 391932 h 696732"/>
              <a:gd name="connsiteX10" fmla="*/ 1711 w 1051751"/>
              <a:gd name="connsiteY10" fmla="*/ 98162 h 696732"/>
              <a:gd name="connsiteX11" fmla="*/ 58861 w 1051751"/>
              <a:gd name="connsiteY11" fmla="*/ 121618 h 696732"/>
              <a:gd name="connsiteX12" fmla="*/ 216024 w 1051751"/>
              <a:gd name="connsiteY12" fmla="*/ 150828 h 696732"/>
              <a:gd name="connsiteX13" fmla="*/ 279524 w 1051751"/>
              <a:gd name="connsiteY13" fmla="*/ 95330 h 696732"/>
              <a:gd name="connsiteX14" fmla="*/ 327149 w 1051751"/>
              <a:gd name="connsiteY14" fmla="*/ 19385 h 696732"/>
              <a:gd name="connsiteX15" fmla="*/ 467048 w 1051751"/>
              <a:gd name="connsiteY15" fmla="*/ 764 h 696732"/>
              <a:gd name="connsiteX0" fmla="*/ 467048 w 1051751"/>
              <a:gd name="connsiteY0" fmla="*/ 764 h 696732"/>
              <a:gd name="connsiteX1" fmla="*/ 523999 w 1051751"/>
              <a:gd name="connsiteY1" fmla="*/ 10622 h 696732"/>
              <a:gd name="connsiteX2" fmla="*/ 781174 w 1051751"/>
              <a:gd name="connsiteY2" fmla="*/ 150828 h 696732"/>
              <a:gd name="connsiteX3" fmla="*/ 1051049 w 1051751"/>
              <a:gd name="connsiteY3" fmla="*/ 95330 h 696732"/>
              <a:gd name="connsiteX4" fmla="*/ 1051537 w 1051751"/>
              <a:gd name="connsiteY4" fmla="*/ 391932 h 696732"/>
              <a:gd name="connsiteX5" fmla="*/ 1051750 w 1051751"/>
              <a:gd name="connsiteY5" fmla="*/ 391932 h 696732"/>
              <a:gd name="connsiteX6" fmla="*/ 1051750 w 1051751"/>
              <a:gd name="connsiteY6" fmla="*/ 696732 h 696732"/>
              <a:gd name="connsiteX7" fmla="*/ 0 w 1051751"/>
              <a:gd name="connsiteY7" fmla="*/ 696732 h 696732"/>
              <a:gd name="connsiteX8" fmla="*/ 0 w 1051751"/>
              <a:gd name="connsiteY8" fmla="*/ 432618 h 696732"/>
              <a:gd name="connsiteX9" fmla="*/ 1711 w 1051751"/>
              <a:gd name="connsiteY9" fmla="*/ 98162 h 696732"/>
              <a:gd name="connsiteX10" fmla="*/ 58861 w 1051751"/>
              <a:gd name="connsiteY10" fmla="*/ 121618 h 696732"/>
              <a:gd name="connsiteX11" fmla="*/ 216024 w 1051751"/>
              <a:gd name="connsiteY11" fmla="*/ 150828 h 696732"/>
              <a:gd name="connsiteX12" fmla="*/ 279524 w 1051751"/>
              <a:gd name="connsiteY12" fmla="*/ 95330 h 696732"/>
              <a:gd name="connsiteX13" fmla="*/ 327149 w 1051751"/>
              <a:gd name="connsiteY13" fmla="*/ 19385 h 696732"/>
              <a:gd name="connsiteX14" fmla="*/ 467048 w 1051751"/>
              <a:gd name="connsiteY14" fmla="*/ 764 h 696732"/>
              <a:gd name="connsiteX0" fmla="*/ 467048 w 1051751"/>
              <a:gd name="connsiteY0" fmla="*/ 764 h 696732"/>
              <a:gd name="connsiteX1" fmla="*/ 523999 w 1051751"/>
              <a:gd name="connsiteY1" fmla="*/ 10622 h 696732"/>
              <a:gd name="connsiteX2" fmla="*/ 781174 w 1051751"/>
              <a:gd name="connsiteY2" fmla="*/ 150828 h 696732"/>
              <a:gd name="connsiteX3" fmla="*/ 1051049 w 1051751"/>
              <a:gd name="connsiteY3" fmla="*/ 95330 h 696732"/>
              <a:gd name="connsiteX4" fmla="*/ 1051537 w 1051751"/>
              <a:gd name="connsiteY4" fmla="*/ 391932 h 696732"/>
              <a:gd name="connsiteX5" fmla="*/ 1051750 w 1051751"/>
              <a:gd name="connsiteY5" fmla="*/ 391932 h 696732"/>
              <a:gd name="connsiteX6" fmla="*/ 1051750 w 1051751"/>
              <a:gd name="connsiteY6" fmla="*/ 696732 h 696732"/>
              <a:gd name="connsiteX7" fmla="*/ 0 w 1051751"/>
              <a:gd name="connsiteY7" fmla="*/ 696732 h 696732"/>
              <a:gd name="connsiteX8" fmla="*/ 1711 w 1051751"/>
              <a:gd name="connsiteY8" fmla="*/ 98162 h 696732"/>
              <a:gd name="connsiteX9" fmla="*/ 58861 w 1051751"/>
              <a:gd name="connsiteY9" fmla="*/ 121618 h 696732"/>
              <a:gd name="connsiteX10" fmla="*/ 216024 w 1051751"/>
              <a:gd name="connsiteY10" fmla="*/ 150828 h 696732"/>
              <a:gd name="connsiteX11" fmla="*/ 279524 w 1051751"/>
              <a:gd name="connsiteY11" fmla="*/ 95330 h 696732"/>
              <a:gd name="connsiteX12" fmla="*/ 327149 w 1051751"/>
              <a:gd name="connsiteY12" fmla="*/ 19385 h 696732"/>
              <a:gd name="connsiteX13" fmla="*/ 467048 w 1051751"/>
              <a:gd name="connsiteY13" fmla="*/ 764 h 696732"/>
              <a:gd name="connsiteX0" fmla="*/ 467048 w 1051751"/>
              <a:gd name="connsiteY0" fmla="*/ 764 h 696732"/>
              <a:gd name="connsiteX1" fmla="*/ 523999 w 1051751"/>
              <a:gd name="connsiteY1" fmla="*/ 10622 h 696732"/>
              <a:gd name="connsiteX2" fmla="*/ 781174 w 1051751"/>
              <a:gd name="connsiteY2" fmla="*/ 150828 h 696732"/>
              <a:gd name="connsiteX3" fmla="*/ 1051049 w 1051751"/>
              <a:gd name="connsiteY3" fmla="*/ 95330 h 696732"/>
              <a:gd name="connsiteX4" fmla="*/ 1051537 w 1051751"/>
              <a:gd name="connsiteY4" fmla="*/ 391932 h 696732"/>
              <a:gd name="connsiteX5" fmla="*/ 1051750 w 1051751"/>
              <a:gd name="connsiteY5" fmla="*/ 391932 h 696732"/>
              <a:gd name="connsiteX6" fmla="*/ 1051750 w 1051751"/>
              <a:gd name="connsiteY6" fmla="*/ 696732 h 696732"/>
              <a:gd name="connsiteX7" fmla="*/ 0 w 1051751"/>
              <a:gd name="connsiteY7" fmla="*/ 696732 h 696732"/>
              <a:gd name="connsiteX8" fmla="*/ 1711 w 1051751"/>
              <a:gd name="connsiteY8" fmla="*/ 98162 h 696732"/>
              <a:gd name="connsiteX9" fmla="*/ 58861 w 1051751"/>
              <a:gd name="connsiteY9" fmla="*/ 121618 h 696732"/>
              <a:gd name="connsiteX10" fmla="*/ 216024 w 1051751"/>
              <a:gd name="connsiteY10" fmla="*/ 150828 h 696732"/>
              <a:gd name="connsiteX11" fmla="*/ 279524 w 1051751"/>
              <a:gd name="connsiteY11" fmla="*/ 95330 h 696732"/>
              <a:gd name="connsiteX12" fmla="*/ 327149 w 1051751"/>
              <a:gd name="connsiteY12" fmla="*/ 19385 h 696732"/>
              <a:gd name="connsiteX13" fmla="*/ 467048 w 1051751"/>
              <a:gd name="connsiteY13" fmla="*/ 764 h 696732"/>
              <a:gd name="connsiteX0" fmla="*/ 465461 w 1050164"/>
              <a:gd name="connsiteY0" fmla="*/ 764 h 696732"/>
              <a:gd name="connsiteX1" fmla="*/ 522412 w 1050164"/>
              <a:gd name="connsiteY1" fmla="*/ 10622 h 696732"/>
              <a:gd name="connsiteX2" fmla="*/ 779587 w 1050164"/>
              <a:gd name="connsiteY2" fmla="*/ 150828 h 696732"/>
              <a:gd name="connsiteX3" fmla="*/ 1049462 w 1050164"/>
              <a:gd name="connsiteY3" fmla="*/ 95330 h 696732"/>
              <a:gd name="connsiteX4" fmla="*/ 1049950 w 1050164"/>
              <a:gd name="connsiteY4" fmla="*/ 391932 h 696732"/>
              <a:gd name="connsiteX5" fmla="*/ 1050163 w 1050164"/>
              <a:gd name="connsiteY5" fmla="*/ 391932 h 696732"/>
              <a:gd name="connsiteX6" fmla="*/ 1050163 w 1050164"/>
              <a:gd name="connsiteY6" fmla="*/ 696732 h 696732"/>
              <a:gd name="connsiteX7" fmla="*/ 0 w 1050164"/>
              <a:gd name="connsiteY7" fmla="*/ 696732 h 696732"/>
              <a:gd name="connsiteX8" fmla="*/ 124 w 1050164"/>
              <a:gd name="connsiteY8" fmla="*/ 98162 h 696732"/>
              <a:gd name="connsiteX9" fmla="*/ 57274 w 1050164"/>
              <a:gd name="connsiteY9" fmla="*/ 121618 h 696732"/>
              <a:gd name="connsiteX10" fmla="*/ 214437 w 1050164"/>
              <a:gd name="connsiteY10" fmla="*/ 150828 h 696732"/>
              <a:gd name="connsiteX11" fmla="*/ 277937 w 1050164"/>
              <a:gd name="connsiteY11" fmla="*/ 95330 h 696732"/>
              <a:gd name="connsiteX12" fmla="*/ 325562 w 1050164"/>
              <a:gd name="connsiteY12" fmla="*/ 19385 h 696732"/>
              <a:gd name="connsiteX13" fmla="*/ 465461 w 1050164"/>
              <a:gd name="connsiteY13" fmla="*/ 764 h 696732"/>
              <a:gd name="connsiteX0" fmla="*/ 465461 w 1050164"/>
              <a:gd name="connsiteY0" fmla="*/ 41423 h 737391"/>
              <a:gd name="connsiteX1" fmla="*/ 522412 w 1050164"/>
              <a:gd name="connsiteY1" fmla="*/ 51281 h 737391"/>
              <a:gd name="connsiteX2" fmla="*/ 779587 w 1050164"/>
              <a:gd name="connsiteY2" fmla="*/ 191487 h 737391"/>
              <a:gd name="connsiteX3" fmla="*/ 1049462 w 1050164"/>
              <a:gd name="connsiteY3" fmla="*/ 135989 h 737391"/>
              <a:gd name="connsiteX4" fmla="*/ 1049950 w 1050164"/>
              <a:gd name="connsiteY4" fmla="*/ 432591 h 737391"/>
              <a:gd name="connsiteX5" fmla="*/ 1050163 w 1050164"/>
              <a:gd name="connsiteY5" fmla="*/ 432591 h 737391"/>
              <a:gd name="connsiteX6" fmla="*/ 1050163 w 1050164"/>
              <a:gd name="connsiteY6" fmla="*/ 737391 h 737391"/>
              <a:gd name="connsiteX7" fmla="*/ 0 w 1050164"/>
              <a:gd name="connsiteY7" fmla="*/ 737391 h 737391"/>
              <a:gd name="connsiteX8" fmla="*/ 124 w 1050164"/>
              <a:gd name="connsiteY8" fmla="*/ 138821 h 737391"/>
              <a:gd name="connsiteX9" fmla="*/ 57274 w 1050164"/>
              <a:gd name="connsiteY9" fmla="*/ 162277 h 737391"/>
              <a:gd name="connsiteX10" fmla="*/ 165285 w 1050164"/>
              <a:gd name="connsiteY10" fmla="*/ 87 h 737391"/>
              <a:gd name="connsiteX11" fmla="*/ 277937 w 1050164"/>
              <a:gd name="connsiteY11" fmla="*/ 135989 h 737391"/>
              <a:gd name="connsiteX12" fmla="*/ 325562 w 1050164"/>
              <a:gd name="connsiteY12" fmla="*/ 60044 h 737391"/>
              <a:gd name="connsiteX13" fmla="*/ 465461 w 1050164"/>
              <a:gd name="connsiteY13" fmla="*/ 41423 h 737391"/>
              <a:gd name="connsiteX0" fmla="*/ 465461 w 1050164"/>
              <a:gd name="connsiteY0" fmla="*/ 83912 h 779880"/>
              <a:gd name="connsiteX1" fmla="*/ 522412 w 1050164"/>
              <a:gd name="connsiteY1" fmla="*/ 93770 h 779880"/>
              <a:gd name="connsiteX2" fmla="*/ 779587 w 1050164"/>
              <a:gd name="connsiteY2" fmla="*/ 233976 h 779880"/>
              <a:gd name="connsiteX3" fmla="*/ 1049462 w 1050164"/>
              <a:gd name="connsiteY3" fmla="*/ 178478 h 779880"/>
              <a:gd name="connsiteX4" fmla="*/ 1049950 w 1050164"/>
              <a:gd name="connsiteY4" fmla="*/ 475080 h 779880"/>
              <a:gd name="connsiteX5" fmla="*/ 1050163 w 1050164"/>
              <a:gd name="connsiteY5" fmla="*/ 475080 h 779880"/>
              <a:gd name="connsiteX6" fmla="*/ 1050163 w 1050164"/>
              <a:gd name="connsiteY6" fmla="*/ 779880 h 779880"/>
              <a:gd name="connsiteX7" fmla="*/ 0 w 1050164"/>
              <a:gd name="connsiteY7" fmla="*/ 779880 h 779880"/>
              <a:gd name="connsiteX8" fmla="*/ 124 w 1050164"/>
              <a:gd name="connsiteY8" fmla="*/ 181310 h 779880"/>
              <a:gd name="connsiteX9" fmla="*/ 57274 w 1050164"/>
              <a:gd name="connsiteY9" fmla="*/ 204766 h 779880"/>
              <a:gd name="connsiteX10" fmla="*/ 165285 w 1050164"/>
              <a:gd name="connsiteY10" fmla="*/ 42576 h 779880"/>
              <a:gd name="connsiteX11" fmla="*/ 277937 w 1050164"/>
              <a:gd name="connsiteY11" fmla="*/ 2391 h 779880"/>
              <a:gd name="connsiteX12" fmla="*/ 325562 w 1050164"/>
              <a:gd name="connsiteY12" fmla="*/ 102533 h 779880"/>
              <a:gd name="connsiteX13" fmla="*/ 465461 w 1050164"/>
              <a:gd name="connsiteY13" fmla="*/ 83912 h 779880"/>
              <a:gd name="connsiteX0" fmla="*/ 465461 w 1050164"/>
              <a:gd name="connsiteY0" fmla="*/ 87720 h 783688"/>
              <a:gd name="connsiteX1" fmla="*/ 522412 w 1050164"/>
              <a:gd name="connsiteY1" fmla="*/ 97578 h 783688"/>
              <a:gd name="connsiteX2" fmla="*/ 779587 w 1050164"/>
              <a:gd name="connsiteY2" fmla="*/ 237784 h 783688"/>
              <a:gd name="connsiteX3" fmla="*/ 1049462 w 1050164"/>
              <a:gd name="connsiteY3" fmla="*/ 182286 h 783688"/>
              <a:gd name="connsiteX4" fmla="*/ 1049950 w 1050164"/>
              <a:gd name="connsiteY4" fmla="*/ 478888 h 783688"/>
              <a:gd name="connsiteX5" fmla="*/ 1050163 w 1050164"/>
              <a:gd name="connsiteY5" fmla="*/ 478888 h 783688"/>
              <a:gd name="connsiteX6" fmla="*/ 1050163 w 1050164"/>
              <a:gd name="connsiteY6" fmla="*/ 783688 h 783688"/>
              <a:gd name="connsiteX7" fmla="*/ 0 w 1050164"/>
              <a:gd name="connsiteY7" fmla="*/ 783688 h 783688"/>
              <a:gd name="connsiteX8" fmla="*/ 124 w 1050164"/>
              <a:gd name="connsiteY8" fmla="*/ 185118 h 783688"/>
              <a:gd name="connsiteX9" fmla="*/ 57274 w 1050164"/>
              <a:gd name="connsiteY9" fmla="*/ 208574 h 783688"/>
              <a:gd name="connsiteX10" fmla="*/ 165285 w 1050164"/>
              <a:gd name="connsiteY10" fmla="*/ 46384 h 783688"/>
              <a:gd name="connsiteX11" fmla="*/ 277937 w 1050164"/>
              <a:gd name="connsiteY11" fmla="*/ 6199 h 783688"/>
              <a:gd name="connsiteX12" fmla="*/ 380858 w 1050164"/>
              <a:gd name="connsiteY12" fmla="*/ 14469 h 783688"/>
              <a:gd name="connsiteX13" fmla="*/ 465461 w 1050164"/>
              <a:gd name="connsiteY13" fmla="*/ 87720 h 783688"/>
              <a:gd name="connsiteX0" fmla="*/ 465461 w 1050164"/>
              <a:gd name="connsiteY0" fmla="*/ 87720 h 783688"/>
              <a:gd name="connsiteX1" fmla="*/ 522412 w 1050164"/>
              <a:gd name="connsiteY1" fmla="*/ 97578 h 783688"/>
              <a:gd name="connsiteX2" fmla="*/ 834883 w 1050164"/>
              <a:gd name="connsiteY2" fmla="*/ 46384 h 783688"/>
              <a:gd name="connsiteX3" fmla="*/ 1049462 w 1050164"/>
              <a:gd name="connsiteY3" fmla="*/ 182286 h 783688"/>
              <a:gd name="connsiteX4" fmla="*/ 1049950 w 1050164"/>
              <a:gd name="connsiteY4" fmla="*/ 478888 h 783688"/>
              <a:gd name="connsiteX5" fmla="*/ 1050163 w 1050164"/>
              <a:gd name="connsiteY5" fmla="*/ 478888 h 783688"/>
              <a:gd name="connsiteX6" fmla="*/ 1050163 w 1050164"/>
              <a:gd name="connsiteY6" fmla="*/ 783688 h 783688"/>
              <a:gd name="connsiteX7" fmla="*/ 0 w 1050164"/>
              <a:gd name="connsiteY7" fmla="*/ 783688 h 783688"/>
              <a:gd name="connsiteX8" fmla="*/ 124 w 1050164"/>
              <a:gd name="connsiteY8" fmla="*/ 185118 h 783688"/>
              <a:gd name="connsiteX9" fmla="*/ 57274 w 1050164"/>
              <a:gd name="connsiteY9" fmla="*/ 208574 h 783688"/>
              <a:gd name="connsiteX10" fmla="*/ 165285 w 1050164"/>
              <a:gd name="connsiteY10" fmla="*/ 46384 h 783688"/>
              <a:gd name="connsiteX11" fmla="*/ 277937 w 1050164"/>
              <a:gd name="connsiteY11" fmla="*/ 6199 h 783688"/>
              <a:gd name="connsiteX12" fmla="*/ 380858 w 1050164"/>
              <a:gd name="connsiteY12" fmla="*/ 14469 h 783688"/>
              <a:gd name="connsiteX13" fmla="*/ 465461 w 1050164"/>
              <a:gd name="connsiteY13" fmla="*/ 87720 h 783688"/>
              <a:gd name="connsiteX0" fmla="*/ 465461 w 1050164"/>
              <a:gd name="connsiteY0" fmla="*/ 87720 h 783688"/>
              <a:gd name="connsiteX1" fmla="*/ 522412 w 1050164"/>
              <a:gd name="connsiteY1" fmla="*/ 97578 h 783688"/>
              <a:gd name="connsiteX2" fmla="*/ 834883 w 1050164"/>
              <a:gd name="connsiteY2" fmla="*/ 46384 h 783688"/>
              <a:gd name="connsiteX3" fmla="*/ 1049462 w 1050164"/>
              <a:gd name="connsiteY3" fmla="*/ 182286 h 783688"/>
              <a:gd name="connsiteX4" fmla="*/ 1049950 w 1050164"/>
              <a:gd name="connsiteY4" fmla="*/ 478888 h 783688"/>
              <a:gd name="connsiteX5" fmla="*/ 1050163 w 1050164"/>
              <a:gd name="connsiteY5" fmla="*/ 478888 h 783688"/>
              <a:gd name="connsiteX6" fmla="*/ 1050163 w 1050164"/>
              <a:gd name="connsiteY6" fmla="*/ 783688 h 783688"/>
              <a:gd name="connsiteX7" fmla="*/ 0 w 1050164"/>
              <a:gd name="connsiteY7" fmla="*/ 783688 h 783688"/>
              <a:gd name="connsiteX8" fmla="*/ 124 w 1050164"/>
              <a:gd name="connsiteY8" fmla="*/ 185118 h 783688"/>
              <a:gd name="connsiteX9" fmla="*/ 69547 w 1050164"/>
              <a:gd name="connsiteY9" fmla="*/ 229595 h 783688"/>
              <a:gd name="connsiteX10" fmla="*/ 165285 w 1050164"/>
              <a:gd name="connsiteY10" fmla="*/ 46384 h 783688"/>
              <a:gd name="connsiteX11" fmla="*/ 277937 w 1050164"/>
              <a:gd name="connsiteY11" fmla="*/ 6199 h 783688"/>
              <a:gd name="connsiteX12" fmla="*/ 380858 w 1050164"/>
              <a:gd name="connsiteY12" fmla="*/ 14469 h 783688"/>
              <a:gd name="connsiteX13" fmla="*/ 465461 w 1050164"/>
              <a:gd name="connsiteY13" fmla="*/ 87720 h 783688"/>
              <a:gd name="connsiteX0" fmla="*/ 465461 w 1050164"/>
              <a:gd name="connsiteY0" fmla="*/ 87720 h 783688"/>
              <a:gd name="connsiteX1" fmla="*/ 522412 w 1050164"/>
              <a:gd name="connsiteY1" fmla="*/ 97578 h 783688"/>
              <a:gd name="connsiteX2" fmla="*/ 834883 w 1050164"/>
              <a:gd name="connsiteY2" fmla="*/ 46384 h 783688"/>
              <a:gd name="connsiteX3" fmla="*/ 1049462 w 1050164"/>
              <a:gd name="connsiteY3" fmla="*/ 182286 h 783688"/>
              <a:gd name="connsiteX4" fmla="*/ 1049950 w 1050164"/>
              <a:gd name="connsiteY4" fmla="*/ 478888 h 783688"/>
              <a:gd name="connsiteX5" fmla="*/ 1050163 w 1050164"/>
              <a:gd name="connsiteY5" fmla="*/ 478888 h 783688"/>
              <a:gd name="connsiteX6" fmla="*/ 1050163 w 1050164"/>
              <a:gd name="connsiteY6" fmla="*/ 783688 h 783688"/>
              <a:gd name="connsiteX7" fmla="*/ 0 w 1050164"/>
              <a:gd name="connsiteY7" fmla="*/ 783688 h 783688"/>
              <a:gd name="connsiteX8" fmla="*/ 124 w 1050164"/>
              <a:gd name="connsiteY8" fmla="*/ 211977 h 783688"/>
              <a:gd name="connsiteX9" fmla="*/ 69547 w 1050164"/>
              <a:gd name="connsiteY9" fmla="*/ 229595 h 783688"/>
              <a:gd name="connsiteX10" fmla="*/ 165285 w 1050164"/>
              <a:gd name="connsiteY10" fmla="*/ 46384 h 783688"/>
              <a:gd name="connsiteX11" fmla="*/ 277937 w 1050164"/>
              <a:gd name="connsiteY11" fmla="*/ 6199 h 783688"/>
              <a:gd name="connsiteX12" fmla="*/ 380858 w 1050164"/>
              <a:gd name="connsiteY12" fmla="*/ 14469 h 783688"/>
              <a:gd name="connsiteX13" fmla="*/ 465461 w 1050164"/>
              <a:gd name="connsiteY13" fmla="*/ 87720 h 783688"/>
              <a:gd name="connsiteX0" fmla="*/ 465461 w 1050164"/>
              <a:gd name="connsiteY0" fmla="*/ 87720 h 783688"/>
              <a:gd name="connsiteX1" fmla="*/ 522412 w 1050164"/>
              <a:gd name="connsiteY1" fmla="*/ 97578 h 783688"/>
              <a:gd name="connsiteX2" fmla="*/ 834883 w 1050164"/>
              <a:gd name="connsiteY2" fmla="*/ 46384 h 783688"/>
              <a:gd name="connsiteX3" fmla="*/ 1049462 w 1050164"/>
              <a:gd name="connsiteY3" fmla="*/ 182286 h 783688"/>
              <a:gd name="connsiteX4" fmla="*/ 1049950 w 1050164"/>
              <a:gd name="connsiteY4" fmla="*/ 478888 h 783688"/>
              <a:gd name="connsiteX5" fmla="*/ 1050163 w 1050164"/>
              <a:gd name="connsiteY5" fmla="*/ 478888 h 783688"/>
              <a:gd name="connsiteX6" fmla="*/ 1050163 w 1050164"/>
              <a:gd name="connsiteY6" fmla="*/ 783688 h 783688"/>
              <a:gd name="connsiteX7" fmla="*/ 0 w 1050164"/>
              <a:gd name="connsiteY7" fmla="*/ 783688 h 783688"/>
              <a:gd name="connsiteX8" fmla="*/ 124 w 1050164"/>
              <a:gd name="connsiteY8" fmla="*/ 211977 h 783688"/>
              <a:gd name="connsiteX9" fmla="*/ 69547 w 1050164"/>
              <a:gd name="connsiteY9" fmla="*/ 229595 h 783688"/>
              <a:gd name="connsiteX10" fmla="*/ 171166 w 1050164"/>
              <a:gd name="connsiteY10" fmla="*/ 156507 h 783688"/>
              <a:gd name="connsiteX11" fmla="*/ 277937 w 1050164"/>
              <a:gd name="connsiteY11" fmla="*/ 6199 h 783688"/>
              <a:gd name="connsiteX12" fmla="*/ 380858 w 1050164"/>
              <a:gd name="connsiteY12" fmla="*/ 14469 h 783688"/>
              <a:gd name="connsiteX13" fmla="*/ 465461 w 1050164"/>
              <a:gd name="connsiteY13" fmla="*/ 87720 h 783688"/>
              <a:gd name="connsiteX0" fmla="*/ 465461 w 1050164"/>
              <a:gd name="connsiteY0" fmla="*/ 74217 h 770185"/>
              <a:gd name="connsiteX1" fmla="*/ 522412 w 1050164"/>
              <a:gd name="connsiteY1" fmla="*/ 84075 h 770185"/>
              <a:gd name="connsiteX2" fmla="*/ 834883 w 1050164"/>
              <a:gd name="connsiteY2" fmla="*/ 32881 h 770185"/>
              <a:gd name="connsiteX3" fmla="*/ 1049462 w 1050164"/>
              <a:gd name="connsiteY3" fmla="*/ 168783 h 770185"/>
              <a:gd name="connsiteX4" fmla="*/ 1049950 w 1050164"/>
              <a:gd name="connsiteY4" fmla="*/ 465385 h 770185"/>
              <a:gd name="connsiteX5" fmla="*/ 1050163 w 1050164"/>
              <a:gd name="connsiteY5" fmla="*/ 465385 h 770185"/>
              <a:gd name="connsiteX6" fmla="*/ 1050163 w 1050164"/>
              <a:gd name="connsiteY6" fmla="*/ 770185 h 770185"/>
              <a:gd name="connsiteX7" fmla="*/ 0 w 1050164"/>
              <a:gd name="connsiteY7" fmla="*/ 770185 h 770185"/>
              <a:gd name="connsiteX8" fmla="*/ 124 w 1050164"/>
              <a:gd name="connsiteY8" fmla="*/ 198474 h 770185"/>
              <a:gd name="connsiteX9" fmla="*/ 69547 w 1050164"/>
              <a:gd name="connsiteY9" fmla="*/ 216092 h 770185"/>
              <a:gd name="connsiteX10" fmla="*/ 171166 w 1050164"/>
              <a:gd name="connsiteY10" fmla="*/ 143004 h 770185"/>
              <a:gd name="connsiteX11" fmla="*/ 270096 w 1050164"/>
              <a:gd name="connsiteY11" fmla="*/ 54472 h 770185"/>
              <a:gd name="connsiteX12" fmla="*/ 380858 w 1050164"/>
              <a:gd name="connsiteY12" fmla="*/ 966 h 770185"/>
              <a:gd name="connsiteX13" fmla="*/ 465461 w 1050164"/>
              <a:gd name="connsiteY13" fmla="*/ 74217 h 770185"/>
              <a:gd name="connsiteX0" fmla="*/ 465461 w 1050164"/>
              <a:gd name="connsiteY0" fmla="*/ 74217 h 770185"/>
              <a:gd name="connsiteX1" fmla="*/ 522412 w 1050164"/>
              <a:gd name="connsiteY1" fmla="*/ 84075 h 770185"/>
              <a:gd name="connsiteX2" fmla="*/ 834883 w 1050164"/>
              <a:gd name="connsiteY2" fmla="*/ 32881 h 770185"/>
              <a:gd name="connsiteX3" fmla="*/ 1049462 w 1050164"/>
              <a:gd name="connsiteY3" fmla="*/ 168783 h 770185"/>
              <a:gd name="connsiteX4" fmla="*/ 1049950 w 1050164"/>
              <a:gd name="connsiteY4" fmla="*/ 465385 h 770185"/>
              <a:gd name="connsiteX5" fmla="*/ 1050163 w 1050164"/>
              <a:gd name="connsiteY5" fmla="*/ 465385 h 770185"/>
              <a:gd name="connsiteX6" fmla="*/ 1050163 w 1050164"/>
              <a:gd name="connsiteY6" fmla="*/ 770185 h 770185"/>
              <a:gd name="connsiteX7" fmla="*/ 0 w 1050164"/>
              <a:gd name="connsiteY7" fmla="*/ 770185 h 770185"/>
              <a:gd name="connsiteX8" fmla="*/ 124 w 1050164"/>
              <a:gd name="connsiteY8" fmla="*/ 198474 h 770185"/>
              <a:gd name="connsiteX9" fmla="*/ 69547 w 1050164"/>
              <a:gd name="connsiteY9" fmla="*/ 216092 h 770185"/>
              <a:gd name="connsiteX10" fmla="*/ 171166 w 1050164"/>
              <a:gd name="connsiteY10" fmla="*/ 143004 h 770185"/>
              <a:gd name="connsiteX11" fmla="*/ 270096 w 1050164"/>
              <a:gd name="connsiteY11" fmla="*/ 54472 h 770185"/>
              <a:gd name="connsiteX12" fmla="*/ 380858 w 1050164"/>
              <a:gd name="connsiteY12" fmla="*/ 966 h 770185"/>
              <a:gd name="connsiteX13" fmla="*/ 465461 w 1050164"/>
              <a:gd name="connsiteY13" fmla="*/ 74217 h 770185"/>
              <a:gd name="connsiteX0" fmla="*/ 465461 w 1050164"/>
              <a:gd name="connsiteY0" fmla="*/ 74217 h 770185"/>
              <a:gd name="connsiteX1" fmla="*/ 522412 w 1050164"/>
              <a:gd name="connsiteY1" fmla="*/ 84075 h 770185"/>
              <a:gd name="connsiteX2" fmla="*/ 834883 w 1050164"/>
              <a:gd name="connsiteY2" fmla="*/ 32881 h 770185"/>
              <a:gd name="connsiteX3" fmla="*/ 1049462 w 1050164"/>
              <a:gd name="connsiteY3" fmla="*/ 168783 h 770185"/>
              <a:gd name="connsiteX4" fmla="*/ 1049950 w 1050164"/>
              <a:gd name="connsiteY4" fmla="*/ 465385 h 770185"/>
              <a:gd name="connsiteX5" fmla="*/ 1050163 w 1050164"/>
              <a:gd name="connsiteY5" fmla="*/ 465385 h 770185"/>
              <a:gd name="connsiteX6" fmla="*/ 1050163 w 1050164"/>
              <a:gd name="connsiteY6" fmla="*/ 770185 h 770185"/>
              <a:gd name="connsiteX7" fmla="*/ 0 w 1050164"/>
              <a:gd name="connsiteY7" fmla="*/ 770185 h 770185"/>
              <a:gd name="connsiteX8" fmla="*/ 124 w 1050164"/>
              <a:gd name="connsiteY8" fmla="*/ 198474 h 770185"/>
              <a:gd name="connsiteX9" fmla="*/ 69547 w 1050164"/>
              <a:gd name="connsiteY9" fmla="*/ 216092 h 770185"/>
              <a:gd name="connsiteX10" fmla="*/ 171166 w 1050164"/>
              <a:gd name="connsiteY10" fmla="*/ 143004 h 770185"/>
              <a:gd name="connsiteX11" fmla="*/ 270096 w 1050164"/>
              <a:gd name="connsiteY11" fmla="*/ 54472 h 770185"/>
              <a:gd name="connsiteX12" fmla="*/ 380858 w 1050164"/>
              <a:gd name="connsiteY12" fmla="*/ 966 h 770185"/>
              <a:gd name="connsiteX13" fmla="*/ 465461 w 1050164"/>
              <a:gd name="connsiteY13" fmla="*/ 74217 h 770185"/>
              <a:gd name="connsiteX0" fmla="*/ 465461 w 1050164"/>
              <a:gd name="connsiteY0" fmla="*/ 43529 h 739497"/>
              <a:gd name="connsiteX1" fmla="*/ 522412 w 1050164"/>
              <a:gd name="connsiteY1" fmla="*/ 53387 h 739497"/>
              <a:gd name="connsiteX2" fmla="*/ 834883 w 1050164"/>
              <a:gd name="connsiteY2" fmla="*/ 2193 h 739497"/>
              <a:gd name="connsiteX3" fmla="*/ 1049462 w 1050164"/>
              <a:gd name="connsiteY3" fmla="*/ 138095 h 739497"/>
              <a:gd name="connsiteX4" fmla="*/ 1049950 w 1050164"/>
              <a:gd name="connsiteY4" fmla="*/ 434697 h 739497"/>
              <a:gd name="connsiteX5" fmla="*/ 1050163 w 1050164"/>
              <a:gd name="connsiteY5" fmla="*/ 434697 h 739497"/>
              <a:gd name="connsiteX6" fmla="*/ 1050163 w 1050164"/>
              <a:gd name="connsiteY6" fmla="*/ 739497 h 739497"/>
              <a:gd name="connsiteX7" fmla="*/ 0 w 1050164"/>
              <a:gd name="connsiteY7" fmla="*/ 739497 h 739497"/>
              <a:gd name="connsiteX8" fmla="*/ 124 w 1050164"/>
              <a:gd name="connsiteY8" fmla="*/ 167786 h 739497"/>
              <a:gd name="connsiteX9" fmla="*/ 69547 w 1050164"/>
              <a:gd name="connsiteY9" fmla="*/ 185404 h 739497"/>
              <a:gd name="connsiteX10" fmla="*/ 171166 w 1050164"/>
              <a:gd name="connsiteY10" fmla="*/ 112316 h 739497"/>
              <a:gd name="connsiteX11" fmla="*/ 270096 w 1050164"/>
              <a:gd name="connsiteY11" fmla="*/ 23784 h 739497"/>
              <a:gd name="connsiteX12" fmla="*/ 376937 w 1050164"/>
              <a:gd name="connsiteY12" fmla="*/ 42799 h 739497"/>
              <a:gd name="connsiteX13" fmla="*/ 465461 w 1050164"/>
              <a:gd name="connsiteY13" fmla="*/ 43529 h 739497"/>
              <a:gd name="connsiteX0" fmla="*/ 465461 w 1050164"/>
              <a:gd name="connsiteY0" fmla="*/ 43529 h 739497"/>
              <a:gd name="connsiteX1" fmla="*/ 522412 w 1050164"/>
              <a:gd name="connsiteY1" fmla="*/ 53387 h 739497"/>
              <a:gd name="connsiteX2" fmla="*/ 834883 w 1050164"/>
              <a:gd name="connsiteY2" fmla="*/ 2193 h 739497"/>
              <a:gd name="connsiteX3" fmla="*/ 1049462 w 1050164"/>
              <a:gd name="connsiteY3" fmla="*/ 138095 h 739497"/>
              <a:gd name="connsiteX4" fmla="*/ 1049950 w 1050164"/>
              <a:gd name="connsiteY4" fmla="*/ 434697 h 739497"/>
              <a:gd name="connsiteX5" fmla="*/ 1050163 w 1050164"/>
              <a:gd name="connsiteY5" fmla="*/ 434697 h 739497"/>
              <a:gd name="connsiteX6" fmla="*/ 1050163 w 1050164"/>
              <a:gd name="connsiteY6" fmla="*/ 739497 h 739497"/>
              <a:gd name="connsiteX7" fmla="*/ 0 w 1050164"/>
              <a:gd name="connsiteY7" fmla="*/ 739497 h 739497"/>
              <a:gd name="connsiteX8" fmla="*/ 124 w 1050164"/>
              <a:gd name="connsiteY8" fmla="*/ 167786 h 739497"/>
              <a:gd name="connsiteX9" fmla="*/ 69547 w 1050164"/>
              <a:gd name="connsiteY9" fmla="*/ 185404 h 739497"/>
              <a:gd name="connsiteX10" fmla="*/ 171166 w 1050164"/>
              <a:gd name="connsiteY10" fmla="*/ 112316 h 739497"/>
              <a:gd name="connsiteX11" fmla="*/ 270096 w 1050164"/>
              <a:gd name="connsiteY11" fmla="*/ 23784 h 739497"/>
              <a:gd name="connsiteX12" fmla="*/ 376937 w 1050164"/>
              <a:gd name="connsiteY12" fmla="*/ 42799 h 739497"/>
              <a:gd name="connsiteX13" fmla="*/ 465461 w 1050164"/>
              <a:gd name="connsiteY13" fmla="*/ 43529 h 739497"/>
              <a:gd name="connsiteX0" fmla="*/ 465461 w 1050164"/>
              <a:gd name="connsiteY0" fmla="*/ 43529 h 739497"/>
              <a:gd name="connsiteX1" fmla="*/ 522412 w 1050164"/>
              <a:gd name="connsiteY1" fmla="*/ 53387 h 739497"/>
              <a:gd name="connsiteX2" fmla="*/ 834883 w 1050164"/>
              <a:gd name="connsiteY2" fmla="*/ 2193 h 739497"/>
              <a:gd name="connsiteX3" fmla="*/ 1049462 w 1050164"/>
              <a:gd name="connsiteY3" fmla="*/ 138095 h 739497"/>
              <a:gd name="connsiteX4" fmla="*/ 1049950 w 1050164"/>
              <a:gd name="connsiteY4" fmla="*/ 434697 h 739497"/>
              <a:gd name="connsiteX5" fmla="*/ 1050163 w 1050164"/>
              <a:gd name="connsiteY5" fmla="*/ 434697 h 739497"/>
              <a:gd name="connsiteX6" fmla="*/ 1050163 w 1050164"/>
              <a:gd name="connsiteY6" fmla="*/ 739497 h 739497"/>
              <a:gd name="connsiteX7" fmla="*/ 0 w 1050164"/>
              <a:gd name="connsiteY7" fmla="*/ 739497 h 739497"/>
              <a:gd name="connsiteX8" fmla="*/ 124 w 1050164"/>
              <a:gd name="connsiteY8" fmla="*/ 167786 h 739497"/>
              <a:gd name="connsiteX9" fmla="*/ 69547 w 1050164"/>
              <a:gd name="connsiteY9" fmla="*/ 185404 h 739497"/>
              <a:gd name="connsiteX10" fmla="*/ 171166 w 1050164"/>
              <a:gd name="connsiteY10" fmla="*/ 112316 h 739497"/>
              <a:gd name="connsiteX11" fmla="*/ 270096 w 1050164"/>
              <a:gd name="connsiteY11" fmla="*/ 23784 h 739497"/>
              <a:gd name="connsiteX12" fmla="*/ 376937 w 1050164"/>
              <a:gd name="connsiteY12" fmla="*/ 42799 h 739497"/>
              <a:gd name="connsiteX13" fmla="*/ 389084 w 1050164"/>
              <a:gd name="connsiteY13" fmla="*/ 42616 h 739497"/>
              <a:gd name="connsiteX14" fmla="*/ 465461 w 1050164"/>
              <a:gd name="connsiteY14" fmla="*/ 43529 h 739497"/>
              <a:gd name="connsiteX0" fmla="*/ 465461 w 1050164"/>
              <a:gd name="connsiteY0" fmla="*/ 43529 h 739497"/>
              <a:gd name="connsiteX1" fmla="*/ 522412 w 1050164"/>
              <a:gd name="connsiteY1" fmla="*/ 53387 h 739497"/>
              <a:gd name="connsiteX2" fmla="*/ 834883 w 1050164"/>
              <a:gd name="connsiteY2" fmla="*/ 2193 h 739497"/>
              <a:gd name="connsiteX3" fmla="*/ 1049462 w 1050164"/>
              <a:gd name="connsiteY3" fmla="*/ 138095 h 739497"/>
              <a:gd name="connsiteX4" fmla="*/ 1049950 w 1050164"/>
              <a:gd name="connsiteY4" fmla="*/ 434697 h 739497"/>
              <a:gd name="connsiteX5" fmla="*/ 1050163 w 1050164"/>
              <a:gd name="connsiteY5" fmla="*/ 434697 h 739497"/>
              <a:gd name="connsiteX6" fmla="*/ 1050163 w 1050164"/>
              <a:gd name="connsiteY6" fmla="*/ 739497 h 739497"/>
              <a:gd name="connsiteX7" fmla="*/ 0 w 1050164"/>
              <a:gd name="connsiteY7" fmla="*/ 739497 h 739497"/>
              <a:gd name="connsiteX8" fmla="*/ 124 w 1050164"/>
              <a:gd name="connsiteY8" fmla="*/ 167786 h 739497"/>
              <a:gd name="connsiteX9" fmla="*/ 69547 w 1050164"/>
              <a:gd name="connsiteY9" fmla="*/ 185404 h 739497"/>
              <a:gd name="connsiteX10" fmla="*/ 171166 w 1050164"/>
              <a:gd name="connsiteY10" fmla="*/ 112316 h 739497"/>
              <a:gd name="connsiteX11" fmla="*/ 270096 w 1050164"/>
              <a:gd name="connsiteY11" fmla="*/ 23784 h 739497"/>
              <a:gd name="connsiteX12" fmla="*/ 376937 w 1050164"/>
              <a:gd name="connsiteY12" fmla="*/ 42799 h 739497"/>
              <a:gd name="connsiteX13" fmla="*/ 389084 w 1050164"/>
              <a:gd name="connsiteY13" fmla="*/ 42616 h 739497"/>
              <a:gd name="connsiteX14" fmla="*/ 465461 w 1050164"/>
              <a:gd name="connsiteY14" fmla="*/ 43529 h 739497"/>
              <a:gd name="connsiteX0" fmla="*/ 465461 w 1050164"/>
              <a:gd name="connsiteY0" fmla="*/ 43529 h 739497"/>
              <a:gd name="connsiteX1" fmla="*/ 522412 w 1050164"/>
              <a:gd name="connsiteY1" fmla="*/ 53387 h 739497"/>
              <a:gd name="connsiteX2" fmla="*/ 834883 w 1050164"/>
              <a:gd name="connsiteY2" fmla="*/ 2193 h 739497"/>
              <a:gd name="connsiteX3" fmla="*/ 1049462 w 1050164"/>
              <a:gd name="connsiteY3" fmla="*/ 138095 h 739497"/>
              <a:gd name="connsiteX4" fmla="*/ 1049950 w 1050164"/>
              <a:gd name="connsiteY4" fmla="*/ 434697 h 739497"/>
              <a:gd name="connsiteX5" fmla="*/ 1050163 w 1050164"/>
              <a:gd name="connsiteY5" fmla="*/ 434697 h 739497"/>
              <a:gd name="connsiteX6" fmla="*/ 1050163 w 1050164"/>
              <a:gd name="connsiteY6" fmla="*/ 739497 h 739497"/>
              <a:gd name="connsiteX7" fmla="*/ 0 w 1050164"/>
              <a:gd name="connsiteY7" fmla="*/ 739497 h 739497"/>
              <a:gd name="connsiteX8" fmla="*/ 124 w 1050164"/>
              <a:gd name="connsiteY8" fmla="*/ 167786 h 739497"/>
              <a:gd name="connsiteX9" fmla="*/ 69547 w 1050164"/>
              <a:gd name="connsiteY9" fmla="*/ 185404 h 739497"/>
              <a:gd name="connsiteX10" fmla="*/ 171166 w 1050164"/>
              <a:gd name="connsiteY10" fmla="*/ 112316 h 739497"/>
              <a:gd name="connsiteX11" fmla="*/ 270096 w 1050164"/>
              <a:gd name="connsiteY11" fmla="*/ 23784 h 739497"/>
              <a:gd name="connsiteX12" fmla="*/ 376937 w 1050164"/>
              <a:gd name="connsiteY12" fmla="*/ 42799 h 739497"/>
              <a:gd name="connsiteX13" fmla="*/ 465461 w 1050164"/>
              <a:gd name="connsiteY13" fmla="*/ 43529 h 739497"/>
              <a:gd name="connsiteX0" fmla="*/ 465461 w 1050164"/>
              <a:gd name="connsiteY0" fmla="*/ 43529 h 739497"/>
              <a:gd name="connsiteX1" fmla="*/ 522412 w 1050164"/>
              <a:gd name="connsiteY1" fmla="*/ 53387 h 739497"/>
              <a:gd name="connsiteX2" fmla="*/ 834883 w 1050164"/>
              <a:gd name="connsiteY2" fmla="*/ 2193 h 739497"/>
              <a:gd name="connsiteX3" fmla="*/ 1049462 w 1050164"/>
              <a:gd name="connsiteY3" fmla="*/ 138095 h 739497"/>
              <a:gd name="connsiteX4" fmla="*/ 1049950 w 1050164"/>
              <a:gd name="connsiteY4" fmla="*/ 434697 h 739497"/>
              <a:gd name="connsiteX5" fmla="*/ 1050163 w 1050164"/>
              <a:gd name="connsiteY5" fmla="*/ 434697 h 739497"/>
              <a:gd name="connsiteX6" fmla="*/ 1050163 w 1050164"/>
              <a:gd name="connsiteY6" fmla="*/ 739497 h 739497"/>
              <a:gd name="connsiteX7" fmla="*/ 0 w 1050164"/>
              <a:gd name="connsiteY7" fmla="*/ 739497 h 739497"/>
              <a:gd name="connsiteX8" fmla="*/ 124 w 1050164"/>
              <a:gd name="connsiteY8" fmla="*/ 167786 h 739497"/>
              <a:gd name="connsiteX9" fmla="*/ 69547 w 1050164"/>
              <a:gd name="connsiteY9" fmla="*/ 185404 h 739497"/>
              <a:gd name="connsiteX10" fmla="*/ 171166 w 1050164"/>
              <a:gd name="connsiteY10" fmla="*/ 112316 h 739497"/>
              <a:gd name="connsiteX11" fmla="*/ 270096 w 1050164"/>
              <a:gd name="connsiteY11" fmla="*/ 23784 h 739497"/>
              <a:gd name="connsiteX12" fmla="*/ 376937 w 1050164"/>
              <a:gd name="connsiteY12" fmla="*/ 37427 h 739497"/>
              <a:gd name="connsiteX13" fmla="*/ 465461 w 1050164"/>
              <a:gd name="connsiteY13" fmla="*/ 43529 h 739497"/>
              <a:gd name="connsiteX0" fmla="*/ 422333 w 1050164"/>
              <a:gd name="connsiteY0" fmla="*/ 105670 h 739862"/>
              <a:gd name="connsiteX1" fmla="*/ 522412 w 1050164"/>
              <a:gd name="connsiteY1" fmla="*/ 53752 h 739862"/>
              <a:gd name="connsiteX2" fmla="*/ 834883 w 1050164"/>
              <a:gd name="connsiteY2" fmla="*/ 2558 h 739862"/>
              <a:gd name="connsiteX3" fmla="*/ 1049462 w 1050164"/>
              <a:gd name="connsiteY3" fmla="*/ 138460 h 739862"/>
              <a:gd name="connsiteX4" fmla="*/ 1049950 w 1050164"/>
              <a:gd name="connsiteY4" fmla="*/ 435062 h 739862"/>
              <a:gd name="connsiteX5" fmla="*/ 1050163 w 1050164"/>
              <a:gd name="connsiteY5" fmla="*/ 435062 h 739862"/>
              <a:gd name="connsiteX6" fmla="*/ 1050163 w 1050164"/>
              <a:gd name="connsiteY6" fmla="*/ 739862 h 739862"/>
              <a:gd name="connsiteX7" fmla="*/ 0 w 1050164"/>
              <a:gd name="connsiteY7" fmla="*/ 739862 h 739862"/>
              <a:gd name="connsiteX8" fmla="*/ 124 w 1050164"/>
              <a:gd name="connsiteY8" fmla="*/ 168151 h 739862"/>
              <a:gd name="connsiteX9" fmla="*/ 69547 w 1050164"/>
              <a:gd name="connsiteY9" fmla="*/ 185769 h 739862"/>
              <a:gd name="connsiteX10" fmla="*/ 171166 w 1050164"/>
              <a:gd name="connsiteY10" fmla="*/ 112681 h 739862"/>
              <a:gd name="connsiteX11" fmla="*/ 270096 w 1050164"/>
              <a:gd name="connsiteY11" fmla="*/ 24149 h 739862"/>
              <a:gd name="connsiteX12" fmla="*/ 376937 w 1050164"/>
              <a:gd name="connsiteY12" fmla="*/ 37792 h 739862"/>
              <a:gd name="connsiteX13" fmla="*/ 422333 w 1050164"/>
              <a:gd name="connsiteY13" fmla="*/ 105670 h 739862"/>
              <a:gd name="connsiteX0" fmla="*/ 422333 w 1050164"/>
              <a:gd name="connsiteY0" fmla="*/ 105670 h 739862"/>
              <a:gd name="connsiteX1" fmla="*/ 522412 w 1050164"/>
              <a:gd name="connsiteY1" fmla="*/ 53752 h 739862"/>
              <a:gd name="connsiteX2" fmla="*/ 834883 w 1050164"/>
              <a:gd name="connsiteY2" fmla="*/ 2558 h 739862"/>
              <a:gd name="connsiteX3" fmla="*/ 1049462 w 1050164"/>
              <a:gd name="connsiteY3" fmla="*/ 138460 h 739862"/>
              <a:gd name="connsiteX4" fmla="*/ 1049950 w 1050164"/>
              <a:gd name="connsiteY4" fmla="*/ 435062 h 739862"/>
              <a:gd name="connsiteX5" fmla="*/ 1050163 w 1050164"/>
              <a:gd name="connsiteY5" fmla="*/ 435062 h 739862"/>
              <a:gd name="connsiteX6" fmla="*/ 1050163 w 1050164"/>
              <a:gd name="connsiteY6" fmla="*/ 739862 h 739862"/>
              <a:gd name="connsiteX7" fmla="*/ 0 w 1050164"/>
              <a:gd name="connsiteY7" fmla="*/ 739862 h 739862"/>
              <a:gd name="connsiteX8" fmla="*/ 124 w 1050164"/>
              <a:gd name="connsiteY8" fmla="*/ 168151 h 739862"/>
              <a:gd name="connsiteX9" fmla="*/ 69547 w 1050164"/>
              <a:gd name="connsiteY9" fmla="*/ 185769 h 739862"/>
              <a:gd name="connsiteX10" fmla="*/ 171166 w 1050164"/>
              <a:gd name="connsiteY10" fmla="*/ 112681 h 739862"/>
              <a:gd name="connsiteX11" fmla="*/ 270096 w 1050164"/>
              <a:gd name="connsiteY11" fmla="*/ 24149 h 739862"/>
              <a:gd name="connsiteX12" fmla="*/ 376937 w 1050164"/>
              <a:gd name="connsiteY12" fmla="*/ 37792 h 739862"/>
              <a:gd name="connsiteX13" fmla="*/ 422333 w 1050164"/>
              <a:gd name="connsiteY13" fmla="*/ 105670 h 739862"/>
              <a:gd name="connsiteX0" fmla="*/ 422333 w 1050164"/>
              <a:gd name="connsiteY0" fmla="*/ 105670 h 739862"/>
              <a:gd name="connsiteX1" fmla="*/ 522412 w 1050164"/>
              <a:gd name="connsiteY1" fmla="*/ 53752 h 739862"/>
              <a:gd name="connsiteX2" fmla="*/ 834883 w 1050164"/>
              <a:gd name="connsiteY2" fmla="*/ 2558 h 739862"/>
              <a:gd name="connsiteX3" fmla="*/ 1049462 w 1050164"/>
              <a:gd name="connsiteY3" fmla="*/ 138460 h 739862"/>
              <a:gd name="connsiteX4" fmla="*/ 1049950 w 1050164"/>
              <a:gd name="connsiteY4" fmla="*/ 435062 h 739862"/>
              <a:gd name="connsiteX5" fmla="*/ 1050163 w 1050164"/>
              <a:gd name="connsiteY5" fmla="*/ 435062 h 739862"/>
              <a:gd name="connsiteX6" fmla="*/ 1050163 w 1050164"/>
              <a:gd name="connsiteY6" fmla="*/ 739862 h 739862"/>
              <a:gd name="connsiteX7" fmla="*/ 0 w 1050164"/>
              <a:gd name="connsiteY7" fmla="*/ 739862 h 739862"/>
              <a:gd name="connsiteX8" fmla="*/ 124 w 1050164"/>
              <a:gd name="connsiteY8" fmla="*/ 168151 h 739862"/>
              <a:gd name="connsiteX9" fmla="*/ 69547 w 1050164"/>
              <a:gd name="connsiteY9" fmla="*/ 185769 h 739862"/>
              <a:gd name="connsiteX10" fmla="*/ 171166 w 1050164"/>
              <a:gd name="connsiteY10" fmla="*/ 112681 h 739862"/>
              <a:gd name="connsiteX11" fmla="*/ 270096 w 1050164"/>
              <a:gd name="connsiteY11" fmla="*/ 24149 h 739862"/>
              <a:gd name="connsiteX12" fmla="*/ 376937 w 1050164"/>
              <a:gd name="connsiteY12" fmla="*/ 37792 h 739862"/>
              <a:gd name="connsiteX13" fmla="*/ 422333 w 1050164"/>
              <a:gd name="connsiteY13" fmla="*/ 105670 h 739862"/>
              <a:gd name="connsiteX0" fmla="*/ 422333 w 1050164"/>
              <a:gd name="connsiteY0" fmla="*/ 103797 h 737989"/>
              <a:gd name="connsiteX1" fmla="*/ 443997 w 1050164"/>
              <a:gd name="connsiteY1" fmla="*/ 221093 h 737989"/>
              <a:gd name="connsiteX2" fmla="*/ 834883 w 1050164"/>
              <a:gd name="connsiteY2" fmla="*/ 685 h 737989"/>
              <a:gd name="connsiteX3" fmla="*/ 1049462 w 1050164"/>
              <a:gd name="connsiteY3" fmla="*/ 136587 h 737989"/>
              <a:gd name="connsiteX4" fmla="*/ 1049950 w 1050164"/>
              <a:gd name="connsiteY4" fmla="*/ 433189 h 737989"/>
              <a:gd name="connsiteX5" fmla="*/ 1050163 w 1050164"/>
              <a:gd name="connsiteY5" fmla="*/ 433189 h 737989"/>
              <a:gd name="connsiteX6" fmla="*/ 1050163 w 1050164"/>
              <a:gd name="connsiteY6" fmla="*/ 737989 h 737989"/>
              <a:gd name="connsiteX7" fmla="*/ 0 w 1050164"/>
              <a:gd name="connsiteY7" fmla="*/ 737989 h 737989"/>
              <a:gd name="connsiteX8" fmla="*/ 124 w 1050164"/>
              <a:gd name="connsiteY8" fmla="*/ 166278 h 737989"/>
              <a:gd name="connsiteX9" fmla="*/ 69547 w 1050164"/>
              <a:gd name="connsiteY9" fmla="*/ 183896 h 737989"/>
              <a:gd name="connsiteX10" fmla="*/ 171166 w 1050164"/>
              <a:gd name="connsiteY10" fmla="*/ 110808 h 737989"/>
              <a:gd name="connsiteX11" fmla="*/ 270096 w 1050164"/>
              <a:gd name="connsiteY11" fmla="*/ 22276 h 737989"/>
              <a:gd name="connsiteX12" fmla="*/ 376937 w 1050164"/>
              <a:gd name="connsiteY12" fmla="*/ 35919 h 737989"/>
              <a:gd name="connsiteX13" fmla="*/ 422333 w 1050164"/>
              <a:gd name="connsiteY13" fmla="*/ 103797 h 737989"/>
              <a:gd name="connsiteX0" fmla="*/ 422333 w 1050164"/>
              <a:gd name="connsiteY0" fmla="*/ 103797 h 737989"/>
              <a:gd name="connsiteX1" fmla="*/ 443997 w 1050164"/>
              <a:gd name="connsiteY1" fmla="*/ 221093 h 737989"/>
              <a:gd name="connsiteX2" fmla="*/ 834883 w 1050164"/>
              <a:gd name="connsiteY2" fmla="*/ 685 h 737989"/>
              <a:gd name="connsiteX3" fmla="*/ 1049462 w 1050164"/>
              <a:gd name="connsiteY3" fmla="*/ 136587 h 737989"/>
              <a:gd name="connsiteX4" fmla="*/ 1049950 w 1050164"/>
              <a:gd name="connsiteY4" fmla="*/ 433189 h 737989"/>
              <a:gd name="connsiteX5" fmla="*/ 1050163 w 1050164"/>
              <a:gd name="connsiteY5" fmla="*/ 433189 h 737989"/>
              <a:gd name="connsiteX6" fmla="*/ 1050163 w 1050164"/>
              <a:gd name="connsiteY6" fmla="*/ 737989 h 737989"/>
              <a:gd name="connsiteX7" fmla="*/ 0 w 1050164"/>
              <a:gd name="connsiteY7" fmla="*/ 737989 h 737989"/>
              <a:gd name="connsiteX8" fmla="*/ 124 w 1050164"/>
              <a:gd name="connsiteY8" fmla="*/ 166278 h 737989"/>
              <a:gd name="connsiteX9" fmla="*/ 69547 w 1050164"/>
              <a:gd name="connsiteY9" fmla="*/ 183896 h 737989"/>
              <a:gd name="connsiteX10" fmla="*/ 171166 w 1050164"/>
              <a:gd name="connsiteY10" fmla="*/ 110808 h 737989"/>
              <a:gd name="connsiteX11" fmla="*/ 270096 w 1050164"/>
              <a:gd name="connsiteY11" fmla="*/ 22276 h 737989"/>
              <a:gd name="connsiteX12" fmla="*/ 376937 w 1050164"/>
              <a:gd name="connsiteY12" fmla="*/ 35919 h 737989"/>
              <a:gd name="connsiteX13" fmla="*/ 422333 w 1050164"/>
              <a:gd name="connsiteY13" fmla="*/ 103797 h 737989"/>
              <a:gd name="connsiteX0" fmla="*/ 422333 w 1050164"/>
              <a:gd name="connsiteY0" fmla="*/ 104015 h 738207"/>
              <a:gd name="connsiteX1" fmla="*/ 442037 w 1050164"/>
              <a:gd name="connsiteY1" fmla="*/ 234741 h 738207"/>
              <a:gd name="connsiteX2" fmla="*/ 834883 w 1050164"/>
              <a:gd name="connsiteY2" fmla="*/ 903 h 738207"/>
              <a:gd name="connsiteX3" fmla="*/ 1049462 w 1050164"/>
              <a:gd name="connsiteY3" fmla="*/ 136805 h 738207"/>
              <a:gd name="connsiteX4" fmla="*/ 1049950 w 1050164"/>
              <a:gd name="connsiteY4" fmla="*/ 433407 h 738207"/>
              <a:gd name="connsiteX5" fmla="*/ 1050163 w 1050164"/>
              <a:gd name="connsiteY5" fmla="*/ 433407 h 738207"/>
              <a:gd name="connsiteX6" fmla="*/ 1050163 w 1050164"/>
              <a:gd name="connsiteY6" fmla="*/ 738207 h 738207"/>
              <a:gd name="connsiteX7" fmla="*/ 0 w 1050164"/>
              <a:gd name="connsiteY7" fmla="*/ 738207 h 738207"/>
              <a:gd name="connsiteX8" fmla="*/ 124 w 1050164"/>
              <a:gd name="connsiteY8" fmla="*/ 166496 h 738207"/>
              <a:gd name="connsiteX9" fmla="*/ 69547 w 1050164"/>
              <a:gd name="connsiteY9" fmla="*/ 184114 h 738207"/>
              <a:gd name="connsiteX10" fmla="*/ 171166 w 1050164"/>
              <a:gd name="connsiteY10" fmla="*/ 111026 h 738207"/>
              <a:gd name="connsiteX11" fmla="*/ 270096 w 1050164"/>
              <a:gd name="connsiteY11" fmla="*/ 22494 h 738207"/>
              <a:gd name="connsiteX12" fmla="*/ 376937 w 1050164"/>
              <a:gd name="connsiteY12" fmla="*/ 36137 h 738207"/>
              <a:gd name="connsiteX13" fmla="*/ 422333 w 1050164"/>
              <a:gd name="connsiteY13" fmla="*/ 104015 h 738207"/>
              <a:gd name="connsiteX0" fmla="*/ 422333 w 1050164"/>
              <a:gd name="connsiteY0" fmla="*/ 103116 h 737308"/>
              <a:gd name="connsiteX1" fmla="*/ 442037 w 1050164"/>
              <a:gd name="connsiteY1" fmla="*/ 233842 h 737308"/>
              <a:gd name="connsiteX2" fmla="*/ 624330 w 1050164"/>
              <a:gd name="connsiteY2" fmla="*/ 131749 h 737308"/>
              <a:gd name="connsiteX3" fmla="*/ 834883 w 1050164"/>
              <a:gd name="connsiteY3" fmla="*/ 4 h 737308"/>
              <a:gd name="connsiteX4" fmla="*/ 1049462 w 1050164"/>
              <a:gd name="connsiteY4" fmla="*/ 135906 h 737308"/>
              <a:gd name="connsiteX5" fmla="*/ 1049950 w 1050164"/>
              <a:gd name="connsiteY5" fmla="*/ 432508 h 737308"/>
              <a:gd name="connsiteX6" fmla="*/ 1050163 w 1050164"/>
              <a:gd name="connsiteY6" fmla="*/ 432508 h 737308"/>
              <a:gd name="connsiteX7" fmla="*/ 1050163 w 1050164"/>
              <a:gd name="connsiteY7" fmla="*/ 737308 h 737308"/>
              <a:gd name="connsiteX8" fmla="*/ 0 w 1050164"/>
              <a:gd name="connsiteY8" fmla="*/ 737308 h 737308"/>
              <a:gd name="connsiteX9" fmla="*/ 124 w 1050164"/>
              <a:gd name="connsiteY9" fmla="*/ 165597 h 737308"/>
              <a:gd name="connsiteX10" fmla="*/ 69547 w 1050164"/>
              <a:gd name="connsiteY10" fmla="*/ 183215 h 737308"/>
              <a:gd name="connsiteX11" fmla="*/ 171166 w 1050164"/>
              <a:gd name="connsiteY11" fmla="*/ 110127 h 737308"/>
              <a:gd name="connsiteX12" fmla="*/ 270096 w 1050164"/>
              <a:gd name="connsiteY12" fmla="*/ 21595 h 737308"/>
              <a:gd name="connsiteX13" fmla="*/ 376937 w 1050164"/>
              <a:gd name="connsiteY13" fmla="*/ 35238 h 737308"/>
              <a:gd name="connsiteX14" fmla="*/ 422333 w 1050164"/>
              <a:gd name="connsiteY14" fmla="*/ 103116 h 737308"/>
              <a:gd name="connsiteX0" fmla="*/ 422333 w 1050164"/>
              <a:gd name="connsiteY0" fmla="*/ 104062 h 738254"/>
              <a:gd name="connsiteX1" fmla="*/ 442037 w 1050164"/>
              <a:gd name="connsiteY1" fmla="*/ 234788 h 738254"/>
              <a:gd name="connsiteX2" fmla="*/ 624330 w 1050164"/>
              <a:gd name="connsiteY2" fmla="*/ 132695 h 738254"/>
              <a:gd name="connsiteX3" fmla="*/ 659617 w 1050164"/>
              <a:gd name="connsiteY3" fmla="*/ 237446 h 738254"/>
              <a:gd name="connsiteX4" fmla="*/ 834883 w 1050164"/>
              <a:gd name="connsiteY4" fmla="*/ 950 h 738254"/>
              <a:gd name="connsiteX5" fmla="*/ 1049462 w 1050164"/>
              <a:gd name="connsiteY5" fmla="*/ 136852 h 738254"/>
              <a:gd name="connsiteX6" fmla="*/ 1049950 w 1050164"/>
              <a:gd name="connsiteY6" fmla="*/ 433454 h 738254"/>
              <a:gd name="connsiteX7" fmla="*/ 1050163 w 1050164"/>
              <a:gd name="connsiteY7" fmla="*/ 433454 h 738254"/>
              <a:gd name="connsiteX8" fmla="*/ 1050163 w 1050164"/>
              <a:gd name="connsiteY8" fmla="*/ 738254 h 738254"/>
              <a:gd name="connsiteX9" fmla="*/ 0 w 1050164"/>
              <a:gd name="connsiteY9" fmla="*/ 738254 h 738254"/>
              <a:gd name="connsiteX10" fmla="*/ 124 w 1050164"/>
              <a:gd name="connsiteY10" fmla="*/ 166543 h 738254"/>
              <a:gd name="connsiteX11" fmla="*/ 69547 w 1050164"/>
              <a:gd name="connsiteY11" fmla="*/ 184161 h 738254"/>
              <a:gd name="connsiteX12" fmla="*/ 171166 w 1050164"/>
              <a:gd name="connsiteY12" fmla="*/ 111073 h 738254"/>
              <a:gd name="connsiteX13" fmla="*/ 270096 w 1050164"/>
              <a:gd name="connsiteY13" fmla="*/ 22541 h 738254"/>
              <a:gd name="connsiteX14" fmla="*/ 376937 w 1050164"/>
              <a:gd name="connsiteY14" fmla="*/ 36184 h 738254"/>
              <a:gd name="connsiteX15" fmla="*/ 422333 w 1050164"/>
              <a:gd name="connsiteY15" fmla="*/ 104062 h 738254"/>
              <a:gd name="connsiteX0" fmla="*/ 422333 w 1050164"/>
              <a:gd name="connsiteY0" fmla="*/ 104062 h 738254"/>
              <a:gd name="connsiteX1" fmla="*/ 442037 w 1050164"/>
              <a:gd name="connsiteY1" fmla="*/ 234788 h 738254"/>
              <a:gd name="connsiteX2" fmla="*/ 579241 w 1050164"/>
              <a:gd name="connsiteY2" fmla="*/ 261620 h 738254"/>
              <a:gd name="connsiteX3" fmla="*/ 659617 w 1050164"/>
              <a:gd name="connsiteY3" fmla="*/ 237446 h 738254"/>
              <a:gd name="connsiteX4" fmla="*/ 834883 w 1050164"/>
              <a:gd name="connsiteY4" fmla="*/ 950 h 738254"/>
              <a:gd name="connsiteX5" fmla="*/ 1049462 w 1050164"/>
              <a:gd name="connsiteY5" fmla="*/ 136852 h 738254"/>
              <a:gd name="connsiteX6" fmla="*/ 1049950 w 1050164"/>
              <a:gd name="connsiteY6" fmla="*/ 433454 h 738254"/>
              <a:gd name="connsiteX7" fmla="*/ 1050163 w 1050164"/>
              <a:gd name="connsiteY7" fmla="*/ 433454 h 738254"/>
              <a:gd name="connsiteX8" fmla="*/ 1050163 w 1050164"/>
              <a:gd name="connsiteY8" fmla="*/ 738254 h 738254"/>
              <a:gd name="connsiteX9" fmla="*/ 0 w 1050164"/>
              <a:gd name="connsiteY9" fmla="*/ 738254 h 738254"/>
              <a:gd name="connsiteX10" fmla="*/ 124 w 1050164"/>
              <a:gd name="connsiteY10" fmla="*/ 166543 h 738254"/>
              <a:gd name="connsiteX11" fmla="*/ 69547 w 1050164"/>
              <a:gd name="connsiteY11" fmla="*/ 184161 h 738254"/>
              <a:gd name="connsiteX12" fmla="*/ 171166 w 1050164"/>
              <a:gd name="connsiteY12" fmla="*/ 111073 h 738254"/>
              <a:gd name="connsiteX13" fmla="*/ 270096 w 1050164"/>
              <a:gd name="connsiteY13" fmla="*/ 22541 h 738254"/>
              <a:gd name="connsiteX14" fmla="*/ 376937 w 1050164"/>
              <a:gd name="connsiteY14" fmla="*/ 36184 h 738254"/>
              <a:gd name="connsiteX15" fmla="*/ 422333 w 1050164"/>
              <a:gd name="connsiteY15" fmla="*/ 104062 h 738254"/>
              <a:gd name="connsiteX0" fmla="*/ 422333 w 1050164"/>
              <a:gd name="connsiteY0" fmla="*/ 104062 h 738254"/>
              <a:gd name="connsiteX1" fmla="*/ 442037 w 1050164"/>
              <a:gd name="connsiteY1" fmla="*/ 234788 h 738254"/>
              <a:gd name="connsiteX2" fmla="*/ 579241 w 1050164"/>
              <a:gd name="connsiteY2" fmla="*/ 261620 h 738254"/>
              <a:gd name="connsiteX3" fmla="*/ 659617 w 1050164"/>
              <a:gd name="connsiteY3" fmla="*/ 237446 h 738254"/>
              <a:gd name="connsiteX4" fmla="*/ 834883 w 1050164"/>
              <a:gd name="connsiteY4" fmla="*/ 950 h 738254"/>
              <a:gd name="connsiteX5" fmla="*/ 1049462 w 1050164"/>
              <a:gd name="connsiteY5" fmla="*/ 136852 h 738254"/>
              <a:gd name="connsiteX6" fmla="*/ 1049950 w 1050164"/>
              <a:gd name="connsiteY6" fmla="*/ 433454 h 738254"/>
              <a:gd name="connsiteX7" fmla="*/ 1050163 w 1050164"/>
              <a:gd name="connsiteY7" fmla="*/ 433454 h 738254"/>
              <a:gd name="connsiteX8" fmla="*/ 1050163 w 1050164"/>
              <a:gd name="connsiteY8" fmla="*/ 738254 h 738254"/>
              <a:gd name="connsiteX9" fmla="*/ 0 w 1050164"/>
              <a:gd name="connsiteY9" fmla="*/ 738254 h 738254"/>
              <a:gd name="connsiteX10" fmla="*/ 124 w 1050164"/>
              <a:gd name="connsiteY10" fmla="*/ 166543 h 738254"/>
              <a:gd name="connsiteX11" fmla="*/ 69547 w 1050164"/>
              <a:gd name="connsiteY11" fmla="*/ 184161 h 738254"/>
              <a:gd name="connsiteX12" fmla="*/ 171166 w 1050164"/>
              <a:gd name="connsiteY12" fmla="*/ 111073 h 738254"/>
              <a:gd name="connsiteX13" fmla="*/ 270096 w 1050164"/>
              <a:gd name="connsiteY13" fmla="*/ 22541 h 738254"/>
              <a:gd name="connsiteX14" fmla="*/ 376937 w 1050164"/>
              <a:gd name="connsiteY14" fmla="*/ 36184 h 738254"/>
              <a:gd name="connsiteX15" fmla="*/ 422333 w 1050164"/>
              <a:gd name="connsiteY15" fmla="*/ 104062 h 738254"/>
              <a:gd name="connsiteX0" fmla="*/ 422333 w 1050164"/>
              <a:gd name="connsiteY0" fmla="*/ 92824 h 727016"/>
              <a:gd name="connsiteX1" fmla="*/ 442037 w 1050164"/>
              <a:gd name="connsiteY1" fmla="*/ 223550 h 727016"/>
              <a:gd name="connsiteX2" fmla="*/ 579241 w 1050164"/>
              <a:gd name="connsiteY2" fmla="*/ 250382 h 727016"/>
              <a:gd name="connsiteX3" fmla="*/ 659617 w 1050164"/>
              <a:gd name="connsiteY3" fmla="*/ 226208 h 727016"/>
              <a:gd name="connsiteX4" fmla="*/ 717260 w 1050164"/>
              <a:gd name="connsiteY4" fmla="*/ 8513 h 727016"/>
              <a:gd name="connsiteX5" fmla="*/ 1049462 w 1050164"/>
              <a:gd name="connsiteY5" fmla="*/ 125614 h 727016"/>
              <a:gd name="connsiteX6" fmla="*/ 1049950 w 1050164"/>
              <a:gd name="connsiteY6" fmla="*/ 422216 h 727016"/>
              <a:gd name="connsiteX7" fmla="*/ 1050163 w 1050164"/>
              <a:gd name="connsiteY7" fmla="*/ 422216 h 727016"/>
              <a:gd name="connsiteX8" fmla="*/ 1050163 w 1050164"/>
              <a:gd name="connsiteY8" fmla="*/ 727016 h 727016"/>
              <a:gd name="connsiteX9" fmla="*/ 0 w 1050164"/>
              <a:gd name="connsiteY9" fmla="*/ 727016 h 727016"/>
              <a:gd name="connsiteX10" fmla="*/ 124 w 1050164"/>
              <a:gd name="connsiteY10" fmla="*/ 155305 h 727016"/>
              <a:gd name="connsiteX11" fmla="*/ 69547 w 1050164"/>
              <a:gd name="connsiteY11" fmla="*/ 172923 h 727016"/>
              <a:gd name="connsiteX12" fmla="*/ 171166 w 1050164"/>
              <a:gd name="connsiteY12" fmla="*/ 99835 h 727016"/>
              <a:gd name="connsiteX13" fmla="*/ 270096 w 1050164"/>
              <a:gd name="connsiteY13" fmla="*/ 11303 h 727016"/>
              <a:gd name="connsiteX14" fmla="*/ 376937 w 1050164"/>
              <a:gd name="connsiteY14" fmla="*/ 24946 h 727016"/>
              <a:gd name="connsiteX15" fmla="*/ 422333 w 1050164"/>
              <a:gd name="connsiteY15" fmla="*/ 92824 h 727016"/>
              <a:gd name="connsiteX0" fmla="*/ 422333 w 1050164"/>
              <a:gd name="connsiteY0" fmla="*/ 92824 h 727016"/>
              <a:gd name="connsiteX1" fmla="*/ 442037 w 1050164"/>
              <a:gd name="connsiteY1" fmla="*/ 223550 h 727016"/>
              <a:gd name="connsiteX2" fmla="*/ 579241 w 1050164"/>
              <a:gd name="connsiteY2" fmla="*/ 250382 h 727016"/>
              <a:gd name="connsiteX3" fmla="*/ 659617 w 1050164"/>
              <a:gd name="connsiteY3" fmla="*/ 226208 h 727016"/>
              <a:gd name="connsiteX4" fmla="*/ 698824 w 1050164"/>
              <a:gd name="connsiteY4" fmla="*/ 164432 h 727016"/>
              <a:gd name="connsiteX5" fmla="*/ 717260 w 1050164"/>
              <a:gd name="connsiteY5" fmla="*/ 8513 h 727016"/>
              <a:gd name="connsiteX6" fmla="*/ 1049462 w 1050164"/>
              <a:gd name="connsiteY6" fmla="*/ 125614 h 727016"/>
              <a:gd name="connsiteX7" fmla="*/ 1049950 w 1050164"/>
              <a:gd name="connsiteY7" fmla="*/ 422216 h 727016"/>
              <a:gd name="connsiteX8" fmla="*/ 1050163 w 1050164"/>
              <a:gd name="connsiteY8" fmla="*/ 422216 h 727016"/>
              <a:gd name="connsiteX9" fmla="*/ 1050163 w 1050164"/>
              <a:gd name="connsiteY9" fmla="*/ 727016 h 727016"/>
              <a:gd name="connsiteX10" fmla="*/ 0 w 1050164"/>
              <a:gd name="connsiteY10" fmla="*/ 727016 h 727016"/>
              <a:gd name="connsiteX11" fmla="*/ 124 w 1050164"/>
              <a:gd name="connsiteY11" fmla="*/ 155305 h 727016"/>
              <a:gd name="connsiteX12" fmla="*/ 69547 w 1050164"/>
              <a:gd name="connsiteY12" fmla="*/ 172923 h 727016"/>
              <a:gd name="connsiteX13" fmla="*/ 171166 w 1050164"/>
              <a:gd name="connsiteY13" fmla="*/ 99835 h 727016"/>
              <a:gd name="connsiteX14" fmla="*/ 270096 w 1050164"/>
              <a:gd name="connsiteY14" fmla="*/ 11303 h 727016"/>
              <a:gd name="connsiteX15" fmla="*/ 376937 w 1050164"/>
              <a:gd name="connsiteY15" fmla="*/ 24946 h 727016"/>
              <a:gd name="connsiteX16" fmla="*/ 422333 w 1050164"/>
              <a:gd name="connsiteY16" fmla="*/ 92824 h 727016"/>
              <a:gd name="connsiteX0" fmla="*/ 422333 w 1050164"/>
              <a:gd name="connsiteY0" fmla="*/ 92824 h 727016"/>
              <a:gd name="connsiteX1" fmla="*/ 442037 w 1050164"/>
              <a:gd name="connsiteY1" fmla="*/ 223550 h 727016"/>
              <a:gd name="connsiteX2" fmla="*/ 577281 w 1050164"/>
              <a:gd name="connsiteY2" fmla="*/ 258440 h 727016"/>
              <a:gd name="connsiteX3" fmla="*/ 659617 w 1050164"/>
              <a:gd name="connsiteY3" fmla="*/ 226208 h 727016"/>
              <a:gd name="connsiteX4" fmla="*/ 698824 w 1050164"/>
              <a:gd name="connsiteY4" fmla="*/ 164432 h 727016"/>
              <a:gd name="connsiteX5" fmla="*/ 717260 w 1050164"/>
              <a:gd name="connsiteY5" fmla="*/ 8513 h 727016"/>
              <a:gd name="connsiteX6" fmla="*/ 1049462 w 1050164"/>
              <a:gd name="connsiteY6" fmla="*/ 125614 h 727016"/>
              <a:gd name="connsiteX7" fmla="*/ 1049950 w 1050164"/>
              <a:gd name="connsiteY7" fmla="*/ 422216 h 727016"/>
              <a:gd name="connsiteX8" fmla="*/ 1050163 w 1050164"/>
              <a:gd name="connsiteY8" fmla="*/ 422216 h 727016"/>
              <a:gd name="connsiteX9" fmla="*/ 1050163 w 1050164"/>
              <a:gd name="connsiteY9" fmla="*/ 727016 h 727016"/>
              <a:gd name="connsiteX10" fmla="*/ 0 w 1050164"/>
              <a:gd name="connsiteY10" fmla="*/ 727016 h 727016"/>
              <a:gd name="connsiteX11" fmla="*/ 124 w 1050164"/>
              <a:gd name="connsiteY11" fmla="*/ 155305 h 727016"/>
              <a:gd name="connsiteX12" fmla="*/ 69547 w 1050164"/>
              <a:gd name="connsiteY12" fmla="*/ 172923 h 727016"/>
              <a:gd name="connsiteX13" fmla="*/ 171166 w 1050164"/>
              <a:gd name="connsiteY13" fmla="*/ 99835 h 727016"/>
              <a:gd name="connsiteX14" fmla="*/ 270096 w 1050164"/>
              <a:gd name="connsiteY14" fmla="*/ 11303 h 727016"/>
              <a:gd name="connsiteX15" fmla="*/ 376937 w 1050164"/>
              <a:gd name="connsiteY15" fmla="*/ 24946 h 727016"/>
              <a:gd name="connsiteX16" fmla="*/ 422333 w 1050164"/>
              <a:gd name="connsiteY16" fmla="*/ 92824 h 727016"/>
              <a:gd name="connsiteX0" fmla="*/ 422333 w 1050164"/>
              <a:gd name="connsiteY0" fmla="*/ 92824 h 727016"/>
              <a:gd name="connsiteX1" fmla="*/ 428314 w 1050164"/>
              <a:gd name="connsiteY1" fmla="*/ 215492 h 727016"/>
              <a:gd name="connsiteX2" fmla="*/ 577281 w 1050164"/>
              <a:gd name="connsiteY2" fmla="*/ 258440 h 727016"/>
              <a:gd name="connsiteX3" fmla="*/ 659617 w 1050164"/>
              <a:gd name="connsiteY3" fmla="*/ 226208 h 727016"/>
              <a:gd name="connsiteX4" fmla="*/ 698824 w 1050164"/>
              <a:gd name="connsiteY4" fmla="*/ 164432 h 727016"/>
              <a:gd name="connsiteX5" fmla="*/ 717260 w 1050164"/>
              <a:gd name="connsiteY5" fmla="*/ 8513 h 727016"/>
              <a:gd name="connsiteX6" fmla="*/ 1049462 w 1050164"/>
              <a:gd name="connsiteY6" fmla="*/ 125614 h 727016"/>
              <a:gd name="connsiteX7" fmla="*/ 1049950 w 1050164"/>
              <a:gd name="connsiteY7" fmla="*/ 422216 h 727016"/>
              <a:gd name="connsiteX8" fmla="*/ 1050163 w 1050164"/>
              <a:gd name="connsiteY8" fmla="*/ 422216 h 727016"/>
              <a:gd name="connsiteX9" fmla="*/ 1050163 w 1050164"/>
              <a:gd name="connsiteY9" fmla="*/ 727016 h 727016"/>
              <a:gd name="connsiteX10" fmla="*/ 0 w 1050164"/>
              <a:gd name="connsiteY10" fmla="*/ 727016 h 727016"/>
              <a:gd name="connsiteX11" fmla="*/ 124 w 1050164"/>
              <a:gd name="connsiteY11" fmla="*/ 155305 h 727016"/>
              <a:gd name="connsiteX12" fmla="*/ 69547 w 1050164"/>
              <a:gd name="connsiteY12" fmla="*/ 172923 h 727016"/>
              <a:gd name="connsiteX13" fmla="*/ 171166 w 1050164"/>
              <a:gd name="connsiteY13" fmla="*/ 99835 h 727016"/>
              <a:gd name="connsiteX14" fmla="*/ 270096 w 1050164"/>
              <a:gd name="connsiteY14" fmla="*/ 11303 h 727016"/>
              <a:gd name="connsiteX15" fmla="*/ 376937 w 1050164"/>
              <a:gd name="connsiteY15" fmla="*/ 24946 h 727016"/>
              <a:gd name="connsiteX16" fmla="*/ 422333 w 1050164"/>
              <a:gd name="connsiteY16" fmla="*/ 92824 h 727016"/>
              <a:gd name="connsiteX0" fmla="*/ 422333 w 1050164"/>
              <a:gd name="connsiteY0" fmla="*/ 101390 h 735582"/>
              <a:gd name="connsiteX1" fmla="*/ 428314 w 1050164"/>
              <a:gd name="connsiteY1" fmla="*/ 224058 h 735582"/>
              <a:gd name="connsiteX2" fmla="*/ 577281 w 1050164"/>
              <a:gd name="connsiteY2" fmla="*/ 267006 h 735582"/>
              <a:gd name="connsiteX3" fmla="*/ 659617 w 1050164"/>
              <a:gd name="connsiteY3" fmla="*/ 234774 h 735582"/>
              <a:gd name="connsiteX4" fmla="*/ 698824 w 1050164"/>
              <a:gd name="connsiteY4" fmla="*/ 172998 h 735582"/>
              <a:gd name="connsiteX5" fmla="*/ 717260 w 1050164"/>
              <a:gd name="connsiteY5" fmla="*/ 17079 h 735582"/>
              <a:gd name="connsiteX6" fmla="*/ 747834 w 1050164"/>
              <a:gd name="connsiteY6" fmla="*/ 17215 h 735582"/>
              <a:gd name="connsiteX7" fmla="*/ 1049462 w 1050164"/>
              <a:gd name="connsiteY7" fmla="*/ 134180 h 735582"/>
              <a:gd name="connsiteX8" fmla="*/ 1049950 w 1050164"/>
              <a:gd name="connsiteY8" fmla="*/ 430782 h 735582"/>
              <a:gd name="connsiteX9" fmla="*/ 1050163 w 1050164"/>
              <a:gd name="connsiteY9" fmla="*/ 430782 h 735582"/>
              <a:gd name="connsiteX10" fmla="*/ 1050163 w 1050164"/>
              <a:gd name="connsiteY10" fmla="*/ 735582 h 735582"/>
              <a:gd name="connsiteX11" fmla="*/ 0 w 1050164"/>
              <a:gd name="connsiteY11" fmla="*/ 735582 h 735582"/>
              <a:gd name="connsiteX12" fmla="*/ 124 w 1050164"/>
              <a:gd name="connsiteY12" fmla="*/ 163871 h 735582"/>
              <a:gd name="connsiteX13" fmla="*/ 69547 w 1050164"/>
              <a:gd name="connsiteY13" fmla="*/ 181489 h 735582"/>
              <a:gd name="connsiteX14" fmla="*/ 171166 w 1050164"/>
              <a:gd name="connsiteY14" fmla="*/ 108401 h 735582"/>
              <a:gd name="connsiteX15" fmla="*/ 270096 w 1050164"/>
              <a:gd name="connsiteY15" fmla="*/ 19869 h 735582"/>
              <a:gd name="connsiteX16" fmla="*/ 376937 w 1050164"/>
              <a:gd name="connsiteY16" fmla="*/ 33512 h 735582"/>
              <a:gd name="connsiteX17" fmla="*/ 422333 w 1050164"/>
              <a:gd name="connsiteY17" fmla="*/ 101390 h 735582"/>
              <a:gd name="connsiteX0" fmla="*/ 422333 w 1050164"/>
              <a:gd name="connsiteY0" fmla="*/ 92824 h 727016"/>
              <a:gd name="connsiteX1" fmla="*/ 428314 w 1050164"/>
              <a:gd name="connsiteY1" fmla="*/ 215492 h 727016"/>
              <a:gd name="connsiteX2" fmla="*/ 577281 w 1050164"/>
              <a:gd name="connsiteY2" fmla="*/ 258440 h 727016"/>
              <a:gd name="connsiteX3" fmla="*/ 659617 w 1050164"/>
              <a:gd name="connsiteY3" fmla="*/ 226208 h 727016"/>
              <a:gd name="connsiteX4" fmla="*/ 698824 w 1050164"/>
              <a:gd name="connsiteY4" fmla="*/ 164432 h 727016"/>
              <a:gd name="connsiteX5" fmla="*/ 687855 w 1050164"/>
              <a:gd name="connsiteY5" fmla="*/ 32686 h 727016"/>
              <a:gd name="connsiteX6" fmla="*/ 747834 w 1050164"/>
              <a:gd name="connsiteY6" fmla="*/ 8649 h 727016"/>
              <a:gd name="connsiteX7" fmla="*/ 1049462 w 1050164"/>
              <a:gd name="connsiteY7" fmla="*/ 125614 h 727016"/>
              <a:gd name="connsiteX8" fmla="*/ 1049950 w 1050164"/>
              <a:gd name="connsiteY8" fmla="*/ 422216 h 727016"/>
              <a:gd name="connsiteX9" fmla="*/ 1050163 w 1050164"/>
              <a:gd name="connsiteY9" fmla="*/ 422216 h 727016"/>
              <a:gd name="connsiteX10" fmla="*/ 1050163 w 1050164"/>
              <a:gd name="connsiteY10" fmla="*/ 727016 h 727016"/>
              <a:gd name="connsiteX11" fmla="*/ 0 w 1050164"/>
              <a:gd name="connsiteY11" fmla="*/ 727016 h 727016"/>
              <a:gd name="connsiteX12" fmla="*/ 124 w 1050164"/>
              <a:gd name="connsiteY12" fmla="*/ 155305 h 727016"/>
              <a:gd name="connsiteX13" fmla="*/ 69547 w 1050164"/>
              <a:gd name="connsiteY13" fmla="*/ 172923 h 727016"/>
              <a:gd name="connsiteX14" fmla="*/ 171166 w 1050164"/>
              <a:gd name="connsiteY14" fmla="*/ 99835 h 727016"/>
              <a:gd name="connsiteX15" fmla="*/ 270096 w 1050164"/>
              <a:gd name="connsiteY15" fmla="*/ 11303 h 727016"/>
              <a:gd name="connsiteX16" fmla="*/ 376937 w 1050164"/>
              <a:gd name="connsiteY16" fmla="*/ 24946 h 727016"/>
              <a:gd name="connsiteX17" fmla="*/ 422333 w 1050164"/>
              <a:gd name="connsiteY17" fmla="*/ 92824 h 727016"/>
              <a:gd name="connsiteX0" fmla="*/ 422333 w 1050164"/>
              <a:gd name="connsiteY0" fmla="*/ 92824 h 727016"/>
              <a:gd name="connsiteX1" fmla="*/ 428314 w 1050164"/>
              <a:gd name="connsiteY1" fmla="*/ 215492 h 727016"/>
              <a:gd name="connsiteX2" fmla="*/ 577281 w 1050164"/>
              <a:gd name="connsiteY2" fmla="*/ 258440 h 727016"/>
              <a:gd name="connsiteX3" fmla="*/ 659617 w 1050164"/>
              <a:gd name="connsiteY3" fmla="*/ 226208 h 727016"/>
              <a:gd name="connsiteX4" fmla="*/ 698824 w 1050164"/>
              <a:gd name="connsiteY4" fmla="*/ 164432 h 727016"/>
              <a:gd name="connsiteX5" fmla="*/ 687855 w 1050164"/>
              <a:gd name="connsiteY5" fmla="*/ 32686 h 727016"/>
              <a:gd name="connsiteX6" fmla="*/ 865457 w 1050164"/>
              <a:gd name="connsiteY6" fmla="*/ 38194 h 727016"/>
              <a:gd name="connsiteX7" fmla="*/ 1049462 w 1050164"/>
              <a:gd name="connsiteY7" fmla="*/ 125614 h 727016"/>
              <a:gd name="connsiteX8" fmla="*/ 1049950 w 1050164"/>
              <a:gd name="connsiteY8" fmla="*/ 422216 h 727016"/>
              <a:gd name="connsiteX9" fmla="*/ 1050163 w 1050164"/>
              <a:gd name="connsiteY9" fmla="*/ 422216 h 727016"/>
              <a:gd name="connsiteX10" fmla="*/ 1050163 w 1050164"/>
              <a:gd name="connsiteY10" fmla="*/ 727016 h 727016"/>
              <a:gd name="connsiteX11" fmla="*/ 0 w 1050164"/>
              <a:gd name="connsiteY11" fmla="*/ 727016 h 727016"/>
              <a:gd name="connsiteX12" fmla="*/ 124 w 1050164"/>
              <a:gd name="connsiteY12" fmla="*/ 155305 h 727016"/>
              <a:gd name="connsiteX13" fmla="*/ 69547 w 1050164"/>
              <a:gd name="connsiteY13" fmla="*/ 172923 h 727016"/>
              <a:gd name="connsiteX14" fmla="*/ 171166 w 1050164"/>
              <a:gd name="connsiteY14" fmla="*/ 99835 h 727016"/>
              <a:gd name="connsiteX15" fmla="*/ 270096 w 1050164"/>
              <a:gd name="connsiteY15" fmla="*/ 11303 h 727016"/>
              <a:gd name="connsiteX16" fmla="*/ 376937 w 1050164"/>
              <a:gd name="connsiteY16" fmla="*/ 24946 h 727016"/>
              <a:gd name="connsiteX17" fmla="*/ 422333 w 1050164"/>
              <a:gd name="connsiteY17" fmla="*/ 92824 h 727016"/>
              <a:gd name="connsiteX0" fmla="*/ 422333 w 1050164"/>
              <a:gd name="connsiteY0" fmla="*/ 92824 h 727016"/>
              <a:gd name="connsiteX1" fmla="*/ 428314 w 1050164"/>
              <a:gd name="connsiteY1" fmla="*/ 215492 h 727016"/>
              <a:gd name="connsiteX2" fmla="*/ 577281 w 1050164"/>
              <a:gd name="connsiteY2" fmla="*/ 258440 h 727016"/>
              <a:gd name="connsiteX3" fmla="*/ 659617 w 1050164"/>
              <a:gd name="connsiteY3" fmla="*/ 226208 h 727016"/>
              <a:gd name="connsiteX4" fmla="*/ 698824 w 1050164"/>
              <a:gd name="connsiteY4" fmla="*/ 164432 h 727016"/>
              <a:gd name="connsiteX5" fmla="*/ 687855 w 1050164"/>
              <a:gd name="connsiteY5" fmla="*/ 32686 h 727016"/>
              <a:gd name="connsiteX6" fmla="*/ 865457 w 1050164"/>
              <a:gd name="connsiteY6" fmla="*/ 38194 h 727016"/>
              <a:gd name="connsiteX7" fmla="*/ 1049462 w 1050164"/>
              <a:gd name="connsiteY7" fmla="*/ 125614 h 727016"/>
              <a:gd name="connsiteX8" fmla="*/ 1049950 w 1050164"/>
              <a:gd name="connsiteY8" fmla="*/ 422216 h 727016"/>
              <a:gd name="connsiteX9" fmla="*/ 1050163 w 1050164"/>
              <a:gd name="connsiteY9" fmla="*/ 422216 h 727016"/>
              <a:gd name="connsiteX10" fmla="*/ 1050163 w 1050164"/>
              <a:gd name="connsiteY10" fmla="*/ 727016 h 727016"/>
              <a:gd name="connsiteX11" fmla="*/ 0 w 1050164"/>
              <a:gd name="connsiteY11" fmla="*/ 727016 h 727016"/>
              <a:gd name="connsiteX12" fmla="*/ 124 w 1050164"/>
              <a:gd name="connsiteY12" fmla="*/ 155305 h 727016"/>
              <a:gd name="connsiteX13" fmla="*/ 69547 w 1050164"/>
              <a:gd name="connsiteY13" fmla="*/ 172923 h 727016"/>
              <a:gd name="connsiteX14" fmla="*/ 171166 w 1050164"/>
              <a:gd name="connsiteY14" fmla="*/ 99835 h 727016"/>
              <a:gd name="connsiteX15" fmla="*/ 270096 w 1050164"/>
              <a:gd name="connsiteY15" fmla="*/ 11303 h 727016"/>
              <a:gd name="connsiteX16" fmla="*/ 376937 w 1050164"/>
              <a:gd name="connsiteY16" fmla="*/ 24946 h 727016"/>
              <a:gd name="connsiteX17" fmla="*/ 422333 w 1050164"/>
              <a:gd name="connsiteY17" fmla="*/ 92824 h 727016"/>
              <a:gd name="connsiteX0" fmla="*/ 422333 w 1050164"/>
              <a:gd name="connsiteY0" fmla="*/ 92824 h 727016"/>
              <a:gd name="connsiteX1" fmla="*/ 428314 w 1050164"/>
              <a:gd name="connsiteY1" fmla="*/ 215492 h 727016"/>
              <a:gd name="connsiteX2" fmla="*/ 577281 w 1050164"/>
              <a:gd name="connsiteY2" fmla="*/ 258440 h 727016"/>
              <a:gd name="connsiteX3" fmla="*/ 659617 w 1050164"/>
              <a:gd name="connsiteY3" fmla="*/ 226208 h 727016"/>
              <a:gd name="connsiteX4" fmla="*/ 698824 w 1050164"/>
              <a:gd name="connsiteY4" fmla="*/ 164432 h 727016"/>
              <a:gd name="connsiteX5" fmla="*/ 687855 w 1050164"/>
              <a:gd name="connsiteY5" fmla="*/ 32686 h 727016"/>
              <a:gd name="connsiteX6" fmla="*/ 865457 w 1050164"/>
              <a:gd name="connsiteY6" fmla="*/ 38194 h 727016"/>
              <a:gd name="connsiteX7" fmla="*/ 1049462 w 1050164"/>
              <a:gd name="connsiteY7" fmla="*/ 125614 h 727016"/>
              <a:gd name="connsiteX8" fmla="*/ 1049950 w 1050164"/>
              <a:gd name="connsiteY8" fmla="*/ 422216 h 727016"/>
              <a:gd name="connsiteX9" fmla="*/ 1050163 w 1050164"/>
              <a:gd name="connsiteY9" fmla="*/ 422216 h 727016"/>
              <a:gd name="connsiteX10" fmla="*/ 1050163 w 1050164"/>
              <a:gd name="connsiteY10" fmla="*/ 727016 h 727016"/>
              <a:gd name="connsiteX11" fmla="*/ 0 w 1050164"/>
              <a:gd name="connsiteY11" fmla="*/ 727016 h 727016"/>
              <a:gd name="connsiteX12" fmla="*/ 124 w 1050164"/>
              <a:gd name="connsiteY12" fmla="*/ 155305 h 727016"/>
              <a:gd name="connsiteX13" fmla="*/ 69547 w 1050164"/>
              <a:gd name="connsiteY13" fmla="*/ 172923 h 727016"/>
              <a:gd name="connsiteX14" fmla="*/ 171166 w 1050164"/>
              <a:gd name="connsiteY14" fmla="*/ 99835 h 727016"/>
              <a:gd name="connsiteX15" fmla="*/ 270096 w 1050164"/>
              <a:gd name="connsiteY15" fmla="*/ 11303 h 727016"/>
              <a:gd name="connsiteX16" fmla="*/ 376937 w 1050164"/>
              <a:gd name="connsiteY16" fmla="*/ 24946 h 727016"/>
              <a:gd name="connsiteX17" fmla="*/ 422333 w 1050164"/>
              <a:gd name="connsiteY17" fmla="*/ 92824 h 727016"/>
              <a:gd name="connsiteX0" fmla="*/ 422333 w 1050164"/>
              <a:gd name="connsiteY0" fmla="*/ 92824 h 727016"/>
              <a:gd name="connsiteX1" fmla="*/ 428314 w 1050164"/>
              <a:gd name="connsiteY1" fmla="*/ 215492 h 727016"/>
              <a:gd name="connsiteX2" fmla="*/ 577281 w 1050164"/>
              <a:gd name="connsiteY2" fmla="*/ 258440 h 727016"/>
              <a:gd name="connsiteX3" fmla="*/ 659617 w 1050164"/>
              <a:gd name="connsiteY3" fmla="*/ 226208 h 727016"/>
              <a:gd name="connsiteX4" fmla="*/ 698824 w 1050164"/>
              <a:gd name="connsiteY4" fmla="*/ 164432 h 727016"/>
              <a:gd name="connsiteX5" fmla="*/ 687855 w 1050164"/>
              <a:gd name="connsiteY5" fmla="*/ 32686 h 727016"/>
              <a:gd name="connsiteX6" fmla="*/ 865457 w 1050164"/>
              <a:gd name="connsiteY6" fmla="*/ 38194 h 727016"/>
              <a:gd name="connsiteX7" fmla="*/ 1049462 w 1050164"/>
              <a:gd name="connsiteY7" fmla="*/ 125614 h 727016"/>
              <a:gd name="connsiteX8" fmla="*/ 1049950 w 1050164"/>
              <a:gd name="connsiteY8" fmla="*/ 422216 h 727016"/>
              <a:gd name="connsiteX9" fmla="*/ 1050163 w 1050164"/>
              <a:gd name="connsiteY9" fmla="*/ 422216 h 727016"/>
              <a:gd name="connsiteX10" fmla="*/ 1050163 w 1050164"/>
              <a:gd name="connsiteY10" fmla="*/ 727016 h 727016"/>
              <a:gd name="connsiteX11" fmla="*/ 0 w 1050164"/>
              <a:gd name="connsiteY11" fmla="*/ 727016 h 727016"/>
              <a:gd name="connsiteX12" fmla="*/ 124 w 1050164"/>
              <a:gd name="connsiteY12" fmla="*/ 155305 h 727016"/>
              <a:gd name="connsiteX13" fmla="*/ 69547 w 1050164"/>
              <a:gd name="connsiteY13" fmla="*/ 172923 h 727016"/>
              <a:gd name="connsiteX14" fmla="*/ 171166 w 1050164"/>
              <a:gd name="connsiteY14" fmla="*/ 99835 h 727016"/>
              <a:gd name="connsiteX15" fmla="*/ 270096 w 1050164"/>
              <a:gd name="connsiteY15" fmla="*/ 11303 h 727016"/>
              <a:gd name="connsiteX16" fmla="*/ 376937 w 1050164"/>
              <a:gd name="connsiteY16" fmla="*/ 24946 h 727016"/>
              <a:gd name="connsiteX17" fmla="*/ 422333 w 1050164"/>
              <a:gd name="connsiteY17" fmla="*/ 92824 h 727016"/>
              <a:gd name="connsiteX0" fmla="*/ 422333 w 1050163"/>
              <a:gd name="connsiteY0" fmla="*/ 92824 h 727016"/>
              <a:gd name="connsiteX1" fmla="*/ 428314 w 1050163"/>
              <a:gd name="connsiteY1" fmla="*/ 215492 h 727016"/>
              <a:gd name="connsiteX2" fmla="*/ 577281 w 1050163"/>
              <a:gd name="connsiteY2" fmla="*/ 258440 h 727016"/>
              <a:gd name="connsiteX3" fmla="*/ 659617 w 1050163"/>
              <a:gd name="connsiteY3" fmla="*/ 226208 h 727016"/>
              <a:gd name="connsiteX4" fmla="*/ 698824 w 1050163"/>
              <a:gd name="connsiteY4" fmla="*/ 164432 h 727016"/>
              <a:gd name="connsiteX5" fmla="*/ 687855 w 1050163"/>
              <a:gd name="connsiteY5" fmla="*/ 32686 h 727016"/>
              <a:gd name="connsiteX6" fmla="*/ 865457 w 1050163"/>
              <a:gd name="connsiteY6" fmla="*/ 38194 h 727016"/>
              <a:gd name="connsiteX7" fmla="*/ 1043581 w 1050163"/>
              <a:gd name="connsiteY7" fmla="*/ 139044 h 727016"/>
              <a:gd name="connsiteX8" fmla="*/ 1049950 w 1050163"/>
              <a:gd name="connsiteY8" fmla="*/ 422216 h 727016"/>
              <a:gd name="connsiteX9" fmla="*/ 1050163 w 1050163"/>
              <a:gd name="connsiteY9" fmla="*/ 422216 h 727016"/>
              <a:gd name="connsiteX10" fmla="*/ 1050163 w 1050163"/>
              <a:gd name="connsiteY10" fmla="*/ 727016 h 727016"/>
              <a:gd name="connsiteX11" fmla="*/ 0 w 1050163"/>
              <a:gd name="connsiteY11" fmla="*/ 727016 h 727016"/>
              <a:gd name="connsiteX12" fmla="*/ 124 w 1050163"/>
              <a:gd name="connsiteY12" fmla="*/ 155305 h 727016"/>
              <a:gd name="connsiteX13" fmla="*/ 69547 w 1050163"/>
              <a:gd name="connsiteY13" fmla="*/ 172923 h 727016"/>
              <a:gd name="connsiteX14" fmla="*/ 171166 w 1050163"/>
              <a:gd name="connsiteY14" fmla="*/ 99835 h 727016"/>
              <a:gd name="connsiteX15" fmla="*/ 270096 w 1050163"/>
              <a:gd name="connsiteY15" fmla="*/ 11303 h 727016"/>
              <a:gd name="connsiteX16" fmla="*/ 376937 w 1050163"/>
              <a:gd name="connsiteY16" fmla="*/ 24946 h 727016"/>
              <a:gd name="connsiteX17" fmla="*/ 422333 w 1050163"/>
              <a:gd name="connsiteY17" fmla="*/ 92824 h 727016"/>
              <a:gd name="connsiteX0" fmla="*/ 422333 w 1050163"/>
              <a:gd name="connsiteY0" fmla="*/ 92824 h 727016"/>
              <a:gd name="connsiteX1" fmla="*/ 428314 w 1050163"/>
              <a:gd name="connsiteY1" fmla="*/ 215492 h 727016"/>
              <a:gd name="connsiteX2" fmla="*/ 577281 w 1050163"/>
              <a:gd name="connsiteY2" fmla="*/ 258440 h 727016"/>
              <a:gd name="connsiteX3" fmla="*/ 659617 w 1050163"/>
              <a:gd name="connsiteY3" fmla="*/ 226208 h 727016"/>
              <a:gd name="connsiteX4" fmla="*/ 698824 w 1050163"/>
              <a:gd name="connsiteY4" fmla="*/ 164432 h 727016"/>
              <a:gd name="connsiteX5" fmla="*/ 687855 w 1050163"/>
              <a:gd name="connsiteY5" fmla="*/ 32686 h 727016"/>
              <a:gd name="connsiteX6" fmla="*/ 865457 w 1050163"/>
              <a:gd name="connsiteY6" fmla="*/ 38194 h 727016"/>
              <a:gd name="connsiteX7" fmla="*/ 1043581 w 1050163"/>
              <a:gd name="connsiteY7" fmla="*/ 139044 h 727016"/>
              <a:gd name="connsiteX8" fmla="*/ 1049950 w 1050163"/>
              <a:gd name="connsiteY8" fmla="*/ 422216 h 727016"/>
              <a:gd name="connsiteX9" fmla="*/ 1050163 w 1050163"/>
              <a:gd name="connsiteY9" fmla="*/ 422216 h 727016"/>
              <a:gd name="connsiteX10" fmla="*/ 1046242 w 1050163"/>
              <a:gd name="connsiteY10" fmla="*/ 721644 h 727016"/>
              <a:gd name="connsiteX11" fmla="*/ 0 w 1050163"/>
              <a:gd name="connsiteY11" fmla="*/ 727016 h 727016"/>
              <a:gd name="connsiteX12" fmla="*/ 124 w 1050163"/>
              <a:gd name="connsiteY12" fmla="*/ 155305 h 727016"/>
              <a:gd name="connsiteX13" fmla="*/ 69547 w 1050163"/>
              <a:gd name="connsiteY13" fmla="*/ 172923 h 727016"/>
              <a:gd name="connsiteX14" fmla="*/ 171166 w 1050163"/>
              <a:gd name="connsiteY14" fmla="*/ 99835 h 727016"/>
              <a:gd name="connsiteX15" fmla="*/ 270096 w 1050163"/>
              <a:gd name="connsiteY15" fmla="*/ 11303 h 727016"/>
              <a:gd name="connsiteX16" fmla="*/ 376937 w 1050163"/>
              <a:gd name="connsiteY16" fmla="*/ 24946 h 727016"/>
              <a:gd name="connsiteX17" fmla="*/ 422333 w 1050163"/>
              <a:gd name="connsiteY17" fmla="*/ 92824 h 727016"/>
              <a:gd name="connsiteX0" fmla="*/ 422333 w 1049975"/>
              <a:gd name="connsiteY0" fmla="*/ 92824 h 727016"/>
              <a:gd name="connsiteX1" fmla="*/ 428314 w 1049975"/>
              <a:gd name="connsiteY1" fmla="*/ 215492 h 727016"/>
              <a:gd name="connsiteX2" fmla="*/ 577281 w 1049975"/>
              <a:gd name="connsiteY2" fmla="*/ 258440 h 727016"/>
              <a:gd name="connsiteX3" fmla="*/ 659617 w 1049975"/>
              <a:gd name="connsiteY3" fmla="*/ 226208 h 727016"/>
              <a:gd name="connsiteX4" fmla="*/ 698824 w 1049975"/>
              <a:gd name="connsiteY4" fmla="*/ 164432 h 727016"/>
              <a:gd name="connsiteX5" fmla="*/ 687855 w 1049975"/>
              <a:gd name="connsiteY5" fmla="*/ 32686 h 727016"/>
              <a:gd name="connsiteX6" fmla="*/ 865457 w 1049975"/>
              <a:gd name="connsiteY6" fmla="*/ 38194 h 727016"/>
              <a:gd name="connsiteX7" fmla="*/ 1043581 w 1049975"/>
              <a:gd name="connsiteY7" fmla="*/ 139044 h 727016"/>
              <a:gd name="connsiteX8" fmla="*/ 1049950 w 1049975"/>
              <a:gd name="connsiteY8" fmla="*/ 422216 h 727016"/>
              <a:gd name="connsiteX9" fmla="*/ 1044282 w 1049975"/>
              <a:gd name="connsiteY9" fmla="*/ 435645 h 727016"/>
              <a:gd name="connsiteX10" fmla="*/ 1046242 w 1049975"/>
              <a:gd name="connsiteY10" fmla="*/ 721644 h 727016"/>
              <a:gd name="connsiteX11" fmla="*/ 0 w 1049975"/>
              <a:gd name="connsiteY11" fmla="*/ 727016 h 727016"/>
              <a:gd name="connsiteX12" fmla="*/ 124 w 1049975"/>
              <a:gd name="connsiteY12" fmla="*/ 155305 h 727016"/>
              <a:gd name="connsiteX13" fmla="*/ 69547 w 1049975"/>
              <a:gd name="connsiteY13" fmla="*/ 172923 h 727016"/>
              <a:gd name="connsiteX14" fmla="*/ 171166 w 1049975"/>
              <a:gd name="connsiteY14" fmla="*/ 99835 h 727016"/>
              <a:gd name="connsiteX15" fmla="*/ 270096 w 1049975"/>
              <a:gd name="connsiteY15" fmla="*/ 11303 h 727016"/>
              <a:gd name="connsiteX16" fmla="*/ 376937 w 1049975"/>
              <a:gd name="connsiteY16" fmla="*/ 24946 h 727016"/>
              <a:gd name="connsiteX17" fmla="*/ 422333 w 1049975"/>
              <a:gd name="connsiteY17" fmla="*/ 92824 h 727016"/>
              <a:gd name="connsiteX0" fmla="*/ 422333 w 1049975"/>
              <a:gd name="connsiteY0" fmla="*/ 92824 h 727016"/>
              <a:gd name="connsiteX1" fmla="*/ 428314 w 1049975"/>
              <a:gd name="connsiteY1" fmla="*/ 215492 h 727016"/>
              <a:gd name="connsiteX2" fmla="*/ 577281 w 1049975"/>
              <a:gd name="connsiteY2" fmla="*/ 258440 h 727016"/>
              <a:gd name="connsiteX3" fmla="*/ 659617 w 1049975"/>
              <a:gd name="connsiteY3" fmla="*/ 226208 h 727016"/>
              <a:gd name="connsiteX4" fmla="*/ 698824 w 1049975"/>
              <a:gd name="connsiteY4" fmla="*/ 164432 h 727016"/>
              <a:gd name="connsiteX5" fmla="*/ 687855 w 1049975"/>
              <a:gd name="connsiteY5" fmla="*/ 32686 h 727016"/>
              <a:gd name="connsiteX6" fmla="*/ 865457 w 1049975"/>
              <a:gd name="connsiteY6" fmla="*/ 38194 h 727016"/>
              <a:gd name="connsiteX7" fmla="*/ 1043581 w 1049975"/>
              <a:gd name="connsiteY7" fmla="*/ 139044 h 727016"/>
              <a:gd name="connsiteX8" fmla="*/ 1049950 w 1049975"/>
              <a:gd name="connsiteY8" fmla="*/ 422216 h 727016"/>
              <a:gd name="connsiteX9" fmla="*/ 1044282 w 1049975"/>
              <a:gd name="connsiteY9" fmla="*/ 435645 h 727016"/>
              <a:gd name="connsiteX10" fmla="*/ 1046242 w 1049975"/>
              <a:gd name="connsiteY10" fmla="*/ 721644 h 727016"/>
              <a:gd name="connsiteX11" fmla="*/ 0 w 1049975"/>
              <a:gd name="connsiteY11" fmla="*/ 727016 h 727016"/>
              <a:gd name="connsiteX12" fmla="*/ 124 w 1049975"/>
              <a:gd name="connsiteY12" fmla="*/ 155305 h 727016"/>
              <a:gd name="connsiteX13" fmla="*/ 69547 w 1049975"/>
              <a:gd name="connsiteY13" fmla="*/ 172923 h 727016"/>
              <a:gd name="connsiteX14" fmla="*/ 171166 w 1049975"/>
              <a:gd name="connsiteY14" fmla="*/ 99835 h 727016"/>
              <a:gd name="connsiteX15" fmla="*/ 270096 w 1049975"/>
              <a:gd name="connsiteY15" fmla="*/ 11303 h 727016"/>
              <a:gd name="connsiteX16" fmla="*/ 376937 w 1049975"/>
              <a:gd name="connsiteY16" fmla="*/ 24946 h 727016"/>
              <a:gd name="connsiteX17" fmla="*/ 422333 w 1049975"/>
              <a:gd name="connsiteY17" fmla="*/ 92824 h 727016"/>
              <a:gd name="connsiteX0" fmla="*/ 422333 w 1049975"/>
              <a:gd name="connsiteY0" fmla="*/ 92824 h 727016"/>
              <a:gd name="connsiteX1" fmla="*/ 428314 w 1049975"/>
              <a:gd name="connsiteY1" fmla="*/ 215492 h 727016"/>
              <a:gd name="connsiteX2" fmla="*/ 577281 w 1049975"/>
              <a:gd name="connsiteY2" fmla="*/ 258440 h 727016"/>
              <a:gd name="connsiteX3" fmla="*/ 659617 w 1049975"/>
              <a:gd name="connsiteY3" fmla="*/ 226208 h 727016"/>
              <a:gd name="connsiteX4" fmla="*/ 698824 w 1049975"/>
              <a:gd name="connsiteY4" fmla="*/ 164432 h 727016"/>
              <a:gd name="connsiteX5" fmla="*/ 687855 w 1049975"/>
              <a:gd name="connsiteY5" fmla="*/ 32686 h 727016"/>
              <a:gd name="connsiteX6" fmla="*/ 865457 w 1049975"/>
              <a:gd name="connsiteY6" fmla="*/ 38194 h 727016"/>
              <a:gd name="connsiteX7" fmla="*/ 1043581 w 1049975"/>
              <a:gd name="connsiteY7" fmla="*/ 139044 h 727016"/>
              <a:gd name="connsiteX8" fmla="*/ 1049950 w 1049975"/>
              <a:gd name="connsiteY8" fmla="*/ 422216 h 727016"/>
              <a:gd name="connsiteX9" fmla="*/ 1046242 w 1049975"/>
              <a:gd name="connsiteY9" fmla="*/ 721644 h 727016"/>
              <a:gd name="connsiteX10" fmla="*/ 0 w 1049975"/>
              <a:gd name="connsiteY10" fmla="*/ 727016 h 727016"/>
              <a:gd name="connsiteX11" fmla="*/ 124 w 1049975"/>
              <a:gd name="connsiteY11" fmla="*/ 155305 h 727016"/>
              <a:gd name="connsiteX12" fmla="*/ 69547 w 1049975"/>
              <a:gd name="connsiteY12" fmla="*/ 172923 h 727016"/>
              <a:gd name="connsiteX13" fmla="*/ 171166 w 1049975"/>
              <a:gd name="connsiteY13" fmla="*/ 99835 h 727016"/>
              <a:gd name="connsiteX14" fmla="*/ 270096 w 1049975"/>
              <a:gd name="connsiteY14" fmla="*/ 11303 h 727016"/>
              <a:gd name="connsiteX15" fmla="*/ 376937 w 1049975"/>
              <a:gd name="connsiteY15" fmla="*/ 24946 h 727016"/>
              <a:gd name="connsiteX16" fmla="*/ 422333 w 1049975"/>
              <a:gd name="connsiteY16" fmla="*/ 92824 h 727016"/>
              <a:gd name="connsiteX0" fmla="*/ 422333 w 1129894"/>
              <a:gd name="connsiteY0" fmla="*/ 92824 h 727016"/>
              <a:gd name="connsiteX1" fmla="*/ 428314 w 1129894"/>
              <a:gd name="connsiteY1" fmla="*/ 215492 h 727016"/>
              <a:gd name="connsiteX2" fmla="*/ 577281 w 1129894"/>
              <a:gd name="connsiteY2" fmla="*/ 258440 h 727016"/>
              <a:gd name="connsiteX3" fmla="*/ 659617 w 1129894"/>
              <a:gd name="connsiteY3" fmla="*/ 226208 h 727016"/>
              <a:gd name="connsiteX4" fmla="*/ 698824 w 1129894"/>
              <a:gd name="connsiteY4" fmla="*/ 164432 h 727016"/>
              <a:gd name="connsiteX5" fmla="*/ 687855 w 1129894"/>
              <a:gd name="connsiteY5" fmla="*/ 32686 h 727016"/>
              <a:gd name="connsiteX6" fmla="*/ 865457 w 1129894"/>
              <a:gd name="connsiteY6" fmla="*/ 38194 h 727016"/>
              <a:gd name="connsiteX7" fmla="*/ 1043581 w 1129894"/>
              <a:gd name="connsiteY7" fmla="*/ 139044 h 727016"/>
              <a:gd name="connsiteX8" fmla="*/ 1046242 w 1129894"/>
              <a:gd name="connsiteY8" fmla="*/ 721644 h 727016"/>
              <a:gd name="connsiteX9" fmla="*/ 0 w 1129894"/>
              <a:gd name="connsiteY9" fmla="*/ 727016 h 727016"/>
              <a:gd name="connsiteX10" fmla="*/ 124 w 1129894"/>
              <a:gd name="connsiteY10" fmla="*/ 155305 h 727016"/>
              <a:gd name="connsiteX11" fmla="*/ 69547 w 1129894"/>
              <a:gd name="connsiteY11" fmla="*/ 172923 h 727016"/>
              <a:gd name="connsiteX12" fmla="*/ 171166 w 1129894"/>
              <a:gd name="connsiteY12" fmla="*/ 99835 h 727016"/>
              <a:gd name="connsiteX13" fmla="*/ 270096 w 1129894"/>
              <a:gd name="connsiteY13" fmla="*/ 11303 h 727016"/>
              <a:gd name="connsiteX14" fmla="*/ 376937 w 1129894"/>
              <a:gd name="connsiteY14" fmla="*/ 24946 h 727016"/>
              <a:gd name="connsiteX15" fmla="*/ 422333 w 1129894"/>
              <a:gd name="connsiteY15" fmla="*/ 92824 h 727016"/>
              <a:gd name="connsiteX0" fmla="*/ 422333 w 1056672"/>
              <a:gd name="connsiteY0" fmla="*/ 92824 h 727016"/>
              <a:gd name="connsiteX1" fmla="*/ 428314 w 1056672"/>
              <a:gd name="connsiteY1" fmla="*/ 215492 h 727016"/>
              <a:gd name="connsiteX2" fmla="*/ 577281 w 1056672"/>
              <a:gd name="connsiteY2" fmla="*/ 258440 h 727016"/>
              <a:gd name="connsiteX3" fmla="*/ 659617 w 1056672"/>
              <a:gd name="connsiteY3" fmla="*/ 226208 h 727016"/>
              <a:gd name="connsiteX4" fmla="*/ 698824 w 1056672"/>
              <a:gd name="connsiteY4" fmla="*/ 164432 h 727016"/>
              <a:gd name="connsiteX5" fmla="*/ 687855 w 1056672"/>
              <a:gd name="connsiteY5" fmla="*/ 32686 h 727016"/>
              <a:gd name="connsiteX6" fmla="*/ 865457 w 1056672"/>
              <a:gd name="connsiteY6" fmla="*/ 38194 h 727016"/>
              <a:gd name="connsiteX7" fmla="*/ 1043581 w 1056672"/>
              <a:gd name="connsiteY7" fmla="*/ 139044 h 727016"/>
              <a:gd name="connsiteX8" fmla="*/ 1046242 w 1056672"/>
              <a:gd name="connsiteY8" fmla="*/ 721644 h 727016"/>
              <a:gd name="connsiteX9" fmla="*/ 0 w 1056672"/>
              <a:gd name="connsiteY9" fmla="*/ 727016 h 727016"/>
              <a:gd name="connsiteX10" fmla="*/ 124 w 1056672"/>
              <a:gd name="connsiteY10" fmla="*/ 155305 h 727016"/>
              <a:gd name="connsiteX11" fmla="*/ 69547 w 1056672"/>
              <a:gd name="connsiteY11" fmla="*/ 172923 h 727016"/>
              <a:gd name="connsiteX12" fmla="*/ 171166 w 1056672"/>
              <a:gd name="connsiteY12" fmla="*/ 99835 h 727016"/>
              <a:gd name="connsiteX13" fmla="*/ 270096 w 1056672"/>
              <a:gd name="connsiteY13" fmla="*/ 11303 h 727016"/>
              <a:gd name="connsiteX14" fmla="*/ 376937 w 1056672"/>
              <a:gd name="connsiteY14" fmla="*/ 24946 h 727016"/>
              <a:gd name="connsiteX15" fmla="*/ 422333 w 1056672"/>
              <a:gd name="connsiteY15" fmla="*/ 92824 h 727016"/>
              <a:gd name="connsiteX0" fmla="*/ 422333 w 1046242"/>
              <a:gd name="connsiteY0" fmla="*/ 92824 h 727016"/>
              <a:gd name="connsiteX1" fmla="*/ 428314 w 1046242"/>
              <a:gd name="connsiteY1" fmla="*/ 215492 h 727016"/>
              <a:gd name="connsiteX2" fmla="*/ 577281 w 1046242"/>
              <a:gd name="connsiteY2" fmla="*/ 258440 h 727016"/>
              <a:gd name="connsiteX3" fmla="*/ 659617 w 1046242"/>
              <a:gd name="connsiteY3" fmla="*/ 226208 h 727016"/>
              <a:gd name="connsiteX4" fmla="*/ 698824 w 1046242"/>
              <a:gd name="connsiteY4" fmla="*/ 164432 h 727016"/>
              <a:gd name="connsiteX5" fmla="*/ 687855 w 1046242"/>
              <a:gd name="connsiteY5" fmla="*/ 32686 h 727016"/>
              <a:gd name="connsiteX6" fmla="*/ 865457 w 1046242"/>
              <a:gd name="connsiteY6" fmla="*/ 38194 h 727016"/>
              <a:gd name="connsiteX7" fmla="*/ 1043581 w 1046242"/>
              <a:gd name="connsiteY7" fmla="*/ 139044 h 727016"/>
              <a:gd name="connsiteX8" fmla="*/ 1046242 w 1046242"/>
              <a:gd name="connsiteY8" fmla="*/ 721644 h 727016"/>
              <a:gd name="connsiteX9" fmla="*/ 0 w 1046242"/>
              <a:gd name="connsiteY9" fmla="*/ 727016 h 727016"/>
              <a:gd name="connsiteX10" fmla="*/ 124 w 1046242"/>
              <a:gd name="connsiteY10" fmla="*/ 155305 h 727016"/>
              <a:gd name="connsiteX11" fmla="*/ 69547 w 1046242"/>
              <a:gd name="connsiteY11" fmla="*/ 172923 h 727016"/>
              <a:gd name="connsiteX12" fmla="*/ 171166 w 1046242"/>
              <a:gd name="connsiteY12" fmla="*/ 99835 h 727016"/>
              <a:gd name="connsiteX13" fmla="*/ 270096 w 1046242"/>
              <a:gd name="connsiteY13" fmla="*/ 11303 h 727016"/>
              <a:gd name="connsiteX14" fmla="*/ 376937 w 1046242"/>
              <a:gd name="connsiteY14" fmla="*/ 24946 h 727016"/>
              <a:gd name="connsiteX15" fmla="*/ 422333 w 1046242"/>
              <a:gd name="connsiteY15" fmla="*/ 92824 h 727016"/>
              <a:gd name="connsiteX0" fmla="*/ 422333 w 1046242"/>
              <a:gd name="connsiteY0" fmla="*/ 92824 h 727016"/>
              <a:gd name="connsiteX1" fmla="*/ 428314 w 1046242"/>
              <a:gd name="connsiteY1" fmla="*/ 215492 h 727016"/>
              <a:gd name="connsiteX2" fmla="*/ 577281 w 1046242"/>
              <a:gd name="connsiteY2" fmla="*/ 258440 h 727016"/>
              <a:gd name="connsiteX3" fmla="*/ 659617 w 1046242"/>
              <a:gd name="connsiteY3" fmla="*/ 226208 h 727016"/>
              <a:gd name="connsiteX4" fmla="*/ 698824 w 1046242"/>
              <a:gd name="connsiteY4" fmla="*/ 164432 h 727016"/>
              <a:gd name="connsiteX5" fmla="*/ 687855 w 1046242"/>
              <a:gd name="connsiteY5" fmla="*/ 32686 h 727016"/>
              <a:gd name="connsiteX6" fmla="*/ 865457 w 1046242"/>
              <a:gd name="connsiteY6" fmla="*/ 38194 h 727016"/>
              <a:gd name="connsiteX7" fmla="*/ 1043581 w 1046242"/>
              <a:gd name="connsiteY7" fmla="*/ 139044 h 727016"/>
              <a:gd name="connsiteX8" fmla="*/ 1046242 w 1046242"/>
              <a:gd name="connsiteY8" fmla="*/ 721644 h 727016"/>
              <a:gd name="connsiteX9" fmla="*/ 0 w 1046242"/>
              <a:gd name="connsiteY9" fmla="*/ 727016 h 727016"/>
              <a:gd name="connsiteX10" fmla="*/ 124 w 1046242"/>
              <a:gd name="connsiteY10" fmla="*/ 155305 h 727016"/>
              <a:gd name="connsiteX11" fmla="*/ 69547 w 1046242"/>
              <a:gd name="connsiteY11" fmla="*/ 172923 h 727016"/>
              <a:gd name="connsiteX12" fmla="*/ 171166 w 1046242"/>
              <a:gd name="connsiteY12" fmla="*/ 99835 h 727016"/>
              <a:gd name="connsiteX13" fmla="*/ 270096 w 1046242"/>
              <a:gd name="connsiteY13" fmla="*/ 11303 h 727016"/>
              <a:gd name="connsiteX14" fmla="*/ 376937 w 1046242"/>
              <a:gd name="connsiteY14" fmla="*/ 24946 h 727016"/>
              <a:gd name="connsiteX15" fmla="*/ 422333 w 1046242"/>
              <a:gd name="connsiteY15" fmla="*/ 92824 h 727016"/>
              <a:gd name="connsiteX0" fmla="*/ 422333 w 1046242"/>
              <a:gd name="connsiteY0" fmla="*/ 92824 h 727016"/>
              <a:gd name="connsiteX1" fmla="*/ 428314 w 1046242"/>
              <a:gd name="connsiteY1" fmla="*/ 215492 h 727016"/>
              <a:gd name="connsiteX2" fmla="*/ 577281 w 1046242"/>
              <a:gd name="connsiteY2" fmla="*/ 258440 h 727016"/>
              <a:gd name="connsiteX3" fmla="*/ 659617 w 1046242"/>
              <a:gd name="connsiteY3" fmla="*/ 226208 h 727016"/>
              <a:gd name="connsiteX4" fmla="*/ 698824 w 1046242"/>
              <a:gd name="connsiteY4" fmla="*/ 164432 h 727016"/>
              <a:gd name="connsiteX5" fmla="*/ 687855 w 1046242"/>
              <a:gd name="connsiteY5" fmla="*/ 32686 h 727016"/>
              <a:gd name="connsiteX6" fmla="*/ 865457 w 1046242"/>
              <a:gd name="connsiteY6" fmla="*/ 38194 h 727016"/>
              <a:gd name="connsiteX7" fmla="*/ 1043581 w 1046242"/>
              <a:gd name="connsiteY7" fmla="*/ 139044 h 727016"/>
              <a:gd name="connsiteX8" fmla="*/ 1046242 w 1046242"/>
              <a:gd name="connsiteY8" fmla="*/ 721644 h 727016"/>
              <a:gd name="connsiteX9" fmla="*/ 0 w 1046242"/>
              <a:gd name="connsiteY9" fmla="*/ 727016 h 727016"/>
              <a:gd name="connsiteX10" fmla="*/ 124 w 1046242"/>
              <a:gd name="connsiteY10" fmla="*/ 155305 h 727016"/>
              <a:gd name="connsiteX11" fmla="*/ 69547 w 1046242"/>
              <a:gd name="connsiteY11" fmla="*/ 172923 h 727016"/>
              <a:gd name="connsiteX12" fmla="*/ 171166 w 1046242"/>
              <a:gd name="connsiteY12" fmla="*/ 99835 h 727016"/>
              <a:gd name="connsiteX13" fmla="*/ 270096 w 1046242"/>
              <a:gd name="connsiteY13" fmla="*/ 11303 h 727016"/>
              <a:gd name="connsiteX14" fmla="*/ 376937 w 1046242"/>
              <a:gd name="connsiteY14" fmla="*/ 24946 h 727016"/>
              <a:gd name="connsiteX15" fmla="*/ 422333 w 1046242"/>
              <a:gd name="connsiteY15" fmla="*/ 92824 h 727016"/>
              <a:gd name="connsiteX0" fmla="*/ 422333 w 1046242"/>
              <a:gd name="connsiteY0" fmla="*/ 92824 h 727016"/>
              <a:gd name="connsiteX1" fmla="*/ 428314 w 1046242"/>
              <a:gd name="connsiteY1" fmla="*/ 215492 h 727016"/>
              <a:gd name="connsiteX2" fmla="*/ 577281 w 1046242"/>
              <a:gd name="connsiteY2" fmla="*/ 258440 h 727016"/>
              <a:gd name="connsiteX3" fmla="*/ 659617 w 1046242"/>
              <a:gd name="connsiteY3" fmla="*/ 226208 h 727016"/>
              <a:gd name="connsiteX4" fmla="*/ 698824 w 1046242"/>
              <a:gd name="connsiteY4" fmla="*/ 164432 h 727016"/>
              <a:gd name="connsiteX5" fmla="*/ 687855 w 1046242"/>
              <a:gd name="connsiteY5" fmla="*/ 32686 h 727016"/>
              <a:gd name="connsiteX6" fmla="*/ 865457 w 1046242"/>
              <a:gd name="connsiteY6" fmla="*/ 38194 h 727016"/>
              <a:gd name="connsiteX7" fmla="*/ 1043581 w 1046242"/>
              <a:gd name="connsiteY7" fmla="*/ 139044 h 727016"/>
              <a:gd name="connsiteX8" fmla="*/ 1046242 w 1046242"/>
              <a:gd name="connsiteY8" fmla="*/ 721644 h 727016"/>
              <a:gd name="connsiteX9" fmla="*/ 0 w 1046242"/>
              <a:gd name="connsiteY9" fmla="*/ 727016 h 727016"/>
              <a:gd name="connsiteX10" fmla="*/ 124 w 1046242"/>
              <a:gd name="connsiteY10" fmla="*/ 155305 h 727016"/>
              <a:gd name="connsiteX11" fmla="*/ 69547 w 1046242"/>
              <a:gd name="connsiteY11" fmla="*/ 172923 h 727016"/>
              <a:gd name="connsiteX12" fmla="*/ 171166 w 1046242"/>
              <a:gd name="connsiteY12" fmla="*/ 99835 h 727016"/>
              <a:gd name="connsiteX13" fmla="*/ 270096 w 1046242"/>
              <a:gd name="connsiteY13" fmla="*/ 11303 h 727016"/>
              <a:gd name="connsiteX14" fmla="*/ 376937 w 1046242"/>
              <a:gd name="connsiteY14" fmla="*/ 24946 h 727016"/>
              <a:gd name="connsiteX15" fmla="*/ 422333 w 1046242"/>
              <a:gd name="connsiteY15" fmla="*/ 92824 h 727016"/>
              <a:gd name="connsiteX0" fmla="*/ 422333 w 1046242"/>
              <a:gd name="connsiteY0" fmla="*/ 92824 h 727016"/>
              <a:gd name="connsiteX1" fmla="*/ 428314 w 1046242"/>
              <a:gd name="connsiteY1" fmla="*/ 215492 h 727016"/>
              <a:gd name="connsiteX2" fmla="*/ 577281 w 1046242"/>
              <a:gd name="connsiteY2" fmla="*/ 258440 h 727016"/>
              <a:gd name="connsiteX3" fmla="*/ 659617 w 1046242"/>
              <a:gd name="connsiteY3" fmla="*/ 226208 h 727016"/>
              <a:gd name="connsiteX4" fmla="*/ 698824 w 1046242"/>
              <a:gd name="connsiteY4" fmla="*/ 164432 h 727016"/>
              <a:gd name="connsiteX5" fmla="*/ 687855 w 1046242"/>
              <a:gd name="connsiteY5" fmla="*/ 32686 h 727016"/>
              <a:gd name="connsiteX6" fmla="*/ 865457 w 1046242"/>
              <a:gd name="connsiteY6" fmla="*/ 38194 h 727016"/>
              <a:gd name="connsiteX7" fmla="*/ 1043581 w 1046242"/>
              <a:gd name="connsiteY7" fmla="*/ 139044 h 727016"/>
              <a:gd name="connsiteX8" fmla="*/ 1046242 w 1046242"/>
              <a:gd name="connsiteY8" fmla="*/ 721644 h 727016"/>
              <a:gd name="connsiteX9" fmla="*/ 0 w 1046242"/>
              <a:gd name="connsiteY9" fmla="*/ 727016 h 727016"/>
              <a:gd name="connsiteX10" fmla="*/ 124 w 1046242"/>
              <a:gd name="connsiteY10" fmla="*/ 155305 h 727016"/>
              <a:gd name="connsiteX11" fmla="*/ 69547 w 1046242"/>
              <a:gd name="connsiteY11" fmla="*/ 172923 h 727016"/>
              <a:gd name="connsiteX12" fmla="*/ 171166 w 1046242"/>
              <a:gd name="connsiteY12" fmla="*/ 99835 h 727016"/>
              <a:gd name="connsiteX13" fmla="*/ 270096 w 1046242"/>
              <a:gd name="connsiteY13" fmla="*/ 11303 h 727016"/>
              <a:gd name="connsiteX14" fmla="*/ 376937 w 1046242"/>
              <a:gd name="connsiteY14" fmla="*/ 24946 h 727016"/>
              <a:gd name="connsiteX15" fmla="*/ 422333 w 1046242"/>
              <a:gd name="connsiteY15" fmla="*/ 92824 h 727016"/>
              <a:gd name="connsiteX0" fmla="*/ 422333 w 1046242"/>
              <a:gd name="connsiteY0" fmla="*/ 92824 h 727016"/>
              <a:gd name="connsiteX1" fmla="*/ 428314 w 1046242"/>
              <a:gd name="connsiteY1" fmla="*/ 215492 h 727016"/>
              <a:gd name="connsiteX2" fmla="*/ 577281 w 1046242"/>
              <a:gd name="connsiteY2" fmla="*/ 258440 h 727016"/>
              <a:gd name="connsiteX3" fmla="*/ 659617 w 1046242"/>
              <a:gd name="connsiteY3" fmla="*/ 226208 h 727016"/>
              <a:gd name="connsiteX4" fmla="*/ 698824 w 1046242"/>
              <a:gd name="connsiteY4" fmla="*/ 164432 h 727016"/>
              <a:gd name="connsiteX5" fmla="*/ 687855 w 1046242"/>
              <a:gd name="connsiteY5" fmla="*/ 32686 h 727016"/>
              <a:gd name="connsiteX6" fmla="*/ 865457 w 1046242"/>
              <a:gd name="connsiteY6" fmla="*/ 38194 h 727016"/>
              <a:gd name="connsiteX7" fmla="*/ 1043581 w 1046242"/>
              <a:gd name="connsiteY7" fmla="*/ 139044 h 727016"/>
              <a:gd name="connsiteX8" fmla="*/ 1046242 w 1046242"/>
              <a:gd name="connsiteY8" fmla="*/ 721644 h 727016"/>
              <a:gd name="connsiteX9" fmla="*/ 0 w 1046242"/>
              <a:gd name="connsiteY9" fmla="*/ 727016 h 727016"/>
              <a:gd name="connsiteX10" fmla="*/ 124 w 1046242"/>
              <a:gd name="connsiteY10" fmla="*/ 155305 h 727016"/>
              <a:gd name="connsiteX11" fmla="*/ 69547 w 1046242"/>
              <a:gd name="connsiteY11" fmla="*/ 172923 h 727016"/>
              <a:gd name="connsiteX12" fmla="*/ 171166 w 1046242"/>
              <a:gd name="connsiteY12" fmla="*/ 99835 h 727016"/>
              <a:gd name="connsiteX13" fmla="*/ 270096 w 1046242"/>
              <a:gd name="connsiteY13" fmla="*/ 11303 h 727016"/>
              <a:gd name="connsiteX14" fmla="*/ 376937 w 1046242"/>
              <a:gd name="connsiteY14" fmla="*/ 24946 h 727016"/>
              <a:gd name="connsiteX15" fmla="*/ 422333 w 1046242"/>
              <a:gd name="connsiteY15" fmla="*/ 92824 h 727016"/>
              <a:gd name="connsiteX0" fmla="*/ 422333 w 1046242"/>
              <a:gd name="connsiteY0" fmla="*/ 92824 h 727016"/>
              <a:gd name="connsiteX1" fmla="*/ 428314 w 1046242"/>
              <a:gd name="connsiteY1" fmla="*/ 215492 h 727016"/>
              <a:gd name="connsiteX2" fmla="*/ 577281 w 1046242"/>
              <a:gd name="connsiteY2" fmla="*/ 258440 h 727016"/>
              <a:gd name="connsiteX3" fmla="*/ 659617 w 1046242"/>
              <a:gd name="connsiteY3" fmla="*/ 226208 h 727016"/>
              <a:gd name="connsiteX4" fmla="*/ 698824 w 1046242"/>
              <a:gd name="connsiteY4" fmla="*/ 164432 h 727016"/>
              <a:gd name="connsiteX5" fmla="*/ 687855 w 1046242"/>
              <a:gd name="connsiteY5" fmla="*/ 32686 h 727016"/>
              <a:gd name="connsiteX6" fmla="*/ 865457 w 1046242"/>
              <a:gd name="connsiteY6" fmla="*/ 38194 h 727016"/>
              <a:gd name="connsiteX7" fmla="*/ 1043581 w 1046242"/>
              <a:gd name="connsiteY7" fmla="*/ 139044 h 727016"/>
              <a:gd name="connsiteX8" fmla="*/ 1046242 w 1046242"/>
              <a:gd name="connsiteY8" fmla="*/ 721644 h 727016"/>
              <a:gd name="connsiteX9" fmla="*/ 0 w 1046242"/>
              <a:gd name="connsiteY9" fmla="*/ 727016 h 727016"/>
              <a:gd name="connsiteX10" fmla="*/ 124 w 1046242"/>
              <a:gd name="connsiteY10" fmla="*/ 155305 h 727016"/>
              <a:gd name="connsiteX11" fmla="*/ 69547 w 1046242"/>
              <a:gd name="connsiteY11" fmla="*/ 172923 h 727016"/>
              <a:gd name="connsiteX12" fmla="*/ 171166 w 1046242"/>
              <a:gd name="connsiteY12" fmla="*/ 99835 h 727016"/>
              <a:gd name="connsiteX13" fmla="*/ 270096 w 1046242"/>
              <a:gd name="connsiteY13" fmla="*/ 11303 h 727016"/>
              <a:gd name="connsiteX14" fmla="*/ 376937 w 1046242"/>
              <a:gd name="connsiteY14" fmla="*/ 24946 h 727016"/>
              <a:gd name="connsiteX15" fmla="*/ 422333 w 1046242"/>
              <a:gd name="connsiteY15" fmla="*/ 92824 h 727016"/>
              <a:gd name="connsiteX0" fmla="*/ 422333 w 1046242"/>
              <a:gd name="connsiteY0" fmla="*/ 95273 h 729465"/>
              <a:gd name="connsiteX1" fmla="*/ 428314 w 1046242"/>
              <a:gd name="connsiteY1" fmla="*/ 217941 h 729465"/>
              <a:gd name="connsiteX2" fmla="*/ 577281 w 1046242"/>
              <a:gd name="connsiteY2" fmla="*/ 260889 h 729465"/>
              <a:gd name="connsiteX3" fmla="*/ 659617 w 1046242"/>
              <a:gd name="connsiteY3" fmla="*/ 228657 h 729465"/>
              <a:gd name="connsiteX4" fmla="*/ 698824 w 1046242"/>
              <a:gd name="connsiteY4" fmla="*/ 166881 h 729465"/>
              <a:gd name="connsiteX5" fmla="*/ 687855 w 1046242"/>
              <a:gd name="connsiteY5" fmla="*/ 35135 h 729465"/>
              <a:gd name="connsiteX6" fmla="*/ 865457 w 1046242"/>
              <a:gd name="connsiteY6" fmla="*/ 40643 h 729465"/>
              <a:gd name="connsiteX7" fmla="*/ 1043581 w 1046242"/>
              <a:gd name="connsiteY7" fmla="*/ 141493 h 729465"/>
              <a:gd name="connsiteX8" fmla="*/ 1046242 w 1046242"/>
              <a:gd name="connsiteY8" fmla="*/ 724093 h 729465"/>
              <a:gd name="connsiteX9" fmla="*/ 0 w 1046242"/>
              <a:gd name="connsiteY9" fmla="*/ 729465 h 729465"/>
              <a:gd name="connsiteX10" fmla="*/ 124 w 1046242"/>
              <a:gd name="connsiteY10" fmla="*/ 157754 h 729465"/>
              <a:gd name="connsiteX11" fmla="*/ 69547 w 1046242"/>
              <a:gd name="connsiteY11" fmla="*/ 175372 h 729465"/>
              <a:gd name="connsiteX12" fmla="*/ 171166 w 1046242"/>
              <a:gd name="connsiteY12" fmla="*/ 102284 h 729465"/>
              <a:gd name="connsiteX13" fmla="*/ 270096 w 1046242"/>
              <a:gd name="connsiteY13" fmla="*/ 13752 h 729465"/>
              <a:gd name="connsiteX14" fmla="*/ 378897 w 1046242"/>
              <a:gd name="connsiteY14" fmla="*/ 22023 h 729465"/>
              <a:gd name="connsiteX15" fmla="*/ 422333 w 1046242"/>
              <a:gd name="connsiteY15" fmla="*/ 95273 h 729465"/>
              <a:gd name="connsiteX0" fmla="*/ 422333 w 1046242"/>
              <a:gd name="connsiteY0" fmla="*/ 93226 h 727418"/>
              <a:gd name="connsiteX1" fmla="*/ 428314 w 1046242"/>
              <a:gd name="connsiteY1" fmla="*/ 215894 h 727418"/>
              <a:gd name="connsiteX2" fmla="*/ 577281 w 1046242"/>
              <a:gd name="connsiteY2" fmla="*/ 258842 h 727418"/>
              <a:gd name="connsiteX3" fmla="*/ 659617 w 1046242"/>
              <a:gd name="connsiteY3" fmla="*/ 226610 h 727418"/>
              <a:gd name="connsiteX4" fmla="*/ 698824 w 1046242"/>
              <a:gd name="connsiteY4" fmla="*/ 164834 h 727418"/>
              <a:gd name="connsiteX5" fmla="*/ 687855 w 1046242"/>
              <a:gd name="connsiteY5" fmla="*/ 33088 h 727418"/>
              <a:gd name="connsiteX6" fmla="*/ 865457 w 1046242"/>
              <a:gd name="connsiteY6" fmla="*/ 38596 h 727418"/>
              <a:gd name="connsiteX7" fmla="*/ 1043581 w 1046242"/>
              <a:gd name="connsiteY7" fmla="*/ 139446 h 727418"/>
              <a:gd name="connsiteX8" fmla="*/ 1046242 w 1046242"/>
              <a:gd name="connsiteY8" fmla="*/ 722046 h 727418"/>
              <a:gd name="connsiteX9" fmla="*/ 0 w 1046242"/>
              <a:gd name="connsiteY9" fmla="*/ 727418 h 727418"/>
              <a:gd name="connsiteX10" fmla="*/ 124 w 1046242"/>
              <a:gd name="connsiteY10" fmla="*/ 155707 h 727418"/>
              <a:gd name="connsiteX11" fmla="*/ 69547 w 1046242"/>
              <a:gd name="connsiteY11" fmla="*/ 173325 h 727418"/>
              <a:gd name="connsiteX12" fmla="*/ 171166 w 1046242"/>
              <a:gd name="connsiteY12" fmla="*/ 100237 h 727418"/>
              <a:gd name="connsiteX13" fmla="*/ 270096 w 1046242"/>
              <a:gd name="connsiteY13" fmla="*/ 11705 h 727418"/>
              <a:gd name="connsiteX14" fmla="*/ 378897 w 1046242"/>
              <a:gd name="connsiteY14" fmla="*/ 19976 h 727418"/>
              <a:gd name="connsiteX15" fmla="*/ 422333 w 1046242"/>
              <a:gd name="connsiteY15" fmla="*/ 93226 h 727418"/>
              <a:gd name="connsiteX0" fmla="*/ 422333 w 1046242"/>
              <a:gd name="connsiteY0" fmla="*/ 93226 h 727418"/>
              <a:gd name="connsiteX1" fmla="*/ 428314 w 1046242"/>
              <a:gd name="connsiteY1" fmla="*/ 215894 h 727418"/>
              <a:gd name="connsiteX2" fmla="*/ 577281 w 1046242"/>
              <a:gd name="connsiteY2" fmla="*/ 258842 h 727418"/>
              <a:gd name="connsiteX3" fmla="*/ 659617 w 1046242"/>
              <a:gd name="connsiteY3" fmla="*/ 226610 h 727418"/>
              <a:gd name="connsiteX4" fmla="*/ 698824 w 1046242"/>
              <a:gd name="connsiteY4" fmla="*/ 164834 h 727418"/>
              <a:gd name="connsiteX5" fmla="*/ 687855 w 1046242"/>
              <a:gd name="connsiteY5" fmla="*/ 33088 h 727418"/>
              <a:gd name="connsiteX6" fmla="*/ 865457 w 1046242"/>
              <a:gd name="connsiteY6" fmla="*/ 38596 h 727418"/>
              <a:gd name="connsiteX7" fmla="*/ 1043581 w 1046242"/>
              <a:gd name="connsiteY7" fmla="*/ 139446 h 727418"/>
              <a:gd name="connsiteX8" fmla="*/ 1046242 w 1046242"/>
              <a:gd name="connsiteY8" fmla="*/ 722046 h 727418"/>
              <a:gd name="connsiteX9" fmla="*/ 0 w 1046242"/>
              <a:gd name="connsiteY9" fmla="*/ 727418 h 727418"/>
              <a:gd name="connsiteX10" fmla="*/ 124 w 1046242"/>
              <a:gd name="connsiteY10" fmla="*/ 155707 h 727418"/>
              <a:gd name="connsiteX11" fmla="*/ 69547 w 1046242"/>
              <a:gd name="connsiteY11" fmla="*/ 173325 h 727418"/>
              <a:gd name="connsiteX12" fmla="*/ 171166 w 1046242"/>
              <a:gd name="connsiteY12" fmla="*/ 100237 h 727418"/>
              <a:gd name="connsiteX13" fmla="*/ 270096 w 1046242"/>
              <a:gd name="connsiteY13" fmla="*/ 11705 h 727418"/>
              <a:gd name="connsiteX14" fmla="*/ 378897 w 1046242"/>
              <a:gd name="connsiteY14" fmla="*/ 19976 h 727418"/>
              <a:gd name="connsiteX15" fmla="*/ 422333 w 1046242"/>
              <a:gd name="connsiteY15" fmla="*/ 93226 h 727418"/>
              <a:gd name="connsiteX0" fmla="*/ 422333 w 1046242"/>
              <a:gd name="connsiteY0" fmla="*/ 91635 h 725827"/>
              <a:gd name="connsiteX1" fmla="*/ 428314 w 1046242"/>
              <a:gd name="connsiteY1" fmla="*/ 214303 h 725827"/>
              <a:gd name="connsiteX2" fmla="*/ 577281 w 1046242"/>
              <a:gd name="connsiteY2" fmla="*/ 257251 h 725827"/>
              <a:gd name="connsiteX3" fmla="*/ 659617 w 1046242"/>
              <a:gd name="connsiteY3" fmla="*/ 225019 h 725827"/>
              <a:gd name="connsiteX4" fmla="*/ 698824 w 1046242"/>
              <a:gd name="connsiteY4" fmla="*/ 163243 h 725827"/>
              <a:gd name="connsiteX5" fmla="*/ 687855 w 1046242"/>
              <a:gd name="connsiteY5" fmla="*/ 31497 h 725827"/>
              <a:gd name="connsiteX6" fmla="*/ 865457 w 1046242"/>
              <a:gd name="connsiteY6" fmla="*/ 37005 h 725827"/>
              <a:gd name="connsiteX7" fmla="*/ 1043581 w 1046242"/>
              <a:gd name="connsiteY7" fmla="*/ 137855 h 725827"/>
              <a:gd name="connsiteX8" fmla="*/ 1046242 w 1046242"/>
              <a:gd name="connsiteY8" fmla="*/ 720455 h 725827"/>
              <a:gd name="connsiteX9" fmla="*/ 0 w 1046242"/>
              <a:gd name="connsiteY9" fmla="*/ 725827 h 725827"/>
              <a:gd name="connsiteX10" fmla="*/ 124 w 1046242"/>
              <a:gd name="connsiteY10" fmla="*/ 154116 h 725827"/>
              <a:gd name="connsiteX11" fmla="*/ 69547 w 1046242"/>
              <a:gd name="connsiteY11" fmla="*/ 171734 h 725827"/>
              <a:gd name="connsiteX12" fmla="*/ 171166 w 1046242"/>
              <a:gd name="connsiteY12" fmla="*/ 98646 h 725827"/>
              <a:gd name="connsiteX13" fmla="*/ 270096 w 1046242"/>
              <a:gd name="connsiteY13" fmla="*/ 10114 h 725827"/>
              <a:gd name="connsiteX14" fmla="*/ 378897 w 1046242"/>
              <a:gd name="connsiteY14" fmla="*/ 18385 h 725827"/>
              <a:gd name="connsiteX15" fmla="*/ 422333 w 1046242"/>
              <a:gd name="connsiteY15" fmla="*/ 91635 h 725827"/>
              <a:gd name="connsiteX0" fmla="*/ 422333 w 1046242"/>
              <a:gd name="connsiteY0" fmla="*/ 91635 h 725827"/>
              <a:gd name="connsiteX1" fmla="*/ 428314 w 1046242"/>
              <a:gd name="connsiteY1" fmla="*/ 214303 h 725827"/>
              <a:gd name="connsiteX2" fmla="*/ 577281 w 1046242"/>
              <a:gd name="connsiteY2" fmla="*/ 257251 h 725827"/>
              <a:gd name="connsiteX3" fmla="*/ 659617 w 1046242"/>
              <a:gd name="connsiteY3" fmla="*/ 225019 h 725827"/>
              <a:gd name="connsiteX4" fmla="*/ 698824 w 1046242"/>
              <a:gd name="connsiteY4" fmla="*/ 163243 h 725827"/>
              <a:gd name="connsiteX5" fmla="*/ 687855 w 1046242"/>
              <a:gd name="connsiteY5" fmla="*/ 31497 h 725827"/>
              <a:gd name="connsiteX6" fmla="*/ 865457 w 1046242"/>
              <a:gd name="connsiteY6" fmla="*/ 37005 h 725827"/>
              <a:gd name="connsiteX7" fmla="*/ 1043581 w 1046242"/>
              <a:gd name="connsiteY7" fmla="*/ 137855 h 725827"/>
              <a:gd name="connsiteX8" fmla="*/ 1046242 w 1046242"/>
              <a:gd name="connsiteY8" fmla="*/ 720455 h 725827"/>
              <a:gd name="connsiteX9" fmla="*/ 0 w 1046242"/>
              <a:gd name="connsiteY9" fmla="*/ 725827 h 725827"/>
              <a:gd name="connsiteX10" fmla="*/ 124 w 1046242"/>
              <a:gd name="connsiteY10" fmla="*/ 154116 h 725827"/>
              <a:gd name="connsiteX11" fmla="*/ 69547 w 1046242"/>
              <a:gd name="connsiteY11" fmla="*/ 171734 h 725827"/>
              <a:gd name="connsiteX12" fmla="*/ 171166 w 1046242"/>
              <a:gd name="connsiteY12" fmla="*/ 98646 h 725827"/>
              <a:gd name="connsiteX13" fmla="*/ 270096 w 1046242"/>
              <a:gd name="connsiteY13" fmla="*/ 10114 h 725827"/>
              <a:gd name="connsiteX14" fmla="*/ 378897 w 1046242"/>
              <a:gd name="connsiteY14" fmla="*/ 18385 h 725827"/>
              <a:gd name="connsiteX15" fmla="*/ 422333 w 1046242"/>
              <a:gd name="connsiteY15" fmla="*/ 91635 h 725827"/>
              <a:gd name="connsiteX0" fmla="*/ 422333 w 1046242"/>
              <a:gd name="connsiteY0" fmla="*/ 91635 h 725827"/>
              <a:gd name="connsiteX1" fmla="*/ 428314 w 1046242"/>
              <a:gd name="connsiteY1" fmla="*/ 214303 h 725827"/>
              <a:gd name="connsiteX2" fmla="*/ 577281 w 1046242"/>
              <a:gd name="connsiteY2" fmla="*/ 257251 h 725827"/>
              <a:gd name="connsiteX3" fmla="*/ 659617 w 1046242"/>
              <a:gd name="connsiteY3" fmla="*/ 225019 h 725827"/>
              <a:gd name="connsiteX4" fmla="*/ 698824 w 1046242"/>
              <a:gd name="connsiteY4" fmla="*/ 163243 h 725827"/>
              <a:gd name="connsiteX5" fmla="*/ 687855 w 1046242"/>
              <a:gd name="connsiteY5" fmla="*/ 31497 h 725827"/>
              <a:gd name="connsiteX6" fmla="*/ 865457 w 1046242"/>
              <a:gd name="connsiteY6" fmla="*/ 37005 h 725827"/>
              <a:gd name="connsiteX7" fmla="*/ 1043581 w 1046242"/>
              <a:gd name="connsiteY7" fmla="*/ 137855 h 725827"/>
              <a:gd name="connsiteX8" fmla="*/ 1046242 w 1046242"/>
              <a:gd name="connsiteY8" fmla="*/ 720455 h 725827"/>
              <a:gd name="connsiteX9" fmla="*/ 0 w 1046242"/>
              <a:gd name="connsiteY9" fmla="*/ 725827 h 725827"/>
              <a:gd name="connsiteX10" fmla="*/ 124 w 1046242"/>
              <a:gd name="connsiteY10" fmla="*/ 154116 h 725827"/>
              <a:gd name="connsiteX11" fmla="*/ 69547 w 1046242"/>
              <a:gd name="connsiteY11" fmla="*/ 171734 h 725827"/>
              <a:gd name="connsiteX12" fmla="*/ 171166 w 1046242"/>
              <a:gd name="connsiteY12" fmla="*/ 98646 h 725827"/>
              <a:gd name="connsiteX13" fmla="*/ 270096 w 1046242"/>
              <a:gd name="connsiteY13" fmla="*/ 10114 h 725827"/>
              <a:gd name="connsiteX14" fmla="*/ 378897 w 1046242"/>
              <a:gd name="connsiteY14" fmla="*/ 18385 h 725827"/>
              <a:gd name="connsiteX15" fmla="*/ 422333 w 1046242"/>
              <a:gd name="connsiteY15" fmla="*/ 91635 h 725827"/>
              <a:gd name="connsiteX0" fmla="*/ 422333 w 1046242"/>
              <a:gd name="connsiteY0" fmla="*/ 95639 h 729831"/>
              <a:gd name="connsiteX1" fmla="*/ 428314 w 1046242"/>
              <a:gd name="connsiteY1" fmla="*/ 218307 h 729831"/>
              <a:gd name="connsiteX2" fmla="*/ 577281 w 1046242"/>
              <a:gd name="connsiteY2" fmla="*/ 261255 h 729831"/>
              <a:gd name="connsiteX3" fmla="*/ 659617 w 1046242"/>
              <a:gd name="connsiteY3" fmla="*/ 229023 h 729831"/>
              <a:gd name="connsiteX4" fmla="*/ 698824 w 1046242"/>
              <a:gd name="connsiteY4" fmla="*/ 167247 h 729831"/>
              <a:gd name="connsiteX5" fmla="*/ 687855 w 1046242"/>
              <a:gd name="connsiteY5" fmla="*/ 35501 h 729831"/>
              <a:gd name="connsiteX6" fmla="*/ 865457 w 1046242"/>
              <a:gd name="connsiteY6" fmla="*/ 41009 h 729831"/>
              <a:gd name="connsiteX7" fmla="*/ 1043581 w 1046242"/>
              <a:gd name="connsiteY7" fmla="*/ 141859 h 729831"/>
              <a:gd name="connsiteX8" fmla="*/ 1046242 w 1046242"/>
              <a:gd name="connsiteY8" fmla="*/ 724459 h 729831"/>
              <a:gd name="connsiteX9" fmla="*/ 0 w 1046242"/>
              <a:gd name="connsiteY9" fmla="*/ 729831 h 729831"/>
              <a:gd name="connsiteX10" fmla="*/ 124 w 1046242"/>
              <a:gd name="connsiteY10" fmla="*/ 158120 h 729831"/>
              <a:gd name="connsiteX11" fmla="*/ 69547 w 1046242"/>
              <a:gd name="connsiteY11" fmla="*/ 175738 h 729831"/>
              <a:gd name="connsiteX12" fmla="*/ 171166 w 1046242"/>
              <a:gd name="connsiteY12" fmla="*/ 102650 h 729831"/>
              <a:gd name="connsiteX13" fmla="*/ 270096 w 1046242"/>
              <a:gd name="connsiteY13" fmla="*/ 14118 h 729831"/>
              <a:gd name="connsiteX14" fmla="*/ 378897 w 1046242"/>
              <a:gd name="connsiteY14" fmla="*/ 22389 h 729831"/>
              <a:gd name="connsiteX15" fmla="*/ 422333 w 1046242"/>
              <a:gd name="connsiteY15" fmla="*/ 95639 h 729831"/>
              <a:gd name="connsiteX0" fmla="*/ 422333 w 1046242"/>
              <a:gd name="connsiteY0" fmla="*/ 82883 h 717075"/>
              <a:gd name="connsiteX1" fmla="*/ 428314 w 1046242"/>
              <a:gd name="connsiteY1" fmla="*/ 205551 h 717075"/>
              <a:gd name="connsiteX2" fmla="*/ 577281 w 1046242"/>
              <a:gd name="connsiteY2" fmla="*/ 248499 h 717075"/>
              <a:gd name="connsiteX3" fmla="*/ 659617 w 1046242"/>
              <a:gd name="connsiteY3" fmla="*/ 216267 h 717075"/>
              <a:gd name="connsiteX4" fmla="*/ 698824 w 1046242"/>
              <a:gd name="connsiteY4" fmla="*/ 154491 h 717075"/>
              <a:gd name="connsiteX5" fmla="*/ 687855 w 1046242"/>
              <a:gd name="connsiteY5" fmla="*/ 22745 h 717075"/>
              <a:gd name="connsiteX6" fmla="*/ 865457 w 1046242"/>
              <a:gd name="connsiteY6" fmla="*/ 28253 h 717075"/>
              <a:gd name="connsiteX7" fmla="*/ 1043581 w 1046242"/>
              <a:gd name="connsiteY7" fmla="*/ 129103 h 717075"/>
              <a:gd name="connsiteX8" fmla="*/ 1046242 w 1046242"/>
              <a:gd name="connsiteY8" fmla="*/ 711703 h 717075"/>
              <a:gd name="connsiteX9" fmla="*/ 0 w 1046242"/>
              <a:gd name="connsiteY9" fmla="*/ 717075 h 717075"/>
              <a:gd name="connsiteX10" fmla="*/ 124 w 1046242"/>
              <a:gd name="connsiteY10" fmla="*/ 145364 h 717075"/>
              <a:gd name="connsiteX11" fmla="*/ 69547 w 1046242"/>
              <a:gd name="connsiteY11" fmla="*/ 162982 h 717075"/>
              <a:gd name="connsiteX12" fmla="*/ 171166 w 1046242"/>
              <a:gd name="connsiteY12" fmla="*/ 89894 h 717075"/>
              <a:gd name="connsiteX13" fmla="*/ 270096 w 1046242"/>
              <a:gd name="connsiteY13" fmla="*/ 1362 h 717075"/>
              <a:gd name="connsiteX14" fmla="*/ 422333 w 1046242"/>
              <a:gd name="connsiteY14" fmla="*/ 82883 h 717075"/>
              <a:gd name="connsiteX0" fmla="*/ 422333 w 1046242"/>
              <a:gd name="connsiteY0" fmla="*/ 82883 h 717075"/>
              <a:gd name="connsiteX1" fmla="*/ 428314 w 1046242"/>
              <a:gd name="connsiteY1" fmla="*/ 205551 h 717075"/>
              <a:gd name="connsiteX2" fmla="*/ 577281 w 1046242"/>
              <a:gd name="connsiteY2" fmla="*/ 248499 h 717075"/>
              <a:gd name="connsiteX3" fmla="*/ 659617 w 1046242"/>
              <a:gd name="connsiteY3" fmla="*/ 216267 h 717075"/>
              <a:gd name="connsiteX4" fmla="*/ 698824 w 1046242"/>
              <a:gd name="connsiteY4" fmla="*/ 154491 h 717075"/>
              <a:gd name="connsiteX5" fmla="*/ 687855 w 1046242"/>
              <a:gd name="connsiteY5" fmla="*/ 22745 h 717075"/>
              <a:gd name="connsiteX6" fmla="*/ 865457 w 1046242"/>
              <a:gd name="connsiteY6" fmla="*/ 28253 h 717075"/>
              <a:gd name="connsiteX7" fmla="*/ 1043581 w 1046242"/>
              <a:gd name="connsiteY7" fmla="*/ 129103 h 717075"/>
              <a:gd name="connsiteX8" fmla="*/ 1046242 w 1046242"/>
              <a:gd name="connsiteY8" fmla="*/ 711703 h 717075"/>
              <a:gd name="connsiteX9" fmla="*/ 0 w 1046242"/>
              <a:gd name="connsiteY9" fmla="*/ 717075 h 717075"/>
              <a:gd name="connsiteX10" fmla="*/ 124 w 1046242"/>
              <a:gd name="connsiteY10" fmla="*/ 145364 h 717075"/>
              <a:gd name="connsiteX11" fmla="*/ 69547 w 1046242"/>
              <a:gd name="connsiteY11" fmla="*/ 162982 h 717075"/>
              <a:gd name="connsiteX12" fmla="*/ 171166 w 1046242"/>
              <a:gd name="connsiteY12" fmla="*/ 89894 h 717075"/>
              <a:gd name="connsiteX13" fmla="*/ 270096 w 1046242"/>
              <a:gd name="connsiteY13" fmla="*/ 1362 h 717075"/>
              <a:gd name="connsiteX14" fmla="*/ 422333 w 1046242"/>
              <a:gd name="connsiteY14" fmla="*/ 82883 h 717075"/>
              <a:gd name="connsiteX0" fmla="*/ 422333 w 1046242"/>
              <a:gd name="connsiteY0" fmla="*/ 82883 h 717075"/>
              <a:gd name="connsiteX1" fmla="*/ 428314 w 1046242"/>
              <a:gd name="connsiteY1" fmla="*/ 205551 h 717075"/>
              <a:gd name="connsiteX2" fmla="*/ 577281 w 1046242"/>
              <a:gd name="connsiteY2" fmla="*/ 248499 h 717075"/>
              <a:gd name="connsiteX3" fmla="*/ 659617 w 1046242"/>
              <a:gd name="connsiteY3" fmla="*/ 216267 h 717075"/>
              <a:gd name="connsiteX4" fmla="*/ 698824 w 1046242"/>
              <a:gd name="connsiteY4" fmla="*/ 154491 h 717075"/>
              <a:gd name="connsiteX5" fmla="*/ 687855 w 1046242"/>
              <a:gd name="connsiteY5" fmla="*/ 22745 h 717075"/>
              <a:gd name="connsiteX6" fmla="*/ 865457 w 1046242"/>
              <a:gd name="connsiteY6" fmla="*/ 28253 h 717075"/>
              <a:gd name="connsiteX7" fmla="*/ 1043581 w 1046242"/>
              <a:gd name="connsiteY7" fmla="*/ 129103 h 717075"/>
              <a:gd name="connsiteX8" fmla="*/ 1046242 w 1046242"/>
              <a:gd name="connsiteY8" fmla="*/ 711703 h 717075"/>
              <a:gd name="connsiteX9" fmla="*/ 0 w 1046242"/>
              <a:gd name="connsiteY9" fmla="*/ 717075 h 717075"/>
              <a:gd name="connsiteX10" fmla="*/ 124 w 1046242"/>
              <a:gd name="connsiteY10" fmla="*/ 145364 h 717075"/>
              <a:gd name="connsiteX11" fmla="*/ 69547 w 1046242"/>
              <a:gd name="connsiteY11" fmla="*/ 162982 h 717075"/>
              <a:gd name="connsiteX12" fmla="*/ 171166 w 1046242"/>
              <a:gd name="connsiteY12" fmla="*/ 89894 h 717075"/>
              <a:gd name="connsiteX13" fmla="*/ 270096 w 1046242"/>
              <a:gd name="connsiteY13" fmla="*/ 1362 h 717075"/>
              <a:gd name="connsiteX14" fmla="*/ 422333 w 1046242"/>
              <a:gd name="connsiteY14" fmla="*/ 82883 h 717075"/>
              <a:gd name="connsiteX0" fmla="*/ 422333 w 1046242"/>
              <a:gd name="connsiteY0" fmla="*/ 84730 h 718922"/>
              <a:gd name="connsiteX1" fmla="*/ 428314 w 1046242"/>
              <a:gd name="connsiteY1" fmla="*/ 207398 h 718922"/>
              <a:gd name="connsiteX2" fmla="*/ 577281 w 1046242"/>
              <a:gd name="connsiteY2" fmla="*/ 250346 h 718922"/>
              <a:gd name="connsiteX3" fmla="*/ 659617 w 1046242"/>
              <a:gd name="connsiteY3" fmla="*/ 218114 h 718922"/>
              <a:gd name="connsiteX4" fmla="*/ 698824 w 1046242"/>
              <a:gd name="connsiteY4" fmla="*/ 156338 h 718922"/>
              <a:gd name="connsiteX5" fmla="*/ 687855 w 1046242"/>
              <a:gd name="connsiteY5" fmla="*/ 24592 h 718922"/>
              <a:gd name="connsiteX6" fmla="*/ 865457 w 1046242"/>
              <a:gd name="connsiteY6" fmla="*/ 30100 h 718922"/>
              <a:gd name="connsiteX7" fmla="*/ 1043581 w 1046242"/>
              <a:gd name="connsiteY7" fmla="*/ 130950 h 718922"/>
              <a:gd name="connsiteX8" fmla="*/ 1046242 w 1046242"/>
              <a:gd name="connsiteY8" fmla="*/ 713550 h 718922"/>
              <a:gd name="connsiteX9" fmla="*/ 0 w 1046242"/>
              <a:gd name="connsiteY9" fmla="*/ 718922 h 718922"/>
              <a:gd name="connsiteX10" fmla="*/ 124 w 1046242"/>
              <a:gd name="connsiteY10" fmla="*/ 147211 h 718922"/>
              <a:gd name="connsiteX11" fmla="*/ 69547 w 1046242"/>
              <a:gd name="connsiteY11" fmla="*/ 164829 h 718922"/>
              <a:gd name="connsiteX12" fmla="*/ 171166 w 1046242"/>
              <a:gd name="connsiteY12" fmla="*/ 91741 h 718922"/>
              <a:gd name="connsiteX13" fmla="*/ 281858 w 1046242"/>
              <a:gd name="connsiteY13" fmla="*/ 523 h 718922"/>
              <a:gd name="connsiteX14" fmla="*/ 422333 w 1046242"/>
              <a:gd name="connsiteY14" fmla="*/ 84730 h 718922"/>
              <a:gd name="connsiteX0" fmla="*/ 422333 w 1046242"/>
              <a:gd name="connsiteY0" fmla="*/ 84394 h 718586"/>
              <a:gd name="connsiteX1" fmla="*/ 428314 w 1046242"/>
              <a:gd name="connsiteY1" fmla="*/ 207062 h 718586"/>
              <a:gd name="connsiteX2" fmla="*/ 577281 w 1046242"/>
              <a:gd name="connsiteY2" fmla="*/ 250010 h 718586"/>
              <a:gd name="connsiteX3" fmla="*/ 659617 w 1046242"/>
              <a:gd name="connsiteY3" fmla="*/ 217778 h 718586"/>
              <a:gd name="connsiteX4" fmla="*/ 698824 w 1046242"/>
              <a:gd name="connsiteY4" fmla="*/ 156002 h 718586"/>
              <a:gd name="connsiteX5" fmla="*/ 687855 w 1046242"/>
              <a:gd name="connsiteY5" fmla="*/ 24256 h 718586"/>
              <a:gd name="connsiteX6" fmla="*/ 865457 w 1046242"/>
              <a:gd name="connsiteY6" fmla="*/ 29764 h 718586"/>
              <a:gd name="connsiteX7" fmla="*/ 1043581 w 1046242"/>
              <a:gd name="connsiteY7" fmla="*/ 130614 h 718586"/>
              <a:gd name="connsiteX8" fmla="*/ 1046242 w 1046242"/>
              <a:gd name="connsiteY8" fmla="*/ 713214 h 718586"/>
              <a:gd name="connsiteX9" fmla="*/ 0 w 1046242"/>
              <a:gd name="connsiteY9" fmla="*/ 718586 h 718586"/>
              <a:gd name="connsiteX10" fmla="*/ 124 w 1046242"/>
              <a:gd name="connsiteY10" fmla="*/ 146875 h 718586"/>
              <a:gd name="connsiteX11" fmla="*/ 69547 w 1046242"/>
              <a:gd name="connsiteY11" fmla="*/ 164493 h 718586"/>
              <a:gd name="connsiteX12" fmla="*/ 171166 w 1046242"/>
              <a:gd name="connsiteY12" fmla="*/ 91405 h 718586"/>
              <a:gd name="connsiteX13" fmla="*/ 281858 w 1046242"/>
              <a:gd name="connsiteY13" fmla="*/ 187 h 718586"/>
              <a:gd name="connsiteX14" fmla="*/ 422333 w 1046242"/>
              <a:gd name="connsiteY14" fmla="*/ 84394 h 718586"/>
              <a:gd name="connsiteX0" fmla="*/ 422333 w 1046242"/>
              <a:gd name="connsiteY0" fmla="*/ 84394 h 718586"/>
              <a:gd name="connsiteX1" fmla="*/ 428314 w 1046242"/>
              <a:gd name="connsiteY1" fmla="*/ 207062 h 718586"/>
              <a:gd name="connsiteX2" fmla="*/ 577281 w 1046242"/>
              <a:gd name="connsiteY2" fmla="*/ 250010 h 718586"/>
              <a:gd name="connsiteX3" fmla="*/ 659617 w 1046242"/>
              <a:gd name="connsiteY3" fmla="*/ 217778 h 718586"/>
              <a:gd name="connsiteX4" fmla="*/ 698824 w 1046242"/>
              <a:gd name="connsiteY4" fmla="*/ 156002 h 718586"/>
              <a:gd name="connsiteX5" fmla="*/ 687855 w 1046242"/>
              <a:gd name="connsiteY5" fmla="*/ 24256 h 718586"/>
              <a:gd name="connsiteX6" fmla="*/ 865457 w 1046242"/>
              <a:gd name="connsiteY6" fmla="*/ 29764 h 718586"/>
              <a:gd name="connsiteX7" fmla="*/ 1043581 w 1046242"/>
              <a:gd name="connsiteY7" fmla="*/ 130614 h 718586"/>
              <a:gd name="connsiteX8" fmla="*/ 1046242 w 1046242"/>
              <a:gd name="connsiteY8" fmla="*/ 713214 h 718586"/>
              <a:gd name="connsiteX9" fmla="*/ 0 w 1046242"/>
              <a:gd name="connsiteY9" fmla="*/ 718586 h 718586"/>
              <a:gd name="connsiteX10" fmla="*/ 124 w 1046242"/>
              <a:gd name="connsiteY10" fmla="*/ 146875 h 718586"/>
              <a:gd name="connsiteX11" fmla="*/ 69547 w 1046242"/>
              <a:gd name="connsiteY11" fmla="*/ 164493 h 718586"/>
              <a:gd name="connsiteX12" fmla="*/ 171166 w 1046242"/>
              <a:gd name="connsiteY12" fmla="*/ 91405 h 718586"/>
              <a:gd name="connsiteX13" fmla="*/ 281858 w 1046242"/>
              <a:gd name="connsiteY13" fmla="*/ 187 h 718586"/>
              <a:gd name="connsiteX14" fmla="*/ 422333 w 1046242"/>
              <a:gd name="connsiteY14" fmla="*/ 84394 h 718586"/>
              <a:gd name="connsiteX0" fmla="*/ 422333 w 1046242"/>
              <a:gd name="connsiteY0" fmla="*/ 66918 h 719911"/>
              <a:gd name="connsiteX1" fmla="*/ 428314 w 1046242"/>
              <a:gd name="connsiteY1" fmla="*/ 208387 h 719911"/>
              <a:gd name="connsiteX2" fmla="*/ 577281 w 1046242"/>
              <a:gd name="connsiteY2" fmla="*/ 251335 h 719911"/>
              <a:gd name="connsiteX3" fmla="*/ 659617 w 1046242"/>
              <a:gd name="connsiteY3" fmla="*/ 219103 h 719911"/>
              <a:gd name="connsiteX4" fmla="*/ 698824 w 1046242"/>
              <a:gd name="connsiteY4" fmla="*/ 157327 h 719911"/>
              <a:gd name="connsiteX5" fmla="*/ 687855 w 1046242"/>
              <a:gd name="connsiteY5" fmla="*/ 25581 h 719911"/>
              <a:gd name="connsiteX6" fmla="*/ 865457 w 1046242"/>
              <a:gd name="connsiteY6" fmla="*/ 31089 h 719911"/>
              <a:gd name="connsiteX7" fmla="*/ 1043581 w 1046242"/>
              <a:gd name="connsiteY7" fmla="*/ 131939 h 719911"/>
              <a:gd name="connsiteX8" fmla="*/ 1046242 w 1046242"/>
              <a:gd name="connsiteY8" fmla="*/ 714539 h 719911"/>
              <a:gd name="connsiteX9" fmla="*/ 0 w 1046242"/>
              <a:gd name="connsiteY9" fmla="*/ 719911 h 719911"/>
              <a:gd name="connsiteX10" fmla="*/ 124 w 1046242"/>
              <a:gd name="connsiteY10" fmla="*/ 148200 h 719911"/>
              <a:gd name="connsiteX11" fmla="*/ 69547 w 1046242"/>
              <a:gd name="connsiteY11" fmla="*/ 165818 h 719911"/>
              <a:gd name="connsiteX12" fmla="*/ 171166 w 1046242"/>
              <a:gd name="connsiteY12" fmla="*/ 92730 h 719911"/>
              <a:gd name="connsiteX13" fmla="*/ 281858 w 1046242"/>
              <a:gd name="connsiteY13" fmla="*/ 1512 h 719911"/>
              <a:gd name="connsiteX14" fmla="*/ 422333 w 1046242"/>
              <a:gd name="connsiteY14" fmla="*/ 66918 h 719911"/>
              <a:gd name="connsiteX0" fmla="*/ 422333 w 1046242"/>
              <a:gd name="connsiteY0" fmla="*/ 72430 h 725423"/>
              <a:gd name="connsiteX1" fmla="*/ 428314 w 1046242"/>
              <a:gd name="connsiteY1" fmla="*/ 213899 h 725423"/>
              <a:gd name="connsiteX2" fmla="*/ 577281 w 1046242"/>
              <a:gd name="connsiteY2" fmla="*/ 256847 h 725423"/>
              <a:gd name="connsiteX3" fmla="*/ 659617 w 1046242"/>
              <a:gd name="connsiteY3" fmla="*/ 224615 h 725423"/>
              <a:gd name="connsiteX4" fmla="*/ 698824 w 1046242"/>
              <a:gd name="connsiteY4" fmla="*/ 162839 h 725423"/>
              <a:gd name="connsiteX5" fmla="*/ 687855 w 1046242"/>
              <a:gd name="connsiteY5" fmla="*/ 31093 h 725423"/>
              <a:gd name="connsiteX6" fmla="*/ 865457 w 1046242"/>
              <a:gd name="connsiteY6" fmla="*/ 36601 h 725423"/>
              <a:gd name="connsiteX7" fmla="*/ 1043581 w 1046242"/>
              <a:gd name="connsiteY7" fmla="*/ 137451 h 725423"/>
              <a:gd name="connsiteX8" fmla="*/ 1046242 w 1046242"/>
              <a:gd name="connsiteY8" fmla="*/ 720051 h 725423"/>
              <a:gd name="connsiteX9" fmla="*/ 0 w 1046242"/>
              <a:gd name="connsiteY9" fmla="*/ 725423 h 725423"/>
              <a:gd name="connsiteX10" fmla="*/ 124 w 1046242"/>
              <a:gd name="connsiteY10" fmla="*/ 153712 h 725423"/>
              <a:gd name="connsiteX11" fmla="*/ 69547 w 1046242"/>
              <a:gd name="connsiteY11" fmla="*/ 171330 h 725423"/>
              <a:gd name="connsiteX12" fmla="*/ 171166 w 1046242"/>
              <a:gd name="connsiteY12" fmla="*/ 98242 h 725423"/>
              <a:gd name="connsiteX13" fmla="*/ 281858 w 1046242"/>
              <a:gd name="connsiteY13" fmla="*/ 7024 h 725423"/>
              <a:gd name="connsiteX14" fmla="*/ 422333 w 1046242"/>
              <a:gd name="connsiteY14" fmla="*/ 72430 h 725423"/>
              <a:gd name="connsiteX0" fmla="*/ 422333 w 1046242"/>
              <a:gd name="connsiteY0" fmla="*/ 64082 h 717075"/>
              <a:gd name="connsiteX1" fmla="*/ 428314 w 1046242"/>
              <a:gd name="connsiteY1" fmla="*/ 205551 h 717075"/>
              <a:gd name="connsiteX2" fmla="*/ 577281 w 1046242"/>
              <a:gd name="connsiteY2" fmla="*/ 248499 h 717075"/>
              <a:gd name="connsiteX3" fmla="*/ 659617 w 1046242"/>
              <a:gd name="connsiteY3" fmla="*/ 216267 h 717075"/>
              <a:gd name="connsiteX4" fmla="*/ 698824 w 1046242"/>
              <a:gd name="connsiteY4" fmla="*/ 154491 h 717075"/>
              <a:gd name="connsiteX5" fmla="*/ 687855 w 1046242"/>
              <a:gd name="connsiteY5" fmla="*/ 22745 h 717075"/>
              <a:gd name="connsiteX6" fmla="*/ 865457 w 1046242"/>
              <a:gd name="connsiteY6" fmla="*/ 28253 h 717075"/>
              <a:gd name="connsiteX7" fmla="*/ 1043581 w 1046242"/>
              <a:gd name="connsiteY7" fmla="*/ 129103 h 717075"/>
              <a:gd name="connsiteX8" fmla="*/ 1046242 w 1046242"/>
              <a:gd name="connsiteY8" fmla="*/ 711703 h 717075"/>
              <a:gd name="connsiteX9" fmla="*/ 0 w 1046242"/>
              <a:gd name="connsiteY9" fmla="*/ 717075 h 717075"/>
              <a:gd name="connsiteX10" fmla="*/ 124 w 1046242"/>
              <a:gd name="connsiteY10" fmla="*/ 145364 h 717075"/>
              <a:gd name="connsiteX11" fmla="*/ 69547 w 1046242"/>
              <a:gd name="connsiteY11" fmla="*/ 162982 h 717075"/>
              <a:gd name="connsiteX12" fmla="*/ 171166 w 1046242"/>
              <a:gd name="connsiteY12" fmla="*/ 89894 h 717075"/>
              <a:gd name="connsiteX13" fmla="*/ 287739 w 1046242"/>
              <a:gd name="connsiteY13" fmla="*/ 6733 h 717075"/>
              <a:gd name="connsiteX14" fmla="*/ 422333 w 1046242"/>
              <a:gd name="connsiteY14" fmla="*/ 64082 h 717075"/>
              <a:gd name="connsiteX0" fmla="*/ 422333 w 1046242"/>
              <a:gd name="connsiteY0" fmla="*/ 64082 h 717075"/>
              <a:gd name="connsiteX1" fmla="*/ 428314 w 1046242"/>
              <a:gd name="connsiteY1" fmla="*/ 205551 h 717075"/>
              <a:gd name="connsiteX2" fmla="*/ 577281 w 1046242"/>
              <a:gd name="connsiteY2" fmla="*/ 248499 h 717075"/>
              <a:gd name="connsiteX3" fmla="*/ 659617 w 1046242"/>
              <a:gd name="connsiteY3" fmla="*/ 216267 h 717075"/>
              <a:gd name="connsiteX4" fmla="*/ 698824 w 1046242"/>
              <a:gd name="connsiteY4" fmla="*/ 154491 h 717075"/>
              <a:gd name="connsiteX5" fmla="*/ 687855 w 1046242"/>
              <a:gd name="connsiteY5" fmla="*/ 22745 h 717075"/>
              <a:gd name="connsiteX6" fmla="*/ 865457 w 1046242"/>
              <a:gd name="connsiteY6" fmla="*/ 28253 h 717075"/>
              <a:gd name="connsiteX7" fmla="*/ 1043581 w 1046242"/>
              <a:gd name="connsiteY7" fmla="*/ 129103 h 717075"/>
              <a:gd name="connsiteX8" fmla="*/ 1046242 w 1046242"/>
              <a:gd name="connsiteY8" fmla="*/ 711703 h 717075"/>
              <a:gd name="connsiteX9" fmla="*/ 0 w 1046242"/>
              <a:gd name="connsiteY9" fmla="*/ 717075 h 717075"/>
              <a:gd name="connsiteX10" fmla="*/ 124 w 1046242"/>
              <a:gd name="connsiteY10" fmla="*/ 145364 h 717075"/>
              <a:gd name="connsiteX11" fmla="*/ 69547 w 1046242"/>
              <a:gd name="connsiteY11" fmla="*/ 162982 h 717075"/>
              <a:gd name="connsiteX12" fmla="*/ 171166 w 1046242"/>
              <a:gd name="connsiteY12" fmla="*/ 89894 h 717075"/>
              <a:gd name="connsiteX13" fmla="*/ 287739 w 1046242"/>
              <a:gd name="connsiteY13" fmla="*/ 6733 h 717075"/>
              <a:gd name="connsiteX14" fmla="*/ 422333 w 1046242"/>
              <a:gd name="connsiteY14" fmla="*/ 64082 h 717075"/>
              <a:gd name="connsiteX0" fmla="*/ 422333 w 1046242"/>
              <a:gd name="connsiteY0" fmla="*/ 64082 h 717075"/>
              <a:gd name="connsiteX1" fmla="*/ 428314 w 1046242"/>
              <a:gd name="connsiteY1" fmla="*/ 205551 h 717075"/>
              <a:gd name="connsiteX2" fmla="*/ 577281 w 1046242"/>
              <a:gd name="connsiteY2" fmla="*/ 248499 h 717075"/>
              <a:gd name="connsiteX3" fmla="*/ 659617 w 1046242"/>
              <a:gd name="connsiteY3" fmla="*/ 216267 h 717075"/>
              <a:gd name="connsiteX4" fmla="*/ 698824 w 1046242"/>
              <a:gd name="connsiteY4" fmla="*/ 154491 h 717075"/>
              <a:gd name="connsiteX5" fmla="*/ 687855 w 1046242"/>
              <a:gd name="connsiteY5" fmla="*/ 22745 h 717075"/>
              <a:gd name="connsiteX6" fmla="*/ 865457 w 1046242"/>
              <a:gd name="connsiteY6" fmla="*/ 28253 h 717075"/>
              <a:gd name="connsiteX7" fmla="*/ 1043581 w 1046242"/>
              <a:gd name="connsiteY7" fmla="*/ 129103 h 717075"/>
              <a:gd name="connsiteX8" fmla="*/ 1046242 w 1046242"/>
              <a:gd name="connsiteY8" fmla="*/ 711703 h 717075"/>
              <a:gd name="connsiteX9" fmla="*/ 0 w 1046242"/>
              <a:gd name="connsiteY9" fmla="*/ 717075 h 717075"/>
              <a:gd name="connsiteX10" fmla="*/ 124 w 1046242"/>
              <a:gd name="connsiteY10" fmla="*/ 145364 h 717075"/>
              <a:gd name="connsiteX11" fmla="*/ 69547 w 1046242"/>
              <a:gd name="connsiteY11" fmla="*/ 162982 h 717075"/>
              <a:gd name="connsiteX12" fmla="*/ 171166 w 1046242"/>
              <a:gd name="connsiteY12" fmla="*/ 89894 h 717075"/>
              <a:gd name="connsiteX13" fmla="*/ 287739 w 1046242"/>
              <a:gd name="connsiteY13" fmla="*/ 6733 h 717075"/>
              <a:gd name="connsiteX14" fmla="*/ 422333 w 1046242"/>
              <a:gd name="connsiteY14" fmla="*/ 64082 h 717075"/>
              <a:gd name="connsiteX0" fmla="*/ 422333 w 1046242"/>
              <a:gd name="connsiteY0" fmla="*/ 64082 h 717075"/>
              <a:gd name="connsiteX1" fmla="*/ 428314 w 1046242"/>
              <a:gd name="connsiteY1" fmla="*/ 205551 h 717075"/>
              <a:gd name="connsiteX2" fmla="*/ 577281 w 1046242"/>
              <a:gd name="connsiteY2" fmla="*/ 248499 h 717075"/>
              <a:gd name="connsiteX3" fmla="*/ 659617 w 1046242"/>
              <a:gd name="connsiteY3" fmla="*/ 216267 h 717075"/>
              <a:gd name="connsiteX4" fmla="*/ 698824 w 1046242"/>
              <a:gd name="connsiteY4" fmla="*/ 154491 h 717075"/>
              <a:gd name="connsiteX5" fmla="*/ 687855 w 1046242"/>
              <a:gd name="connsiteY5" fmla="*/ 22745 h 717075"/>
              <a:gd name="connsiteX6" fmla="*/ 865457 w 1046242"/>
              <a:gd name="connsiteY6" fmla="*/ 28253 h 717075"/>
              <a:gd name="connsiteX7" fmla="*/ 1043581 w 1046242"/>
              <a:gd name="connsiteY7" fmla="*/ 129103 h 717075"/>
              <a:gd name="connsiteX8" fmla="*/ 1046242 w 1046242"/>
              <a:gd name="connsiteY8" fmla="*/ 711703 h 717075"/>
              <a:gd name="connsiteX9" fmla="*/ 0 w 1046242"/>
              <a:gd name="connsiteY9" fmla="*/ 717075 h 717075"/>
              <a:gd name="connsiteX10" fmla="*/ 124 w 1046242"/>
              <a:gd name="connsiteY10" fmla="*/ 145364 h 717075"/>
              <a:gd name="connsiteX11" fmla="*/ 69547 w 1046242"/>
              <a:gd name="connsiteY11" fmla="*/ 162982 h 717075"/>
              <a:gd name="connsiteX12" fmla="*/ 171166 w 1046242"/>
              <a:gd name="connsiteY12" fmla="*/ 89894 h 717075"/>
              <a:gd name="connsiteX13" fmla="*/ 287739 w 1046242"/>
              <a:gd name="connsiteY13" fmla="*/ 6733 h 717075"/>
              <a:gd name="connsiteX14" fmla="*/ 422333 w 1046242"/>
              <a:gd name="connsiteY14" fmla="*/ 64082 h 717075"/>
              <a:gd name="connsiteX0" fmla="*/ 422333 w 1046242"/>
              <a:gd name="connsiteY0" fmla="*/ 64082 h 717075"/>
              <a:gd name="connsiteX1" fmla="*/ 428314 w 1046242"/>
              <a:gd name="connsiteY1" fmla="*/ 205551 h 717075"/>
              <a:gd name="connsiteX2" fmla="*/ 577281 w 1046242"/>
              <a:gd name="connsiteY2" fmla="*/ 248499 h 717075"/>
              <a:gd name="connsiteX3" fmla="*/ 659617 w 1046242"/>
              <a:gd name="connsiteY3" fmla="*/ 216267 h 717075"/>
              <a:gd name="connsiteX4" fmla="*/ 698824 w 1046242"/>
              <a:gd name="connsiteY4" fmla="*/ 154491 h 717075"/>
              <a:gd name="connsiteX5" fmla="*/ 687855 w 1046242"/>
              <a:gd name="connsiteY5" fmla="*/ 22745 h 717075"/>
              <a:gd name="connsiteX6" fmla="*/ 865457 w 1046242"/>
              <a:gd name="connsiteY6" fmla="*/ 28253 h 717075"/>
              <a:gd name="connsiteX7" fmla="*/ 1043581 w 1046242"/>
              <a:gd name="connsiteY7" fmla="*/ 129103 h 717075"/>
              <a:gd name="connsiteX8" fmla="*/ 1046242 w 1046242"/>
              <a:gd name="connsiteY8" fmla="*/ 711703 h 717075"/>
              <a:gd name="connsiteX9" fmla="*/ 0 w 1046242"/>
              <a:gd name="connsiteY9" fmla="*/ 717075 h 717075"/>
              <a:gd name="connsiteX10" fmla="*/ 124 w 1046242"/>
              <a:gd name="connsiteY10" fmla="*/ 145364 h 717075"/>
              <a:gd name="connsiteX11" fmla="*/ 75428 w 1046242"/>
              <a:gd name="connsiteY11" fmla="*/ 157610 h 717075"/>
              <a:gd name="connsiteX12" fmla="*/ 171166 w 1046242"/>
              <a:gd name="connsiteY12" fmla="*/ 89894 h 717075"/>
              <a:gd name="connsiteX13" fmla="*/ 287739 w 1046242"/>
              <a:gd name="connsiteY13" fmla="*/ 6733 h 717075"/>
              <a:gd name="connsiteX14" fmla="*/ 422333 w 1046242"/>
              <a:gd name="connsiteY14" fmla="*/ 64082 h 717075"/>
              <a:gd name="connsiteX0" fmla="*/ 422333 w 1046242"/>
              <a:gd name="connsiteY0" fmla="*/ 74304 h 727297"/>
              <a:gd name="connsiteX1" fmla="*/ 428314 w 1046242"/>
              <a:gd name="connsiteY1" fmla="*/ 215773 h 727297"/>
              <a:gd name="connsiteX2" fmla="*/ 577281 w 1046242"/>
              <a:gd name="connsiteY2" fmla="*/ 258721 h 727297"/>
              <a:gd name="connsiteX3" fmla="*/ 659617 w 1046242"/>
              <a:gd name="connsiteY3" fmla="*/ 226489 h 727297"/>
              <a:gd name="connsiteX4" fmla="*/ 698824 w 1046242"/>
              <a:gd name="connsiteY4" fmla="*/ 164713 h 727297"/>
              <a:gd name="connsiteX5" fmla="*/ 687855 w 1046242"/>
              <a:gd name="connsiteY5" fmla="*/ 32967 h 727297"/>
              <a:gd name="connsiteX6" fmla="*/ 865457 w 1046242"/>
              <a:gd name="connsiteY6" fmla="*/ 38475 h 727297"/>
              <a:gd name="connsiteX7" fmla="*/ 1043581 w 1046242"/>
              <a:gd name="connsiteY7" fmla="*/ 139325 h 727297"/>
              <a:gd name="connsiteX8" fmla="*/ 1046242 w 1046242"/>
              <a:gd name="connsiteY8" fmla="*/ 721925 h 727297"/>
              <a:gd name="connsiteX9" fmla="*/ 0 w 1046242"/>
              <a:gd name="connsiteY9" fmla="*/ 727297 h 727297"/>
              <a:gd name="connsiteX10" fmla="*/ 124 w 1046242"/>
              <a:gd name="connsiteY10" fmla="*/ 155586 h 727297"/>
              <a:gd name="connsiteX11" fmla="*/ 75428 w 1046242"/>
              <a:gd name="connsiteY11" fmla="*/ 167832 h 727297"/>
              <a:gd name="connsiteX12" fmla="*/ 171166 w 1046242"/>
              <a:gd name="connsiteY12" fmla="*/ 100116 h 727297"/>
              <a:gd name="connsiteX13" fmla="*/ 275977 w 1046242"/>
              <a:gd name="connsiteY13" fmla="*/ 3525 h 727297"/>
              <a:gd name="connsiteX14" fmla="*/ 422333 w 1046242"/>
              <a:gd name="connsiteY14" fmla="*/ 74304 h 727297"/>
              <a:gd name="connsiteX0" fmla="*/ 412531 w 1046242"/>
              <a:gd name="connsiteY0" fmla="*/ 43889 h 726427"/>
              <a:gd name="connsiteX1" fmla="*/ 428314 w 1046242"/>
              <a:gd name="connsiteY1" fmla="*/ 214903 h 726427"/>
              <a:gd name="connsiteX2" fmla="*/ 577281 w 1046242"/>
              <a:gd name="connsiteY2" fmla="*/ 257851 h 726427"/>
              <a:gd name="connsiteX3" fmla="*/ 659617 w 1046242"/>
              <a:gd name="connsiteY3" fmla="*/ 225619 h 726427"/>
              <a:gd name="connsiteX4" fmla="*/ 698824 w 1046242"/>
              <a:gd name="connsiteY4" fmla="*/ 163843 h 726427"/>
              <a:gd name="connsiteX5" fmla="*/ 687855 w 1046242"/>
              <a:gd name="connsiteY5" fmla="*/ 32097 h 726427"/>
              <a:gd name="connsiteX6" fmla="*/ 865457 w 1046242"/>
              <a:gd name="connsiteY6" fmla="*/ 37605 h 726427"/>
              <a:gd name="connsiteX7" fmla="*/ 1043581 w 1046242"/>
              <a:gd name="connsiteY7" fmla="*/ 138455 h 726427"/>
              <a:gd name="connsiteX8" fmla="*/ 1046242 w 1046242"/>
              <a:gd name="connsiteY8" fmla="*/ 721055 h 726427"/>
              <a:gd name="connsiteX9" fmla="*/ 0 w 1046242"/>
              <a:gd name="connsiteY9" fmla="*/ 726427 h 726427"/>
              <a:gd name="connsiteX10" fmla="*/ 124 w 1046242"/>
              <a:gd name="connsiteY10" fmla="*/ 154716 h 726427"/>
              <a:gd name="connsiteX11" fmla="*/ 75428 w 1046242"/>
              <a:gd name="connsiteY11" fmla="*/ 166962 h 726427"/>
              <a:gd name="connsiteX12" fmla="*/ 171166 w 1046242"/>
              <a:gd name="connsiteY12" fmla="*/ 99246 h 726427"/>
              <a:gd name="connsiteX13" fmla="*/ 275977 w 1046242"/>
              <a:gd name="connsiteY13" fmla="*/ 2655 h 726427"/>
              <a:gd name="connsiteX14" fmla="*/ 412531 w 1046242"/>
              <a:gd name="connsiteY14" fmla="*/ 43889 h 726427"/>
              <a:gd name="connsiteX0" fmla="*/ 412531 w 1046242"/>
              <a:gd name="connsiteY0" fmla="*/ 48875 h 731413"/>
              <a:gd name="connsiteX1" fmla="*/ 428314 w 1046242"/>
              <a:gd name="connsiteY1" fmla="*/ 219889 h 731413"/>
              <a:gd name="connsiteX2" fmla="*/ 577281 w 1046242"/>
              <a:gd name="connsiteY2" fmla="*/ 262837 h 731413"/>
              <a:gd name="connsiteX3" fmla="*/ 659617 w 1046242"/>
              <a:gd name="connsiteY3" fmla="*/ 230605 h 731413"/>
              <a:gd name="connsiteX4" fmla="*/ 698824 w 1046242"/>
              <a:gd name="connsiteY4" fmla="*/ 168829 h 731413"/>
              <a:gd name="connsiteX5" fmla="*/ 687855 w 1046242"/>
              <a:gd name="connsiteY5" fmla="*/ 37083 h 731413"/>
              <a:gd name="connsiteX6" fmla="*/ 865457 w 1046242"/>
              <a:gd name="connsiteY6" fmla="*/ 42591 h 731413"/>
              <a:gd name="connsiteX7" fmla="*/ 1043581 w 1046242"/>
              <a:gd name="connsiteY7" fmla="*/ 143441 h 731413"/>
              <a:gd name="connsiteX8" fmla="*/ 1046242 w 1046242"/>
              <a:gd name="connsiteY8" fmla="*/ 726041 h 731413"/>
              <a:gd name="connsiteX9" fmla="*/ 0 w 1046242"/>
              <a:gd name="connsiteY9" fmla="*/ 731413 h 731413"/>
              <a:gd name="connsiteX10" fmla="*/ 124 w 1046242"/>
              <a:gd name="connsiteY10" fmla="*/ 159702 h 731413"/>
              <a:gd name="connsiteX11" fmla="*/ 75428 w 1046242"/>
              <a:gd name="connsiteY11" fmla="*/ 171948 h 731413"/>
              <a:gd name="connsiteX12" fmla="*/ 171166 w 1046242"/>
              <a:gd name="connsiteY12" fmla="*/ 104232 h 731413"/>
              <a:gd name="connsiteX13" fmla="*/ 305383 w 1046242"/>
              <a:gd name="connsiteY13" fmla="*/ 2269 h 731413"/>
              <a:gd name="connsiteX14" fmla="*/ 412531 w 1046242"/>
              <a:gd name="connsiteY14" fmla="*/ 48875 h 731413"/>
              <a:gd name="connsiteX0" fmla="*/ 412531 w 1046242"/>
              <a:gd name="connsiteY0" fmla="*/ 46876 h 729414"/>
              <a:gd name="connsiteX1" fmla="*/ 428314 w 1046242"/>
              <a:gd name="connsiteY1" fmla="*/ 217890 h 729414"/>
              <a:gd name="connsiteX2" fmla="*/ 577281 w 1046242"/>
              <a:gd name="connsiteY2" fmla="*/ 260838 h 729414"/>
              <a:gd name="connsiteX3" fmla="*/ 659617 w 1046242"/>
              <a:gd name="connsiteY3" fmla="*/ 228606 h 729414"/>
              <a:gd name="connsiteX4" fmla="*/ 698824 w 1046242"/>
              <a:gd name="connsiteY4" fmla="*/ 166830 h 729414"/>
              <a:gd name="connsiteX5" fmla="*/ 687855 w 1046242"/>
              <a:gd name="connsiteY5" fmla="*/ 35084 h 729414"/>
              <a:gd name="connsiteX6" fmla="*/ 865457 w 1046242"/>
              <a:gd name="connsiteY6" fmla="*/ 40592 h 729414"/>
              <a:gd name="connsiteX7" fmla="*/ 1043581 w 1046242"/>
              <a:gd name="connsiteY7" fmla="*/ 141442 h 729414"/>
              <a:gd name="connsiteX8" fmla="*/ 1046242 w 1046242"/>
              <a:gd name="connsiteY8" fmla="*/ 724042 h 729414"/>
              <a:gd name="connsiteX9" fmla="*/ 0 w 1046242"/>
              <a:gd name="connsiteY9" fmla="*/ 729414 h 729414"/>
              <a:gd name="connsiteX10" fmla="*/ 124 w 1046242"/>
              <a:gd name="connsiteY10" fmla="*/ 157703 h 729414"/>
              <a:gd name="connsiteX11" fmla="*/ 75428 w 1046242"/>
              <a:gd name="connsiteY11" fmla="*/ 169949 h 729414"/>
              <a:gd name="connsiteX12" fmla="*/ 228017 w 1046242"/>
              <a:gd name="connsiteY12" fmla="*/ 35085 h 729414"/>
              <a:gd name="connsiteX13" fmla="*/ 305383 w 1046242"/>
              <a:gd name="connsiteY13" fmla="*/ 270 h 729414"/>
              <a:gd name="connsiteX14" fmla="*/ 412531 w 1046242"/>
              <a:gd name="connsiteY14" fmla="*/ 46876 h 729414"/>
              <a:gd name="connsiteX0" fmla="*/ 412531 w 1046242"/>
              <a:gd name="connsiteY0" fmla="*/ 46819 h 729357"/>
              <a:gd name="connsiteX1" fmla="*/ 428314 w 1046242"/>
              <a:gd name="connsiteY1" fmla="*/ 217833 h 729357"/>
              <a:gd name="connsiteX2" fmla="*/ 577281 w 1046242"/>
              <a:gd name="connsiteY2" fmla="*/ 260781 h 729357"/>
              <a:gd name="connsiteX3" fmla="*/ 659617 w 1046242"/>
              <a:gd name="connsiteY3" fmla="*/ 228549 h 729357"/>
              <a:gd name="connsiteX4" fmla="*/ 698824 w 1046242"/>
              <a:gd name="connsiteY4" fmla="*/ 166773 h 729357"/>
              <a:gd name="connsiteX5" fmla="*/ 687855 w 1046242"/>
              <a:gd name="connsiteY5" fmla="*/ 35027 h 729357"/>
              <a:gd name="connsiteX6" fmla="*/ 865457 w 1046242"/>
              <a:gd name="connsiteY6" fmla="*/ 40535 h 729357"/>
              <a:gd name="connsiteX7" fmla="*/ 1043581 w 1046242"/>
              <a:gd name="connsiteY7" fmla="*/ 141385 h 729357"/>
              <a:gd name="connsiteX8" fmla="*/ 1046242 w 1046242"/>
              <a:gd name="connsiteY8" fmla="*/ 723985 h 729357"/>
              <a:gd name="connsiteX9" fmla="*/ 0 w 1046242"/>
              <a:gd name="connsiteY9" fmla="*/ 729357 h 729357"/>
              <a:gd name="connsiteX10" fmla="*/ 124 w 1046242"/>
              <a:gd name="connsiteY10" fmla="*/ 157646 h 729357"/>
              <a:gd name="connsiteX11" fmla="*/ 100913 w 1046242"/>
              <a:gd name="connsiteY11" fmla="*/ 151091 h 729357"/>
              <a:gd name="connsiteX12" fmla="*/ 228017 w 1046242"/>
              <a:gd name="connsiteY12" fmla="*/ 35028 h 729357"/>
              <a:gd name="connsiteX13" fmla="*/ 305383 w 1046242"/>
              <a:gd name="connsiteY13" fmla="*/ 213 h 729357"/>
              <a:gd name="connsiteX14" fmla="*/ 412531 w 1046242"/>
              <a:gd name="connsiteY14" fmla="*/ 46819 h 729357"/>
              <a:gd name="connsiteX0" fmla="*/ 412531 w 1046242"/>
              <a:gd name="connsiteY0" fmla="*/ 46819 h 729357"/>
              <a:gd name="connsiteX1" fmla="*/ 428314 w 1046242"/>
              <a:gd name="connsiteY1" fmla="*/ 217833 h 729357"/>
              <a:gd name="connsiteX2" fmla="*/ 577281 w 1046242"/>
              <a:gd name="connsiteY2" fmla="*/ 260781 h 729357"/>
              <a:gd name="connsiteX3" fmla="*/ 659617 w 1046242"/>
              <a:gd name="connsiteY3" fmla="*/ 228549 h 729357"/>
              <a:gd name="connsiteX4" fmla="*/ 698824 w 1046242"/>
              <a:gd name="connsiteY4" fmla="*/ 166773 h 729357"/>
              <a:gd name="connsiteX5" fmla="*/ 691776 w 1046242"/>
              <a:gd name="connsiteY5" fmla="*/ 24283 h 729357"/>
              <a:gd name="connsiteX6" fmla="*/ 865457 w 1046242"/>
              <a:gd name="connsiteY6" fmla="*/ 40535 h 729357"/>
              <a:gd name="connsiteX7" fmla="*/ 1043581 w 1046242"/>
              <a:gd name="connsiteY7" fmla="*/ 141385 h 729357"/>
              <a:gd name="connsiteX8" fmla="*/ 1046242 w 1046242"/>
              <a:gd name="connsiteY8" fmla="*/ 723985 h 729357"/>
              <a:gd name="connsiteX9" fmla="*/ 0 w 1046242"/>
              <a:gd name="connsiteY9" fmla="*/ 729357 h 729357"/>
              <a:gd name="connsiteX10" fmla="*/ 124 w 1046242"/>
              <a:gd name="connsiteY10" fmla="*/ 157646 h 729357"/>
              <a:gd name="connsiteX11" fmla="*/ 100913 w 1046242"/>
              <a:gd name="connsiteY11" fmla="*/ 151091 h 729357"/>
              <a:gd name="connsiteX12" fmla="*/ 228017 w 1046242"/>
              <a:gd name="connsiteY12" fmla="*/ 35028 h 729357"/>
              <a:gd name="connsiteX13" fmla="*/ 305383 w 1046242"/>
              <a:gd name="connsiteY13" fmla="*/ 213 h 729357"/>
              <a:gd name="connsiteX14" fmla="*/ 412531 w 1046242"/>
              <a:gd name="connsiteY14" fmla="*/ 46819 h 729357"/>
              <a:gd name="connsiteX0" fmla="*/ 412531 w 1046242"/>
              <a:gd name="connsiteY0" fmla="*/ 46819 h 729357"/>
              <a:gd name="connsiteX1" fmla="*/ 428314 w 1046242"/>
              <a:gd name="connsiteY1" fmla="*/ 217833 h 729357"/>
              <a:gd name="connsiteX2" fmla="*/ 577281 w 1046242"/>
              <a:gd name="connsiteY2" fmla="*/ 260781 h 729357"/>
              <a:gd name="connsiteX3" fmla="*/ 659617 w 1046242"/>
              <a:gd name="connsiteY3" fmla="*/ 228549 h 729357"/>
              <a:gd name="connsiteX4" fmla="*/ 698824 w 1046242"/>
              <a:gd name="connsiteY4" fmla="*/ 166773 h 729357"/>
              <a:gd name="connsiteX5" fmla="*/ 691776 w 1046242"/>
              <a:gd name="connsiteY5" fmla="*/ 24283 h 729357"/>
              <a:gd name="connsiteX6" fmla="*/ 865457 w 1046242"/>
              <a:gd name="connsiteY6" fmla="*/ 40535 h 729357"/>
              <a:gd name="connsiteX7" fmla="*/ 1043581 w 1046242"/>
              <a:gd name="connsiteY7" fmla="*/ 141385 h 729357"/>
              <a:gd name="connsiteX8" fmla="*/ 1046242 w 1046242"/>
              <a:gd name="connsiteY8" fmla="*/ 723985 h 729357"/>
              <a:gd name="connsiteX9" fmla="*/ 0 w 1046242"/>
              <a:gd name="connsiteY9" fmla="*/ 729357 h 729357"/>
              <a:gd name="connsiteX10" fmla="*/ 124 w 1046242"/>
              <a:gd name="connsiteY10" fmla="*/ 157646 h 729357"/>
              <a:gd name="connsiteX11" fmla="*/ 100913 w 1046242"/>
              <a:gd name="connsiteY11" fmla="*/ 151091 h 729357"/>
              <a:gd name="connsiteX12" fmla="*/ 228017 w 1046242"/>
              <a:gd name="connsiteY12" fmla="*/ 35028 h 729357"/>
              <a:gd name="connsiteX13" fmla="*/ 305383 w 1046242"/>
              <a:gd name="connsiteY13" fmla="*/ 213 h 729357"/>
              <a:gd name="connsiteX14" fmla="*/ 412531 w 1046242"/>
              <a:gd name="connsiteY14" fmla="*/ 46819 h 729357"/>
              <a:gd name="connsiteX0" fmla="*/ 412531 w 1046242"/>
              <a:gd name="connsiteY0" fmla="*/ 46819 h 729357"/>
              <a:gd name="connsiteX1" fmla="*/ 428314 w 1046242"/>
              <a:gd name="connsiteY1" fmla="*/ 217833 h 729357"/>
              <a:gd name="connsiteX2" fmla="*/ 577281 w 1046242"/>
              <a:gd name="connsiteY2" fmla="*/ 260781 h 729357"/>
              <a:gd name="connsiteX3" fmla="*/ 659617 w 1046242"/>
              <a:gd name="connsiteY3" fmla="*/ 228549 h 729357"/>
              <a:gd name="connsiteX4" fmla="*/ 698824 w 1046242"/>
              <a:gd name="connsiteY4" fmla="*/ 166773 h 729357"/>
              <a:gd name="connsiteX5" fmla="*/ 691776 w 1046242"/>
              <a:gd name="connsiteY5" fmla="*/ 24283 h 729357"/>
              <a:gd name="connsiteX6" fmla="*/ 890942 w 1046242"/>
              <a:gd name="connsiteY6" fmla="*/ 45907 h 729357"/>
              <a:gd name="connsiteX7" fmla="*/ 1043581 w 1046242"/>
              <a:gd name="connsiteY7" fmla="*/ 141385 h 729357"/>
              <a:gd name="connsiteX8" fmla="*/ 1046242 w 1046242"/>
              <a:gd name="connsiteY8" fmla="*/ 723985 h 729357"/>
              <a:gd name="connsiteX9" fmla="*/ 0 w 1046242"/>
              <a:gd name="connsiteY9" fmla="*/ 729357 h 729357"/>
              <a:gd name="connsiteX10" fmla="*/ 124 w 1046242"/>
              <a:gd name="connsiteY10" fmla="*/ 157646 h 729357"/>
              <a:gd name="connsiteX11" fmla="*/ 100913 w 1046242"/>
              <a:gd name="connsiteY11" fmla="*/ 151091 h 729357"/>
              <a:gd name="connsiteX12" fmla="*/ 228017 w 1046242"/>
              <a:gd name="connsiteY12" fmla="*/ 35028 h 729357"/>
              <a:gd name="connsiteX13" fmla="*/ 305383 w 1046242"/>
              <a:gd name="connsiteY13" fmla="*/ 213 h 729357"/>
              <a:gd name="connsiteX14" fmla="*/ 412531 w 1046242"/>
              <a:gd name="connsiteY14" fmla="*/ 46819 h 729357"/>
              <a:gd name="connsiteX0" fmla="*/ 412531 w 1046242"/>
              <a:gd name="connsiteY0" fmla="*/ 46819 h 729357"/>
              <a:gd name="connsiteX1" fmla="*/ 428314 w 1046242"/>
              <a:gd name="connsiteY1" fmla="*/ 217833 h 729357"/>
              <a:gd name="connsiteX2" fmla="*/ 577281 w 1046242"/>
              <a:gd name="connsiteY2" fmla="*/ 260781 h 729357"/>
              <a:gd name="connsiteX3" fmla="*/ 659617 w 1046242"/>
              <a:gd name="connsiteY3" fmla="*/ 228549 h 729357"/>
              <a:gd name="connsiteX4" fmla="*/ 698824 w 1046242"/>
              <a:gd name="connsiteY4" fmla="*/ 166773 h 729357"/>
              <a:gd name="connsiteX5" fmla="*/ 691776 w 1046242"/>
              <a:gd name="connsiteY5" fmla="*/ 24283 h 729357"/>
              <a:gd name="connsiteX6" fmla="*/ 890942 w 1046242"/>
              <a:gd name="connsiteY6" fmla="*/ 45907 h 729357"/>
              <a:gd name="connsiteX7" fmla="*/ 1043581 w 1046242"/>
              <a:gd name="connsiteY7" fmla="*/ 141385 h 729357"/>
              <a:gd name="connsiteX8" fmla="*/ 1046242 w 1046242"/>
              <a:gd name="connsiteY8" fmla="*/ 723985 h 729357"/>
              <a:gd name="connsiteX9" fmla="*/ 0 w 1046242"/>
              <a:gd name="connsiteY9" fmla="*/ 729357 h 729357"/>
              <a:gd name="connsiteX10" fmla="*/ 124 w 1046242"/>
              <a:gd name="connsiteY10" fmla="*/ 157646 h 729357"/>
              <a:gd name="connsiteX11" fmla="*/ 100913 w 1046242"/>
              <a:gd name="connsiteY11" fmla="*/ 151091 h 729357"/>
              <a:gd name="connsiteX12" fmla="*/ 228017 w 1046242"/>
              <a:gd name="connsiteY12" fmla="*/ 35028 h 729357"/>
              <a:gd name="connsiteX13" fmla="*/ 305383 w 1046242"/>
              <a:gd name="connsiteY13" fmla="*/ 213 h 729357"/>
              <a:gd name="connsiteX14" fmla="*/ 412531 w 1046242"/>
              <a:gd name="connsiteY14" fmla="*/ 46819 h 729357"/>
              <a:gd name="connsiteX0" fmla="*/ 412531 w 1046242"/>
              <a:gd name="connsiteY0" fmla="*/ 46819 h 729357"/>
              <a:gd name="connsiteX1" fmla="*/ 428314 w 1046242"/>
              <a:gd name="connsiteY1" fmla="*/ 217833 h 729357"/>
              <a:gd name="connsiteX2" fmla="*/ 577281 w 1046242"/>
              <a:gd name="connsiteY2" fmla="*/ 260781 h 729357"/>
              <a:gd name="connsiteX3" fmla="*/ 659617 w 1046242"/>
              <a:gd name="connsiteY3" fmla="*/ 228549 h 729357"/>
              <a:gd name="connsiteX4" fmla="*/ 698824 w 1046242"/>
              <a:gd name="connsiteY4" fmla="*/ 166773 h 729357"/>
              <a:gd name="connsiteX5" fmla="*/ 691776 w 1046242"/>
              <a:gd name="connsiteY5" fmla="*/ 24283 h 729357"/>
              <a:gd name="connsiteX6" fmla="*/ 890942 w 1046242"/>
              <a:gd name="connsiteY6" fmla="*/ 45907 h 729357"/>
              <a:gd name="connsiteX7" fmla="*/ 1043581 w 1046242"/>
              <a:gd name="connsiteY7" fmla="*/ 141385 h 729357"/>
              <a:gd name="connsiteX8" fmla="*/ 1046242 w 1046242"/>
              <a:gd name="connsiteY8" fmla="*/ 723985 h 729357"/>
              <a:gd name="connsiteX9" fmla="*/ 0 w 1046242"/>
              <a:gd name="connsiteY9" fmla="*/ 729357 h 729357"/>
              <a:gd name="connsiteX10" fmla="*/ 124 w 1046242"/>
              <a:gd name="connsiteY10" fmla="*/ 157646 h 729357"/>
              <a:gd name="connsiteX11" fmla="*/ 100913 w 1046242"/>
              <a:gd name="connsiteY11" fmla="*/ 151091 h 729357"/>
              <a:gd name="connsiteX12" fmla="*/ 228017 w 1046242"/>
              <a:gd name="connsiteY12" fmla="*/ 35028 h 729357"/>
              <a:gd name="connsiteX13" fmla="*/ 305383 w 1046242"/>
              <a:gd name="connsiteY13" fmla="*/ 213 h 729357"/>
              <a:gd name="connsiteX14" fmla="*/ 412531 w 1046242"/>
              <a:gd name="connsiteY14" fmla="*/ 46819 h 729357"/>
              <a:gd name="connsiteX0" fmla="*/ 412531 w 1046242"/>
              <a:gd name="connsiteY0" fmla="*/ 46819 h 729357"/>
              <a:gd name="connsiteX1" fmla="*/ 428314 w 1046242"/>
              <a:gd name="connsiteY1" fmla="*/ 217833 h 729357"/>
              <a:gd name="connsiteX2" fmla="*/ 577281 w 1046242"/>
              <a:gd name="connsiteY2" fmla="*/ 260781 h 729357"/>
              <a:gd name="connsiteX3" fmla="*/ 659617 w 1046242"/>
              <a:gd name="connsiteY3" fmla="*/ 228549 h 729357"/>
              <a:gd name="connsiteX4" fmla="*/ 698824 w 1046242"/>
              <a:gd name="connsiteY4" fmla="*/ 166773 h 729357"/>
              <a:gd name="connsiteX5" fmla="*/ 691776 w 1046242"/>
              <a:gd name="connsiteY5" fmla="*/ 24283 h 729357"/>
              <a:gd name="connsiteX6" fmla="*/ 890942 w 1046242"/>
              <a:gd name="connsiteY6" fmla="*/ 45907 h 729357"/>
              <a:gd name="connsiteX7" fmla="*/ 1043581 w 1046242"/>
              <a:gd name="connsiteY7" fmla="*/ 141385 h 729357"/>
              <a:gd name="connsiteX8" fmla="*/ 1046242 w 1046242"/>
              <a:gd name="connsiteY8" fmla="*/ 723985 h 729357"/>
              <a:gd name="connsiteX9" fmla="*/ 0 w 1046242"/>
              <a:gd name="connsiteY9" fmla="*/ 729357 h 729357"/>
              <a:gd name="connsiteX10" fmla="*/ 124 w 1046242"/>
              <a:gd name="connsiteY10" fmla="*/ 157646 h 729357"/>
              <a:gd name="connsiteX11" fmla="*/ 100913 w 1046242"/>
              <a:gd name="connsiteY11" fmla="*/ 151091 h 729357"/>
              <a:gd name="connsiteX12" fmla="*/ 228017 w 1046242"/>
              <a:gd name="connsiteY12" fmla="*/ 35028 h 729357"/>
              <a:gd name="connsiteX13" fmla="*/ 305383 w 1046242"/>
              <a:gd name="connsiteY13" fmla="*/ 213 h 729357"/>
              <a:gd name="connsiteX14" fmla="*/ 412531 w 1046242"/>
              <a:gd name="connsiteY14" fmla="*/ 46819 h 729357"/>
              <a:gd name="connsiteX0" fmla="*/ 412531 w 1046242"/>
              <a:gd name="connsiteY0" fmla="*/ 46819 h 729357"/>
              <a:gd name="connsiteX1" fmla="*/ 428314 w 1046242"/>
              <a:gd name="connsiteY1" fmla="*/ 217833 h 729357"/>
              <a:gd name="connsiteX2" fmla="*/ 577281 w 1046242"/>
              <a:gd name="connsiteY2" fmla="*/ 260781 h 729357"/>
              <a:gd name="connsiteX3" fmla="*/ 659617 w 1046242"/>
              <a:gd name="connsiteY3" fmla="*/ 228549 h 729357"/>
              <a:gd name="connsiteX4" fmla="*/ 698824 w 1046242"/>
              <a:gd name="connsiteY4" fmla="*/ 166773 h 729357"/>
              <a:gd name="connsiteX5" fmla="*/ 691776 w 1046242"/>
              <a:gd name="connsiteY5" fmla="*/ 24283 h 729357"/>
              <a:gd name="connsiteX6" fmla="*/ 890942 w 1046242"/>
              <a:gd name="connsiteY6" fmla="*/ 45907 h 729357"/>
              <a:gd name="connsiteX7" fmla="*/ 1043581 w 1046242"/>
              <a:gd name="connsiteY7" fmla="*/ 141385 h 729357"/>
              <a:gd name="connsiteX8" fmla="*/ 1046242 w 1046242"/>
              <a:gd name="connsiteY8" fmla="*/ 723985 h 729357"/>
              <a:gd name="connsiteX9" fmla="*/ 0 w 1046242"/>
              <a:gd name="connsiteY9" fmla="*/ 729357 h 729357"/>
              <a:gd name="connsiteX10" fmla="*/ 124 w 1046242"/>
              <a:gd name="connsiteY10" fmla="*/ 157646 h 729357"/>
              <a:gd name="connsiteX11" fmla="*/ 100913 w 1046242"/>
              <a:gd name="connsiteY11" fmla="*/ 151091 h 729357"/>
              <a:gd name="connsiteX12" fmla="*/ 228017 w 1046242"/>
              <a:gd name="connsiteY12" fmla="*/ 35028 h 729357"/>
              <a:gd name="connsiteX13" fmla="*/ 305383 w 1046242"/>
              <a:gd name="connsiteY13" fmla="*/ 213 h 729357"/>
              <a:gd name="connsiteX14" fmla="*/ 412531 w 1046242"/>
              <a:gd name="connsiteY14" fmla="*/ 46819 h 729357"/>
              <a:gd name="connsiteX0" fmla="*/ 412531 w 1046242"/>
              <a:gd name="connsiteY0" fmla="*/ 53487 h 736025"/>
              <a:gd name="connsiteX1" fmla="*/ 428314 w 1046242"/>
              <a:gd name="connsiteY1" fmla="*/ 224501 h 736025"/>
              <a:gd name="connsiteX2" fmla="*/ 577281 w 1046242"/>
              <a:gd name="connsiteY2" fmla="*/ 267449 h 736025"/>
              <a:gd name="connsiteX3" fmla="*/ 659617 w 1046242"/>
              <a:gd name="connsiteY3" fmla="*/ 235217 h 736025"/>
              <a:gd name="connsiteX4" fmla="*/ 698824 w 1046242"/>
              <a:gd name="connsiteY4" fmla="*/ 173441 h 736025"/>
              <a:gd name="connsiteX5" fmla="*/ 707459 w 1046242"/>
              <a:gd name="connsiteY5" fmla="*/ 17522 h 736025"/>
              <a:gd name="connsiteX6" fmla="*/ 890942 w 1046242"/>
              <a:gd name="connsiteY6" fmla="*/ 52575 h 736025"/>
              <a:gd name="connsiteX7" fmla="*/ 1043581 w 1046242"/>
              <a:gd name="connsiteY7" fmla="*/ 148053 h 736025"/>
              <a:gd name="connsiteX8" fmla="*/ 1046242 w 1046242"/>
              <a:gd name="connsiteY8" fmla="*/ 730653 h 736025"/>
              <a:gd name="connsiteX9" fmla="*/ 0 w 1046242"/>
              <a:gd name="connsiteY9" fmla="*/ 736025 h 736025"/>
              <a:gd name="connsiteX10" fmla="*/ 124 w 1046242"/>
              <a:gd name="connsiteY10" fmla="*/ 164314 h 736025"/>
              <a:gd name="connsiteX11" fmla="*/ 100913 w 1046242"/>
              <a:gd name="connsiteY11" fmla="*/ 157759 h 736025"/>
              <a:gd name="connsiteX12" fmla="*/ 228017 w 1046242"/>
              <a:gd name="connsiteY12" fmla="*/ 41696 h 736025"/>
              <a:gd name="connsiteX13" fmla="*/ 305383 w 1046242"/>
              <a:gd name="connsiteY13" fmla="*/ 6881 h 736025"/>
              <a:gd name="connsiteX14" fmla="*/ 412531 w 1046242"/>
              <a:gd name="connsiteY14" fmla="*/ 53487 h 736025"/>
              <a:gd name="connsiteX0" fmla="*/ 412531 w 1046242"/>
              <a:gd name="connsiteY0" fmla="*/ 48761 h 731299"/>
              <a:gd name="connsiteX1" fmla="*/ 428314 w 1046242"/>
              <a:gd name="connsiteY1" fmla="*/ 219775 h 731299"/>
              <a:gd name="connsiteX2" fmla="*/ 577281 w 1046242"/>
              <a:gd name="connsiteY2" fmla="*/ 262723 h 731299"/>
              <a:gd name="connsiteX3" fmla="*/ 659617 w 1046242"/>
              <a:gd name="connsiteY3" fmla="*/ 230491 h 731299"/>
              <a:gd name="connsiteX4" fmla="*/ 698824 w 1046242"/>
              <a:gd name="connsiteY4" fmla="*/ 168715 h 731299"/>
              <a:gd name="connsiteX5" fmla="*/ 707459 w 1046242"/>
              <a:gd name="connsiteY5" fmla="*/ 12796 h 731299"/>
              <a:gd name="connsiteX6" fmla="*/ 890942 w 1046242"/>
              <a:gd name="connsiteY6" fmla="*/ 47849 h 731299"/>
              <a:gd name="connsiteX7" fmla="*/ 1043581 w 1046242"/>
              <a:gd name="connsiteY7" fmla="*/ 143327 h 731299"/>
              <a:gd name="connsiteX8" fmla="*/ 1046242 w 1046242"/>
              <a:gd name="connsiteY8" fmla="*/ 725927 h 731299"/>
              <a:gd name="connsiteX9" fmla="*/ 0 w 1046242"/>
              <a:gd name="connsiteY9" fmla="*/ 731299 h 731299"/>
              <a:gd name="connsiteX10" fmla="*/ 124 w 1046242"/>
              <a:gd name="connsiteY10" fmla="*/ 159588 h 731299"/>
              <a:gd name="connsiteX11" fmla="*/ 100913 w 1046242"/>
              <a:gd name="connsiteY11" fmla="*/ 153033 h 731299"/>
              <a:gd name="connsiteX12" fmla="*/ 228017 w 1046242"/>
              <a:gd name="connsiteY12" fmla="*/ 36970 h 731299"/>
              <a:gd name="connsiteX13" fmla="*/ 305383 w 1046242"/>
              <a:gd name="connsiteY13" fmla="*/ 2155 h 731299"/>
              <a:gd name="connsiteX14" fmla="*/ 412531 w 1046242"/>
              <a:gd name="connsiteY14" fmla="*/ 48761 h 731299"/>
              <a:gd name="connsiteX0" fmla="*/ 412531 w 1046242"/>
              <a:gd name="connsiteY0" fmla="*/ 48761 h 731299"/>
              <a:gd name="connsiteX1" fmla="*/ 428314 w 1046242"/>
              <a:gd name="connsiteY1" fmla="*/ 219775 h 731299"/>
              <a:gd name="connsiteX2" fmla="*/ 577281 w 1046242"/>
              <a:gd name="connsiteY2" fmla="*/ 262723 h 731299"/>
              <a:gd name="connsiteX3" fmla="*/ 659617 w 1046242"/>
              <a:gd name="connsiteY3" fmla="*/ 230491 h 731299"/>
              <a:gd name="connsiteX4" fmla="*/ 698824 w 1046242"/>
              <a:gd name="connsiteY4" fmla="*/ 168715 h 731299"/>
              <a:gd name="connsiteX5" fmla="*/ 707459 w 1046242"/>
              <a:gd name="connsiteY5" fmla="*/ 12796 h 731299"/>
              <a:gd name="connsiteX6" fmla="*/ 890942 w 1046242"/>
              <a:gd name="connsiteY6" fmla="*/ 47849 h 731299"/>
              <a:gd name="connsiteX7" fmla="*/ 1043581 w 1046242"/>
              <a:gd name="connsiteY7" fmla="*/ 143327 h 731299"/>
              <a:gd name="connsiteX8" fmla="*/ 1046242 w 1046242"/>
              <a:gd name="connsiteY8" fmla="*/ 725927 h 731299"/>
              <a:gd name="connsiteX9" fmla="*/ 0 w 1046242"/>
              <a:gd name="connsiteY9" fmla="*/ 731299 h 731299"/>
              <a:gd name="connsiteX10" fmla="*/ 124 w 1046242"/>
              <a:gd name="connsiteY10" fmla="*/ 159588 h 731299"/>
              <a:gd name="connsiteX11" fmla="*/ 100913 w 1046242"/>
              <a:gd name="connsiteY11" fmla="*/ 153033 h 731299"/>
              <a:gd name="connsiteX12" fmla="*/ 228017 w 1046242"/>
              <a:gd name="connsiteY12" fmla="*/ 36970 h 731299"/>
              <a:gd name="connsiteX13" fmla="*/ 305383 w 1046242"/>
              <a:gd name="connsiteY13" fmla="*/ 2155 h 731299"/>
              <a:gd name="connsiteX14" fmla="*/ 412531 w 1046242"/>
              <a:gd name="connsiteY14" fmla="*/ 48761 h 731299"/>
              <a:gd name="connsiteX0" fmla="*/ 416452 w 1046242"/>
              <a:gd name="connsiteY0" fmla="*/ 51447 h 731299"/>
              <a:gd name="connsiteX1" fmla="*/ 428314 w 1046242"/>
              <a:gd name="connsiteY1" fmla="*/ 219775 h 731299"/>
              <a:gd name="connsiteX2" fmla="*/ 577281 w 1046242"/>
              <a:gd name="connsiteY2" fmla="*/ 262723 h 731299"/>
              <a:gd name="connsiteX3" fmla="*/ 659617 w 1046242"/>
              <a:gd name="connsiteY3" fmla="*/ 230491 h 731299"/>
              <a:gd name="connsiteX4" fmla="*/ 698824 w 1046242"/>
              <a:gd name="connsiteY4" fmla="*/ 168715 h 731299"/>
              <a:gd name="connsiteX5" fmla="*/ 707459 w 1046242"/>
              <a:gd name="connsiteY5" fmla="*/ 12796 h 731299"/>
              <a:gd name="connsiteX6" fmla="*/ 890942 w 1046242"/>
              <a:gd name="connsiteY6" fmla="*/ 47849 h 731299"/>
              <a:gd name="connsiteX7" fmla="*/ 1043581 w 1046242"/>
              <a:gd name="connsiteY7" fmla="*/ 143327 h 731299"/>
              <a:gd name="connsiteX8" fmla="*/ 1046242 w 1046242"/>
              <a:gd name="connsiteY8" fmla="*/ 725927 h 731299"/>
              <a:gd name="connsiteX9" fmla="*/ 0 w 1046242"/>
              <a:gd name="connsiteY9" fmla="*/ 731299 h 731299"/>
              <a:gd name="connsiteX10" fmla="*/ 124 w 1046242"/>
              <a:gd name="connsiteY10" fmla="*/ 159588 h 731299"/>
              <a:gd name="connsiteX11" fmla="*/ 100913 w 1046242"/>
              <a:gd name="connsiteY11" fmla="*/ 153033 h 731299"/>
              <a:gd name="connsiteX12" fmla="*/ 228017 w 1046242"/>
              <a:gd name="connsiteY12" fmla="*/ 36970 h 731299"/>
              <a:gd name="connsiteX13" fmla="*/ 305383 w 1046242"/>
              <a:gd name="connsiteY13" fmla="*/ 2155 h 731299"/>
              <a:gd name="connsiteX14" fmla="*/ 416452 w 1046242"/>
              <a:gd name="connsiteY14" fmla="*/ 51447 h 731299"/>
              <a:gd name="connsiteX0" fmla="*/ 416452 w 1046242"/>
              <a:gd name="connsiteY0" fmla="*/ 51447 h 731299"/>
              <a:gd name="connsiteX1" fmla="*/ 428314 w 1046242"/>
              <a:gd name="connsiteY1" fmla="*/ 219775 h 731299"/>
              <a:gd name="connsiteX2" fmla="*/ 577281 w 1046242"/>
              <a:gd name="connsiteY2" fmla="*/ 262723 h 731299"/>
              <a:gd name="connsiteX3" fmla="*/ 659617 w 1046242"/>
              <a:gd name="connsiteY3" fmla="*/ 230491 h 731299"/>
              <a:gd name="connsiteX4" fmla="*/ 698824 w 1046242"/>
              <a:gd name="connsiteY4" fmla="*/ 168715 h 731299"/>
              <a:gd name="connsiteX5" fmla="*/ 707459 w 1046242"/>
              <a:gd name="connsiteY5" fmla="*/ 12796 h 731299"/>
              <a:gd name="connsiteX6" fmla="*/ 890942 w 1046242"/>
              <a:gd name="connsiteY6" fmla="*/ 47849 h 731299"/>
              <a:gd name="connsiteX7" fmla="*/ 1043581 w 1046242"/>
              <a:gd name="connsiteY7" fmla="*/ 143327 h 731299"/>
              <a:gd name="connsiteX8" fmla="*/ 1046242 w 1046242"/>
              <a:gd name="connsiteY8" fmla="*/ 725927 h 731299"/>
              <a:gd name="connsiteX9" fmla="*/ 0 w 1046242"/>
              <a:gd name="connsiteY9" fmla="*/ 731299 h 731299"/>
              <a:gd name="connsiteX10" fmla="*/ 124 w 1046242"/>
              <a:gd name="connsiteY10" fmla="*/ 159588 h 731299"/>
              <a:gd name="connsiteX11" fmla="*/ 100913 w 1046242"/>
              <a:gd name="connsiteY11" fmla="*/ 153033 h 731299"/>
              <a:gd name="connsiteX12" fmla="*/ 228017 w 1046242"/>
              <a:gd name="connsiteY12" fmla="*/ 36970 h 731299"/>
              <a:gd name="connsiteX13" fmla="*/ 305383 w 1046242"/>
              <a:gd name="connsiteY13" fmla="*/ 2155 h 731299"/>
              <a:gd name="connsiteX14" fmla="*/ 416452 w 1046242"/>
              <a:gd name="connsiteY14" fmla="*/ 51447 h 731299"/>
              <a:gd name="connsiteX0" fmla="*/ 416452 w 1046242"/>
              <a:gd name="connsiteY0" fmla="*/ 51447 h 731299"/>
              <a:gd name="connsiteX1" fmla="*/ 428314 w 1046242"/>
              <a:gd name="connsiteY1" fmla="*/ 219775 h 731299"/>
              <a:gd name="connsiteX2" fmla="*/ 577281 w 1046242"/>
              <a:gd name="connsiteY2" fmla="*/ 262723 h 731299"/>
              <a:gd name="connsiteX3" fmla="*/ 659617 w 1046242"/>
              <a:gd name="connsiteY3" fmla="*/ 230491 h 731299"/>
              <a:gd name="connsiteX4" fmla="*/ 698824 w 1046242"/>
              <a:gd name="connsiteY4" fmla="*/ 168715 h 731299"/>
              <a:gd name="connsiteX5" fmla="*/ 707459 w 1046242"/>
              <a:gd name="connsiteY5" fmla="*/ 12796 h 731299"/>
              <a:gd name="connsiteX6" fmla="*/ 890942 w 1046242"/>
              <a:gd name="connsiteY6" fmla="*/ 47849 h 731299"/>
              <a:gd name="connsiteX7" fmla="*/ 1043581 w 1046242"/>
              <a:gd name="connsiteY7" fmla="*/ 143327 h 731299"/>
              <a:gd name="connsiteX8" fmla="*/ 1046242 w 1046242"/>
              <a:gd name="connsiteY8" fmla="*/ 725927 h 731299"/>
              <a:gd name="connsiteX9" fmla="*/ 0 w 1046242"/>
              <a:gd name="connsiteY9" fmla="*/ 731299 h 731299"/>
              <a:gd name="connsiteX10" fmla="*/ 124 w 1046242"/>
              <a:gd name="connsiteY10" fmla="*/ 159588 h 731299"/>
              <a:gd name="connsiteX11" fmla="*/ 100913 w 1046242"/>
              <a:gd name="connsiteY11" fmla="*/ 153033 h 731299"/>
              <a:gd name="connsiteX12" fmla="*/ 228017 w 1046242"/>
              <a:gd name="connsiteY12" fmla="*/ 36970 h 731299"/>
              <a:gd name="connsiteX13" fmla="*/ 305383 w 1046242"/>
              <a:gd name="connsiteY13" fmla="*/ 2155 h 731299"/>
              <a:gd name="connsiteX14" fmla="*/ 416452 w 1046242"/>
              <a:gd name="connsiteY14" fmla="*/ 51447 h 731299"/>
              <a:gd name="connsiteX0" fmla="*/ 416452 w 1046242"/>
              <a:gd name="connsiteY0" fmla="*/ 51447 h 731299"/>
              <a:gd name="connsiteX1" fmla="*/ 420473 w 1046242"/>
              <a:gd name="connsiteY1" fmla="*/ 211717 h 731299"/>
              <a:gd name="connsiteX2" fmla="*/ 577281 w 1046242"/>
              <a:gd name="connsiteY2" fmla="*/ 262723 h 731299"/>
              <a:gd name="connsiteX3" fmla="*/ 659617 w 1046242"/>
              <a:gd name="connsiteY3" fmla="*/ 230491 h 731299"/>
              <a:gd name="connsiteX4" fmla="*/ 698824 w 1046242"/>
              <a:gd name="connsiteY4" fmla="*/ 168715 h 731299"/>
              <a:gd name="connsiteX5" fmla="*/ 707459 w 1046242"/>
              <a:gd name="connsiteY5" fmla="*/ 12796 h 731299"/>
              <a:gd name="connsiteX6" fmla="*/ 890942 w 1046242"/>
              <a:gd name="connsiteY6" fmla="*/ 47849 h 731299"/>
              <a:gd name="connsiteX7" fmla="*/ 1043581 w 1046242"/>
              <a:gd name="connsiteY7" fmla="*/ 143327 h 731299"/>
              <a:gd name="connsiteX8" fmla="*/ 1046242 w 1046242"/>
              <a:gd name="connsiteY8" fmla="*/ 725927 h 731299"/>
              <a:gd name="connsiteX9" fmla="*/ 0 w 1046242"/>
              <a:gd name="connsiteY9" fmla="*/ 731299 h 731299"/>
              <a:gd name="connsiteX10" fmla="*/ 124 w 1046242"/>
              <a:gd name="connsiteY10" fmla="*/ 159588 h 731299"/>
              <a:gd name="connsiteX11" fmla="*/ 100913 w 1046242"/>
              <a:gd name="connsiteY11" fmla="*/ 153033 h 731299"/>
              <a:gd name="connsiteX12" fmla="*/ 228017 w 1046242"/>
              <a:gd name="connsiteY12" fmla="*/ 36970 h 731299"/>
              <a:gd name="connsiteX13" fmla="*/ 305383 w 1046242"/>
              <a:gd name="connsiteY13" fmla="*/ 2155 h 731299"/>
              <a:gd name="connsiteX14" fmla="*/ 416452 w 1046242"/>
              <a:gd name="connsiteY14" fmla="*/ 51447 h 731299"/>
              <a:gd name="connsiteX0" fmla="*/ 416452 w 1046242"/>
              <a:gd name="connsiteY0" fmla="*/ 51447 h 731299"/>
              <a:gd name="connsiteX1" fmla="*/ 420473 w 1046242"/>
              <a:gd name="connsiteY1" fmla="*/ 211717 h 731299"/>
              <a:gd name="connsiteX2" fmla="*/ 577281 w 1046242"/>
              <a:gd name="connsiteY2" fmla="*/ 262723 h 731299"/>
              <a:gd name="connsiteX3" fmla="*/ 659617 w 1046242"/>
              <a:gd name="connsiteY3" fmla="*/ 230491 h 731299"/>
              <a:gd name="connsiteX4" fmla="*/ 698824 w 1046242"/>
              <a:gd name="connsiteY4" fmla="*/ 168715 h 731299"/>
              <a:gd name="connsiteX5" fmla="*/ 707459 w 1046242"/>
              <a:gd name="connsiteY5" fmla="*/ 12796 h 731299"/>
              <a:gd name="connsiteX6" fmla="*/ 890942 w 1046242"/>
              <a:gd name="connsiteY6" fmla="*/ 47849 h 731299"/>
              <a:gd name="connsiteX7" fmla="*/ 1043581 w 1046242"/>
              <a:gd name="connsiteY7" fmla="*/ 143327 h 731299"/>
              <a:gd name="connsiteX8" fmla="*/ 1046242 w 1046242"/>
              <a:gd name="connsiteY8" fmla="*/ 725927 h 731299"/>
              <a:gd name="connsiteX9" fmla="*/ 0 w 1046242"/>
              <a:gd name="connsiteY9" fmla="*/ 731299 h 731299"/>
              <a:gd name="connsiteX10" fmla="*/ 124 w 1046242"/>
              <a:gd name="connsiteY10" fmla="*/ 159588 h 731299"/>
              <a:gd name="connsiteX11" fmla="*/ 100913 w 1046242"/>
              <a:gd name="connsiteY11" fmla="*/ 153033 h 731299"/>
              <a:gd name="connsiteX12" fmla="*/ 228017 w 1046242"/>
              <a:gd name="connsiteY12" fmla="*/ 36970 h 731299"/>
              <a:gd name="connsiteX13" fmla="*/ 305383 w 1046242"/>
              <a:gd name="connsiteY13" fmla="*/ 2155 h 731299"/>
              <a:gd name="connsiteX14" fmla="*/ 416452 w 1046242"/>
              <a:gd name="connsiteY14" fmla="*/ 51447 h 731299"/>
              <a:gd name="connsiteX0" fmla="*/ 416452 w 1046242"/>
              <a:gd name="connsiteY0" fmla="*/ 54896 h 734748"/>
              <a:gd name="connsiteX1" fmla="*/ 420473 w 1046242"/>
              <a:gd name="connsiteY1" fmla="*/ 215166 h 734748"/>
              <a:gd name="connsiteX2" fmla="*/ 577281 w 1046242"/>
              <a:gd name="connsiteY2" fmla="*/ 266172 h 734748"/>
              <a:gd name="connsiteX3" fmla="*/ 659617 w 1046242"/>
              <a:gd name="connsiteY3" fmla="*/ 233940 h 734748"/>
              <a:gd name="connsiteX4" fmla="*/ 698824 w 1046242"/>
              <a:gd name="connsiteY4" fmla="*/ 172164 h 734748"/>
              <a:gd name="connsiteX5" fmla="*/ 707459 w 1046242"/>
              <a:gd name="connsiteY5" fmla="*/ 16245 h 734748"/>
              <a:gd name="connsiteX6" fmla="*/ 890942 w 1046242"/>
              <a:gd name="connsiteY6" fmla="*/ 51298 h 734748"/>
              <a:gd name="connsiteX7" fmla="*/ 1043581 w 1046242"/>
              <a:gd name="connsiteY7" fmla="*/ 146776 h 734748"/>
              <a:gd name="connsiteX8" fmla="*/ 1046242 w 1046242"/>
              <a:gd name="connsiteY8" fmla="*/ 729376 h 734748"/>
              <a:gd name="connsiteX9" fmla="*/ 0 w 1046242"/>
              <a:gd name="connsiteY9" fmla="*/ 734748 h 734748"/>
              <a:gd name="connsiteX10" fmla="*/ 124 w 1046242"/>
              <a:gd name="connsiteY10" fmla="*/ 163037 h 734748"/>
              <a:gd name="connsiteX11" fmla="*/ 100913 w 1046242"/>
              <a:gd name="connsiteY11" fmla="*/ 156482 h 734748"/>
              <a:gd name="connsiteX12" fmla="*/ 228017 w 1046242"/>
              <a:gd name="connsiteY12" fmla="*/ 40419 h 734748"/>
              <a:gd name="connsiteX13" fmla="*/ 317145 w 1046242"/>
              <a:gd name="connsiteY13" fmla="*/ 232 h 734748"/>
              <a:gd name="connsiteX14" fmla="*/ 416452 w 1046242"/>
              <a:gd name="connsiteY14" fmla="*/ 54896 h 734748"/>
              <a:gd name="connsiteX0" fmla="*/ 416452 w 1046242"/>
              <a:gd name="connsiteY0" fmla="*/ 54931 h 734783"/>
              <a:gd name="connsiteX1" fmla="*/ 420473 w 1046242"/>
              <a:gd name="connsiteY1" fmla="*/ 215201 h 734783"/>
              <a:gd name="connsiteX2" fmla="*/ 577281 w 1046242"/>
              <a:gd name="connsiteY2" fmla="*/ 266207 h 734783"/>
              <a:gd name="connsiteX3" fmla="*/ 659617 w 1046242"/>
              <a:gd name="connsiteY3" fmla="*/ 233975 h 734783"/>
              <a:gd name="connsiteX4" fmla="*/ 698824 w 1046242"/>
              <a:gd name="connsiteY4" fmla="*/ 172199 h 734783"/>
              <a:gd name="connsiteX5" fmla="*/ 707459 w 1046242"/>
              <a:gd name="connsiteY5" fmla="*/ 16280 h 734783"/>
              <a:gd name="connsiteX6" fmla="*/ 890942 w 1046242"/>
              <a:gd name="connsiteY6" fmla="*/ 51333 h 734783"/>
              <a:gd name="connsiteX7" fmla="*/ 1043581 w 1046242"/>
              <a:gd name="connsiteY7" fmla="*/ 146811 h 734783"/>
              <a:gd name="connsiteX8" fmla="*/ 1046242 w 1046242"/>
              <a:gd name="connsiteY8" fmla="*/ 729411 h 734783"/>
              <a:gd name="connsiteX9" fmla="*/ 0 w 1046242"/>
              <a:gd name="connsiteY9" fmla="*/ 734783 h 734783"/>
              <a:gd name="connsiteX10" fmla="*/ 124 w 1046242"/>
              <a:gd name="connsiteY10" fmla="*/ 163072 h 734783"/>
              <a:gd name="connsiteX11" fmla="*/ 100913 w 1046242"/>
              <a:gd name="connsiteY11" fmla="*/ 156517 h 734783"/>
              <a:gd name="connsiteX12" fmla="*/ 228017 w 1046242"/>
              <a:gd name="connsiteY12" fmla="*/ 40454 h 734783"/>
              <a:gd name="connsiteX13" fmla="*/ 317145 w 1046242"/>
              <a:gd name="connsiteY13" fmla="*/ 267 h 734783"/>
              <a:gd name="connsiteX14" fmla="*/ 416452 w 1046242"/>
              <a:gd name="connsiteY14" fmla="*/ 54931 h 734783"/>
              <a:gd name="connsiteX0" fmla="*/ 412532 w 1046242"/>
              <a:gd name="connsiteY0" fmla="*/ 54897 h 734749"/>
              <a:gd name="connsiteX1" fmla="*/ 420473 w 1046242"/>
              <a:gd name="connsiteY1" fmla="*/ 215167 h 734749"/>
              <a:gd name="connsiteX2" fmla="*/ 577281 w 1046242"/>
              <a:gd name="connsiteY2" fmla="*/ 266173 h 734749"/>
              <a:gd name="connsiteX3" fmla="*/ 659617 w 1046242"/>
              <a:gd name="connsiteY3" fmla="*/ 233941 h 734749"/>
              <a:gd name="connsiteX4" fmla="*/ 698824 w 1046242"/>
              <a:gd name="connsiteY4" fmla="*/ 172165 h 734749"/>
              <a:gd name="connsiteX5" fmla="*/ 707459 w 1046242"/>
              <a:gd name="connsiteY5" fmla="*/ 16246 h 734749"/>
              <a:gd name="connsiteX6" fmla="*/ 890942 w 1046242"/>
              <a:gd name="connsiteY6" fmla="*/ 51299 h 734749"/>
              <a:gd name="connsiteX7" fmla="*/ 1043581 w 1046242"/>
              <a:gd name="connsiteY7" fmla="*/ 146777 h 734749"/>
              <a:gd name="connsiteX8" fmla="*/ 1046242 w 1046242"/>
              <a:gd name="connsiteY8" fmla="*/ 729377 h 734749"/>
              <a:gd name="connsiteX9" fmla="*/ 0 w 1046242"/>
              <a:gd name="connsiteY9" fmla="*/ 734749 h 734749"/>
              <a:gd name="connsiteX10" fmla="*/ 124 w 1046242"/>
              <a:gd name="connsiteY10" fmla="*/ 163038 h 734749"/>
              <a:gd name="connsiteX11" fmla="*/ 100913 w 1046242"/>
              <a:gd name="connsiteY11" fmla="*/ 156483 h 734749"/>
              <a:gd name="connsiteX12" fmla="*/ 228017 w 1046242"/>
              <a:gd name="connsiteY12" fmla="*/ 40420 h 734749"/>
              <a:gd name="connsiteX13" fmla="*/ 317145 w 1046242"/>
              <a:gd name="connsiteY13" fmla="*/ 233 h 734749"/>
              <a:gd name="connsiteX14" fmla="*/ 412532 w 1046242"/>
              <a:gd name="connsiteY14" fmla="*/ 54897 h 734749"/>
              <a:gd name="connsiteX0" fmla="*/ 416453 w 1046242"/>
              <a:gd name="connsiteY0" fmla="*/ 54897 h 734749"/>
              <a:gd name="connsiteX1" fmla="*/ 420473 w 1046242"/>
              <a:gd name="connsiteY1" fmla="*/ 215167 h 734749"/>
              <a:gd name="connsiteX2" fmla="*/ 577281 w 1046242"/>
              <a:gd name="connsiteY2" fmla="*/ 266173 h 734749"/>
              <a:gd name="connsiteX3" fmla="*/ 659617 w 1046242"/>
              <a:gd name="connsiteY3" fmla="*/ 233941 h 734749"/>
              <a:gd name="connsiteX4" fmla="*/ 698824 w 1046242"/>
              <a:gd name="connsiteY4" fmla="*/ 172165 h 734749"/>
              <a:gd name="connsiteX5" fmla="*/ 707459 w 1046242"/>
              <a:gd name="connsiteY5" fmla="*/ 16246 h 734749"/>
              <a:gd name="connsiteX6" fmla="*/ 890942 w 1046242"/>
              <a:gd name="connsiteY6" fmla="*/ 51299 h 734749"/>
              <a:gd name="connsiteX7" fmla="*/ 1043581 w 1046242"/>
              <a:gd name="connsiteY7" fmla="*/ 146777 h 734749"/>
              <a:gd name="connsiteX8" fmla="*/ 1046242 w 1046242"/>
              <a:gd name="connsiteY8" fmla="*/ 729377 h 734749"/>
              <a:gd name="connsiteX9" fmla="*/ 0 w 1046242"/>
              <a:gd name="connsiteY9" fmla="*/ 734749 h 734749"/>
              <a:gd name="connsiteX10" fmla="*/ 124 w 1046242"/>
              <a:gd name="connsiteY10" fmla="*/ 163038 h 734749"/>
              <a:gd name="connsiteX11" fmla="*/ 100913 w 1046242"/>
              <a:gd name="connsiteY11" fmla="*/ 156483 h 734749"/>
              <a:gd name="connsiteX12" fmla="*/ 228017 w 1046242"/>
              <a:gd name="connsiteY12" fmla="*/ 40420 h 734749"/>
              <a:gd name="connsiteX13" fmla="*/ 317145 w 1046242"/>
              <a:gd name="connsiteY13" fmla="*/ 233 h 734749"/>
              <a:gd name="connsiteX14" fmla="*/ 416453 w 1046242"/>
              <a:gd name="connsiteY14" fmla="*/ 54897 h 734749"/>
              <a:gd name="connsiteX0" fmla="*/ 416453 w 1046242"/>
              <a:gd name="connsiteY0" fmla="*/ 54897 h 734749"/>
              <a:gd name="connsiteX1" fmla="*/ 420473 w 1046242"/>
              <a:gd name="connsiteY1" fmla="*/ 215167 h 734749"/>
              <a:gd name="connsiteX2" fmla="*/ 577281 w 1046242"/>
              <a:gd name="connsiteY2" fmla="*/ 266173 h 734749"/>
              <a:gd name="connsiteX3" fmla="*/ 659617 w 1046242"/>
              <a:gd name="connsiteY3" fmla="*/ 233941 h 734749"/>
              <a:gd name="connsiteX4" fmla="*/ 698824 w 1046242"/>
              <a:gd name="connsiteY4" fmla="*/ 172165 h 734749"/>
              <a:gd name="connsiteX5" fmla="*/ 707459 w 1046242"/>
              <a:gd name="connsiteY5" fmla="*/ 16246 h 734749"/>
              <a:gd name="connsiteX6" fmla="*/ 890942 w 1046242"/>
              <a:gd name="connsiteY6" fmla="*/ 51299 h 734749"/>
              <a:gd name="connsiteX7" fmla="*/ 1043581 w 1046242"/>
              <a:gd name="connsiteY7" fmla="*/ 146777 h 734749"/>
              <a:gd name="connsiteX8" fmla="*/ 1046242 w 1046242"/>
              <a:gd name="connsiteY8" fmla="*/ 729377 h 734749"/>
              <a:gd name="connsiteX9" fmla="*/ 0 w 1046242"/>
              <a:gd name="connsiteY9" fmla="*/ 734749 h 734749"/>
              <a:gd name="connsiteX10" fmla="*/ 124 w 1046242"/>
              <a:gd name="connsiteY10" fmla="*/ 163038 h 734749"/>
              <a:gd name="connsiteX11" fmla="*/ 100913 w 1046242"/>
              <a:gd name="connsiteY11" fmla="*/ 156483 h 734749"/>
              <a:gd name="connsiteX12" fmla="*/ 228017 w 1046242"/>
              <a:gd name="connsiteY12" fmla="*/ 40420 h 734749"/>
              <a:gd name="connsiteX13" fmla="*/ 317145 w 1046242"/>
              <a:gd name="connsiteY13" fmla="*/ 233 h 734749"/>
              <a:gd name="connsiteX14" fmla="*/ 416453 w 1046242"/>
              <a:gd name="connsiteY14" fmla="*/ 54897 h 734749"/>
              <a:gd name="connsiteX0" fmla="*/ 408612 w 1046242"/>
              <a:gd name="connsiteY0" fmla="*/ 54897 h 734749"/>
              <a:gd name="connsiteX1" fmla="*/ 420473 w 1046242"/>
              <a:gd name="connsiteY1" fmla="*/ 215167 h 734749"/>
              <a:gd name="connsiteX2" fmla="*/ 577281 w 1046242"/>
              <a:gd name="connsiteY2" fmla="*/ 266173 h 734749"/>
              <a:gd name="connsiteX3" fmla="*/ 659617 w 1046242"/>
              <a:gd name="connsiteY3" fmla="*/ 233941 h 734749"/>
              <a:gd name="connsiteX4" fmla="*/ 698824 w 1046242"/>
              <a:gd name="connsiteY4" fmla="*/ 172165 h 734749"/>
              <a:gd name="connsiteX5" fmla="*/ 707459 w 1046242"/>
              <a:gd name="connsiteY5" fmla="*/ 16246 h 734749"/>
              <a:gd name="connsiteX6" fmla="*/ 890942 w 1046242"/>
              <a:gd name="connsiteY6" fmla="*/ 51299 h 734749"/>
              <a:gd name="connsiteX7" fmla="*/ 1043581 w 1046242"/>
              <a:gd name="connsiteY7" fmla="*/ 146777 h 734749"/>
              <a:gd name="connsiteX8" fmla="*/ 1046242 w 1046242"/>
              <a:gd name="connsiteY8" fmla="*/ 729377 h 734749"/>
              <a:gd name="connsiteX9" fmla="*/ 0 w 1046242"/>
              <a:gd name="connsiteY9" fmla="*/ 734749 h 734749"/>
              <a:gd name="connsiteX10" fmla="*/ 124 w 1046242"/>
              <a:gd name="connsiteY10" fmla="*/ 163038 h 734749"/>
              <a:gd name="connsiteX11" fmla="*/ 100913 w 1046242"/>
              <a:gd name="connsiteY11" fmla="*/ 156483 h 734749"/>
              <a:gd name="connsiteX12" fmla="*/ 228017 w 1046242"/>
              <a:gd name="connsiteY12" fmla="*/ 40420 h 734749"/>
              <a:gd name="connsiteX13" fmla="*/ 317145 w 1046242"/>
              <a:gd name="connsiteY13" fmla="*/ 233 h 734749"/>
              <a:gd name="connsiteX14" fmla="*/ 408612 w 1046242"/>
              <a:gd name="connsiteY14" fmla="*/ 54897 h 734749"/>
              <a:gd name="connsiteX0" fmla="*/ 408612 w 1046242"/>
              <a:gd name="connsiteY0" fmla="*/ 54897 h 734749"/>
              <a:gd name="connsiteX1" fmla="*/ 420473 w 1046242"/>
              <a:gd name="connsiteY1" fmla="*/ 215167 h 734749"/>
              <a:gd name="connsiteX2" fmla="*/ 577281 w 1046242"/>
              <a:gd name="connsiteY2" fmla="*/ 266173 h 734749"/>
              <a:gd name="connsiteX3" fmla="*/ 659617 w 1046242"/>
              <a:gd name="connsiteY3" fmla="*/ 233941 h 734749"/>
              <a:gd name="connsiteX4" fmla="*/ 698824 w 1046242"/>
              <a:gd name="connsiteY4" fmla="*/ 172165 h 734749"/>
              <a:gd name="connsiteX5" fmla="*/ 707459 w 1046242"/>
              <a:gd name="connsiteY5" fmla="*/ 16246 h 734749"/>
              <a:gd name="connsiteX6" fmla="*/ 890942 w 1046242"/>
              <a:gd name="connsiteY6" fmla="*/ 51299 h 734749"/>
              <a:gd name="connsiteX7" fmla="*/ 1043581 w 1046242"/>
              <a:gd name="connsiteY7" fmla="*/ 146777 h 734749"/>
              <a:gd name="connsiteX8" fmla="*/ 1046242 w 1046242"/>
              <a:gd name="connsiteY8" fmla="*/ 729377 h 734749"/>
              <a:gd name="connsiteX9" fmla="*/ 0 w 1046242"/>
              <a:gd name="connsiteY9" fmla="*/ 734749 h 734749"/>
              <a:gd name="connsiteX10" fmla="*/ 124 w 1046242"/>
              <a:gd name="connsiteY10" fmla="*/ 163038 h 734749"/>
              <a:gd name="connsiteX11" fmla="*/ 100913 w 1046242"/>
              <a:gd name="connsiteY11" fmla="*/ 156483 h 734749"/>
              <a:gd name="connsiteX12" fmla="*/ 228017 w 1046242"/>
              <a:gd name="connsiteY12" fmla="*/ 40420 h 734749"/>
              <a:gd name="connsiteX13" fmla="*/ 317145 w 1046242"/>
              <a:gd name="connsiteY13" fmla="*/ 233 h 734749"/>
              <a:gd name="connsiteX14" fmla="*/ 408612 w 1046242"/>
              <a:gd name="connsiteY14" fmla="*/ 54897 h 734749"/>
              <a:gd name="connsiteX0" fmla="*/ 408612 w 1046242"/>
              <a:gd name="connsiteY0" fmla="*/ 54897 h 734749"/>
              <a:gd name="connsiteX1" fmla="*/ 420473 w 1046242"/>
              <a:gd name="connsiteY1" fmla="*/ 215167 h 734749"/>
              <a:gd name="connsiteX2" fmla="*/ 577281 w 1046242"/>
              <a:gd name="connsiteY2" fmla="*/ 266173 h 734749"/>
              <a:gd name="connsiteX3" fmla="*/ 659617 w 1046242"/>
              <a:gd name="connsiteY3" fmla="*/ 233941 h 734749"/>
              <a:gd name="connsiteX4" fmla="*/ 698824 w 1046242"/>
              <a:gd name="connsiteY4" fmla="*/ 172165 h 734749"/>
              <a:gd name="connsiteX5" fmla="*/ 707459 w 1046242"/>
              <a:gd name="connsiteY5" fmla="*/ 16246 h 734749"/>
              <a:gd name="connsiteX6" fmla="*/ 890942 w 1046242"/>
              <a:gd name="connsiteY6" fmla="*/ 51299 h 734749"/>
              <a:gd name="connsiteX7" fmla="*/ 1043581 w 1046242"/>
              <a:gd name="connsiteY7" fmla="*/ 146777 h 734749"/>
              <a:gd name="connsiteX8" fmla="*/ 1046242 w 1046242"/>
              <a:gd name="connsiteY8" fmla="*/ 729377 h 734749"/>
              <a:gd name="connsiteX9" fmla="*/ 0 w 1046242"/>
              <a:gd name="connsiteY9" fmla="*/ 734749 h 734749"/>
              <a:gd name="connsiteX10" fmla="*/ 124 w 1046242"/>
              <a:gd name="connsiteY10" fmla="*/ 179855 h 734749"/>
              <a:gd name="connsiteX11" fmla="*/ 100913 w 1046242"/>
              <a:gd name="connsiteY11" fmla="*/ 156483 h 734749"/>
              <a:gd name="connsiteX12" fmla="*/ 228017 w 1046242"/>
              <a:gd name="connsiteY12" fmla="*/ 40420 h 734749"/>
              <a:gd name="connsiteX13" fmla="*/ 317145 w 1046242"/>
              <a:gd name="connsiteY13" fmla="*/ 233 h 734749"/>
              <a:gd name="connsiteX14" fmla="*/ 408612 w 1046242"/>
              <a:gd name="connsiteY14" fmla="*/ 54897 h 734749"/>
              <a:gd name="connsiteX0" fmla="*/ 408612 w 1046242"/>
              <a:gd name="connsiteY0" fmla="*/ 54897 h 734749"/>
              <a:gd name="connsiteX1" fmla="*/ 420473 w 1046242"/>
              <a:gd name="connsiteY1" fmla="*/ 215167 h 734749"/>
              <a:gd name="connsiteX2" fmla="*/ 577281 w 1046242"/>
              <a:gd name="connsiteY2" fmla="*/ 266173 h 734749"/>
              <a:gd name="connsiteX3" fmla="*/ 659617 w 1046242"/>
              <a:gd name="connsiteY3" fmla="*/ 233941 h 734749"/>
              <a:gd name="connsiteX4" fmla="*/ 698824 w 1046242"/>
              <a:gd name="connsiteY4" fmla="*/ 172165 h 734749"/>
              <a:gd name="connsiteX5" fmla="*/ 707459 w 1046242"/>
              <a:gd name="connsiteY5" fmla="*/ 16246 h 734749"/>
              <a:gd name="connsiteX6" fmla="*/ 890942 w 1046242"/>
              <a:gd name="connsiteY6" fmla="*/ 51299 h 734749"/>
              <a:gd name="connsiteX7" fmla="*/ 1043581 w 1046242"/>
              <a:gd name="connsiteY7" fmla="*/ 146777 h 734749"/>
              <a:gd name="connsiteX8" fmla="*/ 1046242 w 1046242"/>
              <a:gd name="connsiteY8" fmla="*/ 729377 h 734749"/>
              <a:gd name="connsiteX9" fmla="*/ 0 w 1046242"/>
              <a:gd name="connsiteY9" fmla="*/ 734749 h 734749"/>
              <a:gd name="connsiteX10" fmla="*/ 124 w 1046242"/>
              <a:gd name="connsiteY10" fmla="*/ 179855 h 734749"/>
              <a:gd name="connsiteX11" fmla="*/ 100913 w 1046242"/>
              <a:gd name="connsiteY11" fmla="*/ 156483 h 734749"/>
              <a:gd name="connsiteX12" fmla="*/ 228017 w 1046242"/>
              <a:gd name="connsiteY12" fmla="*/ 40420 h 734749"/>
              <a:gd name="connsiteX13" fmla="*/ 317145 w 1046242"/>
              <a:gd name="connsiteY13" fmla="*/ 233 h 734749"/>
              <a:gd name="connsiteX14" fmla="*/ 408612 w 1046242"/>
              <a:gd name="connsiteY14" fmla="*/ 54897 h 734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6242" h="734749">
                <a:moveTo>
                  <a:pt x="408612" y="54897"/>
                </a:moveTo>
                <a:cubicBezTo>
                  <a:pt x="437595" y="112206"/>
                  <a:pt x="392362" y="179954"/>
                  <a:pt x="420473" y="215167"/>
                </a:cubicBezTo>
                <a:cubicBezTo>
                  <a:pt x="448584" y="250380"/>
                  <a:pt x="492204" y="272915"/>
                  <a:pt x="577281" y="266173"/>
                </a:cubicBezTo>
                <a:cubicBezTo>
                  <a:pt x="634128" y="256768"/>
                  <a:pt x="624525" y="255898"/>
                  <a:pt x="659617" y="233941"/>
                </a:cubicBezTo>
                <a:cubicBezTo>
                  <a:pt x="673993" y="229465"/>
                  <a:pt x="689217" y="208447"/>
                  <a:pt x="698824" y="172165"/>
                </a:cubicBezTo>
                <a:cubicBezTo>
                  <a:pt x="708431" y="135883"/>
                  <a:pt x="661716" y="47134"/>
                  <a:pt x="707459" y="16246"/>
                </a:cubicBezTo>
                <a:cubicBezTo>
                  <a:pt x="753202" y="-14642"/>
                  <a:pt x="808129" y="15666"/>
                  <a:pt x="890942" y="51299"/>
                </a:cubicBezTo>
                <a:cubicBezTo>
                  <a:pt x="946309" y="84245"/>
                  <a:pt x="950100" y="83220"/>
                  <a:pt x="1043581" y="146777"/>
                </a:cubicBezTo>
                <a:cubicBezTo>
                  <a:pt x="1048227" y="781754"/>
                  <a:pt x="1041777" y="32421"/>
                  <a:pt x="1046242" y="729377"/>
                </a:cubicBezTo>
                <a:lnTo>
                  <a:pt x="0" y="734749"/>
                </a:lnTo>
                <a:cubicBezTo>
                  <a:pt x="2157" y="165485"/>
                  <a:pt x="-446" y="379378"/>
                  <a:pt x="124" y="179855"/>
                </a:cubicBezTo>
                <a:cubicBezTo>
                  <a:pt x="53557" y="183742"/>
                  <a:pt x="62931" y="179722"/>
                  <a:pt x="100913" y="156483"/>
                </a:cubicBezTo>
                <a:cubicBezTo>
                  <a:pt x="138895" y="133244"/>
                  <a:pt x="191978" y="66462"/>
                  <a:pt x="228017" y="40420"/>
                </a:cubicBezTo>
                <a:cubicBezTo>
                  <a:pt x="264056" y="14378"/>
                  <a:pt x="287046" y="-2180"/>
                  <a:pt x="317145" y="233"/>
                </a:cubicBezTo>
                <a:cubicBezTo>
                  <a:pt x="347244" y="2646"/>
                  <a:pt x="379629" y="-2412"/>
                  <a:pt x="408612" y="54897"/>
                </a:cubicBezTo>
                <a:close/>
              </a:path>
            </a:pathLst>
          </a:custGeom>
          <a:gradFill flip="none" rotWithShape="1">
            <a:gsLst>
              <a:gs pos="0">
                <a:srgbClr val="FF0000"/>
              </a:gs>
              <a:gs pos="100000">
                <a:srgbClr val="FFAFA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6607877" y="2655737"/>
            <a:ext cx="1352850" cy="929651"/>
          </a:xfrm>
          <a:custGeom>
            <a:avLst/>
            <a:gdLst>
              <a:gd name="connsiteX0" fmla="*/ 663 w 1051486"/>
              <a:gd name="connsiteY0" fmla="*/ 767956 h 971489"/>
              <a:gd name="connsiteX1" fmla="*/ 663 w 1051486"/>
              <a:gd name="connsiteY1" fmla="*/ 767956 h 971489"/>
              <a:gd name="connsiteX2" fmla="*/ 613506 w 1051486"/>
              <a:gd name="connsiteY2" fmla="*/ 286 h 971489"/>
              <a:gd name="connsiteX3" fmla="*/ 665878 w 1051486"/>
              <a:gd name="connsiteY3" fmla="*/ 5470 h 971489"/>
              <a:gd name="connsiteX4" fmla="*/ 816715 w 1051486"/>
              <a:gd name="connsiteY4" fmla="*/ 84592 h 971489"/>
              <a:gd name="connsiteX5" fmla="*/ 770491 w 1051486"/>
              <a:gd name="connsiteY5" fmla="*/ 158440 h 971489"/>
              <a:gd name="connsiteX6" fmla="*/ 799685 w 1051486"/>
              <a:gd name="connsiteY6" fmla="*/ 230178 h 971489"/>
              <a:gd name="connsiteX7" fmla="*/ 957821 w 1051486"/>
              <a:gd name="connsiteY7" fmla="*/ 264992 h 971489"/>
              <a:gd name="connsiteX8" fmla="*/ 1036889 w 1051486"/>
              <a:gd name="connsiteY8" fmla="*/ 206968 h 971489"/>
              <a:gd name="connsiteX9" fmla="*/ 1041979 w 1051486"/>
              <a:gd name="connsiteY9" fmla="*/ 202797 h 971489"/>
              <a:gd name="connsiteX10" fmla="*/ 1051486 w 1051486"/>
              <a:gd name="connsiteY10" fmla="*/ 177470 h 971489"/>
              <a:gd name="connsiteX11" fmla="*/ 1048951 w 1051486"/>
              <a:gd name="connsiteY11" fmla="*/ 700334 h 971489"/>
              <a:gd name="connsiteX12" fmla="*/ 1051049 w 1051486"/>
              <a:gd name="connsiteY12" fmla="*/ 910457 h 971489"/>
              <a:gd name="connsiteX13" fmla="*/ 781174 w 1051486"/>
              <a:gd name="connsiteY13" fmla="*/ 965955 h 971489"/>
              <a:gd name="connsiteX14" fmla="*/ 523999 w 1051486"/>
              <a:gd name="connsiteY14" fmla="*/ 825749 h 971489"/>
              <a:gd name="connsiteX15" fmla="*/ 327149 w 1051486"/>
              <a:gd name="connsiteY15" fmla="*/ 834512 h 971489"/>
              <a:gd name="connsiteX16" fmla="*/ 279524 w 1051486"/>
              <a:gd name="connsiteY16" fmla="*/ 910457 h 971489"/>
              <a:gd name="connsiteX17" fmla="*/ 216024 w 1051486"/>
              <a:gd name="connsiteY17" fmla="*/ 965955 h 971489"/>
              <a:gd name="connsiteX18" fmla="*/ 58861 w 1051486"/>
              <a:gd name="connsiteY18" fmla="*/ 936745 h 971489"/>
              <a:gd name="connsiteX19" fmla="*/ 124 w 1051486"/>
              <a:gd name="connsiteY19" fmla="*/ 919220 h 971489"/>
              <a:gd name="connsiteX20" fmla="*/ 669 w 1051486"/>
              <a:gd name="connsiteY20" fmla="*/ 772511 h 971489"/>
              <a:gd name="connsiteX21" fmla="*/ 719 w 1051486"/>
              <a:gd name="connsiteY21" fmla="*/ 765476 h 971489"/>
              <a:gd name="connsiteX22" fmla="*/ 508 w 1051486"/>
              <a:gd name="connsiteY22" fmla="*/ 765476 h 971489"/>
              <a:gd name="connsiteX23" fmla="*/ 123 w 1051486"/>
              <a:gd name="connsiteY23" fmla="*/ 249267 h 971489"/>
              <a:gd name="connsiteX24" fmla="*/ 36986 w 1051486"/>
              <a:gd name="connsiteY24" fmla="*/ 271321 h 971489"/>
              <a:gd name="connsiteX25" fmla="*/ 148897 w 1051486"/>
              <a:gd name="connsiteY25" fmla="*/ 327235 h 971489"/>
              <a:gd name="connsiteX26" fmla="*/ 404347 w 1051486"/>
              <a:gd name="connsiteY26" fmla="*/ 318795 h 971489"/>
              <a:gd name="connsiteX27" fmla="*/ 406780 w 1051486"/>
              <a:gd name="connsiteY27" fmla="*/ 235453 h 971489"/>
              <a:gd name="connsiteX28" fmla="*/ 316764 w 1051486"/>
              <a:gd name="connsiteY28" fmla="*/ 167935 h 971489"/>
              <a:gd name="connsiteX29" fmla="*/ 331361 w 1051486"/>
              <a:gd name="connsiteY29" fmla="*/ 70878 h 971489"/>
              <a:gd name="connsiteX30" fmla="*/ 446922 w 1051486"/>
              <a:gd name="connsiteY30" fmla="*/ 13910 h 971489"/>
              <a:gd name="connsiteX31" fmla="*/ 613506 w 1051486"/>
              <a:gd name="connsiteY31" fmla="*/ 286 h 971489"/>
              <a:gd name="connsiteX0" fmla="*/ 539 w 1051362"/>
              <a:gd name="connsiteY0" fmla="*/ 767956 h 971489"/>
              <a:gd name="connsiteX1" fmla="*/ 539 w 1051362"/>
              <a:gd name="connsiteY1" fmla="*/ 767956 h 971489"/>
              <a:gd name="connsiteX2" fmla="*/ 613382 w 1051362"/>
              <a:gd name="connsiteY2" fmla="*/ 286 h 971489"/>
              <a:gd name="connsiteX3" fmla="*/ 665754 w 1051362"/>
              <a:gd name="connsiteY3" fmla="*/ 5470 h 971489"/>
              <a:gd name="connsiteX4" fmla="*/ 816591 w 1051362"/>
              <a:gd name="connsiteY4" fmla="*/ 84592 h 971489"/>
              <a:gd name="connsiteX5" fmla="*/ 770367 w 1051362"/>
              <a:gd name="connsiteY5" fmla="*/ 158440 h 971489"/>
              <a:gd name="connsiteX6" fmla="*/ 799561 w 1051362"/>
              <a:gd name="connsiteY6" fmla="*/ 230178 h 971489"/>
              <a:gd name="connsiteX7" fmla="*/ 957697 w 1051362"/>
              <a:gd name="connsiteY7" fmla="*/ 264992 h 971489"/>
              <a:gd name="connsiteX8" fmla="*/ 1036765 w 1051362"/>
              <a:gd name="connsiteY8" fmla="*/ 206968 h 971489"/>
              <a:gd name="connsiteX9" fmla="*/ 1041855 w 1051362"/>
              <a:gd name="connsiteY9" fmla="*/ 202797 h 971489"/>
              <a:gd name="connsiteX10" fmla="*/ 1051362 w 1051362"/>
              <a:gd name="connsiteY10" fmla="*/ 177470 h 971489"/>
              <a:gd name="connsiteX11" fmla="*/ 1048827 w 1051362"/>
              <a:gd name="connsiteY11" fmla="*/ 700334 h 971489"/>
              <a:gd name="connsiteX12" fmla="*/ 1050925 w 1051362"/>
              <a:gd name="connsiteY12" fmla="*/ 910457 h 971489"/>
              <a:gd name="connsiteX13" fmla="*/ 781050 w 1051362"/>
              <a:gd name="connsiteY13" fmla="*/ 965955 h 971489"/>
              <a:gd name="connsiteX14" fmla="*/ 523875 w 1051362"/>
              <a:gd name="connsiteY14" fmla="*/ 825749 h 971489"/>
              <a:gd name="connsiteX15" fmla="*/ 327025 w 1051362"/>
              <a:gd name="connsiteY15" fmla="*/ 834512 h 971489"/>
              <a:gd name="connsiteX16" fmla="*/ 279400 w 1051362"/>
              <a:gd name="connsiteY16" fmla="*/ 910457 h 971489"/>
              <a:gd name="connsiteX17" fmla="*/ 215900 w 1051362"/>
              <a:gd name="connsiteY17" fmla="*/ 965955 h 971489"/>
              <a:gd name="connsiteX18" fmla="*/ 58737 w 1051362"/>
              <a:gd name="connsiteY18" fmla="*/ 936745 h 971489"/>
              <a:gd name="connsiteX19" fmla="*/ 0 w 1051362"/>
              <a:gd name="connsiteY19" fmla="*/ 919220 h 971489"/>
              <a:gd name="connsiteX20" fmla="*/ 545 w 1051362"/>
              <a:gd name="connsiteY20" fmla="*/ 772511 h 971489"/>
              <a:gd name="connsiteX21" fmla="*/ 595 w 1051362"/>
              <a:gd name="connsiteY21" fmla="*/ 765476 h 971489"/>
              <a:gd name="connsiteX22" fmla="*/ 384 w 1051362"/>
              <a:gd name="connsiteY22" fmla="*/ 765476 h 971489"/>
              <a:gd name="connsiteX23" fmla="*/ 2290 w 1051362"/>
              <a:gd name="connsiteY23" fmla="*/ 239168 h 971489"/>
              <a:gd name="connsiteX24" fmla="*/ 36862 w 1051362"/>
              <a:gd name="connsiteY24" fmla="*/ 271321 h 971489"/>
              <a:gd name="connsiteX25" fmla="*/ 148773 w 1051362"/>
              <a:gd name="connsiteY25" fmla="*/ 327235 h 971489"/>
              <a:gd name="connsiteX26" fmla="*/ 404223 w 1051362"/>
              <a:gd name="connsiteY26" fmla="*/ 318795 h 971489"/>
              <a:gd name="connsiteX27" fmla="*/ 406656 w 1051362"/>
              <a:gd name="connsiteY27" fmla="*/ 235453 h 971489"/>
              <a:gd name="connsiteX28" fmla="*/ 316640 w 1051362"/>
              <a:gd name="connsiteY28" fmla="*/ 167935 h 971489"/>
              <a:gd name="connsiteX29" fmla="*/ 331237 w 1051362"/>
              <a:gd name="connsiteY29" fmla="*/ 70878 h 971489"/>
              <a:gd name="connsiteX30" fmla="*/ 446798 w 1051362"/>
              <a:gd name="connsiteY30" fmla="*/ 13910 h 971489"/>
              <a:gd name="connsiteX31" fmla="*/ 613382 w 1051362"/>
              <a:gd name="connsiteY31" fmla="*/ 286 h 971489"/>
              <a:gd name="connsiteX0" fmla="*/ 539 w 1051362"/>
              <a:gd name="connsiteY0" fmla="*/ 767956 h 971489"/>
              <a:gd name="connsiteX1" fmla="*/ 539 w 1051362"/>
              <a:gd name="connsiteY1" fmla="*/ 767956 h 971489"/>
              <a:gd name="connsiteX2" fmla="*/ 613382 w 1051362"/>
              <a:gd name="connsiteY2" fmla="*/ 286 h 971489"/>
              <a:gd name="connsiteX3" fmla="*/ 665754 w 1051362"/>
              <a:gd name="connsiteY3" fmla="*/ 5470 h 971489"/>
              <a:gd name="connsiteX4" fmla="*/ 816591 w 1051362"/>
              <a:gd name="connsiteY4" fmla="*/ 84592 h 971489"/>
              <a:gd name="connsiteX5" fmla="*/ 770367 w 1051362"/>
              <a:gd name="connsiteY5" fmla="*/ 158440 h 971489"/>
              <a:gd name="connsiteX6" fmla="*/ 799561 w 1051362"/>
              <a:gd name="connsiteY6" fmla="*/ 230178 h 971489"/>
              <a:gd name="connsiteX7" fmla="*/ 957697 w 1051362"/>
              <a:gd name="connsiteY7" fmla="*/ 264992 h 971489"/>
              <a:gd name="connsiteX8" fmla="*/ 1036765 w 1051362"/>
              <a:gd name="connsiteY8" fmla="*/ 206968 h 971489"/>
              <a:gd name="connsiteX9" fmla="*/ 1041855 w 1051362"/>
              <a:gd name="connsiteY9" fmla="*/ 202797 h 971489"/>
              <a:gd name="connsiteX10" fmla="*/ 1051362 w 1051362"/>
              <a:gd name="connsiteY10" fmla="*/ 177470 h 971489"/>
              <a:gd name="connsiteX11" fmla="*/ 1048827 w 1051362"/>
              <a:gd name="connsiteY11" fmla="*/ 700334 h 971489"/>
              <a:gd name="connsiteX12" fmla="*/ 1050925 w 1051362"/>
              <a:gd name="connsiteY12" fmla="*/ 910457 h 971489"/>
              <a:gd name="connsiteX13" fmla="*/ 781050 w 1051362"/>
              <a:gd name="connsiteY13" fmla="*/ 965955 h 971489"/>
              <a:gd name="connsiteX14" fmla="*/ 523875 w 1051362"/>
              <a:gd name="connsiteY14" fmla="*/ 825749 h 971489"/>
              <a:gd name="connsiteX15" fmla="*/ 327025 w 1051362"/>
              <a:gd name="connsiteY15" fmla="*/ 834512 h 971489"/>
              <a:gd name="connsiteX16" fmla="*/ 279400 w 1051362"/>
              <a:gd name="connsiteY16" fmla="*/ 910457 h 971489"/>
              <a:gd name="connsiteX17" fmla="*/ 215900 w 1051362"/>
              <a:gd name="connsiteY17" fmla="*/ 965955 h 971489"/>
              <a:gd name="connsiteX18" fmla="*/ 58737 w 1051362"/>
              <a:gd name="connsiteY18" fmla="*/ 936745 h 971489"/>
              <a:gd name="connsiteX19" fmla="*/ 0 w 1051362"/>
              <a:gd name="connsiteY19" fmla="*/ 919220 h 971489"/>
              <a:gd name="connsiteX20" fmla="*/ 545 w 1051362"/>
              <a:gd name="connsiteY20" fmla="*/ 772511 h 971489"/>
              <a:gd name="connsiteX21" fmla="*/ 595 w 1051362"/>
              <a:gd name="connsiteY21" fmla="*/ 765476 h 971489"/>
              <a:gd name="connsiteX22" fmla="*/ 384 w 1051362"/>
              <a:gd name="connsiteY22" fmla="*/ 765476 h 971489"/>
              <a:gd name="connsiteX23" fmla="*/ 2290 w 1051362"/>
              <a:gd name="connsiteY23" fmla="*/ 239168 h 971489"/>
              <a:gd name="connsiteX24" fmla="*/ 36862 w 1051362"/>
              <a:gd name="connsiteY24" fmla="*/ 271321 h 971489"/>
              <a:gd name="connsiteX25" fmla="*/ 148773 w 1051362"/>
              <a:gd name="connsiteY25" fmla="*/ 327235 h 971489"/>
              <a:gd name="connsiteX26" fmla="*/ 404223 w 1051362"/>
              <a:gd name="connsiteY26" fmla="*/ 318795 h 971489"/>
              <a:gd name="connsiteX27" fmla="*/ 406656 w 1051362"/>
              <a:gd name="connsiteY27" fmla="*/ 235453 h 971489"/>
              <a:gd name="connsiteX28" fmla="*/ 316640 w 1051362"/>
              <a:gd name="connsiteY28" fmla="*/ 167935 h 971489"/>
              <a:gd name="connsiteX29" fmla="*/ 331237 w 1051362"/>
              <a:gd name="connsiteY29" fmla="*/ 70878 h 971489"/>
              <a:gd name="connsiteX30" fmla="*/ 446798 w 1051362"/>
              <a:gd name="connsiteY30" fmla="*/ 13910 h 971489"/>
              <a:gd name="connsiteX31" fmla="*/ 613382 w 1051362"/>
              <a:gd name="connsiteY31" fmla="*/ 286 h 971489"/>
              <a:gd name="connsiteX0" fmla="*/ 539 w 1071405"/>
              <a:gd name="connsiteY0" fmla="*/ 767956 h 992805"/>
              <a:gd name="connsiteX1" fmla="*/ 539 w 1071405"/>
              <a:gd name="connsiteY1" fmla="*/ 767956 h 992805"/>
              <a:gd name="connsiteX2" fmla="*/ 613382 w 1071405"/>
              <a:gd name="connsiteY2" fmla="*/ 286 h 992805"/>
              <a:gd name="connsiteX3" fmla="*/ 665754 w 1071405"/>
              <a:gd name="connsiteY3" fmla="*/ 5470 h 992805"/>
              <a:gd name="connsiteX4" fmla="*/ 816591 w 1071405"/>
              <a:gd name="connsiteY4" fmla="*/ 84592 h 992805"/>
              <a:gd name="connsiteX5" fmla="*/ 770367 w 1071405"/>
              <a:gd name="connsiteY5" fmla="*/ 158440 h 992805"/>
              <a:gd name="connsiteX6" fmla="*/ 799561 w 1071405"/>
              <a:gd name="connsiteY6" fmla="*/ 230178 h 992805"/>
              <a:gd name="connsiteX7" fmla="*/ 957697 w 1071405"/>
              <a:gd name="connsiteY7" fmla="*/ 264992 h 992805"/>
              <a:gd name="connsiteX8" fmla="*/ 1036765 w 1071405"/>
              <a:gd name="connsiteY8" fmla="*/ 206968 h 992805"/>
              <a:gd name="connsiteX9" fmla="*/ 1041855 w 1071405"/>
              <a:gd name="connsiteY9" fmla="*/ 202797 h 992805"/>
              <a:gd name="connsiteX10" fmla="*/ 1051362 w 1071405"/>
              <a:gd name="connsiteY10" fmla="*/ 177470 h 992805"/>
              <a:gd name="connsiteX11" fmla="*/ 1050925 w 1071405"/>
              <a:gd name="connsiteY11" fmla="*/ 910457 h 992805"/>
              <a:gd name="connsiteX12" fmla="*/ 781050 w 1071405"/>
              <a:gd name="connsiteY12" fmla="*/ 965955 h 992805"/>
              <a:gd name="connsiteX13" fmla="*/ 523875 w 1071405"/>
              <a:gd name="connsiteY13" fmla="*/ 825749 h 992805"/>
              <a:gd name="connsiteX14" fmla="*/ 327025 w 1071405"/>
              <a:gd name="connsiteY14" fmla="*/ 834512 h 992805"/>
              <a:gd name="connsiteX15" fmla="*/ 279400 w 1071405"/>
              <a:gd name="connsiteY15" fmla="*/ 910457 h 992805"/>
              <a:gd name="connsiteX16" fmla="*/ 215900 w 1071405"/>
              <a:gd name="connsiteY16" fmla="*/ 965955 h 992805"/>
              <a:gd name="connsiteX17" fmla="*/ 58737 w 1071405"/>
              <a:gd name="connsiteY17" fmla="*/ 936745 h 992805"/>
              <a:gd name="connsiteX18" fmla="*/ 0 w 1071405"/>
              <a:gd name="connsiteY18" fmla="*/ 919220 h 992805"/>
              <a:gd name="connsiteX19" fmla="*/ 545 w 1071405"/>
              <a:gd name="connsiteY19" fmla="*/ 772511 h 992805"/>
              <a:gd name="connsiteX20" fmla="*/ 595 w 1071405"/>
              <a:gd name="connsiteY20" fmla="*/ 765476 h 992805"/>
              <a:gd name="connsiteX21" fmla="*/ 384 w 1071405"/>
              <a:gd name="connsiteY21" fmla="*/ 765476 h 992805"/>
              <a:gd name="connsiteX22" fmla="*/ 2290 w 1071405"/>
              <a:gd name="connsiteY22" fmla="*/ 239168 h 992805"/>
              <a:gd name="connsiteX23" fmla="*/ 36862 w 1071405"/>
              <a:gd name="connsiteY23" fmla="*/ 271321 h 992805"/>
              <a:gd name="connsiteX24" fmla="*/ 148773 w 1071405"/>
              <a:gd name="connsiteY24" fmla="*/ 327235 h 992805"/>
              <a:gd name="connsiteX25" fmla="*/ 404223 w 1071405"/>
              <a:gd name="connsiteY25" fmla="*/ 318795 h 992805"/>
              <a:gd name="connsiteX26" fmla="*/ 406656 w 1071405"/>
              <a:gd name="connsiteY26" fmla="*/ 235453 h 992805"/>
              <a:gd name="connsiteX27" fmla="*/ 316640 w 1071405"/>
              <a:gd name="connsiteY27" fmla="*/ 167935 h 992805"/>
              <a:gd name="connsiteX28" fmla="*/ 331237 w 1071405"/>
              <a:gd name="connsiteY28" fmla="*/ 70878 h 992805"/>
              <a:gd name="connsiteX29" fmla="*/ 446798 w 1071405"/>
              <a:gd name="connsiteY29" fmla="*/ 13910 h 992805"/>
              <a:gd name="connsiteX30" fmla="*/ 613382 w 1071405"/>
              <a:gd name="connsiteY30" fmla="*/ 286 h 992805"/>
              <a:gd name="connsiteX0" fmla="*/ 539 w 1071405"/>
              <a:gd name="connsiteY0" fmla="*/ 767956 h 992805"/>
              <a:gd name="connsiteX1" fmla="*/ 539 w 1071405"/>
              <a:gd name="connsiteY1" fmla="*/ 767956 h 992805"/>
              <a:gd name="connsiteX2" fmla="*/ 613382 w 1071405"/>
              <a:gd name="connsiteY2" fmla="*/ 286 h 992805"/>
              <a:gd name="connsiteX3" fmla="*/ 665754 w 1071405"/>
              <a:gd name="connsiteY3" fmla="*/ 5470 h 992805"/>
              <a:gd name="connsiteX4" fmla="*/ 816591 w 1071405"/>
              <a:gd name="connsiteY4" fmla="*/ 84592 h 992805"/>
              <a:gd name="connsiteX5" fmla="*/ 770367 w 1071405"/>
              <a:gd name="connsiteY5" fmla="*/ 158440 h 992805"/>
              <a:gd name="connsiteX6" fmla="*/ 799561 w 1071405"/>
              <a:gd name="connsiteY6" fmla="*/ 230178 h 992805"/>
              <a:gd name="connsiteX7" fmla="*/ 957697 w 1071405"/>
              <a:gd name="connsiteY7" fmla="*/ 264992 h 992805"/>
              <a:gd name="connsiteX8" fmla="*/ 1036765 w 1071405"/>
              <a:gd name="connsiteY8" fmla="*/ 206968 h 992805"/>
              <a:gd name="connsiteX9" fmla="*/ 1041855 w 1071405"/>
              <a:gd name="connsiteY9" fmla="*/ 202797 h 992805"/>
              <a:gd name="connsiteX10" fmla="*/ 1051362 w 1071405"/>
              <a:gd name="connsiteY10" fmla="*/ 177470 h 992805"/>
              <a:gd name="connsiteX11" fmla="*/ 1050925 w 1071405"/>
              <a:gd name="connsiteY11" fmla="*/ 910457 h 992805"/>
              <a:gd name="connsiteX12" fmla="*/ 781050 w 1071405"/>
              <a:gd name="connsiteY12" fmla="*/ 965955 h 992805"/>
              <a:gd name="connsiteX13" fmla="*/ 523875 w 1071405"/>
              <a:gd name="connsiteY13" fmla="*/ 825749 h 992805"/>
              <a:gd name="connsiteX14" fmla="*/ 327025 w 1071405"/>
              <a:gd name="connsiteY14" fmla="*/ 834512 h 992805"/>
              <a:gd name="connsiteX15" fmla="*/ 279400 w 1071405"/>
              <a:gd name="connsiteY15" fmla="*/ 910457 h 992805"/>
              <a:gd name="connsiteX16" fmla="*/ 215900 w 1071405"/>
              <a:gd name="connsiteY16" fmla="*/ 965955 h 992805"/>
              <a:gd name="connsiteX17" fmla="*/ 58737 w 1071405"/>
              <a:gd name="connsiteY17" fmla="*/ 936745 h 992805"/>
              <a:gd name="connsiteX18" fmla="*/ 0 w 1071405"/>
              <a:gd name="connsiteY18" fmla="*/ 919220 h 992805"/>
              <a:gd name="connsiteX19" fmla="*/ 545 w 1071405"/>
              <a:gd name="connsiteY19" fmla="*/ 772511 h 992805"/>
              <a:gd name="connsiteX20" fmla="*/ 595 w 1071405"/>
              <a:gd name="connsiteY20" fmla="*/ 765476 h 992805"/>
              <a:gd name="connsiteX21" fmla="*/ 384 w 1071405"/>
              <a:gd name="connsiteY21" fmla="*/ 765476 h 992805"/>
              <a:gd name="connsiteX22" fmla="*/ 2290 w 1071405"/>
              <a:gd name="connsiteY22" fmla="*/ 239168 h 992805"/>
              <a:gd name="connsiteX23" fmla="*/ 36862 w 1071405"/>
              <a:gd name="connsiteY23" fmla="*/ 271321 h 992805"/>
              <a:gd name="connsiteX24" fmla="*/ 148773 w 1071405"/>
              <a:gd name="connsiteY24" fmla="*/ 327235 h 992805"/>
              <a:gd name="connsiteX25" fmla="*/ 404223 w 1071405"/>
              <a:gd name="connsiteY25" fmla="*/ 318795 h 992805"/>
              <a:gd name="connsiteX26" fmla="*/ 406656 w 1071405"/>
              <a:gd name="connsiteY26" fmla="*/ 235453 h 992805"/>
              <a:gd name="connsiteX27" fmla="*/ 316640 w 1071405"/>
              <a:gd name="connsiteY27" fmla="*/ 167935 h 992805"/>
              <a:gd name="connsiteX28" fmla="*/ 331237 w 1071405"/>
              <a:gd name="connsiteY28" fmla="*/ 70878 h 992805"/>
              <a:gd name="connsiteX29" fmla="*/ 446798 w 1071405"/>
              <a:gd name="connsiteY29" fmla="*/ 13910 h 992805"/>
              <a:gd name="connsiteX30" fmla="*/ 613382 w 1071405"/>
              <a:gd name="connsiteY30" fmla="*/ 286 h 992805"/>
              <a:gd name="connsiteX0" fmla="*/ 539 w 1052405"/>
              <a:gd name="connsiteY0" fmla="*/ 767956 h 992805"/>
              <a:gd name="connsiteX1" fmla="*/ 539 w 1052405"/>
              <a:gd name="connsiteY1" fmla="*/ 767956 h 992805"/>
              <a:gd name="connsiteX2" fmla="*/ 613382 w 1052405"/>
              <a:gd name="connsiteY2" fmla="*/ 286 h 992805"/>
              <a:gd name="connsiteX3" fmla="*/ 665754 w 1052405"/>
              <a:gd name="connsiteY3" fmla="*/ 5470 h 992805"/>
              <a:gd name="connsiteX4" fmla="*/ 816591 w 1052405"/>
              <a:gd name="connsiteY4" fmla="*/ 84592 h 992805"/>
              <a:gd name="connsiteX5" fmla="*/ 770367 w 1052405"/>
              <a:gd name="connsiteY5" fmla="*/ 158440 h 992805"/>
              <a:gd name="connsiteX6" fmla="*/ 799561 w 1052405"/>
              <a:gd name="connsiteY6" fmla="*/ 230178 h 992805"/>
              <a:gd name="connsiteX7" fmla="*/ 957697 w 1052405"/>
              <a:gd name="connsiteY7" fmla="*/ 264992 h 992805"/>
              <a:gd name="connsiteX8" fmla="*/ 1036765 w 1052405"/>
              <a:gd name="connsiteY8" fmla="*/ 206968 h 992805"/>
              <a:gd name="connsiteX9" fmla="*/ 1041855 w 1052405"/>
              <a:gd name="connsiteY9" fmla="*/ 202797 h 992805"/>
              <a:gd name="connsiteX10" fmla="*/ 1051362 w 1052405"/>
              <a:gd name="connsiteY10" fmla="*/ 177470 h 992805"/>
              <a:gd name="connsiteX11" fmla="*/ 1050925 w 1052405"/>
              <a:gd name="connsiteY11" fmla="*/ 910457 h 992805"/>
              <a:gd name="connsiteX12" fmla="*/ 781050 w 1052405"/>
              <a:gd name="connsiteY12" fmla="*/ 965955 h 992805"/>
              <a:gd name="connsiteX13" fmla="*/ 523875 w 1052405"/>
              <a:gd name="connsiteY13" fmla="*/ 825749 h 992805"/>
              <a:gd name="connsiteX14" fmla="*/ 327025 w 1052405"/>
              <a:gd name="connsiteY14" fmla="*/ 834512 h 992805"/>
              <a:gd name="connsiteX15" fmla="*/ 279400 w 1052405"/>
              <a:gd name="connsiteY15" fmla="*/ 910457 h 992805"/>
              <a:gd name="connsiteX16" fmla="*/ 215900 w 1052405"/>
              <a:gd name="connsiteY16" fmla="*/ 965955 h 992805"/>
              <a:gd name="connsiteX17" fmla="*/ 58737 w 1052405"/>
              <a:gd name="connsiteY17" fmla="*/ 936745 h 992805"/>
              <a:gd name="connsiteX18" fmla="*/ 0 w 1052405"/>
              <a:gd name="connsiteY18" fmla="*/ 919220 h 992805"/>
              <a:gd name="connsiteX19" fmla="*/ 545 w 1052405"/>
              <a:gd name="connsiteY19" fmla="*/ 772511 h 992805"/>
              <a:gd name="connsiteX20" fmla="*/ 595 w 1052405"/>
              <a:gd name="connsiteY20" fmla="*/ 765476 h 992805"/>
              <a:gd name="connsiteX21" fmla="*/ 384 w 1052405"/>
              <a:gd name="connsiteY21" fmla="*/ 765476 h 992805"/>
              <a:gd name="connsiteX22" fmla="*/ 2290 w 1052405"/>
              <a:gd name="connsiteY22" fmla="*/ 239168 h 992805"/>
              <a:gd name="connsiteX23" fmla="*/ 36862 w 1052405"/>
              <a:gd name="connsiteY23" fmla="*/ 271321 h 992805"/>
              <a:gd name="connsiteX24" fmla="*/ 148773 w 1052405"/>
              <a:gd name="connsiteY24" fmla="*/ 327235 h 992805"/>
              <a:gd name="connsiteX25" fmla="*/ 404223 w 1052405"/>
              <a:gd name="connsiteY25" fmla="*/ 318795 h 992805"/>
              <a:gd name="connsiteX26" fmla="*/ 406656 w 1052405"/>
              <a:gd name="connsiteY26" fmla="*/ 235453 h 992805"/>
              <a:gd name="connsiteX27" fmla="*/ 316640 w 1052405"/>
              <a:gd name="connsiteY27" fmla="*/ 167935 h 992805"/>
              <a:gd name="connsiteX28" fmla="*/ 331237 w 1052405"/>
              <a:gd name="connsiteY28" fmla="*/ 70878 h 992805"/>
              <a:gd name="connsiteX29" fmla="*/ 446798 w 1052405"/>
              <a:gd name="connsiteY29" fmla="*/ 13910 h 992805"/>
              <a:gd name="connsiteX30" fmla="*/ 613382 w 1052405"/>
              <a:gd name="connsiteY30" fmla="*/ 286 h 992805"/>
              <a:gd name="connsiteX0" fmla="*/ 539 w 1052405"/>
              <a:gd name="connsiteY0" fmla="*/ 767956 h 975621"/>
              <a:gd name="connsiteX1" fmla="*/ 539 w 1052405"/>
              <a:gd name="connsiteY1" fmla="*/ 767956 h 975621"/>
              <a:gd name="connsiteX2" fmla="*/ 613382 w 1052405"/>
              <a:gd name="connsiteY2" fmla="*/ 286 h 975621"/>
              <a:gd name="connsiteX3" fmla="*/ 665754 w 1052405"/>
              <a:gd name="connsiteY3" fmla="*/ 5470 h 975621"/>
              <a:gd name="connsiteX4" fmla="*/ 816591 w 1052405"/>
              <a:gd name="connsiteY4" fmla="*/ 84592 h 975621"/>
              <a:gd name="connsiteX5" fmla="*/ 770367 w 1052405"/>
              <a:gd name="connsiteY5" fmla="*/ 158440 h 975621"/>
              <a:gd name="connsiteX6" fmla="*/ 799561 w 1052405"/>
              <a:gd name="connsiteY6" fmla="*/ 230178 h 975621"/>
              <a:gd name="connsiteX7" fmla="*/ 957697 w 1052405"/>
              <a:gd name="connsiteY7" fmla="*/ 264992 h 975621"/>
              <a:gd name="connsiteX8" fmla="*/ 1036765 w 1052405"/>
              <a:gd name="connsiteY8" fmla="*/ 206968 h 975621"/>
              <a:gd name="connsiteX9" fmla="*/ 1041855 w 1052405"/>
              <a:gd name="connsiteY9" fmla="*/ 202797 h 975621"/>
              <a:gd name="connsiteX10" fmla="*/ 1051362 w 1052405"/>
              <a:gd name="connsiteY10" fmla="*/ 177470 h 975621"/>
              <a:gd name="connsiteX11" fmla="*/ 1050925 w 1052405"/>
              <a:gd name="connsiteY11" fmla="*/ 910457 h 975621"/>
              <a:gd name="connsiteX12" fmla="*/ 781050 w 1052405"/>
              <a:gd name="connsiteY12" fmla="*/ 965955 h 975621"/>
              <a:gd name="connsiteX13" fmla="*/ 523875 w 1052405"/>
              <a:gd name="connsiteY13" fmla="*/ 825749 h 975621"/>
              <a:gd name="connsiteX14" fmla="*/ 327025 w 1052405"/>
              <a:gd name="connsiteY14" fmla="*/ 834512 h 975621"/>
              <a:gd name="connsiteX15" fmla="*/ 279400 w 1052405"/>
              <a:gd name="connsiteY15" fmla="*/ 910457 h 975621"/>
              <a:gd name="connsiteX16" fmla="*/ 215900 w 1052405"/>
              <a:gd name="connsiteY16" fmla="*/ 965955 h 975621"/>
              <a:gd name="connsiteX17" fmla="*/ 58737 w 1052405"/>
              <a:gd name="connsiteY17" fmla="*/ 936745 h 975621"/>
              <a:gd name="connsiteX18" fmla="*/ 0 w 1052405"/>
              <a:gd name="connsiteY18" fmla="*/ 919220 h 975621"/>
              <a:gd name="connsiteX19" fmla="*/ 545 w 1052405"/>
              <a:gd name="connsiteY19" fmla="*/ 772511 h 975621"/>
              <a:gd name="connsiteX20" fmla="*/ 595 w 1052405"/>
              <a:gd name="connsiteY20" fmla="*/ 765476 h 975621"/>
              <a:gd name="connsiteX21" fmla="*/ 384 w 1052405"/>
              <a:gd name="connsiteY21" fmla="*/ 765476 h 975621"/>
              <a:gd name="connsiteX22" fmla="*/ 2290 w 1052405"/>
              <a:gd name="connsiteY22" fmla="*/ 239168 h 975621"/>
              <a:gd name="connsiteX23" fmla="*/ 36862 w 1052405"/>
              <a:gd name="connsiteY23" fmla="*/ 271321 h 975621"/>
              <a:gd name="connsiteX24" fmla="*/ 148773 w 1052405"/>
              <a:gd name="connsiteY24" fmla="*/ 327235 h 975621"/>
              <a:gd name="connsiteX25" fmla="*/ 404223 w 1052405"/>
              <a:gd name="connsiteY25" fmla="*/ 318795 h 975621"/>
              <a:gd name="connsiteX26" fmla="*/ 406656 w 1052405"/>
              <a:gd name="connsiteY26" fmla="*/ 235453 h 975621"/>
              <a:gd name="connsiteX27" fmla="*/ 316640 w 1052405"/>
              <a:gd name="connsiteY27" fmla="*/ 167935 h 975621"/>
              <a:gd name="connsiteX28" fmla="*/ 331237 w 1052405"/>
              <a:gd name="connsiteY28" fmla="*/ 70878 h 975621"/>
              <a:gd name="connsiteX29" fmla="*/ 446798 w 1052405"/>
              <a:gd name="connsiteY29" fmla="*/ 13910 h 975621"/>
              <a:gd name="connsiteX30" fmla="*/ 613382 w 1052405"/>
              <a:gd name="connsiteY30" fmla="*/ 286 h 975621"/>
              <a:gd name="connsiteX0" fmla="*/ 539 w 1052405"/>
              <a:gd name="connsiteY0" fmla="*/ 767956 h 975621"/>
              <a:gd name="connsiteX1" fmla="*/ 539 w 1052405"/>
              <a:gd name="connsiteY1" fmla="*/ 767956 h 975621"/>
              <a:gd name="connsiteX2" fmla="*/ 613382 w 1052405"/>
              <a:gd name="connsiteY2" fmla="*/ 286 h 975621"/>
              <a:gd name="connsiteX3" fmla="*/ 665754 w 1052405"/>
              <a:gd name="connsiteY3" fmla="*/ 5470 h 975621"/>
              <a:gd name="connsiteX4" fmla="*/ 816591 w 1052405"/>
              <a:gd name="connsiteY4" fmla="*/ 84592 h 975621"/>
              <a:gd name="connsiteX5" fmla="*/ 770367 w 1052405"/>
              <a:gd name="connsiteY5" fmla="*/ 158440 h 975621"/>
              <a:gd name="connsiteX6" fmla="*/ 799561 w 1052405"/>
              <a:gd name="connsiteY6" fmla="*/ 230178 h 975621"/>
              <a:gd name="connsiteX7" fmla="*/ 957697 w 1052405"/>
              <a:gd name="connsiteY7" fmla="*/ 264992 h 975621"/>
              <a:gd name="connsiteX8" fmla="*/ 1036765 w 1052405"/>
              <a:gd name="connsiteY8" fmla="*/ 206968 h 975621"/>
              <a:gd name="connsiteX9" fmla="*/ 1051362 w 1052405"/>
              <a:gd name="connsiteY9" fmla="*/ 177470 h 975621"/>
              <a:gd name="connsiteX10" fmla="*/ 1050925 w 1052405"/>
              <a:gd name="connsiteY10" fmla="*/ 910457 h 975621"/>
              <a:gd name="connsiteX11" fmla="*/ 781050 w 1052405"/>
              <a:gd name="connsiteY11" fmla="*/ 965955 h 975621"/>
              <a:gd name="connsiteX12" fmla="*/ 523875 w 1052405"/>
              <a:gd name="connsiteY12" fmla="*/ 825749 h 975621"/>
              <a:gd name="connsiteX13" fmla="*/ 327025 w 1052405"/>
              <a:gd name="connsiteY13" fmla="*/ 834512 h 975621"/>
              <a:gd name="connsiteX14" fmla="*/ 279400 w 1052405"/>
              <a:gd name="connsiteY14" fmla="*/ 910457 h 975621"/>
              <a:gd name="connsiteX15" fmla="*/ 215900 w 1052405"/>
              <a:gd name="connsiteY15" fmla="*/ 965955 h 975621"/>
              <a:gd name="connsiteX16" fmla="*/ 58737 w 1052405"/>
              <a:gd name="connsiteY16" fmla="*/ 936745 h 975621"/>
              <a:gd name="connsiteX17" fmla="*/ 0 w 1052405"/>
              <a:gd name="connsiteY17" fmla="*/ 919220 h 975621"/>
              <a:gd name="connsiteX18" fmla="*/ 545 w 1052405"/>
              <a:gd name="connsiteY18" fmla="*/ 772511 h 975621"/>
              <a:gd name="connsiteX19" fmla="*/ 595 w 1052405"/>
              <a:gd name="connsiteY19" fmla="*/ 765476 h 975621"/>
              <a:gd name="connsiteX20" fmla="*/ 384 w 1052405"/>
              <a:gd name="connsiteY20" fmla="*/ 765476 h 975621"/>
              <a:gd name="connsiteX21" fmla="*/ 2290 w 1052405"/>
              <a:gd name="connsiteY21" fmla="*/ 239168 h 975621"/>
              <a:gd name="connsiteX22" fmla="*/ 36862 w 1052405"/>
              <a:gd name="connsiteY22" fmla="*/ 271321 h 975621"/>
              <a:gd name="connsiteX23" fmla="*/ 148773 w 1052405"/>
              <a:gd name="connsiteY23" fmla="*/ 327235 h 975621"/>
              <a:gd name="connsiteX24" fmla="*/ 404223 w 1052405"/>
              <a:gd name="connsiteY24" fmla="*/ 318795 h 975621"/>
              <a:gd name="connsiteX25" fmla="*/ 406656 w 1052405"/>
              <a:gd name="connsiteY25" fmla="*/ 235453 h 975621"/>
              <a:gd name="connsiteX26" fmla="*/ 316640 w 1052405"/>
              <a:gd name="connsiteY26" fmla="*/ 167935 h 975621"/>
              <a:gd name="connsiteX27" fmla="*/ 331237 w 1052405"/>
              <a:gd name="connsiteY27" fmla="*/ 70878 h 975621"/>
              <a:gd name="connsiteX28" fmla="*/ 446798 w 1052405"/>
              <a:gd name="connsiteY28" fmla="*/ 13910 h 975621"/>
              <a:gd name="connsiteX29" fmla="*/ 613382 w 1052405"/>
              <a:gd name="connsiteY29" fmla="*/ 286 h 975621"/>
              <a:gd name="connsiteX0" fmla="*/ 539 w 1053008"/>
              <a:gd name="connsiteY0" fmla="*/ 767956 h 975621"/>
              <a:gd name="connsiteX1" fmla="*/ 539 w 1053008"/>
              <a:gd name="connsiteY1" fmla="*/ 767956 h 975621"/>
              <a:gd name="connsiteX2" fmla="*/ 613382 w 1053008"/>
              <a:gd name="connsiteY2" fmla="*/ 286 h 975621"/>
              <a:gd name="connsiteX3" fmla="*/ 665754 w 1053008"/>
              <a:gd name="connsiteY3" fmla="*/ 5470 h 975621"/>
              <a:gd name="connsiteX4" fmla="*/ 816591 w 1053008"/>
              <a:gd name="connsiteY4" fmla="*/ 84592 h 975621"/>
              <a:gd name="connsiteX5" fmla="*/ 770367 w 1053008"/>
              <a:gd name="connsiteY5" fmla="*/ 158440 h 975621"/>
              <a:gd name="connsiteX6" fmla="*/ 799561 w 1053008"/>
              <a:gd name="connsiteY6" fmla="*/ 230178 h 975621"/>
              <a:gd name="connsiteX7" fmla="*/ 957697 w 1053008"/>
              <a:gd name="connsiteY7" fmla="*/ 264992 h 975621"/>
              <a:gd name="connsiteX8" fmla="*/ 1036765 w 1053008"/>
              <a:gd name="connsiteY8" fmla="*/ 206968 h 975621"/>
              <a:gd name="connsiteX9" fmla="*/ 1052282 w 1053008"/>
              <a:gd name="connsiteY9" fmla="*/ 177470 h 975621"/>
              <a:gd name="connsiteX10" fmla="*/ 1050925 w 1053008"/>
              <a:gd name="connsiteY10" fmla="*/ 910457 h 975621"/>
              <a:gd name="connsiteX11" fmla="*/ 781050 w 1053008"/>
              <a:gd name="connsiteY11" fmla="*/ 965955 h 975621"/>
              <a:gd name="connsiteX12" fmla="*/ 523875 w 1053008"/>
              <a:gd name="connsiteY12" fmla="*/ 825749 h 975621"/>
              <a:gd name="connsiteX13" fmla="*/ 327025 w 1053008"/>
              <a:gd name="connsiteY13" fmla="*/ 834512 h 975621"/>
              <a:gd name="connsiteX14" fmla="*/ 279400 w 1053008"/>
              <a:gd name="connsiteY14" fmla="*/ 910457 h 975621"/>
              <a:gd name="connsiteX15" fmla="*/ 215900 w 1053008"/>
              <a:gd name="connsiteY15" fmla="*/ 965955 h 975621"/>
              <a:gd name="connsiteX16" fmla="*/ 58737 w 1053008"/>
              <a:gd name="connsiteY16" fmla="*/ 936745 h 975621"/>
              <a:gd name="connsiteX17" fmla="*/ 0 w 1053008"/>
              <a:gd name="connsiteY17" fmla="*/ 919220 h 975621"/>
              <a:gd name="connsiteX18" fmla="*/ 545 w 1053008"/>
              <a:gd name="connsiteY18" fmla="*/ 772511 h 975621"/>
              <a:gd name="connsiteX19" fmla="*/ 595 w 1053008"/>
              <a:gd name="connsiteY19" fmla="*/ 765476 h 975621"/>
              <a:gd name="connsiteX20" fmla="*/ 384 w 1053008"/>
              <a:gd name="connsiteY20" fmla="*/ 765476 h 975621"/>
              <a:gd name="connsiteX21" fmla="*/ 2290 w 1053008"/>
              <a:gd name="connsiteY21" fmla="*/ 239168 h 975621"/>
              <a:gd name="connsiteX22" fmla="*/ 36862 w 1053008"/>
              <a:gd name="connsiteY22" fmla="*/ 271321 h 975621"/>
              <a:gd name="connsiteX23" fmla="*/ 148773 w 1053008"/>
              <a:gd name="connsiteY23" fmla="*/ 327235 h 975621"/>
              <a:gd name="connsiteX24" fmla="*/ 404223 w 1053008"/>
              <a:gd name="connsiteY24" fmla="*/ 318795 h 975621"/>
              <a:gd name="connsiteX25" fmla="*/ 406656 w 1053008"/>
              <a:gd name="connsiteY25" fmla="*/ 235453 h 975621"/>
              <a:gd name="connsiteX26" fmla="*/ 316640 w 1053008"/>
              <a:gd name="connsiteY26" fmla="*/ 167935 h 975621"/>
              <a:gd name="connsiteX27" fmla="*/ 331237 w 1053008"/>
              <a:gd name="connsiteY27" fmla="*/ 70878 h 975621"/>
              <a:gd name="connsiteX28" fmla="*/ 446798 w 1053008"/>
              <a:gd name="connsiteY28" fmla="*/ 13910 h 975621"/>
              <a:gd name="connsiteX29" fmla="*/ 613382 w 1053008"/>
              <a:gd name="connsiteY29" fmla="*/ 286 h 975621"/>
              <a:gd name="connsiteX0" fmla="*/ 539 w 1058024"/>
              <a:gd name="connsiteY0" fmla="*/ 767956 h 975621"/>
              <a:gd name="connsiteX1" fmla="*/ 539 w 1058024"/>
              <a:gd name="connsiteY1" fmla="*/ 767956 h 975621"/>
              <a:gd name="connsiteX2" fmla="*/ 613382 w 1058024"/>
              <a:gd name="connsiteY2" fmla="*/ 286 h 975621"/>
              <a:gd name="connsiteX3" fmla="*/ 665754 w 1058024"/>
              <a:gd name="connsiteY3" fmla="*/ 5470 h 975621"/>
              <a:gd name="connsiteX4" fmla="*/ 816591 w 1058024"/>
              <a:gd name="connsiteY4" fmla="*/ 84592 h 975621"/>
              <a:gd name="connsiteX5" fmla="*/ 770367 w 1058024"/>
              <a:gd name="connsiteY5" fmla="*/ 158440 h 975621"/>
              <a:gd name="connsiteX6" fmla="*/ 799561 w 1058024"/>
              <a:gd name="connsiteY6" fmla="*/ 230178 h 975621"/>
              <a:gd name="connsiteX7" fmla="*/ 957697 w 1058024"/>
              <a:gd name="connsiteY7" fmla="*/ 264992 h 975621"/>
              <a:gd name="connsiteX8" fmla="*/ 1036765 w 1058024"/>
              <a:gd name="connsiteY8" fmla="*/ 206968 h 975621"/>
              <a:gd name="connsiteX9" fmla="*/ 1057800 w 1058024"/>
              <a:gd name="connsiteY9" fmla="*/ 171158 h 975621"/>
              <a:gd name="connsiteX10" fmla="*/ 1050925 w 1058024"/>
              <a:gd name="connsiteY10" fmla="*/ 910457 h 975621"/>
              <a:gd name="connsiteX11" fmla="*/ 781050 w 1058024"/>
              <a:gd name="connsiteY11" fmla="*/ 965955 h 975621"/>
              <a:gd name="connsiteX12" fmla="*/ 523875 w 1058024"/>
              <a:gd name="connsiteY12" fmla="*/ 825749 h 975621"/>
              <a:gd name="connsiteX13" fmla="*/ 327025 w 1058024"/>
              <a:gd name="connsiteY13" fmla="*/ 834512 h 975621"/>
              <a:gd name="connsiteX14" fmla="*/ 279400 w 1058024"/>
              <a:gd name="connsiteY14" fmla="*/ 910457 h 975621"/>
              <a:gd name="connsiteX15" fmla="*/ 215900 w 1058024"/>
              <a:gd name="connsiteY15" fmla="*/ 965955 h 975621"/>
              <a:gd name="connsiteX16" fmla="*/ 58737 w 1058024"/>
              <a:gd name="connsiteY16" fmla="*/ 936745 h 975621"/>
              <a:gd name="connsiteX17" fmla="*/ 0 w 1058024"/>
              <a:gd name="connsiteY17" fmla="*/ 919220 h 975621"/>
              <a:gd name="connsiteX18" fmla="*/ 545 w 1058024"/>
              <a:gd name="connsiteY18" fmla="*/ 772511 h 975621"/>
              <a:gd name="connsiteX19" fmla="*/ 595 w 1058024"/>
              <a:gd name="connsiteY19" fmla="*/ 765476 h 975621"/>
              <a:gd name="connsiteX20" fmla="*/ 384 w 1058024"/>
              <a:gd name="connsiteY20" fmla="*/ 765476 h 975621"/>
              <a:gd name="connsiteX21" fmla="*/ 2290 w 1058024"/>
              <a:gd name="connsiteY21" fmla="*/ 239168 h 975621"/>
              <a:gd name="connsiteX22" fmla="*/ 36862 w 1058024"/>
              <a:gd name="connsiteY22" fmla="*/ 271321 h 975621"/>
              <a:gd name="connsiteX23" fmla="*/ 148773 w 1058024"/>
              <a:gd name="connsiteY23" fmla="*/ 327235 h 975621"/>
              <a:gd name="connsiteX24" fmla="*/ 404223 w 1058024"/>
              <a:gd name="connsiteY24" fmla="*/ 318795 h 975621"/>
              <a:gd name="connsiteX25" fmla="*/ 406656 w 1058024"/>
              <a:gd name="connsiteY25" fmla="*/ 235453 h 975621"/>
              <a:gd name="connsiteX26" fmla="*/ 316640 w 1058024"/>
              <a:gd name="connsiteY26" fmla="*/ 167935 h 975621"/>
              <a:gd name="connsiteX27" fmla="*/ 331237 w 1058024"/>
              <a:gd name="connsiteY27" fmla="*/ 70878 h 975621"/>
              <a:gd name="connsiteX28" fmla="*/ 446798 w 1058024"/>
              <a:gd name="connsiteY28" fmla="*/ 13910 h 975621"/>
              <a:gd name="connsiteX29" fmla="*/ 613382 w 1058024"/>
              <a:gd name="connsiteY29" fmla="*/ 286 h 975621"/>
              <a:gd name="connsiteX0" fmla="*/ 539 w 1055388"/>
              <a:gd name="connsiteY0" fmla="*/ 767956 h 975621"/>
              <a:gd name="connsiteX1" fmla="*/ 539 w 1055388"/>
              <a:gd name="connsiteY1" fmla="*/ 767956 h 975621"/>
              <a:gd name="connsiteX2" fmla="*/ 613382 w 1055388"/>
              <a:gd name="connsiteY2" fmla="*/ 286 h 975621"/>
              <a:gd name="connsiteX3" fmla="*/ 665754 w 1055388"/>
              <a:gd name="connsiteY3" fmla="*/ 5470 h 975621"/>
              <a:gd name="connsiteX4" fmla="*/ 816591 w 1055388"/>
              <a:gd name="connsiteY4" fmla="*/ 84592 h 975621"/>
              <a:gd name="connsiteX5" fmla="*/ 770367 w 1055388"/>
              <a:gd name="connsiteY5" fmla="*/ 158440 h 975621"/>
              <a:gd name="connsiteX6" fmla="*/ 799561 w 1055388"/>
              <a:gd name="connsiteY6" fmla="*/ 230178 h 975621"/>
              <a:gd name="connsiteX7" fmla="*/ 957697 w 1055388"/>
              <a:gd name="connsiteY7" fmla="*/ 264992 h 975621"/>
              <a:gd name="connsiteX8" fmla="*/ 1036765 w 1055388"/>
              <a:gd name="connsiteY8" fmla="*/ 206968 h 975621"/>
              <a:gd name="connsiteX9" fmla="*/ 1055041 w 1055388"/>
              <a:gd name="connsiteY9" fmla="*/ 176208 h 975621"/>
              <a:gd name="connsiteX10" fmla="*/ 1050925 w 1055388"/>
              <a:gd name="connsiteY10" fmla="*/ 910457 h 975621"/>
              <a:gd name="connsiteX11" fmla="*/ 781050 w 1055388"/>
              <a:gd name="connsiteY11" fmla="*/ 965955 h 975621"/>
              <a:gd name="connsiteX12" fmla="*/ 523875 w 1055388"/>
              <a:gd name="connsiteY12" fmla="*/ 825749 h 975621"/>
              <a:gd name="connsiteX13" fmla="*/ 327025 w 1055388"/>
              <a:gd name="connsiteY13" fmla="*/ 834512 h 975621"/>
              <a:gd name="connsiteX14" fmla="*/ 279400 w 1055388"/>
              <a:gd name="connsiteY14" fmla="*/ 910457 h 975621"/>
              <a:gd name="connsiteX15" fmla="*/ 215900 w 1055388"/>
              <a:gd name="connsiteY15" fmla="*/ 965955 h 975621"/>
              <a:gd name="connsiteX16" fmla="*/ 58737 w 1055388"/>
              <a:gd name="connsiteY16" fmla="*/ 936745 h 975621"/>
              <a:gd name="connsiteX17" fmla="*/ 0 w 1055388"/>
              <a:gd name="connsiteY17" fmla="*/ 919220 h 975621"/>
              <a:gd name="connsiteX18" fmla="*/ 545 w 1055388"/>
              <a:gd name="connsiteY18" fmla="*/ 772511 h 975621"/>
              <a:gd name="connsiteX19" fmla="*/ 595 w 1055388"/>
              <a:gd name="connsiteY19" fmla="*/ 765476 h 975621"/>
              <a:gd name="connsiteX20" fmla="*/ 384 w 1055388"/>
              <a:gd name="connsiteY20" fmla="*/ 765476 h 975621"/>
              <a:gd name="connsiteX21" fmla="*/ 2290 w 1055388"/>
              <a:gd name="connsiteY21" fmla="*/ 239168 h 975621"/>
              <a:gd name="connsiteX22" fmla="*/ 36862 w 1055388"/>
              <a:gd name="connsiteY22" fmla="*/ 271321 h 975621"/>
              <a:gd name="connsiteX23" fmla="*/ 148773 w 1055388"/>
              <a:gd name="connsiteY23" fmla="*/ 327235 h 975621"/>
              <a:gd name="connsiteX24" fmla="*/ 404223 w 1055388"/>
              <a:gd name="connsiteY24" fmla="*/ 318795 h 975621"/>
              <a:gd name="connsiteX25" fmla="*/ 406656 w 1055388"/>
              <a:gd name="connsiteY25" fmla="*/ 235453 h 975621"/>
              <a:gd name="connsiteX26" fmla="*/ 316640 w 1055388"/>
              <a:gd name="connsiteY26" fmla="*/ 167935 h 975621"/>
              <a:gd name="connsiteX27" fmla="*/ 331237 w 1055388"/>
              <a:gd name="connsiteY27" fmla="*/ 70878 h 975621"/>
              <a:gd name="connsiteX28" fmla="*/ 446798 w 1055388"/>
              <a:gd name="connsiteY28" fmla="*/ 13910 h 975621"/>
              <a:gd name="connsiteX29" fmla="*/ 613382 w 1055388"/>
              <a:gd name="connsiteY29" fmla="*/ 286 h 975621"/>
              <a:gd name="connsiteX0" fmla="*/ 539 w 1053741"/>
              <a:gd name="connsiteY0" fmla="*/ 767956 h 975621"/>
              <a:gd name="connsiteX1" fmla="*/ 539 w 1053741"/>
              <a:gd name="connsiteY1" fmla="*/ 767956 h 975621"/>
              <a:gd name="connsiteX2" fmla="*/ 613382 w 1053741"/>
              <a:gd name="connsiteY2" fmla="*/ 286 h 975621"/>
              <a:gd name="connsiteX3" fmla="*/ 665754 w 1053741"/>
              <a:gd name="connsiteY3" fmla="*/ 5470 h 975621"/>
              <a:gd name="connsiteX4" fmla="*/ 816591 w 1053741"/>
              <a:gd name="connsiteY4" fmla="*/ 84592 h 975621"/>
              <a:gd name="connsiteX5" fmla="*/ 770367 w 1053741"/>
              <a:gd name="connsiteY5" fmla="*/ 158440 h 975621"/>
              <a:gd name="connsiteX6" fmla="*/ 799561 w 1053741"/>
              <a:gd name="connsiteY6" fmla="*/ 230178 h 975621"/>
              <a:gd name="connsiteX7" fmla="*/ 957697 w 1053741"/>
              <a:gd name="connsiteY7" fmla="*/ 264992 h 975621"/>
              <a:gd name="connsiteX8" fmla="*/ 1036765 w 1053741"/>
              <a:gd name="connsiteY8" fmla="*/ 206968 h 975621"/>
              <a:gd name="connsiteX9" fmla="*/ 1053202 w 1053741"/>
              <a:gd name="connsiteY9" fmla="*/ 181258 h 975621"/>
              <a:gd name="connsiteX10" fmla="*/ 1050925 w 1053741"/>
              <a:gd name="connsiteY10" fmla="*/ 910457 h 975621"/>
              <a:gd name="connsiteX11" fmla="*/ 781050 w 1053741"/>
              <a:gd name="connsiteY11" fmla="*/ 965955 h 975621"/>
              <a:gd name="connsiteX12" fmla="*/ 523875 w 1053741"/>
              <a:gd name="connsiteY12" fmla="*/ 825749 h 975621"/>
              <a:gd name="connsiteX13" fmla="*/ 327025 w 1053741"/>
              <a:gd name="connsiteY13" fmla="*/ 834512 h 975621"/>
              <a:gd name="connsiteX14" fmla="*/ 279400 w 1053741"/>
              <a:gd name="connsiteY14" fmla="*/ 910457 h 975621"/>
              <a:gd name="connsiteX15" fmla="*/ 215900 w 1053741"/>
              <a:gd name="connsiteY15" fmla="*/ 965955 h 975621"/>
              <a:gd name="connsiteX16" fmla="*/ 58737 w 1053741"/>
              <a:gd name="connsiteY16" fmla="*/ 936745 h 975621"/>
              <a:gd name="connsiteX17" fmla="*/ 0 w 1053741"/>
              <a:gd name="connsiteY17" fmla="*/ 919220 h 975621"/>
              <a:gd name="connsiteX18" fmla="*/ 545 w 1053741"/>
              <a:gd name="connsiteY18" fmla="*/ 772511 h 975621"/>
              <a:gd name="connsiteX19" fmla="*/ 595 w 1053741"/>
              <a:gd name="connsiteY19" fmla="*/ 765476 h 975621"/>
              <a:gd name="connsiteX20" fmla="*/ 384 w 1053741"/>
              <a:gd name="connsiteY20" fmla="*/ 765476 h 975621"/>
              <a:gd name="connsiteX21" fmla="*/ 2290 w 1053741"/>
              <a:gd name="connsiteY21" fmla="*/ 239168 h 975621"/>
              <a:gd name="connsiteX22" fmla="*/ 36862 w 1053741"/>
              <a:gd name="connsiteY22" fmla="*/ 271321 h 975621"/>
              <a:gd name="connsiteX23" fmla="*/ 148773 w 1053741"/>
              <a:gd name="connsiteY23" fmla="*/ 327235 h 975621"/>
              <a:gd name="connsiteX24" fmla="*/ 404223 w 1053741"/>
              <a:gd name="connsiteY24" fmla="*/ 318795 h 975621"/>
              <a:gd name="connsiteX25" fmla="*/ 406656 w 1053741"/>
              <a:gd name="connsiteY25" fmla="*/ 235453 h 975621"/>
              <a:gd name="connsiteX26" fmla="*/ 316640 w 1053741"/>
              <a:gd name="connsiteY26" fmla="*/ 167935 h 975621"/>
              <a:gd name="connsiteX27" fmla="*/ 331237 w 1053741"/>
              <a:gd name="connsiteY27" fmla="*/ 70878 h 975621"/>
              <a:gd name="connsiteX28" fmla="*/ 446798 w 1053741"/>
              <a:gd name="connsiteY28" fmla="*/ 13910 h 975621"/>
              <a:gd name="connsiteX29" fmla="*/ 613382 w 1053741"/>
              <a:gd name="connsiteY29" fmla="*/ 286 h 975621"/>
              <a:gd name="connsiteX0" fmla="*/ 539 w 1053202"/>
              <a:gd name="connsiteY0" fmla="*/ 767956 h 975621"/>
              <a:gd name="connsiteX1" fmla="*/ 539 w 1053202"/>
              <a:gd name="connsiteY1" fmla="*/ 767956 h 975621"/>
              <a:gd name="connsiteX2" fmla="*/ 613382 w 1053202"/>
              <a:gd name="connsiteY2" fmla="*/ 286 h 975621"/>
              <a:gd name="connsiteX3" fmla="*/ 665754 w 1053202"/>
              <a:gd name="connsiteY3" fmla="*/ 5470 h 975621"/>
              <a:gd name="connsiteX4" fmla="*/ 816591 w 1053202"/>
              <a:gd name="connsiteY4" fmla="*/ 84592 h 975621"/>
              <a:gd name="connsiteX5" fmla="*/ 770367 w 1053202"/>
              <a:gd name="connsiteY5" fmla="*/ 158440 h 975621"/>
              <a:gd name="connsiteX6" fmla="*/ 799561 w 1053202"/>
              <a:gd name="connsiteY6" fmla="*/ 230178 h 975621"/>
              <a:gd name="connsiteX7" fmla="*/ 957697 w 1053202"/>
              <a:gd name="connsiteY7" fmla="*/ 264992 h 975621"/>
              <a:gd name="connsiteX8" fmla="*/ 1036765 w 1053202"/>
              <a:gd name="connsiteY8" fmla="*/ 206968 h 975621"/>
              <a:gd name="connsiteX9" fmla="*/ 1053202 w 1053202"/>
              <a:gd name="connsiteY9" fmla="*/ 181258 h 975621"/>
              <a:gd name="connsiteX10" fmla="*/ 1050925 w 1053202"/>
              <a:gd name="connsiteY10" fmla="*/ 910457 h 975621"/>
              <a:gd name="connsiteX11" fmla="*/ 781050 w 1053202"/>
              <a:gd name="connsiteY11" fmla="*/ 965955 h 975621"/>
              <a:gd name="connsiteX12" fmla="*/ 523875 w 1053202"/>
              <a:gd name="connsiteY12" fmla="*/ 825749 h 975621"/>
              <a:gd name="connsiteX13" fmla="*/ 327025 w 1053202"/>
              <a:gd name="connsiteY13" fmla="*/ 834512 h 975621"/>
              <a:gd name="connsiteX14" fmla="*/ 279400 w 1053202"/>
              <a:gd name="connsiteY14" fmla="*/ 910457 h 975621"/>
              <a:gd name="connsiteX15" fmla="*/ 215900 w 1053202"/>
              <a:gd name="connsiteY15" fmla="*/ 965955 h 975621"/>
              <a:gd name="connsiteX16" fmla="*/ 58737 w 1053202"/>
              <a:gd name="connsiteY16" fmla="*/ 936745 h 975621"/>
              <a:gd name="connsiteX17" fmla="*/ 0 w 1053202"/>
              <a:gd name="connsiteY17" fmla="*/ 919220 h 975621"/>
              <a:gd name="connsiteX18" fmla="*/ 545 w 1053202"/>
              <a:gd name="connsiteY18" fmla="*/ 772511 h 975621"/>
              <a:gd name="connsiteX19" fmla="*/ 595 w 1053202"/>
              <a:gd name="connsiteY19" fmla="*/ 765476 h 975621"/>
              <a:gd name="connsiteX20" fmla="*/ 384 w 1053202"/>
              <a:gd name="connsiteY20" fmla="*/ 765476 h 975621"/>
              <a:gd name="connsiteX21" fmla="*/ 2290 w 1053202"/>
              <a:gd name="connsiteY21" fmla="*/ 239168 h 975621"/>
              <a:gd name="connsiteX22" fmla="*/ 36862 w 1053202"/>
              <a:gd name="connsiteY22" fmla="*/ 271321 h 975621"/>
              <a:gd name="connsiteX23" fmla="*/ 148773 w 1053202"/>
              <a:gd name="connsiteY23" fmla="*/ 327235 h 975621"/>
              <a:gd name="connsiteX24" fmla="*/ 404223 w 1053202"/>
              <a:gd name="connsiteY24" fmla="*/ 318795 h 975621"/>
              <a:gd name="connsiteX25" fmla="*/ 406656 w 1053202"/>
              <a:gd name="connsiteY25" fmla="*/ 235453 h 975621"/>
              <a:gd name="connsiteX26" fmla="*/ 316640 w 1053202"/>
              <a:gd name="connsiteY26" fmla="*/ 167935 h 975621"/>
              <a:gd name="connsiteX27" fmla="*/ 331237 w 1053202"/>
              <a:gd name="connsiteY27" fmla="*/ 70878 h 975621"/>
              <a:gd name="connsiteX28" fmla="*/ 446798 w 1053202"/>
              <a:gd name="connsiteY28" fmla="*/ 13910 h 975621"/>
              <a:gd name="connsiteX29" fmla="*/ 613382 w 1053202"/>
              <a:gd name="connsiteY29" fmla="*/ 286 h 975621"/>
              <a:gd name="connsiteX0" fmla="*/ 539 w 1053202"/>
              <a:gd name="connsiteY0" fmla="*/ 767956 h 975621"/>
              <a:gd name="connsiteX1" fmla="*/ 539 w 1053202"/>
              <a:gd name="connsiteY1" fmla="*/ 767956 h 975621"/>
              <a:gd name="connsiteX2" fmla="*/ 613382 w 1053202"/>
              <a:gd name="connsiteY2" fmla="*/ 286 h 975621"/>
              <a:gd name="connsiteX3" fmla="*/ 665754 w 1053202"/>
              <a:gd name="connsiteY3" fmla="*/ 5470 h 975621"/>
              <a:gd name="connsiteX4" fmla="*/ 816591 w 1053202"/>
              <a:gd name="connsiteY4" fmla="*/ 84592 h 975621"/>
              <a:gd name="connsiteX5" fmla="*/ 770367 w 1053202"/>
              <a:gd name="connsiteY5" fmla="*/ 158440 h 975621"/>
              <a:gd name="connsiteX6" fmla="*/ 799561 w 1053202"/>
              <a:gd name="connsiteY6" fmla="*/ 230178 h 975621"/>
              <a:gd name="connsiteX7" fmla="*/ 957697 w 1053202"/>
              <a:gd name="connsiteY7" fmla="*/ 264992 h 975621"/>
              <a:gd name="connsiteX8" fmla="*/ 1036765 w 1053202"/>
              <a:gd name="connsiteY8" fmla="*/ 206968 h 975621"/>
              <a:gd name="connsiteX9" fmla="*/ 1053202 w 1053202"/>
              <a:gd name="connsiteY9" fmla="*/ 181258 h 975621"/>
              <a:gd name="connsiteX10" fmla="*/ 1050925 w 1053202"/>
              <a:gd name="connsiteY10" fmla="*/ 910457 h 975621"/>
              <a:gd name="connsiteX11" fmla="*/ 781050 w 1053202"/>
              <a:gd name="connsiteY11" fmla="*/ 965955 h 975621"/>
              <a:gd name="connsiteX12" fmla="*/ 523875 w 1053202"/>
              <a:gd name="connsiteY12" fmla="*/ 825749 h 975621"/>
              <a:gd name="connsiteX13" fmla="*/ 327025 w 1053202"/>
              <a:gd name="connsiteY13" fmla="*/ 834512 h 975621"/>
              <a:gd name="connsiteX14" fmla="*/ 279400 w 1053202"/>
              <a:gd name="connsiteY14" fmla="*/ 910457 h 975621"/>
              <a:gd name="connsiteX15" fmla="*/ 215900 w 1053202"/>
              <a:gd name="connsiteY15" fmla="*/ 965955 h 975621"/>
              <a:gd name="connsiteX16" fmla="*/ 58737 w 1053202"/>
              <a:gd name="connsiteY16" fmla="*/ 936745 h 975621"/>
              <a:gd name="connsiteX17" fmla="*/ 0 w 1053202"/>
              <a:gd name="connsiteY17" fmla="*/ 919220 h 975621"/>
              <a:gd name="connsiteX18" fmla="*/ 545 w 1053202"/>
              <a:gd name="connsiteY18" fmla="*/ 772511 h 975621"/>
              <a:gd name="connsiteX19" fmla="*/ 595 w 1053202"/>
              <a:gd name="connsiteY19" fmla="*/ 765476 h 975621"/>
              <a:gd name="connsiteX20" fmla="*/ 384 w 1053202"/>
              <a:gd name="connsiteY20" fmla="*/ 765476 h 975621"/>
              <a:gd name="connsiteX21" fmla="*/ 2290 w 1053202"/>
              <a:gd name="connsiteY21" fmla="*/ 239168 h 975621"/>
              <a:gd name="connsiteX22" fmla="*/ 36862 w 1053202"/>
              <a:gd name="connsiteY22" fmla="*/ 271321 h 975621"/>
              <a:gd name="connsiteX23" fmla="*/ 148773 w 1053202"/>
              <a:gd name="connsiteY23" fmla="*/ 327235 h 975621"/>
              <a:gd name="connsiteX24" fmla="*/ 404223 w 1053202"/>
              <a:gd name="connsiteY24" fmla="*/ 318795 h 975621"/>
              <a:gd name="connsiteX25" fmla="*/ 406656 w 1053202"/>
              <a:gd name="connsiteY25" fmla="*/ 235453 h 975621"/>
              <a:gd name="connsiteX26" fmla="*/ 316640 w 1053202"/>
              <a:gd name="connsiteY26" fmla="*/ 167935 h 975621"/>
              <a:gd name="connsiteX27" fmla="*/ 331237 w 1053202"/>
              <a:gd name="connsiteY27" fmla="*/ 70878 h 975621"/>
              <a:gd name="connsiteX28" fmla="*/ 446798 w 1053202"/>
              <a:gd name="connsiteY28" fmla="*/ 13910 h 975621"/>
              <a:gd name="connsiteX29" fmla="*/ 613382 w 1053202"/>
              <a:gd name="connsiteY29" fmla="*/ 286 h 975621"/>
              <a:gd name="connsiteX0" fmla="*/ 539 w 1053202"/>
              <a:gd name="connsiteY0" fmla="*/ 767956 h 975621"/>
              <a:gd name="connsiteX1" fmla="*/ 539 w 1053202"/>
              <a:gd name="connsiteY1" fmla="*/ 767956 h 975621"/>
              <a:gd name="connsiteX2" fmla="*/ 613382 w 1053202"/>
              <a:gd name="connsiteY2" fmla="*/ 286 h 975621"/>
              <a:gd name="connsiteX3" fmla="*/ 665754 w 1053202"/>
              <a:gd name="connsiteY3" fmla="*/ 5470 h 975621"/>
              <a:gd name="connsiteX4" fmla="*/ 816591 w 1053202"/>
              <a:gd name="connsiteY4" fmla="*/ 84592 h 975621"/>
              <a:gd name="connsiteX5" fmla="*/ 770367 w 1053202"/>
              <a:gd name="connsiteY5" fmla="*/ 158440 h 975621"/>
              <a:gd name="connsiteX6" fmla="*/ 799561 w 1053202"/>
              <a:gd name="connsiteY6" fmla="*/ 230178 h 975621"/>
              <a:gd name="connsiteX7" fmla="*/ 957697 w 1053202"/>
              <a:gd name="connsiteY7" fmla="*/ 264992 h 975621"/>
              <a:gd name="connsiteX8" fmla="*/ 1036765 w 1053202"/>
              <a:gd name="connsiteY8" fmla="*/ 206968 h 975621"/>
              <a:gd name="connsiteX9" fmla="*/ 1053202 w 1053202"/>
              <a:gd name="connsiteY9" fmla="*/ 181258 h 975621"/>
              <a:gd name="connsiteX10" fmla="*/ 1050925 w 1053202"/>
              <a:gd name="connsiteY10" fmla="*/ 910457 h 975621"/>
              <a:gd name="connsiteX11" fmla="*/ 781050 w 1053202"/>
              <a:gd name="connsiteY11" fmla="*/ 965955 h 975621"/>
              <a:gd name="connsiteX12" fmla="*/ 523875 w 1053202"/>
              <a:gd name="connsiteY12" fmla="*/ 825749 h 975621"/>
              <a:gd name="connsiteX13" fmla="*/ 327025 w 1053202"/>
              <a:gd name="connsiteY13" fmla="*/ 834512 h 975621"/>
              <a:gd name="connsiteX14" fmla="*/ 279400 w 1053202"/>
              <a:gd name="connsiteY14" fmla="*/ 910457 h 975621"/>
              <a:gd name="connsiteX15" fmla="*/ 215900 w 1053202"/>
              <a:gd name="connsiteY15" fmla="*/ 965955 h 975621"/>
              <a:gd name="connsiteX16" fmla="*/ 58737 w 1053202"/>
              <a:gd name="connsiteY16" fmla="*/ 936745 h 975621"/>
              <a:gd name="connsiteX17" fmla="*/ 0 w 1053202"/>
              <a:gd name="connsiteY17" fmla="*/ 919220 h 975621"/>
              <a:gd name="connsiteX18" fmla="*/ 545 w 1053202"/>
              <a:gd name="connsiteY18" fmla="*/ 772511 h 975621"/>
              <a:gd name="connsiteX19" fmla="*/ 595 w 1053202"/>
              <a:gd name="connsiteY19" fmla="*/ 765476 h 975621"/>
              <a:gd name="connsiteX20" fmla="*/ 384 w 1053202"/>
              <a:gd name="connsiteY20" fmla="*/ 765476 h 975621"/>
              <a:gd name="connsiteX21" fmla="*/ 2290 w 1053202"/>
              <a:gd name="connsiteY21" fmla="*/ 239168 h 975621"/>
              <a:gd name="connsiteX22" fmla="*/ 36862 w 1053202"/>
              <a:gd name="connsiteY22" fmla="*/ 271321 h 975621"/>
              <a:gd name="connsiteX23" fmla="*/ 148773 w 1053202"/>
              <a:gd name="connsiteY23" fmla="*/ 327235 h 975621"/>
              <a:gd name="connsiteX24" fmla="*/ 404223 w 1053202"/>
              <a:gd name="connsiteY24" fmla="*/ 318795 h 975621"/>
              <a:gd name="connsiteX25" fmla="*/ 406656 w 1053202"/>
              <a:gd name="connsiteY25" fmla="*/ 235453 h 975621"/>
              <a:gd name="connsiteX26" fmla="*/ 316640 w 1053202"/>
              <a:gd name="connsiteY26" fmla="*/ 167935 h 975621"/>
              <a:gd name="connsiteX27" fmla="*/ 331237 w 1053202"/>
              <a:gd name="connsiteY27" fmla="*/ 70878 h 975621"/>
              <a:gd name="connsiteX28" fmla="*/ 446798 w 1053202"/>
              <a:gd name="connsiteY28" fmla="*/ 13910 h 975621"/>
              <a:gd name="connsiteX29" fmla="*/ 613382 w 1053202"/>
              <a:gd name="connsiteY29" fmla="*/ 286 h 975621"/>
              <a:gd name="connsiteX0" fmla="*/ 539 w 1053558"/>
              <a:gd name="connsiteY0" fmla="*/ 767956 h 973457"/>
              <a:gd name="connsiteX1" fmla="*/ 539 w 1053558"/>
              <a:gd name="connsiteY1" fmla="*/ 767956 h 973457"/>
              <a:gd name="connsiteX2" fmla="*/ 613382 w 1053558"/>
              <a:gd name="connsiteY2" fmla="*/ 286 h 973457"/>
              <a:gd name="connsiteX3" fmla="*/ 665754 w 1053558"/>
              <a:gd name="connsiteY3" fmla="*/ 5470 h 973457"/>
              <a:gd name="connsiteX4" fmla="*/ 816591 w 1053558"/>
              <a:gd name="connsiteY4" fmla="*/ 84592 h 973457"/>
              <a:gd name="connsiteX5" fmla="*/ 770367 w 1053558"/>
              <a:gd name="connsiteY5" fmla="*/ 158440 h 973457"/>
              <a:gd name="connsiteX6" fmla="*/ 799561 w 1053558"/>
              <a:gd name="connsiteY6" fmla="*/ 230178 h 973457"/>
              <a:gd name="connsiteX7" fmla="*/ 957697 w 1053558"/>
              <a:gd name="connsiteY7" fmla="*/ 264992 h 973457"/>
              <a:gd name="connsiteX8" fmla="*/ 1036765 w 1053558"/>
              <a:gd name="connsiteY8" fmla="*/ 206968 h 973457"/>
              <a:gd name="connsiteX9" fmla="*/ 1053202 w 1053558"/>
              <a:gd name="connsiteY9" fmla="*/ 181258 h 973457"/>
              <a:gd name="connsiteX10" fmla="*/ 1051845 w 1053558"/>
              <a:gd name="connsiteY10" fmla="*/ 904145 h 973457"/>
              <a:gd name="connsiteX11" fmla="*/ 781050 w 1053558"/>
              <a:gd name="connsiteY11" fmla="*/ 965955 h 973457"/>
              <a:gd name="connsiteX12" fmla="*/ 523875 w 1053558"/>
              <a:gd name="connsiteY12" fmla="*/ 825749 h 973457"/>
              <a:gd name="connsiteX13" fmla="*/ 327025 w 1053558"/>
              <a:gd name="connsiteY13" fmla="*/ 834512 h 973457"/>
              <a:gd name="connsiteX14" fmla="*/ 279400 w 1053558"/>
              <a:gd name="connsiteY14" fmla="*/ 910457 h 973457"/>
              <a:gd name="connsiteX15" fmla="*/ 215900 w 1053558"/>
              <a:gd name="connsiteY15" fmla="*/ 965955 h 973457"/>
              <a:gd name="connsiteX16" fmla="*/ 58737 w 1053558"/>
              <a:gd name="connsiteY16" fmla="*/ 936745 h 973457"/>
              <a:gd name="connsiteX17" fmla="*/ 0 w 1053558"/>
              <a:gd name="connsiteY17" fmla="*/ 919220 h 973457"/>
              <a:gd name="connsiteX18" fmla="*/ 545 w 1053558"/>
              <a:gd name="connsiteY18" fmla="*/ 772511 h 973457"/>
              <a:gd name="connsiteX19" fmla="*/ 595 w 1053558"/>
              <a:gd name="connsiteY19" fmla="*/ 765476 h 973457"/>
              <a:gd name="connsiteX20" fmla="*/ 384 w 1053558"/>
              <a:gd name="connsiteY20" fmla="*/ 765476 h 973457"/>
              <a:gd name="connsiteX21" fmla="*/ 2290 w 1053558"/>
              <a:gd name="connsiteY21" fmla="*/ 239168 h 973457"/>
              <a:gd name="connsiteX22" fmla="*/ 36862 w 1053558"/>
              <a:gd name="connsiteY22" fmla="*/ 271321 h 973457"/>
              <a:gd name="connsiteX23" fmla="*/ 148773 w 1053558"/>
              <a:gd name="connsiteY23" fmla="*/ 327235 h 973457"/>
              <a:gd name="connsiteX24" fmla="*/ 404223 w 1053558"/>
              <a:gd name="connsiteY24" fmla="*/ 318795 h 973457"/>
              <a:gd name="connsiteX25" fmla="*/ 406656 w 1053558"/>
              <a:gd name="connsiteY25" fmla="*/ 235453 h 973457"/>
              <a:gd name="connsiteX26" fmla="*/ 316640 w 1053558"/>
              <a:gd name="connsiteY26" fmla="*/ 167935 h 973457"/>
              <a:gd name="connsiteX27" fmla="*/ 331237 w 1053558"/>
              <a:gd name="connsiteY27" fmla="*/ 70878 h 973457"/>
              <a:gd name="connsiteX28" fmla="*/ 446798 w 1053558"/>
              <a:gd name="connsiteY28" fmla="*/ 13910 h 973457"/>
              <a:gd name="connsiteX29" fmla="*/ 613382 w 1053558"/>
              <a:gd name="connsiteY29" fmla="*/ 286 h 973457"/>
              <a:gd name="connsiteX0" fmla="*/ 539 w 1053202"/>
              <a:gd name="connsiteY0" fmla="*/ 767956 h 971645"/>
              <a:gd name="connsiteX1" fmla="*/ 539 w 1053202"/>
              <a:gd name="connsiteY1" fmla="*/ 767956 h 971645"/>
              <a:gd name="connsiteX2" fmla="*/ 613382 w 1053202"/>
              <a:gd name="connsiteY2" fmla="*/ 286 h 971645"/>
              <a:gd name="connsiteX3" fmla="*/ 665754 w 1053202"/>
              <a:gd name="connsiteY3" fmla="*/ 5470 h 971645"/>
              <a:gd name="connsiteX4" fmla="*/ 816591 w 1053202"/>
              <a:gd name="connsiteY4" fmla="*/ 84592 h 971645"/>
              <a:gd name="connsiteX5" fmla="*/ 770367 w 1053202"/>
              <a:gd name="connsiteY5" fmla="*/ 158440 h 971645"/>
              <a:gd name="connsiteX6" fmla="*/ 799561 w 1053202"/>
              <a:gd name="connsiteY6" fmla="*/ 230178 h 971645"/>
              <a:gd name="connsiteX7" fmla="*/ 957697 w 1053202"/>
              <a:gd name="connsiteY7" fmla="*/ 264992 h 971645"/>
              <a:gd name="connsiteX8" fmla="*/ 1036765 w 1053202"/>
              <a:gd name="connsiteY8" fmla="*/ 206968 h 971645"/>
              <a:gd name="connsiteX9" fmla="*/ 1053202 w 1053202"/>
              <a:gd name="connsiteY9" fmla="*/ 181258 h 971645"/>
              <a:gd name="connsiteX10" fmla="*/ 1050925 w 1053202"/>
              <a:gd name="connsiteY10" fmla="*/ 897833 h 971645"/>
              <a:gd name="connsiteX11" fmla="*/ 781050 w 1053202"/>
              <a:gd name="connsiteY11" fmla="*/ 965955 h 971645"/>
              <a:gd name="connsiteX12" fmla="*/ 523875 w 1053202"/>
              <a:gd name="connsiteY12" fmla="*/ 825749 h 971645"/>
              <a:gd name="connsiteX13" fmla="*/ 327025 w 1053202"/>
              <a:gd name="connsiteY13" fmla="*/ 834512 h 971645"/>
              <a:gd name="connsiteX14" fmla="*/ 279400 w 1053202"/>
              <a:gd name="connsiteY14" fmla="*/ 910457 h 971645"/>
              <a:gd name="connsiteX15" fmla="*/ 215900 w 1053202"/>
              <a:gd name="connsiteY15" fmla="*/ 965955 h 971645"/>
              <a:gd name="connsiteX16" fmla="*/ 58737 w 1053202"/>
              <a:gd name="connsiteY16" fmla="*/ 936745 h 971645"/>
              <a:gd name="connsiteX17" fmla="*/ 0 w 1053202"/>
              <a:gd name="connsiteY17" fmla="*/ 919220 h 971645"/>
              <a:gd name="connsiteX18" fmla="*/ 545 w 1053202"/>
              <a:gd name="connsiteY18" fmla="*/ 772511 h 971645"/>
              <a:gd name="connsiteX19" fmla="*/ 595 w 1053202"/>
              <a:gd name="connsiteY19" fmla="*/ 765476 h 971645"/>
              <a:gd name="connsiteX20" fmla="*/ 384 w 1053202"/>
              <a:gd name="connsiteY20" fmla="*/ 765476 h 971645"/>
              <a:gd name="connsiteX21" fmla="*/ 2290 w 1053202"/>
              <a:gd name="connsiteY21" fmla="*/ 239168 h 971645"/>
              <a:gd name="connsiteX22" fmla="*/ 36862 w 1053202"/>
              <a:gd name="connsiteY22" fmla="*/ 271321 h 971645"/>
              <a:gd name="connsiteX23" fmla="*/ 148773 w 1053202"/>
              <a:gd name="connsiteY23" fmla="*/ 327235 h 971645"/>
              <a:gd name="connsiteX24" fmla="*/ 404223 w 1053202"/>
              <a:gd name="connsiteY24" fmla="*/ 318795 h 971645"/>
              <a:gd name="connsiteX25" fmla="*/ 406656 w 1053202"/>
              <a:gd name="connsiteY25" fmla="*/ 235453 h 971645"/>
              <a:gd name="connsiteX26" fmla="*/ 316640 w 1053202"/>
              <a:gd name="connsiteY26" fmla="*/ 167935 h 971645"/>
              <a:gd name="connsiteX27" fmla="*/ 331237 w 1053202"/>
              <a:gd name="connsiteY27" fmla="*/ 70878 h 971645"/>
              <a:gd name="connsiteX28" fmla="*/ 446798 w 1053202"/>
              <a:gd name="connsiteY28" fmla="*/ 13910 h 971645"/>
              <a:gd name="connsiteX29" fmla="*/ 613382 w 1053202"/>
              <a:gd name="connsiteY29" fmla="*/ 286 h 971645"/>
              <a:gd name="connsiteX0" fmla="*/ 539 w 1053202"/>
              <a:gd name="connsiteY0" fmla="*/ 767956 h 972328"/>
              <a:gd name="connsiteX1" fmla="*/ 539 w 1053202"/>
              <a:gd name="connsiteY1" fmla="*/ 767956 h 972328"/>
              <a:gd name="connsiteX2" fmla="*/ 613382 w 1053202"/>
              <a:gd name="connsiteY2" fmla="*/ 286 h 972328"/>
              <a:gd name="connsiteX3" fmla="*/ 665754 w 1053202"/>
              <a:gd name="connsiteY3" fmla="*/ 5470 h 972328"/>
              <a:gd name="connsiteX4" fmla="*/ 816591 w 1053202"/>
              <a:gd name="connsiteY4" fmla="*/ 84592 h 972328"/>
              <a:gd name="connsiteX5" fmla="*/ 770367 w 1053202"/>
              <a:gd name="connsiteY5" fmla="*/ 158440 h 972328"/>
              <a:gd name="connsiteX6" fmla="*/ 799561 w 1053202"/>
              <a:gd name="connsiteY6" fmla="*/ 230178 h 972328"/>
              <a:gd name="connsiteX7" fmla="*/ 957697 w 1053202"/>
              <a:gd name="connsiteY7" fmla="*/ 264992 h 972328"/>
              <a:gd name="connsiteX8" fmla="*/ 1036765 w 1053202"/>
              <a:gd name="connsiteY8" fmla="*/ 206968 h 972328"/>
              <a:gd name="connsiteX9" fmla="*/ 1053202 w 1053202"/>
              <a:gd name="connsiteY9" fmla="*/ 181258 h 972328"/>
              <a:gd name="connsiteX10" fmla="*/ 1050005 w 1053202"/>
              <a:gd name="connsiteY10" fmla="*/ 900358 h 972328"/>
              <a:gd name="connsiteX11" fmla="*/ 781050 w 1053202"/>
              <a:gd name="connsiteY11" fmla="*/ 965955 h 972328"/>
              <a:gd name="connsiteX12" fmla="*/ 523875 w 1053202"/>
              <a:gd name="connsiteY12" fmla="*/ 825749 h 972328"/>
              <a:gd name="connsiteX13" fmla="*/ 327025 w 1053202"/>
              <a:gd name="connsiteY13" fmla="*/ 834512 h 972328"/>
              <a:gd name="connsiteX14" fmla="*/ 279400 w 1053202"/>
              <a:gd name="connsiteY14" fmla="*/ 910457 h 972328"/>
              <a:gd name="connsiteX15" fmla="*/ 215900 w 1053202"/>
              <a:gd name="connsiteY15" fmla="*/ 965955 h 972328"/>
              <a:gd name="connsiteX16" fmla="*/ 58737 w 1053202"/>
              <a:gd name="connsiteY16" fmla="*/ 936745 h 972328"/>
              <a:gd name="connsiteX17" fmla="*/ 0 w 1053202"/>
              <a:gd name="connsiteY17" fmla="*/ 919220 h 972328"/>
              <a:gd name="connsiteX18" fmla="*/ 545 w 1053202"/>
              <a:gd name="connsiteY18" fmla="*/ 772511 h 972328"/>
              <a:gd name="connsiteX19" fmla="*/ 595 w 1053202"/>
              <a:gd name="connsiteY19" fmla="*/ 765476 h 972328"/>
              <a:gd name="connsiteX20" fmla="*/ 384 w 1053202"/>
              <a:gd name="connsiteY20" fmla="*/ 765476 h 972328"/>
              <a:gd name="connsiteX21" fmla="*/ 2290 w 1053202"/>
              <a:gd name="connsiteY21" fmla="*/ 239168 h 972328"/>
              <a:gd name="connsiteX22" fmla="*/ 36862 w 1053202"/>
              <a:gd name="connsiteY22" fmla="*/ 271321 h 972328"/>
              <a:gd name="connsiteX23" fmla="*/ 148773 w 1053202"/>
              <a:gd name="connsiteY23" fmla="*/ 327235 h 972328"/>
              <a:gd name="connsiteX24" fmla="*/ 404223 w 1053202"/>
              <a:gd name="connsiteY24" fmla="*/ 318795 h 972328"/>
              <a:gd name="connsiteX25" fmla="*/ 406656 w 1053202"/>
              <a:gd name="connsiteY25" fmla="*/ 235453 h 972328"/>
              <a:gd name="connsiteX26" fmla="*/ 316640 w 1053202"/>
              <a:gd name="connsiteY26" fmla="*/ 167935 h 972328"/>
              <a:gd name="connsiteX27" fmla="*/ 331237 w 1053202"/>
              <a:gd name="connsiteY27" fmla="*/ 70878 h 972328"/>
              <a:gd name="connsiteX28" fmla="*/ 446798 w 1053202"/>
              <a:gd name="connsiteY28" fmla="*/ 13910 h 972328"/>
              <a:gd name="connsiteX29" fmla="*/ 613382 w 1053202"/>
              <a:gd name="connsiteY29" fmla="*/ 286 h 972328"/>
              <a:gd name="connsiteX0" fmla="*/ 539 w 1054240"/>
              <a:gd name="connsiteY0" fmla="*/ 767956 h 972690"/>
              <a:gd name="connsiteX1" fmla="*/ 539 w 1054240"/>
              <a:gd name="connsiteY1" fmla="*/ 767956 h 972690"/>
              <a:gd name="connsiteX2" fmla="*/ 613382 w 1054240"/>
              <a:gd name="connsiteY2" fmla="*/ 286 h 972690"/>
              <a:gd name="connsiteX3" fmla="*/ 665754 w 1054240"/>
              <a:gd name="connsiteY3" fmla="*/ 5470 h 972690"/>
              <a:gd name="connsiteX4" fmla="*/ 816591 w 1054240"/>
              <a:gd name="connsiteY4" fmla="*/ 84592 h 972690"/>
              <a:gd name="connsiteX5" fmla="*/ 770367 w 1054240"/>
              <a:gd name="connsiteY5" fmla="*/ 158440 h 972690"/>
              <a:gd name="connsiteX6" fmla="*/ 799561 w 1054240"/>
              <a:gd name="connsiteY6" fmla="*/ 230178 h 972690"/>
              <a:gd name="connsiteX7" fmla="*/ 957697 w 1054240"/>
              <a:gd name="connsiteY7" fmla="*/ 264992 h 972690"/>
              <a:gd name="connsiteX8" fmla="*/ 1036765 w 1054240"/>
              <a:gd name="connsiteY8" fmla="*/ 206968 h 972690"/>
              <a:gd name="connsiteX9" fmla="*/ 1053202 w 1054240"/>
              <a:gd name="connsiteY9" fmla="*/ 181258 h 972690"/>
              <a:gd name="connsiteX10" fmla="*/ 1052763 w 1054240"/>
              <a:gd name="connsiteY10" fmla="*/ 901620 h 972690"/>
              <a:gd name="connsiteX11" fmla="*/ 781050 w 1054240"/>
              <a:gd name="connsiteY11" fmla="*/ 965955 h 972690"/>
              <a:gd name="connsiteX12" fmla="*/ 523875 w 1054240"/>
              <a:gd name="connsiteY12" fmla="*/ 825749 h 972690"/>
              <a:gd name="connsiteX13" fmla="*/ 327025 w 1054240"/>
              <a:gd name="connsiteY13" fmla="*/ 834512 h 972690"/>
              <a:gd name="connsiteX14" fmla="*/ 279400 w 1054240"/>
              <a:gd name="connsiteY14" fmla="*/ 910457 h 972690"/>
              <a:gd name="connsiteX15" fmla="*/ 215900 w 1054240"/>
              <a:gd name="connsiteY15" fmla="*/ 965955 h 972690"/>
              <a:gd name="connsiteX16" fmla="*/ 58737 w 1054240"/>
              <a:gd name="connsiteY16" fmla="*/ 936745 h 972690"/>
              <a:gd name="connsiteX17" fmla="*/ 0 w 1054240"/>
              <a:gd name="connsiteY17" fmla="*/ 919220 h 972690"/>
              <a:gd name="connsiteX18" fmla="*/ 545 w 1054240"/>
              <a:gd name="connsiteY18" fmla="*/ 772511 h 972690"/>
              <a:gd name="connsiteX19" fmla="*/ 595 w 1054240"/>
              <a:gd name="connsiteY19" fmla="*/ 765476 h 972690"/>
              <a:gd name="connsiteX20" fmla="*/ 384 w 1054240"/>
              <a:gd name="connsiteY20" fmla="*/ 765476 h 972690"/>
              <a:gd name="connsiteX21" fmla="*/ 2290 w 1054240"/>
              <a:gd name="connsiteY21" fmla="*/ 239168 h 972690"/>
              <a:gd name="connsiteX22" fmla="*/ 36862 w 1054240"/>
              <a:gd name="connsiteY22" fmla="*/ 271321 h 972690"/>
              <a:gd name="connsiteX23" fmla="*/ 148773 w 1054240"/>
              <a:gd name="connsiteY23" fmla="*/ 327235 h 972690"/>
              <a:gd name="connsiteX24" fmla="*/ 404223 w 1054240"/>
              <a:gd name="connsiteY24" fmla="*/ 318795 h 972690"/>
              <a:gd name="connsiteX25" fmla="*/ 406656 w 1054240"/>
              <a:gd name="connsiteY25" fmla="*/ 235453 h 972690"/>
              <a:gd name="connsiteX26" fmla="*/ 316640 w 1054240"/>
              <a:gd name="connsiteY26" fmla="*/ 167935 h 972690"/>
              <a:gd name="connsiteX27" fmla="*/ 331237 w 1054240"/>
              <a:gd name="connsiteY27" fmla="*/ 70878 h 972690"/>
              <a:gd name="connsiteX28" fmla="*/ 446798 w 1054240"/>
              <a:gd name="connsiteY28" fmla="*/ 13910 h 972690"/>
              <a:gd name="connsiteX29" fmla="*/ 613382 w 1054240"/>
              <a:gd name="connsiteY29" fmla="*/ 286 h 972690"/>
              <a:gd name="connsiteX0" fmla="*/ 539 w 1054673"/>
              <a:gd name="connsiteY0" fmla="*/ 767956 h 972690"/>
              <a:gd name="connsiteX1" fmla="*/ 539 w 1054673"/>
              <a:gd name="connsiteY1" fmla="*/ 767956 h 972690"/>
              <a:gd name="connsiteX2" fmla="*/ 613382 w 1054673"/>
              <a:gd name="connsiteY2" fmla="*/ 286 h 972690"/>
              <a:gd name="connsiteX3" fmla="*/ 665754 w 1054673"/>
              <a:gd name="connsiteY3" fmla="*/ 5470 h 972690"/>
              <a:gd name="connsiteX4" fmla="*/ 816591 w 1054673"/>
              <a:gd name="connsiteY4" fmla="*/ 84592 h 972690"/>
              <a:gd name="connsiteX5" fmla="*/ 770367 w 1054673"/>
              <a:gd name="connsiteY5" fmla="*/ 158440 h 972690"/>
              <a:gd name="connsiteX6" fmla="*/ 799561 w 1054673"/>
              <a:gd name="connsiteY6" fmla="*/ 230178 h 972690"/>
              <a:gd name="connsiteX7" fmla="*/ 957697 w 1054673"/>
              <a:gd name="connsiteY7" fmla="*/ 264992 h 972690"/>
              <a:gd name="connsiteX8" fmla="*/ 1036765 w 1054673"/>
              <a:gd name="connsiteY8" fmla="*/ 206968 h 972690"/>
              <a:gd name="connsiteX9" fmla="*/ 1053202 w 1054673"/>
              <a:gd name="connsiteY9" fmla="*/ 181258 h 972690"/>
              <a:gd name="connsiteX10" fmla="*/ 1052763 w 1054673"/>
              <a:gd name="connsiteY10" fmla="*/ 901620 h 972690"/>
              <a:gd name="connsiteX11" fmla="*/ 781050 w 1054673"/>
              <a:gd name="connsiteY11" fmla="*/ 965955 h 972690"/>
              <a:gd name="connsiteX12" fmla="*/ 523875 w 1054673"/>
              <a:gd name="connsiteY12" fmla="*/ 825749 h 972690"/>
              <a:gd name="connsiteX13" fmla="*/ 327025 w 1054673"/>
              <a:gd name="connsiteY13" fmla="*/ 834512 h 972690"/>
              <a:gd name="connsiteX14" fmla="*/ 279400 w 1054673"/>
              <a:gd name="connsiteY14" fmla="*/ 910457 h 972690"/>
              <a:gd name="connsiteX15" fmla="*/ 215900 w 1054673"/>
              <a:gd name="connsiteY15" fmla="*/ 965955 h 972690"/>
              <a:gd name="connsiteX16" fmla="*/ 58737 w 1054673"/>
              <a:gd name="connsiteY16" fmla="*/ 936745 h 972690"/>
              <a:gd name="connsiteX17" fmla="*/ 0 w 1054673"/>
              <a:gd name="connsiteY17" fmla="*/ 919220 h 972690"/>
              <a:gd name="connsiteX18" fmla="*/ 545 w 1054673"/>
              <a:gd name="connsiteY18" fmla="*/ 772511 h 972690"/>
              <a:gd name="connsiteX19" fmla="*/ 595 w 1054673"/>
              <a:gd name="connsiteY19" fmla="*/ 765476 h 972690"/>
              <a:gd name="connsiteX20" fmla="*/ 384 w 1054673"/>
              <a:gd name="connsiteY20" fmla="*/ 765476 h 972690"/>
              <a:gd name="connsiteX21" fmla="*/ 2290 w 1054673"/>
              <a:gd name="connsiteY21" fmla="*/ 239168 h 972690"/>
              <a:gd name="connsiteX22" fmla="*/ 36862 w 1054673"/>
              <a:gd name="connsiteY22" fmla="*/ 271321 h 972690"/>
              <a:gd name="connsiteX23" fmla="*/ 148773 w 1054673"/>
              <a:gd name="connsiteY23" fmla="*/ 327235 h 972690"/>
              <a:gd name="connsiteX24" fmla="*/ 404223 w 1054673"/>
              <a:gd name="connsiteY24" fmla="*/ 318795 h 972690"/>
              <a:gd name="connsiteX25" fmla="*/ 406656 w 1054673"/>
              <a:gd name="connsiteY25" fmla="*/ 235453 h 972690"/>
              <a:gd name="connsiteX26" fmla="*/ 316640 w 1054673"/>
              <a:gd name="connsiteY26" fmla="*/ 167935 h 972690"/>
              <a:gd name="connsiteX27" fmla="*/ 331237 w 1054673"/>
              <a:gd name="connsiteY27" fmla="*/ 70878 h 972690"/>
              <a:gd name="connsiteX28" fmla="*/ 446798 w 1054673"/>
              <a:gd name="connsiteY28" fmla="*/ 13910 h 972690"/>
              <a:gd name="connsiteX29" fmla="*/ 613382 w 1054673"/>
              <a:gd name="connsiteY29" fmla="*/ 286 h 972690"/>
              <a:gd name="connsiteX0" fmla="*/ 539 w 1054400"/>
              <a:gd name="connsiteY0" fmla="*/ 767956 h 972690"/>
              <a:gd name="connsiteX1" fmla="*/ 539 w 1054400"/>
              <a:gd name="connsiteY1" fmla="*/ 767956 h 972690"/>
              <a:gd name="connsiteX2" fmla="*/ 613382 w 1054400"/>
              <a:gd name="connsiteY2" fmla="*/ 286 h 972690"/>
              <a:gd name="connsiteX3" fmla="*/ 665754 w 1054400"/>
              <a:gd name="connsiteY3" fmla="*/ 5470 h 972690"/>
              <a:gd name="connsiteX4" fmla="*/ 816591 w 1054400"/>
              <a:gd name="connsiteY4" fmla="*/ 84592 h 972690"/>
              <a:gd name="connsiteX5" fmla="*/ 770367 w 1054400"/>
              <a:gd name="connsiteY5" fmla="*/ 158440 h 972690"/>
              <a:gd name="connsiteX6" fmla="*/ 799561 w 1054400"/>
              <a:gd name="connsiteY6" fmla="*/ 230178 h 972690"/>
              <a:gd name="connsiteX7" fmla="*/ 957697 w 1054400"/>
              <a:gd name="connsiteY7" fmla="*/ 264992 h 972690"/>
              <a:gd name="connsiteX8" fmla="*/ 1036765 w 1054400"/>
              <a:gd name="connsiteY8" fmla="*/ 206968 h 972690"/>
              <a:gd name="connsiteX9" fmla="*/ 1052282 w 1054400"/>
              <a:gd name="connsiteY9" fmla="*/ 179995 h 972690"/>
              <a:gd name="connsiteX10" fmla="*/ 1052763 w 1054400"/>
              <a:gd name="connsiteY10" fmla="*/ 901620 h 972690"/>
              <a:gd name="connsiteX11" fmla="*/ 781050 w 1054400"/>
              <a:gd name="connsiteY11" fmla="*/ 965955 h 972690"/>
              <a:gd name="connsiteX12" fmla="*/ 523875 w 1054400"/>
              <a:gd name="connsiteY12" fmla="*/ 825749 h 972690"/>
              <a:gd name="connsiteX13" fmla="*/ 327025 w 1054400"/>
              <a:gd name="connsiteY13" fmla="*/ 834512 h 972690"/>
              <a:gd name="connsiteX14" fmla="*/ 279400 w 1054400"/>
              <a:gd name="connsiteY14" fmla="*/ 910457 h 972690"/>
              <a:gd name="connsiteX15" fmla="*/ 215900 w 1054400"/>
              <a:gd name="connsiteY15" fmla="*/ 965955 h 972690"/>
              <a:gd name="connsiteX16" fmla="*/ 58737 w 1054400"/>
              <a:gd name="connsiteY16" fmla="*/ 936745 h 972690"/>
              <a:gd name="connsiteX17" fmla="*/ 0 w 1054400"/>
              <a:gd name="connsiteY17" fmla="*/ 919220 h 972690"/>
              <a:gd name="connsiteX18" fmla="*/ 545 w 1054400"/>
              <a:gd name="connsiteY18" fmla="*/ 772511 h 972690"/>
              <a:gd name="connsiteX19" fmla="*/ 595 w 1054400"/>
              <a:gd name="connsiteY19" fmla="*/ 765476 h 972690"/>
              <a:gd name="connsiteX20" fmla="*/ 384 w 1054400"/>
              <a:gd name="connsiteY20" fmla="*/ 765476 h 972690"/>
              <a:gd name="connsiteX21" fmla="*/ 2290 w 1054400"/>
              <a:gd name="connsiteY21" fmla="*/ 239168 h 972690"/>
              <a:gd name="connsiteX22" fmla="*/ 36862 w 1054400"/>
              <a:gd name="connsiteY22" fmla="*/ 271321 h 972690"/>
              <a:gd name="connsiteX23" fmla="*/ 148773 w 1054400"/>
              <a:gd name="connsiteY23" fmla="*/ 327235 h 972690"/>
              <a:gd name="connsiteX24" fmla="*/ 404223 w 1054400"/>
              <a:gd name="connsiteY24" fmla="*/ 318795 h 972690"/>
              <a:gd name="connsiteX25" fmla="*/ 406656 w 1054400"/>
              <a:gd name="connsiteY25" fmla="*/ 235453 h 972690"/>
              <a:gd name="connsiteX26" fmla="*/ 316640 w 1054400"/>
              <a:gd name="connsiteY26" fmla="*/ 167935 h 972690"/>
              <a:gd name="connsiteX27" fmla="*/ 331237 w 1054400"/>
              <a:gd name="connsiteY27" fmla="*/ 70878 h 972690"/>
              <a:gd name="connsiteX28" fmla="*/ 446798 w 1054400"/>
              <a:gd name="connsiteY28" fmla="*/ 13910 h 972690"/>
              <a:gd name="connsiteX29" fmla="*/ 613382 w 1054400"/>
              <a:gd name="connsiteY29" fmla="*/ 286 h 972690"/>
              <a:gd name="connsiteX0" fmla="*/ 539 w 1055043"/>
              <a:gd name="connsiteY0" fmla="*/ 767956 h 972690"/>
              <a:gd name="connsiteX1" fmla="*/ 539 w 1055043"/>
              <a:gd name="connsiteY1" fmla="*/ 767956 h 972690"/>
              <a:gd name="connsiteX2" fmla="*/ 613382 w 1055043"/>
              <a:gd name="connsiteY2" fmla="*/ 286 h 972690"/>
              <a:gd name="connsiteX3" fmla="*/ 665754 w 1055043"/>
              <a:gd name="connsiteY3" fmla="*/ 5470 h 972690"/>
              <a:gd name="connsiteX4" fmla="*/ 816591 w 1055043"/>
              <a:gd name="connsiteY4" fmla="*/ 84592 h 972690"/>
              <a:gd name="connsiteX5" fmla="*/ 770367 w 1055043"/>
              <a:gd name="connsiteY5" fmla="*/ 158440 h 972690"/>
              <a:gd name="connsiteX6" fmla="*/ 799561 w 1055043"/>
              <a:gd name="connsiteY6" fmla="*/ 230178 h 972690"/>
              <a:gd name="connsiteX7" fmla="*/ 957697 w 1055043"/>
              <a:gd name="connsiteY7" fmla="*/ 264992 h 972690"/>
              <a:gd name="connsiteX8" fmla="*/ 1036765 w 1055043"/>
              <a:gd name="connsiteY8" fmla="*/ 206968 h 972690"/>
              <a:gd name="connsiteX9" fmla="*/ 1054121 w 1055043"/>
              <a:gd name="connsiteY9" fmla="*/ 179995 h 972690"/>
              <a:gd name="connsiteX10" fmla="*/ 1052763 w 1055043"/>
              <a:gd name="connsiteY10" fmla="*/ 901620 h 972690"/>
              <a:gd name="connsiteX11" fmla="*/ 781050 w 1055043"/>
              <a:gd name="connsiteY11" fmla="*/ 965955 h 972690"/>
              <a:gd name="connsiteX12" fmla="*/ 523875 w 1055043"/>
              <a:gd name="connsiteY12" fmla="*/ 825749 h 972690"/>
              <a:gd name="connsiteX13" fmla="*/ 327025 w 1055043"/>
              <a:gd name="connsiteY13" fmla="*/ 834512 h 972690"/>
              <a:gd name="connsiteX14" fmla="*/ 279400 w 1055043"/>
              <a:gd name="connsiteY14" fmla="*/ 910457 h 972690"/>
              <a:gd name="connsiteX15" fmla="*/ 215900 w 1055043"/>
              <a:gd name="connsiteY15" fmla="*/ 965955 h 972690"/>
              <a:gd name="connsiteX16" fmla="*/ 58737 w 1055043"/>
              <a:gd name="connsiteY16" fmla="*/ 936745 h 972690"/>
              <a:gd name="connsiteX17" fmla="*/ 0 w 1055043"/>
              <a:gd name="connsiteY17" fmla="*/ 919220 h 972690"/>
              <a:gd name="connsiteX18" fmla="*/ 545 w 1055043"/>
              <a:gd name="connsiteY18" fmla="*/ 772511 h 972690"/>
              <a:gd name="connsiteX19" fmla="*/ 595 w 1055043"/>
              <a:gd name="connsiteY19" fmla="*/ 765476 h 972690"/>
              <a:gd name="connsiteX20" fmla="*/ 384 w 1055043"/>
              <a:gd name="connsiteY20" fmla="*/ 765476 h 972690"/>
              <a:gd name="connsiteX21" fmla="*/ 2290 w 1055043"/>
              <a:gd name="connsiteY21" fmla="*/ 239168 h 972690"/>
              <a:gd name="connsiteX22" fmla="*/ 36862 w 1055043"/>
              <a:gd name="connsiteY22" fmla="*/ 271321 h 972690"/>
              <a:gd name="connsiteX23" fmla="*/ 148773 w 1055043"/>
              <a:gd name="connsiteY23" fmla="*/ 327235 h 972690"/>
              <a:gd name="connsiteX24" fmla="*/ 404223 w 1055043"/>
              <a:gd name="connsiteY24" fmla="*/ 318795 h 972690"/>
              <a:gd name="connsiteX25" fmla="*/ 406656 w 1055043"/>
              <a:gd name="connsiteY25" fmla="*/ 235453 h 972690"/>
              <a:gd name="connsiteX26" fmla="*/ 316640 w 1055043"/>
              <a:gd name="connsiteY26" fmla="*/ 167935 h 972690"/>
              <a:gd name="connsiteX27" fmla="*/ 331237 w 1055043"/>
              <a:gd name="connsiteY27" fmla="*/ 70878 h 972690"/>
              <a:gd name="connsiteX28" fmla="*/ 446798 w 1055043"/>
              <a:gd name="connsiteY28" fmla="*/ 13910 h 972690"/>
              <a:gd name="connsiteX29" fmla="*/ 613382 w 1055043"/>
              <a:gd name="connsiteY29" fmla="*/ 286 h 972690"/>
              <a:gd name="connsiteX0" fmla="*/ 539 w 1054031"/>
              <a:gd name="connsiteY0" fmla="*/ 767956 h 972690"/>
              <a:gd name="connsiteX1" fmla="*/ 539 w 1054031"/>
              <a:gd name="connsiteY1" fmla="*/ 767956 h 972690"/>
              <a:gd name="connsiteX2" fmla="*/ 613382 w 1054031"/>
              <a:gd name="connsiteY2" fmla="*/ 286 h 972690"/>
              <a:gd name="connsiteX3" fmla="*/ 665754 w 1054031"/>
              <a:gd name="connsiteY3" fmla="*/ 5470 h 972690"/>
              <a:gd name="connsiteX4" fmla="*/ 816591 w 1054031"/>
              <a:gd name="connsiteY4" fmla="*/ 84592 h 972690"/>
              <a:gd name="connsiteX5" fmla="*/ 770367 w 1054031"/>
              <a:gd name="connsiteY5" fmla="*/ 158440 h 972690"/>
              <a:gd name="connsiteX6" fmla="*/ 799561 w 1054031"/>
              <a:gd name="connsiteY6" fmla="*/ 230178 h 972690"/>
              <a:gd name="connsiteX7" fmla="*/ 957697 w 1054031"/>
              <a:gd name="connsiteY7" fmla="*/ 264992 h 972690"/>
              <a:gd name="connsiteX8" fmla="*/ 1036765 w 1054031"/>
              <a:gd name="connsiteY8" fmla="*/ 206968 h 972690"/>
              <a:gd name="connsiteX9" fmla="*/ 1050442 w 1054031"/>
              <a:gd name="connsiteY9" fmla="*/ 179995 h 972690"/>
              <a:gd name="connsiteX10" fmla="*/ 1052763 w 1054031"/>
              <a:gd name="connsiteY10" fmla="*/ 901620 h 972690"/>
              <a:gd name="connsiteX11" fmla="*/ 781050 w 1054031"/>
              <a:gd name="connsiteY11" fmla="*/ 965955 h 972690"/>
              <a:gd name="connsiteX12" fmla="*/ 523875 w 1054031"/>
              <a:gd name="connsiteY12" fmla="*/ 825749 h 972690"/>
              <a:gd name="connsiteX13" fmla="*/ 327025 w 1054031"/>
              <a:gd name="connsiteY13" fmla="*/ 834512 h 972690"/>
              <a:gd name="connsiteX14" fmla="*/ 279400 w 1054031"/>
              <a:gd name="connsiteY14" fmla="*/ 910457 h 972690"/>
              <a:gd name="connsiteX15" fmla="*/ 215900 w 1054031"/>
              <a:gd name="connsiteY15" fmla="*/ 965955 h 972690"/>
              <a:gd name="connsiteX16" fmla="*/ 58737 w 1054031"/>
              <a:gd name="connsiteY16" fmla="*/ 936745 h 972690"/>
              <a:gd name="connsiteX17" fmla="*/ 0 w 1054031"/>
              <a:gd name="connsiteY17" fmla="*/ 919220 h 972690"/>
              <a:gd name="connsiteX18" fmla="*/ 545 w 1054031"/>
              <a:gd name="connsiteY18" fmla="*/ 772511 h 972690"/>
              <a:gd name="connsiteX19" fmla="*/ 595 w 1054031"/>
              <a:gd name="connsiteY19" fmla="*/ 765476 h 972690"/>
              <a:gd name="connsiteX20" fmla="*/ 384 w 1054031"/>
              <a:gd name="connsiteY20" fmla="*/ 765476 h 972690"/>
              <a:gd name="connsiteX21" fmla="*/ 2290 w 1054031"/>
              <a:gd name="connsiteY21" fmla="*/ 239168 h 972690"/>
              <a:gd name="connsiteX22" fmla="*/ 36862 w 1054031"/>
              <a:gd name="connsiteY22" fmla="*/ 271321 h 972690"/>
              <a:gd name="connsiteX23" fmla="*/ 148773 w 1054031"/>
              <a:gd name="connsiteY23" fmla="*/ 327235 h 972690"/>
              <a:gd name="connsiteX24" fmla="*/ 404223 w 1054031"/>
              <a:gd name="connsiteY24" fmla="*/ 318795 h 972690"/>
              <a:gd name="connsiteX25" fmla="*/ 406656 w 1054031"/>
              <a:gd name="connsiteY25" fmla="*/ 235453 h 972690"/>
              <a:gd name="connsiteX26" fmla="*/ 316640 w 1054031"/>
              <a:gd name="connsiteY26" fmla="*/ 167935 h 972690"/>
              <a:gd name="connsiteX27" fmla="*/ 331237 w 1054031"/>
              <a:gd name="connsiteY27" fmla="*/ 70878 h 972690"/>
              <a:gd name="connsiteX28" fmla="*/ 446798 w 1054031"/>
              <a:gd name="connsiteY28" fmla="*/ 13910 h 972690"/>
              <a:gd name="connsiteX29" fmla="*/ 613382 w 1054031"/>
              <a:gd name="connsiteY29" fmla="*/ 286 h 972690"/>
              <a:gd name="connsiteX0" fmla="*/ 539 w 1054031"/>
              <a:gd name="connsiteY0" fmla="*/ 767956 h 972690"/>
              <a:gd name="connsiteX1" fmla="*/ 539 w 1054031"/>
              <a:gd name="connsiteY1" fmla="*/ 767956 h 972690"/>
              <a:gd name="connsiteX2" fmla="*/ 613382 w 1054031"/>
              <a:gd name="connsiteY2" fmla="*/ 286 h 972690"/>
              <a:gd name="connsiteX3" fmla="*/ 665754 w 1054031"/>
              <a:gd name="connsiteY3" fmla="*/ 5470 h 972690"/>
              <a:gd name="connsiteX4" fmla="*/ 816591 w 1054031"/>
              <a:gd name="connsiteY4" fmla="*/ 84592 h 972690"/>
              <a:gd name="connsiteX5" fmla="*/ 770367 w 1054031"/>
              <a:gd name="connsiteY5" fmla="*/ 158440 h 972690"/>
              <a:gd name="connsiteX6" fmla="*/ 799561 w 1054031"/>
              <a:gd name="connsiteY6" fmla="*/ 230178 h 972690"/>
              <a:gd name="connsiteX7" fmla="*/ 957697 w 1054031"/>
              <a:gd name="connsiteY7" fmla="*/ 264992 h 972690"/>
              <a:gd name="connsiteX8" fmla="*/ 1036765 w 1054031"/>
              <a:gd name="connsiteY8" fmla="*/ 206968 h 972690"/>
              <a:gd name="connsiteX9" fmla="*/ 1050442 w 1054031"/>
              <a:gd name="connsiteY9" fmla="*/ 179995 h 972690"/>
              <a:gd name="connsiteX10" fmla="*/ 1052763 w 1054031"/>
              <a:gd name="connsiteY10" fmla="*/ 901620 h 972690"/>
              <a:gd name="connsiteX11" fmla="*/ 781050 w 1054031"/>
              <a:gd name="connsiteY11" fmla="*/ 965955 h 972690"/>
              <a:gd name="connsiteX12" fmla="*/ 523875 w 1054031"/>
              <a:gd name="connsiteY12" fmla="*/ 825749 h 972690"/>
              <a:gd name="connsiteX13" fmla="*/ 327025 w 1054031"/>
              <a:gd name="connsiteY13" fmla="*/ 834512 h 972690"/>
              <a:gd name="connsiteX14" fmla="*/ 279400 w 1054031"/>
              <a:gd name="connsiteY14" fmla="*/ 910457 h 972690"/>
              <a:gd name="connsiteX15" fmla="*/ 215900 w 1054031"/>
              <a:gd name="connsiteY15" fmla="*/ 965955 h 972690"/>
              <a:gd name="connsiteX16" fmla="*/ 58737 w 1054031"/>
              <a:gd name="connsiteY16" fmla="*/ 936745 h 972690"/>
              <a:gd name="connsiteX17" fmla="*/ 0 w 1054031"/>
              <a:gd name="connsiteY17" fmla="*/ 919220 h 972690"/>
              <a:gd name="connsiteX18" fmla="*/ 545 w 1054031"/>
              <a:gd name="connsiteY18" fmla="*/ 772511 h 972690"/>
              <a:gd name="connsiteX19" fmla="*/ 595 w 1054031"/>
              <a:gd name="connsiteY19" fmla="*/ 765476 h 972690"/>
              <a:gd name="connsiteX20" fmla="*/ 384 w 1054031"/>
              <a:gd name="connsiteY20" fmla="*/ 765476 h 972690"/>
              <a:gd name="connsiteX21" fmla="*/ 2290 w 1054031"/>
              <a:gd name="connsiteY21" fmla="*/ 239168 h 972690"/>
              <a:gd name="connsiteX22" fmla="*/ 36862 w 1054031"/>
              <a:gd name="connsiteY22" fmla="*/ 271321 h 972690"/>
              <a:gd name="connsiteX23" fmla="*/ 148773 w 1054031"/>
              <a:gd name="connsiteY23" fmla="*/ 327235 h 972690"/>
              <a:gd name="connsiteX24" fmla="*/ 404223 w 1054031"/>
              <a:gd name="connsiteY24" fmla="*/ 318795 h 972690"/>
              <a:gd name="connsiteX25" fmla="*/ 406656 w 1054031"/>
              <a:gd name="connsiteY25" fmla="*/ 235453 h 972690"/>
              <a:gd name="connsiteX26" fmla="*/ 316640 w 1054031"/>
              <a:gd name="connsiteY26" fmla="*/ 167935 h 972690"/>
              <a:gd name="connsiteX27" fmla="*/ 331237 w 1054031"/>
              <a:gd name="connsiteY27" fmla="*/ 70878 h 972690"/>
              <a:gd name="connsiteX28" fmla="*/ 446798 w 1054031"/>
              <a:gd name="connsiteY28" fmla="*/ 13910 h 972690"/>
              <a:gd name="connsiteX29" fmla="*/ 613382 w 1054031"/>
              <a:gd name="connsiteY29" fmla="*/ 286 h 972690"/>
              <a:gd name="connsiteX0" fmla="*/ 539 w 1054193"/>
              <a:gd name="connsiteY0" fmla="*/ 767956 h 972690"/>
              <a:gd name="connsiteX1" fmla="*/ 539 w 1054193"/>
              <a:gd name="connsiteY1" fmla="*/ 767956 h 972690"/>
              <a:gd name="connsiteX2" fmla="*/ 613382 w 1054193"/>
              <a:gd name="connsiteY2" fmla="*/ 286 h 972690"/>
              <a:gd name="connsiteX3" fmla="*/ 665754 w 1054193"/>
              <a:gd name="connsiteY3" fmla="*/ 5470 h 972690"/>
              <a:gd name="connsiteX4" fmla="*/ 816591 w 1054193"/>
              <a:gd name="connsiteY4" fmla="*/ 84592 h 972690"/>
              <a:gd name="connsiteX5" fmla="*/ 770367 w 1054193"/>
              <a:gd name="connsiteY5" fmla="*/ 158440 h 972690"/>
              <a:gd name="connsiteX6" fmla="*/ 799561 w 1054193"/>
              <a:gd name="connsiteY6" fmla="*/ 230178 h 972690"/>
              <a:gd name="connsiteX7" fmla="*/ 957697 w 1054193"/>
              <a:gd name="connsiteY7" fmla="*/ 264992 h 972690"/>
              <a:gd name="connsiteX8" fmla="*/ 1036765 w 1054193"/>
              <a:gd name="connsiteY8" fmla="*/ 206968 h 972690"/>
              <a:gd name="connsiteX9" fmla="*/ 1051362 w 1054193"/>
              <a:gd name="connsiteY9" fmla="*/ 178733 h 972690"/>
              <a:gd name="connsiteX10" fmla="*/ 1052763 w 1054193"/>
              <a:gd name="connsiteY10" fmla="*/ 901620 h 972690"/>
              <a:gd name="connsiteX11" fmla="*/ 781050 w 1054193"/>
              <a:gd name="connsiteY11" fmla="*/ 965955 h 972690"/>
              <a:gd name="connsiteX12" fmla="*/ 523875 w 1054193"/>
              <a:gd name="connsiteY12" fmla="*/ 825749 h 972690"/>
              <a:gd name="connsiteX13" fmla="*/ 327025 w 1054193"/>
              <a:gd name="connsiteY13" fmla="*/ 834512 h 972690"/>
              <a:gd name="connsiteX14" fmla="*/ 279400 w 1054193"/>
              <a:gd name="connsiteY14" fmla="*/ 910457 h 972690"/>
              <a:gd name="connsiteX15" fmla="*/ 215900 w 1054193"/>
              <a:gd name="connsiteY15" fmla="*/ 965955 h 972690"/>
              <a:gd name="connsiteX16" fmla="*/ 58737 w 1054193"/>
              <a:gd name="connsiteY16" fmla="*/ 936745 h 972690"/>
              <a:gd name="connsiteX17" fmla="*/ 0 w 1054193"/>
              <a:gd name="connsiteY17" fmla="*/ 919220 h 972690"/>
              <a:gd name="connsiteX18" fmla="*/ 545 w 1054193"/>
              <a:gd name="connsiteY18" fmla="*/ 772511 h 972690"/>
              <a:gd name="connsiteX19" fmla="*/ 595 w 1054193"/>
              <a:gd name="connsiteY19" fmla="*/ 765476 h 972690"/>
              <a:gd name="connsiteX20" fmla="*/ 384 w 1054193"/>
              <a:gd name="connsiteY20" fmla="*/ 765476 h 972690"/>
              <a:gd name="connsiteX21" fmla="*/ 2290 w 1054193"/>
              <a:gd name="connsiteY21" fmla="*/ 239168 h 972690"/>
              <a:gd name="connsiteX22" fmla="*/ 36862 w 1054193"/>
              <a:gd name="connsiteY22" fmla="*/ 271321 h 972690"/>
              <a:gd name="connsiteX23" fmla="*/ 148773 w 1054193"/>
              <a:gd name="connsiteY23" fmla="*/ 327235 h 972690"/>
              <a:gd name="connsiteX24" fmla="*/ 404223 w 1054193"/>
              <a:gd name="connsiteY24" fmla="*/ 318795 h 972690"/>
              <a:gd name="connsiteX25" fmla="*/ 406656 w 1054193"/>
              <a:gd name="connsiteY25" fmla="*/ 235453 h 972690"/>
              <a:gd name="connsiteX26" fmla="*/ 316640 w 1054193"/>
              <a:gd name="connsiteY26" fmla="*/ 167935 h 972690"/>
              <a:gd name="connsiteX27" fmla="*/ 331237 w 1054193"/>
              <a:gd name="connsiteY27" fmla="*/ 70878 h 972690"/>
              <a:gd name="connsiteX28" fmla="*/ 446798 w 1054193"/>
              <a:gd name="connsiteY28" fmla="*/ 13910 h 972690"/>
              <a:gd name="connsiteX29" fmla="*/ 613382 w 1054193"/>
              <a:gd name="connsiteY29" fmla="*/ 286 h 972690"/>
              <a:gd name="connsiteX0" fmla="*/ 539 w 1055043"/>
              <a:gd name="connsiteY0" fmla="*/ 767956 h 972690"/>
              <a:gd name="connsiteX1" fmla="*/ 539 w 1055043"/>
              <a:gd name="connsiteY1" fmla="*/ 767956 h 972690"/>
              <a:gd name="connsiteX2" fmla="*/ 613382 w 1055043"/>
              <a:gd name="connsiteY2" fmla="*/ 286 h 972690"/>
              <a:gd name="connsiteX3" fmla="*/ 665754 w 1055043"/>
              <a:gd name="connsiteY3" fmla="*/ 5470 h 972690"/>
              <a:gd name="connsiteX4" fmla="*/ 816591 w 1055043"/>
              <a:gd name="connsiteY4" fmla="*/ 84592 h 972690"/>
              <a:gd name="connsiteX5" fmla="*/ 770367 w 1055043"/>
              <a:gd name="connsiteY5" fmla="*/ 158440 h 972690"/>
              <a:gd name="connsiteX6" fmla="*/ 799561 w 1055043"/>
              <a:gd name="connsiteY6" fmla="*/ 230178 h 972690"/>
              <a:gd name="connsiteX7" fmla="*/ 957697 w 1055043"/>
              <a:gd name="connsiteY7" fmla="*/ 264992 h 972690"/>
              <a:gd name="connsiteX8" fmla="*/ 1036765 w 1055043"/>
              <a:gd name="connsiteY8" fmla="*/ 206968 h 972690"/>
              <a:gd name="connsiteX9" fmla="*/ 1054121 w 1055043"/>
              <a:gd name="connsiteY9" fmla="*/ 178733 h 972690"/>
              <a:gd name="connsiteX10" fmla="*/ 1052763 w 1055043"/>
              <a:gd name="connsiteY10" fmla="*/ 901620 h 972690"/>
              <a:gd name="connsiteX11" fmla="*/ 781050 w 1055043"/>
              <a:gd name="connsiteY11" fmla="*/ 965955 h 972690"/>
              <a:gd name="connsiteX12" fmla="*/ 523875 w 1055043"/>
              <a:gd name="connsiteY12" fmla="*/ 825749 h 972690"/>
              <a:gd name="connsiteX13" fmla="*/ 327025 w 1055043"/>
              <a:gd name="connsiteY13" fmla="*/ 834512 h 972690"/>
              <a:gd name="connsiteX14" fmla="*/ 279400 w 1055043"/>
              <a:gd name="connsiteY14" fmla="*/ 910457 h 972690"/>
              <a:gd name="connsiteX15" fmla="*/ 215900 w 1055043"/>
              <a:gd name="connsiteY15" fmla="*/ 965955 h 972690"/>
              <a:gd name="connsiteX16" fmla="*/ 58737 w 1055043"/>
              <a:gd name="connsiteY16" fmla="*/ 936745 h 972690"/>
              <a:gd name="connsiteX17" fmla="*/ 0 w 1055043"/>
              <a:gd name="connsiteY17" fmla="*/ 919220 h 972690"/>
              <a:gd name="connsiteX18" fmla="*/ 545 w 1055043"/>
              <a:gd name="connsiteY18" fmla="*/ 772511 h 972690"/>
              <a:gd name="connsiteX19" fmla="*/ 595 w 1055043"/>
              <a:gd name="connsiteY19" fmla="*/ 765476 h 972690"/>
              <a:gd name="connsiteX20" fmla="*/ 384 w 1055043"/>
              <a:gd name="connsiteY20" fmla="*/ 765476 h 972690"/>
              <a:gd name="connsiteX21" fmla="*/ 2290 w 1055043"/>
              <a:gd name="connsiteY21" fmla="*/ 239168 h 972690"/>
              <a:gd name="connsiteX22" fmla="*/ 36862 w 1055043"/>
              <a:gd name="connsiteY22" fmla="*/ 271321 h 972690"/>
              <a:gd name="connsiteX23" fmla="*/ 148773 w 1055043"/>
              <a:gd name="connsiteY23" fmla="*/ 327235 h 972690"/>
              <a:gd name="connsiteX24" fmla="*/ 404223 w 1055043"/>
              <a:gd name="connsiteY24" fmla="*/ 318795 h 972690"/>
              <a:gd name="connsiteX25" fmla="*/ 406656 w 1055043"/>
              <a:gd name="connsiteY25" fmla="*/ 235453 h 972690"/>
              <a:gd name="connsiteX26" fmla="*/ 316640 w 1055043"/>
              <a:gd name="connsiteY26" fmla="*/ 167935 h 972690"/>
              <a:gd name="connsiteX27" fmla="*/ 331237 w 1055043"/>
              <a:gd name="connsiteY27" fmla="*/ 70878 h 972690"/>
              <a:gd name="connsiteX28" fmla="*/ 446798 w 1055043"/>
              <a:gd name="connsiteY28" fmla="*/ 13910 h 972690"/>
              <a:gd name="connsiteX29" fmla="*/ 613382 w 1055043"/>
              <a:gd name="connsiteY29" fmla="*/ 286 h 972690"/>
              <a:gd name="connsiteX0" fmla="*/ 539 w 1054193"/>
              <a:gd name="connsiteY0" fmla="*/ 767956 h 972690"/>
              <a:gd name="connsiteX1" fmla="*/ 539 w 1054193"/>
              <a:gd name="connsiteY1" fmla="*/ 767956 h 972690"/>
              <a:gd name="connsiteX2" fmla="*/ 613382 w 1054193"/>
              <a:gd name="connsiteY2" fmla="*/ 286 h 972690"/>
              <a:gd name="connsiteX3" fmla="*/ 665754 w 1054193"/>
              <a:gd name="connsiteY3" fmla="*/ 5470 h 972690"/>
              <a:gd name="connsiteX4" fmla="*/ 816591 w 1054193"/>
              <a:gd name="connsiteY4" fmla="*/ 84592 h 972690"/>
              <a:gd name="connsiteX5" fmla="*/ 770367 w 1054193"/>
              <a:gd name="connsiteY5" fmla="*/ 158440 h 972690"/>
              <a:gd name="connsiteX6" fmla="*/ 799561 w 1054193"/>
              <a:gd name="connsiteY6" fmla="*/ 230178 h 972690"/>
              <a:gd name="connsiteX7" fmla="*/ 957697 w 1054193"/>
              <a:gd name="connsiteY7" fmla="*/ 264992 h 972690"/>
              <a:gd name="connsiteX8" fmla="*/ 1036765 w 1054193"/>
              <a:gd name="connsiteY8" fmla="*/ 206968 h 972690"/>
              <a:gd name="connsiteX9" fmla="*/ 1051362 w 1054193"/>
              <a:gd name="connsiteY9" fmla="*/ 176208 h 972690"/>
              <a:gd name="connsiteX10" fmla="*/ 1052763 w 1054193"/>
              <a:gd name="connsiteY10" fmla="*/ 901620 h 972690"/>
              <a:gd name="connsiteX11" fmla="*/ 781050 w 1054193"/>
              <a:gd name="connsiteY11" fmla="*/ 965955 h 972690"/>
              <a:gd name="connsiteX12" fmla="*/ 523875 w 1054193"/>
              <a:gd name="connsiteY12" fmla="*/ 825749 h 972690"/>
              <a:gd name="connsiteX13" fmla="*/ 327025 w 1054193"/>
              <a:gd name="connsiteY13" fmla="*/ 834512 h 972690"/>
              <a:gd name="connsiteX14" fmla="*/ 279400 w 1054193"/>
              <a:gd name="connsiteY14" fmla="*/ 910457 h 972690"/>
              <a:gd name="connsiteX15" fmla="*/ 215900 w 1054193"/>
              <a:gd name="connsiteY15" fmla="*/ 965955 h 972690"/>
              <a:gd name="connsiteX16" fmla="*/ 58737 w 1054193"/>
              <a:gd name="connsiteY16" fmla="*/ 936745 h 972690"/>
              <a:gd name="connsiteX17" fmla="*/ 0 w 1054193"/>
              <a:gd name="connsiteY17" fmla="*/ 919220 h 972690"/>
              <a:gd name="connsiteX18" fmla="*/ 545 w 1054193"/>
              <a:gd name="connsiteY18" fmla="*/ 772511 h 972690"/>
              <a:gd name="connsiteX19" fmla="*/ 595 w 1054193"/>
              <a:gd name="connsiteY19" fmla="*/ 765476 h 972690"/>
              <a:gd name="connsiteX20" fmla="*/ 384 w 1054193"/>
              <a:gd name="connsiteY20" fmla="*/ 765476 h 972690"/>
              <a:gd name="connsiteX21" fmla="*/ 2290 w 1054193"/>
              <a:gd name="connsiteY21" fmla="*/ 239168 h 972690"/>
              <a:gd name="connsiteX22" fmla="*/ 36862 w 1054193"/>
              <a:gd name="connsiteY22" fmla="*/ 271321 h 972690"/>
              <a:gd name="connsiteX23" fmla="*/ 148773 w 1054193"/>
              <a:gd name="connsiteY23" fmla="*/ 327235 h 972690"/>
              <a:gd name="connsiteX24" fmla="*/ 404223 w 1054193"/>
              <a:gd name="connsiteY24" fmla="*/ 318795 h 972690"/>
              <a:gd name="connsiteX25" fmla="*/ 406656 w 1054193"/>
              <a:gd name="connsiteY25" fmla="*/ 235453 h 972690"/>
              <a:gd name="connsiteX26" fmla="*/ 316640 w 1054193"/>
              <a:gd name="connsiteY26" fmla="*/ 167935 h 972690"/>
              <a:gd name="connsiteX27" fmla="*/ 331237 w 1054193"/>
              <a:gd name="connsiteY27" fmla="*/ 70878 h 972690"/>
              <a:gd name="connsiteX28" fmla="*/ 446798 w 1054193"/>
              <a:gd name="connsiteY28" fmla="*/ 13910 h 972690"/>
              <a:gd name="connsiteX29" fmla="*/ 613382 w 1054193"/>
              <a:gd name="connsiteY29" fmla="*/ 286 h 972690"/>
              <a:gd name="connsiteX0" fmla="*/ 539 w 1055043"/>
              <a:gd name="connsiteY0" fmla="*/ 767956 h 972690"/>
              <a:gd name="connsiteX1" fmla="*/ 539 w 1055043"/>
              <a:gd name="connsiteY1" fmla="*/ 767956 h 972690"/>
              <a:gd name="connsiteX2" fmla="*/ 613382 w 1055043"/>
              <a:gd name="connsiteY2" fmla="*/ 286 h 972690"/>
              <a:gd name="connsiteX3" fmla="*/ 665754 w 1055043"/>
              <a:gd name="connsiteY3" fmla="*/ 5470 h 972690"/>
              <a:gd name="connsiteX4" fmla="*/ 816591 w 1055043"/>
              <a:gd name="connsiteY4" fmla="*/ 84592 h 972690"/>
              <a:gd name="connsiteX5" fmla="*/ 770367 w 1055043"/>
              <a:gd name="connsiteY5" fmla="*/ 158440 h 972690"/>
              <a:gd name="connsiteX6" fmla="*/ 799561 w 1055043"/>
              <a:gd name="connsiteY6" fmla="*/ 230178 h 972690"/>
              <a:gd name="connsiteX7" fmla="*/ 957697 w 1055043"/>
              <a:gd name="connsiteY7" fmla="*/ 264992 h 972690"/>
              <a:gd name="connsiteX8" fmla="*/ 1036765 w 1055043"/>
              <a:gd name="connsiteY8" fmla="*/ 206968 h 972690"/>
              <a:gd name="connsiteX9" fmla="*/ 1054121 w 1055043"/>
              <a:gd name="connsiteY9" fmla="*/ 176208 h 972690"/>
              <a:gd name="connsiteX10" fmla="*/ 1052763 w 1055043"/>
              <a:gd name="connsiteY10" fmla="*/ 901620 h 972690"/>
              <a:gd name="connsiteX11" fmla="*/ 781050 w 1055043"/>
              <a:gd name="connsiteY11" fmla="*/ 965955 h 972690"/>
              <a:gd name="connsiteX12" fmla="*/ 523875 w 1055043"/>
              <a:gd name="connsiteY12" fmla="*/ 825749 h 972690"/>
              <a:gd name="connsiteX13" fmla="*/ 327025 w 1055043"/>
              <a:gd name="connsiteY13" fmla="*/ 834512 h 972690"/>
              <a:gd name="connsiteX14" fmla="*/ 279400 w 1055043"/>
              <a:gd name="connsiteY14" fmla="*/ 910457 h 972690"/>
              <a:gd name="connsiteX15" fmla="*/ 215900 w 1055043"/>
              <a:gd name="connsiteY15" fmla="*/ 965955 h 972690"/>
              <a:gd name="connsiteX16" fmla="*/ 58737 w 1055043"/>
              <a:gd name="connsiteY16" fmla="*/ 936745 h 972690"/>
              <a:gd name="connsiteX17" fmla="*/ 0 w 1055043"/>
              <a:gd name="connsiteY17" fmla="*/ 919220 h 972690"/>
              <a:gd name="connsiteX18" fmla="*/ 545 w 1055043"/>
              <a:gd name="connsiteY18" fmla="*/ 772511 h 972690"/>
              <a:gd name="connsiteX19" fmla="*/ 595 w 1055043"/>
              <a:gd name="connsiteY19" fmla="*/ 765476 h 972690"/>
              <a:gd name="connsiteX20" fmla="*/ 384 w 1055043"/>
              <a:gd name="connsiteY20" fmla="*/ 765476 h 972690"/>
              <a:gd name="connsiteX21" fmla="*/ 2290 w 1055043"/>
              <a:gd name="connsiteY21" fmla="*/ 239168 h 972690"/>
              <a:gd name="connsiteX22" fmla="*/ 36862 w 1055043"/>
              <a:gd name="connsiteY22" fmla="*/ 271321 h 972690"/>
              <a:gd name="connsiteX23" fmla="*/ 148773 w 1055043"/>
              <a:gd name="connsiteY23" fmla="*/ 327235 h 972690"/>
              <a:gd name="connsiteX24" fmla="*/ 404223 w 1055043"/>
              <a:gd name="connsiteY24" fmla="*/ 318795 h 972690"/>
              <a:gd name="connsiteX25" fmla="*/ 406656 w 1055043"/>
              <a:gd name="connsiteY25" fmla="*/ 235453 h 972690"/>
              <a:gd name="connsiteX26" fmla="*/ 316640 w 1055043"/>
              <a:gd name="connsiteY26" fmla="*/ 167935 h 972690"/>
              <a:gd name="connsiteX27" fmla="*/ 331237 w 1055043"/>
              <a:gd name="connsiteY27" fmla="*/ 70878 h 972690"/>
              <a:gd name="connsiteX28" fmla="*/ 446798 w 1055043"/>
              <a:gd name="connsiteY28" fmla="*/ 13910 h 972690"/>
              <a:gd name="connsiteX29" fmla="*/ 613382 w 1055043"/>
              <a:gd name="connsiteY29" fmla="*/ 286 h 972690"/>
              <a:gd name="connsiteX0" fmla="*/ 539 w 1054193"/>
              <a:gd name="connsiteY0" fmla="*/ 767956 h 972690"/>
              <a:gd name="connsiteX1" fmla="*/ 539 w 1054193"/>
              <a:gd name="connsiteY1" fmla="*/ 767956 h 972690"/>
              <a:gd name="connsiteX2" fmla="*/ 613382 w 1054193"/>
              <a:gd name="connsiteY2" fmla="*/ 286 h 972690"/>
              <a:gd name="connsiteX3" fmla="*/ 665754 w 1054193"/>
              <a:gd name="connsiteY3" fmla="*/ 5470 h 972690"/>
              <a:gd name="connsiteX4" fmla="*/ 816591 w 1054193"/>
              <a:gd name="connsiteY4" fmla="*/ 84592 h 972690"/>
              <a:gd name="connsiteX5" fmla="*/ 770367 w 1054193"/>
              <a:gd name="connsiteY5" fmla="*/ 158440 h 972690"/>
              <a:gd name="connsiteX6" fmla="*/ 799561 w 1054193"/>
              <a:gd name="connsiteY6" fmla="*/ 230178 h 972690"/>
              <a:gd name="connsiteX7" fmla="*/ 957697 w 1054193"/>
              <a:gd name="connsiteY7" fmla="*/ 264992 h 972690"/>
              <a:gd name="connsiteX8" fmla="*/ 1036765 w 1054193"/>
              <a:gd name="connsiteY8" fmla="*/ 206968 h 972690"/>
              <a:gd name="connsiteX9" fmla="*/ 1051362 w 1054193"/>
              <a:gd name="connsiteY9" fmla="*/ 177471 h 972690"/>
              <a:gd name="connsiteX10" fmla="*/ 1052763 w 1054193"/>
              <a:gd name="connsiteY10" fmla="*/ 901620 h 972690"/>
              <a:gd name="connsiteX11" fmla="*/ 781050 w 1054193"/>
              <a:gd name="connsiteY11" fmla="*/ 965955 h 972690"/>
              <a:gd name="connsiteX12" fmla="*/ 523875 w 1054193"/>
              <a:gd name="connsiteY12" fmla="*/ 825749 h 972690"/>
              <a:gd name="connsiteX13" fmla="*/ 327025 w 1054193"/>
              <a:gd name="connsiteY13" fmla="*/ 834512 h 972690"/>
              <a:gd name="connsiteX14" fmla="*/ 279400 w 1054193"/>
              <a:gd name="connsiteY14" fmla="*/ 910457 h 972690"/>
              <a:gd name="connsiteX15" fmla="*/ 215900 w 1054193"/>
              <a:gd name="connsiteY15" fmla="*/ 965955 h 972690"/>
              <a:gd name="connsiteX16" fmla="*/ 58737 w 1054193"/>
              <a:gd name="connsiteY16" fmla="*/ 936745 h 972690"/>
              <a:gd name="connsiteX17" fmla="*/ 0 w 1054193"/>
              <a:gd name="connsiteY17" fmla="*/ 919220 h 972690"/>
              <a:gd name="connsiteX18" fmla="*/ 545 w 1054193"/>
              <a:gd name="connsiteY18" fmla="*/ 772511 h 972690"/>
              <a:gd name="connsiteX19" fmla="*/ 595 w 1054193"/>
              <a:gd name="connsiteY19" fmla="*/ 765476 h 972690"/>
              <a:gd name="connsiteX20" fmla="*/ 384 w 1054193"/>
              <a:gd name="connsiteY20" fmla="*/ 765476 h 972690"/>
              <a:gd name="connsiteX21" fmla="*/ 2290 w 1054193"/>
              <a:gd name="connsiteY21" fmla="*/ 239168 h 972690"/>
              <a:gd name="connsiteX22" fmla="*/ 36862 w 1054193"/>
              <a:gd name="connsiteY22" fmla="*/ 271321 h 972690"/>
              <a:gd name="connsiteX23" fmla="*/ 148773 w 1054193"/>
              <a:gd name="connsiteY23" fmla="*/ 327235 h 972690"/>
              <a:gd name="connsiteX24" fmla="*/ 404223 w 1054193"/>
              <a:gd name="connsiteY24" fmla="*/ 318795 h 972690"/>
              <a:gd name="connsiteX25" fmla="*/ 406656 w 1054193"/>
              <a:gd name="connsiteY25" fmla="*/ 235453 h 972690"/>
              <a:gd name="connsiteX26" fmla="*/ 316640 w 1054193"/>
              <a:gd name="connsiteY26" fmla="*/ 167935 h 972690"/>
              <a:gd name="connsiteX27" fmla="*/ 331237 w 1054193"/>
              <a:gd name="connsiteY27" fmla="*/ 70878 h 972690"/>
              <a:gd name="connsiteX28" fmla="*/ 446798 w 1054193"/>
              <a:gd name="connsiteY28" fmla="*/ 13910 h 972690"/>
              <a:gd name="connsiteX29" fmla="*/ 613382 w 1054193"/>
              <a:gd name="connsiteY29" fmla="*/ 286 h 972690"/>
              <a:gd name="connsiteX0" fmla="*/ 539 w 1052834"/>
              <a:gd name="connsiteY0" fmla="*/ 767956 h 972690"/>
              <a:gd name="connsiteX1" fmla="*/ 539 w 1052834"/>
              <a:gd name="connsiteY1" fmla="*/ 767956 h 972690"/>
              <a:gd name="connsiteX2" fmla="*/ 613382 w 1052834"/>
              <a:gd name="connsiteY2" fmla="*/ 286 h 972690"/>
              <a:gd name="connsiteX3" fmla="*/ 665754 w 1052834"/>
              <a:gd name="connsiteY3" fmla="*/ 5470 h 972690"/>
              <a:gd name="connsiteX4" fmla="*/ 816591 w 1052834"/>
              <a:gd name="connsiteY4" fmla="*/ 84592 h 972690"/>
              <a:gd name="connsiteX5" fmla="*/ 770367 w 1052834"/>
              <a:gd name="connsiteY5" fmla="*/ 158440 h 972690"/>
              <a:gd name="connsiteX6" fmla="*/ 799561 w 1052834"/>
              <a:gd name="connsiteY6" fmla="*/ 230178 h 972690"/>
              <a:gd name="connsiteX7" fmla="*/ 957697 w 1052834"/>
              <a:gd name="connsiteY7" fmla="*/ 264992 h 972690"/>
              <a:gd name="connsiteX8" fmla="*/ 1036765 w 1052834"/>
              <a:gd name="connsiteY8" fmla="*/ 206968 h 972690"/>
              <a:gd name="connsiteX9" fmla="*/ 1051362 w 1052834"/>
              <a:gd name="connsiteY9" fmla="*/ 177471 h 972690"/>
              <a:gd name="connsiteX10" fmla="*/ 1050924 w 1052834"/>
              <a:gd name="connsiteY10" fmla="*/ 901620 h 972690"/>
              <a:gd name="connsiteX11" fmla="*/ 781050 w 1052834"/>
              <a:gd name="connsiteY11" fmla="*/ 965955 h 972690"/>
              <a:gd name="connsiteX12" fmla="*/ 523875 w 1052834"/>
              <a:gd name="connsiteY12" fmla="*/ 825749 h 972690"/>
              <a:gd name="connsiteX13" fmla="*/ 327025 w 1052834"/>
              <a:gd name="connsiteY13" fmla="*/ 834512 h 972690"/>
              <a:gd name="connsiteX14" fmla="*/ 279400 w 1052834"/>
              <a:gd name="connsiteY14" fmla="*/ 910457 h 972690"/>
              <a:gd name="connsiteX15" fmla="*/ 215900 w 1052834"/>
              <a:gd name="connsiteY15" fmla="*/ 965955 h 972690"/>
              <a:gd name="connsiteX16" fmla="*/ 58737 w 1052834"/>
              <a:gd name="connsiteY16" fmla="*/ 936745 h 972690"/>
              <a:gd name="connsiteX17" fmla="*/ 0 w 1052834"/>
              <a:gd name="connsiteY17" fmla="*/ 919220 h 972690"/>
              <a:gd name="connsiteX18" fmla="*/ 545 w 1052834"/>
              <a:gd name="connsiteY18" fmla="*/ 772511 h 972690"/>
              <a:gd name="connsiteX19" fmla="*/ 595 w 1052834"/>
              <a:gd name="connsiteY19" fmla="*/ 765476 h 972690"/>
              <a:gd name="connsiteX20" fmla="*/ 384 w 1052834"/>
              <a:gd name="connsiteY20" fmla="*/ 765476 h 972690"/>
              <a:gd name="connsiteX21" fmla="*/ 2290 w 1052834"/>
              <a:gd name="connsiteY21" fmla="*/ 239168 h 972690"/>
              <a:gd name="connsiteX22" fmla="*/ 36862 w 1052834"/>
              <a:gd name="connsiteY22" fmla="*/ 271321 h 972690"/>
              <a:gd name="connsiteX23" fmla="*/ 148773 w 1052834"/>
              <a:gd name="connsiteY23" fmla="*/ 327235 h 972690"/>
              <a:gd name="connsiteX24" fmla="*/ 404223 w 1052834"/>
              <a:gd name="connsiteY24" fmla="*/ 318795 h 972690"/>
              <a:gd name="connsiteX25" fmla="*/ 406656 w 1052834"/>
              <a:gd name="connsiteY25" fmla="*/ 235453 h 972690"/>
              <a:gd name="connsiteX26" fmla="*/ 316640 w 1052834"/>
              <a:gd name="connsiteY26" fmla="*/ 167935 h 972690"/>
              <a:gd name="connsiteX27" fmla="*/ 331237 w 1052834"/>
              <a:gd name="connsiteY27" fmla="*/ 70878 h 972690"/>
              <a:gd name="connsiteX28" fmla="*/ 446798 w 1052834"/>
              <a:gd name="connsiteY28" fmla="*/ 13910 h 972690"/>
              <a:gd name="connsiteX29" fmla="*/ 613382 w 1052834"/>
              <a:gd name="connsiteY29" fmla="*/ 286 h 972690"/>
              <a:gd name="connsiteX0" fmla="*/ 539 w 1051726"/>
              <a:gd name="connsiteY0" fmla="*/ 767956 h 972690"/>
              <a:gd name="connsiteX1" fmla="*/ 539 w 1051726"/>
              <a:gd name="connsiteY1" fmla="*/ 767956 h 972690"/>
              <a:gd name="connsiteX2" fmla="*/ 613382 w 1051726"/>
              <a:gd name="connsiteY2" fmla="*/ 286 h 972690"/>
              <a:gd name="connsiteX3" fmla="*/ 665754 w 1051726"/>
              <a:gd name="connsiteY3" fmla="*/ 5470 h 972690"/>
              <a:gd name="connsiteX4" fmla="*/ 816591 w 1051726"/>
              <a:gd name="connsiteY4" fmla="*/ 84592 h 972690"/>
              <a:gd name="connsiteX5" fmla="*/ 770367 w 1051726"/>
              <a:gd name="connsiteY5" fmla="*/ 158440 h 972690"/>
              <a:gd name="connsiteX6" fmla="*/ 799561 w 1051726"/>
              <a:gd name="connsiteY6" fmla="*/ 230178 h 972690"/>
              <a:gd name="connsiteX7" fmla="*/ 957697 w 1051726"/>
              <a:gd name="connsiteY7" fmla="*/ 264992 h 972690"/>
              <a:gd name="connsiteX8" fmla="*/ 1036765 w 1051726"/>
              <a:gd name="connsiteY8" fmla="*/ 206968 h 972690"/>
              <a:gd name="connsiteX9" fmla="*/ 1051362 w 1051726"/>
              <a:gd name="connsiteY9" fmla="*/ 177471 h 972690"/>
              <a:gd name="connsiteX10" fmla="*/ 1050924 w 1051726"/>
              <a:gd name="connsiteY10" fmla="*/ 901620 h 972690"/>
              <a:gd name="connsiteX11" fmla="*/ 781050 w 1051726"/>
              <a:gd name="connsiteY11" fmla="*/ 965955 h 972690"/>
              <a:gd name="connsiteX12" fmla="*/ 523875 w 1051726"/>
              <a:gd name="connsiteY12" fmla="*/ 825749 h 972690"/>
              <a:gd name="connsiteX13" fmla="*/ 327025 w 1051726"/>
              <a:gd name="connsiteY13" fmla="*/ 834512 h 972690"/>
              <a:gd name="connsiteX14" fmla="*/ 279400 w 1051726"/>
              <a:gd name="connsiteY14" fmla="*/ 910457 h 972690"/>
              <a:gd name="connsiteX15" fmla="*/ 215900 w 1051726"/>
              <a:gd name="connsiteY15" fmla="*/ 965955 h 972690"/>
              <a:gd name="connsiteX16" fmla="*/ 58737 w 1051726"/>
              <a:gd name="connsiteY16" fmla="*/ 936745 h 972690"/>
              <a:gd name="connsiteX17" fmla="*/ 0 w 1051726"/>
              <a:gd name="connsiteY17" fmla="*/ 919220 h 972690"/>
              <a:gd name="connsiteX18" fmla="*/ 545 w 1051726"/>
              <a:gd name="connsiteY18" fmla="*/ 772511 h 972690"/>
              <a:gd name="connsiteX19" fmla="*/ 595 w 1051726"/>
              <a:gd name="connsiteY19" fmla="*/ 765476 h 972690"/>
              <a:gd name="connsiteX20" fmla="*/ 384 w 1051726"/>
              <a:gd name="connsiteY20" fmla="*/ 765476 h 972690"/>
              <a:gd name="connsiteX21" fmla="*/ 2290 w 1051726"/>
              <a:gd name="connsiteY21" fmla="*/ 239168 h 972690"/>
              <a:gd name="connsiteX22" fmla="*/ 36862 w 1051726"/>
              <a:gd name="connsiteY22" fmla="*/ 271321 h 972690"/>
              <a:gd name="connsiteX23" fmla="*/ 148773 w 1051726"/>
              <a:gd name="connsiteY23" fmla="*/ 327235 h 972690"/>
              <a:gd name="connsiteX24" fmla="*/ 404223 w 1051726"/>
              <a:gd name="connsiteY24" fmla="*/ 318795 h 972690"/>
              <a:gd name="connsiteX25" fmla="*/ 406656 w 1051726"/>
              <a:gd name="connsiteY25" fmla="*/ 235453 h 972690"/>
              <a:gd name="connsiteX26" fmla="*/ 316640 w 1051726"/>
              <a:gd name="connsiteY26" fmla="*/ 167935 h 972690"/>
              <a:gd name="connsiteX27" fmla="*/ 331237 w 1051726"/>
              <a:gd name="connsiteY27" fmla="*/ 70878 h 972690"/>
              <a:gd name="connsiteX28" fmla="*/ 446798 w 1051726"/>
              <a:gd name="connsiteY28" fmla="*/ 13910 h 972690"/>
              <a:gd name="connsiteX29" fmla="*/ 613382 w 1051726"/>
              <a:gd name="connsiteY29" fmla="*/ 286 h 972690"/>
              <a:gd name="connsiteX0" fmla="*/ 539 w 1052455"/>
              <a:gd name="connsiteY0" fmla="*/ 767956 h 972690"/>
              <a:gd name="connsiteX1" fmla="*/ 539 w 1052455"/>
              <a:gd name="connsiteY1" fmla="*/ 767956 h 972690"/>
              <a:gd name="connsiteX2" fmla="*/ 613382 w 1052455"/>
              <a:gd name="connsiteY2" fmla="*/ 286 h 972690"/>
              <a:gd name="connsiteX3" fmla="*/ 665754 w 1052455"/>
              <a:gd name="connsiteY3" fmla="*/ 5470 h 972690"/>
              <a:gd name="connsiteX4" fmla="*/ 816591 w 1052455"/>
              <a:gd name="connsiteY4" fmla="*/ 84592 h 972690"/>
              <a:gd name="connsiteX5" fmla="*/ 770367 w 1052455"/>
              <a:gd name="connsiteY5" fmla="*/ 158440 h 972690"/>
              <a:gd name="connsiteX6" fmla="*/ 799561 w 1052455"/>
              <a:gd name="connsiteY6" fmla="*/ 230178 h 972690"/>
              <a:gd name="connsiteX7" fmla="*/ 957697 w 1052455"/>
              <a:gd name="connsiteY7" fmla="*/ 264992 h 972690"/>
              <a:gd name="connsiteX8" fmla="*/ 1036765 w 1052455"/>
              <a:gd name="connsiteY8" fmla="*/ 206968 h 972690"/>
              <a:gd name="connsiteX9" fmla="*/ 1052282 w 1052455"/>
              <a:gd name="connsiteY9" fmla="*/ 176208 h 972690"/>
              <a:gd name="connsiteX10" fmla="*/ 1050924 w 1052455"/>
              <a:gd name="connsiteY10" fmla="*/ 901620 h 972690"/>
              <a:gd name="connsiteX11" fmla="*/ 781050 w 1052455"/>
              <a:gd name="connsiteY11" fmla="*/ 965955 h 972690"/>
              <a:gd name="connsiteX12" fmla="*/ 523875 w 1052455"/>
              <a:gd name="connsiteY12" fmla="*/ 825749 h 972690"/>
              <a:gd name="connsiteX13" fmla="*/ 327025 w 1052455"/>
              <a:gd name="connsiteY13" fmla="*/ 834512 h 972690"/>
              <a:gd name="connsiteX14" fmla="*/ 279400 w 1052455"/>
              <a:gd name="connsiteY14" fmla="*/ 910457 h 972690"/>
              <a:gd name="connsiteX15" fmla="*/ 215900 w 1052455"/>
              <a:gd name="connsiteY15" fmla="*/ 965955 h 972690"/>
              <a:gd name="connsiteX16" fmla="*/ 58737 w 1052455"/>
              <a:gd name="connsiteY16" fmla="*/ 936745 h 972690"/>
              <a:gd name="connsiteX17" fmla="*/ 0 w 1052455"/>
              <a:gd name="connsiteY17" fmla="*/ 919220 h 972690"/>
              <a:gd name="connsiteX18" fmla="*/ 545 w 1052455"/>
              <a:gd name="connsiteY18" fmla="*/ 772511 h 972690"/>
              <a:gd name="connsiteX19" fmla="*/ 595 w 1052455"/>
              <a:gd name="connsiteY19" fmla="*/ 765476 h 972690"/>
              <a:gd name="connsiteX20" fmla="*/ 384 w 1052455"/>
              <a:gd name="connsiteY20" fmla="*/ 765476 h 972690"/>
              <a:gd name="connsiteX21" fmla="*/ 2290 w 1052455"/>
              <a:gd name="connsiteY21" fmla="*/ 239168 h 972690"/>
              <a:gd name="connsiteX22" fmla="*/ 36862 w 1052455"/>
              <a:gd name="connsiteY22" fmla="*/ 271321 h 972690"/>
              <a:gd name="connsiteX23" fmla="*/ 148773 w 1052455"/>
              <a:gd name="connsiteY23" fmla="*/ 327235 h 972690"/>
              <a:gd name="connsiteX24" fmla="*/ 404223 w 1052455"/>
              <a:gd name="connsiteY24" fmla="*/ 318795 h 972690"/>
              <a:gd name="connsiteX25" fmla="*/ 406656 w 1052455"/>
              <a:gd name="connsiteY25" fmla="*/ 235453 h 972690"/>
              <a:gd name="connsiteX26" fmla="*/ 316640 w 1052455"/>
              <a:gd name="connsiteY26" fmla="*/ 167935 h 972690"/>
              <a:gd name="connsiteX27" fmla="*/ 331237 w 1052455"/>
              <a:gd name="connsiteY27" fmla="*/ 70878 h 972690"/>
              <a:gd name="connsiteX28" fmla="*/ 446798 w 1052455"/>
              <a:gd name="connsiteY28" fmla="*/ 13910 h 972690"/>
              <a:gd name="connsiteX29" fmla="*/ 613382 w 1052455"/>
              <a:gd name="connsiteY29" fmla="*/ 286 h 972690"/>
              <a:gd name="connsiteX0" fmla="*/ 539 w 1053944"/>
              <a:gd name="connsiteY0" fmla="*/ 767956 h 972690"/>
              <a:gd name="connsiteX1" fmla="*/ 539 w 1053944"/>
              <a:gd name="connsiteY1" fmla="*/ 767956 h 972690"/>
              <a:gd name="connsiteX2" fmla="*/ 613382 w 1053944"/>
              <a:gd name="connsiteY2" fmla="*/ 286 h 972690"/>
              <a:gd name="connsiteX3" fmla="*/ 665754 w 1053944"/>
              <a:gd name="connsiteY3" fmla="*/ 5470 h 972690"/>
              <a:gd name="connsiteX4" fmla="*/ 816591 w 1053944"/>
              <a:gd name="connsiteY4" fmla="*/ 84592 h 972690"/>
              <a:gd name="connsiteX5" fmla="*/ 770367 w 1053944"/>
              <a:gd name="connsiteY5" fmla="*/ 158440 h 972690"/>
              <a:gd name="connsiteX6" fmla="*/ 799561 w 1053944"/>
              <a:gd name="connsiteY6" fmla="*/ 230178 h 972690"/>
              <a:gd name="connsiteX7" fmla="*/ 957697 w 1053944"/>
              <a:gd name="connsiteY7" fmla="*/ 264992 h 972690"/>
              <a:gd name="connsiteX8" fmla="*/ 1036765 w 1053944"/>
              <a:gd name="connsiteY8" fmla="*/ 206968 h 972690"/>
              <a:gd name="connsiteX9" fmla="*/ 1052282 w 1053944"/>
              <a:gd name="connsiteY9" fmla="*/ 176208 h 972690"/>
              <a:gd name="connsiteX10" fmla="*/ 1053683 w 1053944"/>
              <a:gd name="connsiteY10" fmla="*/ 901620 h 972690"/>
              <a:gd name="connsiteX11" fmla="*/ 781050 w 1053944"/>
              <a:gd name="connsiteY11" fmla="*/ 965955 h 972690"/>
              <a:gd name="connsiteX12" fmla="*/ 523875 w 1053944"/>
              <a:gd name="connsiteY12" fmla="*/ 825749 h 972690"/>
              <a:gd name="connsiteX13" fmla="*/ 327025 w 1053944"/>
              <a:gd name="connsiteY13" fmla="*/ 834512 h 972690"/>
              <a:gd name="connsiteX14" fmla="*/ 279400 w 1053944"/>
              <a:gd name="connsiteY14" fmla="*/ 910457 h 972690"/>
              <a:gd name="connsiteX15" fmla="*/ 215900 w 1053944"/>
              <a:gd name="connsiteY15" fmla="*/ 965955 h 972690"/>
              <a:gd name="connsiteX16" fmla="*/ 58737 w 1053944"/>
              <a:gd name="connsiteY16" fmla="*/ 936745 h 972690"/>
              <a:gd name="connsiteX17" fmla="*/ 0 w 1053944"/>
              <a:gd name="connsiteY17" fmla="*/ 919220 h 972690"/>
              <a:gd name="connsiteX18" fmla="*/ 545 w 1053944"/>
              <a:gd name="connsiteY18" fmla="*/ 772511 h 972690"/>
              <a:gd name="connsiteX19" fmla="*/ 595 w 1053944"/>
              <a:gd name="connsiteY19" fmla="*/ 765476 h 972690"/>
              <a:gd name="connsiteX20" fmla="*/ 384 w 1053944"/>
              <a:gd name="connsiteY20" fmla="*/ 765476 h 972690"/>
              <a:gd name="connsiteX21" fmla="*/ 2290 w 1053944"/>
              <a:gd name="connsiteY21" fmla="*/ 239168 h 972690"/>
              <a:gd name="connsiteX22" fmla="*/ 36862 w 1053944"/>
              <a:gd name="connsiteY22" fmla="*/ 271321 h 972690"/>
              <a:gd name="connsiteX23" fmla="*/ 148773 w 1053944"/>
              <a:gd name="connsiteY23" fmla="*/ 327235 h 972690"/>
              <a:gd name="connsiteX24" fmla="*/ 404223 w 1053944"/>
              <a:gd name="connsiteY24" fmla="*/ 318795 h 972690"/>
              <a:gd name="connsiteX25" fmla="*/ 406656 w 1053944"/>
              <a:gd name="connsiteY25" fmla="*/ 235453 h 972690"/>
              <a:gd name="connsiteX26" fmla="*/ 316640 w 1053944"/>
              <a:gd name="connsiteY26" fmla="*/ 167935 h 972690"/>
              <a:gd name="connsiteX27" fmla="*/ 331237 w 1053944"/>
              <a:gd name="connsiteY27" fmla="*/ 70878 h 972690"/>
              <a:gd name="connsiteX28" fmla="*/ 446798 w 1053944"/>
              <a:gd name="connsiteY28" fmla="*/ 13910 h 972690"/>
              <a:gd name="connsiteX29" fmla="*/ 613382 w 1053944"/>
              <a:gd name="connsiteY29" fmla="*/ 286 h 972690"/>
              <a:gd name="connsiteX0" fmla="*/ 539 w 1053683"/>
              <a:gd name="connsiteY0" fmla="*/ 767956 h 972690"/>
              <a:gd name="connsiteX1" fmla="*/ 539 w 1053683"/>
              <a:gd name="connsiteY1" fmla="*/ 767956 h 972690"/>
              <a:gd name="connsiteX2" fmla="*/ 613382 w 1053683"/>
              <a:gd name="connsiteY2" fmla="*/ 286 h 972690"/>
              <a:gd name="connsiteX3" fmla="*/ 665754 w 1053683"/>
              <a:gd name="connsiteY3" fmla="*/ 5470 h 972690"/>
              <a:gd name="connsiteX4" fmla="*/ 816591 w 1053683"/>
              <a:gd name="connsiteY4" fmla="*/ 84592 h 972690"/>
              <a:gd name="connsiteX5" fmla="*/ 770367 w 1053683"/>
              <a:gd name="connsiteY5" fmla="*/ 158440 h 972690"/>
              <a:gd name="connsiteX6" fmla="*/ 799561 w 1053683"/>
              <a:gd name="connsiteY6" fmla="*/ 230178 h 972690"/>
              <a:gd name="connsiteX7" fmla="*/ 957697 w 1053683"/>
              <a:gd name="connsiteY7" fmla="*/ 264992 h 972690"/>
              <a:gd name="connsiteX8" fmla="*/ 1036765 w 1053683"/>
              <a:gd name="connsiteY8" fmla="*/ 206968 h 972690"/>
              <a:gd name="connsiteX9" fmla="*/ 1052282 w 1053683"/>
              <a:gd name="connsiteY9" fmla="*/ 176208 h 972690"/>
              <a:gd name="connsiteX10" fmla="*/ 1053683 w 1053683"/>
              <a:gd name="connsiteY10" fmla="*/ 901620 h 972690"/>
              <a:gd name="connsiteX11" fmla="*/ 781050 w 1053683"/>
              <a:gd name="connsiteY11" fmla="*/ 965955 h 972690"/>
              <a:gd name="connsiteX12" fmla="*/ 523875 w 1053683"/>
              <a:gd name="connsiteY12" fmla="*/ 825749 h 972690"/>
              <a:gd name="connsiteX13" fmla="*/ 327025 w 1053683"/>
              <a:gd name="connsiteY13" fmla="*/ 834512 h 972690"/>
              <a:gd name="connsiteX14" fmla="*/ 279400 w 1053683"/>
              <a:gd name="connsiteY14" fmla="*/ 910457 h 972690"/>
              <a:gd name="connsiteX15" fmla="*/ 215900 w 1053683"/>
              <a:gd name="connsiteY15" fmla="*/ 965955 h 972690"/>
              <a:gd name="connsiteX16" fmla="*/ 58737 w 1053683"/>
              <a:gd name="connsiteY16" fmla="*/ 936745 h 972690"/>
              <a:gd name="connsiteX17" fmla="*/ 0 w 1053683"/>
              <a:gd name="connsiteY17" fmla="*/ 919220 h 972690"/>
              <a:gd name="connsiteX18" fmla="*/ 545 w 1053683"/>
              <a:gd name="connsiteY18" fmla="*/ 772511 h 972690"/>
              <a:gd name="connsiteX19" fmla="*/ 595 w 1053683"/>
              <a:gd name="connsiteY19" fmla="*/ 765476 h 972690"/>
              <a:gd name="connsiteX20" fmla="*/ 384 w 1053683"/>
              <a:gd name="connsiteY20" fmla="*/ 765476 h 972690"/>
              <a:gd name="connsiteX21" fmla="*/ 2290 w 1053683"/>
              <a:gd name="connsiteY21" fmla="*/ 239168 h 972690"/>
              <a:gd name="connsiteX22" fmla="*/ 36862 w 1053683"/>
              <a:gd name="connsiteY22" fmla="*/ 271321 h 972690"/>
              <a:gd name="connsiteX23" fmla="*/ 148773 w 1053683"/>
              <a:gd name="connsiteY23" fmla="*/ 327235 h 972690"/>
              <a:gd name="connsiteX24" fmla="*/ 404223 w 1053683"/>
              <a:gd name="connsiteY24" fmla="*/ 318795 h 972690"/>
              <a:gd name="connsiteX25" fmla="*/ 406656 w 1053683"/>
              <a:gd name="connsiteY25" fmla="*/ 235453 h 972690"/>
              <a:gd name="connsiteX26" fmla="*/ 316640 w 1053683"/>
              <a:gd name="connsiteY26" fmla="*/ 167935 h 972690"/>
              <a:gd name="connsiteX27" fmla="*/ 331237 w 1053683"/>
              <a:gd name="connsiteY27" fmla="*/ 70878 h 972690"/>
              <a:gd name="connsiteX28" fmla="*/ 446798 w 1053683"/>
              <a:gd name="connsiteY28" fmla="*/ 13910 h 972690"/>
              <a:gd name="connsiteX29" fmla="*/ 613382 w 1053683"/>
              <a:gd name="connsiteY29" fmla="*/ 286 h 972690"/>
              <a:gd name="connsiteX0" fmla="*/ 539 w 1053683"/>
              <a:gd name="connsiteY0" fmla="*/ 767956 h 972690"/>
              <a:gd name="connsiteX1" fmla="*/ 539 w 1053683"/>
              <a:gd name="connsiteY1" fmla="*/ 767956 h 972690"/>
              <a:gd name="connsiteX2" fmla="*/ 613382 w 1053683"/>
              <a:gd name="connsiteY2" fmla="*/ 286 h 972690"/>
              <a:gd name="connsiteX3" fmla="*/ 665754 w 1053683"/>
              <a:gd name="connsiteY3" fmla="*/ 5470 h 972690"/>
              <a:gd name="connsiteX4" fmla="*/ 816591 w 1053683"/>
              <a:gd name="connsiteY4" fmla="*/ 84592 h 972690"/>
              <a:gd name="connsiteX5" fmla="*/ 770367 w 1053683"/>
              <a:gd name="connsiteY5" fmla="*/ 158440 h 972690"/>
              <a:gd name="connsiteX6" fmla="*/ 799561 w 1053683"/>
              <a:gd name="connsiteY6" fmla="*/ 230178 h 972690"/>
              <a:gd name="connsiteX7" fmla="*/ 957697 w 1053683"/>
              <a:gd name="connsiteY7" fmla="*/ 264992 h 972690"/>
              <a:gd name="connsiteX8" fmla="*/ 1036765 w 1053683"/>
              <a:gd name="connsiteY8" fmla="*/ 206968 h 972690"/>
              <a:gd name="connsiteX9" fmla="*/ 1052282 w 1053683"/>
              <a:gd name="connsiteY9" fmla="*/ 176208 h 972690"/>
              <a:gd name="connsiteX10" fmla="*/ 1053683 w 1053683"/>
              <a:gd name="connsiteY10" fmla="*/ 901620 h 972690"/>
              <a:gd name="connsiteX11" fmla="*/ 781050 w 1053683"/>
              <a:gd name="connsiteY11" fmla="*/ 965955 h 972690"/>
              <a:gd name="connsiteX12" fmla="*/ 523875 w 1053683"/>
              <a:gd name="connsiteY12" fmla="*/ 825749 h 972690"/>
              <a:gd name="connsiteX13" fmla="*/ 327025 w 1053683"/>
              <a:gd name="connsiteY13" fmla="*/ 834512 h 972690"/>
              <a:gd name="connsiteX14" fmla="*/ 279400 w 1053683"/>
              <a:gd name="connsiteY14" fmla="*/ 910457 h 972690"/>
              <a:gd name="connsiteX15" fmla="*/ 215900 w 1053683"/>
              <a:gd name="connsiteY15" fmla="*/ 965955 h 972690"/>
              <a:gd name="connsiteX16" fmla="*/ 58737 w 1053683"/>
              <a:gd name="connsiteY16" fmla="*/ 936745 h 972690"/>
              <a:gd name="connsiteX17" fmla="*/ 0 w 1053683"/>
              <a:gd name="connsiteY17" fmla="*/ 919220 h 972690"/>
              <a:gd name="connsiteX18" fmla="*/ 545 w 1053683"/>
              <a:gd name="connsiteY18" fmla="*/ 772511 h 972690"/>
              <a:gd name="connsiteX19" fmla="*/ 595 w 1053683"/>
              <a:gd name="connsiteY19" fmla="*/ 765476 h 972690"/>
              <a:gd name="connsiteX20" fmla="*/ 384 w 1053683"/>
              <a:gd name="connsiteY20" fmla="*/ 765476 h 972690"/>
              <a:gd name="connsiteX21" fmla="*/ 2290 w 1053683"/>
              <a:gd name="connsiteY21" fmla="*/ 239168 h 972690"/>
              <a:gd name="connsiteX22" fmla="*/ 36862 w 1053683"/>
              <a:gd name="connsiteY22" fmla="*/ 271321 h 972690"/>
              <a:gd name="connsiteX23" fmla="*/ 148773 w 1053683"/>
              <a:gd name="connsiteY23" fmla="*/ 327235 h 972690"/>
              <a:gd name="connsiteX24" fmla="*/ 404223 w 1053683"/>
              <a:gd name="connsiteY24" fmla="*/ 318795 h 972690"/>
              <a:gd name="connsiteX25" fmla="*/ 406656 w 1053683"/>
              <a:gd name="connsiteY25" fmla="*/ 235453 h 972690"/>
              <a:gd name="connsiteX26" fmla="*/ 316640 w 1053683"/>
              <a:gd name="connsiteY26" fmla="*/ 167935 h 972690"/>
              <a:gd name="connsiteX27" fmla="*/ 331237 w 1053683"/>
              <a:gd name="connsiteY27" fmla="*/ 70878 h 972690"/>
              <a:gd name="connsiteX28" fmla="*/ 446798 w 1053683"/>
              <a:gd name="connsiteY28" fmla="*/ 13910 h 972690"/>
              <a:gd name="connsiteX29" fmla="*/ 613382 w 1053683"/>
              <a:gd name="connsiteY29" fmla="*/ 286 h 972690"/>
              <a:gd name="connsiteX0" fmla="*/ 613382 w 1053683"/>
              <a:gd name="connsiteY0" fmla="*/ 0 h 972404"/>
              <a:gd name="connsiteX1" fmla="*/ 665754 w 1053683"/>
              <a:gd name="connsiteY1" fmla="*/ 5184 h 972404"/>
              <a:gd name="connsiteX2" fmla="*/ 816591 w 1053683"/>
              <a:gd name="connsiteY2" fmla="*/ 84306 h 972404"/>
              <a:gd name="connsiteX3" fmla="*/ 770367 w 1053683"/>
              <a:gd name="connsiteY3" fmla="*/ 158154 h 972404"/>
              <a:gd name="connsiteX4" fmla="*/ 799561 w 1053683"/>
              <a:gd name="connsiteY4" fmla="*/ 229892 h 972404"/>
              <a:gd name="connsiteX5" fmla="*/ 957697 w 1053683"/>
              <a:gd name="connsiteY5" fmla="*/ 264706 h 972404"/>
              <a:gd name="connsiteX6" fmla="*/ 1036765 w 1053683"/>
              <a:gd name="connsiteY6" fmla="*/ 206682 h 972404"/>
              <a:gd name="connsiteX7" fmla="*/ 1052282 w 1053683"/>
              <a:gd name="connsiteY7" fmla="*/ 175922 h 972404"/>
              <a:gd name="connsiteX8" fmla="*/ 1053683 w 1053683"/>
              <a:gd name="connsiteY8" fmla="*/ 901334 h 972404"/>
              <a:gd name="connsiteX9" fmla="*/ 781050 w 1053683"/>
              <a:gd name="connsiteY9" fmla="*/ 965669 h 972404"/>
              <a:gd name="connsiteX10" fmla="*/ 523875 w 1053683"/>
              <a:gd name="connsiteY10" fmla="*/ 825463 h 972404"/>
              <a:gd name="connsiteX11" fmla="*/ 327025 w 1053683"/>
              <a:gd name="connsiteY11" fmla="*/ 834226 h 972404"/>
              <a:gd name="connsiteX12" fmla="*/ 279400 w 1053683"/>
              <a:gd name="connsiteY12" fmla="*/ 910171 h 972404"/>
              <a:gd name="connsiteX13" fmla="*/ 215900 w 1053683"/>
              <a:gd name="connsiteY13" fmla="*/ 965669 h 972404"/>
              <a:gd name="connsiteX14" fmla="*/ 58737 w 1053683"/>
              <a:gd name="connsiteY14" fmla="*/ 936459 h 972404"/>
              <a:gd name="connsiteX15" fmla="*/ 0 w 1053683"/>
              <a:gd name="connsiteY15" fmla="*/ 918934 h 972404"/>
              <a:gd name="connsiteX16" fmla="*/ 545 w 1053683"/>
              <a:gd name="connsiteY16" fmla="*/ 772225 h 972404"/>
              <a:gd name="connsiteX17" fmla="*/ 595 w 1053683"/>
              <a:gd name="connsiteY17" fmla="*/ 765190 h 972404"/>
              <a:gd name="connsiteX18" fmla="*/ 384 w 1053683"/>
              <a:gd name="connsiteY18" fmla="*/ 765190 h 972404"/>
              <a:gd name="connsiteX19" fmla="*/ 2290 w 1053683"/>
              <a:gd name="connsiteY19" fmla="*/ 238882 h 972404"/>
              <a:gd name="connsiteX20" fmla="*/ 36862 w 1053683"/>
              <a:gd name="connsiteY20" fmla="*/ 271035 h 972404"/>
              <a:gd name="connsiteX21" fmla="*/ 148773 w 1053683"/>
              <a:gd name="connsiteY21" fmla="*/ 326949 h 972404"/>
              <a:gd name="connsiteX22" fmla="*/ 404223 w 1053683"/>
              <a:gd name="connsiteY22" fmla="*/ 318509 h 972404"/>
              <a:gd name="connsiteX23" fmla="*/ 406656 w 1053683"/>
              <a:gd name="connsiteY23" fmla="*/ 235167 h 972404"/>
              <a:gd name="connsiteX24" fmla="*/ 316640 w 1053683"/>
              <a:gd name="connsiteY24" fmla="*/ 167649 h 972404"/>
              <a:gd name="connsiteX25" fmla="*/ 331237 w 1053683"/>
              <a:gd name="connsiteY25" fmla="*/ 70592 h 972404"/>
              <a:gd name="connsiteX26" fmla="*/ 446798 w 1053683"/>
              <a:gd name="connsiteY26" fmla="*/ 13624 h 972404"/>
              <a:gd name="connsiteX27" fmla="*/ 666352 w 1053683"/>
              <a:gd name="connsiteY27" fmla="*/ 72716 h 972404"/>
              <a:gd name="connsiteX0" fmla="*/ 613382 w 1055345"/>
              <a:gd name="connsiteY0" fmla="*/ 0 h 972404"/>
              <a:gd name="connsiteX1" fmla="*/ 665754 w 1055345"/>
              <a:gd name="connsiteY1" fmla="*/ 5184 h 972404"/>
              <a:gd name="connsiteX2" fmla="*/ 816591 w 1055345"/>
              <a:gd name="connsiteY2" fmla="*/ 84306 h 972404"/>
              <a:gd name="connsiteX3" fmla="*/ 770367 w 1055345"/>
              <a:gd name="connsiteY3" fmla="*/ 158154 h 972404"/>
              <a:gd name="connsiteX4" fmla="*/ 799561 w 1055345"/>
              <a:gd name="connsiteY4" fmla="*/ 229892 h 972404"/>
              <a:gd name="connsiteX5" fmla="*/ 957697 w 1055345"/>
              <a:gd name="connsiteY5" fmla="*/ 264706 h 972404"/>
              <a:gd name="connsiteX6" fmla="*/ 1036765 w 1055345"/>
              <a:gd name="connsiteY6" fmla="*/ 206682 h 972404"/>
              <a:gd name="connsiteX7" fmla="*/ 1055041 w 1055345"/>
              <a:gd name="connsiteY7" fmla="*/ 172134 h 972404"/>
              <a:gd name="connsiteX8" fmla="*/ 1053683 w 1055345"/>
              <a:gd name="connsiteY8" fmla="*/ 901334 h 972404"/>
              <a:gd name="connsiteX9" fmla="*/ 781050 w 1055345"/>
              <a:gd name="connsiteY9" fmla="*/ 965669 h 972404"/>
              <a:gd name="connsiteX10" fmla="*/ 523875 w 1055345"/>
              <a:gd name="connsiteY10" fmla="*/ 825463 h 972404"/>
              <a:gd name="connsiteX11" fmla="*/ 327025 w 1055345"/>
              <a:gd name="connsiteY11" fmla="*/ 834226 h 972404"/>
              <a:gd name="connsiteX12" fmla="*/ 279400 w 1055345"/>
              <a:gd name="connsiteY12" fmla="*/ 910171 h 972404"/>
              <a:gd name="connsiteX13" fmla="*/ 215900 w 1055345"/>
              <a:gd name="connsiteY13" fmla="*/ 965669 h 972404"/>
              <a:gd name="connsiteX14" fmla="*/ 58737 w 1055345"/>
              <a:gd name="connsiteY14" fmla="*/ 936459 h 972404"/>
              <a:gd name="connsiteX15" fmla="*/ 0 w 1055345"/>
              <a:gd name="connsiteY15" fmla="*/ 918934 h 972404"/>
              <a:gd name="connsiteX16" fmla="*/ 545 w 1055345"/>
              <a:gd name="connsiteY16" fmla="*/ 772225 h 972404"/>
              <a:gd name="connsiteX17" fmla="*/ 595 w 1055345"/>
              <a:gd name="connsiteY17" fmla="*/ 765190 h 972404"/>
              <a:gd name="connsiteX18" fmla="*/ 384 w 1055345"/>
              <a:gd name="connsiteY18" fmla="*/ 765190 h 972404"/>
              <a:gd name="connsiteX19" fmla="*/ 2290 w 1055345"/>
              <a:gd name="connsiteY19" fmla="*/ 238882 h 972404"/>
              <a:gd name="connsiteX20" fmla="*/ 36862 w 1055345"/>
              <a:gd name="connsiteY20" fmla="*/ 271035 h 972404"/>
              <a:gd name="connsiteX21" fmla="*/ 148773 w 1055345"/>
              <a:gd name="connsiteY21" fmla="*/ 326949 h 972404"/>
              <a:gd name="connsiteX22" fmla="*/ 404223 w 1055345"/>
              <a:gd name="connsiteY22" fmla="*/ 318509 h 972404"/>
              <a:gd name="connsiteX23" fmla="*/ 406656 w 1055345"/>
              <a:gd name="connsiteY23" fmla="*/ 235167 h 972404"/>
              <a:gd name="connsiteX24" fmla="*/ 316640 w 1055345"/>
              <a:gd name="connsiteY24" fmla="*/ 167649 h 972404"/>
              <a:gd name="connsiteX25" fmla="*/ 331237 w 1055345"/>
              <a:gd name="connsiteY25" fmla="*/ 70592 h 972404"/>
              <a:gd name="connsiteX26" fmla="*/ 446798 w 1055345"/>
              <a:gd name="connsiteY26" fmla="*/ 13624 h 972404"/>
              <a:gd name="connsiteX27" fmla="*/ 666352 w 1055345"/>
              <a:gd name="connsiteY27" fmla="*/ 72716 h 972404"/>
              <a:gd name="connsiteX0" fmla="*/ 613382 w 1058003"/>
              <a:gd name="connsiteY0" fmla="*/ 0 h 972404"/>
              <a:gd name="connsiteX1" fmla="*/ 665754 w 1058003"/>
              <a:gd name="connsiteY1" fmla="*/ 5184 h 972404"/>
              <a:gd name="connsiteX2" fmla="*/ 816591 w 1058003"/>
              <a:gd name="connsiteY2" fmla="*/ 84306 h 972404"/>
              <a:gd name="connsiteX3" fmla="*/ 770367 w 1058003"/>
              <a:gd name="connsiteY3" fmla="*/ 158154 h 972404"/>
              <a:gd name="connsiteX4" fmla="*/ 799561 w 1058003"/>
              <a:gd name="connsiteY4" fmla="*/ 229892 h 972404"/>
              <a:gd name="connsiteX5" fmla="*/ 957697 w 1058003"/>
              <a:gd name="connsiteY5" fmla="*/ 264706 h 972404"/>
              <a:gd name="connsiteX6" fmla="*/ 1036765 w 1058003"/>
              <a:gd name="connsiteY6" fmla="*/ 206682 h 972404"/>
              <a:gd name="connsiteX7" fmla="*/ 1057800 w 1058003"/>
              <a:gd name="connsiteY7" fmla="*/ 173397 h 972404"/>
              <a:gd name="connsiteX8" fmla="*/ 1053683 w 1058003"/>
              <a:gd name="connsiteY8" fmla="*/ 901334 h 972404"/>
              <a:gd name="connsiteX9" fmla="*/ 781050 w 1058003"/>
              <a:gd name="connsiteY9" fmla="*/ 965669 h 972404"/>
              <a:gd name="connsiteX10" fmla="*/ 523875 w 1058003"/>
              <a:gd name="connsiteY10" fmla="*/ 825463 h 972404"/>
              <a:gd name="connsiteX11" fmla="*/ 327025 w 1058003"/>
              <a:gd name="connsiteY11" fmla="*/ 834226 h 972404"/>
              <a:gd name="connsiteX12" fmla="*/ 279400 w 1058003"/>
              <a:gd name="connsiteY12" fmla="*/ 910171 h 972404"/>
              <a:gd name="connsiteX13" fmla="*/ 215900 w 1058003"/>
              <a:gd name="connsiteY13" fmla="*/ 965669 h 972404"/>
              <a:gd name="connsiteX14" fmla="*/ 58737 w 1058003"/>
              <a:gd name="connsiteY14" fmla="*/ 936459 h 972404"/>
              <a:gd name="connsiteX15" fmla="*/ 0 w 1058003"/>
              <a:gd name="connsiteY15" fmla="*/ 918934 h 972404"/>
              <a:gd name="connsiteX16" fmla="*/ 545 w 1058003"/>
              <a:gd name="connsiteY16" fmla="*/ 772225 h 972404"/>
              <a:gd name="connsiteX17" fmla="*/ 595 w 1058003"/>
              <a:gd name="connsiteY17" fmla="*/ 765190 h 972404"/>
              <a:gd name="connsiteX18" fmla="*/ 384 w 1058003"/>
              <a:gd name="connsiteY18" fmla="*/ 765190 h 972404"/>
              <a:gd name="connsiteX19" fmla="*/ 2290 w 1058003"/>
              <a:gd name="connsiteY19" fmla="*/ 238882 h 972404"/>
              <a:gd name="connsiteX20" fmla="*/ 36862 w 1058003"/>
              <a:gd name="connsiteY20" fmla="*/ 271035 h 972404"/>
              <a:gd name="connsiteX21" fmla="*/ 148773 w 1058003"/>
              <a:gd name="connsiteY21" fmla="*/ 326949 h 972404"/>
              <a:gd name="connsiteX22" fmla="*/ 404223 w 1058003"/>
              <a:gd name="connsiteY22" fmla="*/ 318509 h 972404"/>
              <a:gd name="connsiteX23" fmla="*/ 406656 w 1058003"/>
              <a:gd name="connsiteY23" fmla="*/ 235167 h 972404"/>
              <a:gd name="connsiteX24" fmla="*/ 316640 w 1058003"/>
              <a:gd name="connsiteY24" fmla="*/ 167649 h 972404"/>
              <a:gd name="connsiteX25" fmla="*/ 331237 w 1058003"/>
              <a:gd name="connsiteY25" fmla="*/ 70592 h 972404"/>
              <a:gd name="connsiteX26" fmla="*/ 446798 w 1058003"/>
              <a:gd name="connsiteY26" fmla="*/ 13624 h 972404"/>
              <a:gd name="connsiteX27" fmla="*/ 666352 w 1058003"/>
              <a:gd name="connsiteY27" fmla="*/ 72716 h 972404"/>
              <a:gd name="connsiteX0" fmla="*/ 613382 w 1074466"/>
              <a:gd name="connsiteY0" fmla="*/ 0 h 972404"/>
              <a:gd name="connsiteX1" fmla="*/ 665754 w 1074466"/>
              <a:gd name="connsiteY1" fmla="*/ 5184 h 972404"/>
              <a:gd name="connsiteX2" fmla="*/ 816591 w 1074466"/>
              <a:gd name="connsiteY2" fmla="*/ 84306 h 972404"/>
              <a:gd name="connsiteX3" fmla="*/ 770367 w 1074466"/>
              <a:gd name="connsiteY3" fmla="*/ 158154 h 972404"/>
              <a:gd name="connsiteX4" fmla="*/ 799561 w 1074466"/>
              <a:gd name="connsiteY4" fmla="*/ 229892 h 972404"/>
              <a:gd name="connsiteX5" fmla="*/ 957697 w 1074466"/>
              <a:gd name="connsiteY5" fmla="*/ 264706 h 972404"/>
              <a:gd name="connsiteX6" fmla="*/ 1036765 w 1074466"/>
              <a:gd name="connsiteY6" fmla="*/ 206682 h 972404"/>
              <a:gd name="connsiteX7" fmla="*/ 1057800 w 1074466"/>
              <a:gd name="connsiteY7" fmla="*/ 173397 h 972404"/>
              <a:gd name="connsiteX8" fmla="*/ 1055878 w 1074466"/>
              <a:gd name="connsiteY8" fmla="*/ 173874 h 972404"/>
              <a:gd name="connsiteX9" fmla="*/ 1053683 w 1074466"/>
              <a:gd name="connsiteY9" fmla="*/ 901334 h 972404"/>
              <a:gd name="connsiteX10" fmla="*/ 781050 w 1074466"/>
              <a:gd name="connsiteY10" fmla="*/ 965669 h 972404"/>
              <a:gd name="connsiteX11" fmla="*/ 523875 w 1074466"/>
              <a:gd name="connsiteY11" fmla="*/ 825463 h 972404"/>
              <a:gd name="connsiteX12" fmla="*/ 327025 w 1074466"/>
              <a:gd name="connsiteY12" fmla="*/ 834226 h 972404"/>
              <a:gd name="connsiteX13" fmla="*/ 279400 w 1074466"/>
              <a:gd name="connsiteY13" fmla="*/ 910171 h 972404"/>
              <a:gd name="connsiteX14" fmla="*/ 215900 w 1074466"/>
              <a:gd name="connsiteY14" fmla="*/ 965669 h 972404"/>
              <a:gd name="connsiteX15" fmla="*/ 58737 w 1074466"/>
              <a:gd name="connsiteY15" fmla="*/ 936459 h 972404"/>
              <a:gd name="connsiteX16" fmla="*/ 0 w 1074466"/>
              <a:gd name="connsiteY16" fmla="*/ 918934 h 972404"/>
              <a:gd name="connsiteX17" fmla="*/ 545 w 1074466"/>
              <a:gd name="connsiteY17" fmla="*/ 772225 h 972404"/>
              <a:gd name="connsiteX18" fmla="*/ 595 w 1074466"/>
              <a:gd name="connsiteY18" fmla="*/ 765190 h 972404"/>
              <a:gd name="connsiteX19" fmla="*/ 384 w 1074466"/>
              <a:gd name="connsiteY19" fmla="*/ 765190 h 972404"/>
              <a:gd name="connsiteX20" fmla="*/ 2290 w 1074466"/>
              <a:gd name="connsiteY20" fmla="*/ 238882 h 972404"/>
              <a:gd name="connsiteX21" fmla="*/ 36862 w 1074466"/>
              <a:gd name="connsiteY21" fmla="*/ 271035 h 972404"/>
              <a:gd name="connsiteX22" fmla="*/ 148773 w 1074466"/>
              <a:gd name="connsiteY22" fmla="*/ 326949 h 972404"/>
              <a:gd name="connsiteX23" fmla="*/ 404223 w 1074466"/>
              <a:gd name="connsiteY23" fmla="*/ 318509 h 972404"/>
              <a:gd name="connsiteX24" fmla="*/ 406656 w 1074466"/>
              <a:gd name="connsiteY24" fmla="*/ 235167 h 972404"/>
              <a:gd name="connsiteX25" fmla="*/ 316640 w 1074466"/>
              <a:gd name="connsiteY25" fmla="*/ 167649 h 972404"/>
              <a:gd name="connsiteX26" fmla="*/ 331237 w 1074466"/>
              <a:gd name="connsiteY26" fmla="*/ 70592 h 972404"/>
              <a:gd name="connsiteX27" fmla="*/ 446798 w 1074466"/>
              <a:gd name="connsiteY27" fmla="*/ 13624 h 972404"/>
              <a:gd name="connsiteX28" fmla="*/ 666352 w 1074466"/>
              <a:gd name="connsiteY28" fmla="*/ 72716 h 972404"/>
              <a:gd name="connsiteX0" fmla="*/ 613382 w 1058941"/>
              <a:gd name="connsiteY0" fmla="*/ 0 h 972404"/>
              <a:gd name="connsiteX1" fmla="*/ 665754 w 1058941"/>
              <a:gd name="connsiteY1" fmla="*/ 5184 h 972404"/>
              <a:gd name="connsiteX2" fmla="*/ 816591 w 1058941"/>
              <a:gd name="connsiteY2" fmla="*/ 84306 h 972404"/>
              <a:gd name="connsiteX3" fmla="*/ 770367 w 1058941"/>
              <a:gd name="connsiteY3" fmla="*/ 158154 h 972404"/>
              <a:gd name="connsiteX4" fmla="*/ 799561 w 1058941"/>
              <a:gd name="connsiteY4" fmla="*/ 229892 h 972404"/>
              <a:gd name="connsiteX5" fmla="*/ 957697 w 1058941"/>
              <a:gd name="connsiteY5" fmla="*/ 264706 h 972404"/>
              <a:gd name="connsiteX6" fmla="*/ 1036765 w 1058941"/>
              <a:gd name="connsiteY6" fmla="*/ 206682 h 972404"/>
              <a:gd name="connsiteX7" fmla="*/ 1057800 w 1058941"/>
              <a:gd name="connsiteY7" fmla="*/ 173397 h 972404"/>
              <a:gd name="connsiteX8" fmla="*/ 1055878 w 1058941"/>
              <a:gd name="connsiteY8" fmla="*/ 173874 h 972404"/>
              <a:gd name="connsiteX9" fmla="*/ 1053683 w 1058941"/>
              <a:gd name="connsiteY9" fmla="*/ 901334 h 972404"/>
              <a:gd name="connsiteX10" fmla="*/ 781050 w 1058941"/>
              <a:gd name="connsiteY10" fmla="*/ 965669 h 972404"/>
              <a:gd name="connsiteX11" fmla="*/ 523875 w 1058941"/>
              <a:gd name="connsiteY11" fmla="*/ 825463 h 972404"/>
              <a:gd name="connsiteX12" fmla="*/ 327025 w 1058941"/>
              <a:gd name="connsiteY12" fmla="*/ 834226 h 972404"/>
              <a:gd name="connsiteX13" fmla="*/ 279400 w 1058941"/>
              <a:gd name="connsiteY13" fmla="*/ 910171 h 972404"/>
              <a:gd name="connsiteX14" fmla="*/ 215900 w 1058941"/>
              <a:gd name="connsiteY14" fmla="*/ 965669 h 972404"/>
              <a:gd name="connsiteX15" fmla="*/ 58737 w 1058941"/>
              <a:gd name="connsiteY15" fmla="*/ 936459 h 972404"/>
              <a:gd name="connsiteX16" fmla="*/ 0 w 1058941"/>
              <a:gd name="connsiteY16" fmla="*/ 918934 h 972404"/>
              <a:gd name="connsiteX17" fmla="*/ 545 w 1058941"/>
              <a:gd name="connsiteY17" fmla="*/ 772225 h 972404"/>
              <a:gd name="connsiteX18" fmla="*/ 595 w 1058941"/>
              <a:gd name="connsiteY18" fmla="*/ 765190 h 972404"/>
              <a:gd name="connsiteX19" fmla="*/ 384 w 1058941"/>
              <a:gd name="connsiteY19" fmla="*/ 765190 h 972404"/>
              <a:gd name="connsiteX20" fmla="*/ 2290 w 1058941"/>
              <a:gd name="connsiteY20" fmla="*/ 238882 h 972404"/>
              <a:gd name="connsiteX21" fmla="*/ 36862 w 1058941"/>
              <a:gd name="connsiteY21" fmla="*/ 271035 h 972404"/>
              <a:gd name="connsiteX22" fmla="*/ 148773 w 1058941"/>
              <a:gd name="connsiteY22" fmla="*/ 326949 h 972404"/>
              <a:gd name="connsiteX23" fmla="*/ 404223 w 1058941"/>
              <a:gd name="connsiteY23" fmla="*/ 318509 h 972404"/>
              <a:gd name="connsiteX24" fmla="*/ 406656 w 1058941"/>
              <a:gd name="connsiteY24" fmla="*/ 235167 h 972404"/>
              <a:gd name="connsiteX25" fmla="*/ 316640 w 1058941"/>
              <a:gd name="connsiteY25" fmla="*/ 167649 h 972404"/>
              <a:gd name="connsiteX26" fmla="*/ 331237 w 1058941"/>
              <a:gd name="connsiteY26" fmla="*/ 70592 h 972404"/>
              <a:gd name="connsiteX27" fmla="*/ 446798 w 1058941"/>
              <a:gd name="connsiteY27" fmla="*/ 13624 h 972404"/>
              <a:gd name="connsiteX28" fmla="*/ 666352 w 1058941"/>
              <a:gd name="connsiteY28" fmla="*/ 72716 h 972404"/>
              <a:gd name="connsiteX0" fmla="*/ 613382 w 1076009"/>
              <a:gd name="connsiteY0" fmla="*/ 0 h 987816"/>
              <a:gd name="connsiteX1" fmla="*/ 665754 w 1076009"/>
              <a:gd name="connsiteY1" fmla="*/ 5184 h 987816"/>
              <a:gd name="connsiteX2" fmla="*/ 816591 w 1076009"/>
              <a:gd name="connsiteY2" fmla="*/ 84306 h 987816"/>
              <a:gd name="connsiteX3" fmla="*/ 770367 w 1076009"/>
              <a:gd name="connsiteY3" fmla="*/ 158154 h 987816"/>
              <a:gd name="connsiteX4" fmla="*/ 799561 w 1076009"/>
              <a:gd name="connsiteY4" fmla="*/ 229892 h 987816"/>
              <a:gd name="connsiteX5" fmla="*/ 957697 w 1076009"/>
              <a:gd name="connsiteY5" fmla="*/ 264706 h 987816"/>
              <a:gd name="connsiteX6" fmla="*/ 1036765 w 1076009"/>
              <a:gd name="connsiteY6" fmla="*/ 206682 h 987816"/>
              <a:gd name="connsiteX7" fmla="*/ 1057800 w 1076009"/>
              <a:gd name="connsiteY7" fmla="*/ 173397 h 987816"/>
              <a:gd name="connsiteX8" fmla="*/ 1053683 w 1076009"/>
              <a:gd name="connsiteY8" fmla="*/ 901334 h 987816"/>
              <a:gd name="connsiteX9" fmla="*/ 781050 w 1076009"/>
              <a:gd name="connsiteY9" fmla="*/ 965669 h 987816"/>
              <a:gd name="connsiteX10" fmla="*/ 523875 w 1076009"/>
              <a:gd name="connsiteY10" fmla="*/ 825463 h 987816"/>
              <a:gd name="connsiteX11" fmla="*/ 327025 w 1076009"/>
              <a:gd name="connsiteY11" fmla="*/ 834226 h 987816"/>
              <a:gd name="connsiteX12" fmla="*/ 279400 w 1076009"/>
              <a:gd name="connsiteY12" fmla="*/ 910171 h 987816"/>
              <a:gd name="connsiteX13" fmla="*/ 215900 w 1076009"/>
              <a:gd name="connsiteY13" fmla="*/ 965669 h 987816"/>
              <a:gd name="connsiteX14" fmla="*/ 58737 w 1076009"/>
              <a:gd name="connsiteY14" fmla="*/ 936459 h 987816"/>
              <a:gd name="connsiteX15" fmla="*/ 0 w 1076009"/>
              <a:gd name="connsiteY15" fmla="*/ 918934 h 987816"/>
              <a:gd name="connsiteX16" fmla="*/ 545 w 1076009"/>
              <a:gd name="connsiteY16" fmla="*/ 772225 h 987816"/>
              <a:gd name="connsiteX17" fmla="*/ 595 w 1076009"/>
              <a:gd name="connsiteY17" fmla="*/ 765190 h 987816"/>
              <a:gd name="connsiteX18" fmla="*/ 384 w 1076009"/>
              <a:gd name="connsiteY18" fmla="*/ 765190 h 987816"/>
              <a:gd name="connsiteX19" fmla="*/ 2290 w 1076009"/>
              <a:gd name="connsiteY19" fmla="*/ 238882 h 987816"/>
              <a:gd name="connsiteX20" fmla="*/ 36862 w 1076009"/>
              <a:gd name="connsiteY20" fmla="*/ 271035 h 987816"/>
              <a:gd name="connsiteX21" fmla="*/ 148773 w 1076009"/>
              <a:gd name="connsiteY21" fmla="*/ 326949 h 987816"/>
              <a:gd name="connsiteX22" fmla="*/ 404223 w 1076009"/>
              <a:gd name="connsiteY22" fmla="*/ 318509 h 987816"/>
              <a:gd name="connsiteX23" fmla="*/ 406656 w 1076009"/>
              <a:gd name="connsiteY23" fmla="*/ 235167 h 987816"/>
              <a:gd name="connsiteX24" fmla="*/ 316640 w 1076009"/>
              <a:gd name="connsiteY24" fmla="*/ 167649 h 987816"/>
              <a:gd name="connsiteX25" fmla="*/ 331237 w 1076009"/>
              <a:gd name="connsiteY25" fmla="*/ 70592 h 987816"/>
              <a:gd name="connsiteX26" fmla="*/ 446798 w 1076009"/>
              <a:gd name="connsiteY26" fmla="*/ 13624 h 987816"/>
              <a:gd name="connsiteX27" fmla="*/ 666352 w 1076009"/>
              <a:gd name="connsiteY27" fmla="*/ 72716 h 987816"/>
              <a:gd name="connsiteX0" fmla="*/ 613382 w 1076009"/>
              <a:gd name="connsiteY0" fmla="*/ 0 h 987816"/>
              <a:gd name="connsiteX1" fmla="*/ 665754 w 1076009"/>
              <a:gd name="connsiteY1" fmla="*/ 5184 h 987816"/>
              <a:gd name="connsiteX2" fmla="*/ 816591 w 1076009"/>
              <a:gd name="connsiteY2" fmla="*/ 84306 h 987816"/>
              <a:gd name="connsiteX3" fmla="*/ 770367 w 1076009"/>
              <a:gd name="connsiteY3" fmla="*/ 158154 h 987816"/>
              <a:gd name="connsiteX4" fmla="*/ 799561 w 1076009"/>
              <a:gd name="connsiteY4" fmla="*/ 229892 h 987816"/>
              <a:gd name="connsiteX5" fmla="*/ 957697 w 1076009"/>
              <a:gd name="connsiteY5" fmla="*/ 264706 h 987816"/>
              <a:gd name="connsiteX6" fmla="*/ 1036765 w 1076009"/>
              <a:gd name="connsiteY6" fmla="*/ 206682 h 987816"/>
              <a:gd name="connsiteX7" fmla="*/ 1057800 w 1076009"/>
              <a:gd name="connsiteY7" fmla="*/ 169609 h 987816"/>
              <a:gd name="connsiteX8" fmla="*/ 1053683 w 1076009"/>
              <a:gd name="connsiteY8" fmla="*/ 901334 h 987816"/>
              <a:gd name="connsiteX9" fmla="*/ 781050 w 1076009"/>
              <a:gd name="connsiteY9" fmla="*/ 965669 h 987816"/>
              <a:gd name="connsiteX10" fmla="*/ 523875 w 1076009"/>
              <a:gd name="connsiteY10" fmla="*/ 825463 h 987816"/>
              <a:gd name="connsiteX11" fmla="*/ 327025 w 1076009"/>
              <a:gd name="connsiteY11" fmla="*/ 834226 h 987816"/>
              <a:gd name="connsiteX12" fmla="*/ 279400 w 1076009"/>
              <a:gd name="connsiteY12" fmla="*/ 910171 h 987816"/>
              <a:gd name="connsiteX13" fmla="*/ 215900 w 1076009"/>
              <a:gd name="connsiteY13" fmla="*/ 965669 h 987816"/>
              <a:gd name="connsiteX14" fmla="*/ 58737 w 1076009"/>
              <a:gd name="connsiteY14" fmla="*/ 936459 h 987816"/>
              <a:gd name="connsiteX15" fmla="*/ 0 w 1076009"/>
              <a:gd name="connsiteY15" fmla="*/ 918934 h 987816"/>
              <a:gd name="connsiteX16" fmla="*/ 545 w 1076009"/>
              <a:gd name="connsiteY16" fmla="*/ 772225 h 987816"/>
              <a:gd name="connsiteX17" fmla="*/ 595 w 1076009"/>
              <a:gd name="connsiteY17" fmla="*/ 765190 h 987816"/>
              <a:gd name="connsiteX18" fmla="*/ 384 w 1076009"/>
              <a:gd name="connsiteY18" fmla="*/ 765190 h 987816"/>
              <a:gd name="connsiteX19" fmla="*/ 2290 w 1076009"/>
              <a:gd name="connsiteY19" fmla="*/ 238882 h 987816"/>
              <a:gd name="connsiteX20" fmla="*/ 36862 w 1076009"/>
              <a:gd name="connsiteY20" fmla="*/ 271035 h 987816"/>
              <a:gd name="connsiteX21" fmla="*/ 148773 w 1076009"/>
              <a:gd name="connsiteY21" fmla="*/ 326949 h 987816"/>
              <a:gd name="connsiteX22" fmla="*/ 404223 w 1076009"/>
              <a:gd name="connsiteY22" fmla="*/ 318509 h 987816"/>
              <a:gd name="connsiteX23" fmla="*/ 406656 w 1076009"/>
              <a:gd name="connsiteY23" fmla="*/ 235167 h 987816"/>
              <a:gd name="connsiteX24" fmla="*/ 316640 w 1076009"/>
              <a:gd name="connsiteY24" fmla="*/ 167649 h 987816"/>
              <a:gd name="connsiteX25" fmla="*/ 331237 w 1076009"/>
              <a:gd name="connsiteY25" fmla="*/ 70592 h 987816"/>
              <a:gd name="connsiteX26" fmla="*/ 446798 w 1076009"/>
              <a:gd name="connsiteY26" fmla="*/ 13624 h 987816"/>
              <a:gd name="connsiteX27" fmla="*/ 666352 w 1076009"/>
              <a:gd name="connsiteY27" fmla="*/ 72716 h 987816"/>
              <a:gd name="connsiteX0" fmla="*/ 613382 w 1076291"/>
              <a:gd name="connsiteY0" fmla="*/ 0 h 987816"/>
              <a:gd name="connsiteX1" fmla="*/ 665754 w 1076291"/>
              <a:gd name="connsiteY1" fmla="*/ 5184 h 987816"/>
              <a:gd name="connsiteX2" fmla="*/ 816591 w 1076291"/>
              <a:gd name="connsiteY2" fmla="*/ 84306 h 987816"/>
              <a:gd name="connsiteX3" fmla="*/ 770367 w 1076291"/>
              <a:gd name="connsiteY3" fmla="*/ 158154 h 987816"/>
              <a:gd name="connsiteX4" fmla="*/ 799561 w 1076291"/>
              <a:gd name="connsiteY4" fmla="*/ 229892 h 987816"/>
              <a:gd name="connsiteX5" fmla="*/ 957697 w 1076291"/>
              <a:gd name="connsiteY5" fmla="*/ 264706 h 987816"/>
              <a:gd name="connsiteX6" fmla="*/ 1036765 w 1076291"/>
              <a:gd name="connsiteY6" fmla="*/ 206682 h 987816"/>
              <a:gd name="connsiteX7" fmla="*/ 1058720 w 1076291"/>
              <a:gd name="connsiteY7" fmla="*/ 165821 h 987816"/>
              <a:gd name="connsiteX8" fmla="*/ 1053683 w 1076291"/>
              <a:gd name="connsiteY8" fmla="*/ 901334 h 987816"/>
              <a:gd name="connsiteX9" fmla="*/ 781050 w 1076291"/>
              <a:gd name="connsiteY9" fmla="*/ 965669 h 987816"/>
              <a:gd name="connsiteX10" fmla="*/ 523875 w 1076291"/>
              <a:gd name="connsiteY10" fmla="*/ 825463 h 987816"/>
              <a:gd name="connsiteX11" fmla="*/ 327025 w 1076291"/>
              <a:gd name="connsiteY11" fmla="*/ 834226 h 987816"/>
              <a:gd name="connsiteX12" fmla="*/ 279400 w 1076291"/>
              <a:gd name="connsiteY12" fmla="*/ 910171 h 987816"/>
              <a:gd name="connsiteX13" fmla="*/ 215900 w 1076291"/>
              <a:gd name="connsiteY13" fmla="*/ 965669 h 987816"/>
              <a:gd name="connsiteX14" fmla="*/ 58737 w 1076291"/>
              <a:gd name="connsiteY14" fmla="*/ 936459 h 987816"/>
              <a:gd name="connsiteX15" fmla="*/ 0 w 1076291"/>
              <a:gd name="connsiteY15" fmla="*/ 918934 h 987816"/>
              <a:gd name="connsiteX16" fmla="*/ 545 w 1076291"/>
              <a:gd name="connsiteY16" fmla="*/ 772225 h 987816"/>
              <a:gd name="connsiteX17" fmla="*/ 595 w 1076291"/>
              <a:gd name="connsiteY17" fmla="*/ 765190 h 987816"/>
              <a:gd name="connsiteX18" fmla="*/ 384 w 1076291"/>
              <a:gd name="connsiteY18" fmla="*/ 765190 h 987816"/>
              <a:gd name="connsiteX19" fmla="*/ 2290 w 1076291"/>
              <a:gd name="connsiteY19" fmla="*/ 238882 h 987816"/>
              <a:gd name="connsiteX20" fmla="*/ 36862 w 1076291"/>
              <a:gd name="connsiteY20" fmla="*/ 271035 h 987816"/>
              <a:gd name="connsiteX21" fmla="*/ 148773 w 1076291"/>
              <a:gd name="connsiteY21" fmla="*/ 326949 h 987816"/>
              <a:gd name="connsiteX22" fmla="*/ 404223 w 1076291"/>
              <a:gd name="connsiteY22" fmla="*/ 318509 h 987816"/>
              <a:gd name="connsiteX23" fmla="*/ 406656 w 1076291"/>
              <a:gd name="connsiteY23" fmla="*/ 235167 h 987816"/>
              <a:gd name="connsiteX24" fmla="*/ 316640 w 1076291"/>
              <a:gd name="connsiteY24" fmla="*/ 167649 h 987816"/>
              <a:gd name="connsiteX25" fmla="*/ 331237 w 1076291"/>
              <a:gd name="connsiteY25" fmla="*/ 70592 h 987816"/>
              <a:gd name="connsiteX26" fmla="*/ 446798 w 1076291"/>
              <a:gd name="connsiteY26" fmla="*/ 13624 h 987816"/>
              <a:gd name="connsiteX27" fmla="*/ 666352 w 1076291"/>
              <a:gd name="connsiteY27" fmla="*/ 72716 h 987816"/>
              <a:gd name="connsiteX0" fmla="*/ 613382 w 1074072"/>
              <a:gd name="connsiteY0" fmla="*/ 0 h 987816"/>
              <a:gd name="connsiteX1" fmla="*/ 665754 w 1074072"/>
              <a:gd name="connsiteY1" fmla="*/ 5184 h 987816"/>
              <a:gd name="connsiteX2" fmla="*/ 816591 w 1074072"/>
              <a:gd name="connsiteY2" fmla="*/ 84306 h 987816"/>
              <a:gd name="connsiteX3" fmla="*/ 770367 w 1074072"/>
              <a:gd name="connsiteY3" fmla="*/ 158154 h 987816"/>
              <a:gd name="connsiteX4" fmla="*/ 799561 w 1074072"/>
              <a:gd name="connsiteY4" fmla="*/ 229892 h 987816"/>
              <a:gd name="connsiteX5" fmla="*/ 957697 w 1074072"/>
              <a:gd name="connsiteY5" fmla="*/ 264706 h 987816"/>
              <a:gd name="connsiteX6" fmla="*/ 1036765 w 1074072"/>
              <a:gd name="connsiteY6" fmla="*/ 206682 h 987816"/>
              <a:gd name="connsiteX7" fmla="*/ 1058720 w 1074072"/>
              <a:gd name="connsiteY7" fmla="*/ 165821 h 987816"/>
              <a:gd name="connsiteX8" fmla="*/ 1053683 w 1074072"/>
              <a:gd name="connsiteY8" fmla="*/ 901334 h 987816"/>
              <a:gd name="connsiteX9" fmla="*/ 781050 w 1074072"/>
              <a:gd name="connsiteY9" fmla="*/ 965669 h 987816"/>
              <a:gd name="connsiteX10" fmla="*/ 523875 w 1074072"/>
              <a:gd name="connsiteY10" fmla="*/ 825463 h 987816"/>
              <a:gd name="connsiteX11" fmla="*/ 327025 w 1074072"/>
              <a:gd name="connsiteY11" fmla="*/ 834226 h 987816"/>
              <a:gd name="connsiteX12" fmla="*/ 279400 w 1074072"/>
              <a:gd name="connsiteY12" fmla="*/ 910171 h 987816"/>
              <a:gd name="connsiteX13" fmla="*/ 215900 w 1074072"/>
              <a:gd name="connsiteY13" fmla="*/ 965669 h 987816"/>
              <a:gd name="connsiteX14" fmla="*/ 58737 w 1074072"/>
              <a:gd name="connsiteY14" fmla="*/ 936459 h 987816"/>
              <a:gd name="connsiteX15" fmla="*/ 0 w 1074072"/>
              <a:gd name="connsiteY15" fmla="*/ 918934 h 987816"/>
              <a:gd name="connsiteX16" fmla="*/ 545 w 1074072"/>
              <a:gd name="connsiteY16" fmla="*/ 772225 h 987816"/>
              <a:gd name="connsiteX17" fmla="*/ 595 w 1074072"/>
              <a:gd name="connsiteY17" fmla="*/ 765190 h 987816"/>
              <a:gd name="connsiteX18" fmla="*/ 384 w 1074072"/>
              <a:gd name="connsiteY18" fmla="*/ 765190 h 987816"/>
              <a:gd name="connsiteX19" fmla="*/ 2290 w 1074072"/>
              <a:gd name="connsiteY19" fmla="*/ 238882 h 987816"/>
              <a:gd name="connsiteX20" fmla="*/ 36862 w 1074072"/>
              <a:gd name="connsiteY20" fmla="*/ 271035 h 987816"/>
              <a:gd name="connsiteX21" fmla="*/ 148773 w 1074072"/>
              <a:gd name="connsiteY21" fmla="*/ 326949 h 987816"/>
              <a:gd name="connsiteX22" fmla="*/ 404223 w 1074072"/>
              <a:gd name="connsiteY22" fmla="*/ 318509 h 987816"/>
              <a:gd name="connsiteX23" fmla="*/ 406656 w 1074072"/>
              <a:gd name="connsiteY23" fmla="*/ 235167 h 987816"/>
              <a:gd name="connsiteX24" fmla="*/ 316640 w 1074072"/>
              <a:gd name="connsiteY24" fmla="*/ 167649 h 987816"/>
              <a:gd name="connsiteX25" fmla="*/ 331237 w 1074072"/>
              <a:gd name="connsiteY25" fmla="*/ 70592 h 987816"/>
              <a:gd name="connsiteX26" fmla="*/ 446798 w 1074072"/>
              <a:gd name="connsiteY26" fmla="*/ 13624 h 987816"/>
              <a:gd name="connsiteX27" fmla="*/ 666352 w 1074072"/>
              <a:gd name="connsiteY27" fmla="*/ 72716 h 987816"/>
              <a:gd name="connsiteX0" fmla="*/ 613382 w 1058720"/>
              <a:gd name="connsiteY0" fmla="*/ 0 h 987816"/>
              <a:gd name="connsiteX1" fmla="*/ 665754 w 1058720"/>
              <a:gd name="connsiteY1" fmla="*/ 5184 h 987816"/>
              <a:gd name="connsiteX2" fmla="*/ 816591 w 1058720"/>
              <a:gd name="connsiteY2" fmla="*/ 84306 h 987816"/>
              <a:gd name="connsiteX3" fmla="*/ 770367 w 1058720"/>
              <a:gd name="connsiteY3" fmla="*/ 158154 h 987816"/>
              <a:gd name="connsiteX4" fmla="*/ 799561 w 1058720"/>
              <a:gd name="connsiteY4" fmla="*/ 229892 h 987816"/>
              <a:gd name="connsiteX5" fmla="*/ 957697 w 1058720"/>
              <a:gd name="connsiteY5" fmla="*/ 264706 h 987816"/>
              <a:gd name="connsiteX6" fmla="*/ 1036765 w 1058720"/>
              <a:gd name="connsiteY6" fmla="*/ 206682 h 987816"/>
              <a:gd name="connsiteX7" fmla="*/ 1058720 w 1058720"/>
              <a:gd name="connsiteY7" fmla="*/ 165821 h 987816"/>
              <a:gd name="connsiteX8" fmla="*/ 1053683 w 1058720"/>
              <a:gd name="connsiteY8" fmla="*/ 901334 h 987816"/>
              <a:gd name="connsiteX9" fmla="*/ 781050 w 1058720"/>
              <a:gd name="connsiteY9" fmla="*/ 965669 h 987816"/>
              <a:gd name="connsiteX10" fmla="*/ 523875 w 1058720"/>
              <a:gd name="connsiteY10" fmla="*/ 825463 h 987816"/>
              <a:gd name="connsiteX11" fmla="*/ 327025 w 1058720"/>
              <a:gd name="connsiteY11" fmla="*/ 834226 h 987816"/>
              <a:gd name="connsiteX12" fmla="*/ 279400 w 1058720"/>
              <a:gd name="connsiteY12" fmla="*/ 910171 h 987816"/>
              <a:gd name="connsiteX13" fmla="*/ 215900 w 1058720"/>
              <a:gd name="connsiteY13" fmla="*/ 965669 h 987816"/>
              <a:gd name="connsiteX14" fmla="*/ 58737 w 1058720"/>
              <a:gd name="connsiteY14" fmla="*/ 936459 h 987816"/>
              <a:gd name="connsiteX15" fmla="*/ 0 w 1058720"/>
              <a:gd name="connsiteY15" fmla="*/ 918934 h 987816"/>
              <a:gd name="connsiteX16" fmla="*/ 545 w 1058720"/>
              <a:gd name="connsiteY16" fmla="*/ 772225 h 987816"/>
              <a:gd name="connsiteX17" fmla="*/ 595 w 1058720"/>
              <a:gd name="connsiteY17" fmla="*/ 765190 h 987816"/>
              <a:gd name="connsiteX18" fmla="*/ 384 w 1058720"/>
              <a:gd name="connsiteY18" fmla="*/ 765190 h 987816"/>
              <a:gd name="connsiteX19" fmla="*/ 2290 w 1058720"/>
              <a:gd name="connsiteY19" fmla="*/ 238882 h 987816"/>
              <a:gd name="connsiteX20" fmla="*/ 36862 w 1058720"/>
              <a:gd name="connsiteY20" fmla="*/ 271035 h 987816"/>
              <a:gd name="connsiteX21" fmla="*/ 148773 w 1058720"/>
              <a:gd name="connsiteY21" fmla="*/ 326949 h 987816"/>
              <a:gd name="connsiteX22" fmla="*/ 404223 w 1058720"/>
              <a:gd name="connsiteY22" fmla="*/ 318509 h 987816"/>
              <a:gd name="connsiteX23" fmla="*/ 406656 w 1058720"/>
              <a:gd name="connsiteY23" fmla="*/ 235167 h 987816"/>
              <a:gd name="connsiteX24" fmla="*/ 316640 w 1058720"/>
              <a:gd name="connsiteY24" fmla="*/ 167649 h 987816"/>
              <a:gd name="connsiteX25" fmla="*/ 331237 w 1058720"/>
              <a:gd name="connsiteY25" fmla="*/ 70592 h 987816"/>
              <a:gd name="connsiteX26" fmla="*/ 446798 w 1058720"/>
              <a:gd name="connsiteY26" fmla="*/ 13624 h 987816"/>
              <a:gd name="connsiteX27" fmla="*/ 666352 w 1058720"/>
              <a:gd name="connsiteY27" fmla="*/ 72716 h 987816"/>
              <a:gd name="connsiteX0" fmla="*/ 613382 w 1058720"/>
              <a:gd name="connsiteY0" fmla="*/ 0 h 988501"/>
              <a:gd name="connsiteX1" fmla="*/ 665754 w 1058720"/>
              <a:gd name="connsiteY1" fmla="*/ 5184 h 988501"/>
              <a:gd name="connsiteX2" fmla="*/ 816591 w 1058720"/>
              <a:gd name="connsiteY2" fmla="*/ 84306 h 988501"/>
              <a:gd name="connsiteX3" fmla="*/ 770367 w 1058720"/>
              <a:gd name="connsiteY3" fmla="*/ 158154 h 988501"/>
              <a:gd name="connsiteX4" fmla="*/ 799561 w 1058720"/>
              <a:gd name="connsiteY4" fmla="*/ 229892 h 988501"/>
              <a:gd name="connsiteX5" fmla="*/ 957697 w 1058720"/>
              <a:gd name="connsiteY5" fmla="*/ 264706 h 988501"/>
              <a:gd name="connsiteX6" fmla="*/ 1036765 w 1058720"/>
              <a:gd name="connsiteY6" fmla="*/ 206682 h 988501"/>
              <a:gd name="connsiteX7" fmla="*/ 1058720 w 1058720"/>
              <a:gd name="connsiteY7" fmla="*/ 165821 h 988501"/>
              <a:gd name="connsiteX8" fmla="*/ 1056442 w 1058720"/>
              <a:gd name="connsiteY8" fmla="*/ 902596 h 988501"/>
              <a:gd name="connsiteX9" fmla="*/ 781050 w 1058720"/>
              <a:gd name="connsiteY9" fmla="*/ 965669 h 988501"/>
              <a:gd name="connsiteX10" fmla="*/ 523875 w 1058720"/>
              <a:gd name="connsiteY10" fmla="*/ 825463 h 988501"/>
              <a:gd name="connsiteX11" fmla="*/ 327025 w 1058720"/>
              <a:gd name="connsiteY11" fmla="*/ 834226 h 988501"/>
              <a:gd name="connsiteX12" fmla="*/ 279400 w 1058720"/>
              <a:gd name="connsiteY12" fmla="*/ 910171 h 988501"/>
              <a:gd name="connsiteX13" fmla="*/ 215900 w 1058720"/>
              <a:gd name="connsiteY13" fmla="*/ 965669 h 988501"/>
              <a:gd name="connsiteX14" fmla="*/ 58737 w 1058720"/>
              <a:gd name="connsiteY14" fmla="*/ 936459 h 988501"/>
              <a:gd name="connsiteX15" fmla="*/ 0 w 1058720"/>
              <a:gd name="connsiteY15" fmla="*/ 918934 h 988501"/>
              <a:gd name="connsiteX16" fmla="*/ 545 w 1058720"/>
              <a:gd name="connsiteY16" fmla="*/ 772225 h 988501"/>
              <a:gd name="connsiteX17" fmla="*/ 595 w 1058720"/>
              <a:gd name="connsiteY17" fmla="*/ 765190 h 988501"/>
              <a:gd name="connsiteX18" fmla="*/ 384 w 1058720"/>
              <a:gd name="connsiteY18" fmla="*/ 765190 h 988501"/>
              <a:gd name="connsiteX19" fmla="*/ 2290 w 1058720"/>
              <a:gd name="connsiteY19" fmla="*/ 238882 h 988501"/>
              <a:gd name="connsiteX20" fmla="*/ 36862 w 1058720"/>
              <a:gd name="connsiteY20" fmla="*/ 271035 h 988501"/>
              <a:gd name="connsiteX21" fmla="*/ 148773 w 1058720"/>
              <a:gd name="connsiteY21" fmla="*/ 326949 h 988501"/>
              <a:gd name="connsiteX22" fmla="*/ 404223 w 1058720"/>
              <a:gd name="connsiteY22" fmla="*/ 318509 h 988501"/>
              <a:gd name="connsiteX23" fmla="*/ 406656 w 1058720"/>
              <a:gd name="connsiteY23" fmla="*/ 235167 h 988501"/>
              <a:gd name="connsiteX24" fmla="*/ 316640 w 1058720"/>
              <a:gd name="connsiteY24" fmla="*/ 167649 h 988501"/>
              <a:gd name="connsiteX25" fmla="*/ 331237 w 1058720"/>
              <a:gd name="connsiteY25" fmla="*/ 70592 h 988501"/>
              <a:gd name="connsiteX26" fmla="*/ 446798 w 1058720"/>
              <a:gd name="connsiteY26" fmla="*/ 13624 h 988501"/>
              <a:gd name="connsiteX27" fmla="*/ 666352 w 1058720"/>
              <a:gd name="connsiteY27" fmla="*/ 72716 h 988501"/>
              <a:gd name="connsiteX0" fmla="*/ 613382 w 1058720"/>
              <a:gd name="connsiteY0" fmla="*/ 0 h 979091"/>
              <a:gd name="connsiteX1" fmla="*/ 665754 w 1058720"/>
              <a:gd name="connsiteY1" fmla="*/ 5184 h 979091"/>
              <a:gd name="connsiteX2" fmla="*/ 816591 w 1058720"/>
              <a:gd name="connsiteY2" fmla="*/ 84306 h 979091"/>
              <a:gd name="connsiteX3" fmla="*/ 770367 w 1058720"/>
              <a:gd name="connsiteY3" fmla="*/ 158154 h 979091"/>
              <a:gd name="connsiteX4" fmla="*/ 799561 w 1058720"/>
              <a:gd name="connsiteY4" fmla="*/ 229892 h 979091"/>
              <a:gd name="connsiteX5" fmla="*/ 957697 w 1058720"/>
              <a:gd name="connsiteY5" fmla="*/ 264706 h 979091"/>
              <a:gd name="connsiteX6" fmla="*/ 1036765 w 1058720"/>
              <a:gd name="connsiteY6" fmla="*/ 206682 h 979091"/>
              <a:gd name="connsiteX7" fmla="*/ 1058720 w 1058720"/>
              <a:gd name="connsiteY7" fmla="*/ 165821 h 979091"/>
              <a:gd name="connsiteX8" fmla="*/ 1056442 w 1058720"/>
              <a:gd name="connsiteY8" fmla="*/ 902596 h 979091"/>
              <a:gd name="connsiteX9" fmla="*/ 781050 w 1058720"/>
              <a:gd name="connsiteY9" fmla="*/ 965669 h 979091"/>
              <a:gd name="connsiteX10" fmla="*/ 523875 w 1058720"/>
              <a:gd name="connsiteY10" fmla="*/ 825463 h 979091"/>
              <a:gd name="connsiteX11" fmla="*/ 327025 w 1058720"/>
              <a:gd name="connsiteY11" fmla="*/ 834226 h 979091"/>
              <a:gd name="connsiteX12" fmla="*/ 279400 w 1058720"/>
              <a:gd name="connsiteY12" fmla="*/ 910171 h 979091"/>
              <a:gd name="connsiteX13" fmla="*/ 215900 w 1058720"/>
              <a:gd name="connsiteY13" fmla="*/ 965669 h 979091"/>
              <a:gd name="connsiteX14" fmla="*/ 58737 w 1058720"/>
              <a:gd name="connsiteY14" fmla="*/ 936459 h 979091"/>
              <a:gd name="connsiteX15" fmla="*/ 0 w 1058720"/>
              <a:gd name="connsiteY15" fmla="*/ 918934 h 979091"/>
              <a:gd name="connsiteX16" fmla="*/ 545 w 1058720"/>
              <a:gd name="connsiteY16" fmla="*/ 772225 h 979091"/>
              <a:gd name="connsiteX17" fmla="*/ 595 w 1058720"/>
              <a:gd name="connsiteY17" fmla="*/ 765190 h 979091"/>
              <a:gd name="connsiteX18" fmla="*/ 384 w 1058720"/>
              <a:gd name="connsiteY18" fmla="*/ 765190 h 979091"/>
              <a:gd name="connsiteX19" fmla="*/ 2290 w 1058720"/>
              <a:gd name="connsiteY19" fmla="*/ 238882 h 979091"/>
              <a:gd name="connsiteX20" fmla="*/ 36862 w 1058720"/>
              <a:gd name="connsiteY20" fmla="*/ 271035 h 979091"/>
              <a:gd name="connsiteX21" fmla="*/ 148773 w 1058720"/>
              <a:gd name="connsiteY21" fmla="*/ 326949 h 979091"/>
              <a:gd name="connsiteX22" fmla="*/ 404223 w 1058720"/>
              <a:gd name="connsiteY22" fmla="*/ 318509 h 979091"/>
              <a:gd name="connsiteX23" fmla="*/ 406656 w 1058720"/>
              <a:gd name="connsiteY23" fmla="*/ 235167 h 979091"/>
              <a:gd name="connsiteX24" fmla="*/ 316640 w 1058720"/>
              <a:gd name="connsiteY24" fmla="*/ 167649 h 979091"/>
              <a:gd name="connsiteX25" fmla="*/ 331237 w 1058720"/>
              <a:gd name="connsiteY25" fmla="*/ 70592 h 979091"/>
              <a:gd name="connsiteX26" fmla="*/ 446798 w 1058720"/>
              <a:gd name="connsiteY26" fmla="*/ 13624 h 979091"/>
              <a:gd name="connsiteX27" fmla="*/ 666352 w 1058720"/>
              <a:gd name="connsiteY27" fmla="*/ 72716 h 979091"/>
              <a:gd name="connsiteX0" fmla="*/ 613382 w 1058720"/>
              <a:gd name="connsiteY0" fmla="*/ 0 h 984900"/>
              <a:gd name="connsiteX1" fmla="*/ 665754 w 1058720"/>
              <a:gd name="connsiteY1" fmla="*/ 5184 h 984900"/>
              <a:gd name="connsiteX2" fmla="*/ 816591 w 1058720"/>
              <a:gd name="connsiteY2" fmla="*/ 84306 h 984900"/>
              <a:gd name="connsiteX3" fmla="*/ 770367 w 1058720"/>
              <a:gd name="connsiteY3" fmla="*/ 158154 h 984900"/>
              <a:gd name="connsiteX4" fmla="*/ 799561 w 1058720"/>
              <a:gd name="connsiteY4" fmla="*/ 229892 h 984900"/>
              <a:gd name="connsiteX5" fmla="*/ 957697 w 1058720"/>
              <a:gd name="connsiteY5" fmla="*/ 264706 h 984900"/>
              <a:gd name="connsiteX6" fmla="*/ 1036765 w 1058720"/>
              <a:gd name="connsiteY6" fmla="*/ 206682 h 984900"/>
              <a:gd name="connsiteX7" fmla="*/ 1058720 w 1058720"/>
              <a:gd name="connsiteY7" fmla="*/ 165821 h 984900"/>
              <a:gd name="connsiteX8" fmla="*/ 1056442 w 1058720"/>
              <a:gd name="connsiteY8" fmla="*/ 902596 h 984900"/>
              <a:gd name="connsiteX9" fmla="*/ 775532 w 1058720"/>
              <a:gd name="connsiteY9" fmla="*/ 974506 h 984900"/>
              <a:gd name="connsiteX10" fmla="*/ 523875 w 1058720"/>
              <a:gd name="connsiteY10" fmla="*/ 825463 h 984900"/>
              <a:gd name="connsiteX11" fmla="*/ 327025 w 1058720"/>
              <a:gd name="connsiteY11" fmla="*/ 834226 h 984900"/>
              <a:gd name="connsiteX12" fmla="*/ 279400 w 1058720"/>
              <a:gd name="connsiteY12" fmla="*/ 910171 h 984900"/>
              <a:gd name="connsiteX13" fmla="*/ 215900 w 1058720"/>
              <a:gd name="connsiteY13" fmla="*/ 965669 h 984900"/>
              <a:gd name="connsiteX14" fmla="*/ 58737 w 1058720"/>
              <a:gd name="connsiteY14" fmla="*/ 936459 h 984900"/>
              <a:gd name="connsiteX15" fmla="*/ 0 w 1058720"/>
              <a:gd name="connsiteY15" fmla="*/ 918934 h 984900"/>
              <a:gd name="connsiteX16" fmla="*/ 545 w 1058720"/>
              <a:gd name="connsiteY16" fmla="*/ 772225 h 984900"/>
              <a:gd name="connsiteX17" fmla="*/ 595 w 1058720"/>
              <a:gd name="connsiteY17" fmla="*/ 765190 h 984900"/>
              <a:gd name="connsiteX18" fmla="*/ 384 w 1058720"/>
              <a:gd name="connsiteY18" fmla="*/ 765190 h 984900"/>
              <a:gd name="connsiteX19" fmla="*/ 2290 w 1058720"/>
              <a:gd name="connsiteY19" fmla="*/ 238882 h 984900"/>
              <a:gd name="connsiteX20" fmla="*/ 36862 w 1058720"/>
              <a:gd name="connsiteY20" fmla="*/ 271035 h 984900"/>
              <a:gd name="connsiteX21" fmla="*/ 148773 w 1058720"/>
              <a:gd name="connsiteY21" fmla="*/ 326949 h 984900"/>
              <a:gd name="connsiteX22" fmla="*/ 404223 w 1058720"/>
              <a:gd name="connsiteY22" fmla="*/ 318509 h 984900"/>
              <a:gd name="connsiteX23" fmla="*/ 406656 w 1058720"/>
              <a:gd name="connsiteY23" fmla="*/ 235167 h 984900"/>
              <a:gd name="connsiteX24" fmla="*/ 316640 w 1058720"/>
              <a:gd name="connsiteY24" fmla="*/ 167649 h 984900"/>
              <a:gd name="connsiteX25" fmla="*/ 331237 w 1058720"/>
              <a:gd name="connsiteY25" fmla="*/ 70592 h 984900"/>
              <a:gd name="connsiteX26" fmla="*/ 446798 w 1058720"/>
              <a:gd name="connsiteY26" fmla="*/ 13624 h 984900"/>
              <a:gd name="connsiteX27" fmla="*/ 666352 w 1058720"/>
              <a:gd name="connsiteY27" fmla="*/ 72716 h 984900"/>
              <a:gd name="connsiteX0" fmla="*/ 613382 w 1058720"/>
              <a:gd name="connsiteY0" fmla="*/ 0 h 984436"/>
              <a:gd name="connsiteX1" fmla="*/ 665754 w 1058720"/>
              <a:gd name="connsiteY1" fmla="*/ 5184 h 984436"/>
              <a:gd name="connsiteX2" fmla="*/ 816591 w 1058720"/>
              <a:gd name="connsiteY2" fmla="*/ 84306 h 984436"/>
              <a:gd name="connsiteX3" fmla="*/ 770367 w 1058720"/>
              <a:gd name="connsiteY3" fmla="*/ 158154 h 984436"/>
              <a:gd name="connsiteX4" fmla="*/ 799561 w 1058720"/>
              <a:gd name="connsiteY4" fmla="*/ 229892 h 984436"/>
              <a:gd name="connsiteX5" fmla="*/ 957697 w 1058720"/>
              <a:gd name="connsiteY5" fmla="*/ 264706 h 984436"/>
              <a:gd name="connsiteX6" fmla="*/ 1036765 w 1058720"/>
              <a:gd name="connsiteY6" fmla="*/ 206682 h 984436"/>
              <a:gd name="connsiteX7" fmla="*/ 1058720 w 1058720"/>
              <a:gd name="connsiteY7" fmla="*/ 165821 h 984436"/>
              <a:gd name="connsiteX8" fmla="*/ 1056442 w 1058720"/>
              <a:gd name="connsiteY8" fmla="*/ 902596 h 984436"/>
              <a:gd name="connsiteX9" fmla="*/ 775532 w 1058720"/>
              <a:gd name="connsiteY9" fmla="*/ 974506 h 984436"/>
              <a:gd name="connsiteX10" fmla="*/ 522955 w 1058720"/>
              <a:gd name="connsiteY10" fmla="*/ 831776 h 984436"/>
              <a:gd name="connsiteX11" fmla="*/ 327025 w 1058720"/>
              <a:gd name="connsiteY11" fmla="*/ 834226 h 984436"/>
              <a:gd name="connsiteX12" fmla="*/ 279400 w 1058720"/>
              <a:gd name="connsiteY12" fmla="*/ 910171 h 984436"/>
              <a:gd name="connsiteX13" fmla="*/ 215900 w 1058720"/>
              <a:gd name="connsiteY13" fmla="*/ 965669 h 984436"/>
              <a:gd name="connsiteX14" fmla="*/ 58737 w 1058720"/>
              <a:gd name="connsiteY14" fmla="*/ 936459 h 984436"/>
              <a:gd name="connsiteX15" fmla="*/ 0 w 1058720"/>
              <a:gd name="connsiteY15" fmla="*/ 918934 h 984436"/>
              <a:gd name="connsiteX16" fmla="*/ 545 w 1058720"/>
              <a:gd name="connsiteY16" fmla="*/ 772225 h 984436"/>
              <a:gd name="connsiteX17" fmla="*/ 595 w 1058720"/>
              <a:gd name="connsiteY17" fmla="*/ 765190 h 984436"/>
              <a:gd name="connsiteX18" fmla="*/ 384 w 1058720"/>
              <a:gd name="connsiteY18" fmla="*/ 765190 h 984436"/>
              <a:gd name="connsiteX19" fmla="*/ 2290 w 1058720"/>
              <a:gd name="connsiteY19" fmla="*/ 238882 h 984436"/>
              <a:gd name="connsiteX20" fmla="*/ 36862 w 1058720"/>
              <a:gd name="connsiteY20" fmla="*/ 271035 h 984436"/>
              <a:gd name="connsiteX21" fmla="*/ 148773 w 1058720"/>
              <a:gd name="connsiteY21" fmla="*/ 326949 h 984436"/>
              <a:gd name="connsiteX22" fmla="*/ 404223 w 1058720"/>
              <a:gd name="connsiteY22" fmla="*/ 318509 h 984436"/>
              <a:gd name="connsiteX23" fmla="*/ 406656 w 1058720"/>
              <a:gd name="connsiteY23" fmla="*/ 235167 h 984436"/>
              <a:gd name="connsiteX24" fmla="*/ 316640 w 1058720"/>
              <a:gd name="connsiteY24" fmla="*/ 167649 h 984436"/>
              <a:gd name="connsiteX25" fmla="*/ 331237 w 1058720"/>
              <a:gd name="connsiteY25" fmla="*/ 70592 h 984436"/>
              <a:gd name="connsiteX26" fmla="*/ 446798 w 1058720"/>
              <a:gd name="connsiteY26" fmla="*/ 13624 h 984436"/>
              <a:gd name="connsiteX27" fmla="*/ 666352 w 1058720"/>
              <a:gd name="connsiteY27" fmla="*/ 72716 h 984436"/>
              <a:gd name="connsiteX0" fmla="*/ 613382 w 1058720"/>
              <a:gd name="connsiteY0" fmla="*/ 0 h 984436"/>
              <a:gd name="connsiteX1" fmla="*/ 665754 w 1058720"/>
              <a:gd name="connsiteY1" fmla="*/ 5184 h 984436"/>
              <a:gd name="connsiteX2" fmla="*/ 816591 w 1058720"/>
              <a:gd name="connsiteY2" fmla="*/ 84306 h 984436"/>
              <a:gd name="connsiteX3" fmla="*/ 770367 w 1058720"/>
              <a:gd name="connsiteY3" fmla="*/ 158154 h 984436"/>
              <a:gd name="connsiteX4" fmla="*/ 799561 w 1058720"/>
              <a:gd name="connsiteY4" fmla="*/ 229892 h 984436"/>
              <a:gd name="connsiteX5" fmla="*/ 957697 w 1058720"/>
              <a:gd name="connsiteY5" fmla="*/ 264706 h 984436"/>
              <a:gd name="connsiteX6" fmla="*/ 1036765 w 1058720"/>
              <a:gd name="connsiteY6" fmla="*/ 206682 h 984436"/>
              <a:gd name="connsiteX7" fmla="*/ 1058720 w 1058720"/>
              <a:gd name="connsiteY7" fmla="*/ 165821 h 984436"/>
              <a:gd name="connsiteX8" fmla="*/ 1056442 w 1058720"/>
              <a:gd name="connsiteY8" fmla="*/ 902596 h 984436"/>
              <a:gd name="connsiteX9" fmla="*/ 775532 w 1058720"/>
              <a:gd name="connsiteY9" fmla="*/ 974506 h 984436"/>
              <a:gd name="connsiteX10" fmla="*/ 522955 w 1058720"/>
              <a:gd name="connsiteY10" fmla="*/ 831776 h 984436"/>
              <a:gd name="connsiteX11" fmla="*/ 330703 w 1058720"/>
              <a:gd name="connsiteY11" fmla="*/ 839276 h 984436"/>
              <a:gd name="connsiteX12" fmla="*/ 279400 w 1058720"/>
              <a:gd name="connsiteY12" fmla="*/ 910171 h 984436"/>
              <a:gd name="connsiteX13" fmla="*/ 215900 w 1058720"/>
              <a:gd name="connsiteY13" fmla="*/ 965669 h 984436"/>
              <a:gd name="connsiteX14" fmla="*/ 58737 w 1058720"/>
              <a:gd name="connsiteY14" fmla="*/ 936459 h 984436"/>
              <a:gd name="connsiteX15" fmla="*/ 0 w 1058720"/>
              <a:gd name="connsiteY15" fmla="*/ 918934 h 984436"/>
              <a:gd name="connsiteX16" fmla="*/ 545 w 1058720"/>
              <a:gd name="connsiteY16" fmla="*/ 772225 h 984436"/>
              <a:gd name="connsiteX17" fmla="*/ 595 w 1058720"/>
              <a:gd name="connsiteY17" fmla="*/ 765190 h 984436"/>
              <a:gd name="connsiteX18" fmla="*/ 384 w 1058720"/>
              <a:gd name="connsiteY18" fmla="*/ 765190 h 984436"/>
              <a:gd name="connsiteX19" fmla="*/ 2290 w 1058720"/>
              <a:gd name="connsiteY19" fmla="*/ 238882 h 984436"/>
              <a:gd name="connsiteX20" fmla="*/ 36862 w 1058720"/>
              <a:gd name="connsiteY20" fmla="*/ 271035 h 984436"/>
              <a:gd name="connsiteX21" fmla="*/ 148773 w 1058720"/>
              <a:gd name="connsiteY21" fmla="*/ 326949 h 984436"/>
              <a:gd name="connsiteX22" fmla="*/ 404223 w 1058720"/>
              <a:gd name="connsiteY22" fmla="*/ 318509 h 984436"/>
              <a:gd name="connsiteX23" fmla="*/ 406656 w 1058720"/>
              <a:gd name="connsiteY23" fmla="*/ 235167 h 984436"/>
              <a:gd name="connsiteX24" fmla="*/ 316640 w 1058720"/>
              <a:gd name="connsiteY24" fmla="*/ 167649 h 984436"/>
              <a:gd name="connsiteX25" fmla="*/ 331237 w 1058720"/>
              <a:gd name="connsiteY25" fmla="*/ 70592 h 984436"/>
              <a:gd name="connsiteX26" fmla="*/ 446798 w 1058720"/>
              <a:gd name="connsiteY26" fmla="*/ 13624 h 984436"/>
              <a:gd name="connsiteX27" fmla="*/ 666352 w 1058720"/>
              <a:gd name="connsiteY27" fmla="*/ 72716 h 984436"/>
              <a:gd name="connsiteX0" fmla="*/ 613382 w 1058720"/>
              <a:gd name="connsiteY0" fmla="*/ 0 h 984436"/>
              <a:gd name="connsiteX1" fmla="*/ 665754 w 1058720"/>
              <a:gd name="connsiteY1" fmla="*/ 5184 h 984436"/>
              <a:gd name="connsiteX2" fmla="*/ 816591 w 1058720"/>
              <a:gd name="connsiteY2" fmla="*/ 84306 h 984436"/>
              <a:gd name="connsiteX3" fmla="*/ 770367 w 1058720"/>
              <a:gd name="connsiteY3" fmla="*/ 158154 h 984436"/>
              <a:gd name="connsiteX4" fmla="*/ 799561 w 1058720"/>
              <a:gd name="connsiteY4" fmla="*/ 229892 h 984436"/>
              <a:gd name="connsiteX5" fmla="*/ 957697 w 1058720"/>
              <a:gd name="connsiteY5" fmla="*/ 264706 h 984436"/>
              <a:gd name="connsiteX6" fmla="*/ 1036765 w 1058720"/>
              <a:gd name="connsiteY6" fmla="*/ 206682 h 984436"/>
              <a:gd name="connsiteX7" fmla="*/ 1058720 w 1058720"/>
              <a:gd name="connsiteY7" fmla="*/ 165821 h 984436"/>
              <a:gd name="connsiteX8" fmla="*/ 1056442 w 1058720"/>
              <a:gd name="connsiteY8" fmla="*/ 902596 h 984436"/>
              <a:gd name="connsiteX9" fmla="*/ 775532 w 1058720"/>
              <a:gd name="connsiteY9" fmla="*/ 974506 h 984436"/>
              <a:gd name="connsiteX10" fmla="*/ 522955 w 1058720"/>
              <a:gd name="connsiteY10" fmla="*/ 831776 h 984436"/>
              <a:gd name="connsiteX11" fmla="*/ 330703 w 1058720"/>
              <a:gd name="connsiteY11" fmla="*/ 839276 h 984436"/>
              <a:gd name="connsiteX12" fmla="*/ 279400 w 1058720"/>
              <a:gd name="connsiteY12" fmla="*/ 910171 h 984436"/>
              <a:gd name="connsiteX13" fmla="*/ 216820 w 1058720"/>
              <a:gd name="connsiteY13" fmla="*/ 971981 h 984436"/>
              <a:gd name="connsiteX14" fmla="*/ 58737 w 1058720"/>
              <a:gd name="connsiteY14" fmla="*/ 936459 h 984436"/>
              <a:gd name="connsiteX15" fmla="*/ 0 w 1058720"/>
              <a:gd name="connsiteY15" fmla="*/ 918934 h 984436"/>
              <a:gd name="connsiteX16" fmla="*/ 545 w 1058720"/>
              <a:gd name="connsiteY16" fmla="*/ 772225 h 984436"/>
              <a:gd name="connsiteX17" fmla="*/ 595 w 1058720"/>
              <a:gd name="connsiteY17" fmla="*/ 765190 h 984436"/>
              <a:gd name="connsiteX18" fmla="*/ 384 w 1058720"/>
              <a:gd name="connsiteY18" fmla="*/ 765190 h 984436"/>
              <a:gd name="connsiteX19" fmla="*/ 2290 w 1058720"/>
              <a:gd name="connsiteY19" fmla="*/ 238882 h 984436"/>
              <a:gd name="connsiteX20" fmla="*/ 36862 w 1058720"/>
              <a:gd name="connsiteY20" fmla="*/ 271035 h 984436"/>
              <a:gd name="connsiteX21" fmla="*/ 148773 w 1058720"/>
              <a:gd name="connsiteY21" fmla="*/ 326949 h 984436"/>
              <a:gd name="connsiteX22" fmla="*/ 404223 w 1058720"/>
              <a:gd name="connsiteY22" fmla="*/ 318509 h 984436"/>
              <a:gd name="connsiteX23" fmla="*/ 406656 w 1058720"/>
              <a:gd name="connsiteY23" fmla="*/ 235167 h 984436"/>
              <a:gd name="connsiteX24" fmla="*/ 316640 w 1058720"/>
              <a:gd name="connsiteY24" fmla="*/ 167649 h 984436"/>
              <a:gd name="connsiteX25" fmla="*/ 331237 w 1058720"/>
              <a:gd name="connsiteY25" fmla="*/ 70592 h 984436"/>
              <a:gd name="connsiteX26" fmla="*/ 446798 w 1058720"/>
              <a:gd name="connsiteY26" fmla="*/ 13624 h 984436"/>
              <a:gd name="connsiteX27" fmla="*/ 666352 w 1058720"/>
              <a:gd name="connsiteY27" fmla="*/ 72716 h 984436"/>
              <a:gd name="connsiteX0" fmla="*/ 613382 w 1058720"/>
              <a:gd name="connsiteY0" fmla="*/ 0 h 984436"/>
              <a:gd name="connsiteX1" fmla="*/ 665754 w 1058720"/>
              <a:gd name="connsiteY1" fmla="*/ 5184 h 984436"/>
              <a:gd name="connsiteX2" fmla="*/ 816591 w 1058720"/>
              <a:gd name="connsiteY2" fmla="*/ 84306 h 984436"/>
              <a:gd name="connsiteX3" fmla="*/ 770367 w 1058720"/>
              <a:gd name="connsiteY3" fmla="*/ 158154 h 984436"/>
              <a:gd name="connsiteX4" fmla="*/ 799561 w 1058720"/>
              <a:gd name="connsiteY4" fmla="*/ 229892 h 984436"/>
              <a:gd name="connsiteX5" fmla="*/ 957697 w 1058720"/>
              <a:gd name="connsiteY5" fmla="*/ 264706 h 984436"/>
              <a:gd name="connsiteX6" fmla="*/ 1036765 w 1058720"/>
              <a:gd name="connsiteY6" fmla="*/ 206682 h 984436"/>
              <a:gd name="connsiteX7" fmla="*/ 1058720 w 1058720"/>
              <a:gd name="connsiteY7" fmla="*/ 165821 h 984436"/>
              <a:gd name="connsiteX8" fmla="*/ 1056442 w 1058720"/>
              <a:gd name="connsiteY8" fmla="*/ 902596 h 984436"/>
              <a:gd name="connsiteX9" fmla="*/ 775532 w 1058720"/>
              <a:gd name="connsiteY9" fmla="*/ 974506 h 984436"/>
              <a:gd name="connsiteX10" fmla="*/ 522955 w 1058720"/>
              <a:gd name="connsiteY10" fmla="*/ 831776 h 984436"/>
              <a:gd name="connsiteX11" fmla="*/ 330703 w 1058720"/>
              <a:gd name="connsiteY11" fmla="*/ 839276 h 984436"/>
              <a:gd name="connsiteX12" fmla="*/ 279400 w 1058720"/>
              <a:gd name="connsiteY12" fmla="*/ 910171 h 984436"/>
              <a:gd name="connsiteX13" fmla="*/ 216820 w 1058720"/>
              <a:gd name="connsiteY13" fmla="*/ 971981 h 984436"/>
              <a:gd name="connsiteX14" fmla="*/ 58737 w 1058720"/>
              <a:gd name="connsiteY14" fmla="*/ 936459 h 984436"/>
              <a:gd name="connsiteX15" fmla="*/ 0 w 1058720"/>
              <a:gd name="connsiteY15" fmla="*/ 918934 h 984436"/>
              <a:gd name="connsiteX16" fmla="*/ 545 w 1058720"/>
              <a:gd name="connsiteY16" fmla="*/ 772225 h 984436"/>
              <a:gd name="connsiteX17" fmla="*/ 595 w 1058720"/>
              <a:gd name="connsiteY17" fmla="*/ 765190 h 984436"/>
              <a:gd name="connsiteX18" fmla="*/ 384 w 1058720"/>
              <a:gd name="connsiteY18" fmla="*/ 765190 h 984436"/>
              <a:gd name="connsiteX19" fmla="*/ 2290 w 1058720"/>
              <a:gd name="connsiteY19" fmla="*/ 238882 h 984436"/>
              <a:gd name="connsiteX20" fmla="*/ 36862 w 1058720"/>
              <a:gd name="connsiteY20" fmla="*/ 271035 h 984436"/>
              <a:gd name="connsiteX21" fmla="*/ 148773 w 1058720"/>
              <a:gd name="connsiteY21" fmla="*/ 326949 h 984436"/>
              <a:gd name="connsiteX22" fmla="*/ 404223 w 1058720"/>
              <a:gd name="connsiteY22" fmla="*/ 318509 h 984436"/>
              <a:gd name="connsiteX23" fmla="*/ 406656 w 1058720"/>
              <a:gd name="connsiteY23" fmla="*/ 235167 h 984436"/>
              <a:gd name="connsiteX24" fmla="*/ 316640 w 1058720"/>
              <a:gd name="connsiteY24" fmla="*/ 167649 h 984436"/>
              <a:gd name="connsiteX25" fmla="*/ 331237 w 1058720"/>
              <a:gd name="connsiteY25" fmla="*/ 70592 h 984436"/>
              <a:gd name="connsiteX26" fmla="*/ 446798 w 1058720"/>
              <a:gd name="connsiteY26" fmla="*/ 13624 h 984436"/>
              <a:gd name="connsiteX27" fmla="*/ 666352 w 1058720"/>
              <a:gd name="connsiteY27" fmla="*/ 72716 h 984436"/>
              <a:gd name="connsiteX0" fmla="*/ 613382 w 1058720"/>
              <a:gd name="connsiteY0" fmla="*/ 0 h 984436"/>
              <a:gd name="connsiteX1" fmla="*/ 665754 w 1058720"/>
              <a:gd name="connsiteY1" fmla="*/ 5184 h 984436"/>
              <a:gd name="connsiteX2" fmla="*/ 816591 w 1058720"/>
              <a:gd name="connsiteY2" fmla="*/ 84306 h 984436"/>
              <a:gd name="connsiteX3" fmla="*/ 770367 w 1058720"/>
              <a:gd name="connsiteY3" fmla="*/ 158154 h 984436"/>
              <a:gd name="connsiteX4" fmla="*/ 799561 w 1058720"/>
              <a:gd name="connsiteY4" fmla="*/ 229892 h 984436"/>
              <a:gd name="connsiteX5" fmla="*/ 957697 w 1058720"/>
              <a:gd name="connsiteY5" fmla="*/ 264706 h 984436"/>
              <a:gd name="connsiteX6" fmla="*/ 1036765 w 1058720"/>
              <a:gd name="connsiteY6" fmla="*/ 206682 h 984436"/>
              <a:gd name="connsiteX7" fmla="*/ 1058720 w 1058720"/>
              <a:gd name="connsiteY7" fmla="*/ 165821 h 984436"/>
              <a:gd name="connsiteX8" fmla="*/ 1056442 w 1058720"/>
              <a:gd name="connsiteY8" fmla="*/ 902596 h 984436"/>
              <a:gd name="connsiteX9" fmla="*/ 775532 w 1058720"/>
              <a:gd name="connsiteY9" fmla="*/ 974506 h 984436"/>
              <a:gd name="connsiteX10" fmla="*/ 522955 w 1058720"/>
              <a:gd name="connsiteY10" fmla="*/ 831776 h 984436"/>
              <a:gd name="connsiteX11" fmla="*/ 330703 w 1058720"/>
              <a:gd name="connsiteY11" fmla="*/ 839276 h 984436"/>
              <a:gd name="connsiteX12" fmla="*/ 279400 w 1058720"/>
              <a:gd name="connsiteY12" fmla="*/ 910171 h 984436"/>
              <a:gd name="connsiteX13" fmla="*/ 216820 w 1058720"/>
              <a:gd name="connsiteY13" fmla="*/ 971981 h 984436"/>
              <a:gd name="connsiteX14" fmla="*/ 58737 w 1058720"/>
              <a:gd name="connsiteY14" fmla="*/ 936459 h 984436"/>
              <a:gd name="connsiteX15" fmla="*/ 0 w 1058720"/>
              <a:gd name="connsiteY15" fmla="*/ 918934 h 984436"/>
              <a:gd name="connsiteX16" fmla="*/ 545 w 1058720"/>
              <a:gd name="connsiteY16" fmla="*/ 772225 h 984436"/>
              <a:gd name="connsiteX17" fmla="*/ 595 w 1058720"/>
              <a:gd name="connsiteY17" fmla="*/ 765190 h 984436"/>
              <a:gd name="connsiteX18" fmla="*/ 384 w 1058720"/>
              <a:gd name="connsiteY18" fmla="*/ 765190 h 984436"/>
              <a:gd name="connsiteX19" fmla="*/ 2290 w 1058720"/>
              <a:gd name="connsiteY19" fmla="*/ 238882 h 984436"/>
              <a:gd name="connsiteX20" fmla="*/ 36862 w 1058720"/>
              <a:gd name="connsiteY20" fmla="*/ 271035 h 984436"/>
              <a:gd name="connsiteX21" fmla="*/ 148773 w 1058720"/>
              <a:gd name="connsiteY21" fmla="*/ 326949 h 984436"/>
              <a:gd name="connsiteX22" fmla="*/ 404223 w 1058720"/>
              <a:gd name="connsiteY22" fmla="*/ 318509 h 984436"/>
              <a:gd name="connsiteX23" fmla="*/ 406656 w 1058720"/>
              <a:gd name="connsiteY23" fmla="*/ 235167 h 984436"/>
              <a:gd name="connsiteX24" fmla="*/ 316640 w 1058720"/>
              <a:gd name="connsiteY24" fmla="*/ 167649 h 984436"/>
              <a:gd name="connsiteX25" fmla="*/ 331237 w 1058720"/>
              <a:gd name="connsiteY25" fmla="*/ 70592 h 984436"/>
              <a:gd name="connsiteX26" fmla="*/ 446798 w 1058720"/>
              <a:gd name="connsiteY26" fmla="*/ 13624 h 984436"/>
              <a:gd name="connsiteX27" fmla="*/ 666352 w 1058720"/>
              <a:gd name="connsiteY27" fmla="*/ 72716 h 984436"/>
              <a:gd name="connsiteX0" fmla="*/ 613382 w 1058720"/>
              <a:gd name="connsiteY0" fmla="*/ 0 h 984436"/>
              <a:gd name="connsiteX1" fmla="*/ 665754 w 1058720"/>
              <a:gd name="connsiteY1" fmla="*/ 5184 h 984436"/>
              <a:gd name="connsiteX2" fmla="*/ 816591 w 1058720"/>
              <a:gd name="connsiteY2" fmla="*/ 84306 h 984436"/>
              <a:gd name="connsiteX3" fmla="*/ 770367 w 1058720"/>
              <a:gd name="connsiteY3" fmla="*/ 158154 h 984436"/>
              <a:gd name="connsiteX4" fmla="*/ 799561 w 1058720"/>
              <a:gd name="connsiteY4" fmla="*/ 229892 h 984436"/>
              <a:gd name="connsiteX5" fmla="*/ 957697 w 1058720"/>
              <a:gd name="connsiteY5" fmla="*/ 264706 h 984436"/>
              <a:gd name="connsiteX6" fmla="*/ 1036765 w 1058720"/>
              <a:gd name="connsiteY6" fmla="*/ 206682 h 984436"/>
              <a:gd name="connsiteX7" fmla="*/ 1058720 w 1058720"/>
              <a:gd name="connsiteY7" fmla="*/ 165821 h 984436"/>
              <a:gd name="connsiteX8" fmla="*/ 1056442 w 1058720"/>
              <a:gd name="connsiteY8" fmla="*/ 902596 h 984436"/>
              <a:gd name="connsiteX9" fmla="*/ 775532 w 1058720"/>
              <a:gd name="connsiteY9" fmla="*/ 974506 h 984436"/>
              <a:gd name="connsiteX10" fmla="*/ 522955 w 1058720"/>
              <a:gd name="connsiteY10" fmla="*/ 831776 h 984436"/>
              <a:gd name="connsiteX11" fmla="*/ 330703 w 1058720"/>
              <a:gd name="connsiteY11" fmla="*/ 839276 h 984436"/>
              <a:gd name="connsiteX12" fmla="*/ 279400 w 1058720"/>
              <a:gd name="connsiteY12" fmla="*/ 910171 h 984436"/>
              <a:gd name="connsiteX13" fmla="*/ 216820 w 1058720"/>
              <a:gd name="connsiteY13" fmla="*/ 971981 h 984436"/>
              <a:gd name="connsiteX14" fmla="*/ 58737 w 1058720"/>
              <a:gd name="connsiteY14" fmla="*/ 942770 h 984436"/>
              <a:gd name="connsiteX15" fmla="*/ 0 w 1058720"/>
              <a:gd name="connsiteY15" fmla="*/ 918934 h 984436"/>
              <a:gd name="connsiteX16" fmla="*/ 545 w 1058720"/>
              <a:gd name="connsiteY16" fmla="*/ 772225 h 984436"/>
              <a:gd name="connsiteX17" fmla="*/ 595 w 1058720"/>
              <a:gd name="connsiteY17" fmla="*/ 765190 h 984436"/>
              <a:gd name="connsiteX18" fmla="*/ 384 w 1058720"/>
              <a:gd name="connsiteY18" fmla="*/ 765190 h 984436"/>
              <a:gd name="connsiteX19" fmla="*/ 2290 w 1058720"/>
              <a:gd name="connsiteY19" fmla="*/ 238882 h 984436"/>
              <a:gd name="connsiteX20" fmla="*/ 36862 w 1058720"/>
              <a:gd name="connsiteY20" fmla="*/ 271035 h 984436"/>
              <a:gd name="connsiteX21" fmla="*/ 148773 w 1058720"/>
              <a:gd name="connsiteY21" fmla="*/ 326949 h 984436"/>
              <a:gd name="connsiteX22" fmla="*/ 404223 w 1058720"/>
              <a:gd name="connsiteY22" fmla="*/ 318509 h 984436"/>
              <a:gd name="connsiteX23" fmla="*/ 406656 w 1058720"/>
              <a:gd name="connsiteY23" fmla="*/ 235167 h 984436"/>
              <a:gd name="connsiteX24" fmla="*/ 316640 w 1058720"/>
              <a:gd name="connsiteY24" fmla="*/ 167649 h 984436"/>
              <a:gd name="connsiteX25" fmla="*/ 331237 w 1058720"/>
              <a:gd name="connsiteY25" fmla="*/ 70592 h 984436"/>
              <a:gd name="connsiteX26" fmla="*/ 446798 w 1058720"/>
              <a:gd name="connsiteY26" fmla="*/ 13624 h 984436"/>
              <a:gd name="connsiteX27" fmla="*/ 666352 w 1058720"/>
              <a:gd name="connsiteY27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8821 w 1066996"/>
              <a:gd name="connsiteY16" fmla="*/ 772225 h 984436"/>
              <a:gd name="connsiteX17" fmla="*/ 8871 w 1066996"/>
              <a:gd name="connsiteY17" fmla="*/ 765190 h 984436"/>
              <a:gd name="connsiteX18" fmla="*/ 8660 w 1066996"/>
              <a:gd name="connsiteY18" fmla="*/ 765190 h 984436"/>
              <a:gd name="connsiteX19" fmla="*/ 10566 w 1066996"/>
              <a:gd name="connsiteY19" fmla="*/ 238882 h 984436"/>
              <a:gd name="connsiteX20" fmla="*/ 45138 w 1066996"/>
              <a:gd name="connsiteY20" fmla="*/ 271035 h 984436"/>
              <a:gd name="connsiteX21" fmla="*/ 157049 w 1066996"/>
              <a:gd name="connsiteY21" fmla="*/ 326949 h 984436"/>
              <a:gd name="connsiteX22" fmla="*/ 412499 w 1066996"/>
              <a:gd name="connsiteY22" fmla="*/ 318509 h 984436"/>
              <a:gd name="connsiteX23" fmla="*/ 414932 w 1066996"/>
              <a:gd name="connsiteY23" fmla="*/ 235167 h 984436"/>
              <a:gd name="connsiteX24" fmla="*/ 324916 w 1066996"/>
              <a:gd name="connsiteY24" fmla="*/ 167649 h 984436"/>
              <a:gd name="connsiteX25" fmla="*/ 339513 w 1066996"/>
              <a:gd name="connsiteY25" fmla="*/ 70592 h 984436"/>
              <a:gd name="connsiteX26" fmla="*/ 455074 w 1066996"/>
              <a:gd name="connsiteY26" fmla="*/ 13624 h 984436"/>
              <a:gd name="connsiteX27" fmla="*/ 674628 w 1066996"/>
              <a:gd name="connsiteY27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8821 w 1066996"/>
              <a:gd name="connsiteY16" fmla="*/ 772225 h 984436"/>
              <a:gd name="connsiteX17" fmla="*/ 8871 w 1066996"/>
              <a:gd name="connsiteY17" fmla="*/ 765190 h 984436"/>
              <a:gd name="connsiteX18" fmla="*/ 8660 w 1066996"/>
              <a:gd name="connsiteY18" fmla="*/ 765190 h 984436"/>
              <a:gd name="connsiteX19" fmla="*/ 10566 w 1066996"/>
              <a:gd name="connsiteY19" fmla="*/ 238882 h 984436"/>
              <a:gd name="connsiteX20" fmla="*/ 45138 w 1066996"/>
              <a:gd name="connsiteY20" fmla="*/ 271035 h 984436"/>
              <a:gd name="connsiteX21" fmla="*/ 157049 w 1066996"/>
              <a:gd name="connsiteY21" fmla="*/ 326949 h 984436"/>
              <a:gd name="connsiteX22" fmla="*/ 412499 w 1066996"/>
              <a:gd name="connsiteY22" fmla="*/ 318509 h 984436"/>
              <a:gd name="connsiteX23" fmla="*/ 414932 w 1066996"/>
              <a:gd name="connsiteY23" fmla="*/ 235167 h 984436"/>
              <a:gd name="connsiteX24" fmla="*/ 324916 w 1066996"/>
              <a:gd name="connsiteY24" fmla="*/ 167649 h 984436"/>
              <a:gd name="connsiteX25" fmla="*/ 339513 w 1066996"/>
              <a:gd name="connsiteY25" fmla="*/ 70592 h 984436"/>
              <a:gd name="connsiteX26" fmla="*/ 455074 w 1066996"/>
              <a:gd name="connsiteY26" fmla="*/ 13624 h 984436"/>
              <a:gd name="connsiteX27" fmla="*/ 674628 w 1066996"/>
              <a:gd name="connsiteY27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8821 w 1066996"/>
              <a:gd name="connsiteY16" fmla="*/ 772225 h 984436"/>
              <a:gd name="connsiteX17" fmla="*/ 8871 w 1066996"/>
              <a:gd name="connsiteY17" fmla="*/ 765190 h 984436"/>
              <a:gd name="connsiteX18" fmla="*/ 10566 w 1066996"/>
              <a:gd name="connsiteY18" fmla="*/ 238882 h 984436"/>
              <a:gd name="connsiteX19" fmla="*/ 45138 w 1066996"/>
              <a:gd name="connsiteY19" fmla="*/ 271035 h 984436"/>
              <a:gd name="connsiteX20" fmla="*/ 157049 w 1066996"/>
              <a:gd name="connsiteY20" fmla="*/ 326949 h 984436"/>
              <a:gd name="connsiteX21" fmla="*/ 412499 w 1066996"/>
              <a:gd name="connsiteY21" fmla="*/ 318509 h 984436"/>
              <a:gd name="connsiteX22" fmla="*/ 414932 w 1066996"/>
              <a:gd name="connsiteY22" fmla="*/ 235167 h 984436"/>
              <a:gd name="connsiteX23" fmla="*/ 324916 w 1066996"/>
              <a:gd name="connsiteY23" fmla="*/ 167649 h 984436"/>
              <a:gd name="connsiteX24" fmla="*/ 339513 w 1066996"/>
              <a:gd name="connsiteY24" fmla="*/ 70592 h 984436"/>
              <a:gd name="connsiteX25" fmla="*/ 455074 w 1066996"/>
              <a:gd name="connsiteY25" fmla="*/ 13624 h 984436"/>
              <a:gd name="connsiteX26" fmla="*/ 674628 w 1066996"/>
              <a:gd name="connsiteY26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8821 w 1066996"/>
              <a:gd name="connsiteY16" fmla="*/ 772225 h 984436"/>
              <a:gd name="connsiteX17" fmla="*/ 10566 w 1066996"/>
              <a:gd name="connsiteY17" fmla="*/ 238882 h 984436"/>
              <a:gd name="connsiteX18" fmla="*/ 45138 w 1066996"/>
              <a:gd name="connsiteY18" fmla="*/ 271035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14932 w 1066996"/>
              <a:gd name="connsiteY21" fmla="*/ 235167 h 984436"/>
              <a:gd name="connsiteX22" fmla="*/ 324916 w 1066996"/>
              <a:gd name="connsiteY22" fmla="*/ 167649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25" fmla="*/ 674628 w 1066996"/>
              <a:gd name="connsiteY25" fmla="*/ 72716 h 984436"/>
              <a:gd name="connsiteX0" fmla="*/ 625035 w 1070373"/>
              <a:gd name="connsiteY0" fmla="*/ 0 h 984436"/>
              <a:gd name="connsiteX1" fmla="*/ 677407 w 1070373"/>
              <a:gd name="connsiteY1" fmla="*/ 5184 h 984436"/>
              <a:gd name="connsiteX2" fmla="*/ 828244 w 1070373"/>
              <a:gd name="connsiteY2" fmla="*/ 84306 h 984436"/>
              <a:gd name="connsiteX3" fmla="*/ 782020 w 1070373"/>
              <a:gd name="connsiteY3" fmla="*/ 158154 h 984436"/>
              <a:gd name="connsiteX4" fmla="*/ 811214 w 1070373"/>
              <a:gd name="connsiteY4" fmla="*/ 229892 h 984436"/>
              <a:gd name="connsiteX5" fmla="*/ 969350 w 1070373"/>
              <a:gd name="connsiteY5" fmla="*/ 264706 h 984436"/>
              <a:gd name="connsiteX6" fmla="*/ 1048418 w 1070373"/>
              <a:gd name="connsiteY6" fmla="*/ 206682 h 984436"/>
              <a:gd name="connsiteX7" fmla="*/ 1070373 w 1070373"/>
              <a:gd name="connsiteY7" fmla="*/ 165821 h 984436"/>
              <a:gd name="connsiteX8" fmla="*/ 1068095 w 1070373"/>
              <a:gd name="connsiteY8" fmla="*/ 902596 h 984436"/>
              <a:gd name="connsiteX9" fmla="*/ 787185 w 1070373"/>
              <a:gd name="connsiteY9" fmla="*/ 974506 h 984436"/>
              <a:gd name="connsiteX10" fmla="*/ 534608 w 1070373"/>
              <a:gd name="connsiteY10" fmla="*/ 831776 h 984436"/>
              <a:gd name="connsiteX11" fmla="*/ 342356 w 1070373"/>
              <a:gd name="connsiteY11" fmla="*/ 839276 h 984436"/>
              <a:gd name="connsiteX12" fmla="*/ 291053 w 1070373"/>
              <a:gd name="connsiteY12" fmla="*/ 910171 h 984436"/>
              <a:gd name="connsiteX13" fmla="*/ 228473 w 1070373"/>
              <a:gd name="connsiteY13" fmla="*/ 971981 h 984436"/>
              <a:gd name="connsiteX14" fmla="*/ 70390 w 1070373"/>
              <a:gd name="connsiteY14" fmla="*/ 942770 h 984436"/>
              <a:gd name="connsiteX15" fmla="*/ 3377 w 1070373"/>
              <a:gd name="connsiteY15" fmla="*/ 923984 h 984436"/>
              <a:gd name="connsiteX16" fmla="*/ 13943 w 1070373"/>
              <a:gd name="connsiteY16" fmla="*/ 238882 h 984436"/>
              <a:gd name="connsiteX17" fmla="*/ 48515 w 1070373"/>
              <a:gd name="connsiteY17" fmla="*/ 271035 h 984436"/>
              <a:gd name="connsiteX18" fmla="*/ 160426 w 1070373"/>
              <a:gd name="connsiteY18" fmla="*/ 326949 h 984436"/>
              <a:gd name="connsiteX19" fmla="*/ 415876 w 1070373"/>
              <a:gd name="connsiteY19" fmla="*/ 318509 h 984436"/>
              <a:gd name="connsiteX20" fmla="*/ 418309 w 1070373"/>
              <a:gd name="connsiteY20" fmla="*/ 235167 h 984436"/>
              <a:gd name="connsiteX21" fmla="*/ 328293 w 1070373"/>
              <a:gd name="connsiteY21" fmla="*/ 167649 h 984436"/>
              <a:gd name="connsiteX22" fmla="*/ 342890 w 1070373"/>
              <a:gd name="connsiteY22" fmla="*/ 70592 h 984436"/>
              <a:gd name="connsiteX23" fmla="*/ 458451 w 1070373"/>
              <a:gd name="connsiteY23" fmla="*/ 13624 h 984436"/>
              <a:gd name="connsiteX24" fmla="*/ 678005 w 1070373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10566 w 1066996"/>
              <a:gd name="connsiteY16" fmla="*/ 238882 h 984436"/>
              <a:gd name="connsiteX17" fmla="*/ 45138 w 1066996"/>
              <a:gd name="connsiteY17" fmla="*/ 271035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5138 w 1066996"/>
              <a:gd name="connsiteY17" fmla="*/ 271035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5138 w 1066996"/>
              <a:gd name="connsiteY17" fmla="*/ 271035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5138 w 1066996"/>
              <a:gd name="connsiteY17" fmla="*/ 271035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5138 w 1066996"/>
              <a:gd name="connsiteY17" fmla="*/ 271035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5138 w 1066996"/>
              <a:gd name="connsiteY17" fmla="*/ 271035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25968 w 1066996"/>
              <a:gd name="connsiteY20" fmla="*/ 233904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25968 w 1066996"/>
              <a:gd name="connsiteY20" fmla="*/ 233904 h 984436"/>
              <a:gd name="connsiteX21" fmla="*/ 325836 w 1066996"/>
              <a:gd name="connsiteY21" fmla="*/ 155025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25968 w 1066996"/>
              <a:gd name="connsiteY20" fmla="*/ 233904 h 984436"/>
              <a:gd name="connsiteX21" fmla="*/ 325836 w 1066996"/>
              <a:gd name="connsiteY21" fmla="*/ 155025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0" fmla="*/ 621658 w 1066996"/>
              <a:gd name="connsiteY0" fmla="*/ 1695 h 986131"/>
              <a:gd name="connsiteX1" fmla="*/ 674030 w 1066996"/>
              <a:gd name="connsiteY1" fmla="*/ 6879 h 986131"/>
              <a:gd name="connsiteX2" fmla="*/ 817510 w 1066996"/>
              <a:gd name="connsiteY2" fmla="*/ 73377 h 986131"/>
              <a:gd name="connsiteX3" fmla="*/ 778643 w 1066996"/>
              <a:gd name="connsiteY3" fmla="*/ 159849 h 986131"/>
              <a:gd name="connsiteX4" fmla="*/ 807837 w 1066996"/>
              <a:gd name="connsiteY4" fmla="*/ 231587 h 986131"/>
              <a:gd name="connsiteX5" fmla="*/ 965973 w 1066996"/>
              <a:gd name="connsiteY5" fmla="*/ 266401 h 986131"/>
              <a:gd name="connsiteX6" fmla="*/ 1045041 w 1066996"/>
              <a:gd name="connsiteY6" fmla="*/ 208377 h 986131"/>
              <a:gd name="connsiteX7" fmla="*/ 1066996 w 1066996"/>
              <a:gd name="connsiteY7" fmla="*/ 167516 h 986131"/>
              <a:gd name="connsiteX8" fmla="*/ 1064718 w 1066996"/>
              <a:gd name="connsiteY8" fmla="*/ 904291 h 986131"/>
              <a:gd name="connsiteX9" fmla="*/ 783808 w 1066996"/>
              <a:gd name="connsiteY9" fmla="*/ 976201 h 986131"/>
              <a:gd name="connsiteX10" fmla="*/ 531231 w 1066996"/>
              <a:gd name="connsiteY10" fmla="*/ 833471 h 986131"/>
              <a:gd name="connsiteX11" fmla="*/ 338979 w 1066996"/>
              <a:gd name="connsiteY11" fmla="*/ 840971 h 986131"/>
              <a:gd name="connsiteX12" fmla="*/ 287676 w 1066996"/>
              <a:gd name="connsiteY12" fmla="*/ 911866 h 986131"/>
              <a:gd name="connsiteX13" fmla="*/ 225096 w 1066996"/>
              <a:gd name="connsiteY13" fmla="*/ 973676 h 986131"/>
              <a:gd name="connsiteX14" fmla="*/ 67013 w 1066996"/>
              <a:gd name="connsiteY14" fmla="*/ 944465 h 986131"/>
              <a:gd name="connsiteX15" fmla="*/ 0 w 1066996"/>
              <a:gd name="connsiteY15" fmla="*/ 925679 h 986131"/>
              <a:gd name="connsiteX16" fmla="*/ 4129 w 1066996"/>
              <a:gd name="connsiteY16" fmla="*/ 220378 h 986131"/>
              <a:gd name="connsiteX17" fmla="*/ 46977 w 1066996"/>
              <a:gd name="connsiteY17" fmla="*/ 271467 h 986131"/>
              <a:gd name="connsiteX18" fmla="*/ 157049 w 1066996"/>
              <a:gd name="connsiteY18" fmla="*/ 328644 h 986131"/>
              <a:gd name="connsiteX19" fmla="*/ 412499 w 1066996"/>
              <a:gd name="connsiteY19" fmla="*/ 320204 h 986131"/>
              <a:gd name="connsiteX20" fmla="*/ 425968 w 1066996"/>
              <a:gd name="connsiteY20" fmla="*/ 235599 h 986131"/>
              <a:gd name="connsiteX21" fmla="*/ 325836 w 1066996"/>
              <a:gd name="connsiteY21" fmla="*/ 156720 h 986131"/>
              <a:gd name="connsiteX22" fmla="*/ 339513 w 1066996"/>
              <a:gd name="connsiteY22" fmla="*/ 72287 h 986131"/>
              <a:gd name="connsiteX23" fmla="*/ 455074 w 1066996"/>
              <a:gd name="connsiteY23" fmla="*/ 15319 h 986131"/>
              <a:gd name="connsiteX0" fmla="*/ 621658 w 1066996"/>
              <a:gd name="connsiteY0" fmla="*/ 1695 h 986131"/>
              <a:gd name="connsiteX1" fmla="*/ 674030 w 1066996"/>
              <a:gd name="connsiteY1" fmla="*/ 6879 h 986131"/>
              <a:gd name="connsiteX2" fmla="*/ 769877 w 1066996"/>
              <a:gd name="connsiteY2" fmla="*/ 40489 h 986131"/>
              <a:gd name="connsiteX3" fmla="*/ 817510 w 1066996"/>
              <a:gd name="connsiteY3" fmla="*/ 73377 h 986131"/>
              <a:gd name="connsiteX4" fmla="*/ 778643 w 1066996"/>
              <a:gd name="connsiteY4" fmla="*/ 159849 h 986131"/>
              <a:gd name="connsiteX5" fmla="*/ 807837 w 1066996"/>
              <a:gd name="connsiteY5" fmla="*/ 231587 h 986131"/>
              <a:gd name="connsiteX6" fmla="*/ 965973 w 1066996"/>
              <a:gd name="connsiteY6" fmla="*/ 266401 h 986131"/>
              <a:gd name="connsiteX7" fmla="*/ 1045041 w 1066996"/>
              <a:gd name="connsiteY7" fmla="*/ 208377 h 986131"/>
              <a:gd name="connsiteX8" fmla="*/ 1066996 w 1066996"/>
              <a:gd name="connsiteY8" fmla="*/ 167516 h 986131"/>
              <a:gd name="connsiteX9" fmla="*/ 1064718 w 1066996"/>
              <a:gd name="connsiteY9" fmla="*/ 904291 h 986131"/>
              <a:gd name="connsiteX10" fmla="*/ 783808 w 1066996"/>
              <a:gd name="connsiteY10" fmla="*/ 976201 h 986131"/>
              <a:gd name="connsiteX11" fmla="*/ 531231 w 1066996"/>
              <a:gd name="connsiteY11" fmla="*/ 833471 h 986131"/>
              <a:gd name="connsiteX12" fmla="*/ 338979 w 1066996"/>
              <a:gd name="connsiteY12" fmla="*/ 840971 h 986131"/>
              <a:gd name="connsiteX13" fmla="*/ 287676 w 1066996"/>
              <a:gd name="connsiteY13" fmla="*/ 911866 h 986131"/>
              <a:gd name="connsiteX14" fmla="*/ 225096 w 1066996"/>
              <a:gd name="connsiteY14" fmla="*/ 973676 h 986131"/>
              <a:gd name="connsiteX15" fmla="*/ 67013 w 1066996"/>
              <a:gd name="connsiteY15" fmla="*/ 944465 h 986131"/>
              <a:gd name="connsiteX16" fmla="*/ 0 w 1066996"/>
              <a:gd name="connsiteY16" fmla="*/ 925679 h 986131"/>
              <a:gd name="connsiteX17" fmla="*/ 4129 w 1066996"/>
              <a:gd name="connsiteY17" fmla="*/ 220378 h 986131"/>
              <a:gd name="connsiteX18" fmla="*/ 46977 w 1066996"/>
              <a:gd name="connsiteY18" fmla="*/ 271467 h 986131"/>
              <a:gd name="connsiteX19" fmla="*/ 157049 w 1066996"/>
              <a:gd name="connsiteY19" fmla="*/ 328644 h 986131"/>
              <a:gd name="connsiteX20" fmla="*/ 412499 w 1066996"/>
              <a:gd name="connsiteY20" fmla="*/ 320204 h 986131"/>
              <a:gd name="connsiteX21" fmla="*/ 425968 w 1066996"/>
              <a:gd name="connsiteY21" fmla="*/ 235599 h 986131"/>
              <a:gd name="connsiteX22" fmla="*/ 325836 w 1066996"/>
              <a:gd name="connsiteY22" fmla="*/ 156720 h 986131"/>
              <a:gd name="connsiteX23" fmla="*/ 339513 w 1066996"/>
              <a:gd name="connsiteY23" fmla="*/ 72287 h 986131"/>
              <a:gd name="connsiteX24" fmla="*/ 455074 w 1066996"/>
              <a:gd name="connsiteY24" fmla="*/ 15319 h 986131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817510 w 1066996"/>
              <a:gd name="connsiteY3" fmla="*/ 71682 h 984436"/>
              <a:gd name="connsiteX4" fmla="*/ 778643 w 1066996"/>
              <a:gd name="connsiteY4" fmla="*/ 158154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815671 w 1066996"/>
              <a:gd name="connsiteY3" fmla="*/ 90618 h 984436"/>
              <a:gd name="connsiteX4" fmla="*/ 778643 w 1066996"/>
              <a:gd name="connsiteY4" fmla="*/ 158154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815671 w 1066996"/>
              <a:gd name="connsiteY3" fmla="*/ 90618 h 984436"/>
              <a:gd name="connsiteX4" fmla="*/ 769447 w 1066996"/>
              <a:gd name="connsiteY4" fmla="*/ 166991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815671 w 1066996"/>
              <a:gd name="connsiteY3" fmla="*/ 90618 h 984436"/>
              <a:gd name="connsiteX4" fmla="*/ 769447 w 1066996"/>
              <a:gd name="connsiteY4" fmla="*/ 161941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815671 w 1066996"/>
              <a:gd name="connsiteY3" fmla="*/ 90618 h 984436"/>
              <a:gd name="connsiteX4" fmla="*/ 769447 w 1066996"/>
              <a:gd name="connsiteY4" fmla="*/ 156891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794520 w 1066996"/>
              <a:gd name="connsiteY3" fmla="*/ 99455 h 984436"/>
              <a:gd name="connsiteX4" fmla="*/ 769447 w 1066996"/>
              <a:gd name="connsiteY4" fmla="*/ 156891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794520 w 1066996"/>
              <a:gd name="connsiteY3" fmla="*/ 99455 h 984436"/>
              <a:gd name="connsiteX4" fmla="*/ 769447 w 1066996"/>
              <a:gd name="connsiteY4" fmla="*/ 156891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794520 w 1066996"/>
              <a:gd name="connsiteY3" fmla="*/ 109555 h 984436"/>
              <a:gd name="connsiteX4" fmla="*/ 769447 w 1066996"/>
              <a:gd name="connsiteY4" fmla="*/ 156891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1690 h 986126"/>
              <a:gd name="connsiteX1" fmla="*/ 674030 w 1066996"/>
              <a:gd name="connsiteY1" fmla="*/ 6874 h 986126"/>
              <a:gd name="connsiteX2" fmla="*/ 814938 w 1066996"/>
              <a:gd name="connsiteY2" fmla="*/ 73307 h 986126"/>
              <a:gd name="connsiteX3" fmla="*/ 794520 w 1066996"/>
              <a:gd name="connsiteY3" fmla="*/ 111245 h 986126"/>
              <a:gd name="connsiteX4" fmla="*/ 769447 w 1066996"/>
              <a:gd name="connsiteY4" fmla="*/ 158581 h 986126"/>
              <a:gd name="connsiteX5" fmla="*/ 807837 w 1066996"/>
              <a:gd name="connsiteY5" fmla="*/ 231582 h 986126"/>
              <a:gd name="connsiteX6" fmla="*/ 965973 w 1066996"/>
              <a:gd name="connsiteY6" fmla="*/ 266396 h 986126"/>
              <a:gd name="connsiteX7" fmla="*/ 1045041 w 1066996"/>
              <a:gd name="connsiteY7" fmla="*/ 208372 h 986126"/>
              <a:gd name="connsiteX8" fmla="*/ 1066996 w 1066996"/>
              <a:gd name="connsiteY8" fmla="*/ 167511 h 986126"/>
              <a:gd name="connsiteX9" fmla="*/ 1064718 w 1066996"/>
              <a:gd name="connsiteY9" fmla="*/ 904286 h 986126"/>
              <a:gd name="connsiteX10" fmla="*/ 783808 w 1066996"/>
              <a:gd name="connsiteY10" fmla="*/ 976196 h 986126"/>
              <a:gd name="connsiteX11" fmla="*/ 531231 w 1066996"/>
              <a:gd name="connsiteY11" fmla="*/ 833466 h 986126"/>
              <a:gd name="connsiteX12" fmla="*/ 338979 w 1066996"/>
              <a:gd name="connsiteY12" fmla="*/ 840966 h 986126"/>
              <a:gd name="connsiteX13" fmla="*/ 287676 w 1066996"/>
              <a:gd name="connsiteY13" fmla="*/ 911861 h 986126"/>
              <a:gd name="connsiteX14" fmla="*/ 225096 w 1066996"/>
              <a:gd name="connsiteY14" fmla="*/ 973671 h 986126"/>
              <a:gd name="connsiteX15" fmla="*/ 67013 w 1066996"/>
              <a:gd name="connsiteY15" fmla="*/ 944460 h 986126"/>
              <a:gd name="connsiteX16" fmla="*/ 0 w 1066996"/>
              <a:gd name="connsiteY16" fmla="*/ 925674 h 986126"/>
              <a:gd name="connsiteX17" fmla="*/ 4129 w 1066996"/>
              <a:gd name="connsiteY17" fmla="*/ 220373 h 986126"/>
              <a:gd name="connsiteX18" fmla="*/ 46977 w 1066996"/>
              <a:gd name="connsiteY18" fmla="*/ 271462 h 986126"/>
              <a:gd name="connsiteX19" fmla="*/ 157049 w 1066996"/>
              <a:gd name="connsiteY19" fmla="*/ 328639 h 986126"/>
              <a:gd name="connsiteX20" fmla="*/ 412499 w 1066996"/>
              <a:gd name="connsiteY20" fmla="*/ 320199 h 986126"/>
              <a:gd name="connsiteX21" fmla="*/ 425968 w 1066996"/>
              <a:gd name="connsiteY21" fmla="*/ 235594 h 986126"/>
              <a:gd name="connsiteX22" fmla="*/ 325836 w 1066996"/>
              <a:gd name="connsiteY22" fmla="*/ 156715 h 986126"/>
              <a:gd name="connsiteX23" fmla="*/ 339513 w 1066996"/>
              <a:gd name="connsiteY23" fmla="*/ 72282 h 986126"/>
              <a:gd name="connsiteX24" fmla="*/ 455074 w 1066996"/>
              <a:gd name="connsiteY24" fmla="*/ 15314 h 986126"/>
              <a:gd name="connsiteX0" fmla="*/ 621658 w 1066996"/>
              <a:gd name="connsiteY0" fmla="*/ 1690 h 986126"/>
              <a:gd name="connsiteX1" fmla="*/ 674030 w 1066996"/>
              <a:gd name="connsiteY1" fmla="*/ 6874 h 986126"/>
              <a:gd name="connsiteX2" fmla="*/ 814938 w 1066996"/>
              <a:gd name="connsiteY2" fmla="*/ 73307 h 986126"/>
              <a:gd name="connsiteX3" fmla="*/ 794520 w 1066996"/>
              <a:gd name="connsiteY3" fmla="*/ 111245 h 986126"/>
              <a:gd name="connsiteX4" fmla="*/ 769447 w 1066996"/>
              <a:gd name="connsiteY4" fmla="*/ 158581 h 986126"/>
              <a:gd name="connsiteX5" fmla="*/ 807837 w 1066996"/>
              <a:gd name="connsiteY5" fmla="*/ 231582 h 986126"/>
              <a:gd name="connsiteX6" fmla="*/ 965973 w 1066996"/>
              <a:gd name="connsiteY6" fmla="*/ 266396 h 986126"/>
              <a:gd name="connsiteX7" fmla="*/ 1045041 w 1066996"/>
              <a:gd name="connsiteY7" fmla="*/ 208372 h 986126"/>
              <a:gd name="connsiteX8" fmla="*/ 1066996 w 1066996"/>
              <a:gd name="connsiteY8" fmla="*/ 167511 h 986126"/>
              <a:gd name="connsiteX9" fmla="*/ 1064718 w 1066996"/>
              <a:gd name="connsiteY9" fmla="*/ 904286 h 986126"/>
              <a:gd name="connsiteX10" fmla="*/ 783808 w 1066996"/>
              <a:gd name="connsiteY10" fmla="*/ 976196 h 986126"/>
              <a:gd name="connsiteX11" fmla="*/ 531231 w 1066996"/>
              <a:gd name="connsiteY11" fmla="*/ 833466 h 986126"/>
              <a:gd name="connsiteX12" fmla="*/ 338979 w 1066996"/>
              <a:gd name="connsiteY12" fmla="*/ 840966 h 986126"/>
              <a:gd name="connsiteX13" fmla="*/ 287676 w 1066996"/>
              <a:gd name="connsiteY13" fmla="*/ 911861 h 986126"/>
              <a:gd name="connsiteX14" fmla="*/ 225096 w 1066996"/>
              <a:gd name="connsiteY14" fmla="*/ 973671 h 986126"/>
              <a:gd name="connsiteX15" fmla="*/ 67013 w 1066996"/>
              <a:gd name="connsiteY15" fmla="*/ 944460 h 986126"/>
              <a:gd name="connsiteX16" fmla="*/ 0 w 1066996"/>
              <a:gd name="connsiteY16" fmla="*/ 925674 h 986126"/>
              <a:gd name="connsiteX17" fmla="*/ 4129 w 1066996"/>
              <a:gd name="connsiteY17" fmla="*/ 220373 h 986126"/>
              <a:gd name="connsiteX18" fmla="*/ 46977 w 1066996"/>
              <a:gd name="connsiteY18" fmla="*/ 271462 h 986126"/>
              <a:gd name="connsiteX19" fmla="*/ 157049 w 1066996"/>
              <a:gd name="connsiteY19" fmla="*/ 328639 h 986126"/>
              <a:gd name="connsiteX20" fmla="*/ 412499 w 1066996"/>
              <a:gd name="connsiteY20" fmla="*/ 320199 h 986126"/>
              <a:gd name="connsiteX21" fmla="*/ 425968 w 1066996"/>
              <a:gd name="connsiteY21" fmla="*/ 235594 h 986126"/>
              <a:gd name="connsiteX22" fmla="*/ 325836 w 1066996"/>
              <a:gd name="connsiteY22" fmla="*/ 156715 h 986126"/>
              <a:gd name="connsiteX23" fmla="*/ 339513 w 1066996"/>
              <a:gd name="connsiteY23" fmla="*/ 72282 h 986126"/>
              <a:gd name="connsiteX24" fmla="*/ 455074 w 1066996"/>
              <a:gd name="connsiteY24" fmla="*/ 15314 h 986126"/>
              <a:gd name="connsiteX0" fmla="*/ 621658 w 1066996"/>
              <a:gd name="connsiteY0" fmla="*/ 1690 h 986126"/>
              <a:gd name="connsiteX1" fmla="*/ 674030 w 1066996"/>
              <a:gd name="connsiteY1" fmla="*/ 6874 h 986126"/>
              <a:gd name="connsiteX2" fmla="*/ 814938 w 1066996"/>
              <a:gd name="connsiteY2" fmla="*/ 73307 h 986126"/>
              <a:gd name="connsiteX3" fmla="*/ 794520 w 1066996"/>
              <a:gd name="connsiteY3" fmla="*/ 111245 h 986126"/>
              <a:gd name="connsiteX4" fmla="*/ 769447 w 1066996"/>
              <a:gd name="connsiteY4" fmla="*/ 158581 h 986126"/>
              <a:gd name="connsiteX5" fmla="*/ 807837 w 1066996"/>
              <a:gd name="connsiteY5" fmla="*/ 231582 h 986126"/>
              <a:gd name="connsiteX6" fmla="*/ 965973 w 1066996"/>
              <a:gd name="connsiteY6" fmla="*/ 266396 h 986126"/>
              <a:gd name="connsiteX7" fmla="*/ 1045041 w 1066996"/>
              <a:gd name="connsiteY7" fmla="*/ 208372 h 986126"/>
              <a:gd name="connsiteX8" fmla="*/ 1066996 w 1066996"/>
              <a:gd name="connsiteY8" fmla="*/ 167511 h 986126"/>
              <a:gd name="connsiteX9" fmla="*/ 1064718 w 1066996"/>
              <a:gd name="connsiteY9" fmla="*/ 904286 h 986126"/>
              <a:gd name="connsiteX10" fmla="*/ 783808 w 1066996"/>
              <a:gd name="connsiteY10" fmla="*/ 976196 h 986126"/>
              <a:gd name="connsiteX11" fmla="*/ 531231 w 1066996"/>
              <a:gd name="connsiteY11" fmla="*/ 833466 h 986126"/>
              <a:gd name="connsiteX12" fmla="*/ 338979 w 1066996"/>
              <a:gd name="connsiteY12" fmla="*/ 840966 h 986126"/>
              <a:gd name="connsiteX13" fmla="*/ 287676 w 1066996"/>
              <a:gd name="connsiteY13" fmla="*/ 911861 h 986126"/>
              <a:gd name="connsiteX14" fmla="*/ 225096 w 1066996"/>
              <a:gd name="connsiteY14" fmla="*/ 973671 h 986126"/>
              <a:gd name="connsiteX15" fmla="*/ 67013 w 1066996"/>
              <a:gd name="connsiteY15" fmla="*/ 944460 h 986126"/>
              <a:gd name="connsiteX16" fmla="*/ 0 w 1066996"/>
              <a:gd name="connsiteY16" fmla="*/ 925674 h 986126"/>
              <a:gd name="connsiteX17" fmla="*/ 4129 w 1066996"/>
              <a:gd name="connsiteY17" fmla="*/ 220373 h 986126"/>
              <a:gd name="connsiteX18" fmla="*/ 46977 w 1066996"/>
              <a:gd name="connsiteY18" fmla="*/ 271462 h 986126"/>
              <a:gd name="connsiteX19" fmla="*/ 157049 w 1066996"/>
              <a:gd name="connsiteY19" fmla="*/ 328639 h 986126"/>
              <a:gd name="connsiteX20" fmla="*/ 412499 w 1066996"/>
              <a:gd name="connsiteY20" fmla="*/ 320199 h 986126"/>
              <a:gd name="connsiteX21" fmla="*/ 425968 w 1066996"/>
              <a:gd name="connsiteY21" fmla="*/ 235594 h 986126"/>
              <a:gd name="connsiteX22" fmla="*/ 325836 w 1066996"/>
              <a:gd name="connsiteY22" fmla="*/ 156715 h 986126"/>
              <a:gd name="connsiteX23" fmla="*/ 339513 w 1066996"/>
              <a:gd name="connsiteY23" fmla="*/ 72282 h 986126"/>
              <a:gd name="connsiteX24" fmla="*/ 455074 w 1066996"/>
              <a:gd name="connsiteY24" fmla="*/ 15314 h 986126"/>
              <a:gd name="connsiteX0" fmla="*/ 621658 w 1066996"/>
              <a:gd name="connsiteY0" fmla="*/ 1861 h 986297"/>
              <a:gd name="connsiteX1" fmla="*/ 674030 w 1066996"/>
              <a:gd name="connsiteY1" fmla="*/ 7045 h 986297"/>
              <a:gd name="connsiteX2" fmla="*/ 822295 w 1066996"/>
              <a:gd name="connsiteY2" fmla="*/ 76003 h 986297"/>
              <a:gd name="connsiteX3" fmla="*/ 794520 w 1066996"/>
              <a:gd name="connsiteY3" fmla="*/ 111416 h 986297"/>
              <a:gd name="connsiteX4" fmla="*/ 769447 w 1066996"/>
              <a:gd name="connsiteY4" fmla="*/ 158752 h 986297"/>
              <a:gd name="connsiteX5" fmla="*/ 807837 w 1066996"/>
              <a:gd name="connsiteY5" fmla="*/ 231753 h 986297"/>
              <a:gd name="connsiteX6" fmla="*/ 965973 w 1066996"/>
              <a:gd name="connsiteY6" fmla="*/ 266567 h 986297"/>
              <a:gd name="connsiteX7" fmla="*/ 1045041 w 1066996"/>
              <a:gd name="connsiteY7" fmla="*/ 208543 h 986297"/>
              <a:gd name="connsiteX8" fmla="*/ 1066996 w 1066996"/>
              <a:gd name="connsiteY8" fmla="*/ 167682 h 986297"/>
              <a:gd name="connsiteX9" fmla="*/ 1064718 w 1066996"/>
              <a:gd name="connsiteY9" fmla="*/ 904457 h 986297"/>
              <a:gd name="connsiteX10" fmla="*/ 783808 w 1066996"/>
              <a:gd name="connsiteY10" fmla="*/ 976367 h 986297"/>
              <a:gd name="connsiteX11" fmla="*/ 531231 w 1066996"/>
              <a:gd name="connsiteY11" fmla="*/ 833637 h 986297"/>
              <a:gd name="connsiteX12" fmla="*/ 338979 w 1066996"/>
              <a:gd name="connsiteY12" fmla="*/ 841137 h 986297"/>
              <a:gd name="connsiteX13" fmla="*/ 287676 w 1066996"/>
              <a:gd name="connsiteY13" fmla="*/ 912032 h 986297"/>
              <a:gd name="connsiteX14" fmla="*/ 225096 w 1066996"/>
              <a:gd name="connsiteY14" fmla="*/ 973842 h 986297"/>
              <a:gd name="connsiteX15" fmla="*/ 67013 w 1066996"/>
              <a:gd name="connsiteY15" fmla="*/ 944631 h 986297"/>
              <a:gd name="connsiteX16" fmla="*/ 0 w 1066996"/>
              <a:gd name="connsiteY16" fmla="*/ 925845 h 986297"/>
              <a:gd name="connsiteX17" fmla="*/ 4129 w 1066996"/>
              <a:gd name="connsiteY17" fmla="*/ 220544 h 986297"/>
              <a:gd name="connsiteX18" fmla="*/ 46977 w 1066996"/>
              <a:gd name="connsiteY18" fmla="*/ 271633 h 986297"/>
              <a:gd name="connsiteX19" fmla="*/ 157049 w 1066996"/>
              <a:gd name="connsiteY19" fmla="*/ 328810 h 986297"/>
              <a:gd name="connsiteX20" fmla="*/ 412499 w 1066996"/>
              <a:gd name="connsiteY20" fmla="*/ 320370 h 986297"/>
              <a:gd name="connsiteX21" fmla="*/ 425968 w 1066996"/>
              <a:gd name="connsiteY21" fmla="*/ 235765 h 986297"/>
              <a:gd name="connsiteX22" fmla="*/ 325836 w 1066996"/>
              <a:gd name="connsiteY22" fmla="*/ 156886 h 986297"/>
              <a:gd name="connsiteX23" fmla="*/ 339513 w 1066996"/>
              <a:gd name="connsiteY23" fmla="*/ 72453 h 986297"/>
              <a:gd name="connsiteX24" fmla="*/ 455074 w 1066996"/>
              <a:gd name="connsiteY24" fmla="*/ 15485 h 986297"/>
              <a:gd name="connsiteX0" fmla="*/ 621658 w 1066996"/>
              <a:gd name="connsiteY0" fmla="*/ 1522 h 985958"/>
              <a:gd name="connsiteX1" fmla="*/ 674030 w 1066996"/>
              <a:gd name="connsiteY1" fmla="*/ 6706 h 985958"/>
              <a:gd name="connsiteX2" fmla="*/ 821375 w 1066996"/>
              <a:gd name="connsiteY2" fmla="*/ 70614 h 985958"/>
              <a:gd name="connsiteX3" fmla="*/ 794520 w 1066996"/>
              <a:gd name="connsiteY3" fmla="*/ 111077 h 985958"/>
              <a:gd name="connsiteX4" fmla="*/ 769447 w 1066996"/>
              <a:gd name="connsiteY4" fmla="*/ 158413 h 985958"/>
              <a:gd name="connsiteX5" fmla="*/ 807837 w 1066996"/>
              <a:gd name="connsiteY5" fmla="*/ 231414 h 985958"/>
              <a:gd name="connsiteX6" fmla="*/ 965973 w 1066996"/>
              <a:gd name="connsiteY6" fmla="*/ 266228 h 985958"/>
              <a:gd name="connsiteX7" fmla="*/ 1045041 w 1066996"/>
              <a:gd name="connsiteY7" fmla="*/ 208204 h 985958"/>
              <a:gd name="connsiteX8" fmla="*/ 1066996 w 1066996"/>
              <a:gd name="connsiteY8" fmla="*/ 167343 h 985958"/>
              <a:gd name="connsiteX9" fmla="*/ 1064718 w 1066996"/>
              <a:gd name="connsiteY9" fmla="*/ 904118 h 985958"/>
              <a:gd name="connsiteX10" fmla="*/ 783808 w 1066996"/>
              <a:gd name="connsiteY10" fmla="*/ 976028 h 985958"/>
              <a:gd name="connsiteX11" fmla="*/ 531231 w 1066996"/>
              <a:gd name="connsiteY11" fmla="*/ 833298 h 985958"/>
              <a:gd name="connsiteX12" fmla="*/ 338979 w 1066996"/>
              <a:gd name="connsiteY12" fmla="*/ 840798 h 985958"/>
              <a:gd name="connsiteX13" fmla="*/ 287676 w 1066996"/>
              <a:gd name="connsiteY13" fmla="*/ 911693 h 985958"/>
              <a:gd name="connsiteX14" fmla="*/ 225096 w 1066996"/>
              <a:gd name="connsiteY14" fmla="*/ 973503 h 985958"/>
              <a:gd name="connsiteX15" fmla="*/ 67013 w 1066996"/>
              <a:gd name="connsiteY15" fmla="*/ 944292 h 985958"/>
              <a:gd name="connsiteX16" fmla="*/ 0 w 1066996"/>
              <a:gd name="connsiteY16" fmla="*/ 925506 h 985958"/>
              <a:gd name="connsiteX17" fmla="*/ 4129 w 1066996"/>
              <a:gd name="connsiteY17" fmla="*/ 220205 h 985958"/>
              <a:gd name="connsiteX18" fmla="*/ 46977 w 1066996"/>
              <a:gd name="connsiteY18" fmla="*/ 271294 h 985958"/>
              <a:gd name="connsiteX19" fmla="*/ 157049 w 1066996"/>
              <a:gd name="connsiteY19" fmla="*/ 328471 h 985958"/>
              <a:gd name="connsiteX20" fmla="*/ 412499 w 1066996"/>
              <a:gd name="connsiteY20" fmla="*/ 320031 h 985958"/>
              <a:gd name="connsiteX21" fmla="*/ 425968 w 1066996"/>
              <a:gd name="connsiteY21" fmla="*/ 235426 h 985958"/>
              <a:gd name="connsiteX22" fmla="*/ 325836 w 1066996"/>
              <a:gd name="connsiteY22" fmla="*/ 156547 h 985958"/>
              <a:gd name="connsiteX23" fmla="*/ 339513 w 1066996"/>
              <a:gd name="connsiteY23" fmla="*/ 72114 h 985958"/>
              <a:gd name="connsiteX24" fmla="*/ 455074 w 1066996"/>
              <a:gd name="connsiteY24" fmla="*/ 15146 h 985958"/>
              <a:gd name="connsiteX0" fmla="*/ 621658 w 1066996"/>
              <a:gd name="connsiteY0" fmla="*/ 1522 h 985958"/>
              <a:gd name="connsiteX1" fmla="*/ 674030 w 1066996"/>
              <a:gd name="connsiteY1" fmla="*/ 6706 h 985958"/>
              <a:gd name="connsiteX2" fmla="*/ 821375 w 1066996"/>
              <a:gd name="connsiteY2" fmla="*/ 70614 h 985958"/>
              <a:gd name="connsiteX3" fmla="*/ 793600 w 1066996"/>
              <a:gd name="connsiteY3" fmla="*/ 111077 h 985958"/>
              <a:gd name="connsiteX4" fmla="*/ 769447 w 1066996"/>
              <a:gd name="connsiteY4" fmla="*/ 158413 h 985958"/>
              <a:gd name="connsiteX5" fmla="*/ 807837 w 1066996"/>
              <a:gd name="connsiteY5" fmla="*/ 231414 h 985958"/>
              <a:gd name="connsiteX6" fmla="*/ 965973 w 1066996"/>
              <a:gd name="connsiteY6" fmla="*/ 266228 h 985958"/>
              <a:gd name="connsiteX7" fmla="*/ 1045041 w 1066996"/>
              <a:gd name="connsiteY7" fmla="*/ 208204 h 985958"/>
              <a:gd name="connsiteX8" fmla="*/ 1066996 w 1066996"/>
              <a:gd name="connsiteY8" fmla="*/ 167343 h 985958"/>
              <a:gd name="connsiteX9" fmla="*/ 1064718 w 1066996"/>
              <a:gd name="connsiteY9" fmla="*/ 904118 h 985958"/>
              <a:gd name="connsiteX10" fmla="*/ 783808 w 1066996"/>
              <a:gd name="connsiteY10" fmla="*/ 976028 h 985958"/>
              <a:gd name="connsiteX11" fmla="*/ 531231 w 1066996"/>
              <a:gd name="connsiteY11" fmla="*/ 833298 h 985958"/>
              <a:gd name="connsiteX12" fmla="*/ 338979 w 1066996"/>
              <a:gd name="connsiteY12" fmla="*/ 840798 h 985958"/>
              <a:gd name="connsiteX13" fmla="*/ 287676 w 1066996"/>
              <a:gd name="connsiteY13" fmla="*/ 911693 h 985958"/>
              <a:gd name="connsiteX14" fmla="*/ 225096 w 1066996"/>
              <a:gd name="connsiteY14" fmla="*/ 973503 h 985958"/>
              <a:gd name="connsiteX15" fmla="*/ 67013 w 1066996"/>
              <a:gd name="connsiteY15" fmla="*/ 944292 h 985958"/>
              <a:gd name="connsiteX16" fmla="*/ 0 w 1066996"/>
              <a:gd name="connsiteY16" fmla="*/ 925506 h 985958"/>
              <a:gd name="connsiteX17" fmla="*/ 4129 w 1066996"/>
              <a:gd name="connsiteY17" fmla="*/ 220205 h 985958"/>
              <a:gd name="connsiteX18" fmla="*/ 46977 w 1066996"/>
              <a:gd name="connsiteY18" fmla="*/ 271294 h 985958"/>
              <a:gd name="connsiteX19" fmla="*/ 157049 w 1066996"/>
              <a:gd name="connsiteY19" fmla="*/ 328471 h 985958"/>
              <a:gd name="connsiteX20" fmla="*/ 412499 w 1066996"/>
              <a:gd name="connsiteY20" fmla="*/ 320031 h 985958"/>
              <a:gd name="connsiteX21" fmla="*/ 425968 w 1066996"/>
              <a:gd name="connsiteY21" fmla="*/ 235426 h 985958"/>
              <a:gd name="connsiteX22" fmla="*/ 325836 w 1066996"/>
              <a:gd name="connsiteY22" fmla="*/ 156547 h 985958"/>
              <a:gd name="connsiteX23" fmla="*/ 339513 w 1066996"/>
              <a:gd name="connsiteY23" fmla="*/ 72114 h 985958"/>
              <a:gd name="connsiteX24" fmla="*/ 455074 w 1066996"/>
              <a:gd name="connsiteY24" fmla="*/ 15146 h 985958"/>
              <a:gd name="connsiteX0" fmla="*/ 621658 w 1066996"/>
              <a:gd name="connsiteY0" fmla="*/ 1522 h 985958"/>
              <a:gd name="connsiteX1" fmla="*/ 674030 w 1066996"/>
              <a:gd name="connsiteY1" fmla="*/ 6706 h 985958"/>
              <a:gd name="connsiteX2" fmla="*/ 821375 w 1066996"/>
              <a:gd name="connsiteY2" fmla="*/ 70614 h 985958"/>
              <a:gd name="connsiteX3" fmla="*/ 793600 w 1066996"/>
              <a:gd name="connsiteY3" fmla="*/ 111077 h 985958"/>
              <a:gd name="connsiteX4" fmla="*/ 769447 w 1066996"/>
              <a:gd name="connsiteY4" fmla="*/ 158413 h 985958"/>
              <a:gd name="connsiteX5" fmla="*/ 807837 w 1066996"/>
              <a:gd name="connsiteY5" fmla="*/ 231414 h 985958"/>
              <a:gd name="connsiteX6" fmla="*/ 965973 w 1066996"/>
              <a:gd name="connsiteY6" fmla="*/ 266228 h 985958"/>
              <a:gd name="connsiteX7" fmla="*/ 1045041 w 1066996"/>
              <a:gd name="connsiteY7" fmla="*/ 208204 h 985958"/>
              <a:gd name="connsiteX8" fmla="*/ 1066996 w 1066996"/>
              <a:gd name="connsiteY8" fmla="*/ 167343 h 985958"/>
              <a:gd name="connsiteX9" fmla="*/ 1064718 w 1066996"/>
              <a:gd name="connsiteY9" fmla="*/ 904118 h 985958"/>
              <a:gd name="connsiteX10" fmla="*/ 783808 w 1066996"/>
              <a:gd name="connsiteY10" fmla="*/ 976028 h 985958"/>
              <a:gd name="connsiteX11" fmla="*/ 531231 w 1066996"/>
              <a:gd name="connsiteY11" fmla="*/ 833298 h 985958"/>
              <a:gd name="connsiteX12" fmla="*/ 338979 w 1066996"/>
              <a:gd name="connsiteY12" fmla="*/ 840798 h 985958"/>
              <a:gd name="connsiteX13" fmla="*/ 287676 w 1066996"/>
              <a:gd name="connsiteY13" fmla="*/ 911693 h 985958"/>
              <a:gd name="connsiteX14" fmla="*/ 225096 w 1066996"/>
              <a:gd name="connsiteY14" fmla="*/ 973503 h 985958"/>
              <a:gd name="connsiteX15" fmla="*/ 67013 w 1066996"/>
              <a:gd name="connsiteY15" fmla="*/ 944292 h 985958"/>
              <a:gd name="connsiteX16" fmla="*/ 0 w 1066996"/>
              <a:gd name="connsiteY16" fmla="*/ 925506 h 985958"/>
              <a:gd name="connsiteX17" fmla="*/ 4129 w 1066996"/>
              <a:gd name="connsiteY17" fmla="*/ 220205 h 985958"/>
              <a:gd name="connsiteX18" fmla="*/ 46977 w 1066996"/>
              <a:gd name="connsiteY18" fmla="*/ 271294 h 985958"/>
              <a:gd name="connsiteX19" fmla="*/ 157049 w 1066996"/>
              <a:gd name="connsiteY19" fmla="*/ 328471 h 985958"/>
              <a:gd name="connsiteX20" fmla="*/ 412499 w 1066996"/>
              <a:gd name="connsiteY20" fmla="*/ 320031 h 985958"/>
              <a:gd name="connsiteX21" fmla="*/ 425968 w 1066996"/>
              <a:gd name="connsiteY21" fmla="*/ 235426 h 985958"/>
              <a:gd name="connsiteX22" fmla="*/ 325836 w 1066996"/>
              <a:gd name="connsiteY22" fmla="*/ 156547 h 985958"/>
              <a:gd name="connsiteX23" fmla="*/ 339513 w 1066996"/>
              <a:gd name="connsiteY23" fmla="*/ 72114 h 985958"/>
              <a:gd name="connsiteX24" fmla="*/ 455074 w 1066996"/>
              <a:gd name="connsiteY24" fmla="*/ 15146 h 985958"/>
              <a:gd name="connsiteX0" fmla="*/ 621658 w 1066996"/>
              <a:gd name="connsiteY0" fmla="*/ 1522 h 985958"/>
              <a:gd name="connsiteX1" fmla="*/ 674030 w 1066996"/>
              <a:gd name="connsiteY1" fmla="*/ 6706 h 985958"/>
              <a:gd name="connsiteX2" fmla="*/ 821375 w 1066996"/>
              <a:gd name="connsiteY2" fmla="*/ 70614 h 985958"/>
              <a:gd name="connsiteX3" fmla="*/ 795439 w 1066996"/>
              <a:gd name="connsiteY3" fmla="*/ 108552 h 985958"/>
              <a:gd name="connsiteX4" fmla="*/ 769447 w 1066996"/>
              <a:gd name="connsiteY4" fmla="*/ 158413 h 985958"/>
              <a:gd name="connsiteX5" fmla="*/ 807837 w 1066996"/>
              <a:gd name="connsiteY5" fmla="*/ 231414 h 985958"/>
              <a:gd name="connsiteX6" fmla="*/ 965973 w 1066996"/>
              <a:gd name="connsiteY6" fmla="*/ 266228 h 985958"/>
              <a:gd name="connsiteX7" fmla="*/ 1045041 w 1066996"/>
              <a:gd name="connsiteY7" fmla="*/ 208204 h 985958"/>
              <a:gd name="connsiteX8" fmla="*/ 1066996 w 1066996"/>
              <a:gd name="connsiteY8" fmla="*/ 167343 h 985958"/>
              <a:gd name="connsiteX9" fmla="*/ 1064718 w 1066996"/>
              <a:gd name="connsiteY9" fmla="*/ 904118 h 985958"/>
              <a:gd name="connsiteX10" fmla="*/ 783808 w 1066996"/>
              <a:gd name="connsiteY10" fmla="*/ 976028 h 985958"/>
              <a:gd name="connsiteX11" fmla="*/ 531231 w 1066996"/>
              <a:gd name="connsiteY11" fmla="*/ 833298 h 985958"/>
              <a:gd name="connsiteX12" fmla="*/ 338979 w 1066996"/>
              <a:gd name="connsiteY12" fmla="*/ 840798 h 985958"/>
              <a:gd name="connsiteX13" fmla="*/ 287676 w 1066996"/>
              <a:gd name="connsiteY13" fmla="*/ 911693 h 985958"/>
              <a:gd name="connsiteX14" fmla="*/ 225096 w 1066996"/>
              <a:gd name="connsiteY14" fmla="*/ 973503 h 985958"/>
              <a:gd name="connsiteX15" fmla="*/ 67013 w 1066996"/>
              <a:gd name="connsiteY15" fmla="*/ 944292 h 985958"/>
              <a:gd name="connsiteX16" fmla="*/ 0 w 1066996"/>
              <a:gd name="connsiteY16" fmla="*/ 925506 h 985958"/>
              <a:gd name="connsiteX17" fmla="*/ 4129 w 1066996"/>
              <a:gd name="connsiteY17" fmla="*/ 220205 h 985958"/>
              <a:gd name="connsiteX18" fmla="*/ 46977 w 1066996"/>
              <a:gd name="connsiteY18" fmla="*/ 271294 h 985958"/>
              <a:gd name="connsiteX19" fmla="*/ 157049 w 1066996"/>
              <a:gd name="connsiteY19" fmla="*/ 328471 h 985958"/>
              <a:gd name="connsiteX20" fmla="*/ 412499 w 1066996"/>
              <a:gd name="connsiteY20" fmla="*/ 320031 h 985958"/>
              <a:gd name="connsiteX21" fmla="*/ 425968 w 1066996"/>
              <a:gd name="connsiteY21" fmla="*/ 235426 h 985958"/>
              <a:gd name="connsiteX22" fmla="*/ 325836 w 1066996"/>
              <a:gd name="connsiteY22" fmla="*/ 156547 h 985958"/>
              <a:gd name="connsiteX23" fmla="*/ 339513 w 1066996"/>
              <a:gd name="connsiteY23" fmla="*/ 72114 h 985958"/>
              <a:gd name="connsiteX24" fmla="*/ 455074 w 1066996"/>
              <a:gd name="connsiteY24" fmla="*/ 15146 h 985958"/>
              <a:gd name="connsiteX0" fmla="*/ 621658 w 1066996"/>
              <a:gd name="connsiteY0" fmla="*/ 1522 h 985958"/>
              <a:gd name="connsiteX1" fmla="*/ 674030 w 1066996"/>
              <a:gd name="connsiteY1" fmla="*/ 6706 h 985958"/>
              <a:gd name="connsiteX2" fmla="*/ 821375 w 1066996"/>
              <a:gd name="connsiteY2" fmla="*/ 70614 h 985958"/>
              <a:gd name="connsiteX3" fmla="*/ 798198 w 1066996"/>
              <a:gd name="connsiteY3" fmla="*/ 111077 h 985958"/>
              <a:gd name="connsiteX4" fmla="*/ 769447 w 1066996"/>
              <a:gd name="connsiteY4" fmla="*/ 158413 h 985958"/>
              <a:gd name="connsiteX5" fmla="*/ 807837 w 1066996"/>
              <a:gd name="connsiteY5" fmla="*/ 231414 h 985958"/>
              <a:gd name="connsiteX6" fmla="*/ 965973 w 1066996"/>
              <a:gd name="connsiteY6" fmla="*/ 266228 h 985958"/>
              <a:gd name="connsiteX7" fmla="*/ 1045041 w 1066996"/>
              <a:gd name="connsiteY7" fmla="*/ 208204 h 985958"/>
              <a:gd name="connsiteX8" fmla="*/ 1066996 w 1066996"/>
              <a:gd name="connsiteY8" fmla="*/ 167343 h 985958"/>
              <a:gd name="connsiteX9" fmla="*/ 1064718 w 1066996"/>
              <a:gd name="connsiteY9" fmla="*/ 904118 h 985958"/>
              <a:gd name="connsiteX10" fmla="*/ 783808 w 1066996"/>
              <a:gd name="connsiteY10" fmla="*/ 976028 h 985958"/>
              <a:gd name="connsiteX11" fmla="*/ 531231 w 1066996"/>
              <a:gd name="connsiteY11" fmla="*/ 833298 h 985958"/>
              <a:gd name="connsiteX12" fmla="*/ 338979 w 1066996"/>
              <a:gd name="connsiteY12" fmla="*/ 840798 h 985958"/>
              <a:gd name="connsiteX13" fmla="*/ 287676 w 1066996"/>
              <a:gd name="connsiteY13" fmla="*/ 911693 h 985958"/>
              <a:gd name="connsiteX14" fmla="*/ 225096 w 1066996"/>
              <a:gd name="connsiteY14" fmla="*/ 973503 h 985958"/>
              <a:gd name="connsiteX15" fmla="*/ 67013 w 1066996"/>
              <a:gd name="connsiteY15" fmla="*/ 944292 h 985958"/>
              <a:gd name="connsiteX16" fmla="*/ 0 w 1066996"/>
              <a:gd name="connsiteY16" fmla="*/ 925506 h 985958"/>
              <a:gd name="connsiteX17" fmla="*/ 4129 w 1066996"/>
              <a:gd name="connsiteY17" fmla="*/ 220205 h 985958"/>
              <a:gd name="connsiteX18" fmla="*/ 46977 w 1066996"/>
              <a:gd name="connsiteY18" fmla="*/ 271294 h 985958"/>
              <a:gd name="connsiteX19" fmla="*/ 157049 w 1066996"/>
              <a:gd name="connsiteY19" fmla="*/ 328471 h 985958"/>
              <a:gd name="connsiteX20" fmla="*/ 412499 w 1066996"/>
              <a:gd name="connsiteY20" fmla="*/ 320031 h 985958"/>
              <a:gd name="connsiteX21" fmla="*/ 425968 w 1066996"/>
              <a:gd name="connsiteY21" fmla="*/ 235426 h 985958"/>
              <a:gd name="connsiteX22" fmla="*/ 325836 w 1066996"/>
              <a:gd name="connsiteY22" fmla="*/ 156547 h 985958"/>
              <a:gd name="connsiteX23" fmla="*/ 339513 w 1066996"/>
              <a:gd name="connsiteY23" fmla="*/ 72114 h 985958"/>
              <a:gd name="connsiteX24" fmla="*/ 455074 w 1066996"/>
              <a:gd name="connsiteY24" fmla="*/ 15146 h 985958"/>
              <a:gd name="connsiteX0" fmla="*/ 562803 w 1066996"/>
              <a:gd name="connsiteY0" fmla="*/ 2177 h 985351"/>
              <a:gd name="connsiteX1" fmla="*/ 674030 w 1066996"/>
              <a:gd name="connsiteY1" fmla="*/ 6099 h 985351"/>
              <a:gd name="connsiteX2" fmla="*/ 821375 w 1066996"/>
              <a:gd name="connsiteY2" fmla="*/ 70007 h 985351"/>
              <a:gd name="connsiteX3" fmla="*/ 798198 w 1066996"/>
              <a:gd name="connsiteY3" fmla="*/ 110470 h 985351"/>
              <a:gd name="connsiteX4" fmla="*/ 769447 w 1066996"/>
              <a:gd name="connsiteY4" fmla="*/ 157806 h 985351"/>
              <a:gd name="connsiteX5" fmla="*/ 807837 w 1066996"/>
              <a:gd name="connsiteY5" fmla="*/ 230807 h 985351"/>
              <a:gd name="connsiteX6" fmla="*/ 965973 w 1066996"/>
              <a:gd name="connsiteY6" fmla="*/ 265621 h 985351"/>
              <a:gd name="connsiteX7" fmla="*/ 1045041 w 1066996"/>
              <a:gd name="connsiteY7" fmla="*/ 207597 h 985351"/>
              <a:gd name="connsiteX8" fmla="*/ 1066996 w 1066996"/>
              <a:gd name="connsiteY8" fmla="*/ 166736 h 985351"/>
              <a:gd name="connsiteX9" fmla="*/ 1064718 w 1066996"/>
              <a:gd name="connsiteY9" fmla="*/ 903511 h 985351"/>
              <a:gd name="connsiteX10" fmla="*/ 783808 w 1066996"/>
              <a:gd name="connsiteY10" fmla="*/ 975421 h 985351"/>
              <a:gd name="connsiteX11" fmla="*/ 531231 w 1066996"/>
              <a:gd name="connsiteY11" fmla="*/ 832691 h 985351"/>
              <a:gd name="connsiteX12" fmla="*/ 338979 w 1066996"/>
              <a:gd name="connsiteY12" fmla="*/ 840191 h 985351"/>
              <a:gd name="connsiteX13" fmla="*/ 287676 w 1066996"/>
              <a:gd name="connsiteY13" fmla="*/ 911086 h 985351"/>
              <a:gd name="connsiteX14" fmla="*/ 225096 w 1066996"/>
              <a:gd name="connsiteY14" fmla="*/ 972896 h 985351"/>
              <a:gd name="connsiteX15" fmla="*/ 67013 w 1066996"/>
              <a:gd name="connsiteY15" fmla="*/ 943685 h 985351"/>
              <a:gd name="connsiteX16" fmla="*/ 0 w 1066996"/>
              <a:gd name="connsiteY16" fmla="*/ 924899 h 985351"/>
              <a:gd name="connsiteX17" fmla="*/ 4129 w 1066996"/>
              <a:gd name="connsiteY17" fmla="*/ 219598 h 985351"/>
              <a:gd name="connsiteX18" fmla="*/ 46977 w 1066996"/>
              <a:gd name="connsiteY18" fmla="*/ 270687 h 985351"/>
              <a:gd name="connsiteX19" fmla="*/ 157049 w 1066996"/>
              <a:gd name="connsiteY19" fmla="*/ 327864 h 985351"/>
              <a:gd name="connsiteX20" fmla="*/ 412499 w 1066996"/>
              <a:gd name="connsiteY20" fmla="*/ 319424 h 985351"/>
              <a:gd name="connsiteX21" fmla="*/ 425968 w 1066996"/>
              <a:gd name="connsiteY21" fmla="*/ 234819 h 985351"/>
              <a:gd name="connsiteX22" fmla="*/ 325836 w 1066996"/>
              <a:gd name="connsiteY22" fmla="*/ 155940 h 985351"/>
              <a:gd name="connsiteX23" fmla="*/ 339513 w 1066996"/>
              <a:gd name="connsiteY23" fmla="*/ 71507 h 985351"/>
              <a:gd name="connsiteX24" fmla="*/ 455074 w 1066996"/>
              <a:gd name="connsiteY24" fmla="*/ 14539 h 985351"/>
              <a:gd name="connsiteX0" fmla="*/ 548089 w 1066996"/>
              <a:gd name="connsiteY0" fmla="*/ 2177 h 985351"/>
              <a:gd name="connsiteX1" fmla="*/ 674030 w 1066996"/>
              <a:gd name="connsiteY1" fmla="*/ 6099 h 985351"/>
              <a:gd name="connsiteX2" fmla="*/ 821375 w 1066996"/>
              <a:gd name="connsiteY2" fmla="*/ 70007 h 985351"/>
              <a:gd name="connsiteX3" fmla="*/ 798198 w 1066996"/>
              <a:gd name="connsiteY3" fmla="*/ 110470 h 985351"/>
              <a:gd name="connsiteX4" fmla="*/ 769447 w 1066996"/>
              <a:gd name="connsiteY4" fmla="*/ 157806 h 985351"/>
              <a:gd name="connsiteX5" fmla="*/ 807837 w 1066996"/>
              <a:gd name="connsiteY5" fmla="*/ 230807 h 985351"/>
              <a:gd name="connsiteX6" fmla="*/ 965973 w 1066996"/>
              <a:gd name="connsiteY6" fmla="*/ 265621 h 985351"/>
              <a:gd name="connsiteX7" fmla="*/ 1045041 w 1066996"/>
              <a:gd name="connsiteY7" fmla="*/ 207597 h 985351"/>
              <a:gd name="connsiteX8" fmla="*/ 1066996 w 1066996"/>
              <a:gd name="connsiteY8" fmla="*/ 166736 h 985351"/>
              <a:gd name="connsiteX9" fmla="*/ 1064718 w 1066996"/>
              <a:gd name="connsiteY9" fmla="*/ 903511 h 985351"/>
              <a:gd name="connsiteX10" fmla="*/ 783808 w 1066996"/>
              <a:gd name="connsiteY10" fmla="*/ 975421 h 985351"/>
              <a:gd name="connsiteX11" fmla="*/ 531231 w 1066996"/>
              <a:gd name="connsiteY11" fmla="*/ 832691 h 985351"/>
              <a:gd name="connsiteX12" fmla="*/ 338979 w 1066996"/>
              <a:gd name="connsiteY12" fmla="*/ 840191 h 985351"/>
              <a:gd name="connsiteX13" fmla="*/ 287676 w 1066996"/>
              <a:gd name="connsiteY13" fmla="*/ 911086 h 985351"/>
              <a:gd name="connsiteX14" fmla="*/ 225096 w 1066996"/>
              <a:gd name="connsiteY14" fmla="*/ 972896 h 985351"/>
              <a:gd name="connsiteX15" fmla="*/ 67013 w 1066996"/>
              <a:gd name="connsiteY15" fmla="*/ 943685 h 985351"/>
              <a:gd name="connsiteX16" fmla="*/ 0 w 1066996"/>
              <a:gd name="connsiteY16" fmla="*/ 924899 h 985351"/>
              <a:gd name="connsiteX17" fmla="*/ 4129 w 1066996"/>
              <a:gd name="connsiteY17" fmla="*/ 219598 h 985351"/>
              <a:gd name="connsiteX18" fmla="*/ 46977 w 1066996"/>
              <a:gd name="connsiteY18" fmla="*/ 270687 h 985351"/>
              <a:gd name="connsiteX19" fmla="*/ 157049 w 1066996"/>
              <a:gd name="connsiteY19" fmla="*/ 327864 h 985351"/>
              <a:gd name="connsiteX20" fmla="*/ 412499 w 1066996"/>
              <a:gd name="connsiteY20" fmla="*/ 319424 h 985351"/>
              <a:gd name="connsiteX21" fmla="*/ 425968 w 1066996"/>
              <a:gd name="connsiteY21" fmla="*/ 234819 h 985351"/>
              <a:gd name="connsiteX22" fmla="*/ 325836 w 1066996"/>
              <a:gd name="connsiteY22" fmla="*/ 155940 h 985351"/>
              <a:gd name="connsiteX23" fmla="*/ 339513 w 1066996"/>
              <a:gd name="connsiteY23" fmla="*/ 71507 h 985351"/>
              <a:gd name="connsiteX24" fmla="*/ 455074 w 1066996"/>
              <a:gd name="connsiteY24" fmla="*/ 14539 h 985351"/>
              <a:gd name="connsiteX0" fmla="*/ 548089 w 1066996"/>
              <a:gd name="connsiteY0" fmla="*/ 2177 h 985351"/>
              <a:gd name="connsiteX1" fmla="*/ 674030 w 1066996"/>
              <a:gd name="connsiteY1" fmla="*/ 6099 h 985351"/>
              <a:gd name="connsiteX2" fmla="*/ 821375 w 1066996"/>
              <a:gd name="connsiteY2" fmla="*/ 70007 h 985351"/>
              <a:gd name="connsiteX3" fmla="*/ 798198 w 1066996"/>
              <a:gd name="connsiteY3" fmla="*/ 110470 h 985351"/>
              <a:gd name="connsiteX4" fmla="*/ 769447 w 1066996"/>
              <a:gd name="connsiteY4" fmla="*/ 157806 h 985351"/>
              <a:gd name="connsiteX5" fmla="*/ 807837 w 1066996"/>
              <a:gd name="connsiteY5" fmla="*/ 230807 h 985351"/>
              <a:gd name="connsiteX6" fmla="*/ 965973 w 1066996"/>
              <a:gd name="connsiteY6" fmla="*/ 265621 h 985351"/>
              <a:gd name="connsiteX7" fmla="*/ 1045041 w 1066996"/>
              <a:gd name="connsiteY7" fmla="*/ 207597 h 985351"/>
              <a:gd name="connsiteX8" fmla="*/ 1066996 w 1066996"/>
              <a:gd name="connsiteY8" fmla="*/ 166736 h 985351"/>
              <a:gd name="connsiteX9" fmla="*/ 1064718 w 1066996"/>
              <a:gd name="connsiteY9" fmla="*/ 903511 h 985351"/>
              <a:gd name="connsiteX10" fmla="*/ 783808 w 1066996"/>
              <a:gd name="connsiteY10" fmla="*/ 975421 h 985351"/>
              <a:gd name="connsiteX11" fmla="*/ 531231 w 1066996"/>
              <a:gd name="connsiteY11" fmla="*/ 832691 h 985351"/>
              <a:gd name="connsiteX12" fmla="*/ 338979 w 1066996"/>
              <a:gd name="connsiteY12" fmla="*/ 840191 h 985351"/>
              <a:gd name="connsiteX13" fmla="*/ 287676 w 1066996"/>
              <a:gd name="connsiteY13" fmla="*/ 911086 h 985351"/>
              <a:gd name="connsiteX14" fmla="*/ 225096 w 1066996"/>
              <a:gd name="connsiteY14" fmla="*/ 972896 h 985351"/>
              <a:gd name="connsiteX15" fmla="*/ 67013 w 1066996"/>
              <a:gd name="connsiteY15" fmla="*/ 943685 h 985351"/>
              <a:gd name="connsiteX16" fmla="*/ 0 w 1066996"/>
              <a:gd name="connsiteY16" fmla="*/ 924899 h 985351"/>
              <a:gd name="connsiteX17" fmla="*/ 4129 w 1066996"/>
              <a:gd name="connsiteY17" fmla="*/ 219598 h 985351"/>
              <a:gd name="connsiteX18" fmla="*/ 46977 w 1066996"/>
              <a:gd name="connsiteY18" fmla="*/ 270687 h 985351"/>
              <a:gd name="connsiteX19" fmla="*/ 157049 w 1066996"/>
              <a:gd name="connsiteY19" fmla="*/ 327864 h 985351"/>
              <a:gd name="connsiteX20" fmla="*/ 412499 w 1066996"/>
              <a:gd name="connsiteY20" fmla="*/ 319424 h 985351"/>
              <a:gd name="connsiteX21" fmla="*/ 425968 w 1066996"/>
              <a:gd name="connsiteY21" fmla="*/ 234819 h 985351"/>
              <a:gd name="connsiteX22" fmla="*/ 325836 w 1066996"/>
              <a:gd name="connsiteY22" fmla="*/ 155940 h 985351"/>
              <a:gd name="connsiteX23" fmla="*/ 339513 w 1066996"/>
              <a:gd name="connsiteY23" fmla="*/ 71507 h 985351"/>
              <a:gd name="connsiteX24" fmla="*/ 455074 w 1066996"/>
              <a:gd name="connsiteY24" fmla="*/ 14539 h 985351"/>
              <a:gd name="connsiteX0" fmla="*/ 548089 w 1066996"/>
              <a:gd name="connsiteY0" fmla="*/ 3469 h 986643"/>
              <a:gd name="connsiteX1" fmla="*/ 674030 w 1066996"/>
              <a:gd name="connsiteY1" fmla="*/ 7391 h 986643"/>
              <a:gd name="connsiteX2" fmla="*/ 821375 w 1066996"/>
              <a:gd name="connsiteY2" fmla="*/ 71299 h 986643"/>
              <a:gd name="connsiteX3" fmla="*/ 798198 w 1066996"/>
              <a:gd name="connsiteY3" fmla="*/ 111762 h 986643"/>
              <a:gd name="connsiteX4" fmla="*/ 769447 w 1066996"/>
              <a:gd name="connsiteY4" fmla="*/ 159098 h 986643"/>
              <a:gd name="connsiteX5" fmla="*/ 807837 w 1066996"/>
              <a:gd name="connsiteY5" fmla="*/ 232099 h 986643"/>
              <a:gd name="connsiteX6" fmla="*/ 965973 w 1066996"/>
              <a:gd name="connsiteY6" fmla="*/ 266913 h 986643"/>
              <a:gd name="connsiteX7" fmla="*/ 1045041 w 1066996"/>
              <a:gd name="connsiteY7" fmla="*/ 208889 h 986643"/>
              <a:gd name="connsiteX8" fmla="*/ 1066996 w 1066996"/>
              <a:gd name="connsiteY8" fmla="*/ 168028 h 986643"/>
              <a:gd name="connsiteX9" fmla="*/ 1064718 w 1066996"/>
              <a:gd name="connsiteY9" fmla="*/ 904803 h 986643"/>
              <a:gd name="connsiteX10" fmla="*/ 783808 w 1066996"/>
              <a:gd name="connsiteY10" fmla="*/ 976713 h 986643"/>
              <a:gd name="connsiteX11" fmla="*/ 531231 w 1066996"/>
              <a:gd name="connsiteY11" fmla="*/ 833983 h 986643"/>
              <a:gd name="connsiteX12" fmla="*/ 338979 w 1066996"/>
              <a:gd name="connsiteY12" fmla="*/ 841483 h 986643"/>
              <a:gd name="connsiteX13" fmla="*/ 287676 w 1066996"/>
              <a:gd name="connsiteY13" fmla="*/ 912378 h 986643"/>
              <a:gd name="connsiteX14" fmla="*/ 225096 w 1066996"/>
              <a:gd name="connsiteY14" fmla="*/ 974188 h 986643"/>
              <a:gd name="connsiteX15" fmla="*/ 67013 w 1066996"/>
              <a:gd name="connsiteY15" fmla="*/ 944977 h 986643"/>
              <a:gd name="connsiteX16" fmla="*/ 0 w 1066996"/>
              <a:gd name="connsiteY16" fmla="*/ 926191 h 986643"/>
              <a:gd name="connsiteX17" fmla="*/ 4129 w 1066996"/>
              <a:gd name="connsiteY17" fmla="*/ 220890 h 986643"/>
              <a:gd name="connsiteX18" fmla="*/ 46977 w 1066996"/>
              <a:gd name="connsiteY18" fmla="*/ 271979 h 986643"/>
              <a:gd name="connsiteX19" fmla="*/ 157049 w 1066996"/>
              <a:gd name="connsiteY19" fmla="*/ 329156 h 986643"/>
              <a:gd name="connsiteX20" fmla="*/ 412499 w 1066996"/>
              <a:gd name="connsiteY20" fmla="*/ 320716 h 986643"/>
              <a:gd name="connsiteX21" fmla="*/ 425968 w 1066996"/>
              <a:gd name="connsiteY21" fmla="*/ 236111 h 986643"/>
              <a:gd name="connsiteX22" fmla="*/ 325836 w 1066996"/>
              <a:gd name="connsiteY22" fmla="*/ 157232 h 986643"/>
              <a:gd name="connsiteX23" fmla="*/ 339513 w 1066996"/>
              <a:gd name="connsiteY23" fmla="*/ 72799 h 986643"/>
              <a:gd name="connsiteX24" fmla="*/ 455074 w 1066996"/>
              <a:gd name="connsiteY24" fmla="*/ 15831 h 986643"/>
              <a:gd name="connsiteX0" fmla="*/ 548089 w 1066996"/>
              <a:gd name="connsiteY0" fmla="*/ 1137 h 984311"/>
              <a:gd name="connsiteX1" fmla="*/ 713574 w 1066996"/>
              <a:gd name="connsiteY1" fmla="*/ 12634 h 984311"/>
              <a:gd name="connsiteX2" fmla="*/ 821375 w 1066996"/>
              <a:gd name="connsiteY2" fmla="*/ 68967 h 984311"/>
              <a:gd name="connsiteX3" fmla="*/ 798198 w 1066996"/>
              <a:gd name="connsiteY3" fmla="*/ 109430 h 984311"/>
              <a:gd name="connsiteX4" fmla="*/ 769447 w 1066996"/>
              <a:gd name="connsiteY4" fmla="*/ 156766 h 984311"/>
              <a:gd name="connsiteX5" fmla="*/ 807837 w 1066996"/>
              <a:gd name="connsiteY5" fmla="*/ 229767 h 984311"/>
              <a:gd name="connsiteX6" fmla="*/ 965973 w 1066996"/>
              <a:gd name="connsiteY6" fmla="*/ 264581 h 984311"/>
              <a:gd name="connsiteX7" fmla="*/ 1045041 w 1066996"/>
              <a:gd name="connsiteY7" fmla="*/ 206557 h 984311"/>
              <a:gd name="connsiteX8" fmla="*/ 1066996 w 1066996"/>
              <a:gd name="connsiteY8" fmla="*/ 165696 h 984311"/>
              <a:gd name="connsiteX9" fmla="*/ 1064718 w 1066996"/>
              <a:gd name="connsiteY9" fmla="*/ 902471 h 984311"/>
              <a:gd name="connsiteX10" fmla="*/ 783808 w 1066996"/>
              <a:gd name="connsiteY10" fmla="*/ 974381 h 984311"/>
              <a:gd name="connsiteX11" fmla="*/ 531231 w 1066996"/>
              <a:gd name="connsiteY11" fmla="*/ 831651 h 984311"/>
              <a:gd name="connsiteX12" fmla="*/ 338979 w 1066996"/>
              <a:gd name="connsiteY12" fmla="*/ 839151 h 984311"/>
              <a:gd name="connsiteX13" fmla="*/ 287676 w 1066996"/>
              <a:gd name="connsiteY13" fmla="*/ 910046 h 984311"/>
              <a:gd name="connsiteX14" fmla="*/ 225096 w 1066996"/>
              <a:gd name="connsiteY14" fmla="*/ 971856 h 984311"/>
              <a:gd name="connsiteX15" fmla="*/ 67013 w 1066996"/>
              <a:gd name="connsiteY15" fmla="*/ 942645 h 984311"/>
              <a:gd name="connsiteX16" fmla="*/ 0 w 1066996"/>
              <a:gd name="connsiteY16" fmla="*/ 923859 h 984311"/>
              <a:gd name="connsiteX17" fmla="*/ 4129 w 1066996"/>
              <a:gd name="connsiteY17" fmla="*/ 218558 h 984311"/>
              <a:gd name="connsiteX18" fmla="*/ 46977 w 1066996"/>
              <a:gd name="connsiteY18" fmla="*/ 269647 h 984311"/>
              <a:gd name="connsiteX19" fmla="*/ 157049 w 1066996"/>
              <a:gd name="connsiteY19" fmla="*/ 326824 h 984311"/>
              <a:gd name="connsiteX20" fmla="*/ 412499 w 1066996"/>
              <a:gd name="connsiteY20" fmla="*/ 318384 h 984311"/>
              <a:gd name="connsiteX21" fmla="*/ 425968 w 1066996"/>
              <a:gd name="connsiteY21" fmla="*/ 233779 h 984311"/>
              <a:gd name="connsiteX22" fmla="*/ 325836 w 1066996"/>
              <a:gd name="connsiteY22" fmla="*/ 154900 h 984311"/>
              <a:gd name="connsiteX23" fmla="*/ 339513 w 1066996"/>
              <a:gd name="connsiteY23" fmla="*/ 70467 h 984311"/>
              <a:gd name="connsiteX24" fmla="*/ 455074 w 1066996"/>
              <a:gd name="connsiteY24" fmla="*/ 13499 h 984311"/>
              <a:gd name="connsiteX0" fmla="*/ 548089 w 1066996"/>
              <a:gd name="connsiteY0" fmla="*/ 1530 h 984704"/>
              <a:gd name="connsiteX1" fmla="*/ 713574 w 1066996"/>
              <a:gd name="connsiteY1" fmla="*/ 13027 h 984704"/>
              <a:gd name="connsiteX2" fmla="*/ 821375 w 1066996"/>
              <a:gd name="connsiteY2" fmla="*/ 69360 h 984704"/>
              <a:gd name="connsiteX3" fmla="*/ 798198 w 1066996"/>
              <a:gd name="connsiteY3" fmla="*/ 109823 h 984704"/>
              <a:gd name="connsiteX4" fmla="*/ 769447 w 1066996"/>
              <a:gd name="connsiteY4" fmla="*/ 157159 h 984704"/>
              <a:gd name="connsiteX5" fmla="*/ 807837 w 1066996"/>
              <a:gd name="connsiteY5" fmla="*/ 230160 h 984704"/>
              <a:gd name="connsiteX6" fmla="*/ 965973 w 1066996"/>
              <a:gd name="connsiteY6" fmla="*/ 264974 h 984704"/>
              <a:gd name="connsiteX7" fmla="*/ 1045041 w 1066996"/>
              <a:gd name="connsiteY7" fmla="*/ 206950 h 984704"/>
              <a:gd name="connsiteX8" fmla="*/ 1066996 w 1066996"/>
              <a:gd name="connsiteY8" fmla="*/ 166089 h 984704"/>
              <a:gd name="connsiteX9" fmla="*/ 1064718 w 1066996"/>
              <a:gd name="connsiteY9" fmla="*/ 902864 h 984704"/>
              <a:gd name="connsiteX10" fmla="*/ 783808 w 1066996"/>
              <a:gd name="connsiteY10" fmla="*/ 974774 h 984704"/>
              <a:gd name="connsiteX11" fmla="*/ 531231 w 1066996"/>
              <a:gd name="connsiteY11" fmla="*/ 832044 h 984704"/>
              <a:gd name="connsiteX12" fmla="*/ 338979 w 1066996"/>
              <a:gd name="connsiteY12" fmla="*/ 839544 h 984704"/>
              <a:gd name="connsiteX13" fmla="*/ 287676 w 1066996"/>
              <a:gd name="connsiteY13" fmla="*/ 910439 h 984704"/>
              <a:gd name="connsiteX14" fmla="*/ 225096 w 1066996"/>
              <a:gd name="connsiteY14" fmla="*/ 972249 h 984704"/>
              <a:gd name="connsiteX15" fmla="*/ 67013 w 1066996"/>
              <a:gd name="connsiteY15" fmla="*/ 943038 h 984704"/>
              <a:gd name="connsiteX16" fmla="*/ 0 w 1066996"/>
              <a:gd name="connsiteY16" fmla="*/ 924252 h 984704"/>
              <a:gd name="connsiteX17" fmla="*/ 4129 w 1066996"/>
              <a:gd name="connsiteY17" fmla="*/ 218951 h 984704"/>
              <a:gd name="connsiteX18" fmla="*/ 46977 w 1066996"/>
              <a:gd name="connsiteY18" fmla="*/ 270040 h 984704"/>
              <a:gd name="connsiteX19" fmla="*/ 157049 w 1066996"/>
              <a:gd name="connsiteY19" fmla="*/ 327217 h 984704"/>
              <a:gd name="connsiteX20" fmla="*/ 412499 w 1066996"/>
              <a:gd name="connsiteY20" fmla="*/ 318777 h 984704"/>
              <a:gd name="connsiteX21" fmla="*/ 425968 w 1066996"/>
              <a:gd name="connsiteY21" fmla="*/ 234172 h 984704"/>
              <a:gd name="connsiteX22" fmla="*/ 325836 w 1066996"/>
              <a:gd name="connsiteY22" fmla="*/ 155293 h 984704"/>
              <a:gd name="connsiteX23" fmla="*/ 339513 w 1066996"/>
              <a:gd name="connsiteY23" fmla="*/ 70860 h 984704"/>
              <a:gd name="connsiteX24" fmla="*/ 455074 w 1066996"/>
              <a:gd name="connsiteY24" fmla="*/ 13892 h 984704"/>
              <a:gd name="connsiteX0" fmla="*/ 540732 w 1066996"/>
              <a:gd name="connsiteY0" fmla="*/ 1000 h 985437"/>
              <a:gd name="connsiteX1" fmla="*/ 713574 w 1066996"/>
              <a:gd name="connsiteY1" fmla="*/ 13760 h 985437"/>
              <a:gd name="connsiteX2" fmla="*/ 821375 w 1066996"/>
              <a:gd name="connsiteY2" fmla="*/ 70093 h 985437"/>
              <a:gd name="connsiteX3" fmla="*/ 798198 w 1066996"/>
              <a:gd name="connsiteY3" fmla="*/ 110556 h 985437"/>
              <a:gd name="connsiteX4" fmla="*/ 769447 w 1066996"/>
              <a:gd name="connsiteY4" fmla="*/ 157892 h 985437"/>
              <a:gd name="connsiteX5" fmla="*/ 807837 w 1066996"/>
              <a:gd name="connsiteY5" fmla="*/ 230893 h 985437"/>
              <a:gd name="connsiteX6" fmla="*/ 965973 w 1066996"/>
              <a:gd name="connsiteY6" fmla="*/ 265707 h 985437"/>
              <a:gd name="connsiteX7" fmla="*/ 1045041 w 1066996"/>
              <a:gd name="connsiteY7" fmla="*/ 207683 h 985437"/>
              <a:gd name="connsiteX8" fmla="*/ 1066996 w 1066996"/>
              <a:gd name="connsiteY8" fmla="*/ 166822 h 985437"/>
              <a:gd name="connsiteX9" fmla="*/ 1064718 w 1066996"/>
              <a:gd name="connsiteY9" fmla="*/ 903597 h 985437"/>
              <a:gd name="connsiteX10" fmla="*/ 783808 w 1066996"/>
              <a:gd name="connsiteY10" fmla="*/ 975507 h 985437"/>
              <a:gd name="connsiteX11" fmla="*/ 531231 w 1066996"/>
              <a:gd name="connsiteY11" fmla="*/ 832777 h 985437"/>
              <a:gd name="connsiteX12" fmla="*/ 338979 w 1066996"/>
              <a:gd name="connsiteY12" fmla="*/ 840277 h 985437"/>
              <a:gd name="connsiteX13" fmla="*/ 287676 w 1066996"/>
              <a:gd name="connsiteY13" fmla="*/ 911172 h 985437"/>
              <a:gd name="connsiteX14" fmla="*/ 225096 w 1066996"/>
              <a:gd name="connsiteY14" fmla="*/ 972982 h 985437"/>
              <a:gd name="connsiteX15" fmla="*/ 67013 w 1066996"/>
              <a:gd name="connsiteY15" fmla="*/ 943771 h 985437"/>
              <a:gd name="connsiteX16" fmla="*/ 0 w 1066996"/>
              <a:gd name="connsiteY16" fmla="*/ 924985 h 985437"/>
              <a:gd name="connsiteX17" fmla="*/ 4129 w 1066996"/>
              <a:gd name="connsiteY17" fmla="*/ 219684 h 985437"/>
              <a:gd name="connsiteX18" fmla="*/ 46977 w 1066996"/>
              <a:gd name="connsiteY18" fmla="*/ 270773 h 985437"/>
              <a:gd name="connsiteX19" fmla="*/ 157049 w 1066996"/>
              <a:gd name="connsiteY19" fmla="*/ 327950 h 985437"/>
              <a:gd name="connsiteX20" fmla="*/ 412499 w 1066996"/>
              <a:gd name="connsiteY20" fmla="*/ 319510 h 985437"/>
              <a:gd name="connsiteX21" fmla="*/ 425968 w 1066996"/>
              <a:gd name="connsiteY21" fmla="*/ 234905 h 985437"/>
              <a:gd name="connsiteX22" fmla="*/ 325836 w 1066996"/>
              <a:gd name="connsiteY22" fmla="*/ 156026 h 985437"/>
              <a:gd name="connsiteX23" fmla="*/ 339513 w 1066996"/>
              <a:gd name="connsiteY23" fmla="*/ 71593 h 985437"/>
              <a:gd name="connsiteX24" fmla="*/ 455074 w 1066996"/>
              <a:gd name="connsiteY24" fmla="*/ 14625 h 985437"/>
              <a:gd name="connsiteX0" fmla="*/ 540732 w 1066996"/>
              <a:gd name="connsiteY0" fmla="*/ 1000 h 985437"/>
              <a:gd name="connsiteX1" fmla="*/ 713574 w 1066996"/>
              <a:gd name="connsiteY1" fmla="*/ 13760 h 985437"/>
              <a:gd name="connsiteX2" fmla="*/ 821375 w 1066996"/>
              <a:gd name="connsiteY2" fmla="*/ 70093 h 985437"/>
              <a:gd name="connsiteX3" fmla="*/ 798198 w 1066996"/>
              <a:gd name="connsiteY3" fmla="*/ 110556 h 985437"/>
              <a:gd name="connsiteX4" fmla="*/ 769447 w 1066996"/>
              <a:gd name="connsiteY4" fmla="*/ 157892 h 985437"/>
              <a:gd name="connsiteX5" fmla="*/ 807837 w 1066996"/>
              <a:gd name="connsiteY5" fmla="*/ 230893 h 985437"/>
              <a:gd name="connsiteX6" fmla="*/ 965973 w 1066996"/>
              <a:gd name="connsiteY6" fmla="*/ 265707 h 985437"/>
              <a:gd name="connsiteX7" fmla="*/ 1045041 w 1066996"/>
              <a:gd name="connsiteY7" fmla="*/ 207683 h 985437"/>
              <a:gd name="connsiteX8" fmla="*/ 1066996 w 1066996"/>
              <a:gd name="connsiteY8" fmla="*/ 166822 h 985437"/>
              <a:gd name="connsiteX9" fmla="*/ 1064718 w 1066996"/>
              <a:gd name="connsiteY9" fmla="*/ 903597 h 985437"/>
              <a:gd name="connsiteX10" fmla="*/ 783808 w 1066996"/>
              <a:gd name="connsiteY10" fmla="*/ 975507 h 985437"/>
              <a:gd name="connsiteX11" fmla="*/ 531231 w 1066996"/>
              <a:gd name="connsiteY11" fmla="*/ 832777 h 985437"/>
              <a:gd name="connsiteX12" fmla="*/ 338979 w 1066996"/>
              <a:gd name="connsiteY12" fmla="*/ 840277 h 985437"/>
              <a:gd name="connsiteX13" fmla="*/ 287676 w 1066996"/>
              <a:gd name="connsiteY13" fmla="*/ 911172 h 985437"/>
              <a:gd name="connsiteX14" fmla="*/ 225096 w 1066996"/>
              <a:gd name="connsiteY14" fmla="*/ 972982 h 985437"/>
              <a:gd name="connsiteX15" fmla="*/ 67013 w 1066996"/>
              <a:gd name="connsiteY15" fmla="*/ 943771 h 985437"/>
              <a:gd name="connsiteX16" fmla="*/ 0 w 1066996"/>
              <a:gd name="connsiteY16" fmla="*/ 924985 h 985437"/>
              <a:gd name="connsiteX17" fmla="*/ 4129 w 1066996"/>
              <a:gd name="connsiteY17" fmla="*/ 219684 h 985437"/>
              <a:gd name="connsiteX18" fmla="*/ 46977 w 1066996"/>
              <a:gd name="connsiteY18" fmla="*/ 270773 h 985437"/>
              <a:gd name="connsiteX19" fmla="*/ 157049 w 1066996"/>
              <a:gd name="connsiteY19" fmla="*/ 327950 h 985437"/>
              <a:gd name="connsiteX20" fmla="*/ 412499 w 1066996"/>
              <a:gd name="connsiteY20" fmla="*/ 319510 h 985437"/>
              <a:gd name="connsiteX21" fmla="*/ 425968 w 1066996"/>
              <a:gd name="connsiteY21" fmla="*/ 234905 h 985437"/>
              <a:gd name="connsiteX22" fmla="*/ 325836 w 1066996"/>
              <a:gd name="connsiteY22" fmla="*/ 156026 h 985437"/>
              <a:gd name="connsiteX23" fmla="*/ 339513 w 1066996"/>
              <a:gd name="connsiteY23" fmla="*/ 71593 h 985437"/>
              <a:gd name="connsiteX24" fmla="*/ 455993 w 1066996"/>
              <a:gd name="connsiteY24" fmla="*/ 33561 h 985437"/>
              <a:gd name="connsiteX0" fmla="*/ 540732 w 1066996"/>
              <a:gd name="connsiteY0" fmla="*/ 1000 h 985437"/>
              <a:gd name="connsiteX1" fmla="*/ 713574 w 1066996"/>
              <a:gd name="connsiteY1" fmla="*/ 13760 h 985437"/>
              <a:gd name="connsiteX2" fmla="*/ 821375 w 1066996"/>
              <a:gd name="connsiteY2" fmla="*/ 70093 h 985437"/>
              <a:gd name="connsiteX3" fmla="*/ 798198 w 1066996"/>
              <a:gd name="connsiteY3" fmla="*/ 110556 h 985437"/>
              <a:gd name="connsiteX4" fmla="*/ 769447 w 1066996"/>
              <a:gd name="connsiteY4" fmla="*/ 157892 h 985437"/>
              <a:gd name="connsiteX5" fmla="*/ 807837 w 1066996"/>
              <a:gd name="connsiteY5" fmla="*/ 230893 h 985437"/>
              <a:gd name="connsiteX6" fmla="*/ 965973 w 1066996"/>
              <a:gd name="connsiteY6" fmla="*/ 265707 h 985437"/>
              <a:gd name="connsiteX7" fmla="*/ 1045041 w 1066996"/>
              <a:gd name="connsiteY7" fmla="*/ 207683 h 985437"/>
              <a:gd name="connsiteX8" fmla="*/ 1066996 w 1066996"/>
              <a:gd name="connsiteY8" fmla="*/ 166822 h 985437"/>
              <a:gd name="connsiteX9" fmla="*/ 1064718 w 1066996"/>
              <a:gd name="connsiteY9" fmla="*/ 903597 h 985437"/>
              <a:gd name="connsiteX10" fmla="*/ 783808 w 1066996"/>
              <a:gd name="connsiteY10" fmla="*/ 975507 h 985437"/>
              <a:gd name="connsiteX11" fmla="*/ 531231 w 1066996"/>
              <a:gd name="connsiteY11" fmla="*/ 832777 h 985437"/>
              <a:gd name="connsiteX12" fmla="*/ 338979 w 1066996"/>
              <a:gd name="connsiteY12" fmla="*/ 840277 h 985437"/>
              <a:gd name="connsiteX13" fmla="*/ 287676 w 1066996"/>
              <a:gd name="connsiteY13" fmla="*/ 911172 h 985437"/>
              <a:gd name="connsiteX14" fmla="*/ 225096 w 1066996"/>
              <a:gd name="connsiteY14" fmla="*/ 972982 h 985437"/>
              <a:gd name="connsiteX15" fmla="*/ 67013 w 1066996"/>
              <a:gd name="connsiteY15" fmla="*/ 943771 h 985437"/>
              <a:gd name="connsiteX16" fmla="*/ 0 w 1066996"/>
              <a:gd name="connsiteY16" fmla="*/ 924985 h 985437"/>
              <a:gd name="connsiteX17" fmla="*/ 4129 w 1066996"/>
              <a:gd name="connsiteY17" fmla="*/ 219684 h 985437"/>
              <a:gd name="connsiteX18" fmla="*/ 46977 w 1066996"/>
              <a:gd name="connsiteY18" fmla="*/ 270773 h 985437"/>
              <a:gd name="connsiteX19" fmla="*/ 157049 w 1066996"/>
              <a:gd name="connsiteY19" fmla="*/ 327950 h 985437"/>
              <a:gd name="connsiteX20" fmla="*/ 412499 w 1066996"/>
              <a:gd name="connsiteY20" fmla="*/ 319510 h 985437"/>
              <a:gd name="connsiteX21" fmla="*/ 425968 w 1066996"/>
              <a:gd name="connsiteY21" fmla="*/ 234905 h 985437"/>
              <a:gd name="connsiteX22" fmla="*/ 325836 w 1066996"/>
              <a:gd name="connsiteY22" fmla="*/ 156026 h 985437"/>
              <a:gd name="connsiteX23" fmla="*/ 339513 w 1066996"/>
              <a:gd name="connsiteY23" fmla="*/ 71593 h 985437"/>
              <a:gd name="connsiteX24" fmla="*/ 455993 w 1066996"/>
              <a:gd name="connsiteY24" fmla="*/ 33561 h 985437"/>
              <a:gd name="connsiteX25" fmla="*/ 0 w 1066996"/>
              <a:gd name="connsiteY25" fmla="*/ 0 h 985437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55993 w 1066996"/>
              <a:gd name="connsiteY24" fmla="*/ 33562 h 985438"/>
              <a:gd name="connsiteX25" fmla="*/ 0 w 1066996"/>
              <a:gd name="connsiteY25" fmla="*/ 1 h 985438"/>
              <a:gd name="connsiteX26" fmla="*/ 475599 w 1066996"/>
              <a:gd name="connsiteY26" fmla="*/ 15811 h 985438"/>
              <a:gd name="connsiteX27" fmla="*/ 540732 w 1066996"/>
              <a:gd name="connsiteY27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55993 w 1066996"/>
              <a:gd name="connsiteY24" fmla="*/ 33562 h 985438"/>
              <a:gd name="connsiteX25" fmla="*/ 475599 w 1066996"/>
              <a:gd name="connsiteY25" fmla="*/ 15811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475599 w 1066996"/>
              <a:gd name="connsiteY25" fmla="*/ 15811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475599 w 1066996"/>
              <a:gd name="connsiteY25" fmla="*/ 15811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477438 w 1066996"/>
              <a:gd name="connsiteY25" fmla="*/ 12023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477438 w 1066996"/>
              <a:gd name="connsiteY25" fmla="*/ 12023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477438 w 1066996"/>
              <a:gd name="connsiteY25" fmla="*/ 12023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473759 w 1066996"/>
              <a:gd name="connsiteY25" fmla="*/ 10761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540732 w 1066996"/>
              <a:gd name="connsiteY25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540732 w 1066996"/>
              <a:gd name="connsiteY25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540732 w 1066996"/>
              <a:gd name="connsiteY25" fmla="*/ 1001 h 985438"/>
              <a:gd name="connsiteX0" fmla="*/ 540732 w 1066996"/>
              <a:gd name="connsiteY0" fmla="*/ 1324 h 985761"/>
              <a:gd name="connsiteX1" fmla="*/ 713574 w 1066996"/>
              <a:gd name="connsiteY1" fmla="*/ 14084 h 985761"/>
              <a:gd name="connsiteX2" fmla="*/ 821375 w 1066996"/>
              <a:gd name="connsiteY2" fmla="*/ 70417 h 985761"/>
              <a:gd name="connsiteX3" fmla="*/ 798198 w 1066996"/>
              <a:gd name="connsiteY3" fmla="*/ 110880 h 985761"/>
              <a:gd name="connsiteX4" fmla="*/ 769447 w 1066996"/>
              <a:gd name="connsiteY4" fmla="*/ 158216 h 985761"/>
              <a:gd name="connsiteX5" fmla="*/ 807837 w 1066996"/>
              <a:gd name="connsiteY5" fmla="*/ 231217 h 985761"/>
              <a:gd name="connsiteX6" fmla="*/ 965973 w 1066996"/>
              <a:gd name="connsiteY6" fmla="*/ 266031 h 985761"/>
              <a:gd name="connsiteX7" fmla="*/ 1045041 w 1066996"/>
              <a:gd name="connsiteY7" fmla="*/ 208007 h 985761"/>
              <a:gd name="connsiteX8" fmla="*/ 1066996 w 1066996"/>
              <a:gd name="connsiteY8" fmla="*/ 167146 h 985761"/>
              <a:gd name="connsiteX9" fmla="*/ 1064718 w 1066996"/>
              <a:gd name="connsiteY9" fmla="*/ 903921 h 985761"/>
              <a:gd name="connsiteX10" fmla="*/ 783808 w 1066996"/>
              <a:gd name="connsiteY10" fmla="*/ 975831 h 985761"/>
              <a:gd name="connsiteX11" fmla="*/ 531231 w 1066996"/>
              <a:gd name="connsiteY11" fmla="*/ 833101 h 985761"/>
              <a:gd name="connsiteX12" fmla="*/ 338979 w 1066996"/>
              <a:gd name="connsiteY12" fmla="*/ 840601 h 985761"/>
              <a:gd name="connsiteX13" fmla="*/ 287676 w 1066996"/>
              <a:gd name="connsiteY13" fmla="*/ 911496 h 985761"/>
              <a:gd name="connsiteX14" fmla="*/ 225096 w 1066996"/>
              <a:gd name="connsiteY14" fmla="*/ 973306 h 985761"/>
              <a:gd name="connsiteX15" fmla="*/ 67013 w 1066996"/>
              <a:gd name="connsiteY15" fmla="*/ 944095 h 985761"/>
              <a:gd name="connsiteX16" fmla="*/ 0 w 1066996"/>
              <a:gd name="connsiteY16" fmla="*/ 925309 h 985761"/>
              <a:gd name="connsiteX17" fmla="*/ 4129 w 1066996"/>
              <a:gd name="connsiteY17" fmla="*/ 220008 h 985761"/>
              <a:gd name="connsiteX18" fmla="*/ 46977 w 1066996"/>
              <a:gd name="connsiteY18" fmla="*/ 271097 h 985761"/>
              <a:gd name="connsiteX19" fmla="*/ 157049 w 1066996"/>
              <a:gd name="connsiteY19" fmla="*/ 328274 h 985761"/>
              <a:gd name="connsiteX20" fmla="*/ 412499 w 1066996"/>
              <a:gd name="connsiteY20" fmla="*/ 319834 h 985761"/>
              <a:gd name="connsiteX21" fmla="*/ 425968 w 1066996"/>
              <a:gd name="connsiteY21" fmla="*/ 235229 h 985761"/>
              <a:gd name="connsiteX22" fmla="*/ 325836 w 1066996"/>
              <a:gd name="connsiteY22" fmla="*/ 156350 h 985761"/>
              <a:gd name="connsiteX23" fmla="*/ 339513 w 1066996"/>
              <a:gd name="connsiteY23" fmla="*/ 71917 h 985761"/>
              <a:gd name="connsiteX24" fmla="*/ 424726 w 1066996"/>
              <a:gd name="connsiteY24" fmla="*/ 22524 h 985761"/>
              <a:gd name="connsiteX25" fmla="*/ 540732 w 1066996"/>
              <a:gd name="connsiteY25" fmla="*/ 1324 h 985761"/>
              <a:gd name="connsiteX0" fmla="*/ 540732 w 1066996"/>
              <a:gd name="connsiteY0" fmla="*/ 1046 h 985483"/>
              <a:gd name="connsiteX1" fmla="*/ 713574 w 1066996"/>
              <a:gd name="connsiteY1" fmla="*/ 13806 h 985483"/>
              <a:gd name="connsiteX2" fmla="*/ 818616 w 1066996"/>
              <a:gd name="connsiteY2" fmla="*/ 72664 h 985483"/>
              <a:gd name="connsiteX3" fmla="*/ 798198 w 1066996"/>
              <a:gd name="connsiteY3" fmla="*/ 110602 h 985483"/>
              <a:gd name="connsiteX4" fmla="*/ 769447 w 1066996"/>
              <a:gd name="connsiteY4" fmla="*/ 157938 h 985483"/>
              <a:gd name="connsiteX5" fmla="*/ 807837 w 1066996"/>
              <a:gd name="connsiteY5" fmla="*/ 230939 h 985483"/>
              <a:gd name="connsiteX6" fmla="*/ 965973 w 1066996"/>
              <a:gd name="connsiteY6" fmla="*/ 265753 h 985483"/>
              <a:gd name="connsiteX7" fmla="*/ 1045041 w 1066996"/>
              <a:gd name="connsiteY7" fmla="*/ 207729 h 985483"/>
              <a:gd name="connsiteX8" fmla="*/ 1066996 w 1066996"/>
              <a:gd name="connsiteY8" fmla="*/ 166868 h 985483"/>
              <a:gd name="connsiteX9" fmla="*/ 1064718 w 1066996"/>
              <a:gd name="connsiteY9" fmla="*/ 903643 h 985483"/>
              <a:gd name="connsiteX10" fmla="*/ 783808 w 1066996"/>
              <a:gd name="connsiteY10" fmla="*/ 975553 h 985483"/>
              <a:gd name="connsiteX11" fmla="*/ 531231 w 1066996"/>
              <a:gd name="connsiteY11" fmla="*/ 832823 h 985483"/>
              <a:gd name="connsiteX12" fmla="*/ 338979 w 1066996"/>
              <a:gd name="connsiteY12" fmla="*/ 840323 h 985483"/>
              <a:gd name="connsiteX13" fmla="*/ 287676 w 1066996"/>
              <a:gd name="connsiteY13" fmla="*/ 911218 h 985483"/>
              <a:gd name="connsiteX14" fmla="*/ 225096 w 1066996"/>
              <a:gd name="connsiteY14" fmla="*/ 973028 h 985483"/>
              <a:gd name="connsiteX15" fmla="*/ 67013 w 1066996"/>
              <a:gd name="connsiteY15" fmla="*/ 943817 h 985483"/>
              <a:gd name="connsiteX16" fmla="*/ 0 w 1066996"/>
              <a:gd name="connsiteY16" fmla="*/ 925031 h 985483"/>
              <a:gd name="connsiteX17" fmla="*/ 4129 w 1066996"/>
              <a:gd name="connsiteY17" fmla="*/ 219730 h 985483"/>
              <a:gd name="connsiteX18" fmla="*/ 46977 w 1066996"/>
              <a:gd name="connsiteY18" fmla="*/ 270819 h 985483"/>
              <a:gd name="connsiteX19" fmla="*/ 157049 w 1066996"/>
              <a:gd name="connsiteY19" fmla="*/ 327996 h 985483"/>
              <a:gd name="connsiteX20" fmla="*/ 412499 w 1066996"/>
              <a:gd name="connsiteY20" fmla="*/ 319556 h 985483"/>
              <a:gd name="connsiteX21" fmla="*/ 425968 w 1066996"/>
              <a:gd name="connsiteY21" fmla="*/ 234951 h 985483"/>
              <a:gd name="connsiteX22" fmla="*/ 325836 w 1066996"/>
              <a:gd name="connsiteY22" fmla="*/ 156072 h 985483"/>
              <a:gd name="connsiteX23" fmla="*/ 339513 w 1066996"/>
              <a:gd name="connsiteY23" fmla="*/ 71639 h 985483"/>
              <a:gd name="connsiteX24" fmla="*/ 424726 w 1066996"/>
              <a:gd name="connsiteY24" fmla="*/ 22246 h 985483"/>
              <a:gd name="connsiteX25" fmla="*/ 540732 w 1066996"/>
              <a:gd name="connsiteY25" fmla="*/ 1046 h 985483"/>
              <a:gd name="connsiteX0" fmla="*/ 540732 w 1066996"/>
              <a:gd name="connsiteY0" fmla="*/ 1046 h 985483"/>
              <a:gd name="connsiteX1" fmla="*/ 713574 w 1066996"/>
              <a:gd name="connsiteY1" fmla="*/ 13806 h 985483"/>
              <a:gd name="connsiteX2" fmla="*/ 818616 w 1066996"/>
              <a:gd name="connsiteY2" fmla="*/ 72664 h 985483"/>
              <a:gd name="connsiteX3" fmla="*/ 820269 w 1066996"/>
              <a:gd name="connsiteY3" fmla="*/ 92928 h 985483"/>
              <a:gd name="connsiteX4" fmla="*/ 769447 w 1066996"/>
              <a:gd name="connsiteY4" fmla="*/ 157938 h 985483"/>
              <a:gd name="connsiteX5" fmla="*/ 807837 w 1066996"/>
              <a:gd name="connsiteY5" fmla="*/ 230939 h 985483"/>
              <a:gd name="connsiteX6" fmla="*/ 965973 w 1066996"/>
              <a:gd name="connsiteY6" fmla="*/ 265753 h 985483"/>
              <a:gd name="connsiteX7" fmla="*/ 1045041 w 1066996"/>
              <a:gd name="connsiteY7" fmla="*/ 207729 h 985483"/>
              <a:gd name="connsiteX8" fmla="*/ 1066996 w 1066996"/>
              <a:gd name="connsiteY8" fmla="*/ 166868 h 985483"/>
              <a:gd name="connsiteX9" fmla="*/ 1064718 w 1066996"/>
              <a:gd name="connsiteY9" fmla="*/ 903643 h 985483"/>
              <a:gd name="connsiteX10" fmla="*/ 783808 w 1066996"/>
              <a:gd name="connsiteY10" fmla="*/ 975553 h 985483"/>
              <a:gd name="connsiteX11" fmla="*/ 531231 w 1066996"/>
              <a:gd name="connsiteY11" fmla="*/ 832823 h 985483"/>
              <a:gd name="connsiteX12" fmla="*/ 338979 w 1066996"/>
              <a:gd name="connsiteY12" fmla="*/ 840323 h 985483"/>
              <a:gd name="connsiteX13" fmla="*/ 287676 w 1066996"/>
              <a:gd name="connsiteY13" fmla="*/ 911218 h 985483"/>
              <a:gd name="connsiteX14" fmla="*/ 225096 w 1066996"/>
              <a:gd name="connsiteY14" fmla="*/ 973028 h 985483"/>
              <a:gd name="connsiteX15" fmla="*/ 67013 w 1066996"/>
              <a:gd name="connsiteY15" fmla="*/ 943817 h 985483"/>
              <a:gd name="connsiteX16" fmla="*/ 0 w 1066996"/>
              <a:gd name="connsiteY16" fmla="*/ 925031 h 985483"/>
              <a:gd name="connsiteX17" fmla="*/ 4129 w 1066996"/>
              <a:gd name="connsiteY17" fmla="*/ 219730 h 985483"/>
              <a:gd name="connsiteX18" fmla="*/ 46977 w 1066996"/>
              <a:gd name="connsiteY18" fmla="*/ 270819 h 985483"/>
              <a:gd name="connsiteX19" fmla="*/ 157049 w 1066996"/>
              <a:gd name="connsiteY19" fmla="*/ 327996 h 985483"/>
              <a:gd name="connsiteX20" fmla="*/ 412499 w 1066996"/>
              <a:gd name="connsiteY20" fmla="*/ 319556 h 985483"/>
              <a:gd name="connsiteX21" fmla="*/ 425968 w 1066996"/>
              <a:gd name="connsiteY21" fmla="*/ 234951 h 985483"/>
              <a:gd name="connsiteX22" fmla="*/ 325836 w 1066996"/>
              <a:gd name="connsiteY22" fmla="*/ 156072 h 985483"/>
              <a:gd name="connsiteX23" fmla="*/ 339513 w 1066996"/>
              <a:gd name="connsiteY23" fmla="*/ 71639 h 985483"/>
              <a:gd name="connsiteX24" fmla="*/ 424726 w 1066996"/>
              <a:gd name="connsiteY24" fmla="*/ 22246 h 985483"/>
              <a:gd name="connsiteX25" fmla="*/ 540732 w 1066996"/>
              <a:gd name="connsiteY25" fmla="*/ 1046 h 985483"/>
              <a:gd name="connsiteX0" fmla="*/ 540732 w 1066996"/>
              <a:gd name="connsiteY0" fmla="*/ 1046 h 985483"/>
              <a:gd name="connsiteX1" fmla="*/ 713574 w 1066996"/>
              <a:gd name="connsiteY1" fmla="*/ 13806 h 985483"/>
              <a:gd name="connsiteX2" fmla="*/ 818616 w 1066996"/>
              <a:gd name="connsiteY2" fmla="*/ 72664 h 985483"/>
              <a:gd name="connsiteX3" fmla="*/ 820269 w 1066996"/>
              <a:gd name="connsiteY3" fmla="*/ 92928 h 985483"/>
              <a:gd name="connsiteX4" fmla="*/ 769447 w 1066996"/>
              <a:gd name="connsiteY4" fmla="*/ 157938 h 985483"/>
              <a:gd name="connsiteX5" fmla="*/ 807837 w 1066996"/>
              <a:gd name="connsiteY5" fmla="*/ 230939 h 985483"/>
              <a:gd name="connsiteX6" fmla="*/ 965973 w 1066996"/>
              <a:gd name="connsiteY6" fmla="*/ 265753 h 985483"/>
              <a:gd name="connsiteX7" fmla="*/ 1045041 w 1066996"/>
              <a:gd name="connsiteY7" fmla="*/ 207729 h 985483"/>
              <a:gd name="connsiteX8" fmla="*/ 1066996 w 1066996"/>
              <a:gd name="connsiteY8" fmla="*/ 166868 h 985483"/>
              <a:gd name="connsiteX9" fmla="*/ 1064718 w 1066996"/>
              <a:gd name="connsiteY9" fmla="*/ 903643 h 985483"/>
              <a:gd name="connsiteX10" fmla="*/ 783808 w 1066996"/>
              <a:gd name="connsiteY10" fmla="*/ 975553 h 985483"/>
              <a:gd name="connsiteX11" fmla="*/ 531231 w 1066996"/>
              <a:gd name="connsiteY11" fmla="*/ 832823 h 985483"/>
              <a:gd name="connsiteX12" fmla="*/ 338979 w 1066996"/>
              <a:gd name="connsiteY12" fmla="*/ 840323 h 985483"/>
              <a:gd name="connsiteX13" fmla="*/ 287676 w 1066996"/>
              <a:gd name="connsiteY13" fmla="*/ 911218 h 985483"/>
              <a:gd name="connsiteX14" fmla="*/ 225096 w 1066996"/>
              <a:gd name="connsiteY14" fmla="*/ 973028 h 985483"/>
              <a:gd name="connsiteX15" fmla="*/ 67013 w 1066996"/>
              <a:gd name="connsiteY15" fmla="*/ 943817 h 985483"/>
              <a:gd name="connsiteX16" fmla="*/ 0 w 1066996"/>
              <a:gd name="connsiteY16" fmla="*/ 925031 h 985483"/>
              <a:gd name="connsiteX17" fmla="*/ 4129 w 1066996"/>
              <a:gd name="connsiteY17" fmla="*/ 219730 h 985483"/>
              <a:gd name="connsiteX18" fmla="*/ 46977 w 1066996"/>
              <a:gd name="connsiteY18" fmla="*/ 270819 h 985483"/>
              <a:gd name="connsiteX19" fmla="*/ 157049 w 1066996"/>
              <a:gd name="connsiteY19" fmla="*/ 327996 h 985483"/>
              <a:gd name="connsiteX20" fmla="*/ 412499 w 1066996"/>
              <a:gd name="connsiteY20" fmla="*/ 319556 h 985483"/>
              <a:gd name="connsiteX21" fmla="*/ 425968 w 1066996"/>
              <a:gd name="connsiteY21" fmla="*/ 234951 h 985483"/>
              <a:gd name="connsiteX22" fmla="*/ 325836 w 1066996"/>
              <a:gd name="connsiteY22" fmla="*/ 156072 h 985483"/>
              <a:gd name="connsiteX23" fmla="*/ 339513 w 1066996"/>
              <a:gd name="connsiteY23" fmla="*/ 71639 h 985483"/>
              <a:gd name="connsiteX24" fmla="*/ 424726 w 1066996"/>
              <a:gd name="connsiteY24" fmla="*/ 22246 h 985483"/>
              <a:gd name="connsiteX25" fmla="*/ 540732 w 1066996"/>
              <a:gd name="connsiteY25" fmla="*/ 1046 h 985483"/>
              <a:gd name="connsiteX0" fmla="*/ 540732 w 1066996"/>
              <a:gd name="connsiteY0" fmla="*/ 1046 h 985483"/>
              <a:gd name="connsiteX1" fmla="*/ 713574 w 1066996"/>
              <a:gd name="connsiteY1" fmla="*/ 13806 h 985483"/>
              <a:gd name="connsiteX2" fmla="*/ 818616 w 1066996"/>
              <a:gd name="connsiteY2" fmla="*/ 72664 h 985483"/>
              <a:gd name="connsiteX3" fmla="*/ 820269 w 1066996"/>
              <a:gd name="connsiteY3" fmla="*/ 92928 h 985483"/>
              <a:gd name="connsiteX4" fmla="*/ 769447 w 1066996"/>
              <a:gd name="connsiteY4" fmla="*/ 157938 h 985483"/>
              <a:gd name="connsiteX5" fmla="*/ 807837 w 1066996"/>
              <a:gd name="connsiteY5" fmla="*/ 230939 h 985483"/>
              <a:gd name="connsiteX6" fmla="*/ 965973 w 1066996"/>
              <a:gd name="connsiteY6" fmla="*/ 265753 h 985483"/>
              <a:gd name="connsiteX7" fmla="*/ 1045041 w 1066996"/>
              <a:gd name="connsiteY7" fmla="*/ 207729 h 985483"/>
              <a:gd name="connsiteX8" fmla="*/ 1066996 w 1066996"/>
              <a:gd name="connsiteY8" fmla="*/ 166868 h 985483"/>
              <a:gd name="connsiteX9" fmla="*/ 1064718 w 1066996"/>
              <a:gd name="connsiteY9" fmla="*/ 903643 h 985483"/>
              <a:gd name="connsiteX10" fmla="*/ 783808 w 1066996"/>
              <a:gd name="connsiteY10" fmla="*/ 975553 h 985483"/>
              <a:gd name="connsiteX11" fmla="*/ 531231 w 1066996"/>
              <a:gd name="connsiteY11" fmla="*/ 832823 h 985483"/>
              <a:gd name="connsiteX12" fmla="*/ 338979 w 1066996"/>
              <a:gd name="connsiteY12" fmla="*/ 840323 h 985483"/>
              <a:gd name="connsiteX13" fmla="*/ 287676 w 1066996"/>
              <a:gd name="connsiteY13" fmla="*/ 911218 h 985483"/>
              <a:gd name="connsiteX14" fmla="*/ 225096 w 1066996"/>
              <a:gd name="connsiteY14" fmla="*/ 973028 h 985483"/>
              <a:gd name="connsiteX15" fmla="*/ 67013 w 1066996"/>
              <a:gd name="connsiteY15" fmla="*/ 943817 h 985483"/>
              <a:gd name="connsiteX16" fmla="*/ 0 w 1066996"/>
              <a:gd name="connsiteY16" fmla="*/ 925031 h 985483"/>
              <a:gd name="connsiteX17" fmla="*/ 6888 w 1066996"/>
              <a:gd name="connsiteY17" fmla="*/ 224780 h 985483"/>
              <a:gd name="connsiteX18" fmla="*/ 46977 w 1066996"/>
              <a:gd name="connsiteY18" fmla="*/ 270819 h 985483"/>
              <a:gd name="connsiteX19" fmla="*/ 157049 w 1066996"/>
              <a:gd name="connsiteY19" fmla="*/ 327996 h 985483"/>
              <a:gd name="connsiteX20" fmla="*/ 412499 w 1066996"/>
              <a:gd name="connsiteY20" fmla="*/ 319556 h 985483"/>
              <a:gd name="connsiteX21" fmla="*/ 425968 w 1066996"/>
              <a:gd name="connsiteY21" fmla="*/ 234951 h 985483"/>
              <a:gd name="connsiteX22" fmla="*/ 325836 w 1066996"/>
              <a:gd name="connsiteY22" fmla="*/ 156072 h 985483"/>
              <a:gd name="connsiteX23" fmla="*/ 339513 w 1066996"/>
              <a:gd name="connsiteY23" fmla="*/ 71639 h 985483"/>
              <a:gd name="connsiteX24" fmla="*/ 424726 w 1066996"/>
              <a:gd name="connsiteY24" fmla="*/ 22246 h 985483"/>
              <a:gd name="connsiteX25" fmla="*/ 540732 w 1066996"/>
              <a:gd name="connsiteY25" fmla="*/ 1046 h 985483"/>
              <a:gd name="connsiteX0" fmla="*/ 540732 w 1066996"/>
              <a:gd name="connsiteY0" fmla="*/ 1046 h 985483"/>
              <a:gd name="connsiteX1" fmla="*/ 713574 w 1066996"/>
              <a:gd name="connsiteY1" fmla="*/ 13806 h 985483"/>
              <a:gd name="connsiteX2" fmla="*/ 818616 w 1066996"/>
              <a:gd name="connsiteY2" fmla="*/ 72664 h 985483"/>
              <a:gd name="connsiteX3" fmla="*/ 820269 w 1066996"/>
              <a:gd name="connsiteY3" fmla="*/ 92928 h 985483"/>
              <a:gd name="connsiteX4" fmla="*/ 769447 w 1066996"/>
              <a:gd name="connsiteY4" fmla="*/ 157938 h 985483"/>
              <a:gd name="connsiteX5" fmla="*/ 807837 w 1066996"/>
              <a:gd name="connsiteY5" fmla="*/ 230939 h 985483"/>
              <a:gd name="connsiteX6" fmla="*/ 965973 w 1066996"/>
              <a:gd name="connsiteY6" fmla="*/ 265753 h 985483"/>
              <a:gd name="connsiteX7" fmla="*/ 1045041 w 1066996"/>
              <a:gd name="connsiteY7" fmla="*/ 207729 h 985483"/>
              <a:gd name="connsiteX8" fmla="*/ 1066996 w 1066996"/>
              <a:gd name="connsiteY8" fmla="*/ 166868 h 985483"/>
              <a:gd name="connsiteX9" fmla="*/ 1064718 w 1066996"/>
              <a:gd name="connsiteY9" fmla="*/ 903643 h 985483"/>
              <a:gd name="connsiteX10" fmla="*/ 783808 w 1066996"/>
              <a:gd name="connsiteY10" fmla="*/ 975553 h 985483"/>
              <a:gd name="connsiteX11" fmla="*/ 531231 w 1066996"/>
              <a:gd name="connsiteY11" fmla="*/ 832823 h 985483"/>
              <a:gd name="connsiteX12" fmla="*/ 338979 w 1066996"/>
              <a:gd name="connsiteY12" fmla="*/ 840323 h 985483"/>
              <a:gd name="connsiteX13" fmla="*/ 287676 w 1066996"/>
              <a:gd name="connsiteY13" fmla="*/ 911218 h 985483"/>
              <a:gd name="connsiteX14" fmla="*/ 225096 w 1066996"/>
              <a:gd name="connsiteY14" fmla="*/ 973028 h 985483"/>
              <a:gd name="connsiteX15" fmla="*/ 67013 w 1066996"/>
              <a:gd name="connsiteY15" fmla="*/ 943817 h 985483"/>
              <a:gd name="connsiteX16" fmla="*/ 0 w 1066996"/>
              <a:gd name="connsiteY16" fmla="*/ 925031 h 985483"/>
              <a:gd name="connsiteX17" fmla="*/ 7808 w 1066996"/>
              <a:gd name="connsiteY17" fmla="*/ 228567 h 985483"/>
              <a:gd name="connsiteX18" fmla="*/ 46977 w 1066996"/>
              <a:gd name="connsiteY18" fmla="*/ 270819 h 985483"/>
              <a:gd name="connsiteX19" fmla="*/ 157049 w 1066996"/>
              <a:gd name="connsiteY19" fmla="*/ 327996 h 985483"/>
              <a:gd name="connsiteX20" fmla="*/ 412499 w 1066996"/>
              <a:gd name="connsiteY20" fmla="*/ 319556 h 985483"/>
              <a:gd name="connsiteX21" fmla="*/ 425968 w 1066996"/>
              <a:gd name="connsiteY21" fmla="*/ 234951 h 985483"/>
              <a:gd name="connsiteX22" fmla="*/ 325836 w 1066996"/>
              <a:gd name="connsiteY22" fmla="*/ 156072 h 985483"/>
              <a:gd name="connsiteX23" fmla="*/ 339513 w 1066996"/>
              <a:gd name="connsiteY23" fmla="*/ 71639 h 985483"/>
              <a:gd name="connsiteX24" fmla="*/ 424726 w 1066996"/>
              <a:gd name="connsiteY24" fmla="*/ 22246 h 985483"/>
              <a:gd name="connsiteX25" fmla="*/ 540732 w 1066996"/>
              <a:gd name="connsiteY25" fmla="*/ 1046 h 985483"/>
              <a:gd name="connsiteX0" fmla="*/ 540732 w 1066996"/>
              <a:gd name="connsiteY0" fmla="*/ 1046 h 985483"/>
              <a:gd name="connsiteX1" fmla="*/ 713574 w 1066996"/>
              <a:gd name="connsiteY1" fmla="*/ 13806 h 985483"/>
              <a:gd name="connsiteX2" fmla="*/ 818616 w 1066996"/>
              <a:gd name="connsiteY2" fmla="*/ 72664 h 985483"/>
              <a:gd name="connsiteX3" fmla="*/ 820269 w 1066996"/>
              <a:gd name="connsiteY3" fmla="*/ 92928 h 985483"/>
              <a:gd name="connsiteX4" fmla="*/ 769447 w 1066996"/>
              <a:gd name="connsiteY4" fmla="*/ 157938 h 985483"/>
              <a:gd name="connsiteX5" fmla="*/ 807837 w 1066996"/>
              <a:gd name="connsiteY5" fmla="*/ 230939 h 985483"/>
              <a:gd name="connsiteX6" fmla="*/ 965973 w 1066996"/>
              <a:gd name="connsiteY6" fmla="*/ 265753 h 985483"/>
              <a:gd name="connsiteX7" fmla="*/ 1045041 w 1066996"/>
              <a:gd name="connsiteY7" fmla="*/ 207729 h 985483"/>
              <a:gd name="connsiteX8" fmla="*/ 1066996 w 1066996"/>
              <a:gd name="connsiteY8" fmla="*/ 166868 h 985483"/>
              <a:gd name="connsiteX9" fmla="*/ 1064718 w 1066996"/>
              <a:gd name="connsiteY9" fmla="*/ 903643 h 985483"/>
              <a:gd name="connsiteX10" fmla="*/ 783808 w 1066996"/>
              <a:gd name="connsiteY10" fmla="*/ 975553 h 985483"/>
              <a:gd name="connsiteX11" fmla="*/ 531231 w 1066996"/>
              <a:gd name="connsiteY11" fmla="*/ 832823 h 985483"/>
              <a:gd name="connsiteX12" fmla="*/ 338979 w 1066996"/>
              <a:gd name="connsiteY12" fmla="*/ 840323 h 985483"/>
              <a:gd name="connsiteX13" fmla="*/ 287676 w 1066996"/>
              <a:gd name="connsiteY13" fmla="*/ 911218 h 985483"/>
              <a:gd name="connsiteX14" fmla="*/ 225096 w 1066996"/>
              <a:gd name="connsiteY14" fmla="*/ 973028 h 985483"/>
              <a:gd name="connsiteX15" fmla="*/ 67013 w 1066996"/>
              <a:gd name="connsiteY15" fmla="*/ 943817 h 985483"/>
              <a:gd name="connsiteX16" fmla="*/ 0 w 1066996"/>
              <a:gd name="connsiteY16" fmla="*/ 925031 h 985483"/>
              <a:gd name="connsiteX17" fmla="*/ 9647 w 1066996"/>
              <a:gd name="connsiteY17" fmla="*/ 229830 h 985483"/>
              <a:gd name="connsiteX18" fmla="*/ 46977 w 1066996"/>
              <a:gd name="connsiteY18" fmla="*/ 270819 h 985483"/>
              <a:gd name="connsiteX19" fmla="*/ 157049 w 1066996"/>
              <a:gd name="connsiteY19" fmla="*/ 327996 h 985483"/>
              <a:gd name="connsiteX20" fmla="*/ 412499 w 1066996"/>
              <a:gd name="connsiteY20" fmla="*/ 319556 h 985483"/>
              <a:gd name="connsiteX21" fmla="*/ 425968 w 1066996"/>
              <a:gd name="connsiteY21" fmla="*/ 234951 h 985483"/>
              <a:gd name="connsiteX22" fmla="*/ 325836 w 1066996"/>
              <a:gd name="connsiteY22" fmla="*/ 156072 h 985483"/>
              <a:gd name="connsiteX23" fmla="*/ 339513 w 1066996"/>
              <a:gd name="connsiteY23" fmla="*/ 71639 h 985483"/>
              <a:gd name="connsiteX24" fmla="*/ 424726 w 1066996"/>
              <a:gd name="connsiteY24" fmla="*/ 22246 h 985483"/>
              <a:gd name="connsiteX25" fmla="*/ 540732 w 1066996"/>
              <a:gd name="connsiteY25" fmla="*/ 1046 h 985483"/>
              <a:gd name="connsiteX0" fmla="*/ 537973 w 1064237"/>
              <a:gd name="connsiteY0" fmla="*/ 1046 h 985483"/>
              <a:gd name="connsiteX1" fmla="*/ 710815 w 1064237"/>
              <a:gd name="connsiteY1" fmla="*/ 13806 h 985483"/>
              <a:gd name="connsiteX2" fmla="*/ 815857 w 1064237"/>
              <a:gd name="connsiteY2" fmla="*/ 72664 h 985483"/>
              <a:gd name="connsiteX3" fmla="*/ 817510 w 1064237"/>
              <a:gd name="connsiteY3" fmla="*/ 92928 h 985483"/>
              <a:gd name="connsiteX4" fmla="*/ 766688 w 1064237"/>
              <a:gd name="connsiteY4" fmla="*/ 157938 h 985483"/>
              <a:gd name="connsiteX5" fmla="*/ 805078 w 1064237"/>
              <a:gd name="connsiteY5" fmla="*/ 230939 h 985483"/>
              <a:gd name="connsiteX6" fmla="*/ 963214 w 1064237"/>
              <a:gd name="connsiteY6" fmla="*/ 265753 h 985483"/>
              <a:gd name="connsiteX7" fmla="*/ 1042282 w 1064237"/>
              <a:gd name="connsiteY7" fmla="*/ 207729 h 985483"/>
              <a:gd name="connsiteX8" fmla="*/ 1064237 w 1064237"/>
              <a:gd name="connsiteY8" fmla="*/ 166868 h 985483"/>
              <a:gd name="connsiteX9" fmla="*/ 1061959 w 1064237"/>
              <a:gd name="connsiteY9" fmla="*/ 903643 h 985483"/>
              <a:gd name="connsiteX10" fmla="*/ 781049 w 1064237"/>
              <a:gd name="connsiteY10" fmla="*/ 975553 h 985483"/>
              <a:gd name="connsiteX11" fmla="*/ 528472 w 1064237"/>
              <a:gd name="connsiteY11" fmla="*/ 832823 h 985483"/>
              <a:gd name="connsiteX12" fmla="*/ 336220 w 1064237"/>
              <a:gd name="connsiteY12" fmla="*/ 840323 h 985483"/>
              <a:gd name="connsiteX13" fmla="*/ 284917 w 1064237"/>
              <a:gd name="connsiteY13" fmla="*/ 911218 h 985483"/>
              <a:gd name="connsiteX14" fmla="*/ 222337 w 1064237"/>
              <a:gd name="connsiteY14" fmla="*/ 973028 h 985483"/>
              <a:gd name="connsiteX15" fmla="*/ 64254 w 1064237"/>
              <a:gd name="connsiteY15" fmla="*/ 943817 h 985483"/>
              <a:gd name="connsiteX16" fmla="*/ 0 w 1064237"/>
              <a:gd name="connsiteY16" fmla="*/ 921244 h 985483"/>
              <a:gd name="connsiteX17" fmla="*/ 6888 w 1064237"/>
              <a:gd name="connsiteY17" fmla="*/ 229830 h 985483"/>
              <a:gd name="connsiteX18" fmla="*/ 44218 w 1064237"/>
              <a:gd name="connsiteY18" fmla="*/ 270819 h 985483"/>
              <a:gd name="connsiteX19" fmla="*/ 154290 w 1064237"/>
              <a:gd name="connsiteY19" fmla="*/ 327996 h 985483"/>
              <a:gd name="connsiteX20" fmla="*/ 409740 w 1064237"/>
              <a:gd name="connsiteY20" fmla="*/ 319556 h 985483"/>
              <a:gd name="connsiteX21" fmla="*/ 423209 w 1064237"/>
              <a:gd name="connsiteY21" fmla="*/ 234951 h 985483"/>
              <a:gd name="connsiteX22" fmla="*/ 323077 w 1064237"/>
              <a:gd name="connsiteY22" fmla="*/ 156072 h 985483"/>
              <a:gd name="connsiteX23" fmla="*/ 336754 w 1064237"/>
              <a:gd name="connsiteY23" fmla="*/ 71639 h 985483"/>
              <a:gd name="connsiteX24" fmla="*/ 421967 w 1064237"/>
              <a:gd name="connsiteY24" fmla="*/ 22246 h 985483"/>
              <a:gd name="connsiteX25" fmla="*/ 537973 w 1064237"/>
              <a:gd name="connsiteY25" fmla="*/ 1046 h 985483"/>
              <a:gd name="connsiteX0" fmla="*/ 537053 w 1063317"/>
              <a:gd name="connsiteY0" fmla="*/ 1046 h 985483"/>
              <a:gd name="connsiteX1" fmla="*/ 709895 w 1063317"/>
              <a:gd name="connsiteY1" fmla="*/ 13806 h 985483"/>
              <a:gd name="connsiteX2" fmla="*/ 814937 w 1063317"/>
              <a:gd name="connsiteY2" fmla="*/ 72664 h 985483"/>
              <a:gd name="connsiteX3" fmla="*/ 816590 w 1063317"/>
              <a:gd name="connsiteY3" fmla="*/ 92928 h 985483"/>
              <a:gd name="connsiteX4" fmla="*/ 765768 w 1063317"/>
              <a:gd name="connsiteY4" fmla="*/ 157938 h 985483"/>
              <a:gd name="connsiteX5" fmla="*/ 804158 w 1063317"/>
              <a:gd name="connsiteY5" fmla="*/ 230939 h 985483"/>
              <a:gd name="connsiteX6" fmla="*/ 962294 w 1063317"/>
              <a:gd name="connsiteY6" fmla="*/ 265753 h 985483"/>
              <a:gd name="connsiteX7" fmla="*/ 1041362 w 1063317"/>
              <a:gd name="connsiteY7" fmla="*/ 207729 h 985483"/>
              <a:gd name="connsiteX8" fmla="*/ 1063317 w 1063317"/>
              <a:gd name="connsiteY8" fmla="*/ 166868 h 985483"/>
              <a:gd name="connsiteX9" fmla="*/ 1061039 w 1063317"/>
              <a:gd name="connsiteY9" fmla="*/ 903643 h 985483"/>
              <a:gd name="connsiteX10" fmla="*/ 780129 w 1063317"/>
              <a:gd name="connsiteY10" fmla="*/ 975553 h 985483"/>
              <a:gd name="connsiteX11" fmla="*/ 527552 w 1063317"/>
              <a:gd name="connsiteY11" fmla="*/ 832823 h 985483"/>
              <a:gd name="connsiteX12" fmla="*/ 335300 w 1063317"/>
              <a:gd name="connsiteY12" fmla="*/ 840323 h 985483"/>
              <a:gd name="connsiteX13" fmla="*/ 283997 w 1063317"/>
              <a:gd name="connsiteY13" fmla="*/ 911218 h 985483"/>
              <a:gd name="connsiteX14" fmla="*/ 221417 w 1063317"/>
              <a:gd name="connsiteY14" fmla="*/ 973028 h 985483"/>
              <a:gd name="connsiteX15" fmla="*/ 63334 w 1063317"/>
              <a:gd name="connsiteY15" fmla="*/ 943817 h 985483"/>
              <a:gd name="connsiteX16" fmla="*/ 0 w 1063317"/>
              <a:gd name="connsiteY16" fmla="*/ 914931 h 985483"/>
              <a:gd name="connsiteX17" fmla="*/ 5968 w 1063317"/>
              <a:gd name="connsiteY17" fmla="*/ 229830 h 985483"/>
              <a:gd name="connsiteX18" fmla="*/ 43298 w 1063317"/>
              <a:gd name="connsiteY18" fmla="*/ 270819 h 985483"/>
              <a:gd name="connsiteX19" fmla="*/ 153370 w 1063317"/>
              <a:gd name="connsiteY19" fmla="*/ 327996 h 985483"/>
              <a:gd name="connsiteX20" fmla="*/ 408820 w 1063317"/>
              <a:gd name="connsiteY20" fmla="*/ 319556 h 985483"/>
              <a:gd name="connsiteX21" fmla="*/ 422289 w 1063317"/>
              <a:gd name="connsiteY21" fmla="*/ 234951 h 985483"/>
              <a:gd name="connsiteX22" fmla="*/ 322157 w 1063317"/>
              <a:gd name="connsiteY22" fmla="*/ 156072 h 985483"/>
              <a:gd name="connsiteX23" fmla="*/ 335834 w 1063317"/>
              <a:gd name="connsiteY23" fmla="*/ 71639 h 985483"/>
              <a:gd name="connsiteX24" fmla="*/ 421047 w 1063317"/>
              <a:gd name="connsiteY24" fmla="*/ 22246 h 985483"/>
              <a:gd name="connsiteX25" fmla="*/ 537053 w 1063317"/>
              <a:gd name="connsiteY25" fmla="*/ 1046 h 985483"/>
              <a:gd name="connsiteX0" fmla="*/ 534294 w 1060558"/>
              <a:gd name="connsiteY0" fmla="*/ 1046 h 985483"/>
              <a:gd name="connsiteX1" fmla="*/ 707136 w 1060558"/>
              <a:gd name="connsiteY1" fmla="*/ 13806 h 985483"/>
              <a:gd name="connsiteX2" fmla="*/ 812178 w 1060558"/>
              <a:gd name="connsiteY2" fmla="*/ 72664 h 985483"/>
              <a:gd name="connsiteX3" fmla="*/ 813831 w 1060558"/>
              <a:gd name="connsiteY3" fmla="*/ 92928 h 985483"/>
              <a:gd name="connsiteX4" fmla="*/ 763009 w 1060558"/>
              <a:gd name="connsiteY4" fmla="*/ 157938 h 985483"/>
              <a:gd name="connsiteX5" fmla="*/ 801399 w 1060558"/>
              <a:gd name="connsiteY5" fmla="*/ 230939 h 985483"/>
              <a:gd name="connsiteX6" fmla="*/ 959535 w 1060558"/>
              <a:gd name="connsiteY6" fmla="*/ 265753 h 985483"/>
              <a:gd name="connsiteX7" fmla="*/ 1038603 w 1060558"/>
              <a:gd name="connsiteY7" fmla="*/ 207729 h 985483"/>
              <a:gd name="connsiteX8" fmla="*/ 1060558 w 1060558"/>
              <a:gd name="connsiteY8" fmla="*/ 166868 h 985483"/>
              <a:gd name="connsiteX9" fmla="*/ 1058280 w 1060558"/>
              <a:gd name="connsiteY9" fmla="*/ 903643 h 985483"/>
              <a:gd name="connsiteX10" fmla="*/ 777370 w 1060558"/>
              <a:gd name="connsiteY10" fmla="*/ 975553 h 985483"/>
              <a:gd name="connsiteX11" fmla="*/ 524793 w 1060558"/>
              <a:gd name="connsiteY11" fmla="*/ 832823 h 985483"/>
              <a:gd name="connsiteX12" fmla="*/ 332541 w 1060558"/>
              <a:gd name="connsiteY12" fmla="*/ 840323 h 985483"/>
              <a:gd name="connsiteX13" fmla="*/ 281238 w 1060558"/>
              <a:gd name="connsiteY13" fmla="*/ 911218 h 985483"/>
              <a:gd name="connsiteX14" fmla="*/ 218658 w 1060558"/>
              <a:gd name="connsiteY14" fmla="*/ 973028 h 985483"/>
              <a:gd name="connsiteX15" fmla="*/ 60575 w 1060558"/>
              <a:gd name="connsiteY15" fmla="*/ 943817 h 985483"/>
              <a:gd name="connsiteX16" fmla="*/ 0 w 1060558"/>
              <a:gd name="connsiteY16" fmla="*/ 917456 h 985483"/>
              <a:gd name="connsiteX17" fmla="*/ 3209 w 1060558"/>
              <a:gd name="connsiteY17" fmla="*/ 229830 h 985483"/>
              <a:gd name="connsiteX18" fmla="*/ 40539 w 1060558"/>
              <a:gd name="connsiteY18" fmla="*/ 270819 h 985483"/>
              <a:gd name="connsiteX19" fmla="*/ 150611 w 1060558"/>
              <a:gd name="connsiteY19" fmla="*/ 327996 h 985483"/>
              <a:gd name="connsiteX20" fmla="*/ 406061 w 1060558"/>
              <a:gd name="connsiteY20" fmla="*/ 319556 h 985483"/>
              <a:gd name="connsiteX21" fmla="*/ 419530 w 1060558"/>
              <a:gd name="connsiteY21" fmla="*/ 234951 h 985483"/>
              <a:gd name="connsiteX22" fmla="*/ 319398 w 1060558"/>
              <a:gd name="connsiteY22" fmla="*/ 156072 h 985483"/>
              <a:gd name="connsiteX23" fmla="*/ 333075 w 1060558"/>
              <a:gd name="connsiteY23" fmla="*/ 71639 h 985483"/>
              <a:gd name="connsiteX24" fmla="*/ 418288 w 1060558"/>
              <a:gd name="connsiteY24" fmla="*/ 22246 h 985483"/>
              <a:gd name="connsiteX25" fmla="*/ 534294 w 1060558"/>
              <a:gd name="connsiteY25" fmla="*/ 1046 h 985483"/>
              <a:gd name="connsiteX0" fmla="*/ 534294 w 1060558"/>
              <a:gd name="connsiteY0" fmla="*/ 1046 h 985483"/>
              <a:gd name="connsiteX1" fmla="*/ 707136 w 1060558"/>
              <a:gd name="connsiteY1" fmla="*/ 13806 h 985483"/>
              <a:gd name="connsiteX2" fmla="*/ 812178 w 1060558"/>
              <a:gd name="connsiteY2" fmla="*/ 72664 h 985483"/>
              <a:gd name="connsiteX3" fmla="*/ 813831 w 1060558"/>
              <a:gd name="connsiteY3" fmla="*/ 92928 h 985483"/>
              <a:gd name="connsiteX4" fmla="*/ 763009 w 1060558"/>
              <a:gd name="connsiteY4" fmla="*/ 157938 h 985483"/>
              <a:gd name="connsiteX5" fmla="*/ 801399 w 1060558"/>
              <a:gd name="connsiteY5" fmla="*/ 230939 h 985483"/>
              <a:gd name="connsiteX6" fmla="*/ 959535 w 1060558"/>
              <a:gd name="connsiteY6" fmla="*/ 265753 h 985483"/>
              <a:gd name="connsiteX7" fmla="*/ 1038603 w 1060558"/>
              <a:gd name="connsiteY7" fmla="*/ 207729 h 985483"/>
              <a:gd name="connsiteX8" fmla="*/ 1060558 w 1060558"/>
              <a:gd name="connsiteY8" fmla="*/ 166868 h 985483"/>
              <a:gd name="connsiteX9" fmla="*/ 1058280 w 1060558"/>
              <a:gd name="connsiteY9" fmla="*/ 903643 h 985483"/>
              <a:gd name="connsiteX10" fmla="*/ 777370 w 1060558"/>
              <a:gd name="connsiteY10" fmla="*/ 975553 h 985483"/>
              <a:gd name="connsiteX11" fmla="*/ 524793 w 1060558"/>
              <a:gd name="connsiteY11" fmla="*/ 832823 h 985483"/>
              <a:gd name="connsiteX12" fmla="*/ 332541 w 1060558"/>
              <a:gd name="connsiteY12" fmla="*/ 840323 h 985483"/>
              <a:gd name="connsiteX13" fmla="*/ 281238 w 1060558"/>
              <a:gd name="connsiteY13" fmla="*/ 911218 h 985483"/>
              <a:gd name="connsiteX14" fmla="*/ 218658 w 1060558"/>
              <a:gd name="connsiteY14" fmla="*/ 973028 h 985483"/>
              <a:gd name="connsiteX15" fmla="*/ 60575 w 1060558"/>
              <a:gd name="connsiteY15" fmla="*/ 943817 h 985483"/>
              <a:gd name="connsiteX16" fmla="*/ 0 w 1060558"/>
              <a:gd name="connsiteY16" fmla="*/ 917456 h 985483"/>
              <a:gd name="connsiteX17" fmla="*/ 3209 w 1060558"/>
              <a:gd name="connsiteY17" fmla="*/ 229830 h 985483"/>
              <a:gd name="connsiteX18" fmla="*/ 40539 w 1060558"/>
              <a:gd name="connsiteY18" fmla="*/ 270819 h 985483"/>
              <a:gd name="connsiteX19" fmla="*/ 150611 w 1060558"/>
              <a:gd name="connsiteY19" fmla="*/ 327996 h 985483"/>
              <a:gd name="connsiteX20" fmla="*/ 406061 w 1060558"/>
              <a:gd name="connsiteY20" fmla="*/ 319556 h 985483"/>
              <a:gd name="connsiteX21" fmla="*/ 419530 w 1060558"/>
              <a:gd name="connsiteY21" fmla="*/ 234951 h 985483"/>
              <a:gd name="connsiteX22" fmla="*/ 319398 w 1060558"/>
              <a:gd name="connsiteY22" fmla="*/ 156072 h 985483"/>
              <a:gd name="connsiteX23" fmla="*/ 333075 w 1060558"/>
              <a:gd name="connsiteY23" fmla="*/ 71639 h 985483"/>
              <a:gd name="connsiteX24" fmla="*/ 418288 w 1060558"/>
              <a:gd name="connsiteY24" fmla="*/ 22246 h 985483"/>
              <a:gd name="connsiteX25" fmla="*/ 534294 w 1060558"/>
              <a:gd name="connsiteY25" fmla="*/ 1046 h 985483"/>
              <a:gd name="connsiteX0" fmla="*/ 534294 w 1060558"/>
              <a:gd name="connsiteY0" fmla="*/ 1046 h 985483"/>
              <a:gd name="connsiteX1" fmla="*/ 707136 w 1060558"/>
              <a:gd name="connsiteY1" fmla="*/ 13806 h 985483"/>
              <a:gd name="connsiteX2" fmla="*/ 812178 w 1060558"/>
              <a:gd name="connsiteY2" fmla="*/ 72664 h 985483"/>
              <a:gd name="connsiteX3" fmla="*/ 813831 w 1060558"/>
              <a:gd name="connsiteY3" fmla="*/ 92928 h 985483"/>
              <a:gd name="connsiteX4" fmla="*/ 763009 w 1060558"/>
              <a:gd name="connsiteY4" fmla="*/ 157938 h 985483"/>
              <a:gd name="connsiteX5" fmla="*/ 801399 w 1060558"/>
              <a:gd name="connsiteY5" fmla="*/ 230939 h 985483"/>
              <a:gd name="connsiteX6" fmla="*/ 959535 w 1060558"/>
              <a:gd name="connsiteY6" fmla="*/ 265753 h 985483"/>
              <a:gd name="connsiteX7" fmla="*/ 1038603 w 1060558"/>
              <a:gd name="connsiteY7" fmla="*/ 207729 h 985483"/>
              <a:gd name="connsiteX8" fmla="*/ 1060558 w 1060558"/>
              <a:gd name="connsiteY8" fmla="*/ 166868 h 985483"/>
              <a:gd name="connsiteX9" fmla="*/ 1058280 w 1060558"/>
              <a:gd name="connsiteY9" fmla="*/ 903643 h 985483"/>
              <a:gd name="connsiteX10" fmla="*/ 777370 w 1060558"/>
              <a:gd name="connsiteY10" fmla="*/ 975553 h 985483"/>
              <a:gd name="connsiteX11" fmla="*/ 524793 w 1060558"/>
              <a:gd name="connsiteY11" fmla="*/ 832823 h 985483"/>
              <a:gd name="connsiteX12" fmla="*/ 332541 w 1060558"/>
              <a:gd name="connsiteY12" fmla="*/ 840323 h 985483"/>
              <a:gd name="connsiteX13" fmla="*/ 281238 w 1060558"/>
              <a:gd name="connsiteY13" fmla="*/ 911218 h 985483"/>
              <a:gd name="connsiteX14" fmla="*/ 218658 w 1060558"/>
              <a:gd name="connsiteY14" fmla="*/ 973028 h 985483"/>
              <a:gd name="connsiteX15" fmla="*/ 60575 w 1060558"/>
              <a:gd name="connsiteY15" fmla="*/ 943817 h 985483"/>
              <a:gd name="connsiteX16" fmla="*/ 0 w 1060558"/>
              <a:gd name="connsiteY16" fmla="*/ 917456 h 985483"/>
              <a:gd name="connsiteX17" fmla="*/ 5048 w 1060558"/>
              <a:gd name="connsiteY17" fmla="*/ 243716 h 985483"/>
              <a:gd name="connsiteX18" fmla="*/ 40539 w 1060558"/>
              <a:gd name="connsiteY18" fmla="*/ 270819 h 985483"/>
              <a:gd name="connsiteX19" fmla="*/ 150611 w 1060558"/>
              <a:gd name="connsiteY19" fmla="*/ 327996 h 985483"/>
              <a:gd name="connsiteX20" fmla="*/ 406061 w 1060558"/>
              <a:gd name="connsiteY20" fmla="*/ 319556 h 985483"/>
              <a:gd name="connsiteX21" fmla="*/ 419530 w 1060558"/>
              <a:gd name="connsiteY21" fmla="*/ 234951 h 985483"/>
              <a:gd name="connsiteX22" fmla="*/ 319398 w 1060558"/>
              <a:gd name="connsiteY22" fmla="*/ 156072 h 985483"/>
              <a:gd name="connsiteX23" fmla="*/ 333075 w 1060558"/>
              <a:gd name="connsiteY23" fmla="*/ 71639 h 985483"/>
              <a:gd name="connsiteX24" fmla="*/ 418288 w 1060558"/>
              <a:gd name="connsiteY24" fmla="*/ 22246 h 985483"/>
              <a:gd name="connsiteX25" fmla="*/ 534294 w 1060558"/>
              <a:gd name="connsiteY25" fmla="*/ 1046 h 985483"/>
              <a:gd name="connsiteX0" fmla="*/ 534294 w 1060558"/>
              <a:gd name="connsiteY0" fmla="*/ 1046 h 985483"/>
              <a:gd name="connsiteX1" fmla="*/ 707136 w 1060558"/>
              <a:gd name="connsiteY1" fmla="*/ 13806 h 985483"/>
              <a:gd name="connsiteX2" fmla="*/ 812178 w 1060558"/>
              <a:gd name="connsiteY2" fmla="*/ 72664 h 985483"/>
              <a:gd name="connsiteX3" fmla="*/ 813831 w 1060558"/>
              <a:gd name="connsiteY3" fmla="*/ 92928 h 985483"/>
              <a:gd name="connsiteX4" fmla="*/ 763009 w 1060558"/>
              <a:gd name="connsiteY4" fmla="*/ 157938 h 985483"/>
              <a:gd name="connsiteX5" fmla="*/ 801399 w 1060558"/>
              <a:gd name="connsiteY5" fmla="*/ 230939 h 985483"/>
              <a:gd name="connsiteX6" fmla="*/ 959535 w 1060558"/>
              <a:gd name="connsiteY6" fmla="*/ 265753 h 985483"/>
              <a:gd name="connsiteX7" fmla="*/ 1038603 w 1060558"/>
              <a:gd name="connsiteY7" fmla="*/ 207729 h 985483"/>
              <a:gd name="connsiteX8" fmla="*/ 1060558 w 1060558"/>
              <a:gd name="connsiteY8" fmla="*/ 166868 h 985483"/>
              <a:gd name="connsiteX9" fmla="*/ 1058280 w 1060558"/>
              <a:gd name="connsiteY9" fmla="*/ 903643 h 985483"/>
              <a:gd name="connsiteX10" fmla="*/ 777370 w 1060558"/>
              <a:gd name="connsiteY10" fmla="*/ 975553 h 985483"/>
              <a:gd name="connsiteX11" fmla="*/ 524793 w 1060558"/>
              <a:gd name="connsiteY11" fmla="*/ 832823 h 985483"/>
              <a:gd name="connsiteX12" fmla="*/ 332541 w 1060558"/>
              <a:gd name="connsiteY12" fmla="*/ 840323 h 985483"/>
              <a:gd name="connsiteX13" fmla="*/ 281238 w 1060558"/>
              <a:gd name="connsiteY13" fmla="*/ 911218 h 985483"/>
              <a:gd name="connsiteX14" fmla="*/ 218658 w 1060558"/>
              <a:gd name="connsiteY14" fmla="*/ 973028 h 985483"/>
              <a:gd name="connsiteX15" fmla="*/ 60575 w 1060558"/>
              <a:gd name="connsiteY15" fmla="*/ 943817 h 985483"/>
              <a:gd name="connsiteX16" fmla="*/ 0 w 1060558"/>
              <a:gd name="connsiteY16" fmla="*/ 917456 h 985483"/>
              <a:gd name="connsiteX17" fmla="*/ 5048 w 1060558"/>
              <a:gd name="connsiteY17" fmla="*/ 243716 h 985483"/>
              <a:gd name="connsiteX18" fmla="*/ 40539 w 1060558"/>
              <a:gd name="connsiteY18" fmla="*/ 270819 h 985483"/>
              <a:gd name="connsiteX19" fmla="*/ 150611 w 1060558"/>
              <a:gd name="connsiteY19" fmla="*/ 327996 h 985483"/>
              <a:gd name="connsiteX20" fmla="*/ 406061 w 1060558"/>
              <a:gd name="connsiteY20" fmla="*/ 319556 h 985483"/>
              <a:gd name="connsiteX21" fmla="*/ 419530 w 1060558"/>
              <a:gd name="connsiteY21" fmla="*/ 234951 h 985483"/>
              <a:gd name="connsiteX22" fmla="*/ 319398 w 1060558"/>
              <a:gd name="connsiteY22" fmla="*/ 156072 h 985483"/>
              <a:gd name="connsiteX23" fmla="*/ 333075 w 1060558"/>
              <a:gd name="connsiteY23" fmla="*/ 71639 h 985483"/>
              <a:gd name="connsiteX24" fmla="*/ 418288 w 1060558"/>
              <a:gd name="connsiteY24" fmla="*/ 22246 h 985483"/>
              <a:gd name="connsiteX25" fmla="*/ 534294 w 1060558"/>
              <a:gd name="connsiteY25" fmla="*/ 1046 h 985483"/>
              <a:gd name="connsiteX0" fmla="*/ 534294 w 1059522"/>
              <a:gd name="connsiteY0" fmla="*/ 1046 h 985483"/>
              <a:gd name="connsiteX1" fmla="*/ 707136 w 1059522"/>
              <a:gd name="connsiteY1" fmla="*/ 13806 h 985483"/>
              <a:gd name="connsiteX2" fmla="*/ 812178 w 1059522"/>
              <a:gd name="connsiteY2" fmla="*/ 72664 h 985483"/>
              <a:gd name="connsiteX3" fmla="*/ 813831 w 1059522"/>
              <a:gd name="connsiteY3" fmla="*/ 92928 h 985483"/>
              <a:gd name="connsiteX4" fmla="*/ 763009 w 1059522"/>
              <a:gd name="connsiteY4" fmla="*/ 157938 h 985483"/>
              <a:gd name="connsiteX5" fmla="*/ 801399 w 1059522"/>
              <a:gd name="connsiteY5" fmla="*/ 230939 h 985483"/>
              <a:gd name="connsiteX6" fmla="*/ 959535 w 1059522"/>
              <a:gd name="connsiteY6" fmla="*/ 265753 h 985483"/>
              <a:gd name="connsiteX7" fmla="*/ 1038603 w 1059522"/>
              <a:gd name="connsiteY7" fmla="*/ 207729 h 985483"/>
              <a:gd name="connsiteX8" fmla="*/ 1054427 w 1059522"/>
              <a:gd name="connsiteY8" fmla="*/ 170234 h 985483"/>
              <a:gd name="connsiteX9" fmla="*/ 1058280 w 1059522"/>
              <a:gd name="connsiteY9" fmla="*/ 903643 h 985483"/>
              <a:gd name="connsiteX10" fmla="*/ 777370 w 1059522"/>
              <a:gd name="connsiteY10" fmla="*/ 975553 h 985483"/>
              <a:gd name="connsiteX11" fmla="*/ 524793 w 1059522"/>
              <a:gd name="connsiteY11" fmla="*/ 832823 h 985483"/>
              <a:gd name="connsiteX12" fmla="*/ 332541 w 1059522"/>
              <a:gd name="connsiteY12" fmla="*/ 840323 h 985483"/>
              <a:gd name="connsiteX13" fmla="*/ 281238 w 1059522"/>
              <a:gd name="connsiteY13" fmla="*/ 911218 h 985483"/>
              <a:gd name="connsiteX14" fmla="*/ 218658 w 1059522"/>
              <a:gd name="connsiteY14" fmla="*/ 973028 h 985483"/>
              <a:gd name="connsiteX15" fmla="*/ 60575 w 1059522"/>
              <a:gd name="connsiteY15" fmla="*/ 943817 h 985483"/>
              <a:gd name="connsiteX16" fmla="*/ 0 w 1059522"/>
              <a:gd name="connsiteY16" fmla="*/ 917456 h 985483"/>
              <a:gd name="connsiteX17" fmla="*/ 5048 w 1059522"/>
              <a:gd name="connsiteY17" fmla="*/ 243716 h 985483"/>
              <a:gd name="connsiteX18" fmla="*/ 40539 w 1059522"/>
              <a:gd name="connsiteY18" fmla="*/ 270819 h 985483"/>
              <a:gd name="connsiteX19" fmla="*/ 150611 w 1059522"/>
              <a:gd name="connsiteY19" fmla="*/ 327996 h 985483"/>
              <a:gd name="connsiteX20" fmla="*/ 406061 w 1059522"/>
              <a:gd name="connsiteY20" fmla="*/ 319556 h 985483"/>
              <a:gd name="connsiteX21" fmla="*/ 419530 w 1059522"/>
              <a:gd name="connsiteY21" fmla="*/ 234951 h 985483"/>
              <a:gd name="connsiteX22" fmla="*/ 319398 w 1059522"/>
              <a:gd name="connsiteY22" fmla="*/ 156072 h 985483"/>
              <a:gd name="connsiteX23" fmla="*/ 333075 w 1059522"/>
              <a:gd name="connsiteY23" fmla="*/ 71639 h 985483"/>
              <a:gd name="connsiteX24" fmla="*/ 418288 w 1059522"/>
              <a:gd name="connsiteY24" fmla="*/ 22246 h 985483"/>
              <a:gd name="connsiteX25" fmla="*/ 534294 w 1059522"/>
              <a:gd name="connsiteY25" fmla="*/ 1046 h 985483"/>
              <a:gd name="connsiteX0" fmla="*/ 534294 w 1060385"/>
              <a:gd name="connsiteY0" fmla="*/ 1046 h 985483"/>
              <a:gd name="connsiteX1" fmla="*/ 707136 w 1060385"/>
              <a:gd name="connsiteY1" fmla="*/ 13806 h 985483"/>
              <a:gd name="connsiteX2" fmla="*/ 812178 w 1060385"/>
              <a:gd name="connsiteY2" fmla="*/ 72664 h 985483"/>
              <a:gd name="connsiteX3" fmla="*/ 813831 w 1060385"/>
              <a:gd name="connsiteY3" fmla="*/ 92928 h 985483"/>
              <a:gd name="connsiteX4" fmla="*/ 763009 w 1060385"/>
              <a:gd name="connsiteY4" fmla="*/ 157938 h 985483"/>
              <a:gd name="connsiteX5" fmla="*/ 801399 w 1060385"/>
              <a:gd name="connsiteY5" fmla="*/ 230939 h 985483"/>
              <a:gd name="connsiteX6" fmla="*/ 959535 w 1060385"/>
              <a:gd name="connsiteY6" fmla="*/ 265753 h 985483"/>
              <a:gd name="connsiteX7" fmla="*/ 1038603 w 1060385"/>
              <a:gd name="connsiteY7" fmla="*/ 207729 h 985483"/>
              <a:gd name="connsiteX8" fmla="*/ 1054427 w 1060385"/>
              <a:gd name="connsiteY8" fmla="*/ 170234 h 985483"/>
              <a:gd name="connsiteX9" fmla="*/ 1058280 w 1060385"/>
              <a:gd name="connsiteY9" fmla="*/ 903643 h 985483"/>
              <a:gd name="connsiteX10" fmla="*/ 777370 w 1060385"/>
              <a:gd name="connsiteY10" fmla="*/ 975553 h 985483"/>
              <a:gd name="connsiteX11" fmla="*/ 524793 w 1060385"/>
              <a:gd name="connsiteY11" fmla="*/ 832823 h 985483"/>
              <a:gd name="connsiteX12" fmla="*/ 332541 w 1060385"/>
              <a:gd name="connsiteY12" fmla="*/ 840323 h 985483"/>
              <a:gd name="connsiteX13" fmla="*/ 281238 w 1060385"/>
              <a:gd name="connsiteY13" fmla="*/ 911218 h 985483"/>
              <a:gd name="connsiteX14" fmla="*/ 218658 w 1060385"/>
              <a:gd name="connsiteY14" fmla="*/ 973028 h 985483"/>
              <a:gd name="connsiteX15" fmla="*/ 60575 w 1060385"/>
              <a:gd name="connsiteY15" fmla="*/ 943817 h 985483"/>
              <a:gd name="connsiteX16" fmla="*/ 0 w 1060385"/>
              <a:gd name="connsiteY16" fmla="*/ 917456 h 985483"/>
              <a:gd name="connsiteX17" fmla="*/ 5048 w 1060385"/>
              <a:gd name="connsiteY17" fmla="*/ 243716 h 985483"/>
              <a:gd name="connsiteX18" fmla="*/ 40539 w 1060385"/>
              <a:gd name="connsiteY18" fmla="*/ 270819 h 985483"/>
              <a:gd name="connsiteX19" fmla="*/ 150611 w 1060385"/>
              <a:gd name="connsiteY19" fmla="*/ 327996 h 985483"/>
              <a:gd name="connsiteX20" fmla="*/ 406061 w 1060385"/>
              <a:gd name="connsiteY20" fmla="*/ 319556 h 985483"/>
              <a:gd name="connsiteX21" fmla="*/ 419530 w 1060385"/>
              <a:gd name="connsiteY21" fmla="*/ 234951 h 985483"/>
              <a:gd name="connsiteX22" fmla="*/ 319398 w 1060385"/>
              <a:gd name="connsiteY22" fmla="*/ 156072 h 985483"/>
              <a:gd name="connsiteX23" fmla="*/ 333075 w 1060385"/>
              <a:gd name="connsiteY23" fmla="*/ 71639 h 985483"/>
              <a:gd name="connsiteX24" fmla="*/ 418288 w 1060385"/>
              <a:gd name="connsiteY24" fmla="*/ 22246 h 985483"/>
              <a:gd name="connsiteX25" fmla="*/ 534294 w 1060385"/>
              <a:gd name="connsiteY25" fmla="*/ 1046 h 985483"/>
              <a:gd name="connsiteX0" fmla="*/ 534294 w 1056253"/>
              <a:gd name="connsiteY0" fmla="*/ 1046 h 987512"/>
              <a:gd name="connsiteX1" fmla="*/ 707136 w 1056253"/>
              <a:gd name="connsiteY1" fmla="*/ 13806 h 987512"/>
              <a:gd name="connsiteX2" fmla="*/ 812178 w 1056253"/>
              <a:gd name="connsiteY2" fmla="*/ 72664 h 987512"/>
              <a:gd name="connsiteX3" fmla="*/ 813831 w 1056253"/>
              <a:gd name="connsiteY3" fmla="*/ 92928 h 987512"/>
              <a:gd name="connsiteX4" fmla="*/ 763009 w 1056253"/>
              <a:gd name="connsiteY4" fmla="*/ 157938 h 987512"/>
              <a:gd name="connsiteX5" fmla="*/ 801399 w 1056253"/>
              <a:gd name="connsiteY5" fmla="*/ 230939 h 987512"/>
              <a:gd name="connsiteX6" fmla="*/ 959535 w 1056253"/>
              <a:gd name="connsiteY6" fmla="*/ 265753 h 987512"/>
              <a:gd name="connsiteX7" fmla="*/ 1038603 w 1056253"/>
              <a:gd name="connsiteY7" fmla="*/ 207729 h 987512"/>
              <a:gd name="connsiteX8" fmla="*/ 1054427 w 1056253"/>
              <a:gd name="connsiteY8" fmla="*/ 170234 h 987512"/>
              <a:gd name="connsiteX9" fmla="*/ 1052149 w 1056253"/>
              <a:gd name="connsiteY9" fmla="*/ 908693 h 987512"/>
              <a:gd name="connsiteX10" fmla="*/ 777370 w 1056253"/>
              <a:gd name="connsiteY10" fmla="*/ 975553 h 987512"/>
              <a:gd name="connsiteX11" fmla="*/ 524793 w 1056253"/>
              <a:gd name="connsiteY11" fmla="*/ 832823 h 987512"/>
              <a:gd name="connsiteX12" fmla="*/ 332541 w 1056253"/>
              <a:gd name="connsiteY12" fmla="*/ 840323 h 987512"/>
              <a:gd name="connsiteX13" fmla="*/ 281238 w 1056253"/>
              <a:gd name="connsiteY13" fmla="*/ 911218 h 987512"/>
              <a:gd name="connsiteX14" fmla="*/ 218658 w 1056253"/>
              <a:gd name="connsiteY14" fmla="*/ 973028 h 987512"/>
              <a:gd name="connsiteX15" fmla="*/ 60575 w 1056253"/>
              <a:gd name="connsiteY15" fmla="*/ 943817 h 987512"/>
              <a:gd name="connsiteX16" fmla="*/ 0 w 1056253"/>
              <a:gd name="connsiteY16" fmla="*/ 917456 h 987512"/>
              <a:gd name="connsiteX17" fmla="*/ 5048 w 1056253"/>
              <a:gd name="connsiteY17" fmla="*/ 243716 h 987512"/>
              <a:gd name="connsiteX18" fmla="*/ 40539 w 1056253"/>
              <a:gd name="connsiteY18" fmla="*/ 270819 h 987512"/>
              <a:gd name="connsiteX19" fmla="*/ 150611 w 1056253"/>
              <a:gd name="connsiteY19" fmla="*/ 327996 h 987512"/>
              <a:gd name="connsiteX20" fmla="*/ 406061 w 1056253"/>
              <a:gd name="connsiteY20" fmla="*/ 319556 h 987512"/>
              <a:gd name="connsiteX21" fmla="*/ 419530 w 1056253"/>
              <a:gd name="connsiteY21" fmla="*/ 234951 h 987512"/>
              <a:gd name="connsiteX22" fmla="*/ 319398 w 1056253"/>
              <a:gd name="connsiteY22" fmla="*/ 156072 h 987512"/>
              <a:gd name="connsiteX23" fmla="*/ 333075 w 1056253"/>
              <a:gd name="connsiteY23" fmla="*/ 71639 h 987512"/>
              <a:gd name="connsiteX24" fmla="*/ 418288 w 1056253"/>
              <a:gd name="connsiteY24" fmla="*/ 22246 h 987512"/>
              <a:gd name="connsiteX25" fmla="*/ 534294 w 1056253"/>
              <a:gd name="connsiteY25" fmla="*/ 1046 h 987512"/>
              <a:gd name="connsiteX0" fmla="*/ 534294 w 1055223"/>
              <a:gd name="connsiteY0" fmla="*/ 1046 h 987512"/>
              <a:gd name="connsiteX1" fmla="*/ 707136 w 1055223"/>
              <a:gd name="connsiteY1" fmla="*/ 13806 h 987512"/>
              <a:gd name="connsiteX2" fmla="*/ 812178 w 1055223"/>
              <a:gd name="connsiteY2" fmla="*/ 72664 h 987512"/>
              <a:gd name="connsiteX3" fmla="*/ 813831 w 1055223"/>
              <a:gd name="connsiteY3" fmla="*/ 92928 h 987512"/>
              <a:gd name="connsiteX4" fmla="*/ 763009 w 1055223"/>
              <a:gd name="connsiteY4" fmla="*/ 157938 h 987512"/>
              <a:gd name="connsiteX5" fmla="*/ 801399 w 1055223"/>
              <a:gd name="connsiteY5" fmla="*/ 230939 h 987512"/>
              <a:gd name="connsiteX6" fmla="*/ 959535 w 1055223"/>
              <a:gd name="connsiteY6" fmla="*/ 265753 h 987512"/>
              <a:gd name="connsiteX7" fmla="*/ 1038603 w 1055223"/>
              <a:gd name="connsiteY7" fmla="*/ 207729 h 987512"/>
              <a:gd name="connsiteX8" fmla="*/ 1054427 w 1055223"/>
              <a:gd name="connsiteY8" fmla="*/ 170234 h 987512"/>
              <a:gd name="connsiteX9" fmla="*/ 1048470 w 1055223"/>
              <a:gd name="connsiteY9" fmla="*/ 908693 h 987512"/>
              <a:gd name="connsiteX10" fmla="*/ 777370 w 1055223"/>
              <a:gd name="connsiteY10" fmla="*/ 975553 h 987512"/>
              <a:gd name="connsiteX11" fmla="*/ 524793 w 1055223"/>
              <a:gd name="connsiteY11" fmla="*/ 832823 h 987512"/>
              <a:gd name="connsiteX12" fmla="*/ 332541 w 1055223"/>
              <a:gd name="connsiteY12" fmla="*/ 840323 h 987512"/>
              <a:gd name="connsiteX13" fmla="*/ 281238 w 1055223"/>
              <a:gd name="connsiteY13" fmla="*/ 911218 h 987512"/>
              <a:gd name="connsiteX14" fmla="*/ 218658 w 1055223"/>
              <a:gd name="connsiteY14" fmla="*/ 973028 h 987512"/>
              <a:gd name="connsiteX15" fmla="*/ 60575 w 1055223"/>
              <a:gd name="connsiteY15" fmla="*/ 943817 h 987512"/>
              <a:gd name="connsiteX16" fmla="*/ 0 w 1055223"/>
              <a:gd name="connsiteY16" fmla="*/ 917456 h 987512"/>
              <a:gd name="connsiteX17" fmla="*/ 5048 w 1055223"/>
              <a:gd name="connsiteY17" fmla="*/ 243716 h 987512"/>
              <a:gd name="connsiteX18" fmla="*/ 40539 w 1055223"/>
              <a:gd name="connsiteY18" fmla="*/ 270819 h 987512"/>
              <a:gd name="connsiteX19" fmla="*/ 150611 w 1055223"/>
              <a:gd name="connsiteY19" fmla="*/ 327996 h 987512"/>
              <a:gd name="connsiteX20" fmla="*/ 406061 w 1055223"/>
              <a:gd name="connsiteY20" fmla="*/ 319556 h 987512"/>
              <a:gd name="connsiteX21" fmla="*/ 419530 w 1055223"/>
              <a:gd name="connsiteY21" fmla="*/ 234951 h 987512"/>
              <a:gd name="connsiteX22" fmla="*/ 319398 w 1055223"/>
              <a:gd name="connsiteY22" fmla="*/ 156072 h 987512"/>
              <a:gd name="connsiteX23" fmla="*/ 333075 w 1055223"/>
              <a:gd name="connsiteY23" fmla="*/ 71639 h 987512"/>
              <a:gd name="connsiteX24" fmla="*/ 418288 w 1055223"/>
              <a:gd name="connsiteY24" fmla="*/ 22246 h 987512"/>
              <a:gd name="connsiteX25" fmla="*/ 534294 w 1055223"/>
              <a:gd name="connsiteY25" fmla="*/ 1046 h 987512"/>
              <a:gd name="connsiteX0" fmla="*/ 534294 w 1056872"/>
              <a:gd name="connsiteY0" fmla="*/ 1046 h 988230"/>
              <a:gd name="connsiteX1" fmla="*/ 707136 w 1056872"/>
              <a:gd name="connsiteY1" fmla="*/ 13806 h 988230"/>
              <a:gd name="connsiteX2" fmla="*/ 812178 w 1056872"/>
              <a:gd name="connsiteY2" fmla="*/ 72664 h 988230"/>
              <a:gd name="connsiteX3" fmla="*/ 813831 w 1056872"/>
              <a:gd name="connsiteY3" fmla="*/ 92928 h 988230"/>
              <a:gd name="connsiteX4" fmla="*/ 763009 w 1056872"/>
              <a:gd name="connsiteY4" fmla="*/ 157938 h 988230"/>
              <a:gd name="connsiteX5" fmla="*/ 801399 w 1056872"/>
              <a:gd name="connsiteY5" fmla="*/ 230939 h 988230"/>
              <a:gd name="connsiteX6" fmla="*/ 959535 w 1056872"/>
              <a:gd name="connsiteY6" fmla="*/ 265753 h 988230"/>
              <a:gd name="connsiteX7" fmla="*/ 1038603 w 1056872"/>
              <a:gd name="connsiteY7" fmla="*/ 207729 h 988230"/>
              <a:gd name="connsiteX8" fmla="*/ 1054427 w 1056872"/>
              <a:gd name="connsiteY8" fmla="*/ 170234 h 988230"/>
              <a:gd name="connsiteX9" fmla="*/ 1053374 w 1056872"/>
              <a:gd name="connsiteY9" fmla="*/ 910377 h 988230"/>
              <a:gd name="connsiteX10" fmla="*/ 777370 w 1056872"/>
              <a:gd name="connsiteY10" fmla="*/ 975553 h 988230"/>
              <a:gd name="connsiteX11" fmla="*/ 524793 w 1056872"/>
              <a:gd name="connsiteY11" fmla="*/ 832823 h 988230"/>
              <a:gd name="connsiteX12" fmla="*/ 332541 w 1056872"/>
              <a:gd name="connsiteY12" fmla="*/ 840323 h 988230"/>
              <a:gd name="connsiteX13" fmla="*/ 281238 w 1056872"/>
              <a:gd name="connsiteY13" fmla="*/ 911218 h 988230"/>
              <a:gd name="connsiteX14" fmla="*/ 218658 w 1056872"/>
              <a:gd name="connsiteY14" fmla="*/ 973028 h 988230"/>
              <a:gd name="connsiteX15" fmla="*/ 60575 w 1056872"/>
              <a:gd name="connsiteY15" fmla="*/ 943817 h 988230"/>
              <a:gd name="connsiteX16" fmla="*/ 0 w 1056872"/>
              <a:gd name="connsiteY16" fmla="*/ 917456 h 988230"/>
              <a:gd name="connsiteX17" fmla="*/ 5048 w 1056872"/>
              <a:gd name="connsiteY17" fmla="*/ 243716 h 988230"/>
              <a:gd name="connsiteX18" fmla="*/ 40539 w 1056872"/>
              <a:gd name="connsiteY18" fmla="*/ 270819 h 988230"/>
              <a:gd name="connsiteX19" fmla="*/ 150611 w 1056872"/>
              <a:gd name="connsiteY19" fmla="*/ 327996 h 988230"/>
              <a:gd name="connsiteX20" fmla="*/ 406061 w 1056872"/>
              <a:gd name="connsiteY20" fmla="*/ 319556 h 988230"/>
              <a:gd name="connsiteX21" fmla="*/ 419530 w 1056872"/>
              <a:gd name="connsiteY21" fmla="*/ 234951 h 988230"/>
              <a:gd name="connsiteX22" fmla="*/ 319398 w 1056872"/>
              <a:gd name="connsiteY22" fmla="*/ 156072 h 988230"/>
              <a:gd name="connsiteX23" fmla="*/ 333075 w 1056872"/>
              <a:gd name="connsiteY23" fmla="*/ 71639 h 988230"/>
              <a:gd name="connsiteX24" fmla="*/ 418288 w 1056872"/>
              <a:gd name="connsiteY24" fmla="*/ 22246 h 988230"/>
              <a:gd name="connsiteX25" fmla="*/ 534294 w 1056872"/>
              <a:gd name="connsiteY25" fmla="*/ 1046 h 988230"/>
              <a:gd name="connsiteX0" fmla="*/ 534294 w 1055586"/>
              <a:gd name="connsiteY0" fmla="*/ 1046 h 988230"/>
              <a:gd name="connsiteX1" fmla="*/ 707136 w 1055586"/>
              <a:gd name="connsiteY1" fmla="*/ 13806 h 988230"/>
              <a:gd name="connsiteX2" fmla="*/ 812178 w 1055586"/>
              <a:gd name="connsiteY2" fmla="*/ 72664 h 988230"/>
              <a:gd name="connsiteX3" fmla="*/ 813831 w 1055586"/>
              <a:gd name="connsiteY3" fmla="*/ 92928 h 988230"/>
              <a:gd name="connsiteX4" fmla="*/ 763009 w 1055586"/>
              <a:gd name="connsiteY4" fmla="*/ 157938 h 988230"/>
              <a:gd name="connsiteX5" fmla="*/ 801399 w 1055586"/>
              <a:gd name="connsiteY5" fmla="*/ 230939 h 988230"/>
              <a:gd name="connsiteX6" fmla="*/ 959535 w 1055586"/>
              <a:gd name="connsiteY6" fmla="*/ 265753 h 988230"/>
              <a:gd name="connsiteX7" fmla="*/ 1038603 w 1055586"/>
              <a:gd name="connsiteY7" fmla="*/ 207729 h 988230"/>
              <a:gd name="connsiteX8" fmla="*/ 1054427 w 1055586"/>
              <a:gd name="connsiteY8" fmla="*/ 170234 h 988230"/>
              <a:gd name="connsiteX9" fmla="*/ 1053374 w 1055586"/>
              <a:gd name="connsiteY9" fmla="*/ 910377 h 988230"/>
              <a:gd name="connsiteX10" fmla="*/ 777370 w 1055586"/>
              <a:gd name="connsiteY10" fmla="*/ 975553 h 988230"/>
              <a:gd name="connsiteX11" fmla="*/ 524793 w 1055586"/>
              <a:gd name="connsiteY11" fmla="*/ 832823 h 988230"/>
              <a:gd name="connsiteX12" fmla="*/ 332541 w 1055586"/>
              <a:gd name="connsiteY12" fmla="*/ 840323 h 988230"/>
              <a:gd name="connsiteX13" fmla="*/ 281238 w 1055586"/>
              <a:gd name="connsiteY13" fmla="*/ 911218 h 988230"/>
              <a:gd name="connsiteX14" fmla="*/ 218658 w 1055586"/>
              <a:gd name="connsiteY14" fmla="*/ 973028 h 988230"/>
              <a:gd name="connsiteX15" fmla="*/ 60575 w 1055586"/>
              <a:gd name="connsiteY15" fmla="*/ 943817 h 988230"/>
              <a:gd name="connsiteX16" fmla="*/ 0 w 1055586"/>
              <a:gd name="connsiteY16" fmla="*/ 917456 h 988230"/>
              <a:gd name="connsiteX17" fmla="*/ 5048 w 1055586"/>
              <a:gd name="connsiteY17" fmla="*/ 243716 h 988230"/>
              <a:gd name="connsiteX18" fmla="*/ 40539 w 1055586"/>
              <a:gd name="connsiteY18" fmla="*/ 270819 h 988230"/>
              <a:gd name="connsiteX19" fmla="*/ 150611 w 1055586"/>
              <a:gd name="connsiteY19" fmla="*/ 327996 h 988230"/>
              <a:gd name="connsiteX20" fmla="*/ 406061 w 1055586"/>
              <a:gd name="connsiteY20" fmla="*/ 319556 h 988230"/>
              <a:gd name="connsiteX21" fmla="*/ 419530 w 1055586"/>
              <a:gd name="connsiteY21" fmla="*/ 234951 h 988230"/>
              <a:gd name="connsiteX22" fmla="*/ 319398 w 1055586"/>
              <a:gd name="connsiteY22" fmla="*/ 156072 h 988230"/>
              <a:gd name="connsiteX23" fmla="*/ 333075 w 1055586"/>
              <a:gd name="connsiteY23" fmla="*/ 71639 h 988230"/>
              <a:gd name="connsiteX24" fmla="*/ 418288 w 1055586"/>
              <a:gd name="connsiteY24" fmla="*/ 22246 h 988230"/>
              <a:gd name="connsiteX25" fmla="*/ 534294 w 1055586"/>
              <a:gd name="connsiteY25" fmla="*/ 1046 h 988230"/>
              <a:gd name="connsiteX0" fmla="*/ 534294 w 1054427"/>
              <a:gd name="connsiteY0" fmla="*/ 1046 h 988230"/>
              <a:gd name="connsiteX1" fmla="*/ 707136 w 1054427"/>
              <a:gd name="connsiteY1" fmla="*/ 13806 h 988230"/>
              <a:gd name="connsiteX2" fmla="*/ 812178 w 1054427"/>
              <a:gd name="connsiteY2" fmla="*/ 72664 h 988230"/>
              <a:gd name="connsiteX3" fmla="*/ 813831 w 1054427"/>
              <a:gd name="connsiteY3" fmla="*/ 92928 h 988230"/>
              <a:gd name="connsiteX4" fmla="*/ 763009 w 1054427"/>
              <a:gd name="connsiteY4" fmla="*/ 157938 h 988230"/>
              <a:gd name="connsiteX5" fmla="*/ 801399 w 1054427"/>
              <a:gd name="connsiteY5" fmla="*/ 230939 h 988230"/>
              <a:gd name="connsiteX6" fmla="*/ 959535 w 1054427"/>
              <a:gd name="connsiteY6" fmla="*/ 265753 h 988230"/>
              <a:gd name="connsiteX7" fmla="*/ 1038603 w 1054427"/>
              <a:gd name="connsiteY7" fmla="*/ 207729 h 988230"/>
              <a:gd name="connsiteX8" fmla="*/ 1054427 w 1054427"/>
              <a:gd name="connsiteY8" fmla="*/ 170234 h 988230"/>
              <a:gd name="connsiteX9" fmla="*/ 1053374 w 1054427"/>
              <a:gd name="connsiteY9" fmla="*/ 910377 h 988230"/>
              <a:gd name="connsiteX10" fmla="*/ 777370 w 1054427"/>
              <a:gd name="connsiteY10" fmla="*/ 975553 h 988230"/>
              <a:gd name="connsiteX11" fmla="*/ 524793 w 1054427"/>
              <a:gd name="connsiteY11" fmla="*/ 832823 h 988230"/>
              <a:gd name="connsiteX12" fmla="*/ 332541 w 1054427"/>
              <a:gd name="connsiteY12" fmla="*/ 840323 h 988230"/>
              <a:gd name="connsiteX13" fmla="*/ 281238 w 1054427"/>
              <a:gd name="connsiteY13" fmla="*/ 911218 h 988230"/>
              <a:gd name="connsiteX14" fmla="*/ 218658 w 1054427"/>
              <a:gd name="connsiteY14" fmla="*/ 973028 h 988230"/>
              <a:gd name="connsiteX15" fmla="*/ 60575 w 1054427"/>
              <a:gd name="connsiteY15" fmla="*/ 943817 h 988230"/>
              <a:gd name="connsiteX16" fmla="*/ 0 w 1054427"/>
              <a:gd name="connsiteY16" fmla="*/ 917456 h 988230"/>
              <a:gd name="connsiteX17" fmla="*/ 5048 w 1054427"/>
              <a:gd name="connsiteY17" fmla="*/ 243716 h 988230"/>
              <a:gd name="connsiteX18" fmla="*/ 40539 w 1054427"/>
              <a:gd name="connsiteY18" fmla="*/ 270819 h 988230"/>
              <a:gd name="connsiteX19" fmla="*/ 150611 w 1054427"/>
              <a:gd name="connsiteY19" fmla="*/ 327996 h 988230"/>
              <a:gd name="connsiteX20" fmla="*/ 406061 w 1054427"/>
              <a:gd name="connsiteY20" fmla="*/ 319556 h 988230"/>
              <a:gd name="connsiteX21" fmla="*/ 419530 w 1054427"/>
              <a:gd name="connsiteY21" fmla="*/ 234951 h 988230"/>
              <a:gd name="connsiteX22" fmla="*/ 319398 w 1054427"/>
              <a:gd name="connsiteY22" fmla="*/ 156072 h 988230"/>
              <a:gd name="connsiteX23" fmla="*/ 333075 w 1054427"/>
              <a:gd name="connsiteY23" fmla="*/ 71639 h 988230"/>
              <a:gd name="connsiteX24" fmla="*/ 418288 w 1054427"/>
              <a:gd name="connsiteY24" fmla="*/ 22246 h 988230"/>
              <a:gd name="connsiteX25" fmla="*/ 534294 w 1054427"/>
              <a:gd name="connsiteY25" fmla="*/ 1046 h 988230"/>
              <a:gd name="connsiteX0" fmla="*/ 534294 w 1054427"/>
              <a:gd name="connsiteY0" fmla="*/ 1046 h 988230"/>
              <a:gd name="connsiteX1" fmla="*/ 707136 w 1054427"/>
              <a:gd name="connsiteY1" fmla="*/ 13806 h 988230"/>
              <a:gd name="connsiteX2" fmla="*/ 812178 w 1054427"/>
              <a:gd name="connsiteY2" fmla="*/ 72664 h 988230"/>
              <a:gd name="connsiteX3" fmla="*/ 813831 w 1054427"/>
              <a:gd name="connsiteY3" fmla="*/ 92928 h 988230"/>
              <a:gd name="connsiteX4" fmla="*/ 763009 w 1054427"/>
              <a:gd name="connsiteY4" fmla="*/ 157938 h 988230"/>
              <a:gd name="connsiteX5" fmla="*/ 801399 w 1054427"/>
              <a:gd name="connsiteY5" fmla="*/ 230939 h 988230"/>
              <a:gd name="connsiteX6" fmla="*/ 959535 w 1054427"/>
              <a:gd name="connsiteY6" fmla="*/ 265753 h 988230"/>
              <a:gd name="connsiteX7" fmla="*/ 1038603 w 1054427"/>
              <a:gd name="connsiteY7" fmla="*/ 207729 h 988230"/>
              <a:gd name="connsiteX8" fmla="*/ 1054427 w 1054427"/>
              <a:gd name="connsiteY8" fmla="*/ 170234 h 988230"/>
              <a:gd name="connsiteX9" fmla="*/ 1053374 w 1054427"/>
              <a:gd name="connsiteY9" fmla="*/ 910377 h 988230"/>
              <a:gd name="connsiteX10" fmla="*/ 777370 w 1054427"/>
              <a:gd name="connsiteY10" fmla="*/ 975553 h 988230"/>
              <a:gd name="connsiteX11" fmla="*/ 524793 w 1054427"/>
              <a:gd name="connsiteY11" fmla="*/ 832823 h 988230"/>
              <a:gd name="connsiteX12" fmla="*/ 332541 w 1054427"/>
              <a:gd name="connsiteY12" fmla="*/ 840323 h 988230"/>
              <a:gd name="connsiteX13" fmla="*/ 281238 w 1054427"/>
              <a:gd name="connsiteY13" fmla="*/ 911218 h 988230"/>
              <a:gd name="connsiteX14" fmla="*/ 218658 w 1054427"/>
              <a:gd name="connsiteY14" fmla="*/ 973028 h 988230"/>
              <a:gd name="connsiteX15" fmla="*/ 60575 w 1054427"/>
              <a:gd name="connsiteY15" fmla="*/ 943817 h 988230"/>
              <a:gd name="connsiteX16" fmla="*/ 0 w 1054427"/>
              <a:gd name="connsiteY16" fmla="*/ 917456 h 988230"/>
              <a:gd name="connsiteX17" fmla="*/ 5048 w 1054427"/>
              <a:gd name="connsiteY17" fmla="*/ 243716 h 988230"/>
              <a:gd name="connsiteX18" fmla="*/ 61384 w 1054427"/>
              <a:gd name="connsiteY18" fmla="*/ 291018 h 988230"/>
              <a:gd name="connsiteX19" fmla="*/ 150611 w 1054427"/>
              <a:gd name="connsiteY19" fmla="*/ 327996 h 988230"/>
              <a:gd name="connsiteX20" fmla="*/ 406061 w 1054427"/>
              <a:gd name="connsiteY20" fmla="*/ 319556 h 988230"/>
              <a:gd name="connsiteX21" fmla="*/ 419530 w 1054427"/>
              <a:gd name="connsiteY21" fmla="*/ 234951 h 988230"/>
              <a:gd name="connsiteX22" fmla="*/ 319398 w 1054427"/>
              <a:gd name="connsiteY22" fmla="*/ 156072 h 988230"/>
              <a:gd name="connsiteX23" fmla="*/ 333075 w 1054427"/>
              <a:gd name="connsiteY23" fmla="*/ 71639 h 988230"/>
              <a:gd name="connsiteX24" fmla="*/ 418288 w 1054427"/>
              <a:gd name="connsiteY24" fmla="*/ 22246 h 988230"/>
              <a:gd name="connsiteX25" fmla="*/ 534294 w 1054427"/>
              <a:gd name="connsiteY25" fmla="*/ 1046 h 988230"/>
              <a:gd name="connsiteX0" fmla="*/ 534303 w 1054436"/>
              <a:gd name="connsiteY0" fmla="*/ 1046 h 988230"/>
              <a:gd name="connsiteX1" fmla="*/ 707145 w 1054436"/>
              <a:gd name="connsiteY1" fmla="*/ 13806 h 988230"/>
              <a:gd name="connsiteX2" fmla="*/ 812187 w 1054436"/>
              <a:gd name="connsiteY2" fmla="*/ 72664 h 988230"/>
              <a:gd name="connsiteX3" fmla="*/ 813840 w 1054436"/>
              <a:gd name="connsiteY3" fmla="*/ 92928 h 988230"/>
              <a:gd name="connsiteX4" fmla="*/ 763018 w 1054436"/>
              <a:gd name="connsiteY4" fmla="*/ 157938 h 988230"/>
              <a:gd name="connsiteX5" fmla="*/ 801408 w 1054436"/>
              <a:gd name="connsiteY5" fmla="*/ 230939 h 988230"/>
              <a:gd name="connsiteX6" fmla="*/ 959544 w 1054436"/>
              <a:gd name="connsiteY6" fmla="*/ 265753 h 988230"/>
              <a:gd name="connsiteX7" fmla="*/ 1038612 w 1054436"/>
              <a:gd name="connsiteY7" fmla="*/ 207729 h 988230"/>
              <a:gd name="connsiteX8" fmla="*/ 1054436 w 1054436"/>
              <a:gd name="connsiteY8" fmla="*/ 170234 h 988230"/>
              <a:gd name="connsiteX9" fmla="*/ 1053383 w 1054436"/>
              <a:gd name="connsiteY9" fmla="*/ 910377 h 988230"/>
              <a:gd name="connsiteX10" fmla="*/ 777379 w 1054436"/>
              <a:gd name="connsiteY10" fmla="*/ 975553 h 988230"/>
              <a:gd name="connsiteX11" fmla="*/ 524802 w 1054436"/>
              <a:gd name="connsiteY11" fmla="*/ 832823 h 988230"/>
              <a:gd name="connsiteX12" fmla="*/ 332550 w 1054436"/>
              <a:gd name="connsiteY12" fmla="*/ 840323 h 988230"/>
              <a:gd name="connsiteX13" fmla="*/ 281247 w 1054436"/>
              <a:gd name="connsiteY13" fmla="*/ 911218 h 988230"/>
              <a:gd name="connsiteX14" fmla="*/ 218667 w 1054436"/>
              <a:gd name="connsiteY14" fmla="*/ 973028 h 988230"/>
              <a:gd name="connsiteX15" fmla="*/ 60584 w 1054436"/>
              <a:gd name="connsiteY15" fmla="*/ 943817 h 988230"/>
              <a:gd name="connsiteX16" fmla="*/ 9 w 1054436"/>
              <a:gd name="connsiteY16" fmla="*/ 917456 h 988230"/>
              <a:gd name="connsiteX17" fmla="*/ 1378 w 1054436"/>
              <a:gd name="connsiteY17" fmla="*/ 242033 h 988230"/>
              <a:gd name="connsiteX18" fmla="*/ 61393 w 1054436"/>
              <a:gd name="connsiteY18" fmla="*/ 291018 h 988230"/>
              <a:gd name="connsiteX19" fmla="*/ 150620 w 1054436"/>
              <a:gd name="connsiteY19" fmla="*/ 327996 h 988230"/>
              <a:gd name="connsiteX20" fmla="*/ 406070 w 1054436"/>
              <a:gd name="connsiteY20" fmla="*/ 319556 h 988230"/>
              <a:gd name="connsiteX21" fmla="*/ 419539 w 1054436"/>
              <a:gd name="connsiteY21" fmla="*/ 234951 h 988230"/>
              <a:gd name="connsiteX22" fmla="*/ 319407 w 1054436"/>
              <a:gd name="connsiteY22" fmla="*/ 156072 h 988230"/>
              <a:gd name="connsiteX23" fmla="*/ 333084 w 1054436"/>
              <a:gd name="connsiteY23" fmla="*/ 71639 h 988230"/>
              <a:gd name="connsiteX24" fmla="*/ 418297 w 1054436"/>
              <a:gd name="connsiteY24" fmla="*/ 22246 h 988230"/>
              <a:gd name="connsiteX25" fmla="*/ 534303 w 1054436"/>
              <a:gd name="connsiteY25" fmla="*/ 1046 h 988230"/>
              <a:gd name="connsiteX0" fmla="*/ 534294 w 1054427"/>
              <a:gd name="connsiteY0" fmla="*/ 1046 h 988230"/>
              <a:gd name="connsiteX1" fmla="*/ 707136 w 1054427"/>
              <a:gd name="connsiteY1" fmla="*/ 13806 h 988230"/>
              <a:gd name="connsiteX2" fmla="*/ 812178 w 1054427"/>
              <a:gd name="connsiteY2" fmla="*/ 72664 h 988230"/>
              <a:gd name="connsiteX3" fmla="*/ 813831 w 1054427"/>
              <a:gd name="connsiteY3" fmla="*/ 92928 h 988230"/>
              <a:gd name="connsiteX4" fmla="*/ 763009 w 1054427"/>
              <a:gd name="connsiteY4" fmla="*/ 157938 h 988230"/>
              <a:gd name="connsiteX5" fmla="*/ 801399 w 1054427"/>
              <a:gd name="connsiteY5" fmla="*/ 230939 h 988230"/>
              <a:gd name="connsiteX6" fmla="*/ 959535 w 1054427"/>
              <a:gd name="connsiteY6" fmla="*/ 265753 h 988230"/>
              <a:gd name="connsiteX7" fmla="*/ 1038603 w 1054427"/>
              <a:gd name="connsiteY7" fmla="*/ 207729 h 988230"/>
              <a:gd name="connsiteX8" fmla="*/ 1054427 w 1054427"/>
              <a:gd name="connsiteY8" fmla="*/ 170234 h 988230"/>
              <a:gd name="connsiteX9" fmla="*/ 1053374 w 1054427"/>
              <a:gd name="connsiteY9" fmla="*/ 910377 h 988230"/>
              <a:gd name="connsiteX10" fmla="*/ 777370 w 1054427"/>
              <a:gd name="connsiteY10" fmla="*/ 975553 h 988230"/>
              <a:gd name="connsiteX11" fmla="*/ 524793 w 1054427"/>
              <a:gd name="connsiteY11" fmla="*/ 832823 h 988230"/>
              <a:gd name="connsiteX12" fmla="*/ 332541 w 1054427"/>
              <a:gd name="connsiteY12" fmla="*/ 840323 h 988230"/>
              <a:gd name="connsiteX13" fmla="*/ 281238 w 1054427"/>
              <a:gd name="connsiteY13" fmla="*/ 911218 h 988230"/>
              <a:gd name="connsiteX14" fmla="*/ 218658 w 1054427"/>
              <a:gd name="connsiteY14" fmla="*/ 973028 h 988230"/>
              <a:gd name="connsiteX15" fmla="*/ 60575 w 1054427"/>
              <a:gd name="connsiteY15" fmla="*/ 943817 h 988230"/>
              <a:gd name="connsiteX16" fmla="*/ 0 w 1054427"/>
              <a:gd name="connsiteY16" fmla="*/ 917456 h 988230"/>
              <a:gd name="connsiteX17" fmla="*/ 3822 w 1054427"/>
              <a:gd name="connsiteY17" fmla="*/ 245399 h 988230"/>
              <a:gd name="connsiteX18" fmla="*/ 61384 w 1054427"/>
              <a:gd name="connsiteY18" fmla="*/ 291018 h 988230"/>
              <a:gd name="connsiteX19" fmla="*/ 150611 w 1054427"/>
              <a:gd name="connsiteY19" fmla="*/ 327996 h 988230"/>
              <a:gd name="connsiteX20" fmla="*/ 406061 w 1054427"/>
              <a:gd name="connsiteY20" fmla="*/ 319556 h 988230"/>
              <a:gd name="connsiteX21" fmla="*/ 419530 w 1054427"/>
              <a:gd name="connsiteY21" fmla="*/ 234951 h 988230"/>
              <a:gd name="connsiteX22" fmla="*/ 319398 w 1054427"/>
              <a:gd name="connsiteY22" fmla="*/ 156072 h 988230"/>
              <a:gd name="connsiteX23" fmla="*/ 333075 w 1054427"/>
              <a:gd name="connsiteY23" fmla="*/ 71639 h 988230"/>
              <a:gd name="connsiteX24" fmla="*/ 418288 w 1054427"/>
              <a:gd name="connsiteY24" fmla="*/ 22246 h 988230"/>
              <a:gd name="connsiteX25" fmla="*/ 534294 w 1054427"/>
              <a:gd name="connsiteY25" fmla="*/ 1046 h 988230"/>
              <a:gd name="connsiteX0" fmla="*/ 534294 w 1054427"/>
              <a:gd name="connsiteY0" fmla="*/ 1046 h 988230"/>
              <a:gd name="connsiteX1" fmla="*/ 707136 w 1054427"/>
              <a:gd name="connsiteY1" fmla="*/ 13806 h 988230"/>
              <a:gd name="connsiteX2" fmla="*/ 812178 w 1054427"/>
              <a:gd name="connsiteY2" fmla="*/ 72664 h 988230"/>
              <a:gd name="connsiteX3" fmla="*/ 813831 w 1054427"/>
              <a:gd name="connsiteY3" fmla="*/ 92928 h 988230"/>
              <a:gd name="connsiteX4" fmla="*/ 763009 w 1054427"/>
              <a:gd name="connsiteY4" fmla="*/ 157938 h 988230"/>
              <a:gd name="connsiteX5" fmla="*/ 801399 w 1054427"/>
              <a:gd name="connsiteY5" fmla="*/ 230939 h 988230"/>
              <a:gd name="connsiteX6" fmla="*/ 959535 w 1054427"/>
              <a:gd name="connsiteY6" fmla="*/ 265753 h 988230"/>
              <a:gd name="connsiteX7" fmla="*/ 1038603 w 1054427"/>
              <a:gd name="connsiteY7" fmla="*/ 207729 h 988230"/>
              <a:gd name="connsiteX8" fmla="*/ 1054427 w 1054427"/>
              <a:gd name="connsiteY8" fmla="*/ 170234 h 988230"/>
              <a:gd name="connsiteX9" fmla="*/ 1053374 w 1054427"/>
              <a:gd name="connsiteY9" fmla="*/ 910377 h 988230"/>
              <a:gd name="connsiteX10" fmla="*/ 777370 w 1054427"/>
              <a:gd name="connsiteY10" fmla="*/ 975553 h 988230"/>
              <a:gd name="connsiteX11" fmla="*/ 524793 w 1054427"/>
              <a:gd name="connsiteY11" fmla="*/ 832823 h 988230"/>
              <a:gd name="connsiteX12" fmla="*/ 332541 w 1054427"/>
              <a:gd name="connsiteY12" fmla="*/ 840323 h 988230"/>
              <a:gd name="connsiteX13" fmla="*/ 281238 w 1054427"/>
              <a:gd name="connsiteY13" fmla="*/ 911218 h 988230"/>
              <a:gd name="connsiteX14" fmla="*/ 218658 w 1054427"/>
              <a:gd name="connsiteY14" fmla="*/ 973028 h 988230"/>
              <a:gd name="connsiteX15" fmla="*/ 60575 w 1054427"/>
              <a:gd name="connsiteY15" fmla="*/ 943817 h 988230"/>
              <a:gd name="connsiteX16" fmla="*/ 0 w 1054427"/>
              <a:gd name="connsiteY16" fmla="*/ 917456 h 988230"/>
              <a:gd name="connsiteX17" fmla="*/ 3822 w 1054427"/>
              <a:gd name="connsiteY17" fmla="*/ 245399 h 988230"/>
              <a:gd name="connsiteX18" fmla="*/ 61384 w 1054427"/>
              <a:gd name="connsiteY18" fmla="*/ 291018 h 988230"/>
              <a:gd name="connsiteX19" fmla="*/ 150611 w 1054427"/>
              <a:gd name="connsiteY19" fmla="*/ 327996 h 988230"/>
              <a:gd name="connsiteX20" fmla="*/ 406061 w 1054427"/>
              <a:gd name="connsiteY20" fmla="*/ 319556 h 988230"/>
              <a:gd name="connsiteX21" fmla="*/ 419530 w 1054427"/>
              <a:gd name="connsiteY21" fmla="*/ 234951 h 988230"/>
              <a:gd name="connsiteX22" fmla="*/ 319398 w 1054427"/>
              <a:gd name="connsiteY22" fmla="*/ 156072 h 988230"/>
              <a:gd name="connsiteX23" fmla="*/ 333075 w 1054427"/>
              <a:gd name="connsiteY23" fmla="*/ 71639 h 988230"/>
              <a:gd name="connsiteX24" fmla="*/ 418288 w 1054427"/>
              <a:gd name="connsiteY24" fmla="*/ 22246 h 988230"/>
              <a:gd name="connsiteX25" fmla="*/ 534294 w 1054427"/>
              <a:gd name="connsiteY25" fmla="*/ 1046 h 988230"/>
              <a:gd name="connsiteX0" fmla="*/ 534294 w 1054427"/>
              <a:gd name="connsiteY0" fmla="*/ 905 h 988089"/>
              <a:gd name="connsiteX1" fmla="*/ 707136 w 1054427"/>
              <a:gd name="connsiteY1" fmla="*/ 13665 h 988089"/>
              <a:gd name="connsiteX2" fmla="*/ 808500 w 1054427"/>
              <a:gd name="connsiteY2" fmla="*/ 64107 h 988089"/>
              <a:gd name="connsiteX3" fmla="*/ 813831 w 1054427"/>
              <a:gd name="connsiteY3" fmla="*/ 92787 h 988089"/>
              <a:gd name="connsiteX4" fmla="*/ 763009 w 1054427"/>
              <a:gd name="connsiteY4" fmla="*/ 157797 h 988089"/>
              <a:gd name="connsiteX5" fmla="*/ 801399 w 1054427"/>
              <a:gd name="connsiteY5" fmla="*/ 230798 h 988089"/>
              <a:gd name="connsiteX6" fmla="*/ 959535 w 1054427"/>
              <a:gd name="connsiteY6" fmla="*/ 265612 h 988089"/>
              <a:gd name="connsiteX7" fmla="*/ 1038603 w 1054427"/>
              <a:gd name="connsiteY7" fmla="*/ 207588 h 988089"/>
              <a:gd name="connsiteX8" fmla="*/ 1054427 w 1054427"/>
              <a:gd name="connsiteY8" fmla="*/ 170093 h 988089"/>
              <a:gd name="connsiteX9" fmla="*/ 1053374 w 1054427"/>
              <a:gd name="connsiteY9" fmla="*/ 910236 h 988089"/>
              <a:gd name="connsiteX10" fmla="*/ 777370 w 1054427"/>
              <a:gd name="connsiteY10" fmla="*/ 975412 h 988089"/>
              <a:gd name="connsiteX11" fmla="*/ 524793 w 1054427"/>
              <a:gd name="connsiteY11" fmla="*/ 832682 h 988089"/>
              <a:gd name="connsiteX12" fmla="*/ 332541 w 1054427"/>
              <a:gd name="connsiteY12" fmla="*/ 840182 h 988089"/>
              <a:gd name="connsiteX13" fmla="*/ 281238 w 1054427"/>
              <a:gd name="connsiteY13" fmla="*/ 911077 h 988089"/>
              <a:gd name="connsiteX14" fmla="*/ 218658 w 1054427"/>
              <a:gd name="connsiteY14" fmla="*/ 972887 h 988089"/>
              <a:gd name="connsiteX15" fmla="*/ 60575 w 1054427"/>
              <a:gd name="connsiteY15" fmla="*/ 943676 h 988089"/>
              <a:gd name="connsiteX16" fmla="*/ 0 w 1054427"/>
              <a:gd name="connsiteY16" fmla="*/ 917315 h 988089"/>
              <a:gd name="connsiteX17" fmla="*/ 3822 w 1054427"/>
              <a:gd name="connsiteY17" fmla="*/ 245258 h 988089"/>
              <a:gd name="connsiteX18" fmla="*/ 61384 w 1054427"/>
              <a:gd name="connsiteY18" fmla="*/ 290877 h 988089"/>
              <a:gd name="connsiteX19" fmla="*/ 150611 w 1054427"/>
              <a:gd name="connsiteY19" fmla="*/ 327855 h 988089"/>
              <a:gd name="connsiteX20" fmla="*/ 406061 w 1054427"/>
              <a:gd name="connsiteY20" fmla="*/ 319415 h 988089"/>
              <a:gd name="connsiteX21" fmla="*/ 419530 w 1054427"/>
              <a:gd name="connsiteY21" fmla="*/ 234810 h 988089"/>
              <a:gd name="connsiteX22" fmla="*/ 319398 w 1054427"/>
              <a:gd name="connsiteY22" fmla="*/ 155931 h 988089"/>
              <a:gd name="connsiteX23" fmla="*/ 333075 w 1054427"/>
              <a:gd name="connsiteY23" fmla="*/ 71498 h 988089"/>
              <a:gd name="connsiteX24" fmla="*/ 418288 w 1054427"/>
              <a:gd name="connsiteY24" fmla="*/ 22105 h 988089"/>
              <a:gd name="connsiteX25" fmla="*/ 534294 w 1054427"/>
              <a:gd name="connsiteY25" fmla="*/ 905 h 988089"/>
              <a:gd name="connsiteX0" fmla="*/ 534294 w 1054427"/>
              <a:gd name="connsiteY0" fmla="*/ 905 h 988089"/>
              <a:gd name="connsiteX1" fmla="*/ 707136 w 1054427"/>
              <a:gd name="connsiteY1" fmla="*/ 13665 h 988089"/>
              <a:gd name="connsiteX2" fmla="*/ 808500 w 1054427"/>
              <a:gd name="connsiteY2" fmla="*/ 64107 h 988089"/>
              <a:gd name="connsiteX3" fmla="*/ 813831 w 1054427"/>
              <a:gd name="connsiteY3" fmla="*/ 92787 h 988089"/>
              <a:gd name="connsiteX4" fmla="*/ 774473 w 1054427"/>
              <a:gd name="connsiteY4" fmla="*/ 130174 h 988089"/>
              <a:gd name="connsiteX5" fmla="*/ 763009 w 1054427"/>
              <a:gd name="connsiteY5" fmla="*/ 157797 h 988089"/>
              <a:gd name="connsiteX6" fmla="*/ 801399 w 1054427"/>
              <a:gd name="connsiteY6" fmla="*/ 230798 h 988089"/>
              <a:gd name="connsiteX7" fmla="*/ 959535 w 1054427"/>
              <a:gd name="connsiteY7" fmla="*/ 265612 h 988089"/>
              <a:gd name="connsiteX8" fmla="*/ 1038603 w 1054427"/>
              <a:gd name="connsiteY8" fmla="*/ 207588 h 988089"/>
              <a:gd name="connsiteX9" fmla="*/ 1054427 w 1054427"/>
              <a:gd name="connsiteY9" fmla="*/ 170093 h 988089"/>
              <a:gd name="connsiteX10" fmla="*/ 1053374 w 1054427"/>
              <a:gd name="connsiteY10" fmla="*/ 910236 h 988089"/>
              <a:gd name="connsiteX11" fmla="*/ 777370 w 1054427"/>
              <a:gd name="connsiteY11" fmla="*/ 975412 h 988089"/>
              <a:gd name="connsiteX12" fmla="*/ 524793 w 1054427"/>
              <a:gd name="connsiteY12" fmla="*/ 832682 h 988089"/>
              <a:gd name="connsiteX13" fmla="*/ 332541 w 1054427"/>
              <a:gd name="connsiteY13" fmla="*/ 840182 h 988089"/>
              <a:gd name="connsiteX14" fmla="*/ 281238 w 1054427"/>
              <a:gd name="connsiteY14" fmla="*/ 911077 h 988089"/>
              <a:gd name="connsiteX15" fmla="*/ 218658 w 1054427"/>
              <a:gd name="connsiteY15" fmla="*/ 972887 h 988089"/>
              <a:gd name="connsiteX16" fmla="*/ 60575 w 1054427"/>
              <a:gd name="connsiteY16" fmla="*/ 943676 h 988089"/>
              <a:gd name="connsiteX17" fmla="*/ 0 w 1054427"/>
              <a:gd name="connsiteY17" fmla="*/ 917315 h 988089"/>
              <a:gd name="connsiteX18" fmla="*/ 3822 w 1054427"/>
              <a:gd name="connsiteY18" fmla="*/ 245258 h 988089"/>
              <a:gd name="connsiteX19" fmla="*/ 61384 w 1054427"/>
              <a:gd name="connsiteY19" fmla="*/ 290877 h 988089"/>
              <a:gd name="connsiteX20" fmla="*/ 150611 w 1054427"/>
              <a:gd name="connsiteY20" fmla="*/ 327855 h 988089"/>
              <a:gd name="connsiteX21" fmla="*/ 406061 w 1054427"/>
              <a:gd name="connsiteY21" fmla="*/ 319415 h 988089"/>
              <a:gd name="connsiteX22" fmla="*/ 419530 w 1054427"/>
              <a:gd name="connsiteY22" fmla="*/ 234810 h 988089"/>
              <a:gd name="connsiteX23" fmla="*/ 319398 w 1054427"/>
              <a:gd name="connsiteY23" fmla="*/ 155931 h 988089"/>
              <a:gd name="connsiteX24" fmla="*/ 333075 w 1054427"/>
              <a:gd name="connsiteY24" fmla="*/ 71498 h 988089"/>
              <a:gd name="connsiteX25" fmla="*/ 418288 w 1054427"/>
              <a:gd name="connsiteY25" fmla="*/ 22105 h 988089"/>
              <a:gd name="connsiteX26" fmla="*/ 534294 w 1054427"/>
              <a:gd name="connsiteY26" fmla="*/ 905 h 988089"/>
              <a:gd name="connsiteX0" fmla="*/ 534294 w 1054427"/>
              <a:gd name="connsiteY0" fmla="*/ 905 h 988089"/>
              <a:gd name="connsiteX1" fmla="*/ 707136 w 1054427"/>
              <a:gd name="connsiteY1" fmla="*/ 13665 h 988089"/>
              <a:gd name="connsiteX2" fmla="*/ 808500 w 1054427"/>
              <a:gd name="connsiteY2" fmla="*/ 64107 h 988089"/>
              <a:gd name="connsiteX3" fmla="*/ 813831 w 1054427"/>
              <a:gd name="connsiteY3" fmla="*/ 92787 h 988089"/>
              <a:gd name="connsiteX4" fmla="*/ 796544 w 1054427"/>
              <a:gd name="connsiteY4" fmla="*/ 104926 h 988089"/>
              <a:gd name="connsiteX5" fmla="*/ 763009 w 1054427"/>
              <a:gd name="connsiteY5" fmla="*/ 157797 h 988089"/>
              <a:gd name="connsiteX6" fmla="*/ 801399 w 1054427"/>
              <a:gd name="connsiteY6" fmla="*/ 230798 h 988089"/>
              <a:gd name="connsiteX7" fmla="*/ 959535 w 1054427"/>
              <a:gd name="connsiteY7" fmla="*/ 265612 h 988089"/>
              <a:gd name="connsiteX8" fmla="*/ 1038603 w 1054427"/>
              <a:gd name="connsiteY8" fmla="*/ 207588 h 988089"/>
              <a:gd name="connsiteX9" fmla="*/ 1054427 w 1054427"/>
              <a:gd name="connsiteY9" fmla="*/ 170093 h 988089"/>
              <a:gd name="connsiteX10" fmla="*/ 1053374 w 1054427"/>
              <a:gd name="connsiteY10" fmla="*/ 910236 h 988089"/>
              <a:gd name="connsiteX11" fmla="*/ 777370 w 1054427"/>
              <a:gd name="connsiteY11" fmla="*/ 975412 h 988089"/>
              <a:gd name="connsiteX12" fmla="*/ 524793 w 1054427"/>
              <a:gd name="connsiteY12" fmla="*/ 832682 h 988089"/>
              <a:gd name="connsiteX13" fmla="*/ 332541 w 1054427"/>
              <a:gd name="connsiteY13" fmla="*/ 840182 h 988089"/>
              <a:gd name="connsiteX14" fmla="*/ 281238 w 1054427"/>
              <a:gd name="connsiteY14" fmla="*/ 911077 h 988089"/>
              <a:gd name="connsiteX15" fmla="*/ 218658 w 1054427"/>
              <a:gd name="connsiteY15" fmla="*/ 972887 h 988089"/>
              <a:gd name="connsiteX16" fmla="*/ 60575 w 1054427"/>
              <a:gd name="connsiteY16" fmla="*/ 943676 h 988089"/>
              <a:gd name="connsiteX17" fmla="*/ 0 w 1054427"/>
              <a:gd name="connsiteY17" fmla="*/ 917315 h 988089"/>
              <a:gd name="connsiteX18" fmla="*/ 3822 w 1054427"/>
              <a:gd name="connsiteY18" fmla="*/ 245258 h 988089"/>
              <a:gd name="connsiteX19" fmla="*/ 61384 w 1054427"/>
              <a:gd name="connsiteY19" fmla="*/ 290877 h 988089"/>
              <a:gd name="connsiteX20" fmla="*/ 150611 w 1054427"/>
              <a:gd name="connsiteY20" fmla="*/ 327855 h 988089"/>
              <a:gd name="connsiteX21" fmla="*/ 406061 w 1054427"/>
              <a:gd name="connsiteY21" fmla="*/ 319415 h 988089"/>
              <a:gd name="connsiteX22" fmla="*/ 419530 w 1054427"/>
              <a:gd name="connsiteY22" fmla="*/ 234810 h 988089"/>
              <a:gd name="connsiteX23" fmla="*/ 319398 w 1054427"/>
              <a:gd name="connsiteY23" fmla="*/ 155931 h 988089"/>
              <a:gd name="connsiteX24" fmla="*/ 333075 w 1054427"/>
              <a:gd name="connsiteY24" fmla="*/ 71498 h 988089"/>
              <a:gd name="connsiteX25" fmla="*/ 418288 w 1054427"/>
              <a:gd name="connsiteY25" fmla="*/ 22105 h 988089"/>
              <a:gd name="connsiteX26" fmla="*/ 534294 w 1054427"/>
              <a:gd name="connsiteY26" fmla="*/ 905 h 988089"/>
              <a:gd name="connsiteX0" fmla="*/ 534294 w 1054427"/>
              <a:gd name="connsiteY0" fmla="*/ 905 h 988089"/>
              <a:gd name="connsiteX1" fmla="*/ 707136 w 1054427"/>
              <a:gd name="connsiteY1" fmla="*/ 13665 h 988089"/>
              <a:gd name="connsiteX2" fmla="*/ 808500 w 1054427"/>
              <a:gd name="connsiteY2" fmla="*/ 64107 h 988089"/>
              <a:gd name="connsiteX3" fmla="*/ 813831 w 1054427"/>
              <a:gd name="connsiteY3" fmla="*/ 79322 h 988089"/>
              <a:gd name="connsiteX4" fmla="*/ 796544 w 1054427"/>
              <a:gd name="connsiteY4" fmla="*/ 104926 h 988089"/>
              <a:gd name="connsiteX5" fmla="*/ 763009 w 1054427"/>
              <a:gd name="connsiteY5" fmla="*/ 157797 h 988089"/>
              <a:gd name="connsiteX6" fmla="*/ 801399 w 1054427"/>
              <a:gd name="connsiteY6" fmla="*/ 230798 h 988089"/>
              <a:gd name="connsiteX7" fmla="*/ 959535 w 1054427"/>
              <a:gd name="connsiteY7" fmla="*/ 265612 h 988089"/>
              <a:gd name="connsiteX8" fmla="*/ 1038603 w 1054427"/>
              <a:gd name="connsiteY8" fmla="*/ 207588 h 988089"/>
              <a:gd name="connsiteX9" fmla="*/ 1054427 w 1054427"/>
              <a:gd name="connsiteY9" fmla="*/ 170093 h 988089"/>
              <a:gd name="connsiteX10" fmla="*/ 1053374 w 1054427"/>
              <a:gd name="connsiteY10" fmla="*/ 910236 h 988089"/>
              <a:gd name="connsiteX11" fmla="*/ 777370 w 1054427"/>
              <a:gd name="connsiteY11" fmla="*/ 975412 h 988089"/>
              <a:gd name="connsiteX12" fmla="*/ 524793 w 1054427"/>
              <a:gd name="connsiteY12" fmla="*/ 832682 h 988089"/>
              <a:gd name="connsiteX13" fmla="*/ 332541 w 1054427"/>
              <a:gd name="connsiteY13" fmla="*/ 840182 h 988089"/>
              <a:gd name="connsiteX14" fmla="*/ 281238 w 1054427"/>
              <a:gd name="connsiteY14" fmla="*/ 911077 h 988089"/>
              <a:gd name="connsiteX15" fmla="*/ 218658 w 1054427"/>
              <a:gd name="connsiteY15" fmla="*/ 972887 h 988089"/>
              <a:gd name="connsiteX16" fmla="*/ 60575 w 1054427"/>
              <a:gd name="connsiteY16" fmla="*/ 943676 h 988089"/>
              <a:gd name="connsiteX17" fmla="*/ 0 w 1054427"/>
              <a:gd name="connsiteY17" fmla="*/ 917315 h 988089"/>
              <a:gd name="connsiteX18" fmla="*/ 3822 w 1054427"/>
              <a:gd name="connsiteY18" fmla="*/ 245258 h 988089"/>
              <a:gd name="connsiteX19" fmla="*/ 61384 w 1054427"/>
              <a:gd name="connsiteY19" fmla="*/ 290877 h 988089"/>
              <a:gd name="connsiteX20" fmla="*/ 150611 w 1054427"/>
              <a:gd name="connsiteY20" fmla="*/ 327855 h 988089"/>
              <a:gd name="connsiteX21" fmla="*/ 406061 w 1054427"/>
              <a:gd name="connsiteY21" fmla="*/ 319415 h 988089"/>
              <a:gd name="connsiteX22" fmla="*/ 419530 w 1054427"/>
              <a:gd name="connsiteY22" fmla="*/ 234810 h 988089"/>
              <a:gd name="connsiteX23" fmla="*/ 319398 w 1054427"/>
              <a:gd name="connsiteY23" fmla="*/ 155931 h 988089"/>
              <a:gd name="connsiteX24" fmla="*/ 333075 w 1054427"/>
              <a:gd name="connsiteY24" fmla="*/ 71498 h 988089"/>
              <a:gd name="connsiteX25" fmla="*/ 418288 w 1054427"/>
              <a:gd name="connsiteY25" fmla="*/ 22105 h 988089"/>
              <a:gd name="connsiteX26" fmla="*/ 534294 w 1054427"/>
              <a:gd name="connsiteY26" fmla="*/ 905 h 988089"/>
              <a:gd name="connsiteX0" fmla="*/ 534294 w 1054427"/>
              <a:gd name="connsiteY0" fmla="*/ 813 h 987997"/>
              <a:gd name="connsiteX1" fmla="*/ 707136 w 1054427"/>
              <a:gd name="connsiteY1" fmla="*/ 13573 h 987997"/>
              <a:gd name="connsiteX2" fmla="*/ 792560 w 1054427"/>
              <a:gd name="connsiteY2" fmla="*/ 57283 h 987997"/>
              <a:gd name="connsiteX3" fmla="*/ 813831 w 1054427"/>
              <a:gd name="connsiteY3" fmla="*/ 79230 h 987997"/>
              <a:gd name="connsiteX4" fmla="*/ 796544 w 1054427"/>
              <a:gd name="connsiteY4" fmla="*/ 104834 h 987997"/>
              <a:gd name="connsiteX5" fmla="*/ 763009 w 1054427"/>
              <a:gd name="connsiteY5" fmla="*/ 157705 h 987997"/>
              <a:gd name="connsiteX6" fmla="*/ 801399 w 1054427"/>
              <a:gd name="connsiteY6" fmla="*/ 230706 h 987997"/>
              <a:gd name="connsiteX7" fmla="*/ 959535 w 1054427"/>
              <a:gd name="connsiteY7" fmla="*/ 265520 h 987997"/>
              <a:gd name="connsiteX8" fmla="*/ 1038603 w 1054427"/>
              <a:gd name="connsiteY8" fmla="*/ 207496 h 987997"/>
              <a:gd name="connsiteX9" fmla="*/ 1054427 w 1054427"/>
              <a:gd name="connsiteY9" fmla="*/ 170001 h 987997"/>
              <a:gd name="connsiteX10" fmla="*/ 1053374 w 1054427"/>
              <a:gd name="connsiteY10" fmla="*/ 910144 h 987997"/>
              <a:gd name="connsiteX11" fmla="*/ 777370 w 1054427"/>
              <a:gd name="connsiteY11" fmla="*/ 975320 h 987997"/>
              <a:gd name="connsiteX12" fmla="*/ 524793 w 1054427"/>
              <a:gd name="connsiteY12" fmla="*/ 832590 h 987997"/>
              <a:gd name="connsiteX13" fmla="*/ 332541 w 1054427"/>
              <a:gd name="connsiteY13" fmla="*/ 840090 h 987997"/>
              <a:gd name="connsiteX14" fmla="*/ 281238 w 1054427"/>
              <a:gd name="connsiteY14" fmla="*/ 910985 h 987997"/>
              <a:gd name="connsiteX15" fmla="*/ 218658 w 1054427"/>
              <a:gd name="connsiteY15" fmla="*/ 972795 h 987997"/>
              <a:gd name="connsiteX16" fmla="*/ 60575 w 1054427"/>
              <a:gd name="connsiteY16" fmla="*/ 943584 h 987997"/>
              <a:gd name="connsiteX17" fmla="*/ 0 w 1054427"/>
              <a:gd name="connsiteY17" fmla="*/ 917223 h 987997"/>
              <a:gd name="connsiteX18" fmla="*/ 3822 w 1054427"/>
              <a:gd name="connsiteY18" fmla="*/ 245166 h 987997"/>
              <a:gd name="connsiteX19" fmla="*/ 61384 w 1054427"/>
              <a:gd name="connsiteY19" fmla="*/ 290785 h 987997"/>
              <a:gd name="connsiteX20" fmla="*/ 150611 w 1054427"/>
              <a:gd name="connsiteY20" fmla="*/ 327763 h 987997"/>
              <a:gd name="connsiteX21" fmla="*/ 406061 w 1054427"/>
              <a:gd name="connsiteY21" fmla="*/ 319323 h 987997"/>
              <a:gd name="connsiteX22" fmla="*/ 419530 w 1054427"/>
              <a:gd name="connsiteY22" fmla="*/ 234718 h 987997"/>
              <a:gd name="connsiteX23" fmla="*/ 319398 w 1054427"/>
              <a:gd name="connsiteY23" fmla="*/ 155839 h 987997"/>
              <a:gd name="connsiteX24" fmla="*/ 333075 w 1054427"/>
              <a:gd name="connsiteY24" fmla="*/ 71406 h 987997"/>
              <a:gd name="connsiteX25" fmla="*/ 418288 w 1054427"/>
              <a:gd name="connsiteY25" fmla="*/ 22013 h 987997"/>
              <a:gd name="connsiteX26" fmla="*/ 534294 w 1054427"/>
              <a:gd name="connsiteY26" fmla="*/ 813 h 987997"/>
              <a:gd name="connsiteX0" fmla="*/ 534294 w 1054427"/>
              <a:gd name="connsiteY0" fmla="*/ 813 h 987997"/>
              <a:gd name="connsiteX1" fmla="*/ 707136 w 1054427"/>
              <a:gd name="connsiteY1" fmla="*/ 13573 h 987997"/>
              <a:gd name="connsiteX2" fmla="*/ 792560 w 1054427"/>
              <a:gd name="connsiteY2" fmla="*/ 57283 h 987997"/>
              <a:gd name="connsiteX3" fmla="*/ 813831 w 1054427"/>
              <a:gd name="connsiteY3" fmla="*/ 79230 h 987997"/>
              <a:gd name="connsiteX4" fmla="*/ 796544 w 1054427"/>
              <a:gd name="connsiteY4" fmla="*/ 104834 h 987997"/>
              <a:gd name="connsiteX5" fmla="*/ 763009 w 1054427"/>
              <a:gd name="connsiteY5" fmla="*/ 157705 h 987997"/>
              <a:gd name="connsiteX6" fmla="*/ 801399 w 1054427"/>
              <a:gd name="connsiteY6" fmla="*/ 230706 h 987997"/>
              <a:gd name="connsiteX7" fmla="*/ 959535 w 1054427"/>
              <a:gd name="connsiteY7" fmla="*/ 265520 h 987997"/>
              <a:gd name="connsiteX8" fmla="*/ 1038603 w 1054427"/>
              <a:gd name="connsiteY8" fmla="*/ 207496 h 987997"/>
              <a:gd name="connsiteX9" fmla="*/ 1054427 w 1054427"/>
              <a:gd name="connsiteY9" fmla="*/ 170001 h 987997"/>
              <a:gd name="connsiteX10" fmla="*/ 1053374 w 1054427"/>
              <a:gd name="connsiteY10" fmla="*/ 910144 h 987997"/>
              <a:gd name="connsiteX11" fmla="*/ 777370 w 1054427"/>
              <a:gd name="connsiteY11" fmla="*/ 975320 h 987997"/>
              <a:gd name="connsiteX12" fmla="*/ 524793 w 1054427"/>
              <a:gd name="connsiteY12" fmla="*/ 832590 h 987997"/>
              <a:gd name="connsiteX13" fmla="*/ 332541 w 1054427"/>
              <a:gd name="connsiteY13" fmla="*/ 840090 h 987997"/>
              <a:gd name="connsiteX14" fmla="*/ 281238 w 1054427"/>
              <a:gd name="connsiteY14" fmla="*/ 910985 h 987997"/>
              <a:gd name="connsiteX15" fmla="*/ 218658 w 1054427"/>
              <a:gd name="connsiteY15" fmla="*/ 972795 h 987997"/>
              <a:gd name="connsiteX16" fmla="*/ 60575 w 1054427"/>
              <a:gd name="connsiteY16" fmla="*/ 943584 h 987997"/>
              <a:gd name="connsiteX17" fmla="*/ 0 w 1054427"/>
              <a:gd name="connsiteY17" fmla="*/ 917223 h 987997"/>
              <a:gd name="connsiteX18" fmla="*/ 3822 w 1054427"/>
              <a:gd name="connsiteY18" fmla="*/ 245166 h 987997"/>
              <a:gd name="connsiteX19" fmla="*/ 61384 w 1054427"/>
              <a:gd name="connsiteY19" fmla="*/ 290785 h 987997"/>
              <a:gd name="connsiteX20" fmla="*/ 150611 w 1054427"/>
              <a:gd name="connsiteY20" fmla="*/ 327763 h 987997"/>
              <a:gd name="connsiteX21" fmla="*/ 406061 w 1054427"/>
              <a:gd name="connsiteY21" fmla="*/ 319323 h 987997"/>
              <a:gd name="connsiteX22" fmla="*/ 419530 w 1054427"/>
              <a:gd name="connsiteY22" fmla="*/ 234718 h 987997"/>
              <a:gd name="connsiteX23" fmla="*/ 319398 w 1054427"/>
              <a:gd name="connsiteY23" fmla="*/ 155839 h 987997"/>
              <a:gd name="connsiteX24" fmla="*/ 333075 w 1054427"/>
              <a:gd name="connsiteY24" fmla="*/ 71406 h 987997"/>
              <a:gd name="connsiteX25" fmla="*/ 418288 w 1054427"/>
              <a:gd name="connsiteY25" fmla="*/ 22013 h 987997"/>
              <a:gd name="connsiteX26" fmla="*/ 534294 w 1054427"/>
              <a:gd name="connsiteY26" fmla="*/ 813 h 987997"/>
              <a:gd name="connsiteX0" fmla="*/ 534294 w 1054427"/>
              <a:gd name="connsiteY0" fmla="*/ 904 h 988088"/>
              <a:gd name="connsiteX1" fmla="*/ 707136 w 1054427"/>
              <a:gd name="connsiteY1" fmla="*/ 13664 h 988088"/>
              <a:gd name="connsiteX2" fmla="*/ 798691 w 1054427"/>
              <a:gd name="connsiteY2" fmla="*/ 64107 h 988088"/>
              <a:gd name="connsiteX3" fmla="*/ 813831 w 1054427"/>
              <a:gd name="connsiteY3" fmla="*/ 79321 h 988088"/>
              <a:gd name="connsiteX4" fmla="*/ 796544 w 1054427"/>
              <a:gd name="connsiteY4" fmla="*/ 104925 h 988088"/>
              <a:gd name="connsiteX5" fmla="*/ 763009 w 1054427"/>
              <a:gd name="connsiteY5" fmla="*/ 157796 h 988088"/>
              <a:gd name="connsiteX6" fmla="*/ 801399 w 1054427"/>
              <a:gd name="connsiteY6" fmla="*/ 230797 h 988088"/>
              <a:gd name="connsiteX7" fmla="*/ 959535 w 1054427"/>
              <a:gd name="connsiteY7" fmla="*/ 265611 h 988088"/>
              <a:gd name="connsiteX8" fmla="*/ 1038603 w 1054427"/>
              <a:gd name="connsiteY8" fmla="*/ 207587 h 988088"/>
              <a:gd name="connsiteX9" fmla="*/ 1054427 w 1054427"/>
              <a:gd name="connsiteY9" fmla="*/ 170092 h 988088"/>
              <a:gd name="connsiteX10" fmla="*/ 1053374 w 1054427"/>
              <a:gd name="connsiteY10" fmla="*/ 910235 h 988088"/>
              <a:gd name="connsiteX11" fmla="*/ 777370 w 1054427"/>
              <a:gd name="connsiteY11" fmla="*/ 975411 h 988088"/>
              <a:gd name="connsiteX12" fmla="*/ 524793 w 1054427"/>
              <a:gd name="connsiteY12" fmla="*/ 832681 h 988088"/>
              <a:gd name="connsiteX13" fmla="*/ 332541 w 1054427"/>
              <a:gd name="connsiteY13" fmla="*/ 840181 h 988088"/>
              <a:gd name="connsiteX14" fmla="*/ 281238 w 1054427"/>
              <a:gd name="connsiteY14" fmla="*/ 911076 h 988088"/>
              <a:gd name="connsiteX15" fmla="*/ 218658 w 1054427"/>
              <a:gd name="connsiteY15" fmla="*/ 972886 h 988088"/>
              <a:gd name="connsiteX16" fmla="*/ 60575 w 1054427"/>
              <a:gd name="connsiteY16" fmla="*/ 943675 h 988088"/>
              <a:gd name="connsiteX17" fmla="*/ 0 w 1054427"/>
              <a:gd name="connsiteY17" fmla="*/ 917314 h 988088"/>
              <a:gd name="connsiteX18" fmla="*/ 3822 w 1054427"/>
              <a:gd name="connsiteY18" fmla="*/ 245257 h 988088"/>
              <a:gd name="connsiteX19" fmla="*/ 61384 w 1054427"/>
              <a:gd name="connsiteY19" fmla="*/ 290876 h 988088"/>
              <a:gd name="connsiteX20" fmla="*/ 150611 w 1054427"/>
              <a:gd name="connsiteY20" fmla="*/ 327854 h 988088"/>
              <a:gd name="connsiteX21" fmla="*/ 406061 w 1054427"/>
              <a:gd name="connsiteY21" fmla="*/ 319414 h 988088"/>
              <a:gd name="connsiteX22" fmla="*/ 419530 w 1054427"/>
              <a:gd name="connsiteY22" fmla="*/ 234809 h 988088"/>
              <a:gd name="connsiteX23" fmla="*/ 319398 w 1054427"/>
              <a:gd name="connsiteY23" fmla="*/ 155930 h 988088"/>
              <a:gd name="connsiteX24" fmla="*/ 333075 w 1054427"/>
              <a:gd name="connsiteY24" fmla="*/ 71497 h 988088"/>
              <a:gd name="connsiteX25" fmla="*/ 418288 w 1054427"/>
              <a:gd name="connsiteY25" fmla="*/ 22104 h 988088"/>
              <a:gd name="connsiteX26" fmla="*/ 534294 w 1054427"/>
              <a:gd name="connsiteY26" fmla="*/ 904 h 988088"/>
              <a:gd name="connsiteX0" fmla="*/ 534294 w 1054427"/>
              <a:gd name="connsiteY0" fmla="*/ 904 h 988088"/>
              <a:gd name="connsiteX1" fmla="*/ 707136 w 1054427"/>
              <a:gd name="connsiteY1" fmla="*/ 13664 h 988088"/>
              <a:gd name="connsiteX2" fmla="*/ 798691 w 1054427"/>
              <a:gd name="connsiteY2" fmla="*/ 64107 h 988088"/>
              <a:gd name="connsiteX3" fmla="*/ 813831 w 1054427"/>
              <a:gd name="connsiteY3" fmla="*/ 79321 h 988088"/>
              <a:gd name="connsiteX4" fmla="*/ 802062 w 1054427"/>
              <a:gd name="connsiteY4" fmla="*/ 104925 h 988088"/>
              <a:gd name="connsiteX5" fmla="*/ 763009 w 1054427"/>
              <a:gd name="connsiteY5" fmla="*/ 157796 h 988088"/>
              <a:gd name="connsiteX6" fmla="*/ 801399 w 1054427"/>
              <a:gd name="connsiteY6" fmla="*/ 230797 h 988088"/>
              <a:gd name="connsiteX7" fmla="*/ 959535 w 1054427"/>
              <a:gd name="connsiteY7" fmla="*/ 265611 h 988088"/>
              <a:gd name="connsiteX8" fmla="*/ 1038603 w 1054427"/>
              <a:gd name="connsiteY8" fmla="*/ 207587 h 988088"/>
              <a:gd name="connsiteX9" fmla="*/ 1054427 w 1054427"/>
              <a:gd name="connsiteY9" fmla="*/ 170092 h 988088"/>
              <a:gd name="connsiteX10" fmla="*/ 1053374 w 1054427"/>
              <a:gd name="connsiteY10" fmla="*/ 910235 h 988088"/>
              <a:gd name="connsiteX11" fmla="*/ 777370 w 1054427"/>
              <a:gd name="connsiteY11" fmla="*/ 975411 h 988088"/>
              <a:gd name="connsiteX12" fmla="*/ 524793 w 1054427"/>
              <a:gd name="connsiteY12" fmla="*/ 832681 h 988088"/>
              <a:gd name="connsiteX13" fmla="*/ 332541 w 1054427"/>
              <a:gd name="connsiteY13" fmla="*/ 840181 h 988088"/>
              <a:gd name="connsiteX14" fmla="*/ 281238 w 1054427"/>
              <a:gd name="connsiteY14" fmla="*/ 911076 h 988088"/>
              <a:gd name="connsiteX15" fmla="*/ 218658 w 1054427"/>
              <a:gd name="connsiteY15" fmla="*/ 972886 h 988088"/>
              <a:gd name="connsiteX16" fmla="*/ 60575 w 1054427"/>
              <a:gd name="connsiteY16" fmla="*/ 943675 h 988088"/>
              <a:gd name="connsiteX17" fmla="*/ 0 w 1054427"/>
              <a:gd name="connsiteY17" fmla="*/ 917314 h 988088"/>
              <a:gd name="connsiteX18" fmla="*/ 3822 w 1054427"/>
              <a:gd name="connsiteY18" fmla="*/ 245257 h 988088"/>
              <a:gd name="connsiteX19" fmla="*/ 61384 w 1054427"/>
              <a:gd name="connsiteY19" fmla="*/ 290876 h 988088"/>
              <a:gd name="connsiteX20" fmla="*/ 150611 w 1054427"/>
              <a:gd name="connsiteY20" fmla="*/ 327854 h 988088"/>
              <a:gd name="connsiteX21" fmla="*/ 406061 w 1054427"/>
              <a:gd name="connsiteY21" fmla="*/ 319414 h 988088"/>
              <a:gd name="connsiteX22" fmla="*/ 419530 w 1054427"/>
              <a:gd name="connsiteY22" fmla="*/ 234809 h 988088"/>
              <a:gd name="connsiteX23" fmla="*/ 319398 w 1054427"/>
              <a:gd name="connsiteY23" fmla="*/ 155930 h 988088"/>
              <a:gd name="connsiteX24" fmla="*/ 333075 w 1054427"/>
              <a:gd name="connsiteY24" fmla="*/ 71497 h 988088"/>
              <a:gd name="connsiteX25" fmla="*/ 418288 w 1054427"/>
              <a:gd name="connsiteY25" fmla="*/ 22104 h 988088"/>
              <a:gd name="connsiteX26" fmla="*/ 534294 w 1054427"/>
              <a:gd name="connsiteY26" fmla="*/ 904 h 988088"/>
              <a:gd name="connsiteX0" fmla="*/ 534294 w 1054427"/>
              <a:gd name="connsiteY0" fmla="*/ 904 h 988088"/>
              <a:gd name="connsiteX1" fmla="*/ 707136 w 1054427"/>
              <a:gd name="connsiteY1" fmla="*/ 13664 h 988088"/>
              <a:gd name="connsiteX2" fmla="*/ 798691 w 1054427"/>
              <a:gd name="connsiteY2" fmla="*/ 64107 h 988088"/>
              <a:gd name="connsiteX3" fmla="*/ 813831 w 1054427"/>
              <a:gd name="connsiteY3" fmla="*/ 79321 h 988088"/>
              <a:gd name="connsiteX4" fmla="*/ 802062 w 1054427"/>
              <a:gd name="connsiteY4" fmla="*/ 104925 h 988088"/>
              <a:gd name="connsiteX5" fmla="*/ 763009 w 1054427"/>
              <a:gd name="connsiteY5" fmla="*/ 157796 h 988088"/>
              <a:gd name="connsiteX6" fmla="*/ 801399 w 1054427"/>
              <a:gd name="connsiteY6" fmla="*/ 230797 h 988088"/>
              <a:gd name="connsiteX7" fmla="*/ 959535 w 1054427"/>
              <a:gd name="connsiteY7" fmla="*/ 265611 h 988088"/>
              <a:gd name="connsiteX8" fmla="*/ 1038603 w 1054427"/>
              <a:gd name="connsiteY8" fmla="*/ 207587 h 988088"/>
              <a:gd name="connsiteX9" fmla="*/ 1054427 w 1054427"/>
              <a:gd name="connsiteY9" fmla="*/ 170092 h 988088"/>
              <a:gd name="connsiteX10" fmla="*/ 1053374 w 1054427"/>
              <a:gd name="connsiteY10" fmla="*/ 910235 h 988088"/>
              <a:gd name="connsiteX11" fmla="*/ 777370 w 1054427"/>
              <a:gd name="connsiteY11" fmla="*/ 975411 h 988088"/>
              <a:gd name="connsiteX12" fmla="*/ 524793 w 1054427"/>
              <a:gd name="connsiteY12" fmla="*/ 832681 h 988088"/>
              <a:gd name="connsiteX13" fmla="*/ 332541 w 1054427"/>
              <a:gd name="connsiteY13" fmla="*/ 840181 h 988088"/>
              <a:gd name="connsiteX14" fmla="*/ 281238 w 1054427"/>
              <a:gd name="connsiteY14" fmla="*/ 911076 h 988088"/>
              <a:gd name="connsiteX15" fmla="*/ 218658 w 1054427"/>
              <a:gd name="connsiteY15" fmla="*/ 972886 h 988088"/>
              <a:gd name="connsiteX16" fmla="*/ 60575 w 1054427"/>
              <a:gd name="connsiteY16" fmla="*/ 943675 h 988088"/>
              <a:gd name="connsiteX17" fmla="*/ 0 w 1054427"/>
              <a:gd name="connsiteY17" fmla="*/ 917314 h 988088"/>
              <a:gd name="connsiteX18" fmla="*/ 3822 w 1054427"/>
              <a:gd name="connsiteY18" fmla="*/ 245257 h 988088"/>
              <a:gd name="connsiteX19" fmla="*/ 61384 w 1054427"/>
              <a:gd name="connsiteY19" fmla="*/ 290876 h 988088"/>
              <a:gd name="connsiteX20" fmla="*/ 150611 w 1054427"/>
              <a:gd name="connsiteY20" fmla="*/ 327854 h 988088"/>
              <a:gd name="connsiteX21" fmla="*/ 406061 w 1054427"/>
              <a:gd name="connsiteY21" fmla="*/ 319414 h 988088"/>
              <a:gd name="connsiteX22" fmla="*/ 419530 w 1054427"/>
              <a:gd name="connsiteY22" fmla="*/ 234809 h 988088"/>
              <a:gd name="connsiteX23" fmla="*/ 319398 w 1054427"/>
              <a:gd name="connsiteY23" fmla="*/ 155930 h 988088"/>
              <a:gd name="connsiteX24" fmla="*/ 333075 w 1054427"/>
              <a:gd name="connsiteY24" fmla="*/ 71497 h 988088"/>
              <a:gd name="connsiteX25" fmla="*/ 418288 w 1054427"/>
              <a:gd name="connsiteY25" fmla="*/ 22104 h 988088"/>
              <a:gd name="connsiteX26" fmla="*/ 534294 w 1054427"/>
              <a:gd name="connsiteY26" fmla="*/ 904 h 988088"/>
              <a:gd name="connsiteX0" fmla="*/ 534294 w 1054427"/>
              <a:gd name="connsiteY0" fmla="*/ 904 h 988088"/>
              <a:gd name="connsiteX1" fmla="*/ 707136 w 1054427"/>
              <a:gd name="connsiteY1" fmla="*/ 13664 h 988088"/>
              <a:gd name="connsiteX2" fmla="*/ 798691 w 1054427"/>
              <a:gd name="connsiteY2" fmla="*/ 64107 h 988088"/>
              <a:gd name="connsiteX3" fmla="*/ 813831 w 1054427"/>
              <a:gd name="connsiteY3" fmla="*/ 79321 h 988088"/>
              <a:gd name="connsiteX4" fmla="*/ 802062 w 1054427"/>
              <a:gd name="connsiteY4" fmla="*/ 104925 h 988088"/>
              <a:gd name="connsiteX5" fmla="*/ 763009 w 1054427"/>
              <a:gd name="connsiteY5" fmla="*/ 157796 h 988088"/>
              <a:gd name="connsiteX6" fmla="*/ 801399 w 1054427"/>
              <a:gd name="connsiteY6" fmla="*/ 230797 h 988088"/>
              <a:gd name="connsiteX7" fmla="*/ 959535 w 1054427"/>
              <a:gd name="connsiteY7" fmla="*/ 265611 h 988088"/>
              <a:gd name="connsiteX8" fmla="*/ 1038603 w 1054427"/>
              <a:gd name="connsiteY8" fmla="*/ 207587 h 988088"/>
              <a:gd name="connsiteX9" fmla="*/ 1054427 w 1054427"/>
              <a:gd name="connsiteY9" fmla="*/ 170092 h 988088"/>
              <a:gd name="connsiteX10" fmla="*/ 1053374 w 1054427"/>
              <a:gd name="connsiteY10" fmla="*/ 910235 h 988088"/>
              <a:gd name="connsiteX11" fmla="*/ 777370 w 1054427"/>
              <a:gd name="connsiteY11" fmla="*/ 975411 h 988088"/>
              <a:gd name="connsiteX12" fmla="*/ 524793 w 1054427"/>
              <a:gd name="connsiteY12" fmla="*/ 832681 h 988088"/>
              <a:gd name="connsiteX13" fmla="*/ 332541 w 1054427"/>
              <a:gd name="connsiteY13" fmla="*/ 840181 h 988088"/>
              <a:gd name="connsiteX14" fmla="*/ 281238 w 1054427"/>
              <a:gd name="connsiteY14" fmla="*/ 911076 h 988088"/>
              <a:gd name="connsiteX15" fmla="*/ 218658 w 1054427"/>
              <a:gd name="connsiteY15" fmla="*/ 972886 h 988088"/>
              <a:gd name="connsiteX16" fmla="*/ 60575 w 1054427"/>
              <a:gd name="connsiteY16" fmla="*/ 943675 h 988088"/>
              <a:gd name="connsiteX17" fmla="*/ 0 w 1054427"/>
              <a:gd name="connsiteY17" fmla="*/ 917314 h 988088"/>
              <a:gd name="connsiteX18" fmla="*/ 3822 w 1054427"/>
              <a:gd name="connsiteY18" fmla="*/ 245257 h 988088"/>
              <a:gd name="connsiteX19" fmla="*/ 61384 w 1054427"/>
              <a:gd name="connsiteY19" fmla="*/ 290876 h 988088"/>
              <a:gd name="connsiteX20" fmla="*/ 150611 w 1054427"/>
              <a:gd name="connsiteY20" fmla="*/ 327854 h 988088"/>
              <a:gd name="connsiteX21" fmla="*/ 406061 w 1054427"/>
              <a:gd name="connsiteY21" fmla="*/ 319414 h 988088"/>
              <a:gd name="connsiteX22" fmla="*/ 419530 w 1054427"/>
              <a:gd name="connsiteY22" fmla="*/ 234809 h 988088"/>
              <a:gd name="connsiteX23" fmla="*/ 319398 w 1054427"/>
              <a:gd name="connsiteY23" fmla="*/ 155930 h 988088"/>
              <a:gd name="connsiteX24" fmla="*/ 333075 w 1054427"/>
              <a:gd name="connsiteY24" fmla="*/ 71497 h 988088"/>
              <a:gd name="connsiteX25" fmla="*/ 418288 w 1054427"/>
              <a:gd name="connsiteY25" fmla="*/ 22104 h 988088"/>
              <a:gd name="connsiteX26" fmla="*/ 534294 w 1054427"/>
              <a:gd name="connsiteY26" fmla="*/ 904 h 988088"/>
              <a:gd name="connsiteX0" fmla="*/ 534294 w 1054427"/>
              <a:gd name="connsiteY0" fmla="*/ 787 h 987971"/>
              <a:gd name="connsiteX1" fmla="*/ 707136 w 1054427"/>
              <a:gd name="connsiteY1" fmla="*/ 13547 h 987971"/>
              <a:gd name="connsiteX2" fmla="*/ 791334 w 1054427"/>
              <a:gd name="connsiteY2" fmla="*/ 55153 h 987971"/>
              <a:gd name="connsiteX3" fmla="*/ 813831 w 1054427"/>
              <a:gd name="connsiteY3" fmla="*/ 79204 h 987971"/>
              <a:gd name="connsiteX4" fmla="*/ 802062 w 1054427"/>
              <a:gd name="connsiteY4" fmla="*/ 104808 h 987971"/>
              <a:gd name="connsiteX5" fmla="*/ 763009 w 1054427"/>
              <a:gd name="connsiteY5" fmla="*/ 157679 h 987971"/>
              <a:gd name="connsiteX6" fmla="*/ 801399 w 1054427"/>
              <a:gd name="connsiteY6" fmla="*/ 230680 h 987971"/>
              <a:gd name="connsiteX7" fmla="*/ 959535 w 1054427"/>
              <a:gd name="connsiteY7" fmla="*/ 265494 h 987971"/>
              <a:gd name="connsiteX8" fmla="*/ 1038603 w 1054427"/>
              <a:gd name="connsiteY8" fmla="*/ 207470 h 987971"/>
              <a:gd name="connsiteX9" fmla="*/ 1054427 w 1054427"/>
              <a:gd name="connsiteY9" fmla="*/ 169975 h 987971"/>
              <a:gd name="connsiteX10" fmla="*/ 1053374 w 1054427"/>
              <a:gd name="connsiteY10" fmla="*/ 910118 h 987971"/>
              <a:gd name="connsiteX11" fmla="*/ 777370 w 1054427"/>
              <a:gd name="connsiteY11" fmla="*/ 975294 h 987971"/>
              <a:gd name="connsiteX12" fmla="*/ 524793 w 1054427"/>
              <a:gd name="connsiteY12" fmla="*/ 832564 h 987971"/>
              <a:gd name="connsiteX13" fmla="*/ 332541 w 1054427"/>
              <a:gd name="connsiteY13" fmla="*/ 840064 h 987971"/>
              <a:gd name="connsiteX14" fmla="*/ 281238 w 1054427"/>
              <a:gd name="connsiteY14" fmla="*/ 910959 h 987971"/>
              <a:gd name="connsiteX15" fmla="*/ 218658 w 1054427"/>
              <a:gd name="connsiteY15" fmla="*/ 972769 h 987971"/>
              <a:gd name="connsiteX16" fmla="*/ 60575 w 1054427"/>
              <a:gd name="connsiteY16" fmla="*/ 943558 h 987971"/>
              <a:gd name="connsiteX17" fmla="*/ 0 w 1054427"/>
              <a:gd name="connsiteY17" fmla="*/ 917197 h 987971"/>
              <a:gd name="connsiteX18" fmla="*/ 3822 w 1054427"/>
              <a:gd name="connsiteY18" fmla="*/ 245140 h 987971"/>
              <a:gd name="connsiteX19" fmla="*/ 61384 w 1054427"/>
              <a:gd name="connsiteY19" fmla="*/ 290759 h 987971"/>
              <a:gd name="connsiteX20" fmla="*/ 150611 w 1054427"/>
              <a:gd name="connsiteY20" fmla="*/ 327737 h 987971"/>
              <a:gd name="connsiteX21" fmla="*/ 406061 w 1054427"/>
              <a:gd name="connsiteY21" fmla="*/ 319297 h 987971"/>
              <a:gd name="connsiteX22" fmla="*/ 419530 w 1054427"/>
              <a:gd name="connsiteY22" fmla="*/ 234692 h 987971"/>
              <a:gd name="connsiteX23" fmla="*/ 319398 w 1054427"/>
              <a:gd name="connsiteY23" fmla="*/ 155813 h 987971"/>
              <a:gd name="connsiteX24" fmla="*/ 333075 w 1054427"/>
              <a:gd name="connsiteY24" fmla="*/ 71380 h 987971"/>
              <a:gd name="connsiteX25" fmla="*/ 418288 w 1054427"/>
              <a:gd name="connsiteY25" fmla="*/ 21987 h 987971"/>
              <a:gd name="connsiteX26" fmla="*/ 534294 w 1054427"/>
              <a:gd name="connsiteY26" fmla="*/ 787 h 987971"/>
              <a:gd name="connsiteX0" fmla="*/ 534294 w 1054427"/>
              <a:gd name="connsiteY0" fmla="*/ 787 h 987971"/>
              <a:gd name="connsiteX1" fmla="*/ 707136 w 1054427"/>
              <a:gd name="connsiteY1" fmla="*/ 13547 h 987971"/>
              <a:gd name="connsiteX2" fmla="*/ 791334 w 1054427"/>
              <a:gd name="connsiteY2" fmla="*/ 55153 h 987971"/>
              <a:gd name="connsiteX3" fmla="*/ 813831 w 1054427"/>
              <a:gd name="connsiteY3" fmla="*/ 79204 h 987971"/>
              <a:gd name="connsiteX4" fmla="*/ 802062 w 1054427"/>
              <a:gd name="connsiteY4" fmla="*/ 104808 h 987971"/>
              <a:gd name="connsiteX5" fmla="*/ 763009 w 1054427"/>
              <a:gd name="connsiteY5" fmla="*/ 157679 h 987971"/>
              <a:gd name="connsiteX6" fmla="*/ 801399 w 1054427"/>
              <a:gd name="connsiteY6" fmla="*/ 230680 h 987971"/>
              <a:gd name="connsiteX7" fmla="*/ 959535 w 1054427"/>
              <a:gd name="connsiteY7" fmla="*/ 265494 h 987971"/>
              <a:gd name="connsiteX8" fmla="*/ 1038603 w 1054427"/>
              <a:gd name="connsiteY8" fmla="*/ 207470 h 987971"/>
              <a:gd name="connsiteX9" fmla="*/ 1054427 w 1054427"/>
              <a:gd name="connsiteY9" fmla="*/ 169975 h 987971"/>
              <a:gd name="connsiteX10" fmla="*/ 1053374 w 1054427"/>
              <a:gd name="connsiteY10" fmla="*/ 910118 h 987971"/>
              <a:gd name="connsiteX11" fmla="*/ 777370 w 1054427"/>
              <a:gd name="connsiteY11" fmla="*/ 975294 h 987971"/>
              <a:gd name="connsiteX12" fmla="*/ 524793 w 1054427"/>
              <a:gd name="connsiteY12" fmla="*/ 832564 h 987971"/>
              <a:gd name="connsiteX13" fmla="*/ 332541 w 1054427"/>
              <a:gd name="connsiteY13" fmla="*/ 840064 h 987971"/>
              <a:gd name="connsiteX14" fmla="*/ 281238 w 1054427"/>
              <a:gd name="connsiteY14" fmla="*/ 910959 h 987971"/>
              <a:gd name="connsiteX15" fmla="*/ 218658 w 1054427"/>
              <a:gd name="connsiteY15" fmla="*/ 972769 h 987971"/>
              <a:gd name="connsiteX16" fmla="*/ 60575 w 1054427"/>
              <a:gd name="connsiteY16" fmla="*/ 943558 h 987971"/>
              <a:gd name="connsiteX17" fmla="*/ 0 w 1054427"/>
              <a:gd name="connsiteY17" fmla="*/ 917197 h 987971"/>
              <a:gd name="connsiteX18" fmla="*/ 3822 w 1054427"/>
              <a:gd name="connsiteY18" fmla="*/ 245140 h 987971"/>
              <a:gd name="connsiteX19" fmla="*/ 61384 w 1054427"/>
              <a:gd name="connsiteY19" fmla="*/ 290759 h 987971"/>
              <a:gd name="connsiteX20" fmla="*/ 150611 w 1054427"/>
              <a:gd name="connsiteY20" fmla="*/ 327737 h 987971"/>
              <a:gd name="connsiteX21" fmla="*/ 406061 w 1054427"/>
              <a:gd name="connsiteY21" fmla="*/ 319297 h 987971"/>
              <a:gd name="connsiteX22" fmla="*/ 419530 w 1054427"/>
              <a:gd name="connsiteY22" fmla="*/ 234692 h 987971"/>
              <a:gd name="connsiteX23" fmla="*/ 319398 w 1054427"/>
              <a:gd name="connsiteY23" fmla="*/ 155813 h 987971"/>
              <a:gd name="connsiteX24" fmla="*/ 333075 w 1054427"/>
              <a:gd name="connsiteY24" fmla="*/ 71380 h 987971"/>
              <a:gd name="connsiteX25" fmla="*/ 418288 w 1054427"/>
              <a:gd name="connsiteY25" fmla="*/ 21987 h 987971"/>
              <a:gd name="connsiteX26" fmla="*/ 534294 w 1054427"/>
              <a:gd name="connsiteY26" fmla="*/ 787 h 987971"/>
              <a:gd name="connsiteX0" fmla="*/ 534294 w 1054427"/>
              <a:gd name="connsiteY0" fmla="*/ 731 h 987915"/>
              <a:gd name="connsiteX1" fmla="*/ 707136 w 1054427"/>
              <a:gd name="connsiteY1" fmla="*/ 13491 h 987915"/>
              <a:gd name="connsiteX2" fmla="*/ 787656 w 1054427"/>
              <a:gd name="connsiteY2" fmla="*/ 50047 h 987915"/>
              <a:gd name="connsiteX3" fmla="*/ 813831 w 1054427"/>
              <a:gd name="connsiteY3" fmla="*/ 79148 h 987915"/>
              <a:gd name="connsiteX4" fmla="*/ 802062 w 1054427"/>
              <a:gd name="connsiteY4" fmla="*/ 104752 h 987915"/>
              <a:gd name="connsiteX5" fmla="*/ 763009 w 1054427"/>
              <a:gd name="connsiteY5" fmla="*/ 157623 h 987915"/>
              <a:gd name="connsiteX6" fmla="*/ 801399 w 1054427"/>
              <a:gd name="connsiteY6" fmla="*/ 230624 h 987915"/>
              <a:gd name="connsiteX7" fmla="*/ 959535 w 1054427"/>
              <a:gd name="connsiteY7" fmla="*/ 265438 h 987915"/>
              <a:gd name="connsiteX8" fmla="*/ 1038603 w 1054427"/>
              <a:gd name="connsiteY8" fmla="*/ 207414 h 987915"/>
              <a:gd name="connsiteX9" fmla="*/ 1054427 w 1054427"/>
              <a:gd name="connsiteY9" fmla="*/ 169919 h 987915"/>
              <a:gd name="connsiteX10" fmla="*/ 1053374 w 1054427"/>
              <a:gd name="connsiteY10" fmla="*/ 910062 h 987915"/>
              <a:gd name="connsiteX11" fmla="*/ 777370 w 1054427"/>
              <a:gd name="connsiteY11" fmla="*/ 975238 h 987915"/>
              <a:gd name="connsiteX12" fmla="*/ 524793 w 1054427"/>
              <a:gd name="connsiteY12" fmla="*/ 832508 h 987915"/>
              <a:gd name="connsiteX13" fmla="*/ 332541 w 1054427"/>
              <a:gd name="connsiteY13" fmla="*/ 840008 h 987915"/>
              <a:gd name="connsiteX14" fmla="*/ 281238 w 1054427"/>
              <a:gd name="connsiteY14" fmla="*/ 910903 h 987915"/>
              <a:gd name="connsiteX15" fmla="*/ 218658 w 1054427"/>
              <a:gd name="connsiteY15" fmla="*/ 972713 h 987915"/>
              <a:gd name="connsiteX16" fmla="*/ 60575 w 1054427"/>
              <a:gd name="connsiteY16" fmla="*/ 943502 h 987915"/>
              <a:gd name="connsiteX17" fmla="*/ 0 w 1054427"/>
              <a:gd name="connsiteY17" fmla="*/ 917141 h 987915"/>
              <a:gd name="connsiteX18" fmla="*/ 3822 w 1054427"/>
              <a:gd name="connsiteY18" fmla="*/ 245084 h 987915"/>
              <a:gd name="connsiteX19" fmla="*/ 61384 w 1054427"/>
              <a:gd name="connsiteY19" fmla="*/ 290703 h 987915"/>
              <a:gd name="connsiteX20" fmla="*/ 150611 w 1054427"/>
              <a:gd name="connsiteY20" fmla="*/ 327681 h 987915"/>
              <a:gd name="connsiteX21" fmla="*/ 406061 w 1054427"/>
              <a:gd name="connsiteY21" fmla="*/ 319241 h 987915"/>
              <a:gd name="connsiteX22" fmla="*/ 419530 w 1054427"/>
              <a:gd name="connsiteY22" fmla="*/ 234636 h 987915"/>
              <a:gd name="connsiteX23" fmla="*/ 319398 w 1054427"/>
              <a:gd name="connsiteY23" fmla="*/ 155757 h 987915"/>
              <a:gd name="connsiteX24" fmla="*/ 333075 w 1054427"/>
              <a:gd name="connsiteY24" fmla="*/ 71324 h 987915"/>
              <a:gd name="connsiteX25" fmla="*/ 418288 w 1054427"/>
              <a:gd name="connsiteY25" fmla="*/ 21931 h 987915"/>
              <a:gd name="connsiteX26" fmla="*/ 534294 w 1054427"/>
              <a:gd name="connsiteY26" fmla="*/ 731 h 987915"/>
              <a:gd name="connsiteX0" fmla="*/ 534294 w 1054427"/>
              <a:gd name="connsiteY0" fmla="*/ 731 h 987915"/>
              <a:gd name="connsiteX1" fmla="*/ 707136 w 1054427"/>
              <a:gd name="connsiteY1" fmla="*/ 13491 h 987915"/>
              <a:gd name="connsiteX2" fmla="*/ 787656 w 1054427"/>
              <a:gd name="connsiteY2" fmla="*/ 50047 h 987915"/>
              <a:gd name="connsiteX3" fmla="*/ 813831 w 1054427"/>
              <a:gd name="connsiteY3" fmla="*/ 79148 h 987915"/>
              <a:gd name="connsiteX4" fmla="*/ 802062 w 1054427"/>
              <a:gd name="connsiteY4" fmla="*/ 104752 h 987915"/>
              <a:gd name="connsiteX5" fmla="*/ 763009 w 1054427"/>
              <a:gd name="connsiteY5" fmla="*/ 157623 h 987915"/>
              <a:gd name="connsiteX6" fmla="*/ 801399 w 1054427"/>
              <a:gd name="connsiteY6" fmla="*/ 230624 h 987915"/>
              <a:gd name="connsiteX7" fmla="*/ 959535 w 1054427"/>
              <a:gd name="connsiteY7" fmla="*/ 265438 h 987915"/>
              <a:gd name="connsiteX8" fmla="*/ 1038603 w 1054427"/>
              <a:gd name="connsiteY8" fmla="*/ 207414 h 987915"/>
              <a:gd name="connsiteX9" fmla="*/ 1054427 w 1054427"/>
              <a:gd name="connsiteY9" fmla="*/ 169919 h 987915"/>
              <a:gd name="connsiteX10" fmla="*/ 1053374 w 1054427"/>
              <a:gd name="connsiteY10" fmla="*/ 910062 h 987915"/>
              <a:gd name="connsiteX11" fmla="*/ 777370 w 1054427"/>
              <a:gd name="connsiteY11" fmla="*/ 975238 h 987915"/>
              <a:gd name="connsiteX12" fmla="*/ 524793 w 1054427"/>
              <a:gd name="connsiteY12" fmla="*/ 832508 h 987915"/>
              <a:gd name="connsiteX13" fmla="*/ 332541 w 1054427"/>
              <a:gd name="connsiteY13" fmla="*/ 840008 h 987915"/>
              <a:gd name="connsiteX14" fmla="*/ 281238 w 1054427"/>
              <a:gd name="connsiteY14" fmla="*/ 910903 h 987915"/>
              <a:gd name="connsiteX15" fmla="*/ 218658 w 1054427"/>
              <a:gd name="connsiteY15" fmla="*/ 972713 h 987915"/>
              <a:gd name="connsiteX16" fmla="*/ 60575 w 1054427"/>
              <a:gd name="connsiteY16" fmla="*/ 943502 h 987915"/>
              <a:gd name="connsiteX17" fmla="*/ 0 w 1054427"/>
              <a:gd name="connsiteY17" fmla="*/ 917141 h 987915"/>
              <a:gd name="connsiteX18" fmla="*/ 3822 w 1054427"/>
              <a:gd name="connsiteY18" fmla="*/ 245084 h 987915"/>
              <a:gd name="connsiteX19" fmla="*/ 61384 w 1054427"/>
              <a:gd name="connsiteY19" fmla="*/ 290703 h 987915"/>
              <a:gd name="connsiteX20" fmla="*/ 150611 w 1054427"/>
              <a:gd name="connsiteY20" fmla="*/ 327681 h 987915"/>
              <a:gd name="connsiteX21" fmla="*/ 406061 w 1054427"/>
              <a:gd name="connsiteY21" fmla="*/ 319241 h 987915"/>
              <a:gd name="connsiteX22" fmla="*/ 419530 w 1054427"/>
              <a:gd name="connsiteY22" fmla="*/ 234636 h 987915"/>
              <a:gd name="connsiteX23" fmla="*/ 319398 w 1054427"/>
              <a:gd name="connsiteY23" fmla="*/ 155757 h 987915"/>
              <a:gd name="connsiteX24" fmla="*/ 333075 w 1054427"/>
              <a:gd name="connsiteY24" fmla="*/ 71324 h 987915"/>
              <a:gd name="connsiteX25" fmla="*/ 418288 w 1054427"/>
              <a:gd name="connsiteY25" fmla="*/ 21931 h 987915"/>
              <a:gd name="connsiteX26" fmla="*/ 534294 w 1054427"/>
              <a:gd name="connsiteY26" fmla="*/ 731 h 987915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802062 w 1054427"/>
              <a:gd name="connsiteY4" fmla="*/ 104764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802062 w 1054427"/>
              <a:gd name="connsiteY4" fmla="*/ 104764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800223 w 1054427"/>
              <a:gd name="connsiteY4" fmla="*/ 111076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800223 w 1054427"/>
              <a:gd name="connsiteY4" fmla="*/ 111076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794706 w 1054427"/>
              <a:gd name="connsiteY4" fmla="*/ 122438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796545 w 1054427"/>
              <a:gd name="connsiteY4" fmla="*/ 117389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796545 w 1054427"/>
              <a:gd name="connsiteY4" fmla="*/ 117389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796545 w 1054427"/>
              <a:gd name="connsiteY4" fmla="*/ 117389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796545 w 1054427"/>
              <a:gd name="connsiteY4" fmla="*/ 117389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681 h 987865"/>
              <a:gd name="connsiteX1" fmla="*/ 707136 w 1054427"/>
              <a:gd name="connsiteY1" fmla="*/ 13441 h 987865"/>
              <a:gd name="connsiteX2" fmla="*/ 791335 w 1054427"/>
              <a:gd name="connsiteY2" fmla="*/ 44947 h 987865"/>
              <a:gd name="connsiteX3" fmla="*/ 813831 w 1054427"/>
              <a:gd name="connsiteY3" fmla="*/ 79098 h 987865"/>
              <a:gd name="connsiteX4" fmla="*/ 796545 w 1054427"/>
              <a:gd name="connsiteY4" fmla="*/ 117327 h 987865"/>
              <a:gd name="connsiteX5" fmla="*/ 763009 w 1054427"/>
              <a:gd name="connsiteY5" fmla="*/ 157573 h 987865"/>
              <a:gd name="connsiteX6" fmla="*/ 801399 w 1054427"/>
              <a:gd name="connsiteY6" fmla="*/ 230574 h 987865"/>
              <a:gd name="connsiteX7" fmla="*/ 959535 w 1054427"/>
              <a:gd name="connsiteY7" fmla="*/ 265388 h 987865"/>
              <a:gd name="connsiteX8" fmla="*/ 1038603 w 1054427"/>
              <a:gd name="connsiteY8" fmla="*/ 207364 h 987865"/>
              <a:gd name="connsiteX9" fmla="*/ 1054427 w 1054427"/>
              <a:gd name="connsiteY9" fmla="*/ 169869 h 987865"/>
              <a:gd name="connsiteX10" fmla="*/ 1053374 w 1054427"/>
              <a:gd name="connsiteY10" fmla="*/ 910012 h 987865"/>
              <a:gd name="connsiteX11" fmla="*/ 777370 w 1054427"/>
              <a:gd name="connsiteY11" fmla="*/ 975188 h 987865"/>
              <a:gd name="connsiteX12" fmla="*/ 524793 w 1054427"/>
              <a:gd name="connsiteY12" fmla="*/ 832458 h 987865"/>
              <a:gd name="connsiteX13" fmla="*/ 332541 w 1054427"/>
              <a:gd name="connsiteY13" fmla="*/ 839958 h 987865"/>
              <a:gd name="connsiteX14" fmla="*/ 281238 w 1054427"/>
              <a:gd name="connsiteY14" fmla="*/ 910853 h 987865"/>
              <a:gd name="connsiteX15" fmla="*/ 218658 w 1054427"/>
              <a:gd name="connsiteY15" fmla="*/ 972663 h 987865"/>
              <a:gd name="connsiteX16" fmla="*/ 60575 w 1054427"/>
              <a:gd name="connsiteY16" fmla="*/ 943452 h 987865"/>
              <a:gd name="connsiteX17" fmla="*/ 0 w 1054427"/>
              <a:gd name="connsiteY17" fmla="*/ 917091 h 987865"/>
              <a:gd name="connsiteX18" fmla="*/ 3822 w 1054427"/>
              <a:gd name="connsiteY18" fmla="*/ 245034 h 987865"/>
              <a:gd name="connsiteX19" fmla="*/ 61384 w 1054427"/>
              <a:gd name="connsiteY19" fmla="*/ 290653 h 987865"/>
              <a:gd name="connsiteX20" fmla="*/ 150611 w 1054427"/>
              <a:gd name="connsiteY20" fmla="*/ 327631 h 987865"/>
              <a:gd name="connsiteX21" fmla="*/ 406061 w 1054427"/>
              <a:gd name="connsiteY21" fmla="*/ 319191 h 987865"/>
              <a:gd name="connsiteX22" fmla="*/ 419530 w 1054427"/>
              <a:gd name="connsiteY22" fmla="*/ 234586 h 987865"/>
              <a:gd name="connsiteX23" fmla="*/ 319398 w 1054427"/>
              <a:gd name="connsiteY23" fmla="*/ 155707 h 987865"/>
              <a:gd name="connsiteX24" fmla="*/ 333075 w 1054427"/>
              <a:gd name="connsiteY24" fmla="*/ 71274 h 987865"/>
              <a:gd name="connsiteX25" fmla="*/ 418288 w 1054427"/>
              <a:gd name="connsiteY25" fmla="*/ 21881 h 987865"/>
              <a:gd name="connsiteX26" fmla="*/ 534294 w 1054427"/>
              <a:gd name="connsiteY26" fmla="*/ 681 h 987865"/>
              <a:gd name="connsiteX0" fmla="*/ 534294 w 1054427"/>
              <a:gd name="connsiteY0" fmla="*/ 589 h 987773"/>
              <a:gd name="connsiteX1" fmla="*/ 707136 w 1054427"/>
              <a:gd name="connsiteY1" fmla="*/ 13349 h 987773"/>
              <a:gd name="connsiteX2" fmla="*/ 792255 w 1054427"/>
              <a:gd name="connsiteY2" fmla="*/ 33492 h 987773"/>
              <a:gd name="connsiteX3" fmla="*/ 813831 w 1054427"/>
              <a:gd name="connsiteY3" fmla="*/ 79006 h 987773"/>
              <a:gd name="connsiteX4" fmla="*/ 796545 w 1054427"/>
              <a:gd name="connsiteY4" fmla="*/ 117235 h 987773"/>
              <a:gd name="connsiteX5" fmla="*/ 763009 w 1054427"/>
              <a:gd name="connsiteY5" fmla="*/ 157481 h 987773"/>
              <a:gd name="connsiteX6" fmla="*/ 801399 w 1054427"/>
              <a:gd name="connsiteY6" fmla="*/ 230482 h 987773"/>
              <a:gd name="connsiteX7" fmla="*/ 959535 w 1054427"/>
              <a:gd name="connsiteY7" fmla="*/ 265296 h 987773"/>
              <a:gd name="connsiteX8" fmla="*/ 1038603 w 1054427"/>
              <a:gd name="connsiteY8" fmla="*/ 207272 h 987773"/>
              <a:gd name="connsiteX9" fmla="*/ 1054427 w 1054427"/>
              <a:gd name="connsiteY9" fmla="*/ 169777 h 987773"/>
              <a:gd name="connsiteX10" fmla="*/ 1053374 w 1054427"/>
              <a:gd name="connsiteY10" fmla="*/ 909920 h 987773"/>
              <a:gd name="connsiteX11" fmla="*/ 777370 w 1054427"/>
              <a:gd name="connsiteY11" fmla="*/ 975096 h 987773"/>
              <a:gd name="connsiteX12" fmla="*/ 524793 w 1054427"/>
              <a:gd name="connsiteY12" fmla="*/ 832366 h 987773"/>
              <a:gd name="connsiteX13" fmla="*/ 332541 w 1054427"/>
              <a:gd name="connsiteY13" fmla="*/ 839866 h 987773"/>
              <a:gd name="connsiteX14" fmla="*/ 281238 w 1054427"/>
              <a:gd name="connsiteY14" fmla="*/ 910761 h 987773"/>
              <a:gd name="connsiteX15" fmla="*/ 218658 w 1054427"/>
              <a:gd name="connsiteY15" fmla="*/ 972571 h 987773"/>
              <a:gd name="connsiteX16" fmla="*/ 60575 w 1054427"/>
              <a:gd name="connsiteY16" fmla="*/ 943360 h 987773"/>
              <a:gd name="connsiteX17" fmla="*/ 0 w 1054427"/>
              <a:gd name="connsiteY17" fmla="*/ 916999 h 987773"/>
              <a:gd name="connsiteX18" fmla="*/ 3822 w 1054427"/>
              <a:gd name="connsiteY18" fmla="*/ 244942 h 987773"/>
              <a:gd name="connsiteX19" fmla="*/ 61384 w 1054427"/>
              <a:gd name="connsiteY19" fmla="*/ 290561 h 987773"/>
              <a:gd name="connsiteX20" fmla="*/ 150611 w 1054427"/>
              <a:gd name="connsiteY20" fmla="*/ 327539 h 987773"/>
              <a:gd name="connsiteX21" fmla="*/ 406061 w 1054427"/>
              <a:gd name="connsiteY21" fmla="*/ 319099 h 987773"/>
              <a:gd name="connsiteX22" fmla="*/ 419530 w 1054427"/>
              <a:gd name="connsiteY22" fmla="*/ 234494 h 987773"/>
              <a:gd name="connsiteX23" fmla="*/ 319398 w 1054427"/>
              <a:gd name="connsiteY23" fmla="*/ 155615 h 987773"/>
              <a:gd name="connsiteX24" fmla="*/ 333075 w 1054427"/>
              <a:gd name="connsiteY24" fmla="*/ 71182 h 987773"/>
              <a:gd name="connsiteX25" fmla="*/ 418288 w 1054427"/>
              <a:gd name="connsiteY25" fmla="*/ 21789 h 987773"/>
              <a:gd name="connsiteX26" fmla="*/ 534294 w 1054427"/>
              <a:gd name="connsiteY26" fmla="*/ 589 h 987773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6737 w 1054427"/>
              <a:gd name="connsiteY2" fmla="*/ 2027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8576 w 1054427"/>
              <a:gd name="connsiteY2" fmla="*/ 2532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8576 w 1054427"/>
              <a:gd name="connsiteY2" fmla="*/ 2532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6737 w 1054427"/>
              <a:gd name="connsiteY2" fmla="*/ 3037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6737 w 1054427"/>
              <a:gd name="connsiteY2" fmla="*/ 3037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6737 w 1054427"/>
              <a:gd name="connsiteY2" fmla="*/ 3037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6737 w 1054427"/>
              <a:gd name="connsiteY2" fmla="*/ 3037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6737 w 1054427"/>
              <a:gd name="connsiteY2" fmla="*/ 3037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3684 h 990868"/>
              <a:gd name="connsiteX1" fmla="*/ 687824 w 1054427"/>
              <a:gd name="connsiteY1" fmla="*/ 1295 h 990868"/>
              <a:gd name="connsiteX2" fmla="*/ 786737 w 1054427"/>
              <a:gd name="connsiteY2" fmla="*/ 34063 h 990868"/>
              <a:gd name="connsiteX3" fmla="*/ 813831 w 1054427"/>
              <a:gd name="connsiteY3" fmla="*/ 82101 h 990868"/>
              <a:gd name="connsiteX4" fmla="*/ 796545 w 1054427"/>
              <a:gd name="connsiteY4" fmla="*/ 120330 h 990868"/>
              <a:gd name="connsiteX5" fmla="*/ 763009 w 1054427"/>
              <a:gd name="connsiteY5" fmla="*/ 160576 h 990868"/>
              <a:gd name="connsiteX6" fmla="*/ 801399 w 1054427"/>
              <a:gd name="connsiteY6" fmla="*/ 233577 h 990868"/>
              <a:gd name="connsiteX7" fmla="*/ 959535 w 1054427"/>
              <a:gd name="connsiteY7" fmla="*/ 268391 h 990868"/>
              <a:gd name="connsiteX8" fmla="*/ 1038603 w 1054427"/>
              <a:gd name="connsiteY8" fmla="*/ 210367 h 990868"/>
              <a:gd name="connsiteX9" fmla="*/ 1054427 w 1054427"/>
              <a:gd name="connsiteY9" fmla="*/ 172872 h 990868"/>
              <a:gd name="connsiteX10" fmla="*/ 1053374 w 1054427"/>
              <a:gd name="connsiteY10" fmla="*/ 913015 h 990868"/>
              <a:gd name="connsiteX11" fmla="*/ 777370 w 1054427"/>
              <a:gd name="connsiteY11" fmla="*/ 978191 h 990868"/>
              <a:gd name="connsiteX12" fmla="*/ 524793 w 1054427"/>
              <a:gd name="connsiteY12" fmla="*/ 835461 h 990868"/>
              <a:gd name="connsiteX13" fmla="*/ 332541 w 1054427"/>
              <a:gd name="connsiteY13" fmla="*/ 842961 h 990868"/>
              <a:gd name="connsiteX14" fmla="*/ 281238 w 1054427"/>
              <a:gd name="connsiteY14" fmla="*/ 913856 h 990868"/>
              <a:gd name="connsiteX15" fmla="*/ 218658 w 1054427"/>
              <a:gd name="connsiteY15" fmla="*/ 975666 h 990868"/>
              <a:gd name="connsiteX16" fmla="*/ 60575 w 1054427"/>
              <a:gd name="connsiteY16" fmla="*/ 946455 h 990868"/>
              <a:gd name="connsiteX17" fmla="*/ 0 w 1054427"/>
              <a:gd name="connsiteY17" fmla="*/ 920094 h 990868"/>
              <a:gd name="connsiteX18" fmla="*/ 3822 w 1054427"/>
              <a:gd name="connsiteY18" fmla="*/ 248037 h 990868"/>
              <a:gd name="connsiteX19" fmla="*/ 61384 w 1054427"/>
              <a:gd name="connsiteY19" fmla="*/ 293656 h 990868"/>
              <a:gd name="connsiteX20" fmla="*/ 150611 w 1054427"/>
              <a:gd name="connsiteY20" fmla="*/ 330634 h 990868"/>
              <a:gd name="connsiteX21" fmla="*/ 406061 w 1054427"/>
              <a:gd name="connsiteY21" fmla="*/ 322194 h 990868"/>
              <a:gd name="connsiteX22" fmla="*/ 419530 w 1054427"/>
              <a:gd name="connsiteY22" fmla="*/ 237589 h 990868"/>
              <a:gd name="connsiteX23" fmla="*/ 319398 w 1054427"/>
              <a:gd name="connsiteY23" fmla="*/ 158710 h 990868"/>
              <a:gd name="connsiteX24" fmla="*/ 333075 w 1054427"/>
              <a:gd name="connsiteY24" fmla="*/ 74277 h 990868"/>
              <a:gd name="connsiteX25" fmla="*/ 418288 w 1054427"/>
              <a:gd name="connsiteY25" fmla="*/ 24884 h 990868"/>
              <a:gd name="connsiteX26" fmla="*/ 534294 w 1054427"/>
              <a:gd name="connsiteY26" fmla="*/ 3684 h 990868"/>
              <a:gd name="connsiteX0" fmla="*/ 538893 w 1054427"/>
              <a:gd name="connsiteY0" fmla="*/ 0 h 993495"/>
              <a:gd name="connsiteX1" fmla="*/ 687824 w 1054427"/>
              <a:gd name="connsiteY1" fmla="*/ 3922 h 993495"/>
              <a:gd name="connsiteX2" fmla="*/ 786737 w 1054427"/>
              <a:gd name="connsiteY2" fmla="*/ 36690 h 993495"/>
              <a:gd name="connsiteX3" fmla="*/ 813831 w 1054427"/>
              <a:gd name="connsiteY3" fmla="*/ 84728 h 993495"/>
              <a:gd name="connsiteX4" fmla="*/ 796545 w 1054427"/>
              <a:gd name="connsiteY4" fmla="*/ 122957 h 993495"/>
              <a:gd name="connsiteX5" fmla="*/ 763009 w 1054427"/>
              <a:gd name="connsiteY5" fmla="*/ 163203 h 993495"/>
              <a:gd name="connsiteX6" fmla="*/ 801399 w 1054427"/>
              <a:gd name="connsiteY6" fmla="*/ 236204 h 993495"/>
              <a:gd name="connsiteX7" fmla="*/ 959535 w 1054427"/>
              <a:gd name="connsiteY7" fmla="*/ 271018 h 993495"/>
              <a:gd name="connsiteX8" fmla="*/ 1038603 w 1054427"/>
              <a:gd name="connsiteY8" fmla="*/ 212994 h 993495"/>
              <a:gd name="connsiteX9" fmla="*/ 1054427 w 1054427"/>
              <a:gd name="connsiteY9" fmla="*/ 175499 h 993495"/>
              <a:gd name="connsiteX10" fmla="*/ 1053374 w 1054427"/>
              <a:gd name="connsiteY10" fmla="*/ 915642 h 993495"/>
              <a:gd name="connsiteX11" fmla="*/ 777370 w 1054427"/>
              <a:gd name="connsiteY11" fmla="*/ 980818 h 993495"/>
              <a:gd name="connsiteX12" fmla="*/ 524793 w 1054427"/>
              <a:gd name="connsiteY12" fmla="*/ 838088 h 993495"/>
              <a:gd name="connsiteX13" fmla="*/ 332541 w 1054427"/>
              <a:gd name="connsiteY13" fmla="*/ 845588 h 993495"/>
              <a:gd name="connsiteX14" fmla="*/ 281238 w 1054427"/>
              <a:gd name="connsiteY14" fmla="*/ 916483 h 993495"/>
              <a:gd name="connsiteX15" fmla="*/ 218658 w 1054427"/>
              <a:gd name="connsiteY15" fmla="*/ 978293 h 993495"/>
              <a:gd name="connsiteX16" fmla="*/ 60575 w 1054427"/>
              <a:gd name="connsiteY16" fmla="*/ 949082 h 993495"/>
              <a:gd name="connsiteX17" fmla="*/ 0 w 1054427"/>
              <a:gd name="connsiteY17" fmla="*/ 922721 h 993495"/>
              <a:gd name="connsiteX18" fmla="*/ 3822 w 1054427"/>
              <a:gd name="connsiteY18" fmla="*/ 250664 h 993495"/>
              <a:gd name="connsiteX19" fmla="*/ 61384 w 1054427"/>
              <a:gd name="connsiteY19" fmla="*/ 296283 h 993495"/>
              <a:gd name="connsiteX20" fmla="*/ 150611 w 1054427"/>
              <a:gd name="connsiteY20" fmla="*/ 333261 h 993495"/>
              <a:gd name="connsiteX21" fmla="*/ 406061 w 1054427"/>
              <a:gd name="connsiteY21" fmla="*/ 324821 h 993495"/>
              <a:gd name="connsiteX22" fmla="*/ 419530 w 1054427"/>
              <a:gd name="connsiteY22" fmla="*/ 240216 h 993495"/>
              <a:gd name="connsiteX23" fmla="*/ 319398 w 1054427"/>
              <a:gd name="connsiteY23" fmla="*/ 161337 h 993495"/>
              <a:gd name="connsiteX24" fmla="*/ 333075 w 1054427"/>
              <a:gd name="connsiteY24" fmla="*/ 76904 h 993495"/>
              <a:gd name="connsiteX25" fmla="*/ 418288 w 1054427"/>
              <a:gd name="connsiteY25" fmla="*/ 27511 h 993495"/>
              <a:gd name="connsiteX26" fmla="*/ 538893 w 1054427"/>
              <a:gd name="connsiteY26" fmla="*/ 0 h 993495"/>
              <a:gd name="connsiteX0" fmla="*/ 538893 w 1054427"/>
              <a:gd name="connsiteY0" fmla="*/ 591 h 994086"/>
              <a:gd name="connsiteX1" fmla="*/ 687824 w 1054427"/>
              <a:gd name="connsiteY1" fmla="*/ 4513 h 994086"/>
              <a:gd name="connsiteX2" fmla="*/ 786737 w 1054427"/>
              <a:gd name="connsiteY2" fmla="*/ 37281 h 994086"/>
              <a:gd name="connsiteX3" fmla="*/ 813831 w 1054427"/>
              <a:gd name="connsiteY3" fmla="*/ 85319 h 994086"/>
              <a:gd name="connsiteX4" fmla="*/ 796545 w 1054427"/>
              <a:gd name="connsiteY4" fmla="*/ 123548 h 994086"/>
              <a:gd name="connsiteX5" fmla="*/ 763009 w 1054427"/>
              <a:gd name="connsiteY5" fmla="*/ 163794 h 994086"/>
              <a:gd name="connsiteX6" fmla="*/ 801399 w 1054427"/>
              <a:gd name="connsiteY6" fmla="*/ 236795 h 994086"/>
              <a:gd name="connsiteX7" fmla="*/ 959535 w 1054427"/>
              <a:gd name="connsiteY7" fmla="*/ 271609 h 994086"/>
              <a:gd name="connsiteX8" fmla="*/ 1038603 w 1054427"/>
              <a:gd name="connsiteY8" fmla="*/ 213585 h 994086"/>
              <a:gd name="connsiteX9" fmla="*/ 1054427 w 1054427"/>
              <a:gd name="connsiteY9" fmla="*/ 176090 h 994086"/>
              <a:gd name="connsiteX10" fmla="*/ 1053374 w 1054427"/>
              <a:gd name="connsiteY10" fmla="*/ 916233 h 994086"/>
              <a:gd name="connsiteX11" fmla="*/ 777370 w 1054427"/>
              <a:gd name="connsiteY11" fmla="*/ 981409 h 994086"/>
              <a:gd name="connsiteX12" fmla="*/ 524793 w 1054427"/>
              <a:gd name="connsiteY12" fmla="*/ 838679 h 994086"/>
              <a:gd name="connsiteX13" fmla="*/ 332541 w 1054427"/>
              <a:gd name="connsiteY13" fmla="*/ 846179 h 994086"/>
              <a:gd name="connsiteX14" fmla="*/ 281238 w 1054427"/>
              <a:gd name="connsiteY14" fmla="*/ 917074 h 994086"/>
              <a:gd name="connsiteX15" fmla="*/ 218658 w 1054427"/>
              <a:gd name="connsiteY15" fmla="*/ 978884 h 994086"/>
              <a:gd name="connsiteX16" fmla="*/ 60575 w 1054427"/>
              <a:gd name="connsiteY16" fmla="*/ 949673 h 994086"/>
              <a:gd name="connsiteX17" fmla="*/ 0 w 1054427"/>
              <a:gd name="connsiteY17" fmla="*/ 923312 h 994086"/>
              <a:gd name="connsiteX18" fmla="*/ 3822 w 1054427"/>
              <a:gd name="connsiteY18" fmla="*/ 251255 h 994086"/>
              <a:gd name="connsiteX19" fmla="*/ 61384 w 1054427"/>
              <a:gd name="connsiteY19" fmla="*/ 296874 h 994086"/>
              <a:gd name="connsiteX20" fmla="*/ 150611 w 1054427"/>
              <a:gd name="connsiteY20" fmla="*/ 333852 h 994086"/>
              <a:gd name="connsiteX21" fmla="*/ 406061 w 1054427"/>
              <a:gd name="connsiteY21" fmla="*/ 325412 h 994086"/>
              <a:gd name="connsiteX22" fmla="*/ 419530 w 1054427"/>
              <a:gd name="connsiteY22" fmla="*/ 240807 h 994086"/>
              <a:gd name="connsiteX23" fmla="*/ 319398 w 1054427"/>
              <a:gd name="connsiteY23" fmla="*/ 161928 h 994086"/>
              <a:gd name="connsiteX24" fmla="*/ 333075 w 1054427"/>
              <a:gd name="connsiteY24" fmla="*/ 77495 h 994086"/>
              <a:gd name="connsiteX25" fmla="*/ 418288 w 1054427"/>
              <a:gd name="connsiteY25" fmla="*/ 28102 h 994086"/>
              <a:gd name="connsiteX26" fmla="*/ 538893 w 1054427"/>
              <a:gd name="connsiteY26" fmla="*/ 591 h 994086"/>
              <a:gd name="connsiteX0" fmla="*/ 538893 w 1054427"/>
              <a:gd name="connsiteY0" fmla="*/ 1276 h 994771"/>
              <a:gd name="connsiteX1" fmla="*/ 687824 w 1054427"/>
              <a:gd name="connsiteY1" fmla="*/ 5198 h 994771"/>
              <a:gd name="connsiteX2" fmla="*/ 786737 w 1054427"/>
              <a:gd name="connsiteY2" fmla="*/ 37966 h 994771"/>
              <a:gd name="connsiteX3" fmla="*/ 813831 w 1054427"/>
              <a:gd name="connsiteY3" fmla="*/ 86004 h 994771"/>
              <a:gd name="connsiteX4" fmla="*/ 796545 w 1054427"/>
              <a:gd name="connsiteY4" fmla="*/ 124233 h 994771"/>
              <a:gd name="connsiteX5" fmla="*/ 763009 w 1054427"/>
              <a:gd name="connsiteY5" fmla="*/ 164479 h 994771"/>
              <a:gd name="connsiteX6" fmla="*/ 801399 w 1054427"/>
              <a:gd name="connsiteY6" fmla="*/ 237480 h 994771"/>
              <a:gd name="connsiteX7" fmla="*/ 959535 w 1054427"/>
              <a:gd name="connsiteY7" fmla="*/ 272294 h 994771"/>
              <a:gd name="connsiteX8" fmla="*/ 1038603 w 1054427"/>
              <a:gd name="connsiteY8" fmla="*/ 214270 h 994771"/>
              <a:gd name="connsiteX9" fmla="*/ 1054427 w 1054427"/>
              <a:gd name="connsiteY9" fmla="*/ 176775 h 994771"/>
              <a:gd name="connsiteX10" fmla="*/ 1053374 w 1054427"/>
              <a:gd name="connsiteY10" fmla="*/ 916918 h 994771"/>
              <a:gd name="connsiteX11" fmla="*/ 777370 w 1054427"/>
              <a:gd name="connsiteY11" fmla="*/ 982094 h 994771"/>
              <a:gd name="connsiteX12" fmla="*/ 524793 w 1054427"/>
              <a:gd name="connsiteY12" fmla="*/ 839364 h 994771"/>
              <a:gd name="connsiteX13" fmla="*/ 332541 w 1054427"/>
              <a:gd name="connsiteY13" fmla="*/ 846864 h 994771"/>
              <a:gd name="connsiteX14" fmla="*/ 281238 w 1054427"/>
              <a:gd name="connsiteY14" fmla="*/ 917759 h 994771"/>
              <a:gd name="connsiteX15" fmla="*/ 218658 w 1054427"/>
              <a:gd name="connsiteY15" fmla="*/ 979569 h 994771"/>
              <a:gd name="connsiteX16" fmla="*/ 60575 w 1054427"/>
              <a:gd name="connsiteY16" fmla="*/ 950358 h 994771"/>
              <a:gd name="connsiteX17" fmla="*/ 0 w 1054427"/>
              <a:gd name="connsiteY17" fmla="*/ 923997 h 994771"/>
              <a:gd name="connsiteX18" fmla="*/ 3822 w 1054427"/>
              <a:gd name="connsiteY18" fmla="*/ 251940 h 994771"/>
              <a:gd name="connsiteX19" fmla="*/ 61384 w 1054427"/>
              <a:gd name="connsiteY19" fmla="*/ 297559 h 994771"/>
              <a:gd name="connsiteX20" fmla="*/ 150611 w 1054427"/>
              <a:gd name="connsiteY20" fmla="*/ 334537 h 994771"/>
              <a:gd name="connsiteX21" fmla="*/ 406061 w 1054427"/>
              <a:gd name="connsiteY21" fmla="*/ 326097 h 994771"/>
              <a:gd name="connsiteX22" fmla="*/ 419530 w 1054427"/>
              <a:gd name="connsiteY22" fmla="*/ 241492 h 994771"/>
              <a:gd name="connsiteX23" fmla="*/ 319398 w 1054427"/>
              <a:gd name="connsiteY23" fmla="*/ 162613 h 994771"/>
              <a:gd name="connsiteX24" fmla="*/ 333075 w 1054427"/>
              <a:gd name="connsiteY24" fmla="*/ 78180 h 994771"/>
              <a:gd name="connsiteX25" fmla="*/ 418288 w 1054427"/>
              <a:gd name="connsiteY25" fmla="*/ 28787 h 994771"/>
              <a:gd name="connsiteX26" fmla="*/ 538893 w 1054427"/>
              <a:gd name="connsiteY26" fmla="*/ 1276 h 994771"/>
              <a:gd name="connsiteX0" fmla="*/ 538893 w 1054427"/>
              <a:gd name="connsiteY0" fmla="*/ 1276 h 994771"/>
              <a:gd name="connsiteX1" fmla="*/ 687824 w 1054427"/>
              <a:gd name="connsiteY1" fmla="*/ 5198 h 994771"/>
              <a:gd name="connsiteX2" fmla="*/ 786737 w 1054427"/>
              <a:gd name="connsiteY2" fmla="*/ 37966 h 994771"/>
              <a:gd name="connsiteX3" fmla="*/ 813831 w 1054427"/>
              <a:gd name="connsiteY3" fmla="*/ 86004 h 994771"/>
              <a:gd name="connsiteX4" fmla="*/ 796545 w 1054427"/>
              <a:gd name="connsiteY4" fmla="*/ 124233 h 994771"/>
              <a:gd name="connsiteX5" fmla="*/ 763009 w 1054427"/>
              <a:gd name="connsiteY5" fmla="*/ 164479 h 994771"/>
              <a:gd name="connsiteX6" fmla="*/ 801399 w 1054427"/>
              <a:gd name="connsiteY6" fmla="*/ 237480 h 994771"/>
              <a:gd name="connsiteX7" fmla="*/ 959535 w 1054427"/>
              <a:gd name="connsiteY7" fmla="*/ 272294 h 994771"/>
              <a:gd name="connsiteX8" fmla="*/ 1038603 w 1054427"/>
              <a:gd name="connsiteY8" fmla="*/ 214270 h 994771"/>
              <a:gd name="connsiteX9" fmla="*/ 1054427 w 1054427"/>
              <a:gd name="connsiteY9" fmla="*/ 176775 h 994771"/>
              <a:gd name="connsiteX10" fmla="*/ 1053374 w 1054427"/>
              <a:gd name="connsiteY10" fmla="*/ 916918 h 994771"/>
              <a:gd name="connsiteX11" fmla="*/ 777370 w 1054427"/>
              <a:gd name="connsiteY11" fmla="*/ 982094 h 994771"/>
              <a:gd name="connsiteX12" fmla="*/ 524793 w 1054427"/>
              <a:gd name="connsiteY12" fmla="*/ 839364 h 994771"/>
              <a:gd name="connsiteX13" fmla="*/ 332541 w 1054427"/>
              <a:gd name="connsiteY13" fmla="*/ 846864 h 994771"/>
              <a:gd name="connsiteX14" fmla="*/ 281238 w 1054427"/>
              <a:gd name="connsiteY14" fmla="*/ 917759 h 994771"/>
              <a:gd name="connsiteX15" fmla="*/ 218658 w 1054427"/>
              <a:gd name="connsiteY15" fmla="*/ 979569 h 994771"/>
              <a:gd name="connsiteX16" fmla="*/ 60575 w 1054427"/>
              <a:gd name="connsiteY16" fmla="*/ 950358 h 994771"/>
              <a:gd name="connsiteX17" fmla="*/ 0 w 1054427"/>
              <a:gd name="connsiteY17" fmla="*/ 923997 h 994771"/>
              <a:gd name="connsiteX18" fmla="*/ 3822 w 1054427"/>
              <a:gd name="connsiteY18" fmla="*/ 251940 h 994771"/>
              <a:gd name="connsiteX19" fmla="*/ 61384 w 1054427"/>
              <a:gd name="connsiteY19" fmla="*/ 297559 h 994771"/>
              <a:gd name="connsiteX20" fmla="*/ 150611 w 1054427"/>
              <a:gd name="connsiteY20" fmla="*/ 334537 h 994771"/>
              <a:gd name="connsiteX21" fmla="*/ 406061 w 1054427"/>
              <a:gd name="connsiteY21" fmla="*/ 326097 h 994771"/>
              <a:gd name="connsiteX22" fmla="*/ 419530 w 1054427"/>
              <a:gd name="connsiteY22" fmla="*/ 241492 h 994771"/>
              <a:gd name="connsiteX23" fmla="*/ 319398 w 1054427"/>
              <a:gd name="connsiteY23" fmla="*/ 162613 h 994771"/>
              <a:gd name="connsiteX24" fmla="*/ 333075 w 1054427"/>
              <a:gd name="connsiteY24" fmla="*/ 78180 h 994771"/>
              <a:gd name="connsiteX25" fmla="*/ 418288 w 1054427"/>
              <a:gd name="connsiteY25" fmla="*/ 28787 h 994771"/>
              <a:gd name="connsiteX26" fmla="*/ 538893 w 1054427"/>
              <a:gd name="connsiteY26" fmla="*/ 1276 h 994771"/>
              <a:gd name="connsiteX0" fmla="*/ 538893 w 1054427"/>
              <a:gd name="connsiteY0" fmla="*/ 1276 h 994771"/>
              <a:gd name="connsiteX1" fmla="*/ 687824 w 1054427"/>
              <a:gd name="connsiteY1" fmla="*/ 5198 h 994771"/>
              <a:gd name="connsiteX2" fmla="*/ 727573 w 1054427"/>
              <a:gd name="connsiteY2" fmla="*/ 13560 h 994771"/>
              <a:gd name="connsiteX3" fmla="*/ 786737 w 1054427"/>
              <a:gd name="connsiteY3" fmla="*/ 37966 h 994771"/>
              <a:gd name="connsiteX4" fmla="*/ 813831 w 1054427"/>
              <a:gd name="connsiteY4" fmla="*/ 86004 h 994771"/>
              <a:gd name="connsiteX5" fmla="*/ 796545 w 1054427"/>
              <a:gd name="connsiteY5" fmla="*/ 124233 h 994771"/>
              <a:gd name="connsiteX6" fmla="*/ 763009 w 1054427"/>
              <a:gd name="connsiteY6" fmla="*/ 164479 h 994771"/>
              <a:gd name="connsiteX7" fmla="*/ 801399 w 1054427"/>
              <a:gd name="connsiteY7" fmla="*/ 237480 h 994771"/>
              <a:gd name="connsiteX8" fmla="*/ 959535 w 1054427"/>
              <a:gd name="connsiteY8" fmla="*/ 272294 h 994771"/>
              <a:gd name="connsiteX9" fmla="*/ 1038603 w 1054427"/>
              <a:gd name="connsiteY9" fmla="*/ 214270 h 994771"/>
              <a:gd name="connsiteX10" fmla="*/ 1054427 w 1054427"/>
              <a:gd name="connsiteY10" fmla="*/ 176775 h 994771"/>
              <a:gd name="connsiteX11" fmla="*/ 1053374 w 1054427"/>
              <a:gd name="connsiteY11" fmla="*/ 916918 h 994771"/>
              <a:gd name="connsiteX12" fmla="*/ 777370 w 1054427"/>
              <a:gd name="connsiteY12" fmla="*/ 982094 h 994771"/>
              <a:gd name="connsiteX13" fmla="*/ 524793 w 1054427"/>
              <a:gd name="connsiteY13" fmla="*/ 839364 h 994771"/>
              <a:gd name="connsiteX14" fmla="*/ 332541 w 1054427"/>
              <a:gd name="connsiteY14" fmla="*/ 846864 h 994771"/>
              <a:gd name="connsiteX15" fmla="*/ 281238 w 1054427"/>
              <a:gd name="connsiteY15" fmla="*/ 917759 h 994771"/>
              <a:gd name="connsiteX16" fmla="*/ 218658 w 1054427"/>
              <a:gd name="connsiteY16" fmla="*/ 979569 h 994771"/>
              <a:gd name="connsiteX17" fmla="*/ 60575 w 1054427"/>
              <a:gd name="connsiteY17" fmla="*/ 950358 h 994771"/>
              <a:gd name="connsiteX18" fmla="*/ 0 w 1054427"/>
              <a:gd name="connsiteY18" fmla="*/ 923997 h 994771"/>
              <a:gd name="connsiteX19" fmla="*/ 3822 w 1054427"/>
              <a:gd name="connsiteY19" fmla="*/ 251940 h 994771"/>
              <a:gd name="connsiteX20" fmla="*/ 61384 w 1054427"/>
              <a:gd name="connsiteY20" fmla="*/ 297559 h 994771"/>
              <a:gd name="connsiteX21" fmla="*/ 150611 w 1054427"/>
              <a:gd name="connsiteY21" fmla="*/ 334537 h 994771"/>
              <a:gd name="connsiteX22" fmla="*/ 406061 w 1054427"/>
              <a:gd name="connsiteY22" fmla="*/ 326097 h 994771"/>
              <a:gd name="connsiteX23" fmla="*/ 419530 w 1054427"/>
              <a:gd name="connsiteY23" fmla="*/ 241492 h 994771"/>
              <a:gd name="connsiteX24" fmla="*/ 319398 w 1054427"/>
              <a:gd name="connsiteY24" fmla="*/ 162613 h 994771"/>
              <a:gd name="connsiteX25" fmla="*/ 333075 w 1054427"/>
              <a:gd name="connsiteY25" fmla="*/ 78180 h 994771"/>
              <a:gd name="connsiteX26" fmla="*/ 418288 w 1054427"/>
              <a:gd name="connsiteY26" fmla="*/ 28787 h 994771"/>
              <a:gd name="connsiteX27" fmla="*/ 538893 w 1054427"/>
              <a:gd name="connsiteY27" fmla="*/ 1276 h 994771"/>
              <a:gd name="connsiteX0" fmla="*/ 538893 w 1054427"/>
              <a:gd name="connsiteY0" fmla="*/ 561 h 994056"/>
              <a:gd name="connsiteX1" fmla="*/ 687824 w 1054427"/>
              <a:gd name="connsiteY1" fmla="*/ 4483 h 994056"/>
              <a:gd name="connsiteX2" fmla="*/ 741367 w 1054427"/>
              <a:gd name="connsiteY2" fmla="*/ 11583 h 994056"/>
              <a:gd name="connsiteX3" fmla="*/ 786737 w 1054427"/>
              <a:gd name="connsiteY3" fmla="*/ 37251 h 994056"/>
              <a:gd name="connsiteX4" fmla="*/ 813831 w 1054427"/>
              <a:gd name="connsiteY4" fmla="*/ 85289 h 994056"/>
              <a:gd name="connsiteX5" fmla="*/ 796545 w 1054427"/>
              <a:gd name="connsiteY5" fmla="*/ 123518 h 994056"/>
              <a:gd name="connsiteX6" fmla="*/ 763009 w 1054427"/>
              <a:gd name="connsiteY6" fmla="*/ 163764 h 994056"/>
              <a:gd name="connsiteX7" fmla="*/ 801399 w 1054427"/>
              <a:gd name="connsiteY7" fmla="*/ 236765 h 994056"/>
              <a:gd name="connsiteX8" fmla="*/ 959535 w 1054427"/>
              <a:gd name="connsiteY8" fmla="*/ 271579 h 994056"/>
              <a:gd name="connsiteX9" fmla="*/ 1038603 w 1054427"/>
              <a:gd name="connsiteY9" fmla="*/ 213555 h 994056"/>
              <a:gd name="connsiteX10" fmla="*/ 1054427 w 1054427"/>
              <a:gd name="connsiteY10" fmla="*/ 176060 h 994056"/>
              <a:gd name="connsiteX11" fmla="*/ 1053374 w 1054427"/>
              <a:gd name="connsiteY11" fmla="*/ 916203 h 994056"/>
              <a:gd name="connsiteX12" fmla="*/ 777370 w 1054427"/>
              <a:gd name="connsiteY12" fmla="*/ 981379 h 994056"/>
              <a:gd name="connsiteX13" fmla="*/ 524793 w 1054427"/>
              <a:gd name="connsiteY13" fmla="*/ 838649 h 994056"/>
              <a:gd name="connsiteX14" fmla="*/ 332541 w 1054427"/>
              <a:gd name="connsiteY14" fmla="*/ 846149 h 994056"/>
              <a:gd name="connsiteX15" fmla="*/ 281238 w 1054427"/>
              <a:gd name="connsiteY15" fmla="*/ 917044 h 994056"/>
              <a:gd name="connsiteX16" fmla="*/ 218658 w 1054427"/>
              <a:gd name="connsiteY16" fmla="*/ 978854 h 994056"/>
              <a:gd name="connsiteX17" fmla="*/ 60575 w 1054427"/>
              <a:gd name="connsiteY17" fmla="*/ 949643 h 994056"/>
              <a:gd name="connsiteX18" fmla="*/ 0 w 1054427"/>
              <a:gd name="connsiteY18" fmla="*/ 923282 h 994056"/>
              <a:gd name="connsiteX19" fmla="*/ 3822 w 1054427"/>
              <a:gd name="connsiteY19" fmla="*/ 251225 h 994056"/>
              <a:gd name="connsiteX20" fmla="*/ 61384 w 1054427"/>
              <a:gd name="connsiteY20" fmla="*/ 296844 h 994056"/>
              <a:gd name="connsiteX21" fmla="*/ 150611 w 1054427"/>
              <a:gd name="connsiteY21" fmla="*/ 333822 h 994056"/>
              <a:gd name="connsiteX22" fmla="*/ 406061 w 1054427"/>
              <a:gd name="connsiteY22" fmla="*/ 325382 h 994056"/>
              <a:gd name="connsiteX23" fmla="*/ 419530 w 1054427"/>
              <a:gd name="connsiteY23" fmla="*/ 240777 h 994056"/>
              <a:gd name="connsiteX24" fmla="*/ 319398 w 1054427"/>
              <a:gd name="connsiteY24" fmla="*/ 161898 h 994056"/>
              <a:gd name="connsiteX25" fmla="*/ 333075 w 1054427"/>
              <a:gd name="connsiteY25" fmla="*/ 77465 h 994056"/>
              <a:gd name="connsiteX26" fmla="*/ 418288 w 1054427"/>
              <a:gd name="connsiteY26" fmla="*/ 28072 h 994056"/>
              <a:gd name="connsiteX27" fmla="*/ 538893 w 1054427"/>
              <a:gd name="connsiteY27" fmla="*/ 561 h 994056"/>
              <a:gd name="connsiteX0" fmla="*/ 538893 w 1054427"/>
              <a:gd name="connsiteY0" fmla="*/ 10321 h 1003816"/>
              <a:gd name="connsiteX1" fmla="*/ 639085 w 1054427"/>
              <a:gd name="connsiteY1" fmla="*/ 356 h 1003816"/>
              <a:gd name="connsiteX2" fmla="*/ 741367 w 1054427"/>
              <a:gd name="connsiteY2" fmla="*/ 21343 h 1003816"/>
              <a:gd name="connsiteX3" fmla="*/ 786737 w 1054427"/>
              <a:gd name="connsiteY3" fmla="*/ 47011 h 1003816"/>
              <a:gd name="connsiteX4" fmla="*/ 813831 w 1054427"/>
              <a:gd name="connsiteY4" fmla="*/ 95049 h 1003816"/>
              <a:gd name="connsiteX5" fmla="*/ 796545 w 1054427"/>
              <a:gd name="connsiteY5" fmla="*/ 133278 h 1003816"/>
              <a:gd name="connsiteX6" fmla="*/ 763009 w 1054427"/>
              <a:gd name="connsiteY6" fmla="*/ 173524 h 1003816"/>
              <a:gd name="connsiteX7" fmla="*/ 801399 w 1054427"/>
              <a:gd name="connsiteY7" fmla="*/ 246525 h 1003816"/>
              <a:gd name="connsiteX8" fmla="*/ 959535 w 1054427"/>
              <a:gd name="connsiteY8" fmla="*/ 281339 h 1003816"/>
              <a:gd name="connsiteX9" fmla="*/ 1038603 w 1054427"/>
              <a:gd name="connsiteY9" fmla="*/ 223315 h 1003816"/>
              <a:gd name="connsiteX10" fmla="*/ 1054427 w 1054427"/>
              <a:gd name="connsiteY10" fmla="*/ 185820 h 1003816"/>
              <a:gd name="connsiteX11" fmla="*/ 1053374 w 1054427"/>
              <a:gd name="connsiteY11" fmla="*/ 925963 h 1003816"/>
              <a:gd name="connsiteX12" fmla="*/ 777370 w 1054427"/>
              <a:gd name="connsiteY12" fmla="*/ 991139 h 1003816"/>
              <a:gd name="connsiteX13" fmla="*/ 524793 w 1054427"/>
              <a:gd name="connsiteY13" fmla="*/ 848409 h 1003816"/>
              <a:gd name="connsiteX14" fmla="*/ 332541 w 1054427"/>
              <a:gd name="connsiteY14" fmla="*/ 855909 h 1003816"/>
              <a:gd name="connsiteX15" fmla="*/ 281238 w 1054427"/>
              <a:gd name="connsiteY15" fmla="*/ 926804 h 1003816"/>
              <a:gd name="connsiteX16" fmla="*/ 218658 w 1054427"/>
              <a:gd name="connsiteY16" fmla="*/ 988614 h 1003816"/>
              <a:gd name="connsiteX17" fmla="*/ 60575 w 1054427"/>
              <a:gd name="connsiteY17" fmla="*/ 959403 h 1003816"/>
              <a:gd name="connsiteX18" fmla="*/ 0 w 1054427"/>
              <a:gd name="connsiteY18" fmla="*/ 933042 h 1003816"/>
              <a:gd name="connsiteX19" fmla="*/ 3822 w 1054427"/>
              <a:gd name="connsiteY19" fmla="*/ 260985 h 1003816"/>
              <a:gd name="connsiteX20" fmla="*/ 61384 w 1054427"/>
              <a:gd name="connsiteY20" fmla="*/ 306604 h 1003816"/>
              <a:gd name="connsiteX21" fmla="*/ 150611 w 1054427"/>
              <a:gd name="connsiteY21" fmla="*/ 343582 h 1003816"/>
              <a:gd name="connsiteX22" fmla="*/ 406061 w 1054427"/>
              <a:gd name="connsiteY22" fmla="*/ 335142 h 1003816"/>
              <a:gd name="connsiteX23" fmla="*/ 419530 w 1054427"/>
              <a:gd name="connsiteY23" fmla="*/ 250537 h 1003816"/>
              <a:gd name="connsiteX24" fmla="*/ 319398 w 1054427"/>
              <a:gd name="connsiteY24" fmla="*/ 171658 h 1003816"/>
              <a:gd name="connsiteX25" fmla="*/ 333075 w 1054427"/>
              <a:gd name="connsiteY25" fmla="*/ 87225 h 1003816"/>
              <a:gd name="connsiteX26" fmla="*/ 418288 w 1054427"/>
              <a:gd name="connsiteY26" fmla="*/ 37832 h 1003816"/>
              <a:gd name="connsiteX27" fmla="*/ 538893 w 1054427"/>
              <a:gd name="connsiteY27" fmla="*/ 10321 h 1003816"/>
              <a:gd name="connsiteX0" fmla="*/ 538893 w 1054427"/>
              <a:gd name="connsiteY0" fmla="*/ 7936 h 1001431"/>
              <a:gd name="connsiteX1" fmla="*/ 643683 w 1054427"/>
              <a:gd name="connsiteY1" fmla="*/ 496 h 1001431"/>
              <a:gd name="connsiteX2" fmla="*/ 741367 w 1054427"/>
              <a:gd name="connsiteY2" fmla="*/ 18958 h 1001431"/>
              <a:gd name="connsiteX3" fmla="*/ 786737 w 1054427"/>
              <a:gd name="connsiteY3" fmla="*/ 44626 h 1001431"/>
              <a:gd name="connsiteX4" fmla="*/ 813831 w 1054427"/>
              <a:gd name="connsiteY4" fmla="*/ 92664 h 1001431"/>
              <a:gd name="connsiteX5" fmla="*/ 796545 w 1054427"/>
              <a:gd name="connsiteY5" fmla="*/ 130893 h 1001431"/>
              <a:gd name="connsiteX6" fmla="*/ 763009 w 1054427"/>
              <a:gd name="connsiteY6" fmla="*/ 171139 h 1001431"/>
              <a:gd name="connsiteX7" fmla="*/ 801399 w 1054427"/>
              <a:gd name="connsiteY7" fmla="*/ 244140 h 1001431"/>
              <a:gd name="connsiteX8" fmla="*/ 959535 w 1054427"/>
              <a:gd name="connsiteY8" fmla="*/ 278954 h 1001431"/>
              <a:gd name="connsiteX9" fmla="*/ 1038603 w 1054427"/>
              <a:gd name="connsiteY9" fmla="*/ 220930 h 1001431"/>
              <a:gd name="connsiteX10" fmla="*/ 1054427 w 1054427"/>
              <a:gd name="connsiteY10" fmla="*/ 183435 h 1001431"/>
              <a:gd name="connsiteX11" fmla="*/ 1053374 w 1054427"/>
              <a:gd name="connsiteY11" fmla="*/ 923578 h 1001431"/>
              <a:gd name="connsiteX12" fmla="*/ 777370 w 1054427"/>
              <a:gd name="connsiteY12" fmla="*/ 988754 h 1001431"/>
              <a:gd name="connsiteX13" fmla="*/ 524793 w 1054427"/>
              <a:gd name="connsiteY13" fmla="*/ 846024 h 1001431"/>
              <a:gd name="connsiteX14" fmla="*/ 332541 w 1054427"/>
              <a:gd name="connsiteY14" fmla="*/ 853524 h 1001431"/>
              <a:gd name="connsiteX15" fmla="*/ 281238 w 1054427"/>
              <a:gd name="connsiteY15" fmla="*/ 924419 h 1001431"/>
              <a:gd name="connsiteX16" fmla="*/ 218658 w 1054427"/>
              <a:gd name="connsiteY16" fmla="*/ 986229 h 1001431"/>
              <a:gd name="connsiteX17" fmla="*/ 60575 w 1054427"/>
              <a:gd name="connsiteY17" fmla="*/ 957018 h 1001431"/>
              <a:gd name="connsiteX18" fmla="*/ 0 w 1054427"/>
              <a:gd name="connsiteY18" fmla="*/ 930657 h 1001431"/>
              <a:gd name="connsiteX19" fmla="*/ 3822 w 1054427"/>
              <a:gd name="connsiteY19" fmla="*/ 258600 h 1001431"/>
              <a:gd name="connsiteX20" fmla="*/ 61384 w 1054427"/>
              <a:gd name="connsiteY20" fmla="*/ 304219 h 1001431"/>
              <a:gd name="connsiteX21" fmla="*/ 150611 w 1054427"/>
              <a:gd name="connsiteY21" fmla="*/ 341197 h 1001431"/>
              <a:gd name="connsiteX22" fmla="*/ 406061 w 1054427"/>
              <a:gd name="connsiteY22" fmla="*/ 332757 h 1001431"/>
              <a:gd name="connsiteX23" fmla="*/ 419530 w 1054427"/>
              <a:gd name="connsiteY23" fmla="*/ 248152 h 1001431"/>
              <a:gd name="connsiteX24" fmla="*/ 319398 w 1054427"/>
              <a:gd name="connsiteY24" fmla="*/ 169273 h 1001431"/>
              <a:gd name="connsiteX25" fmla="*/ 333075 w 1054427"/>
              <a:gd name="connsiteY25" fmla="*/ 84840 h 1001431"/>
              <a:gd name="connsiteX26" fmla="*/ 418288 w 1054427"/>
              <a:gd name="connsiteY26" fmla="*/ 35447 h 1001431"/>
              <a:gd name="connsiteX27" fmla="*/ 538893 w 1054427"/>
              <a:gd name="connsiteY27" fmla="*/ 7936 h 1001431"/>
              <a:gd name="connsiteX0" fmla="*/ 520501 w 1054427"/>
              <a:gd name="connsiteY0" fmla="*/ 7936 h 1001431"/>
              <a:gd name="connsiteX1" fmla="*/ 643683 w 1054427"/>
              <a:gd name="connsiteY1" fmla="*/ 496 h 1001431"/>
              <a:gd name="connsiteX2" fmla="*/ 741367 w 1054427"/>
              <a:gd name="connsiteY2" fmla="*/ 18958 h 1001431"/>
              <a:gd name="connsiteX3" fmla="*/ 786737 w 1054427"/>
              <a:gd name="connsiteY3" fmla="*/ 44626 h 1001431"/>
              <a:gd name="connsiteX4" fmla="*/ 813831 w 1054427"/>
              <a:gd name="connsiteY4" fmla="*/ 92664 h 1001431"/>
              <a:gd name="connsiteX5" fmla="*/ 796545 w 1054427"/>
              <a:gd name="connsiteY5" fmla="*/ 130893 h 1001431"/>
              <a:gd name="connsiteX6" fmla="*/ 763009 w 1054427"/>
              <a:gd name="connsiteY6" fmla="*/ 171139 h 1001431"/>
              <a:gd name="connsiteX7" fmla="*/ 801399 w 1054427"/>
              <a:gd name="connsiteY7" fmla="*/ 244140 h 1001431"/>
              <a:gd name="connsiteX8" fmla="*/ 959535 w 1054427"/>
              <a:gd name="connsiteY8" fmla="*/ 278954 h 1001431"/>
              <a:gd name="connsiteX9" fmla="*/ 1038603 w 1054427"/>
              <a:gd name="connsiteY9" fmla="*/ 220930 h 1001431"/>
              <a:gd name="connsiteX10" fmla="*/ 1054427 w 1054427"/>
              <a:gd name="connsiteY10" fmla="*/ 183435 h 1001431"/>
              <a:gd name="connsiteX11" fmla="*/ 1053374 w 1054427"/>
              <a:gd name="connsiteY11" fmla="*/ 923578 h 1001431"/>
              <a:gd name="connsiteX12" fmla="*/ 777370 w 1054427"/>
              <a:gd name="connsiteY12" fmla="*/ 988754 h 1001431"/>
              <a:gd name="connsiteX13" fmla="*/ 524793 w 1054427"/>
              <a:gd name="connsiteY13" fmla="*/ 846024 h 1001431"/>
              <a:gd name="connsiteX14" fmla="*/ 332541 w 1054427"/>
              <a:gd name="connsiteY14" fmla="*/ 853524 h 1001431"/>
              <a:gd name="connsiteX15" fmla="*/ 281238 w 1054427"/>
              <a:gd name="connsiteY15" fmla="*/ 924419 h 1001431"/>
              <a:gd name="connsiteX16" fmla="*/ 218658 w 1054427"/>
              <a:gd name="connsiteY16" fmla="*/ 986229 h 1001431"/>
              <a:gd name="connsiteX17" fmla="*/ 60575 w 1054427"/>
              <a:gd name="connsiteY17" fmla="*/ 957018 h 1001431"/>
              <a:gd name="connsiteX18" fmla="*/ 0 w 1054427"/>
              <a:gd name="connsiteY18" fmla="*/ 930657 h 1001431"/>
              <a:gd name="connsiteX19" fmla="*/ 3822 w 1054427"/>
              <a:gd name="connsiteY19" fmla="*/ 258600 h 1001431"/>
              <a:gd name="connsiteX20" fmla="*/ 61384 w 1054427"/>
              <a:gd name="connsiteY20" fmla="*/ 304219 h 1001431"/>
              <a:gd name="connsiteX21" fmla="*/ 150611 w 1054427"/>
              <a:gd name="connsiteY21" fmla="*/ 341197 h 1001431"/>
              <a:gd name="connsiteX22" fmla="*/ 406061 w 1054427"/>
              <a:gd name="connsiteY22" fmla="*/ 332757 h 1001431"/>
              <a:gd name="connsiteX23" fmla="*/ 419530 w 1054427"/>
              <a:gd name="connsiteY23" fmla="*/ 248152 h 1001431"/>
              <a:gd name="connsiteX24" fmla="*/ 319398 w 1054427"/>
              <a:gd name="connsiteY24" fmla="*/ 169273 h 1001431"/>
              <a:gd name="connsiteX25" fmla="*/ 333075 w 1054427"/>
              <a:gd name="connsiteY25" fmla="*/ 84840 h 1001431"/>
              <a:gd name="connsiteX26" fmla="*/ 418288 w 1054427"/>
              <a:gd name="connsiteY26" fmla="*/ 35447 h 1001431"/>
              <a:gd name="connsiteX27" fmla="*/ 520501 w 1054427"/>
              <a:gd name="connsiteY27" fmla="*/ 7936 h 1001431"/>
              <a:gd name="connsiteX0" fmla="*/ 520501 w 1054427"/>
              <a:gd name="connsiteY0" fmla="*/ 7888 h 1001383"/>
              <a:gd name="connsiteX1" fmla="*/ 643683 w 1054427"/>
              <a:gd name="connsiteY1" fmla="*/ 448 h 1001383"/>
              <a:gd name="connsiteX2" fmla="*/ 741367 w 1054427"/>
              <a:gd name="connsiteY2" fmla="*/ 18910 h 1001383"/>
              <a:gd name="connsiteX3" fmla="*/ 786737 w 1054427"/>
              <a:gd name="connsiteY3" fmla="*/ 44578 h 1001383"/>
              <a:gd name="connsiteX4" fmla="*/ 813831 w 1054427"/>
              <a:gd name="connsiteY4" fmla="*/ 92616 h 1001383"/>
              <a:gd name="connsiteX5" fmla="*/ 796545 w 1054427"/>
              <a:gd name="connsiteY5" fmla="*/ 130845 h 1001383"/>
              <a:gd name="connsiteX6" fmla="*/ 763009 w 1054427"/>
              <a:gd name="connsiteY6" fmla="*/ 171091 h 1001383"/>
              <a:gd name="connsiteX7" fmla="*/ 801399 w 1054427"/>
              <a:gd name="connsiteY7" fmla="*/ 244092 h 1001383"/>
              <a:gd name="connsiteX8" fmla="*/ 959535 w 1054427"/>
              <a:gd name="connsiteY8" fmla="*/ 278906 h 1001383"/>
              <a:gd name="connsiteX9" fmla="*/ 1038603 w 1054427"/>
              <a:gd name="connsiteY9" fmla="*/ 220882 h 1001383"/>
              <a:gd name="connsiteX10" fmla="*/ 1054427 w 1054427"/>
              <a:gd name="connsiteY10" fmla="*/ 183387 h 1001383"/>
              <a:gd name="connsiteX11" fmla="*/ 1053374 w 1054427"/>
              <a:gd name="connsiteY11" fmla="*/ 923530 h 1001383"/>
              <a:gd name="connsiteX12" fmla="*/ 777370 w 1054427"/>
              <a:gd name="connsiteY12" fmla="*/ 988706 h 1001383"/>
              <a:gd name="connsiteX13" fmla="*/ 524793 w 1054427"/>
              <a:gd name="connsiteY13" fmla="*/ 845976 h 1001383"/>
              <a:gd name="connsiteX14" fmla="*/ 332541 w 1054427"/>
              <a:gd name="connsiteY14" fmla="*/ 853476 h 1001383"/>
              <a:gd name="connsiteX15" fmla="*/ 281238 w 1054427"/>
              <a:gd name="connsiteY15" fmla="*/ 924371 h 1001383"/>
              <a:gd name="connsiteX16" fmla="*/ 218658 w 1054427"/>
              <a:gd name="connsiteY16" fmla="*/ 986181 h 1001383"/>
              <a:gd name="connsiteX17" fmla="*/ 60575 w 1054427"/>
              <a:gd name="connsiteY17" fmla="*/ 956970 h 1001383"/>
              <a:gd name="connsiteX18" fmla="*/ 0 w 1054427"/>
              <a:gd name="connsiteY18" fmla="*/ 930609 h 1001383"/>
              <a:gd name="connsiteX19" fmla="*/ 3822 w 1054427"/>
              <a:gd name="connsiteY19" fmla="*/ 258552 h 1001383"/>
              <a:gd name="connsiteX20" fmla="*/ 61384 w 1054427"/>
              <a:gd name="connsiteY20" fmla="*/ 304171 h 1001383"/>
              <a:gd name="connsiteX21" fmla="*/ 150611 w 1054427"/>
              <a:gd name="connsiteY21" fmla="*/ 341149 h 1001383"/>
              <a:gd name="connsiteX22" fmla="*/ 406061 w 1054427"/>
              <a:gd name="connsiteY22" fmla="*/ 332709 h 1001383"/>
              <a:gd name="connsiteX23" fmla="*/ 419530 w 1054427"/>
              <a:gd name="connsiteY23" fmla="*/ 248104 h 1001383"/>
              <a:gd name="connsiteX24" fmla="*/ 319398 w 1054427"/>
              <a:gd name="connsiteY24" fmla="*/ 169225 h 1001383"/>
              <a:gd name="connsiteX25" fmla="*/ 333075 w 1054427"/>
              <a:gd name="connsiteY25" fmla="*/ 84792 h 1001383"/>
              <a:gd name="connsiteX26" fmla="*/ 417368 w 1054427"/>
              <a:gd name="connsiteY26" fmla="*/ 31612 h 1001383"/>
              <a:gd name="connsiteX27" fmla="*/ 520501 w 1054427"/>
              <a:gd name="connsiteY27" fmla="*/ 7888 h 1001383"/>
              <a:gd name="connsiteX0" fmla="*/ 520501 w 1054427"/>
              <a:gd name="connsiteY0" fmla="*/ 7888 h 1001383"/>
              <a:gd name="connsiteX1" fmla="*/ 643683 w 1054427"/>
              <a:gd name="connsiteY1" fmla="*/ 448 h 1001383"/>
              <a:gd name="connsiteX2" fmla="*/ 741367 w 1054427"/>
              <a:gd name="connsiteY2" fmla="*/ 18910 h 1001383"/>
              <a:gd name="connsiteX3" fmla="*/ 786737 w 1054427"/>
              <a:gd name="connsiteY3" fmla="*/ 44578 h 1001383"/>
              <a:gd name="connsiteX4" fmla="*/ 817510 w 1054427"/>
              <a:gd name="connsiteY4" fmla="*/ 86305 h 1001383"/>
              <a:gd name="connsiteX5" fmla="*/ 796545 w 1054427"/>
              <a:gd name="connsiteY5" fmla="*/ 130845 h 1001383"/>
              <a:gd name="connsiteX6" fmla="*/ 763009 w 1054427"/>
              <a:gd name="connsiteY6" fmla="*/ 171091 h 1001383"/>
              <a:gd name="connsiteX7" fmla="*/ 801399 w 1054427"/>
              <a:gd name="connsiteY7" fmla="*/ 244092 h 1001383"/>
              <a:gd name="connsiteX8" fmla="*/ 959535 w 1054427"/>
              <a:gd name="connsiteY8" fmla="*/ 278906 h 1001383"/>
              <a:gd name="connsiteX9" fmla="*/ 1038603 w 1054427"/>
              <a:gd name="connsiteY9" fmla="*/ 220882 h 1001383"/>
              <a:gd name="connsiteX10" fmla="*/ 1054427 w 1054427"/>
              <a:gd name="connsiteY10" fmla="*/ 183387 h 1001383"/>
              <a:gd name="connsiteX11" fmla="*/ 1053374 w 1054427"/>
              <a:gd name="connsiteY11" fmla="*/ 923530 h 1001383"/>
              <a:gd name="connsiteX12" fmla="*/ 777370 w 1054427"/>
              <a:gd name="connsiteY12" fmla="*/ 988706 h 1001383"/>
              <a:gd name="connsiteX13" fmla="*/ 524793 w 1054427"/>
              <a:gd name="connsiteY13" fmla="*/ 845976 h 1001383"/>
              <a:gd name="connsiteX14" fmla="*/ 332541 w 1054427"/>
              <a:gd name="connsiteY14" fmla="*/ 853476 h 1001383"/>
              <a:gd name="connsiteX15" fmla="*/ 281238 w 1054427"/>
              <a:gd name="connsiteY15" fmla="*/ 924371 h 1001383"/>
              <a:gd name="connsiteX16" fmla="*/ 218658 w 1054427"/>
              <a:gd name="connsiteY16" fmla="*/ 986181 h 1001383"/>
              <a:gd name="connsiteX17" fmla="*/ 60575 w 1054427"/>
              <a:gd name="connsiteY17" fmla="*/ 956970 h 1001383"/>
              <a:gd name="connsiteX18" fmla="*/ 0 w 1054427"/>
              <a:gd name="connsiteY18" fmla="*/ 930609 h 1001383"/>
              <a:gd name="connsiteX19" fmla="*/ 3822 w 1054427"/>
              <a:gd name="connsiteY19" fmla="*/ 258552 h 1001383"/>
              <a:gd name="connsiteX20" fmla="*/ 61384 w 1054427"/>
              <a:gd name="connsiteY20" fmla="*/ 304171 h 1001383"/>
              <a:gd name="connsiteX21" fmla="*/ 150611 w 1054427"/>
              <a:gd name="connsiteY21" fmla="*/ 341149 h 1001383"/>
              <a:gd name="connsiteX22" fmla="*/ 406061 w 1054427"/>
              <a:gd name="connsiteY22" fmla="*/ 332709 h 1001383"/>
              <a:gd name="connsiteX23" fmla="*/ 419530 w 1054427"/>
              <a:gd name="connsiteY23" fmla="*/ 248104 h 1001383"/>
              <a:gd name="connsiteX24" fmla="*/ 319398 w 1054427"/>
              <a:gd name="connsiteY24" fmla="*/ 169225 h 1001383"/>
              <a:gd name="connsiteX25" fmla="*/ 333075 w 1054427"/>
              <a:gd name="connsiteY25" fmla="*/ 84792 h 1001383"/>
              <a:gd name="connsiteX26" fmla="*/ 417368 w 1054427"/>
              <a:gd name="connsiteY26" fmla="*/ 31612 h 1001383"/>
              <a:gd name="connsiteX27" fmla="*/ 520501 w 1054427"/>
              <a:gd name="connsiteY27" fmla="*/ 7888 h 1001383"/>
              <a:gd name="connsiteX0" fmla="*/ 520501 w 1054427"/>
              <a:gd name="connsiteY0" fmla="*/ 7888 h 1001383"/>
              <a:gd name="connsiteX1" fmla="*/ 643683 w 1054427"/>
              <a:gd name="connsiteY1" fmla="*/ 448 h 1001383"/>
              <a:gd name="connsiteX2" fmla="*/ 741367 w 1054427"/>
              <a:gd name="connsiteY2" fmla="*/ 18910 h 1001383"/>
              <a:gd name="connsiteX3" fmla="*/ 786737 w 1054427"/>
              <a:gd name="connsiteY3" fmla="*/ 44578 h 1001383"/>
              <a:gd name="connsiteX4" fmla="*/ 817510 w 1054427"/>
              <a:gd name="connsiteY4" fmla="*/ 86305 h 1001383"/>
              <a:gd name="connsiteX5" fmla="*/ 796545 w 1054427"/>
              <a:gd name="connsiteY5" fmla="*/ 130845 h 1001383"/>
              <a:gd name="connsiteX6" fmla="*/ 763009 w 1054427"/>
              <a:gd name="connsiteY6" fmla="*/ 171091 h 1001383"/>
              <a:gd name="connsiteX7" fmla="*/ 801399 w 1054427"/>
              <a:gd name="connsiteY7" fmla="*/ 244092 h 1001383"/>
              <a:gd name="connsiteX8" fmla="*/ 959535 w 1054427"/>
              <a:gd name="connsiteY8" fmla="*/ 278906 h 1001383"/>
              <a:gd name="connsiteX9" fmla="*/ 1038603 w 1054427"/>
              <a:gd name="connsiteY9" fmla="*/ 220882 h 1001383"/>
              <a:gd name="connsiteX10" fmla="*/ 1054427 w 1054427"/>
              <a:gd name="connsiteY10" fmla="*/ 183387 h 1001383"/>
              <a:gd name="connsiteX11" fmla="*/ 1053374 w 1054427"/>
              <a:gd name="connsiteY11" fmla="*/ 923530 h 1001383"/>
              <a:gd name="connsiteX12" fmla="*/ 777370 w 1054427"/>
              <a:gd name="connsiteY12" fmla="*/ 988706 h 1001383"/>
              <a:gd name="connsiteX13" fmla="*/ 524793 w 1054427"/>
              <a:gd name="connsiteY13" fmla="*/ 845976 h 1001383"/>
              <a:gd name="connsiteX14" fmla="*/ 332541 w 1054427"/>
              <a:gd name="connsiteY14" fmla="*/ 853476 h 1001383"/>
              <a:gd name="connsiteX15" fmla="*/ 281238 w 1054427"/>
              <a:gd name="connsiteY15" fmla="*/ 924371 h 1001383"/>
              <a:gd name="connsiteX16" fmla="*/ 218658 w 1054427"/>
              <a:gd name="connsiteY16" fmla="*/ 986181 h 1001383"/>
              <a:gd name="connsiteX17" fmla="*/ 60575 w 1054427"/>
              <a:gd name="connsiteY17" fmla="*/ 956970 h 1001383"/>
              <a:gd name="connsiteX18" fmla="*/ 0 w 1054427"/>
              <a:gd name="connsiteY18" fmla="*/ 930609 h 1001383"/>
              <a:gd name="connsiteX19" fmla="*/ 3822 w 1054427"/>
              <a:gd name="connsiteY19" fmla="*/ 258552 h 1001383"/>
              <a:gd name="connsiteX20" fmla="*/ 61384 w 1054427"/>
              <a:gd name="connsiteY20" fmla="*/ 304171 h 1001383"/>
              <a:gd name="connsiteX21" fmla="*/ 150611 w 1054427"/>
              <a:gd name="connsiteY21" fmla="*/ 341149 h 1001383"/>
              <a:gd name="connsiteX22" fmla="*/ 406061 w 1054427"/>
              <a:gd name="connsiteY22" fmla="*/ 332709 h 1001383"/>
              <a:gd name="connsiteX23" fmla="*/ 419530 w 1054427"/>
              <a:gd name="connsiteY23" fmla="*/ 248104 h 1001383"/>
              <a:gd name="connsiteX24" fmla="*/ 319398 w 1054427"/>
              <a:gd name="connsiteY24" fmla="*/ 169225 h 1001383"/>
              <a:gd name="connsiteX25" fmla="*/ 333075 w 1054427"/>
              <a:gd name="connsiteY25" fmla="*/ 84792 h 1001383"/>
              <a:gd name="connsiteX26" fmla="*/ 417368 w 1054427"/>
              <a:gd name="connsiteY26" fmla="*/ 31612 h 1001383"/>
              <a:gd name="connsiteX27" fmla="*/ 520501 w 1054427"/>
              <a:gd name="connsiteY27" fmla="*/ 7888 h 1001383"/>
              <a:gd name="connsiteX0" fmla="*/ 520501 w 1054427"/>
              <a:gd name="connsiteY0" fmla="*/ 7620 h 1001115"/>
              <a:gd name="connsiteX1" fmla="*/ 643683 w 1054427"/>
              <a:gd name="connsiteY1" fmla="*/ 180 h 1001115"/>
              <a:gd name="connsiteX2" fmla="*/ 725733 w 1054427"/>
              <a:gd name="connsiteY2" fmla="*/ 13592 h 1001115"/>
              <a:gd name="connsiteX3" fmla="*/ 786737 w 1054427"/>
              <a:gd name="connsiteY3" fmla="*/ 44310 h 1001115"/>
              <a:gd name="connsiteX4" fmla="*/ 817510 w 1054427"/>
              <a:gd name="connsiteY4" fmla="*/ 86037 h 1001115"/>
              <a:gd name="connsiteX5" fmla="*/ 796545 w 1054427"/>
              <a:gd name="connsiteY5" fmla="*/ 130577 h 1001115"/>
              <a:gd name="connsiteX6" fmla="*/ 763009 w 1054427"/>
              <a:gd name="connsiteY6" fmla="*/ 170823 h 1001115"/>
              <a:gd name="connsiteX7" fmla="*/ 801399 w 1054427"/>
              <a:gd name="connsiteY7" fmla="*/ 243824 h 1001115"/>
              <a:gd name="connsiteX8" fmla="*/ 959535 w 1054427"/>
              <a:gd name="connsiteY8" fmla="*/ 278638 h 1001115"/>
              <a:gd name="connsiteX9" fmla="*/ 1038603 w 1054427"/>
              <a:gd name="connsiteY9" fmla="*/ 220614 h 1001115"/>
              <a:gd name="connsiteX10" fmla="*/ 1054427 w 1054427"/>
              <a:gd name="connsiteY10" fmla="*/ 183119 h 1001115"/>
              <a:gd name="connsiteX11" fmla="*/ 1053374 w 1054427"/>
              <a:gd name="connsiteY11" fmla="*/ 923262 h 1001115"/>
              <a:gd name="connsiteX12" fmla="*/ 777370 w 1054427"/>
              <a:gd name="connsiteY12" fmla="*/ 988438 h 1001115"/>
              <a:gd name="connsiteX13" fmla="*/ 524793 w 1054427"/>
              <a:gd name="connsiteY13" fmla="*/ 845708 h 1001115"/>
              <a:gd name="connsiteX14" fmla="*/ 332541 w 1054427"/>
              <a:gd name="connsiteY14" fmla="*/ 853208 h 1001115"/>
              <a:gd name="connsiteX15" fmla="*/ 281238 w 1054427"/>
              <a:gd name="connsiteY15" fmla="*/ 924103 h 1001115"/>
              <a:gd name="connsiteX16" fmla="*/ 218658 w 1054427"/>
              <a:gd name="connsiteY16" fmla="*/ 985913 h 1001115"/>
              <a:gd name="connsiteX17" fmla="*/ 60575 w 1054427"/>
              <a:gd name="connsiteY17" fmla="*/ 956702 h 1001115"/>
              <a:gd name="connsiteX18" fmla="*/ 0 w 1054427"/>
              <a:gd name="connsiteY18" fmla="*/ 930341 h 1001115"/>
              <a:gd name="connsiteX19" fmla="*/ 3822 w 1054427"/>
              <a:gd name="connsiteY19" fmla="*/ 258284 h 1001115"/>
              <a:gd name="connsiteX20" fmla="*/ 61384 w 1054427"/>
              <a:gd name="connsiteY20" fmla="*/ 303903 h 1001115"/>
              <a:gd name="connsiteX21" fmla="*/ 150611 w 1054427"/>
              <a:gd name="connsiteY21" fmla="*/ 340881 h 1001115"/>
              <a:gd name="connsiteX22" fmla="*/ 406061 w 1054427"/>
              <a:gd name="connsiteY22" fmla="*/ 332441 h 1001115"/>
              <a:gd name="connsiteX23" fmla="*/ 419530 w 1054427"/>
              <a:gd name="connsiteY23" fmla="*/ 247836 h 1001115"/>
              <a:gd name="connsiteX24" fmla="*/ 319398 w 1054427"/>
              <a:gd name="connsiteY24" fmla="*/ 168957 h 1001115"/>
              <a:gd name="connsiteX25" fmla="*/ 333075 w 1054427"/>
              <a:gd name="connsiteY25" fmla="*/ 84524 h 1001115"/>
              <a:gd name="connsiteX26" fmla="*/ 417368 w 1054427"/>
              <a:gd name="connsiteY26" fmla="*/ 31344 h 1001115"/>
              <a:gd name="connsiteX27" fmla="*/ 520501 w 1054427"/>
              <a:gd name="connsiteY27" fmla="*/ 7620 h 1001115"/>
              <a:gd name="connsiteX0" fmla="*/ 520501 w 1054427"/>
              <a:gd name="connsiteY0" fmla="*/ 7620 h 1001115"/>
              <a:gd name="connsiteX1" fmla="*/ 643683 w 1054427"/>
              <a:gd name="connsiteY1" fmla="*/ 180 h 1001115"/>
              <a:gd name="connsiteX2" fmla="*/ 725733 w 1054427"/>
              <a:gd name="connsiteY2" fmla="*/ 13592 h 1001115"/>
              <a:gd name="connsiteX3" fmla="*/ 786737 w 1054427"/>
              <a:gd name="connsiteY3" fmla="*/ 44310 h 1001115"/>
              <a:gd name="connsiteX4" fmla="*/ 817510 w 1054427"/>
              <a:gd name="connsiteY4" fmla="*/ 86037 h 1001115"/>
              <a:gd name="connsiteX5" fmla="*/ 791947 w 1054427"/>
              <a:gd name="connsiteY5" fmla="*/ 131839 h 1001115"/>
              <a:gd name="connsiteX6" fmla="*/ 763009 w 1054427"/>
              <a:gd name="connsiteY6" fmla="*/ 170823 h 1001115"/>
              <a:gd name="connsiteX7" fmla="*/ 801399 w 1054427"/>
              <a:gd name="connsiteY7" fmla="*/ 243824 h 1001115"/>
              <a:gd name="connsiteX8" fmla="*/ 959535 w 1054427"/>
              <a:gd name="connsiteY8" fmla="*/ 278638 h 1001115"/>
              <a:gd name="connsiteX9" fmla="*/ 1038603 w 1054427"/>
              <a:gd name="connsiteY9" fmla="*/ 220614 h 1001115"/>
              <a:gd name="connsiteX10" fmla="*/ 1054427 w 1054427"/>
              <a:gd name="connsiteY10" fmla="*/ 183119 h 1001115"/>
              <a:gd name="connsiteX11" fmla="*/ 1053374 w 1054427"/>
              <a:gd name="connsiteY11" fmla="*/ 923262 h 1001115"/>
              <a:gd name="connsiteX12" fmla="*/ 777370 w 1054427"/>
              <a:gd name="connsiteY12" fmla="*/ 988438 h 1001115"/>
              <a:gd name="connsiteX13" fmla="*/ 524793 w 1054427"/>
              <a:gd name="connsiteY13" fmla="*/ 845708 h 1001115"/>
              <a:gd name="connsiteX14" fmla="*/ 332541 w 1054427"/>
              <a:gd name="connsiteY14" fmla="*/ 853208 h 1001115"/>
              <a:gd name="connsiteX15" fmla="*/ 281238 w 1054427"/>
              <a:gd name="connsiteY15" fmla="*/ 924103 h 1001115"/>
              <a:gd name="connsiteX16" fmla="*/ 218658 w 1054427"/>
              <a:gd name="connsiteY16" fmla="*/ 985913 h 1001115"/>
              <a:gd name="connsiteX17" fmla="*/ 60575 w 1054427"/>
              <a:gd name="connsiteY17" fmla="*/ 956702 h 1001115"/>
              <a:gd name="connsiteX18" fmla="*/ 0 w 1054427"/>
              <a:gd name="connsiteY18" fmla="*/ 930341 h 1001115"/>
              <a:gd name="connsiteX19" fmla="*/ 3822 w 1054427"/>
              <a:gd name="connsiteY19" fmla="*/ 258284 h 1001115"/>
              <a:gd name="connsiteX20" fmla="*/ 61384 w 1054427"/>
              <a:gd name="connsiteY20" fmla="*/ 303903 h 1001115"/>
              <a:gd name="connsiteX21" fmla="*/ 150611 w 1054427"/>
              <a:gd name="connsiteY21" fmla="*/ 340881 h 1001115"/>
              <a:gd name="connsiteX22" fmla="*/ 406061 w 1054427"/>
              <a:gd name="connsiteY22" fmla="*/ 332441 h 1001115"/>
              <a:gd name="connsiteX23" fmla="*/ 419530 w 1054427"/>
              <a:gd name="connsiteY23" fmla="*/ 247836 h 1001115"/>
              <a:gd name="connsiteX24" fmla="*/ 319398 w 1054427"/>
              <a:gd name="connsiteY24" fmla="*/ 168957 h 1001115"/>
              <a:gd name="connsiteX25" fmla="*/ 333075 w 1054427"/>
              <a:gd name="connsiteY25" fmla="*/ 84524 h 1001115"/>
              <a:gd name="connsiteX26" fmla="*/ 417368 w 1054427"/>
              <a:gd name="connsiteY26" fmla="*/ 31344 h 1001115"/>
              <a:gd name="connsiteX27" fmla="*/ 520501 w 1054427"/>
              <a:gd name="connsiteY27" fmla="*/ 7620 h 1001115"/>
              <a:gd name="connsiteX0" fmla="*/ 520501 w 1054427"/>
              <a:gd name="connsiteY0" fmla="*/ 7620 h 1001115"/>
              <a:gd name="connsiteX1" fmla="*/ 643683 w 1054427"/>
              <a:gd name="connsiteY1" fmla="*/ 180 h 1001115"/>
              <a:gd name="connsiteX2" fmla="*/ 725733 w 1054427"/>
              <a:gd name="connsiteY2" fmla="*/ 13592 h 1001115"/>
              <a:gd name="connsiteX3" fmla="*/ 786737 w 1054427"/>
              <a:gd name="connsiteY3" fmla="*/ 44310 h 1001115"/>
              <a:gd name="connsiteX4" fmla="*/ 817510 w 1054427"/>
              <a:gd name="connsiteY4" fmla="*/ 86037 h 1001115"/>
              <a:gd name="connsiteX5" fmla="*/ 791947 w 1054427"/>
              <a:gd name="connsiteY5" fmla="*/ 131839 h 1001115"/>
              <a:gd name="connsiteX6" fmla="*/ 763009 w 1054427"/>
              <a:gd name="connsiteY6" fmla="*/ 170823 h 1001115"/>
              <a:gd name="connsiteX7" fmla="*/ 801399 w 1054427"/>
              <a:gd name="connsiteY7" fmla="*/ 243824 h 1001115"/>
              <a:gd name="connsiteX8" fmla="*/ 959535 w 1054427"/>
              <a:gd name="connsiteY8" fmla="*/ 278638 h 1001115"/>
              <a:gd name="connsiteX9" fmla="*/ 1038603 w 1054427"/>
              <a:gd name="connsiteY9" fmla="*/ 220614 h 1001115"/>
              <a:gd name="connsiteX10" fmla="*/ 1054427 w 1054427"/>
              <a:gd name="connsiteY10" fmla="*/ 183119 h 1001115"/>
              <a:gd name="connsiteX11" fmla="*/ 1053374 w 1054427"/>
              <a:gd name="connsiteY11" fmla="*/ 923262 h 1001115"/>
              <a:gd name="connsiteX12" fmla="*/ 777370 w 1054427"/>
              <a:gd name="connsiteY12" fmla="*/ 988438 h 1001115"/>
              <a:gd name="connsiteX13" fmla="*/ 524793 w 1054427"/>
              <a:gd name="connsiteY13" fmla="*/ 845708 h 1001115"/>
              <a:gd name="connsiteX14" fmla="*/ 332541 w 1054427"/>
              <a:gd name="connsiteY14" fmla="*/ 853208 h 1001115"/>
              <a:gd name="connsiteX15" fmla="*/ 281238 w 1054427"/>
              <a:gd name="connsiteY15" fmla="*/ 924103 h 1001115"/>
              <a:gd name="connsiteX16" fmla="*/ 218658 w 1054427"/>
              <a:gd name="connsiteY16" fmla="*/ 985913 h 1001115"/>
              <a:gd name="connsiteX17" fmla="*/ 60575 w 1054427"/>
              <a:gd name="connsiteY17" fmla="*/ 956702 h 1001115"/>
              <a:gd name="connsiteX18" fmla="*/ 0 w 1054427"/>
              <a:gd name="connsiteY18" fmla="*/ 930341 h 1001115"/>
              <a:gd name="connsiteX19" fmla="*/ 3822 w 1054427"/>
              <a:gd name="connsiteY19" fmla="*/ 258284 h 1001115"/>
              <a:gd name="connsiteX20" fmla="*/ 61384 w 1054427"/>
              <a:gd name="connsiteY20" fmla="*/ 303903 h 1001115"/>
              <a:gd name="connsiteX21" fmla="*/ 150611 w 1054427"/>
              <a:gd name="connsiteY21" fmla="*/ 340881 h 1001115"/>
              <a:gd name="connsiteX22" fmla="*/ 406061 w 1054427"/>
              <a:gd name="connsiteY22" fmla="*/ 332441 h 1001115"/>
              <a:gd name="connsiteX23" fmla="*/ 419530 w 1054427"/>
              <a:gd name="connsiteY23" fmla="*/ 247836 h 1001115"/>
              <a:gd name="connsiteX24" fmla="*/ 319398 w 1054427"/>
              <a:gd name="connsiteY24" fmla="*/ 168957 h 1001115"/>
              <a:gd name="connsiteX25" fmla="*/ 333075 w 1054427"/>
              <a:gd name="connsiteY25" fmla="*/ 84524 h 1001115"/>
              <a:gd name="connsiteX26" fmla="*/ 417368 w 1054427"/>
              <a:gd name="connsiteY26" fmla="*/ 31344 h 1001115"/>
              <a:gd name="connsiteX27" fmla="*/ 520501 w 1054427"/>
              <a:gd name="connsiteY27" fmla="*/ 7620 h 1001115"/>
              <a:gd name="connsiteX0" fmla="*/ 520501 w 1054025"/>
              <a:gd name="connsiteY0" fmla="*/ 7620 h 1001115"/>
              <a:gd name="connsiteX1" fmla="*/ 643683 w 1054025"/>
              <a:gd name="connsiteY1" fmla="*/ 180 h 1001115"/>
              <a:gd name="connsiteX2" fmla="*/ 725733 w 1054025"/>
              <a:gd name="connsiteY2" fmla="*/ 13592 h 1001115"/>
              <a:gd name="connsiteX3" fmla="*/ 786737 w 1054025"/>
              <a:gd name="connsiteY3" fmla="*/ 44310 h 1001115"/>
              <a:gd name="connsiteX4" fmla="*/ 817510 w 1054025"/>
              <a:gd name="connsiteY4" fmla="*/ 86037 h 1001115"/>
              <a:gd name="connsiteX5" fmla="*/ 791947 w 1054025"/>
              <a:gd name="connsiteY5" fmla="*/ 131839 h 1001115"/>
              <a:gd name="connsiteX6" fmla="*/ 763009 w 1054025"/>
              <a:gd name="connsiteY6" fmla="*/ 170823 h 1001115"/>
              <a:gd name="connsiteX7" fmla="*/ 801399 w 1054025"/>
              <a:gd name="connsiteY7" fmla="*/ 243824 h 1001115"/>
              <a:gd name="connsiteX8" fmla="*/ 959535 w 1054025"/>
              <a:gd name="connsiteY8" fmla="*/ 278638 h 1001115"/>
              <a:gd name="connsiteX9" fmla="*/ 1038603 w 1054025"/>
              <a:gd name="connsiteY9" fmla="*/ 220614 h 1001115"/>
              <a:gd name="connsiteX10" fmla="*/ 1053507 w 1054025"/>
              <a:gd name="connsiteY10" fmla="*/ 185644 h 1001115"/>
              <a:gd name="connsiteX11" fmla="*/ 1053374 w 1054025"/>
              <a:gd name="connsiteY11" fmla="*/ 923262 h 1001115"/>
              <a:gd name="connsiteX12" fmla="*/ 777370 w 1054025"/>
              <a:gd name="connsiteY12" fmla="*/ 988438 h 1001115"/>
              <a:gd name="connsiteX13" fmla="*/ 524793 w 1054025"/>
              <a:gd name="connsiteY13" fmla="*/ 845708 h 1001115"/>
              <a:gd name="connsiteX14" fmla="*/ 332541 w 1054025"/>
              <a:gd name="connsiteY14" fmla="*/ 853208 h 1001115"/>
              <a:gd name="connsiteX15" fmla="*/ 281238 w 1054025"/>
              <a:gd name="connsiteY15" fmla="*/ 924103 h 1001115"/>
              <a:gd name="connsiteX16" fmla="*/ 218658 w 1054025"/>
              <a:gd name="connsiteY16" fmla="*/ 985913 h 1001115"/>
              <a:gd name="connsiteX17" fmla="*/ 60575 w 1054025"/>
              <a:gd name="connsiteY17" fmla="*/ 956702 h 1001115"/>
              <a:gd name="connsiteX18" fmla="*/ 0 w 1054025"/>
              <a:gd name="connsiteY18" fmla="*/ 930341 h 1001115"/>
              <a:gd name="connsiteX19" fmla="*/ 3822 w 1054025"/>
              <a:gd name="connsiteY19" fmla="*/ 258284 h 1001115"/>
              <a:gd name="connsiteX20" fmla="*/ 61384 w 1054025"/>
              <a:gd name="connsiteY20" fmla="*/ 303903 h 1001115"/>
              <a:gd name="connsiteX21" fmla="*/ 150611 w 1054025"/>
              <a:gd name="connsiteY21" fmla="*/ 340881 h 1001115"/>
              <a:gd name="connsiteX22" fmla="*/ 406061 w 1054025"/>
              <a:gd name="connsiteY22" fmla="*/ 332441 h 1001115"/>
              <a:gd name="connsiteX23" fmla="*/ 419530 w 1054025"/>
              <a:gd name="connsiteY23" fmla="*/ 247836 h 1001115"/>
              <a:gd name="connsiteX24" fmla="*/ 319398 w 1054025"/>
              <a:gd name="connsiteY24" fmla="*/ 168957 h 1001115"/>
              <a:gd name="connsiteX25" fmla="*/ 333075 w 1054025"/>
              <a:gd name="connsiteY25" fmla="*/ 84524 h 1001115"/>
              <a:gd name="connsiteX26" fmla="*/ 417368 w 1054025"/>
              <a:gd name="connsiteY26" fmla="*/ 31344 h 1001115"/>
              <a:gd name="connsiteX27" fmla="*/ 520501 w 1054025"/>
              <a:gd name="connsiteY27" fmla="*/ 7620 h 1001115"/>
              <a:gd name="connsiteX0" fmla="*/ 520501 w 1053912"/>
              <a:gd name="connsiteY0" fmla="*/ 7620 h 1001115"/>
              <a:gd name="connsiteX1" fmla="*/ 643683 w 1053912"/>
              <a:gd name="connsiteY1" fmla="*/ 180 h 1001115"/>
              <a:gd name="connsiteX2" fmla="*/ 725733 w 1053912"/>
              <a:gd name="connsiteY2" fmla="*/ 13592 h 1001115"/>
              <a:gd name="connsiteX3" fmla="*/ 786737 w 1053912"/>
              <a:gd name="connsiteY3" fmla="*/ 44310 h 1001115"/>
              <a:gd name="connsiteX4" fmla="*/ 817510 w 1053912"/>
              <a:gd name="connsiteY4" fmla="*/ 86037 h 1001115"/>
              <a:gd name="connsiteX5" fmla="*/ 791947 w 1053912"/>
              <a:gd name="connsiteY5" fmla="*/ 131839 h 1001115"/>
              <a:gd name="connsiteX6" fmla="*/ 763009 w 1053912"/>
              <a:gd name="connsiteY6" fmla="*/ 170823 h 1001115"/>
              <a:gd name="connsiteX7" fmla="*/ 801399 w 1053912"/>
              <a:gd name="connsiteY7" fmla="*/ 243824 h 1001115"/>
              <a:gd name="connsiteX8" fmla="*/ 959535 w 1053912"/>
              <a:gd name="connsiteY8" fmla="*/ 278638 h 1001115"/>
              <a:gd name="connsiteX9" fmla="*/ 1038603 w 1053912"/>
              <a:gd name="connsiteY9" fmla="*/ 220614 h 1001115"/>
              <a:gd name="connsiteX10" fmla="*/ 1052588 w 1053912"/>
              <a:gd name="connsiteY10" fmla="*/ 185644 h 1001115"/>
              <a:gd name="connsiteX11" fmla="*/ 1053374 w 1053912"/>
              <a:gd name="connsiteY11" fmla="*/ 923262 h 1001115"/>
              <a:gd name="connsiteX12" fmla="*/ 777370 w 1053912"/>
              <a:gd name="connsiteY12" fmla="*/ 988438 h 1001115"/>
              <a:gd name="connsiteX13" fmla="*/ 524793 w 1053912"/>
              <a:gd name="connsiteY13" fmla="*/ 845708 h 1001115"/>
              <a:gd name="connsiteX14" fmla="*/ 332541 w 1053912"/>
              <a:gd name="connsiteY14" fmla="*/ 853208 h 1001115"/>
              <a:gd name="connsiteX15" fmla="*/ 281238 w 1053912"/>
              <a:gd name="connsiteY15" fmla="*/ 924103 h 1001115"/>
              <a:gd name="connsiteX16" fmla="*/ 218658 w 1053912"/>
              <a:gd name="connsiteY16" fmla="*/ 985913 h 1001115"/>
              <a:gd name="connsiteX17" fmla="*/ 60575 w 1053912"/>
              <a:gd name="connsiteY17" fmla="*/ 956702 h 1001115"/>
              <a:gd name="connsiteX18" fmla="*/ 0 w 1053912"/>
              <a:gd name="connsiteY18" fmla="*/ 930341 h 1001115"/>
              <a:gd name="connsiteX19" fmla="*/ 3822 w 1053912"/>
              <a:gd name="connsiteY19" fmla="*/ 258284 h 1001115"/>
              <a:gd name="connsiteX20" fmla="*/ 61384 w 1053912"/>
              <a:gd name="connsiteY20" fmla="*/ 303903 h 1001115"/>
              <a:gd name="connsiteX21" fmla="*/ 150611 w 1053912"/>
              <a:gd name="connsiteY21" fmla="*/ 340881 h 1001115"/>
              <a:gd name="connsiteX22" fmla="*/ 406061 w 1053912"/>
              <a:gd name="connsiteY22" fmla="*/ 332441 h 1001115"/>
              <a:gd name="connsiteX23" fmla="*/ 419530 w 1053912"/>
              <a:gd name="connsiteY23" fmla="*/ 247836 h 1001115"/>
              <a:gd name="connsiteX24" fmla="*/ 319398 w 1053912"/>
              <a:gd name="connsiteY24" fmla="*/ 168957 h 1001115"/>
              <a:gd name="connsiteX25" fmla="*/ 333075 w 1053912"/>
              <a:gd name="connsiteY25" fmla="*/ 84524 h 1001115"/>
              <a:gd name="connsiteX26" fmla="*/ 417368 w 1053912"/>
              <a:gd name="connsiteY26" fmla="*/ 31344 h 1001115"/>
              <a:gd name="connsiteX27" fmla="*/ 520501 w 1053912"/>
              <a:gd name="connsiteY27" fmla="*/ 7620 h 1001115"/>
              <a:gd name="connsiteX0" fmla="*/ 520501 w 1054025"/>
              <a:gd name="connsiteY0" fmla="*/ 7620 h 1001115"/>
              <a:gd name="connsiteX1" fmla="*/ 643683 w 1054025"/>
              <a:gd name="connsiteY1" fmla="*/ 180 h 1001115"/>
              <a:gd name="connsiteX2" fmla="*/ 725733 w 1054025"/>
              <a:gd name="connsiteY2" fmla="*/ 13592 h 1001115"/>
              <a:gd name="connsiteX3" fmla="*/ 786737 w 1054025"/>
              <a:gd name="connsiteY3" fmla="*/ 44310 h 1001115"/>
              <a:gd name="connsiteX4" fmla="*/ 817510 w 1054025"/>
              <a:gd name="connsiteY4" fmla="*/ 86037 h 1001115"/>
              <a:gd name="connsiteX5" fmla="*/ 791947 w 1054025"/>
              <a:gd name="connsiteY5" fmla="*/ 131839 h 1001115"/>
              <a:gd name="connsiteX6" fmla="*/ 763009 w 1054025"/>
              <a:gd name="connsiteY6" fmla="*/ 170823 h 1001115"/>
              <a:gd name="connsiteX7" fmla="*/ 801399 w 1054025"/>
              <a:gd name="connsiteY7" fmla="*/ 243824 h 1001115"/>
              <a:gd name="connsiteX8" fmla="*/ 959535 w 1054025"/>
              <a:gd name="connsiteY8" fmla="*/ 278638 h 1001115"/>
              <a:gd name="connsiteX9" fmla="*/ 1038603 w 1054025"/>
              <a:gd name="connsiteY9" fmla="*/ 220614 h 1001115"/>
              <a:gd name="connsiteX10" fmla="*/ 1053507 w 1054025"/>
              <a:gd name="connsiteY10" fmla="*/ 184382 h 1001115"/>
              <a:gd name="connsiteX11" fmla="*/ 1053374 w 1054025"/>
              <a:gd name="connsiteY11" fmla="*/ 923262 h 1001115"/>
              <a:gd name="connsiteX12" fmla="*/ 777370 w 1054025"/>
              <a:gd name="connsiteY12" fmla="*/ 988438 h 1001115"/>
              <a:gd name="connsiteX13" fmla="*/ 524793 w 1054025"/>
              <a:gd name="connsiteY13" fmla="*/ 845708 h 1001115"/>
              <a:gd name="connsiteX14" fmla="*/ 332541 w 1054025"/>
              <a:gd name="connsiteY14" fmla="*/ 853208 h 1001115"/>
              <a:gd name="connsiteX15" fmla="*/ 281238 w 1054025"/>
              <a:gd name="connsiteY15" fmla="*/ 924103 h 1001115"/>
              <a:gd name="connsiteX16" fmla="*/ 218658 w 1054025"/>
              <a:gd name="connsiteY16" fmla="*/ 985913 h 1001115"/>
              <a:gd name="connsiteX17" fmla="*/ 60575 w 1054025"/>
              <a:gd name="connsiteY17" fmla="*/ 956702 h 1001115"/>
              <a:gd name="connsiteX18" fmla="*/ 0 w 1054025"/>
              <a:gd name="connsiteY18" fmla="*/ 930341 h 1001115"/>
              <a:gd name="connsiteX19" fmla="*/ 3822 w 1054025"/>
              <a:gd name="connsiteY19" fmla="*/ 258284 h 1001115"/>
              <a:gd name="connsiteX20" fmla="*/ 61384 w 1054025"/>
              <a:gd name="connsiteY20" fmla="*/ 303903 h 1001115"/>
              <a:gd name="connsiteX21" fmla="*/ 150611 w 1054025"/>
              <a:gd name="connsiteY21" fmla="*/ 340881 h 1001115"/>
              <a:gd name="connsiteX22" fmla="*/ 406061 w 1054025"/>
              <a:gd name="connsiteY22" fmla="*/ 332441 h 1001115"/>
              <a:gd name="connsiteX23" fmla="*/ 419530 w 1054025"/>
              <a:gd name="connsiteY23" fmla="*/ 247836 h 1001115"/>
              <a:gd name="connsiteX24" fmla="*/ 319398 w 1054025"/>
              <a:gd name="connsiteY24" fmla="*/ 168957 h 1001115"/>
              <a:gd name="connsiteX25" fmla="*/ 333075 w 1054025"/>
              <a:gd name="connsiteY25" fmla="*/ 84524 h 1001115"/>
              <a:gd name="connsiteX26" fmla="*/ 417368 w 1054025"/>
              <a:gd name="connsiteY26" fmla="*/ 31344 h 1001115"/>
              <a:gd name="connsiteX27" fmla="*/ 520501 w 1054025"/>
              <a:gd name="connsiteY27" fmla="*/ 7620 h 1001115"/>
              <a:gd name="connsiteX0" fmla="*/ 520501 w 1053834"/>
              <a:gd name="connsiteY0" fmla="*/ 7620 h 1001115"/>
              <a:gd name="connsiteX1" fmla="*/ 643683 w 1053834"/>
              <a:gd name="connsiteY1" fmla="*/ 180 h 1001115"/>
              <a:gd name="connsiteX2" fmla="*/ 725733 w 1053834"/>
              <a:gd name="connsiteY2" fmla="*/ 13592 h 1001115"/>
              <a:gd name="connsiteX3" fmla="*/ 786737 w 1053834"/>
              <a:gd name="connsiteY3" fmla="*/ 44310 h 1001115"/>
              <a:gd name="connsiteX4" fmla="*/ 817510 w 1053834"/>
              <a:gd name="connsiteY4" fmla="*/ 86037 h 1001115"/>
              <a:gd name="connsiteX5" fmla="*/ 791947 w 1053834"/>
              <a:gd name="connsiteY5" fmla="*/ 131839 h 1001115"/>
              <a:gd name="connsiteX6" fmla="*/ 763009 w 1053834"/>
              <a:gd name="connsiteY6" fmla="*/ 170823 h 1001115"/>
              <a:gd name="connsiteX7" fmla="*/ 801399 w 1053834"/>
              <a:gd name="connsiteY7" fmla="*/ 243824 h 1001115"/>
              <a:gd name="connsiteX8" fmla="*/ 959535 w 1053834"/>
              <a:gd name="connsiteY8" fmla="*/ 278638 h 1001115"/>
              <a:gd name="connsiteX9" fmla="*/ 1038603 w 1053834"/>
              <a:gd name="connsiteY9" fmla="*/ 220614 h 1001115"/>
              <a:gd name="connsiteX10" fmla="*/ 1051668 w 1053834"/>
              <a:gd name="connsiteY10" fmla="*/ 185645 h 1001115"/>
              <a:gd name="connsiteX11" fmla="*/ 1053374 w 1053834"/>
              <a:gd name="connsiteY11" fmla="*/ 923262 h 1001115"/>
              <a:gd name="connsiteX12" fmla="*/ 777370 w 1053834"/>
              <a:gd name="connsiteY12" fmla="*/ 988438 h 1001115"/>
              <a:gd name="connsiteX13" fmla="*/ 524793 w 1053834"/>
              <a:gd name="connsiteY13" fmla="*/ 845708 h 1001115"/>
              <a:gd name="connsiteX14" fmla="*/ 332541 w 1053834"/>
              <a:gd name="connsiteY14" fmla="*/ 853208 h 1001115"/>
              <a:gd name="connsiteX15" fmla="*/ 281238 w 1053834"/>
              <a:gd name="connsiteY15" fmla="*/ 924103 h 1001115"/>
              <a:gd name="connsiteX16" fmla="*/ 218658 w 1053834"/>
              <a:gd name="connsiteY16" fmla="*/ 985913 h 1001115"/>
              <a:gd name="connsiteX17" fmla="*/ 60575 w 1053834"/>
              <a:gd name="connsiteY17" fmla="*/ 956702 h 1001115"/>
              <a:gd name="connsiteX18" fmla="*/ 0 w 1053834"/>
              <a:gd name="connsiteY18" fmla="*/ 930341 h 1001115"/>
              <a:gd name="connsiteX19" fmla="*/ 3822 w 1053834"/>
              <a:gd name="connsiteY19" fmla="*/ 258284 h 1001115"/>
              <a:gd name="connsiteX20" fmla="*/ 61384 w 1053834"/>
              <a:gd name="connsiteY20" fmla="*/ 303903 h 1001115"/>
              <a:gd name="connsiteX21" fmla="*/ 150611 w 1053834"/>
              <a:gd name="connsiteY21" fmla="*/ 340881 h 1001115"/>
              <a:gd name="connsiteX22" fmla="*/ 406061 w 1053834"/>
              <a:gd name="connsiteY22" fmla="*/ 332441 h 1001115"/>
              <a:gd name="connsiteX23" fmla="*/ 419530 w 1053834"/>
              <a:gd name="connsiteY23" fmla="*/ 247836 h 1001115"/>
              <a:gd name="connsiteX24" fmla="*/ 319398 w 1053834"/>
              <a:gd name="connsiteY24" fmla="*/ 168957 h 1001115"/>
              <a:gd name="connsiteX25" fmla="*/ 333075 w 1053834"/>
              <a:gd name="connsiteY25" fmla="*/ 84524 h 1001115"/>
              <a:gd name="connsiteX26" fmla="*/ 417368 w 1053834"/>
              <a:gd name="connsiteY26" fmla="*/ 31344 h 1001115"/>
              <a:gd name="connsiteX27" fmla="*/ 520501 w 1053834"/>
              <a:gd name="connsiteY27" fmla="*/ 7620 h 1001115"/>
              <a:gd name="connsiteX0" fmla="*/ 520501 w 1054427"/>
              <a:gd name="connsiteY0" fmla="*/ 7620 h 1001115"/>
              <a:gd name="connsiteX1" fmla="*/ 643683 w 1054427"/>
              <a:gd name="connsiteY1" fmla="*/ 180 h 1001115"/>
              <a:gd name="connsiteX2" fmla="*/ 725733 w 1054427"/>
              <a:gd name="connsiteY2" fmla="*/ 13592 h 1001115"/>
              <a:gd name="connsiteX3" fmla="*/ 786737 w 1054427"/>
              <a:gd name="connsiteY3" fmla="*/ 44310 h 1001115"/>
              <a:gd name="connsiteX4" fmla="*/ 817510 w 1054427"/>
              <a:gd name="connsiteY4" fmla="*/ 86037 h 1001115"/>
              <a:gd name="connsiteX5" fmla="*/ 791947 w 1054427"/>
              <a:gd name="connsiteY5" fmla="*/ 131839 h 1001115"/>
              <a:gd name="connsiteX6" fmla="*/ 763009 w 1054427"/>
              <a:gd name="connsiteY6" fmla="*/ 170823 h 1001115"/>
              <a:gd name="connsiteX7" fmla="*/ 801399 w 1054427"/>
              <a:gd name="connsiteY7" fmla="*/ 243824 h 1001115"/>
              <a:gd name="connsiteX8" fmla="*/ 959535 w 1054427"/>
              <a:gd name="connsiteY8" fmla="*/ 278638 h 1001115"/>
              <a:gd name="connsiteX9" fmla="*/ 1038603 w 1054427"/>
              <a:gd name="connsiteY9" fmla="*/ 220614 h 1001115"/>
              <a:gd name="connsiteX10" fmla="*/ 1054427 w 1054427"/>
              <a:gd name="connsiteY10" fmla="*/ 184383 h 1001115"/>
              <a:gd name="connsiteX11" fmla="*/ 1053374 w 1054427"/>
              <a:gd name="connsiteY11" fmla="*/ 923262 h 1001115"/>
              <a:gd name="connsiteX12" fmla="*/ 777370 w 1054427"/>
              <a:gd name="connsiteY12" fmla="*/ 988438 h 1001115"/>
              <a:gd name="connsiteX13" fmla="*/ 524793 w 1054427"/>
              <a:gd name="connsiteY13" fmla="*/ 845708 h 1001115"/>
              <a:gd name="connsiteX14" fmla="*/ 332541 w 1054427"/>
              <a:gd name="connsiteY14" fmla="*/ 853208 h 1001115"/>
              <a:gd name="connsiteX15" fmla="*/ 281238 w 1054427"/>
              <a:gd name="connsiteY15" fmla="*/ 924103 h 1001115"/>
              <a:gd name="connsiteX16" fmla="*/ 218658 w 1054427"/>
              <a:gd name="connsiteY16" fmla="*/ 985913 h 1001115"/>
              <a:gd name="connsiteX17" fmla="*/ 60575 w 1054427"/>
              <a:gd name="connsiteY17" fmla="*/ 956702 h 1001115"/>
              <a:gd name="connsiteX18" fmla="*/ 0 w 1054427"/>
              <a:gd name="connsiteY18" fmla="*/ 930341 h 1001115"/>
              <a:gd name="connsiteX19" fmla="*/ 3822 w 1054427"/>
              <a:gd name="connsiteY19" fmla="*/ 258284 h 1001115"/>
              <a:gd name="connsiteX20" fmla="*/ 61384 w 1054427"/>
              <a:gd name="connsiteY20" fmla="*/ 303903 h 1001115"/>
              <a:gd name="connsiteX21" fmla="*/ 150611 w 1054427"/>
              <a:gd name="connsiteY21" fmla="*/ 340881 h 1001115"/>
              <a:gd name="connsiteX22" fmla="*/ 406061 w 1054427"/>
              <a:gd name="connsiteY22" fmla="*/ 332441 h 1001115"/>
              <a:gd name="connsiteX23" fmla="*/ 419530 w 1054427"/>
              <a:gd name="connsiteY23" fmla="*/ 247836 h 1001115"/>
              <a:gd name="connsiteX24" fmla="*/ 319398 w 1054427"/>
              <a:gd name="connsiteY24" fmla="*/ 168957 h 1001115"/>
              <a:gd name="connsiteX25" fmla="*/ 333075 w 1054427"/>
              <a:gd name="connsiteY25" fmla="*/ 84524 h 1001115"/>
              <a:gd name="connsiteX26" fmla="*/ 417368 w 1054427"/>
              <a:gd name="connsiteY26" fmla="*/ 31344 h 1001115"/>
              <a:gd name="connsiteX27" fmla="*/ 520501 w 1054427"/>
              <a:gd name="connsiteY27" fmla="*/ 7620 h 1001115"/>
              <a:gd name="connsiteX0" fmla="*/ 520501 w 1053912"/>
              <a:gd name="connsiteY0" fmla="*/ 7620 h 1001115"/>
              <a:gd name="connsiteX1" fmla="*/ 643683 w 1053912"/>
              <a:gd name="connsiteY1" fmla="*/ 180 h 1001115"/>
              <a:gd name="connsiteX2" fmla="*/ 725733 w 1053912"/>
              <a:gd name="connsiteY2" fmla="*/ 13592 h 1001115"/>
              <a:gd name="connsiteX3" fmla="*/ 786737 w 1053912"/>
              <a:gd name="connsiteY3" fmla="*/ 44310 h 1001115"/>
              <a:gd name="connsiteX4" fmla="*/ 817510 w 1053912"/>
              <a:gd name="connsiteY4" fmla="*/ 86037 h 1001115"/>
              <a:gd name="connsiteX5" fmla="*/ 791947 w 1053912"/>
              <a:gd name="connsiteY5" fmla="*/ 131839 h 1001115"/>
              <a:gd name="connsiteX6" fmla="*/ 763009 w 1053912"/>
              <a:gd name="connsiteY6" fmla="*/ 170823 h 1001115"/>
              <a:gd name="connsiteX7" fmla="*/ 801399 w 1053912"/>
              <a:gd name="connsiteY7" fmla="*/ 243824 h 1001115"/>
              <a:gd name="connsiteX8" fmla="*/ 959535 w 1053912"/>
              <a:gd name="connsiteY8" fmla="*/ 278638 h 1001115"/>
              <a:gd name="connsiteX9" fmla="*/ 1038603 w 1053912"/>
              <a:gd name="connsiteY9" fmla="*/ 220614 h 1001115"/>
              <a:gd name="connsiteX10" fmla="*/ 1052588 w 1053912"/>
              <a:gd name="connsiteY10" fmla="*/ 181858 h 1001115"/>
              <a:gd name="connsiteX11" fmla="*/ 1053374 w 1053912"/>
              <a:gd name="connsiteY11" fmla="*/ 923262 h 1001115"/>
              <a:gd name="connsiteX12" fmla="*/ 777370 w 1053912"/>
              <a:gd name="connsiteY12" fmla="*/ 988438 h 1001115"/>
              <a:gd name="connsiteX13" fmla="*/ 524793 w 1053912"/>
              <a:gd name="connsiteY13" fmla="*/ 845708 h 1001115"/>
              <a:gd name="connsiteX14" fmla="*/ 332541 w 1053912"/>
              <a:gd name="connsiteY14" fmla="*/ 853208 h 1001115"/>
              <a:gd name="connsiteX15" fmla="*/ 281238 w 1053912"/>
              <a:gd name="connsiteY15" fmla="*/ 924103 h 1001115"/>
              <a:gd name="connsiteX16" fmla="*/ 218658 w 1053912"/>
              <a:gd name="connsiteY16" fmla="*/ 985913 h 1001115"/>
              <a:gd name="connsiteX17" fmla="*/ 60575 w 1053912"/>
              <a:gd name="connsiteY17" fmla="*/ 956702 h 1001115"/>
              <a:gd name="connsiteX18" fmla="*/ 0 w 1053912"/>
              <a:gd name="connsiteY18" fmla="*/ 930341 h 1001115"/>
              <a:gd name="connsiteX19" fmla="*/ 3822 w 1053912"/>
              <a:gd name="connsiteY19" fmla="*/ 258284 h 1001115"/>
              <a:gd name="connsiteX20" fmla="*/ 61384 w 1053912"/>
              <a:gd name="connsiteY20" fmla="*/ 303903 h 1001115"/>
              <a:gd name="connsiteX21" fmla="*/ 150611 w 1053912"/>
              <a:gd name="connsiteY21" fmla="*/ 340881 h 1001115"/>
              <a:gd name="connsiteX22" fmla="*/ 406061 w 1053912"/>
              <a:gd name="connsiteY22" fmla="*/ 332441 h 1001115"/>
              <a:gd name="connsiteX23" fmla="*/ 419530 w 1053912"/>
              <a:gd name="connsiteY23" fmla="*/ 247836 h 1001115"/>
              <a:gd name="connsiteX24" fmla="*/ 319398 w 1053912"/>
              <a:gd name="connsiteY24" fmla="*/ 168957 h 1001115"/>
              <a:gd name="connsiteX25" fmla="*/ 333075 w 1053912"/>
              <a:gd name="connsiteY25" fmla="*/ 84524 h 1001115"/>
              <a:gd name="connsiteX26" fmla="*/ 417368 w 1053912"/>
              <a:gd name="connsiteY26" fmla="*/ 31344 h 1001115"/>
              <a:gd name="connsiteX27" fmla="*/ 520501 w 1053912"/>
              <a:gd name="connsiteY27" fmla="*/ 7620 h 1001115"/>
              <a:gd name="connsiteX0" fmla="*/ 520501 w 1054025"/>
              <a:gd name="connsiteY0" fmla="*/ 7620 h 1001115"/>
              <a:gd name="connsiteX1" fmla="*/ 643683 w 1054025"/>
              <a:gd name="connsiteY1" fmla="*/ 180 h 1001115"/>
              <a:gd name="connsiteX2" fmla="*/ 725733 w 1054025"/>
              <a:gd name="connsiteY2" fmla="*/ 13592 h 1001115"/>
              <a:gd name="connsiteX3" fmla="*/ 786737 w 1054025"/>
              <a:gd name="connsiteY3" fmla="*/ 44310 h 1001115"/>
              <a:gd name="connsiteX4" fmla="*/ 817510 w 1054025"/>
              <a:gd name="connsiteY4" fmla="*/ 86037 h 1001115"/>
              <a:gd name="connsiteX5" fmla="*/ 791947 w 1054025"/>
              <a:gd name="connsiteY5" fmla="*/ 131839 h 1001115"/>
              <a:gd name="connsiteX6" fmla="*/ 763009 w 1054025"/>
              <a:gd name="connsiteY6" fmla="*/ 170823 h 1001115"/>
              <a:gd name="connsiteX7" fmla="*/ 801399 w 1054025"/>
              <a:gd name="connsiteY7" fmla="*/ 243824 h 1001115"/>
              <a:gd name="connsiteX8" fmla="*/ 959535 w 1054025"/>
              <a:gd name="connsiteY8" fmla="*/ 278638 h 1001115"/>
              <a:gd name="connsiteX9" fmla="*/ 1038603 w 1054025"/>
              <a:gd name="connsiteY9" fmla="*/ 220614 h 1001115"/>
              <a:gd name="connsiteX10" fmla="*/ 1053507 w 1054025"/>
              <a:gd name="connsiteY10" fmla="*/ 184383 h 1001115"/>
              <a:gd name="connsiteX11" fmla="*/ 1053374 w 1054025"/>
              <a:gd name="connsiteY11" fmla="*/ 923262 h 1001115"/>
              <a:gd name="connsiteX12" fmla="*/ 777370 w 1054025"/>
              <a:gd name="connsiteY12" fmla="*/ 988438 h 1001115"/>
              <a:gd name="connsiteX13" fmla="*/ 524793 w 1054025"/>
              <a:gd name="connsiteY13" fmla="*/ 845708 h 1001115"/>
              <a:gd name="connsiteX14" fmla="*/ 332541 w 1054025"/>
              <a:gd name="connsiteY14" fmla="*/ 853208 h 1001115"/>
              <a:gd name="connsiteX15" fmla="*/ 281238 w 1054025"/>
              <a:gd name="connsiteY15" fmla="*/ 924103 h 1001115"/>
              <a:gd name="connsiteX16" fmla="*/ 218658 w 1054025"/>
              <a:gd name="connsiteY16" fmla="*/ 985913 h 1001115"/>
              <a:gd name="connsiteX17" fmla="*/ 60575 w 1054025"/>
              <a:gd name="connsiteY17" fmla="*/ 956702 h 1001115"/>
              <a:gd name="connsiteX18" fmla="*/ 0 w 1054025"/>
              <a:gd name="connsiteY18" fmla="*/ 930341 h 1001115"/>
              <a:gd name="connsiteX19" fmla="*/ 3822 w 1054025"/>
              <a:gd name="connsiteY19" fmla="*/ 258284 h 1001115"/>
              <a:gd name="connsiteX20" fmla="*/ 61384 w 1054025"/>
              <a:gd name="connsiteY20" fmla="*/ 303903 h 1001115"/>
              <a:gd name="connsiteX21" fmla="*/ 150611 w 1054025"/>
              <a:gd name="connsiteY21" fmla="*/ 340881 h 1001115"/>
              <a:gd name="connsiteX22" fmla="*/ 406061 w 1054025"/>
              <a:gd name="connsiteY22" fmla="*/ 332441 h 1001115"/>
              <a:gd name="connsiteX23" fmla="*/ 419530 w 1054025"/>
              <a:gd name="connsiteY23" fmla="*/ 247836 h 1001115"/>
              <a:gd name="connsiteX24" fmla="*/ 319398 w 1054025"/>
              <a:gd name="connsiteY24" fmla="*/ 168957 h 1001115"/>
              <a:gd name="connsiteX25" fmla="*/ 333075 w 1054025"/>
              <a:gd name="connsiteY25" fmla="*/ 84524 h 1001115"/>
              <a:gd name="connsiteX26" fmla="*/ 417368 w 1054025"/>
              <a:gd name="connsiteY26" fmla="*/ 31344 h 1001115"/>
              <a:gd name="connsiteX27" fmla="*/ 520501 w 1054025"/>
              <a:gd name="connsiteY27" fmla="*/ 7620 h 1001115"/>
              <a:gd name="connsiteX0" fmla="*/ 520501 w 1054025"/>
              <a:gd name="connsiteY0" fmla="*/ 7620 h 1001115"/>
              <a:gd name="connsiteX1" fmla="*/ 643683 w 1054025"/>
              <a:gd name="connsiteY1" fmla="*/ 180 h 1001115"/>
              <a:gd name="connsiteX2" fmla="*/ 725733 w 1054025"/>
              <a:gd name="connsiteY2" fmla="*/ 13592 h 1001115"/>
              <a:gd name="connsiteX3" fmla="*/ 786737 w 1054025"/>
              <a:gd name="connsiteY3" fmla="*/ 44310 h 1001115"/>
              <a:gd name="connsiteX4" fmla="*/ 817510 w 1054025"/>
              <a:gd name="connsiteY4" fmla="*/ 86037 h 1001115"/>
              <a:gd name="connsiteX5" fmla="*/ 791947 w 1054025"/>
              <a:gd name="connsiteY5" fmla="*/ 131839 h 1001115"/>
              <a:gd name="connsiteX6" fmla="*/ 763009 w 1054025"/>
              <a:gd name="connsiteY6" fmla="*/ 170823 h 1001115"/>
              <a:gd name="connsiteX7" fmla="*/ 801399 w 1054025"/>
              <a:gd name="connsiteY7" fmla="*/ 243824 h 1001115"/>
              <a:gd name="connsiteX8" fmla="*/ 959535 w 1054025"/>
              <a:gd name="connsiteY8" fmla="*/ 278638 h 1001115"/>
              <a:gd name="connsiteX9" fmla="*/ 1038603 w 1054025"/>
              <a:gd name="connsiteY9" fmla="*/ 220614 h 1001115"/>
              <a:gd name="connsiteX10" fmla="*/ 1053507 w 1054025"/>
              <a:gd name="connsiteY10" fmla="*/ 188171 h 1001115"/>
              <a:gd name="connsiteX11" fmla="*/ 1053374 w 1054025"/>
              <a:gd name="connsiteY11" fmla="*/ 923262 h 1001115"/>
              <a:gd name="connsiteX12" fmla="*/ 777370 w 1054025"/>
              <a:gd name="connsiteY12" fmla="*/ 988438 h 1001115"/>
              <a:gd name="connsiteX13" fmla="*/ 524793 w 1054025"/>
              <a:gd name="connsiteY13" fmla="*/ 845708 h 1001115"/>
              <a:gd name="connsiteX14" fmla="*/ 332541 w 1054025"/>
              <a:gd name="connsiteY14" fmla="*/ 853208 h 1001115"/>
              <a:gd name="connsiteX15" fmla="*/ 281238 w 1054025"/>
              <a:gd name="connsiteY15" fmla="*/ 924103 h 1001115"/>
              <a:gd name="connsiteX16" fmla="*/ 218658 w 1054025"/>
              <a:gd name="connsiteY16" fmla="*/ 985913 h 1001115"/>
              <a:gd name="connsiteX17" fmla="*/ 60575 w 1054025"/>
              <a:gd name="connsiteY17" fmla="*/ 956702 h 1001115"/>
              <a:gd name="connsiteX18" fmla="*/ 0 w 1054025"/>
              <a:gd name="connsiteY18" fmla="*/ 930341 h 1001115"/>
              <a:gd name="connsiteX19" fmla="*/ 3822 w 1054025"/>
              <a:gd name="connsiteY19" fmla="*/ 258284 h 1001115"/>
              <a:gd name="connsiteX20" fmla="*/ 61384 w 1054025"/>
              <a:gd name="connsiteY20" fmla="*/ 303903 h 1001115"/>
              <a:gd name="connsiteX21" fmla="*/ 150611 w 1054025"/>
              <a:gd name="connsiteY21" fmla="*/ 340881 h 1001115"/>
              <a:gd name="connsiteX22" fmla="*/ 406061 w 1054025"/>
              <a:gd name="connsiteY22" fmla="*/ 332441 h 1001115"/>
              <a:gd name="connsiteX23" fmla="*/ 419530 w 1054025"/>
              <a:gd name="connsiteY23" fmla="*/ 247836 h 1001115"/>
              <a:gd name="connsiteX24" fmla="*/ 319398 w 1054025"/>
              <a:gd name="connsiteY24" fmla="*/ 168957 h 1001115"/>
              <a:gd name="connsiteX25" fmla="*/ 333075 w 1054025"/>
              <a:gd name="connsiteY25" fmla="*/ 84524 h 1001115"/>
              <a:gd name="connsiteX26" fmla="*/ 417368 w 1054025"/>
              <a:gd name="connsiteY26" fmla="*/ 31344 h 1001115"/>
              <a:gd name="connsiteX27" fmla="*/ 520501 w 1054025"/>
              <a:gd name="connsiteY27" fmla="*/ 7620 h 1001115"/>
              <a:gd name="connsiteX0" fmla="*/ 520501 w 1054025"/>
              <a:gd name="connsiteY0" fmla="*/ 7620 h 1001115"/>
              <a:gd name="connsiteX1" fmla="*/ 643683 w 1054025"/>
              <a:gd name="connsiteY1" fmla="*/ 180 h 1001115"/>
              <a:gd name="connsiteX2" fmla="*/ 725733 w 1054025"/>
              <a:gd name="connsiteY2" fmla="*/ 13592 h 1001115"/>
              <a:gd name="connsiteX3" fmla="*/ 786737 w 1054025"/>
              <a:gd name="connsiteY3" fmla="*/ 44310 h 1001115"/>
              <a:gd name="connsiteX4" fmla="*/ 817510 w 1054025"/>
              <a:gd name="connsiteY4" fmla="*/ 86037 h 1001115"/>
              <a:gd name="connsiteX5" fmla="*/ 791947 w 1054025"/>
              <a:gd name="connsiteY5" fmla="*/ 131839 h 1001115"/>
              <a:gd name="connsiteX6" fmla="*/ 763009 w 1054025"/>
              <a:gd name="connsiteY6" fmla="*/ 170823 h 1001115"/>
              <a:gd name="connsiteX7" fmla="*/ 801399 w 1054025"/>
              <a:gd name="connsiteY7" fmla="*/ 243824 h 1001115"/>
              <a:gd name="connsiteX8" fmla="*/ 959535 w 1054025"/>
              <a:gd name="connsiteY8" fmla="*/ 278638 h 1001115"/>
              <a:gd name="connsiteX9" fmla="*/ 1038603 w 1054025"/>
              <a:gd name="connsiteY9" fmla="*/ 220614 h 1001115"/>
              <a:gd name="connsiteX10" fmla="*/ 1053507 w 1054025"/>
              <a:gd name="connsiteY10" fmla="*/ 195746 h 1001115"/>
              <a:gd name="connsiteX11" fmla="*/ 1053374 w 1054025"/>
              <a:gd name="connsiteY11" fmla="*/ 923262 h 1001115"/>
              <a:gd name="connsiteX12" fmla="*/ 777370 w 1054025"/>
              <a:gd name="connsiteY12" fmla="*/ 988438 h 1001115"/>
              <a:gd name="connsiteX13" fmla="*/ 524793 w 1054025"/>
              <a:gd name="connsiteY13" fmla="*/ 845708 h 1001115"/>
              <a:gd name="connsiteX14" fmla="*/ 332541 w 1054025"/>
              <a:gd name="connsiteY14" fmla="*/ 853208 h 1001115"/>
              <a:gd name="connsiteX15" fmla="*/ 281238 w 1054025"/>
              <a:gd name="connsiteY15" fmla="*/ 924103 h 1001115"/>
              <a:gd name="connsiteX16" fmla="*/ 218658 w 1054025"/>
              <a:gd name="connsiteY16" fmla="*/ 985913 h 1001115"/>
              <a:gd name="connsiteX17" fmla="*/ 60575 w 1054025"/>
              <a:gd name="connsiteY17" fmla="*/ 956702 h 1001115"/>
              <a:gd name="connsiteX18" fmla="*/ 0 w 1054025"/>
              <a:gd name="connsiteY18" fmla="*/ 930341 h 1001115"/>
              <a:gd name="connsiteX19" fmla="*/ 3822 w 1054025"/>
              <a:gd name="connsiteY19" fmla="*/ 258284 h 1001115"/>
              <a:gd name="connsiteX20" fmla="*/ 61384 w 1054025"/>
              <a:gd name="connsiteY20" fmla="*/ 303903 h 1001115"/>
              <a:gd name="connsiteX21" fmla="*/ 150611 w 1054025"/>
              <a:gd name="connsiteY21" fmla="*/ 340881 h 1001115"/>
              <a:gd name="connsiteX22" fmla="*/ 406061 w 1054025"/>
              <a:gd name="connsiteY22" fmla="*/ 332441 h 1001115"/>
              <a:gd name="connsiteX23" fmla="*/ 419530 w 1054025"/>
              <a:gd name="connsiteY23" fmla="*/ 247836 h 1001115"/>
              <a:gd name="connsiteX24" fmla="*/ 319398 w 1054025"/>
              <a:gd name="connsiteY24" fmla="*/ 168957 h 1001115"/>
              <a:gd name="connsiteX25" fmla="*/ 333075 w 1054025"/>
              <a:gd name="connsiteY25" fmla="*/ 84524 h 1001115"/>
              <a:gd name="connsiteX26" fmla="*/ 417368 w 1054025"/>
              <a:gd name="connsiteY26" fmla="*/ 31344 h 1001115"/>
              <a:gd name="connsiteX27" fmla="*/ 520501 w 1054025"/>
              <a:gd name="connsiteY27" fmla="*/ 7620 h 1001115"/>
              <a:gd name="connsiteX0" fmla="*/ 520501 w 1053912"/>
              <a:gd name="connsiteY0" fmla="*/ 7620 h 1001115"/>
              <a:gd name="connsiteX1" fmla="*/ 643683 w 1053912"/>
              <a:gd name="connsiteY1" fmla="*/ 180 h 1001115"/>
              <a:gd name="connsiteX2" fmla="*/ 725733 w 1053912"/>
              <a:gd name="connsiteY2" fmla="*/ 13592 h 1001115"/>
              <a:gd name="connsiteX3" fmla="*/ 786737 w 1053912"/>
              <a:gd name="connsiteY3" fmla="*/ 44310 h 1001115"/>
              <a:gd name="connsiteX4" fmla="*/ 817510 w 1053912"/>
              <a:gd name="connsiteY4" fmla="*/ 86037 h 1001115"/>
              <a:gd name="connsiteX5" fmla="*/ 791947 w 1053912"/>
              <a:gd name="connsiteY5" fmla="*/ 131839 h 1001115"/>
              <a:gd name="connsiteX6" fmla="*/ 763009 w 1053912"/>
              <a:gd name="connsiteY6" fmla="*/ 170823 h 1001115"/>
              <a:gd name="connsiteX7" fmla="*/ 801399 w 1053912"/>
              <a:gd name="connsiteY7" fmla="*/ 243824 h 1001115"/>
              <a:gd name="connsiteX8" fmla="*/ 959535 w 1053912"/>
              <a:gd name="connsiteY8" fmla="*/ 278638 h 1001115"/>
              <a:gd name="connsiteX9" fmla="*/ 1038603 w 1053912"/>
              <a:gd name="connsiteY9" fmla="*/ 220614 h 1001115"/>
              <a:gd name="connsiteX10" fmla="*/ 1052588 w 1053912"/>
              <a:gd name="connsiteY10" fmla="*/ 198271 h 1001115"/>
              <a:gd name="connsiteX11" fmla="*/ 1053374 w 1053912"/>
              <a:gd name="connsiteY11" fmla="*/ 923262 h 1001115"/>
              <a:gd name="connsiteX12" fmla="*/ 777370 w 1053912"/>
              <a:gd name="connsiteY12" fmla="*/ 988438 h 1001115"/>
              <a:gd name="connsiteX13" fmla="*/ 524793 w 1053912"/>
              <a:gd name="connsiteY13" fmla="*/ 845708 h 1001115"/>
              <a:gd name="connsiteX14" fmla="*/ 332541 w 1053912"/>
              <a:gd name="connsiteY14" fmla="*/ 853208 h 1001115"/>
              <a:gd name="connsiteX15" fmla="*/ 281238 w 1053912"/>
              <a:gd name="connsiteY15" fmla="*/ 924103 h 1001115"/>
              <a:gd name="connsiteX16" fmla="*/ 218658 w 1053912"/>
              <a:gd name="connsiteY16" fmla="*/ 985913 h 1001115"/>
              <a:gd name="connsiteX17" fmla="*/ 60575 w 1053912"/>
              <a:gd name="connsiteY17" fmla="*/ 956702 h 1001115"/>
              <a:gd name="connsiteX18" fmla="*/ 0 w 1053912"/>
              <a:gd name="connsiteY18" fmla="*/ 930341 h 1001115"/>
              <a:gd name="connsiteX19" fmla="*/ 3822 w 1053912"/>
              <a:gd name="connsiteY19" fmla="*/ 258284 h 1001115"/>
              <a:gd name="connsiteX20" fmla="*/ 61384 w 1053912"/>
              <a:gd name="connsiteY20" fmla="*/ 303903 h 1001115"/>
              <a:gd name="connsiteX21" fmla="*/ 150611 w 1053912"/>
              <a:gd name="connsiteY21" fmla="*/ 340881 h 1001115"/>
              <a:gd name="connsiteX22" fmla="*/ 406061 w 1053912"/>
              <a:gd name="connsiteY22" fmla="*/ 332441 h 1001115"/>
              <a:gd name="connsiteX23" fmla="*/ 419530 w 1053912"/>
              <a:gd name="connsiteY23" fmla="*/ 247836 h 1001115"/>
              <a:gd name="connsiteX24" fmla="*/ 319398 w 1053912"/>
              <a:gd name="connsiteY24" fmla="*/ 168957 h 1001115"/>
              <a:gd name="connsiteX25" fmla="*/ 333075 w 1053912"/>
              <a:gd name="connsiteY25" fmla="*/ 84524 h 1001115"/>
              <a:gd name="connsiteX26" fmla="*/ 417368 w 1053912"/>
              <a:gd name="connsiteY26" fmla="*/ 31344 h 1001115"/>
              <a:gd name="connsiteX27" fmla="*/ 520501 w 1053912"/>
              <a:gd name="connsiteY27" fmla="*/ 7620 h 1001115"/>
              <a:gd name="connsiteX0" fmla="*/ 520501 w 1054900"/>
              <a:gd name="connsiteY0" fmla="*/ 7620 h 1001115"/>
              <a:gd name="connsiteX1" fmla="*/ 643683 w 1054900"/>
              <a:gd name="connsiteY1" fmla="*/ 180 h 1001115"/>
              <a:gd name="connsiteX2" fmla="*/ 725733 w 1054900"/>
              <a:gd name="connsiteY2" fmla="*/ 13592 h 1001115"/>
              <a:gd name="connsiteX3" fmla="*/ 786737 w 1054900"/>
              <a:gd name="connsiteY3" fmla="*/ 44310 h 1001115"/>
              <a:gd name="connsiteX4" fmla="*/ 817510 w 1054900"/>
              <a:gd name="connsiteY4" fmla="*/ 86037 h 1001115"/>
              <a:gd name="connsiteX5" fmla="*/ 791947 w 1054900"/>
              <a:gd name="connsiteY5" fmla="*/ 131839 h 1001115"/>
              <a:gd name="connsiteX6" fmla="*/ 763009 w 1054900"/>
              <a:gd name="connsiteY6" fmla="*/ 170823 h 1001115"/>
              <a:gd name="connsiteX7" fmla="*/ 801399 w 1054900"/>
              <a:gd name="connsiteY7" fmla="*/ 243824 h 1001115"/>
              <a:gd name="connsiteX8" fmla="*/ 959535 w 1054900"/>
              <a:gd name="connsiteY8" fmla="*/ 278638 h 1001115"/>
              <a:gd name="connsiteX9" fmla="*/ 1038603 w 1054900"/>
              <a:gd name="connsiteY9" fmla="*/ 220614 h 1001115"/>
              <a:gd name="connsiteX10" fmla="*/ 1052588 w 1054900"/>
              <a:gd name="connsiteY10" fmla="*/ 198271 h 1001115"/>
              <a:gd name="connsiteX11" fmla="*/ 1053374 w 1054900"/>
              <a:gd name="connsiteY11" fmla="*/ 923262 h 1001115"/>
              <a:gd name="connsiteX12" fmla="*/ 777370 w 1054900"/>
              <a:gd name="connsiteY12" fmla="*/ 988438 h 1001115"/>
              <a:gd name="connsiteX13" fmla="*/ 524793 w 1054900"/>
              <a:gd name="connsiteY13" fmla="*/ 845708 h 1001115"/>
              <a:gd name="connsiteX14" fmla="*/ 332541 w 1054900"/>
              <a:gd name="connsiteY14" fmla="*/ 853208 h 1001115"/>
              <a:gd name="connsiteX15" fmla="*/ 281238 w 1054900"/>
              <a:gd name="connsiteY15" fmla="*/ 924103 h 1001115"/>
              <a:gd name="connsiteX16" fmla="*/ 218658 w 1054900"/>
              <a:gd name="connsiteY16" fmla="*/ 985913 h 1001115"/>
              <a:gd name="connsiteX17" fmla="*/ 60575 w 1054900"/>
              <a:gd name="connsiteY17" fmla="*/ 956702 h 1001115"/>
              <a:gd name="connsiteX18" fmla="*/ 0 w 1054900"/>
              <a:gd name="connsiteY18" fmla="*/ 930341 h 1001115"/>
              <a:gd name="connsiteX19" fmla="*/ 3822 w 1054900"/>
              <a:gd name="connsiteY19" fmla="*/ 258284 h 1001115"/>
              <a:gd name="connsiteX20" fmla="*/ 61384 w 1054900"/>
              <a:gd name="connsiteY20" fmla="*/ 303903 h 1001115"/>
              <a:gd name="connsiteX21" fmla="*/ 150611 w 1054900"/>
              <a:gd name="connsiteY21" fmla="*/ 340881 h 1001115"/>
              <a:gd name="connsiteX22" fmla="*/ 406061 w 1054900"/>
              <a:gd name="connsiteY22" fmla="*/ 332441 h 1001115"/>
              <a:gd name="connsiteX23" fmla="*/ 419530 w 1054900"/>
              <a:gd name="connsiteY23" fmla="*/ 247836 h 1001115"/>
              <a:gd name="connsiteX24" fmla="*/ 319398 w 1054900"/>
              <a:gd name="connsiteY24" fmla="*/ 168957 h 1001115"/>
              <a:gd name="connsiteX25" fmla="*/ 333075 w 1054900"/>
              <a:gd name="connsiteY25" fmla="*/ 84524 h 1001115"/>
              <a:gd name="connsiteX26" fmla="*/ 417368 w 1054900"/>
              <a:gd name="connsiteY26" fmla="*/ 31344 h 1001115"/>
              <a:gd name="connsiteX27" fmla="*/ 520501 w 1054900"/>
              <a:gd name="connsiteY27" fmla="*/ 7620 h 1001115"/>
              <a:gd name="connsiteX0" fmla="*/ 520501 w 1053915"/>
              <a:gd name="connsiteY0" fmla="*/ 7620 h 1001115"/>
              <a:gd name="connsiteX1" fmla="*/ 643683 w 1053915"/>
              <a:gd name="connsiteY1" fmla="*/ 180 h 1001115"/>
              <a:gd name="connsiteX2" fmla="*/ 725733 w 1053915"/>
              <a:gd name="connsiteY2" fmla="*/ 13592 h 1001115"/>
              <a:gd name="connsiteX3" fmla="*/ 786737 w 1053915"/>
              <a:gd name="connsiteY3" fmla="*/ 44310 h 1001115"/>
              <a:gd name="connsiteX4" fmla="*/ 817510 w 1053915"/>
              <a:gd name="connsiteY4" fmla="*/ 86037 h 1001115"/>
              <a:gd name="connsiteX5" fmla="*/ 791947 w 1053915"/>
              <a:gd name="connsiteY5" fmla="*/ 131839 h 1001115"/>
              <a:gd name="connsiteX6" fmla="*/ 763009 w 1053915"/>
              <a:gd name="connsiteY6" fmla="*/ 170823 h 1001115"/>
              <a:gd name="connsiteX7" fmla="*/ 801399 w 1053915"/>
              <a:gd name="connsiteY7" fmla="*/ 243824 h 1001115"/>
              <a:gd name="connsiteX8" fmla="*/ 959535 w 1053915"/>
              <a:gd name="connsiteY8" fmla="*/ 278638 h 1001115"/>
              <a:gd name="connsiteX9" fmla="*/ 1038603 w 1053915"/>
              <a:gd name="connsiteY9" fmla="*/ 220614 h 1001115"/>
              <a:gd name="connsiteX10" fmla="*/ 1052588 w 1053915"/>
              <a:gd name="connsiteY10" fmla="*/ 198271 h 1001115"/>
              <a:gd name="connsiteX11" fmla="*/ 1050616 w 1053915"/>
              <a:gd name="connsiteY11" fmla="*/ 923262 h 1001115"/>
              <a:gd name="connsiteX12" fmla="*/ 777370 w 1053915"/>
              <a:gd name="connsiteY12" fmla="*/ 988438 h 1001115"/>
              <a:gd name="connsiteX13" fmla="*/ 524793 w 1053915"/>
              <a:gd name="connsiteY13" fmla="*/ 845708 h 1001115"/>
              <a:gd name="connsiteX14" fmla="*/ 332541 w 1053915"/>
              <a:gd name="connsiteY14" fmla="*/ 853208 h 1001115"/>
              <a:gd name="connsiteX15" fmla="*/ 281238 w 1053915"/>
              <a:gd name="connsiteY15" fmla="*/ 924103 h 1001115"/>
              <a:gd name="connsiteX16" fmla="*/ 218658 w 1053915"/>
              <a:gd name="connsiteY16" fmla="*/ 985913 h 1001115"/>
              <a:gd name="connsiteX17" fmla="*/ 60575 w 1053915"/>
              <a:gd name="connsiteY17" fmla="*/ 956702 h 1001115"/>
              <a:gd name="connsiteX18" fmla="*/ 0 w 1053915"/>
              <a:gd name="connsiteY18" fmla="*/ 930341 h 1001115"/>
              <a:gd name="connsiteX19" fmla="*/ 3822 w 1053915"/>
              <a:gd name="connsiteY19" fmla="*/ 258284 h 1001115"/>
              <a:gd name="connsiteX20" fmla="*/ 61384 w 1053915"/>
              <a:gd name="connsiteY20" fmla="*/ 303903 h 1001115"/>
              <a:gd name="connsiteX21" fmla="*/ 150611 w 1053915"/>
              <a:gd name="connsiteY21" fmla="*/ 340881 h 1001115"/>
              <a:gd name="connsiteX22" fmla="*/ 406061 w 1053915"/>
              <a:gd name="connsiteY22" fmla="*/ 332441 h 1001115"/>
              <a:gd name="connsiteX23" fmla="*/ 419530 w 1053915"/>
              <a:gd name="connsiteY23" fmla="*/ 247836 h 1001115"/>
              <a:gd name="connsiteX24" fmla="*/ 319398 w 1053915"/>
              <a:gd name="connsiteY24" fmla="*/ 168957 h 1001115"/>
              <a:gd name="connsiteX25" fmla="*/ 333075 w 1053915"/>
              <a:gd name="connsiteY25" fmla="*/ 84524 h 1001115"/>
              <a:gd name="connsiteX26" fmla="*/ 417368 w 1053915"/>
              <a:gd name="connsiteY26" fmla="*/ 31344 h 1001115"/>
              <a:gd name="connsiteX27" fmla="*/ 520501 w 1053915"/>
              <a:gd name="connsiteY27" fmla="*/ 7620 h 1001115"/>
              <a:gd name="connsiteX0" fmla="*/ 520501 w 1054901"/>
              <a:gd name="connsiteY0" fmla="*/ 7620 h 1001115"/>
              <a:gd name="connsiteX1" fmla="*/ 643683 w 1054901"/>
              <a:gd name="connsiteY1" fmla="*/ 180 h 1001115"/>
              <a:gd name="connsiteX2" fmla="*/ 725733 w 1054901"/>
              <a:gd name="connsiteY2" fmla="*/ 13592 h 1001115"/>
              <a:gd name="connsiteX3" fmla="*/ 786737 w 1054901"/>
              <a:gd name="connsiteY3" fmla="*/ 44310 h 1001115"/>
              <a:gd name="connsiteX4" fmla="*/ 817510 w 1054901"/>
              <a:gd name="connsiteY4" fmla="*/ 86037 h 1001115"/>
              <a:gd name="connsiteX5" fmla="*/ 791947 w 1054901"/>
              <a:gd name="connsiteY5" fmla="*/ 131839 h 1001115"/>
              <a:gd name="connsiteX6" fmla="*/ 763009 w 1054901"/>
              <a:gd name="connsiteY6" fmla="*/ 170823 h 1001115"/>
              <a:gd name="connsiteX7" fmla="*/ 801399 w 1054901"/>
              <a:gd name="connsiteY7" fmla="*/ 243824 h 1001115"/>
              <a:gd name="connsiteX8" fmla="*/ 959535 w 1054901"/>
              <a:gd name="connsiteY8" fmla="*/ 278638 h 1001115"/>
              <a:gd name="connsiteX9" fmla="*/ 1038603 w 1054901"/>
              <a:gd name="connsiteY9" fmla="*/ 220614 h 1001115"/>
              <a:gd name="connsiteX10" fmla="*/ 1052588 w 1054901"/>
              <a:gd name="connsiteY10" fmla="*/ 198271 h 1001115"/>
              <a:gd name="connsiteX11" fmla="*/ 1053375 w 1054901"/>
              <a:gd name="connsiteY11" fmla="*/ 923262 h 1001115"/>
              <a:gd name="connsiteX12" fmla="*/ 777370 w 1054901"/>
              <a:gd name="connsiteY12" fmla="*/ 988438 h 1001115"/>
              <a:gd name="connsiteX13" fmla="*/ 524793 w 1054901"/>
              <a:gd name="connsiteY13" fmla="*/ 845708 h 1001115"/>
              <a:gd name="connsiteX14" fmla="*/ 332541 w 1054901"/>
              <a:gd name="connsiteY14" fmla="*/ 853208 h 1001115"/>
              <a:gd name="connsiteX15" fmla="*/ 281238 w 1054901"/>
              <a:gd name="connsiteY15" fmla="*/ 924103 h 1001115"/>
              <a:gd name="connsiteX16" fmla="*/ 218658 w 1054901"/>
              <a:gd name="connsiteY16" fmla="*/ 985913 h 1001115"/>
              <a:gd name="connsiteX17" fmla="*/ 60575 w 1054901"/>
              <a:gd name="connsiteY17" fmla="*/ 956702 h 1001115"/>
              <a:gd name="connsiteX18" fmla="*/ 0 w 1054901"/>
              <a:gd name="connsiteY18" fmla="*/ 930341 h 1001115"/>
              <a:gd name="connsiteX19" fmla="*/ 3822 w 1054901"/>
              <a:gd name="connsiteY19" fmla="*/ 258284 h 1001115"/>
              <a:gd name="connsiteX20" fmla="*/ 61384 w 1054901"/>
              <a:gd name="connsiteY20" fmla="*/ 303903 h 1001115"/>
              <a:gd name="connsiteX21" fmla="*/ 150611 w 1054901"/>
              <a:gd name="connsiteY21" fmla="*/ 340881 h 1001115"/>
              <a:gd name="connsiteX22" fmla="*/ 406061 w 1054901"/>
              <a:gd name="connsiteY22" fmla="*/ 332441 h 1001115"/>
              <a:gd name="connsiteX23" fmla="*/ 419530 w 1054901"/>
              <a:gd name="connsiteY23" fmla="*/ 247836 h 1001115"/>
              <a:gd name="connsiteX24" fmla="*/ 319398 w 1054901"/>
              <a:gd name="connsiteY24" fmla="*/ 168957 h 1001115"/>
              <a:gd name="connsiteX25" fmla="*/ 333075 w 1054901"/>
              <a:gd name="connsiteY25" fmla="*/ 84524 h 1001115"/>
              <a:gd name="connsiteX26" fmla="*/ 417368 w 1054901"/>
              <a:gd name="connsiteY26" fmla="*/ 31344 h 1001115"/>
              <a:gd name="connsiteX27" fmla="*/ 520501 w 1054901"/>
              <a:gd name="connsiteY27" fmla="*/ 7620 h 1001115"/>
              <a:gd name="connsiteX0" fmla="*/ 520501 w 1054153"/>
              <a:gd name="connsiteY0" fmla="*/ 7620 h 999024"/>
              <a:gd name="connsiteX1" fmla="*/ 643683 w 1054153"/>
              <a:gd name="connsiteY1" fmla="*/ 180 h 999024"/>
              <a:gd name="connsiteX2" fmla="*/ 725733 w 1054153"/>
              <a:gd name="connsiteY2" fmla="*/ 13592 h 999024"/>
              <a:gd name="connsiteX3" fmla="*/ 786737 w 1054153"/>
              <a:gd name="connsiteY3" fmla="*/ 44310 h 999024"/>
              <a:gd name="connsiteX4" fmla="*/ 817510 w 1054153"/>
              <a:gd name="connsiteY4" fmla="*/ 86037 h 999024"/>
              <a:gd name="connsiteX5" fmla="*/ 791947 w 1054153"/>
              <a:gd name="connsiteY5" fmla="*/ 131839 h 999024"/>
              <a:gd name="connsiteX6" fmla="*/ 763009 w 1054153"/>
              <a:gd name="connsiteY6" fmla="*/ 170823 h 999024"/>
              <a:gd name="connsiteX7" fmla="*/ 801399 w 1054153"/>
              <a:gd name="connsiteY7" fmla="*/ 243824 h 999024"/>
              <a:gd name="connsiteX8" fmla="*/ 959535 w 1054153"/>
              <a:gd name="connsiteY8" fmla="*/ 278638 h 999024"/>
              <a:gd name="connsiteX9" fmla="*/ 1038603 w 1054153"/>
              <a:gd name="connsiteY9" fmla="*/ 220614 h 999024"/>
              <a:gd name="connsiteX10" fmla="*/ 1052588 w 1054153"/>
              <a:gd name="connsiteY10" fmla="*/ 198271 h 999024"/>
              <a:gd name="connsiteX11" fmla="*/ 1051536 w 1054153"/>
              <a:gd name="connsiteY11" fmla="*/ 918212 h 999024"/>
              <a:gd name="connsiteX12" fmla="*/ 777370 w 1054153"/>
              <a:gd name="connsiteY12" fmla="*/ 988438 h 999024"/>
              <a:gd name="connsiteX13" fmla="*/ 524793 w 1054153"/>
              <a:gd name="connsiteY13" fmla="*/ 845708 h 999024"/>
              <a:gd name="connsiteX14" fmla="*/ 332541 w 1054153"/>
              <a:gd name="connsiteY14" fmla="*/ 853208 h 999024"/>
              <a:gd name="connsiteX15" fmla="*/ 281238 w 1054153"/>
              <a:gd name="connsiteY15" fmla="*/ 924103 h 999024"/>
              <a:gd name="connsiteX16" fmla="*/ 218658 w 1054153"/>
              <a:gd name="connsiteY16" fmla="*/ 985913 h 999024"/>
              <a:gd name="connsiteX17" fmla="*/ 60575 w 1054153"/>
              <a:gd name="connsiteY17" fmla="*/ 956702 h 999024"/>
              <a:gd name="connsiteX18" fmla="*/ 0 w 1054153"/>
              <a:gd name="connsiteY18" fmla="*/ 930341 h 999024"/>
              <a:gd name="connsiteX19" fmla="*/ 3822 w 1054153"/>
              <a:gd name="connsiteY19" fmla="*/ 258284 h 999024"/>
              <a:gd name="connsiteX20" fmla="*/ 61384 w 1054153"/>
              <a:gd name="connsiteY20" fmla="*/ 303903 h 999024"/>
              <a:gd name="connsiteX21" fmla="*/ 150611 w 1054153"/>
              <a:gd name="connsiteY21" fmla="*/ 340881 h 999024"/>
              <a:gd name="connsiteX22" fmla="*/ 406061 w 1054153"/>
              <a:gd name="connsiteY22" fmla="*/ 332441 h 999024"/>
              <a:gd name="connsiteX23" fmla="*/ 419530 w 1054153"/>
              <a:gd name="connsiteY23" fmla="*/ 247836 h 999024"/>
              <a:gd name="connsiteX24" fmla="*/ 319398 w 1054153"/>
              <a:gd name="connsiteY24" fmla="*/ 168957 h 999024"/>
              <a:gd name="connsiteX25" fmla="*/ 333075 w 1054153"/>
              <a:gd name="connsiteY25" fmla="*/ 84524 h 999024"/>
              <a:gd name="connsiteX26" fmla="*/ 417368 w 1054153"/>
              <a:gd name="connsiteY26" fmla="*/ 31344 h 999024"/>
              <a:gd name="connsiteX27" fmla="*/ 520501 w 1054153"/>
              <a:gd name="connsiteY27" fmla="*/ 7620 h 999024"/>
              <a:gd name="connsiteX0" fmla="*/ 520501 w 1053345"/>
              <a:gd name="connsiteY0" fmla="*/ 7620 h 999024"/>
              <a:gd name="connsiteX1" fmla="*/ 643683 w 1053345"/>
              <a:gd name="connsiteY1" fmla="*/ 180 h 999024"/>
              <a:gd name="connsiteX2" fmla="*/ 725733 w 1053345"/>
              <a:gd name="connsiteY2" fmla="*/ 13592 h 999024"/>
              <a:gd name="connsiteX3" fmla="*/ 786737 w 1053345"/>
              <a:gd name="connsiteY3" fmla="*/ 44310 h 999024"/>
              <a:gd name="connsiteX4" fmla="*/ 817510 w 1053345"/>
              <a:gd name="connsiteY4" fmla="*/ 86037 h 999024"/>
              <a:gd name="connsiteX5" fmla="*/ 791947 w 1053345"/>
              <a:gd name="connsiteY5" fmla="*/ 131839 h 999024"/>
              <a:gd name="connsiteX6" fmla="*/ 763009 w 1053345"/>
              <a:gd name="connsiteY6" fmla="*/ 170823 h 999024"/>
              <a:gd name="connsiteX7" fmla="*/ 801399 w 1053345"/>
              <a:gd name="connsiteY7" fmla="*/ 243824 h 999024"/>
              <a:gd name="connsiteX8" fmla="*/ 959535 w 1053345"/>
              <a:gd name="connsiteY8" fmla="*/ 278638 h 999024"/>
              <a:gd name="connsiteX9" fmla="*/ 1038603 w 1053345"/>
              <a:gd name="connsiteY9" fmla="*/ 220614 h 999024"/>
              <a:gd name="connsiteX10" fmla="*/ 1052588 w 1053345"/>
              <a:gd name="connsiteY10" fmla="*/ 198271 h 999024"/>
              <a:gd name="connsiteX11" fmla="*/ 1051536 w 1053345"/>
              <a:gd name="connsiteY11" fmla="*/ 918212 h 999024"/>
              <a:gd name="connsiteX12" fmla="*/ 777370 w 1053345"/>
              <a:gd name="connsiteY12" fmla="*/ 988438 h 999024"/>
              <a:gd name="connsiteX13" fmla="*/ 524793 w 1053345"/>
              <a:gd name="connsiteY13" fmla="*/ 845708 h 999024"/>
              <a:gd name="connsiteX14" fmla="*/ 332541 w 1053345"/>
              <a:gd name="connsiteY14" fmla="*/ 853208 h 999024"/>
              <a:gd name="connsiteX15" fmla="*/ 281238 w 1053345"/>
              <a:gd name="connsiteY15" fmla="*/ 924103 h 999024"/>
              <a:gd name="connsiteX16" fmla="*/ 218658 w 1053345"/>
              <a:gd name="connsiteY16" fmla="*/ 985913 h 999024"/>
              <a:gd name="connsiteX17" fmla="*/ 60575 w 1053345"/>
              <a:gd name="connsiteY17" fmla="*/ 956702 h 999024"/>
              <a:gd name="connsiteX18" fmla="*/ 0 w 1053345"/>
              <a:gd name="connsiteY18" fmla="*/ 930341 h 999024"/>
              <a:gd name="connsiteX19" fmla="*/ 3822 w 1053345"/>
              <a:gd name="connsiteY19" fmla="*/ 258284 h 999024"/>
              <a:gd name="connsiteX20" fmla="*/ 61384 w 1053345"/>
              <a:gd name="connsiteY20" fmla="*/ 303903 h 999024"/>
              <a:gd name="connsiteX21" fmla="*/ 150611 w 1053345"/>
              <a:gd name="connsiteY21" fmla="*/ 340881 h 999024"/>
              <a:gd name="connsiteX22" fmla="*/ 406061 w 1053345"/>
              <a:gd name="connsiteY22" fmla="*/ 332441 h 999024"/>
              <a:gd name="connsiteX23" fmla="*/ 419530 w 1053345"/>
              <a:gd name="connsiteY23" fmla="*/ 247836 h 999024"/>
              <a:gd name="connsiteX24" fmla="*/ 319398 w 1053345"/>
              <a:gd name="connsiteY24" fmla="*/ 168957 h 999024"/>
              <a:gd name="connsiteX25" fmla="*/ 333075 w 1053345"/>
              <a:gd name="connsiteY25" fmla="*/ 84524 h 999024"/>
              <a:gd name="connsiteX26" fmla="*/ 417368 w 1053345"/>
              <a:gd name="connsiteY26" fmla="*/ 31344 h 999024"/>
              <a:gd name="connsiteX27" fmla="*/ 520501 w 1053345"/>
              <a:gd name="connsiteY27" fmla="*/ 7620 h 999024"/>
              <a:gd name="connsiteX0" fmla="*/ 520501 w 1053345"/>
              <a:gd name="connsiteY0" fmla="*/ 7620 h 999024"/>
              <a:gd name="connsiteX1" fmla="*/ 643683 w 1053345"/>
              <a:gd name="connsiteY1" fmla="*/ 180 h 999024"/>
              <a:gd name="connsiteX2" fmla="*/ 725733 w 1053345"/>
              <a:gd name="connsiteY2" fmla="*/ 13592 h 999024"/>
              <a:gd name="connsiteX3" fmla="*/ 786737 w 1053345"/>
              <a:gd name="connsiteY3" fmla="*/ 44310 h 999024"/>
              <a:gd name="connsiteX4" fmla="*/ 817510 w 1053345"/>
              <a:gd name="connsiteY4" fmla="*/ 86037 h 999024"/>
              <a:gd name="connsiteX5" fmla="*/ 791947 w 1053345"/>
              <a:gd name="connsiteY5" fmla="*/ 131839 h 999024"/>
              <a:gd name="connsiteX6" fmla="*/ 763009 w 1053345"/>
              <a:gd name="connsiteY6" fmla="*/ 170823 h 999024"/>
              <a:gd name="connsiteX7" fmla="*/ 801399 w 1053345"/>
              <a:gd name="connsiteY7" fmla="*/ 243824 h 999024"/>
              <a:gd name="connsiteX8" fmla="*/ 959535 w 1053345"/>
              <a:gd name="connsiteY8" fmla="*/ 278638 h 999024"/>
              <a:gd name="connsiteX9" fmla="*/ 1038603 w 1053345"/>
              <a:gd name="connsiteY9" fmla="*/ 220614 h 999024"/>
              <a:gd name="connsiteX10" fmla="*/ 1052588 w 1053345"/>
              <a:gd name="connsiteY10" fmla="*/ 198271 h 999024"/>
              <a:gd name="connsiteX11" fmla="*/ 1051536 w 1053345"/>
              <a:gd name="connsiteY11" fmla="*/ 918212 h 999024"/>
              <a:gd name="connsiteX12" fmla="*/ 777370 w 1053345"/>
              <a:gd name="connsiteY12" fmla="*/ 988438 h 999024"/>
              <a:gd name="connsiteX13" fmla="*/ 524793 w 1053345"/>
              <a:gd name="connsiteY13" fmla="*/ 845708 h 999024"/>
              <a:gd name="connsiteX14" fmla="*/ 332541 w 1053345"/>
              <a:gd name="connsiteY14" fmla="*/ 853208 h 999024"/>
              <a:gd name="connsiteX15" fmla="*/ 281238 w 1053345"/>
              <a:gd name="connsiteY15" fmla="*/ 924103 h 999024"/>
              <a:gd name="connsiteX16" fmla="*/ 218658 w 1053345"/>
              <a:gd name="connsiteY16" fmla="*/ 985913 h 999024"/>
              <a:gd name="connsiteX17" fmla="*/ 60575 w 1053345"/>
              <a:gd name="connsiteY17" fmla="*/ 956702 h 999024"/>
              <a:gd name="connsiteX18" fmla="*/ 0 w 1053345"/>
              <a:gd name="connsiteY18" fmla="*/ 930341 h 999024"/>
              <a:gd name="connsiteX19" fmla="*/ 3822 w 1053345"/>
              <a:gd name="connsiteY19" fmla="*/ 258284 h 999024"/>
              <a:gd name="connsiteX20" fmla="*/ 61384 w 1053345"/>
              <a:gd name="connsiteY20" fmla="*/ 303903 h 999024"/>
              <a:gd name="connsiteX21" fmla="*/ 150611 w 1053345"/>
              <a:gd name="connsiteY21" fmla="*/ 340881 h 999024"/>
              <a:gd name="connsiteX22" fmla="*/ 406061 w 1053345"/>
              <a:gd name="connsiteY22" fmla="*/ 332441 h 999024"/>
              <a:gd name="connsiteX23" fmla="*/ 419530 w 1053345"/>
              <a:gd name="connsiteY23" fmla="*/ 247836 h 999024"/>
              <a:gd name="connsiteX24" fmla="*/ 319398 w 1053345"/>
              <a:gd name="connsiteY24" fmla="*/ 168957 h 999024"/>
              <a:gd name="connsiteX25" fmla="*/ 333075 w 1053345"/>
              <a:gd name="connsiteY25" fmla="*/ 84524 h 999024"/>
              <a:gd name="connsiteX26" fmla="*/ 417368 w 1053345"/>
              <a:gd name="connsiteY26" fmla="*/ 31344 h 999024"/>
              <a:gd name="connsiteX27" fmla="*/ 520501 w 1053345"/>
              <a:gd name="connsiteY27" fmla="*/ 7620 h 999024"/>
              <a:gd name="connsiteX0" fmla="*/ 520501 w 1053345"/>
              <a:gd name="connsiteY0" fmla="*/ 7620 h 999024"/>
              <a:gd name="connsiteX1" fmla="*/ 643683 w 1053345"/>
              <a:gd name="connsiteY1" fmla="*/ 180 h 999024"/>
              <a:gd name="connsiteX2" fmla="*/ 725733 w 1053345"/>
              <a:gd name="connsiteY2" fmla="*/ 13592 h 999024"/>
              <a:gd name="connsiteX3" fmla="*/ 786737 w 1053345"/>
              <a:gd name="connsiteY3" fmla="*/ 44310 h 999024"/>
              <a:gd name="connsiteX4" fmla="*/ 817510 w 1053345"/>
              <a:gd name="connsiteY4" fmla="*/ 86037 h 999024"/>
              <a:gd name="connsiteX5" fmla="*/ 791947 w 1053345"/>
              <a:gd name="connsiteY5" fmla="*/ 131839 h 999024"/>
              <a:gd name="connsiteX6" fmla="*/ 763009 w 1053345"/>
              <a:gd name="connsiteY6" fmla="*/ 170823 h 999024"/>
              <a:gd name="connsiteX7" fmla="*/ 801399 w 1053345"/>
              <a:gd name="connsiteY7" fmla="*/ 243824 h 999024"/>
              <a:gd name="connsiteX8" fmla="*/ 959535 w 1053345"/>
              <a:gd name="connsiteY8" fmla="*/ 278638 h 999024"/>
              <a:gd name="connsiteX9" fmla="*/ 1038603 w 1053345"/>
              <a:gd name="connsiteY9" fmla="*/ 220614 h 999024"/>
              <a:gd name="connsiteX10" fmla="*/ 1052588 w 1053345"/>
              <a:gd name="connsiteY10" fmla="*/ 198271 h 999024"/>
              <a:gd name="connsiteX11" fmla="*/ 1051536 w 1053345"/>
              <a:gd name="connsiteY11" fmla="*/ 918212 h 999024"/>
              <a:gd name="connsiteX12" fmla="*/ 777370 w 1053345"/>
              <a:gd name="connsiteY12" fmla="*/ 988438 h 999024"/>
              <a:gd name="connsiteX13" fmla="*/ 524793 w 1053345"/>
              <a:gd name="connsiteY13" fmla="*/ 845708 h 999024"/>
              <a:gd name="connsiteX14" fmla="*/ 332541 w 1053345"/>
              <a:gd name="connsiteY14" fmla="*/ 853208 h 999024"/>
              <a:gd name="connsiteX15" fmla="*/ 281238 w 1053345"/>
              <a:gd name="connsiteY15" fmla="*/ 924103 h 999024"/>
              <a:gd name="connsiteX16" fmla="*/ 218658 w 1053345"/>
              <a:gd name="connsiteY16" fmla="*/ 985913 h 999024"/>
              <a:gd name="connsiteX17" fmla="*/ 60575 w 1053345"/>
              <a:gd name="connsiteY17" fmla="*/ 956702 h 999024"/>
              <a:gd name="connsiteX18" fmla="*/ 0 w 1053345"/>
              <a:gd name="connsiteY18" fmla="*/ 930341 h 999024"/>
              <a:gd name="connsiteX19" fmla="*/ 3822 w 1053345"/>
              <a:gd name="connsiteY19" fmla="*/ 258284 h 999024"/>
              <a:gd name="connsiteX20" fmla="*/ 61384 w 1053345"/>
              <a:gd name="connsiteY20" fmla="*/ 303903 h 999024"/>
              <a:gd name="connsiteX21" fmla="*/ 150611 w 1053345"/>
              <a:gd name="connsiteY21" fmla="*/ 340881 h 999024"/>
              <a:gd name="connsiteX22" fmla="*/ 406061 w 1053345"/>
              <a:gd name="connsiteY22" fmla="*/ 332441 h 999024"/>
              <a:gd name="connsiteX23" fmla="*/ 419530 w 1053345"/>
              <a:gd name="connsiteY23" fmla="*/ 247836 h 999024"/>
              <a:gd name="connsiteX24" fmla="*/ 319398 w 1053345"/>
              <a:gd name="connsiteY24" fmla="*/ 168957 h 999024"/>
              <a:gd name="connsiteX25" fmla="*/ 333075 w 1053345"/>
              <a:gd name="connsiteY25" fmla="*/ 84524 h 999024"/>
              <a:gd name="connsiteX26" fmla="*/ 417368 w 1053345"/>
              <a:gd name="connsiteY26" fmla="*/ 31344 h 999024"/>
              <a:gd name="connsiteX27" fmla="*/ 520501 w 1053345"/>
              <a:gd name="connsiteY27" fmla="*/ 7620 h 999024"/>
              <a:gd name="connsiteX0" fmla="*/ 520501 w 1053345"/>
              <a:gd name="connsiteY0" fmla="*/ 7620 h 999024"/>
              <a:gd name="connsiteX1" fmla="*/ 643683 w 1053345"/>
              <a:gd name="connsiteY1" fmla="*/ 180 h 999024"/>
              <a:gd name="connsiteX2" fmla="*/ 725733 w 1053345"/>
              <a:gd name="connsiteY2" fmla="*/ 13592 h 999024"/>
              <a:gd name="connsiteX3" fmla="*/ 786737 w 1053345"/>
              <a:gd name="connsiteY3" fmla="*/ 44310 h 999024"/>
              <a:gd name="connsiteX4" fmla="*/ 817510 w 1053345"/>
              <a:gd name="connsiteY4" fmla="*/ 86037 h 999024"/>
              <a:gd name="connsiteX5" fmla="*/ 791947 w 1053345"/>
              <a:gd name="connsiteY5" fmla="*/ 131839 h 999024"/>
              <a:gd name="connsiteX6" fmla="*/ 763009 w 1053345"/>
              <a:gd name="connsiteY6" fmla="*/ 170823 h 999024"/>
              <a:gd name="connsiteX7" fmla="*/ 801399 w 1053345"/>
              <a:gd name="connsiteY7" fmla="*/ 243824 h 999024"/>
              <a:gd name="connsiteX8" fmla="*/ 959535 w 1053345"/>
              <a:gd name="connsiteY8" fmla="*/ 278638 h 999024"/>
              <a:gd name="connsiteX9" fmla="*/ 1038603 w 1053345"/>
              <a:gd name="connsiteY9" fmla="*/ 220614 h 999024"/>
              <a:gd name="connsiteX10" fmla="*/ 1052588 w 1053345"/>
              <a:gd name="connsiteY10" fmla="*/ 198271 h 999024"/>
              <a:gd name="connsiteX11" fmla="*/ 1051536 w 1053345"/>
              <a:gd name="connsiteY11" fmla="*/ 918212 h 999024"/>
              <a:gd name="connsiteX12" fmla="*/ 777370 w 1053345"/>
              <a:gd name="connsiteY12" fmla="*/ 988438 h 999024"/>
              <a:gd name="connsiteX13" fmla="*/ 524793 w 1053345"/>
              <a:gd name="connsiteY13" fmla="*/ 845708 h 999024"/>
              <a:gd name="connsiteX14" fmla="*/ 332541 w 1053345"/>
              <a:gd name="connsiteY14" fmla="*/ 853208 h 999024"/>
              <a:gd name="connsiteX15" fmla="*/ 281238 w 1053345"/>
              <a:gd name="connsiteY15" fmla="*/ 924103 h 999024"/>
              <a:gd name="connsiteX16" fmla="*/ 218658 w 1053345"/>
              <a:gd name="connsiteY16" fmla="*/ 985913 h 999024"/>
              <a:gd name="connsiteX17" fmla="*/ 60575 w 1053345"/>
              <a:gd name="connsiteY17" fmla="*/ 956702 h 999024"/>
              <a:gd name="connsiteX18" fmla="*/ 0 w 1053345"/>
              <a:gd name="connsiteY18" fmla="*/ 930341 h 999024"/>
              <a:gd name="connsiteX19" fmla="*/ 3822 w 1053345"/>
              <a:gd name="connsiteY19" fmla="*/ 258284 h 999024"/>
              <a:gd name="connsiteX20" fmla="*/ 61384 w 1053345"/>
              <a:gd name="connsiteY20" fmla="*/ 303903 h 999024"/>
              <a:gd name="connsiteX21" fmla="*/ 150611 w 1053345"/>
              <a:gd name="connsiteY21" fmla="*/ 340881 h 999024"/>
              <a:gd name="connsiteX22" fmla="*/ 406061 w 1053345"/>
              <a:gd name="connsiteY22" fmla="*/ 332441 h 999024"/>
              <a:gd name="connsiteX23" fmla="*/ 419530 w 1053345"/>
              <a:gd name="connsiteY23" fmla="*/ 247836 h 999024"/>
              <a:gd name="connsiteX24" fmla="*/ 319398 w 1053345"/>
              <a:gd name="connsiteY24" fmla="*/ 168957 h 999024"/>
              <a:gd name="connsiteX25" fmla="*/ 333075 w 1053345"/>
              <a:gd name="connsiteY25" fmla="*/ 84524 h 999024"/>
              <a:gd name="connsiteX26" fmla="*/ 417368 w 1053345"/>
              <a:gd name="connsiteY26" fmla="*/ 31344 h 999024"/>
              <a:gd name="connsiteX27" fmla="*/ 520501 w 1053345"/>
              <a:gd name="connsiteY27" fmla="*/ 7620 h 999024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763207 w 1053345"/>
              <a:gd name="connsiteY12" fmla="*/ 813452 h 986667"/>
              <a:gd name="connsiteX13" fmla="*/ 524793 w 1053345"/>
              <a:gd name="connsiteY13" fmla="*/ 845708 h 986667"/>
              <a:gd name="connsiteX14" fmla="*/ 332541 w 1053345"/>
              <a:gd name="connsiteY14" fmla="*/ 853208 h 986667"/>
              <a:gd name="connsiteX15" fmla="*/ 281238 w 1053345"/>
              <a:gd name="connsiteY15" fmla="*/ 924103 h 986667"/>
              <a:gd name="connsiteX16" fmla="*/ 218658 w 1053345"/>
              <a:gd name="connsiteY16" fmla="*/ 985913 h 986667"/>
              <a:gd name="connsiteX17" fmla="*/ 60575 w 1053345"/>
              <a:gd name="connsiteY17" fmla="*/ 956702 h 986667"/>
              <a:gd name="connsiteX18" fmla="*/ 0 w 1053345"/>
              <a:gd name="connsiteY18" fmla="*/ 930341 h 986667"/>
              <a:gd name="connsiteX19" fmla="*/ 3822 w 1053345"/>
              <a:gd name="connsiteY19" fmla="*/ 258284 h 986667"/>
              <a:gd name="connsiteX20" fmla="*/ 61384 w 1053345"/>
              <a:gd name="connsiteY20" fmla="*/ 303903 h 986667"/>
              <a:gd name="connsiteX21" fmla="*/ 150611 w 1053345"/>
              <a:gd name="connsiteY21" fmla="*/ 340881 h 986667"/>
              <a:gd name="connsiteX22" fmla="*/ 406061 w 1053345"/>
              <a:gd name="connsiteY22" fmla="*/ 332441 h 986667"/>
              <a:gd name="connsiteX23" fmla="*/ 419530 w 1053345"/>
              <a:gd name="connsiteY23" fmla="*/ 247836 h 986667"/>
              <a:gd name="connsiteX24" fmla="*/ 319398 w 1053345"/>
              <a:gd name="connsiteY24" fmla="*/ 168957 h 986667"/>
              <a:gd name="connsiteX25" fmla="*/ 333075 w 1053345"/>
              <a:gd name="connsiteY25" fmla="*/ 84524 h 986667"/>
              <a:gd name="connsiteX26" fmla="*/ 417368 w 1053345"/>
              <a:gd name="connsiteY26" fmla="*/ 31344 h 986667"/>
              <a:gd name="connsiteX27" fmla="*/ 520501 w 1053345"/>
              <a:gd name="connsiteY27" fmla="*/ 7620 h 986667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763207 w 1053345"/>
              <a:gd name="connsiteY12" fmla="*/ 813452 h 986667"/>
              <a:gd name="connsiteX13" fmla="*/ 524793 w 1053345"/>
              <a:gd name="connsiteY13" fmla="*/ 845708 h 986667"/>
              <a:gd name="connsiteX14" fmla="*/ 332541 w 1053345"/>
              <a:gd name="connsiteY14" fmla="*/ 853208 h 986667"/>
              <a:gd name="connsiteX15" fmla="*/ 281238 w 1053345"/>
              <a:gd name="connsiteY15" fmla="*/ 924103 h 986667"/>
              <a:gd name="connsiteX16" fmla="*/ 218658 w 1053345"/>
              <a:gd name="connsiteY16" fmla="*/ 985913 h 986667"/>
              <a:gd name="connsiteX17" fmla="*/ 60575 w 1053345"/>
              <a:gd name="connsiteY17" fmla="*/ 956702 h 986667"/>
              <a:gd name="connsiteX18" fmla="*/ 0 w 1053345"/>
              <a:gd name="connsiteY18" fmla="*/ 930341 h 986667"/>
              <a:gd name="connsiteX19" fmla="*/ 3822 w 1053345"/>
              <a:gd name="connsiteY19" fmla="*/ 258284 h 986667"/>
              <a:gd name="connsiteX20" fmla="*/ 61384 w 1053345"/>
              <a:gd name="connsiteY20" fmla="*/ 303903 h 986667"/>
              <a:gd name="connsiteX21" fmla="*/ 150611 w 1053345"/>
              <a:gd name="connsiteY21" fmla="*/ 340881 h 986667"/>
              <a:gd name="connsiteX22" fmla="*/ 406061 w 1053345"/>
              <a:gd name="connsiteY22" fmla="*/ 332441 h 986667"/>
              <a:gd name="connsiteX23" fmla="*/ 419530 w 1053345"/>
              <a:gd name="connsiteY23" fmla="*/ 247836 h 986667"/>
              <a:gd name="connsiteX24" fmla="*/ 319398 w 1053345"/>
              <a:gd name="connsiteY24" fmla="*/ 168957 h 986667"/>
              <a:gd name="connsiteX25" fmla="*/ 333075 w 1053345"/>
              <a:gd name="connsiteY25" fmla="*/ 84524 h 986667"/>
              <a:gd name="connsiteX26" fmla="*/ 417368 w 1053345"/>
              <a:gd name="connsiteY26" fmla="*/ 31344 h 986667"/>
              <a:gd name="connsiteX27" fmla="*/ 520501 w 1053345"/>
              <a:gd name="connsiteY27" fmla="*/ 7620 h 986667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763207 w 1053345"/>
              <a:gd name="connsiteY12" fmla="*/ 813452 h 986667"/>
              <a:gd name="connsiteX13" fmla="*/ 609771 w 1053345"/>
              <a:gd name="connsiteY13" fmla="*/ 927368 h 986667"/>
              <a:gd name="connsiteX14" fmla="*/ 332541 w 1053345"/>
              <a:gd name="connsiteY14" fmla="*/ 853208 h 986667"/>
              <a:gd name="connsiteX15" fmla="*/ 281238 w 1053345"/>
              <a:gd name="connsiteY15" fmla="*/ 924103 h 986667"/>
              <a:gd name="connsiteX16" fmla="*/ 218658 w 1053345"/>
              <a:gd name="connsiteY16" fmla="*/ 985913 h 986667"/>
              <a:gd name="connsiteX17" fmla="*/ 60575 w 1053345"/>
              <a:gd name="connsiteY17" fmla="*/ 956702 h 986667"/>
              <a:gd name="connsiteX18" fmla="*/ 0 w 1053345"/>
              <a:gd name="connsiteY18" fmla="*/ 930341 h 986667"/>
              <a:gd name="connsiteX19" fmla="*/ 3822 w 1053345"/>
              <a:gd name="connsiteY19" fmla="*/ 258284 h 986667"/>
              <a:gd name="connsiteX20" fmla="*/ 61384 w 1053345"/>
              <a:gd name="connsiteY20" fmla="*/ 303903 h 986667"/>
              <a:gd name="connsiteX21" fmla="*/ 150611 w 1053345"/>
              <a:gd name="connsiteY21" fmla="*/ 340881 h 986667"/>
              <a:gd name="connsiteX22" fmla="*/ 406061 w 1053345"/>
              <a:gd name="connsiteY22" fmla="*/ 332441 h 986667"/>
              <a:gd name="connsiteX23" fmla="*/ 419530 w 1053345"/>
              <a:gd name="connsiteY23" fmla="*/ 247836 h 986667"/>
              <a:gd name="connsiteX24" fmla="*/ 319398 w 1053345"/>
              <a:gd name="connsiteY24" fmla="*/ 168957 h 986667"/>
              <a:gd name="connsiteX25" fmla="*/ 333075 w 1053345"/>
              <a:gd name="connsiteY25" fmla="*/ 84524 h 986667"/>
              <a:gd name="connsiteX26" fmla="*/ 417368 w 1053345"/>
              <a:gd name="connsiteY26" fmla="*/ 31344 h 986667"/>
              <a:gd name="connsiteX27" fmla="*/ 520501 w 1053345"/>
              <a:gd name="connsiteY27" fmla="*/ 7620 h 986667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763207 w 1053345"/>
              <a:gd name="connsiteY12" fmla="*/ 813452 h 986667"/>
              <a:gd name="connsiteX13" fmla="*/ 719730 w 1053345"/>
              <a:gd name="connsiteY13" fmla="*/ 833217 h 986667"/>
              <a:gd name="connsiteX14" fmla="*/ 609771 w 1053345"/>
              <a:gd name="connsiteY14" fmla="*/ 927368 h 986667"/>
              <a:gd name="connsiteX15" fmla="*/ 332541 w 1053345"/>
              <a:gd name="connsiteY15" fmla="*/ 853208 h 986667"/>
              <a:gd name="connsiteX16" fmla="*/ 281238 w 1053345"/>
              <a:gd name="connsiteY16" fmla="*/ 924103 h 986667"/>
              <a:gd name="connsiteX17" fmla="*/ 218658 w 1053345"/>
              <a:gd name="connsiteY17" fmla="*/ 985913 h 986667"/>
              <a:gd name="connsiteX18" fmla="*/ 60575 w 1053345"/>
              <a:gd name="connsiteY18" fmla="*/ 956702 h 986667"/>
              <a:gd name="connsiteX19" fmla="*/ 0 w 1053345"/>
              <a:gd name="connsiteY19" fmla="*/ 930341 h 986667"/>
              <a:gd name="connsiteX20" fmla="*/ 3822 w 1053345"/>
              <a:gd name="connsiteY20" fmla="*/ 258284 h 986667"/>
              <a:gd name="connsiteX21" fmla="*/ 61384 w 1053345"/>
              <a:gd name="connsiteY21" fmla="*/ 303903 h 986667"/>
              <a:gd name="connsiteX22" fmla="*/ 150611 w 1053345"/>
              <a:gd name="connsiteY22" fmla="*/ 340881 h 986667"/>
              <a:gd name="connsiteX23" fmla="*/ 406061 w 1053345"/>
              <a:gd name="connsiteY23" fmla="*/ 332441 h 986667"/>
              <a:gd name="connsiteX24" fmla="*/ 419530 w 1053345"/>
              <a:gd name="connsiteY24" fmla="*/ 247836 h 986667"/>
              <a:gd name="connsiteX25" fmla="*/ 319398 w 1053345"/>
              <a:gd name="connsiteY25" fmla="*/ 168957 h 986667"/>
              <a:gd name="connsiteX26" fmla="*/ 333075 w 1053345"/>
              <a:gd name="connsiteY26" fmla="*/ 84524 h 986667"/>
              <a:gd name="connsiteX27" fmla="*/ 417368 w 1053345"/>
              <a:gd name="connsiteY27" fmla="*/ 31344 h 986667"/>
              <a:gd name="connsiteX28" fmla="*/ 520501 w 1053345"/>
              <a:gd name="connsiteY28" fmla="*/ 7620 h 986667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763207 w 1053345"/>
              <a:gd name="connsiteY12" fmla="*/ 813452 h 986667"/>
              <a:gd name="connsiteX13" fmla="*/ 651747 w 1053345"/>
              <a:gd name="connsiteY13" fmla="*/ 879880 h 986667"/>
              <a:gd name="connsiteX14" fmla="*/ 609771 w 1053345"/>
              <a:gd name="connsiteY14" fmla="*/ 927368 h 986667"/>
              <a:gd name="connsiteX15" fmla="*/ 332541 w 1053345"/>
              <a:gd name="connsiteY15" fmla="*/ 853208 h 986667"/>
              <a:gd name="connsiteX16" fmla="*/ 281238 w 1053345"/>
              <a:gd name="connsiteY16" fmla="*/ 924103 h 986667"/>
              <a:gd name="connsiteX17" fmla="*/ 218658 w 1053345"/>
              <a:gd name="connsiteY17" fmla="*/ 985913 h 986667"/>
              <a:gd name="connsiteX18" fmla="*/ 60575 w 1053345"/>
              <a:gd name="connsiteY18" fmla="*/ 956702 h 986667"/>
              <a:gd name="connsiteX19" fmla="*/ 0 w 1053345"/>
              <a:gd name="connsiteY19" fmla="*/ 930341 h 986667"/>
              <a:gd name="connsiteX20" fmla="*/ 3822 w 1053345"/>
              <a:gd name="connsiteY20" fmla="*/ 258284 h 986667"/>
              <a:gd name="connsiteX21" fmla="*/ 61384 w 1053345"/>
              <a:gd name="connsiteY21" fmla="*/ 303903 h 986667"/>
              <a:gd name="connsiteX22" fmla="*/ 150611 w 1053345"/>
              <a:gd name="connsiteY22" fmla="*/ 340881 h 986667"/>
              <a:gd name="connsiteX23" fmla="*/ 406061 w 1053345"/>
              <a:gd name="connsiteY23" fmla="*/ 332441 h 986667"/>
              <a:gd name="connsiteX24" fmla="*/ 419530 w 1053345"/>
              <a:gd name="connsiteY24" fmla="*/ 247836 h 986667"/>
              <a:gd name="connsiteX25" fmla="*/ 319398 w 1053345"/>
              <a:gd name="connsiteY25" fmla="*/ 168957 h 986667"/>
              <a:gd name="connsiteX26" fmla="*/ 333075 w 1053345"/>
              <a:gd name="connsiteY26" fmla="*/ 84524 h 986667"/>
              <a:gd name="connsiteX27" fmla="*/ 417368 w 1053345"/>
              <a:gd name="connsiteY27" fmla="*/ 31344 h 986667"/>
              <a:gd name="connsiteX28" fmla="*/ 520501 w 1053345"/>
              <a:gd name="connsiteY28" fmla="*/ 7620 h 986667"/>
              <a:gd name="connsiteX0" fmla="*/ 520501 w 1053345"/>
              <a:gd name="connsiteY0" fmla="*/ 7620 h 1001384"/>
              <a:gd name="connsiteX1" fmla="*/ 643683 w 1053345"/>
              <a:gd name="connsiteY1" fmla="*/ 180 h 1001384"/>
              <a:gd name="connsiteX2" fmla="*/ 725733 w 1053345"/>
              <a:gd name="connsiteY2" fmla="*/ 13592 h 1001384"/>
              <a:gd name="connsiteX3" fmla="*/ 786737 w 1053345"/>
              <a:gd name="connsiteY3" fmla="*/ 44310 h 1001384"/>
              <a:gd name="connsiteX4" fmla="*/ 817510 w 1053345"/>
              <a:gd name="connsiteY4" fmla="*/ 86037 h 1001384"/>
              <a:gd name="connsiteX5" fmla="*/ 791947 w 1053345"/>
              <a:gd name="connsiteY5" fmla="*/ 131839 h 1001384"/>
              <a:gd name="connsiteX6" fmla="*/ 763009 w 1053345"/>
              <a:gd name="connsiteY6" fmla="*/ 170823 h 1001384"/>
              <a:gd name="connsiteX7" fmla="*/ 801399 w 1053345"/>
              <a:gd name="connsiteY7" fmla="*/ 243824 h 1001384"/>
              <a:gd name="connsiteX8" fmla="*/ 959535 w 1053345"/>
              <a:gd name="connsiteY8" fmla="*/ 278638 h 1001384"/>
              <a:gd name="connsiteX9" fmla="*/ 1038603 w 1053345"/>
              <a:gd name="connsiteY9" fmla="*/ 220614 h 1001384"/>
              <a:gd name="connsiteX10" fmla="*/ 1052588 w 1053345"/>
              <a:gd name="connsiteY10" fmla="*/ 198271 h 1001384"/>
              <a:gd name="connsiteX11" fmla="*/ 1051536 w 1053345"/>
              <a:gd name="connsiteY11" fmla="*/ 918212 h 1001384"/>
              <a:gd name="connsiteX12" fmla="*/ 763207 w 1053345"/>
              <a:gd name="connsiteY12" fmla="*/ 813452 h 1001384"/>
              <a:gd name="connsiteX13" fmla="*/ 651747 w 1053345"/>
              <a:gd name="connsiteY13" fmla="*/ 879880 h 1001384"/>
              <a:gd name="connsiteX14" fmla="*/ 632432 w 1053345"/>
              <a:gd name="connsiteY14" fmla="*/ 1001250 h 1001384"/>
              <a:gd name="connsiteX15" fmla="*/ 332541 w 1053345"/>
              <a:gd name="connsiteY15" fmla="*/ 853208 h 1001384"/>
              <a:gd name="connsiteX16" fmla="*/ 281238 w 1053345"/>
              <a:gd name="connsiteY16" fmla="*/ 924103 h 1001384"/>
              <a:gd name="connsiteX17" fmla="*/ 218658 w 1053345"/>
              <a:gd name="connsiteY17" fmla="*/ 985913 h 1001384"/>
              <a:gd name="connsiteX18" fmla="*/ 60575 w 1053345"/>
              <a:gd name="connsiteY18" fmla="*/ 956702 h 1001384"/>
              <a:gd name="connsiteX19" fmla="*/ 0 w 1053345"/>
              <a:gd name="connsiteY19" fmla="*/ 930341 h 1001384"/>
              <a:gd name="connsiteX20" fmla="*/ 3822 w 1053345"/>
              <a:gd name="connsiteY20" fmla="*/ 258284 h 1001384"/>
              <a:gd name="connsiteX21" fmla="*/ 61384 w 1053345"/>
              <a:gd name="connsiteY21" fmla="*/ 303903 h 1001384"/>
              <a:gd name="connsiteX22" fmla="*/ 150611 w 1053345"/>
              <a:gd name="connsiteY22" fmla="*/ 340881 h 1001384"/>
              <a:gd name="connsiteX23" fmla="*/ 406061 w 1053345"/>
              <a:gd name="connsiteY23" fmla="*/ 332441 h 1001384"/>
              <a:gd name="connsiteX24" fmla="*/ 419530 w 1053345"/>
              <a:gd name="connsiteY24" fmla="*/ 247836 h 1001384"/>
              <a:gd name="connsiteX25" fmla="*/ 319398 w 1053345"/>
              <a:gd name="connsiteY25" fmla="*/ 168957 h 1001384"/>
              <a:gd name="connsiteX26" fmla="*/ 333075 w 1053345"/>
              <a:gd name="connsiteY26" fmla="*/ 84524 h 1001384"/>
              <a:gd name="connsiteX27" fmla="*/ 417368 w 1053345"/>
              <a:gd name="connsiteY27" fmla="*/ 31344 h 1001384"/>
              <a:gd name="connsiteX28" fmla="*/ 520501 w 1053345"/>
              <a:gd name="connsiteY28" fmla="*/ 7620 h 1001384"/>
              <a:gd name="connsiteX0" fmla="*/ 520501 w 1053345"/>
              <a:gd name="connsiteY0" fmla="*/ 7620 h 1001253"/>
              <a:gd name="connsiteX1" fmla="*/ 643683 w 1053345"/>
              <a:gd name="connsiteY1" fmla="*/ 180 h 1001253"/>
              <a:gd name="connsiteX2" fmla="*/ 725733 w 1053345"/>
              <a:gd name="connsiteY2" fmla="*/ 13592 h 1001253"/>
              <a:gd name="connsiteX3" fmla="*/ 786737 w 1053345"/>
              <a:gd name="connsiteY3" fmla="*/ 44310 h 1001253"/>
              <a:gd name="connsiteX4" fmla="*/ 817510 w 1053345"/>
              <a:gd name="connsiteY4" fmla="*/ 86037 h 1001253"/>
              <a:gd name="connsiteX5" fmla="*/ 791947 w 1053345"/>
              <a:gd name="connsiteY5" fmla="*/ 131839 h 1001253"/>
              <a:gd name="connsiteX6" fmla="*/ 763009 w 1053345"/>
              <a:gd name="connsiteY6" fmla="*/ 170823 h 1001253"/>
              <a:gd name="connsiteX7" fmla="*/ 801399 w 1053345"/>
              <a:gd name="connsiteY7" fmla="*/ 243824 h 1001253"/>
              <a:gd name="connsiteX8" fmla="*/ 959535 w 1053345"/>
              <a:gd name="connsiteY8" fmla="*/ 278638 h 1001253"/>
              <a:gd name="connsiteX9" fmla="*/ 1038603 w 1053345"/>
              <a:gd name="connsiteY9" fmla="*/ 220614 h 1001253"/>
              <a:gd name="connsiteX10" fmla="*/ 1052588 w 1053345"/>
              <a:gd name="connsiteY10" fmla="*/ 198271 h 1001253"/>
              <a:gd name="connsiteX11" fmla="*/ 1051536 w 1053345"/>
              <a:gd name="connsiteY11" fmla="*/ 918212 h 1001253"/>
              <a:gd name="connsiteX12" fmla="*/ 763207 w 1053345"/>
              <a:gd name="connsiteY12" fmla="*/ 813452 h 1001253"/>
              <a:gd name="connsiteX13" fmla="*/ 708400 w 1053345"/>
              <a:gd name="connsiteY13" fmla="*/ 848772 h 1001253"/>
              <a:gd name="connsiteX14" fmla="*/ 632432 w 1053345"/>
              <a:gd name="connsiteY14" fmla="*/ 1001250 h 1001253"/>
              <a:gd name="connsiteX15" fmla="*/ 332541 w 1053345"/>
              <a:gd name="connsiteY15" fmla="*/ 853208 h 1001253"/>
              <a:gd name="connsiteX16" fmla="*/ 281238 w 1053345"/>
              <a:gd name="connsiteY16" fmla="*/ 924103 h 1001253"/>
              <a:gd name="connsiteX17" fmla="*/ 218658 w 1053345"/>
              <a:gd name="connsiteY17" fmla="*/ 985913 h 1001253"/>
              <a:gd name="connsiteX18" fmla="*/ 60575 w 1053345"/>
              <a:gd name="connsiteY18" fmla="*/ 956702 h 1001253"/>
              <a:gd name="connsiteX19" fmla="*/ 0 w 1053345"/>
              <a:gd name="connsiteY19" fmla="*/ 930341 h 1001253"/>
              <a:gd name="connsiteX20" fmla="*/ 3822 w 1053345"/>
              <a:gd name="connsiteY20" fmla="*/ 258284 h 1001253"/>
              <a:gd name="connsiteX21" fmla="*/ 61384 w 1053345"/>
              <a:gd name="connsiteY21" fmla="*/ 303903 h 1001253"/>
              <a:gd name="connsiteX22" fmla="*/ 150611 w 1053345"/>
              <a:gd name="connsiteY22" fmla="*/ 340881 h 1001253"/>
              <a:gd name="connsiteX23" fmla="*/ 406061 w 1053345"/>
              <a:gd name="connsiteY23" fmla="*/ 332441 h 1001253"/>
              <a:gd name="connsiteX24" fmla="*/ 419530 w 1053345"/>
              <a:gd name="connsiteY24" fmla="*/ 247836 h 1001253"/>
              <a:gd name="connsiteX25" fmla="*/ 319398 w 1053345"/>
              <a:gd name="connsiteY25" fmla="*/ 168957 h 1001253"/>
              <a:gd name="connsiteX26" fmla="*/ 333075 w 1053345"/>
              <a:gd name="connsiteY26" fmla="*/ 84524 h 1001253"/>
              <a:gd name="connsiteX27" fmla="*/ 417368 w 1053345"/>
              <a:gd name="connsiteY27" fmla="*/ 31344 h 1001253"/>
              <a:gd name="connsiteX28" fmla="*/ 520501 w 1053345"/>
              <a:gd name="connsiteY28" fmla="*/ 7620 h 1001253"/>
              <a:gd name="connsiteX0" fmla="*/ 520501 w 1053345"/>
              <a:gd name="connsiteY0" fmla="*/ 7620 h 1001253"/>
              <a:gd name="connsiteX1" fmla="*/ 643683 w 1053345"/>
              <a:gd name="connsiteY1" fmla="*/ 180 h 1001253"/>
              <a:gd name="connsiteX2" fmla="*/ 725733 w 1053345"/>
              <a:gd name="connsiteY2" fmla="*/ 13592 h 1001253"/>
              <a:gd name="connsiteX3" fmla="*/ 786737 w 1053345"/>
              <a:gd name="connsiteY3" fmla="*/ 44310 h 1001253"/>
              <a:gd name="connsiteX4" fmla="*/ 817510 w 1053345"/>
              <a:gd name="connsiteY4" fmla="*/ 86037 h 1001253"/>
              <a:gd name="connsiteX5" fmla="*/ 791947 w 1053345"/>
              <a:gd name="connsiteY5" fmla="*/ 131839 h 1001253"/>
              <a:gd name="connsiteX6" fmla="*/ 763009 w 1053345"/>
              <a:gd name="connsiteY6" fmla="*/ 170823 h 1001253"/>
              <a:gd name="connsiteX7" fmla="*/ 801399 w 1053345"/>
              <a:gd name="connsiteY7" fmla="*/ 243824 h 1001253"/>
              <a:gd name="connsiteX8" fmla="*/ 959535 w 1053345"/>
              <a:gd name="connsiteY8" fmla="*/ 278638 h 1001253"/>
              <a:gd name="connsiteX9" fmla="*/ 1038603 w 1053345"/>
              <a:gd name="connsiteY9" fmla="*/ 220614 h 1001253"/>
              <a:gd name="connsiteX10" fmla="*/ 1052588 w 1053345"/>
              <a:gd name="connsiteY10" fmla="*/ 198271 h 1001253"/>
              <a:gd name="connsiteX11" fmla="*/ 1051536 w 1053345"/>
              <a:gd name="connsiteY11" fmla="*/ 918212 h 1001253"/>
              <a:gd name="connsiteX12" fmla="*/ 814194 w 1053345"/>
              <a:gd name="connsiteY12" fmla="*/ 782344 h 1001253"/>
              <a:gd name="connsiteX13" fmla="*/ 708400 w 1053345"/>
              <a:gd name="connsiteY13" fmla="*/ 848772 h 1001253"/>
              <a:gd name="connsiteX14" fmla="*/ 632432 w 1053345"/>
              <a:gd name="connsiteY14" fmla="*/ 1001250 h 1001253"/>
              <a:gd name="connsiteX15" fmla="*/ 332541 w 1053345"/>
              <a:gd name="connsiteY15" fmla="*/ 853208 h 1001253"/>
              <a:gd name="connsiteX16" fmla="*/ 281238 w 1053345"/>
              <a:gd name="connsiteY16" fmla="*/ 924103 h 1001253"/>
              <a:gd name="connsiteX17" fmla="*/ 218658 w 1053345"/>
              <a:gd name="connsiteY17" fmla="*/ 985913 h 1001253"/>
              <a:gd name="connsiteX18" fmla="*/ 60575 w 1053345"/>
              <a:gd name="connsiteY18" fmla="*/ 956702 h 1001253"/>
              <a:gd name="connsiteX19" fmla="*/ 0 w 1053345"/>
              <a:gd name="connsiteY19" fmla="*/ 930341 h 1001253"/>
              <a:gd name="connsiteX20" fmla="*/ 3822 w 1053345"/>
              <a:gd name="connsiteY20" fmla="*/ 258284 h 1001253"/>
              <a:gd name="connsiteX21" fmla="*/ 61384 w 1053345"/>
              <a:gd name="connsiteY21" fmla="*/ 303903 h 1001253"/>
              <a:gd name="connsiteX22" fmla="*/ 150611 w 1053345"/>
              <a:gd name="connsiteY22" fmla="*/ 340881 h 1001253"/>
              <a:gd name="connsiteX23" fmla="*/ 406061 w 1053345"/>
              <a:gd name="connsiteY23" fmla="*/ 332441 h 1001253"/>
              <a:gd name="connsiteX24" fmla="*/ 419530 w 1053345"/>
              <a:gd name="connsiteY24" fmla="*/ 247836 h 1001253"/>
              <a:gd name="connsiteX25" fmla="*/ 319398 w 1053345"/>
              <a:gd name="connsiteY25" fmla="*/ 168957 h 1001253"/>
              <a:gd name="connsiteX26" fmla="*/ 333075 w 1053345"/>
              <a:gd name="connsiteY26" fmla="*/ 84524 h 1001253"/>
              <a:gd name="connsiteX27" fmla="*/ 417368 w 1053345"/>
              <a:gd name="connsiteY27" fmla="*/ 31344 h 1001253"/>
              <a:gd name="connsiteX28" fmla="*/ 520501 w 1053345"/>
              <a:gd name="connsiteY28" fmla="*/ 7620 h 1001253"/>
              <a:gd name="connsiteX0" fmla="*/ 520501 w 1053345"/>
              <a:gd name="connsiteY0" fmla="*/ 7620 h 1001394"/>
              <a:gd name="connsiteX1" fmla="*/ 643683 w 1053345"/>
              <a:gd name="connsiteY1" fmla="*/ 180 h 1001394"/>
              <a:gd name="connsiteX2" fmla="*/ 725733 w 1053345"/>
              <a:gd name="connsiteY2" fmla="*/ 13592 h 1001394"/>
              <a:gd name="connsiteX3" fmla="*/ 786737 w 1053345"/>
              <a:gd name="connsiteY3" fmla="*/ 44310 h 1001394"/>
              <a:gd name="connsiteX4" fmla="*/ 817510 w 1053345"/>
              <a:gd name="connsiteY4" fmla="*/ 86037 h 1001394"/>
              <a:gd name="connsiteX5" fmla="*/ 791947 w 1053345"/>
              <a:gd name="connsiteY5" fmla="*/ 131839 h 1001394"/>
              <a:gd name="connsiteX6" fmla="*/ 763009 w 1053345"/>
              <a:gd name="connsiteY6" fmla="*/ 170823 h 1001394"/>
              <a:gd name="connsiteX7" fmla="*/ 801399 w 1053345"/>
              <a:gd name="connsiteY7" fmla="*/ 243824 h 1001394"/>
              <a:gd name="connsiteX8" fmla="*/ 959535 w 1053345"/>
              <a:gd name="connsiteY8" fmla="*/ 278638 h 1001394"/>
              <a:gd name="connsiteX9" fmla="*/ 1038603 w 1053345"/>
              <a:gd name="connsiteY9" fmla="*/ 220614 h 1001394"/>
              <a:gd name="connsiteX10" fmla="*/ 1052588 w 1053345"/>
              <a:gd name="connsiteY10" fmla="*/ 198271 h 1001394"/>
              <a:gd name="connsiteX11" fmla="*/ 1051536 w 1053345"/>
              <a:gd name="connsiteY11" fmla="*/ 918212 h 1001394"/>
              <a:gd name="connsiteX12" fmla="*/ 814194 w 1053345"/>
              <a:gd name="connsiteY12" fmla="*/ 782344 h 1001394"/>
              <a:gd name="connsiteX13" fmla="*/ 728229 w 1053345"/>
              <a:gd name="connsiteY13" fmla="*/ 821552 h 1001394"/>
              <a:gd name="connsiteX14" fmla="*/ 632432 w 1053345"/>
              <a:gd name="connsiteY14" fmla="*/ 1001250 h 1001394"/>
              <a:gd name="connsiteX15" fmla="*/ 332541 w 1053345"/>
              <a:gd name="connsiteY15" fmla="*/ 853208 h 1001394"/>
              <a:gd name="connsiteX16" fmla="*/ 281238 w 1053345"/>
              <a:gd name="connsiteY16" fmla="*/ 924103 h 1001394"/>
              <a:gd name="connsiteX17" fmla="*/ 218658 w 1053345"/>
              <a:gd name="connsiteY17" fmla="*/ 985913 h 1001394"/>
              <a:gd name="connsiteX18" fmla="*/ 60575 w 1053345"/>
              <a:gd name="connsiteY18" fmla="*/ 956702 h 1001394"/>
              <a:gd name="connsiteX19" fmla="*/ 0 w 1053345"/>
              <a:gd name="connsiteY19" fmla="*/ 930341 h 1001394"/>
              <a:gd name="connsiteX20" fmla="*/ 3822 w 1053345"/>
              <a:gd name="connsiteY20" fmla="*/ 258284 h 1001394"/>
              <a:gd name="connsiteX21" fmla="*/ 61384 w 1053345"/>
              <a:gd name="connsiteY21" fmla="*/ 303903 h 1001394"/>
              <a:gd name="connsiteX22" fmla="*/ 150611 w 1053345"/>
              <a:gd name="connsiteY22" fmla="*/ 340881 h 1001394"/>
              <a:gd name="connsiteX23" fmla="*/ 406061 w 1053345"/>
              <a:gd name="connsiteY23" fmla="*/ 332441 h 1001394"/>
              <a:gd name="connsiteX24" fmla="*/ 419530 w 1053345"/>
              <a:gd name="connsiteY24" fmla="*/ 247836 h 1001394"/>
              <a:gd name="connsiteX25" fmla="*/ 319398 w 1053345"/>
              <a:gd name="connsiteY25" fmla="*/ 168957 h 1001394"/>
              <a:gd name="connsiteX26" fmla="*/ 333075 w 1053345"/>
              <a:gd name="connsiteY26" fmla="*/ 84524 h 1001394"/>
              <a:gd name="connsiteX27" fmla="*/ 417368 w 1053345"/>
              <a:gd name="connsiteY27" fmla="*/ 31344 h 1001394"/>
              <a:gd name="connsiteX28" fmla="*/ 520501 w 1053345"/>
              <a:gd name="connsiteY28" fmla="*/ 7620 h 1001394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814194 w 1053345"/>
              <a:gd name="connsiteY12" fmla="*/ 782344 h 986667"/>
              <a:gd name="connsiteX13" fmla="*/ 728229 w 1053345"/>
              <a:gd name="connsiteY13" fmla="*/ 821552 h 986667"/>
              <a:gd name="connsiteX14" fmla="*/ 677754 w 1053345"/>
              <a:gd name="connsiteY14" fmla="*/ 981807 h 986667"/>
              <a:gd name="connsiteX15" fmla="*/ 332541 w 1053345"/>
              <a:gd name="connsiteY15" fmla="*/ 853208 h 986667"/>
              <a:gd name="connsiteX16" fmla="*/ 281238 w 1053345"/>
              <a:gd name="connsiteY16" fmla="*/ 924103 h 986667"/>
              <a:gd name="connsiteX17" fmla="*/ 218658 w 1053345"/>
              <a:gd name="connsiteY17" fmla="*/ 985913 h 986667"/>
              <a:gd name="connsiteX18" fmla="*/ 60575 w 1053345"/>
              <a:gd name="connsiteY18" fmla="*/ 956702 h 986667"/>
              <a:gd name="connsiteX19" fmla="*/ 0 w 1053345"/>
              <a:gd name="connsiteY19" fmla="*/ 930341 h 986667"/>
              <a:gd name="connsiteX20" fmla="*/ 3822 w 1053345"/>
              <a:gd name="connsiteY20" fmla="*/ 258284 h 986667"/>
              <a:gd name="connsiteX21" fmla="*/ 61384 w 1053345"/>
              <a:gd name="connsiteY21" fmla="*/ 303903 h 986667"/>
              <a:gd name="connsiteX22" fmla="*/ 150611 w 1053345"/>
              <a:gd name="connsiteY22" fmla="*/ 340881 h 986667"/>
              <a:gd name="connsiteX23" fmla="*/ 406061 w 1053345"/>
              <a:gd name="connsiteY23" fmla="*/ 332441 h 986667"/>
              <a:gd name="connsiteX24" fmla="*/ 419530 w 1053345"/>
              <a:gd name="connsiteY24" fmla="*/ 247836 h 986667"/>
              <a:gd name="connsiteX25" fmla="*/ 319398 w 1053345"/>
              <a:gd name="connsiteY25" fmla="*/ 168957 h 986667"/>
              <a:gd name="connsiteX26" fmla="*/ 333075 w 1053345"/>
              <a:gd name="connsiteY26" fmla="*/ 84524 h 986667"/>
              <a:gd name="connsiteX27" fmla="*/ 417368 w 1053345"/>
              <a:gd name="connsiteY27" fmla="*/ 31344 h 986667"/>
              <a:gd name="connsiteX28" fmla="*/ 520501 w 1053345"/>
              <a:gd name="connsiteY28" fmla="*/ 7620 h 986667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814194 w 1053345"/>
              <a:gd name="connsiteY12" fmla="*/ 782344 h 986667"/>
              <a:gd name="connsiteX13" fmla="*/ 728229 w 1053345"/>
              <a:gd name="connsiteY13" fmla="*/ 821552 h 986667"/>
              <a:gd name="connsiteX14" fmla="*/ 677754 w 1053345"/>
              <a:gd name="connsiteY14" fmla="*/ 981807 h 986667"/>
              <a:gd name="connsiteX15" fmla="*/ 447798 w 1053345"/>
              <a:gd name="connsiteY15" fmla="*/ 895434 h 986667"/>
              <a:gd name="connsiteX16" fmla="*/ 332541 w 1053345"/>
              <a:gd name="connsiteY16" fmla="*/ 853208 h 986667"/>
              <a:gd name="connsiteX17" fmla="*/ 281238 w 1053345"/>
              <a:gd name="connsiteY17" fmla="*/ 924103 h 986667"/>
              <a:gd name="connsiteX18" fmla="*/ 218658 w 1053345"/>
              <a:gd name="connsiteY18" fmla="*/ 985913 h 986667"/>
              <a:gd name="connsiteX19" fmla="*/ 60575 w 1053345"/>
              <a:gd name="connsiteY19" fmla="*/ 956702 h 986667"/>
              <a:gd name="connsiteX20" fmla="*/ 0 w 1053345"/>
              <a:gd name="connsiteY20" fmla="*/ 930341 h 986667"/>
              <a:gd name="connsiteX21" fmla="*/ 3822 w 1053345"/>
              <a:gd name="connsiteY21" fmla="*/ 258284 h 986667"/>
              <a:gd name="connsiteX22" fmla="*/ 61384 w 1053345"/>
              <a:gd name="connsiteY22" fmla="*/ 303903 h 986667"/>
              <a:gd name="connsiteX23" fmla="*/ 150611 w 1053345"/>
              <a:gd name="connsiteY23" fmla="*/ 340881 h 986667"/>
              <a:gd name="connsiteX24" fmla="*/ 406061 w 1053345"/>
              <a:gd name="connsiteY24" fmla="*/ 332441 h 986667"/>
              <a:gd name="connsiteX25" fmla="*/ 419530 w 1053345"/>
              <a:gd name="connsiteY25" fmla="*/ 247836 h 986667"/>
              <a:gd name="connsiteX26" fmla="*/ 319398 w 1053345"/>
              <a:gd name="connsiteY26" fmla="*/ 168957 h 986667"/>
              <a:gd name="connsiteX27" fmla="*/ 333075 w 1053345"/>
              <a:gd name="connsiteY27" fmla="*/ 84524 h 986667"/>
              <a:gd name="connsiteX28" fmla="*/ 417368 w 1053345"/>
              <a:gd name="connsiteY28" fmla="*/ 31344 h 986667"/>
              <a:gd name="connsiteX29" fmla="*/ 520501 w 1053345"/>
              <a:gd name="connsiteY29" fmla="*/ 7620 h 986667"/>
              <a:gd name="connsiteX0" fmla="*/ 520501 w 1053345"/>
              <a:gd name="connsiteY0" fmla="*/ 7620 h 1014774"/>
              <a:gd name="connsiteX1" fmla="*/ 643683 w 1053345"/>
              <a:gd name="connsiteY1" fmla="*/ 180 h 1014774"/>
              <a:gd name="connsiteX2" fmla="*/ 725733 w 1053345"/>
              <a:gd name="connsiteY2" fmla="*/ 13592 h 1014774"/>
              <a:gd name="connsiteX3" fmla="*/ 786737 w 1053345"/>
              <a:gd name="connsiteY3" fmla="*/ 44310 h 1014774"/>
              <a:gd name="connsiteX4" fmla="*/ 817510 w 1053345"/>
              <a:gd name="connsiteY4" fmla="*/ 86037 h 1014774"/>
              <a:gd name="connsiteX5" fmla="*/ 791947 w 1053345"/>
              <a:gd name="connsiteY5" fmla="*/ 131839 h 1014774"/>
              <a:gd name="connsiteX6" fmla="*/ 763009 w 1053345"/>
              <a:gd name="connsiteY6" fmla="*/ 170823 h 1014774"/>
              <a:gd name="connsiteX7" fmla="*/ 801399 w 1053345"/>
              <a:gd name="connsiteY7" fmla="*/ 243824 h 1014774"/>
              <a:gd name="connsiteX8" fmla="*/ 959535 w 1053345"/>
              <a:gd name="connsiteY8" fmla="*/ 278638 h 1014774"/>
              <a:gd name="connsiteX9" fmla="*/ 1038603 w 1053345"/>
              <a:gd name="connsiteY9" fmla="*/ 220614 h 1014774"/>
              <a:gd name="connsiteX10" fmla="*/ 1052588 w 1053345"/>
              <a:gd name="connsiteY10" fmla="*/ 198271 h 1014774"/>
              <a:gd name="connsiteX11" fmla="*/ 1051536 w 1053345"/>
              <a:gd name="connsiteY11" fmla="*/ 918212 h 1014774"/>
              <a:gd name="connsiteX12" fmla="*/ 814194 w 1053345"/>
              <a:gd name="connsiteY12" fmla="*/ 782344 h 1014774"/>
              <a:gd name="connsiteX13" fmla="*/ 728229 w 1053345"/>
              <a:gd name="connsiteY13" fmla="*/ 821552 h 1014774"/>
              <a:gd name="connsiteX14" fmla="*/ 677754 w 1053345"/>
              <a:gd name="connsiteY14" fmla="*/ 981807 h 1014774"/>
              <a:gd name="connsiteX15" fmla="*/ 476125 w 1053345"/>
              <a:gd name="connsiteY15" fmla="*/ 1004315 h 1014774"/>
              <a:gd name="connsiteX16" fmla="*/ 332541 w 1053345"/>
              <a:gd name="connsiteY16" fmla="*/ 853208 h 1014774"/>
              <a:gd name="connsiteX17" fmla="*/ 281238 w 1053345"/>
              <a:gd name="connsiteY17" fmla="*/ 924103 h 1014774"/>
              <a:gd name="connsiteX18" fmla="*/ 218658 w 1053345"/>
              <a:gd name="connsiteY18" fmla="*/ 985913 h 1014774"/>
              <a:gd name="connsiteX19" fmla="*/ 60575 w 1053345"/>
              <a:gd name="connsiteY19" fmla="*/ 956702 h 1014774"/>
              <a:gd name="connsiteX20" fmla="*/ 0 w 1053345"/>
              <a:gd name="connsiteY20" fmla="*/ 930341 h 1014774"/>
              <a:gd name="connsiteX21" fmla="*/ 3822 w 1053345"/>
              <a:gd name="connsiteY21" fmla="*/ 258284 h 1014774"/>
              <a:gd name="connsiteX22" fmla="*/ 61384 w 1053345"/>
              <a:gd name="connsiteY22" fmla="*/ 303903 h 1014774"/>
              <a:gd name="connsiteX23" fmla="*/ 150611 w 1053345"/>
              <a:gd name="connsiteY23" fmla="*/ 340881 h 1014774"/>
              <a:gd name="connsiteX24" fmla="*/ 406061 w 1053345"/>
              <a:gd name="connsiteY24" fmla="*/ 332441 h 1014774"/>
              <a:gd name="connsiteX25" fmla="*/ 419530 w 1053345"/>
              <a:gd name="connsiteY25" fmla="*/ 247836 h 1014774"/>
              <a:gd name="connsiteX26" fmla="*/ 319398 w 1053345"/>
              <a:gd name="connsiteY26" fmla="*/ 168957 h 1014774"/>
              <a:gd name="connsiteX27" fmla="*/ 333075 w 1053345"/>
              <a:gd name="connsiteY27" fmla="*/ 84524 h 1014774"/>
              <a:gd name="connsiteX28" fmla="*/ 417368 w 1053345"/>
              <a:gd name="connsiteY28" fmla="*/ 31344 h 1014774"/>
              <a:gd name="connsiteX29" fmla="*/ 520501 w 1053345"/>
              <a:gd name="connsiteY29" fmla="*/ 7620 h 1014774"/>
              <a:gd name="connsiteX0" fmla="*/ 520501 w 1053345"/>
              <a:gd name="connsiteY0" fmla="*/ 7620 h 1009617"/>
              <a:gd name="connsiteX1" fmla="*/ 643683 w 1053345"/>
              <a:gd name="connsiteY1" fmla="*/ 180 h 1009617"/>
              <a:gd name="connsiteX2" fmla="*/ 725733 w 1053345"/>
              <a:gd name="connsiteY2" fmla="*/ 13592 h 1009617"/>
              <a:gd name="connsiteX3" fmla="*/ 786737 w 1053345"/>
              <a:gd name="connsiteY3" fmla="*/ 44310 h 1009617"/>
              <a:gd name="connsiteX4" fmla="*/ 817510 w 1053345"/>
              <a:gd name="connsiteY4" fmla="*/ 86037 h 1009617"/>
              <a:gd name="connsiteX5" fmla="*/ 791947 w 1053345"/>
              <a:gd name="connsiteY5" fmla="*/ 131839 h 1009617"/>
              <a:gd name="connsiteX6" fmla="*/ 763009 w 1053345"/>
              <a:gd name="connsiteY6" fmla="*/ 170823 h 1009617"/>
              <a:gd name="connsiteX7" fmla="*/ 801399 w 1053345"/>
              <a:gd name="connsiteY7" fmla="*/ 243824 h 1009617"/>
              <a:gd name="connsiteX8" fmla="*/ 959535 w 1053345"/>
              <a:gd name="connsiteY8" fmla="*/ 278638 h 1009617"/>
              <a:gd name="connsiteX9" fmla="*/ 1038603 w 1053345"/>
              <a:gd name="connsiteY9" fmla="*/ 220614 h 1009617"/>
              <a:gd name="connsiteX10" fmla="*/ 1052588 w 1053345"/>
              <a:gd name="connsiteY10" fmla="*/ 198271 h 1009617"/>
              <a:gd name="connsiteX11" fmla="*/ 1051536 w 1053345"/>
              <a:gd name="connsiteY11" fmla="*/ 918212 h 1009617"/>
              <a:gd name="connsiteX12" fmla="*/ 814194 w 1053345"/>
              <a:gd name="connsiteY12" fmla="*/ 782344 h 1009617"/>
              <a:gd name="connsiteX13" fmla="*/ 728229 w 1053345"/>
              <a:gd name="connsiteY13" fmla="*/ 821552 h 1009617"/>
              <a:gd name="connsiteX14" fmla="*/ 700415 w 1053345"/>
              <a:gd name="connsiteY14" fmla="*/ 946810 h 1009617"/>
              <a:gd name="connsiteX15" fmla="*/ 476125 w 1053345"/>
              <a:gd name="connsiteY15" fmla="*/ 1004315 h 1009617"/>
              <a:gd name="connsiteX16" fmla="*/ 332541 w 1053345"/>
              <a:gd name="connsiteY16" fmla="*/ 853208 h 1009617"/>
              <a:gd name="connsiteX17" fmla="*/ 281238 w 1053345"/>
              <a:gd name="connsiteY17" fmla="*/ 924103 h 1009617"/>
              <a:gd name="connsiteX18" fmla="*/ 218658 w 1053345"/>
              <a:gd name="connsiteY18" fmla="*/ 985913 h 1009617"/>
              <a:gd name="connsiteX19" fmla="*/ 60575 w 1053345"/>
              <a:gd name="connsiteY19" fmla="*/ 956702 h 1009617"/>
              <a:gd name="connsiteX20" fmla="*/ 0 w 1053345"/>
              <a:gd name="connsiteY20" fmla="*/ 930341 h 1009617"/>
              <a:gd name="connsiteX21" fmla="*/ 3822 w 1053345"/>
              <a:gd name="connsiteY21" fmla="*/ 258284 h 1009617"/>
              <a:gd name="connsiteX22" fmla="*/ 61384 w 1053345"/>
              <a:gd name="connsiteY22" fmla="*/ 303903 h 1009617"/>
              <a:gd name="connsiteX23" fmla="*/ 150611 w 1053345"/>
              <a:gd name="connsiteY23" fmla="*/ 340881 h 1009617"/>
              <a:gd name="connsiteX24" fmla="*/ 406061 w 1053345"/>
              <a:gd name="connsiteY24" fmla="*/ 332441 h 1009617"/>
              <a:gd name="connsiteX25" fmla="*/ 419530 w 1053345"/>
              <a:gd name="connsiteY25" fmla="*/ 247836 h 1009617"/>
              <a:gd name="connsiteX26" fmla="*/ 319398 w 1053345"/>
              <a:gd name="connsiteY26" fmla="*/ 168957 h 1009617"/>
              <a:gd name="connsiteX27" fmla="*/ 333075 w 1053345"/>
              <a:gd name="connsiteY27" fmla="*/ 84524 h 1009617"/>
              <a:gd name="connsiteX28" fmla="*/ 417368 w 1053345"/>
              <a:gd name="connsiteY28" fmla="*/ 31344 h 1009617"/>
              <a:gd name="connsiteX29" fmla="*/ 520501 w 1053345"/>
              <a:gd name="connsiteY29" fmla="*/ 7620 h 1009617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332541 w 1053345"/>
              <a:gd name="connsiteY16" fmla="*/ 853208 h 1024305"/>
              <a:gd name="connsiteX17" fmla="*/ 281238 w 1053345"/>
              <a:gd name="connsiteY17" fmla="*/ 924103 h 1024305"/>
              <a:gd name="connsiteX18" fmla="*/ 218658 w 1053345"/>
              <a:gd name="connsiteY18" fmla="*/ 985913 h 1024305"/>
              <a:gd name="connsiteX19" fmla="*/ 60575 w 1053345"/>
              <a:gd name="connsiteY19" fmla="*/ 956702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281238 w 1053345"/>
              <a:gd name="connsiteY17" fmla="*/ 924103 h 1024305"/>
              <a:gd name="connsiteX18" fmla="*/ 218658 w 1053345"/>
              <a:gd name="connsiteY18" fmla="*/ 985913 h 1024305"/>
              <a:gd name="connsiteX19" fmla="*/ 60575 w 1053345"/>
              <a:gd name="connsiteY19" fmla="*/ 956702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366217 w 1053345"/>
              <a:gd name="connsiteY17" fmla="*/ 850220 h 1024305"/>
              <a:gd name="connsiteX18" fmla="*/ 218658 w 1053345"/>
              <a:gd name="connsiteY18" fmla="*/ 985913 h 1024305"/>
              <a:gd name="connsiteX19" fmla="*/ 60575 w 1053345"/>
              <a:gd name="connsiteY19" fmla="*/ 956702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377548 w 1053345"/>
              <a:gd name="connsiteY17" fmla="*/ 826888 h 1024305"/>
              <a:gd name="connsiteX18" fmla="*/ 218658 w 1053345"/>
              <a:gd name="connsiteY18" fmla="*/ 985913 h 1024305"/>
              <a:gd name="connsiteX19" fmla="*/ 60575 w 1053345"/>
              <a:gd name="connsiteY19" fmla="*/ 956702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377548 w 1053345"/>
              <a:gd name="connsiteY17" fmla="*/ 826888 h 1024305"/>
              <a:gd name="connsiteX18" fmla="*/ 218658 w 1053345"/>
              <a:gd name="connsiteY18" fmla="*/ 985913 h 1024305"/>
              <a:gd name="connsiteX19" fmla="*/ 60575 w 1053345"/>
              <a:gd name="connsiteY19" fmla="*/ 956702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377548 w 1053345"/>
              <a:gd name="connsiteY17" fmla="*/ 826888 h 1024305"/>
              <a:gd name="connsiteX18" fmla="*/ 241319 w 1053345"/>
              <a:gd name="connsiteY18" fmla="*/ 838147 h 1024305"/>
              <a:gd name="connsiteX19" fmla="*/ 60575 w 1053345"/>
              <a:gd name="connsiteY19" fmla="*/ 956702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377548 w 1053345"/>
              <a:gd name="connsiteY17" fmla="*/ 826888 h 1024305"/>
              <a:gd name="connsiteX18" fmla="*/ 241319 w 1053345"/>
              <a:gd name="connsiteY18" fmla="*/ 838147 h 1024305"/>
              <a:gd name="connsiteX19" fmla="*/ 151219 w 1053345"/>
              <a:gd name="connsiteY19" fmla="*/ 882819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377548 w 1053345"/>
              <a:gd name="connsiteY17" fmla="*/ 826888 h 1024305"/>
              <a:gd name="connsiteX18" fmla="*/ 246985 w 1053345"/>
              <a:gd name="connsiteY18" fmla="*/ 783708 h 1024305"/>
              <a:gd name="connsiteX19" fmla="*/ 151219 w 1053345"/>
              <a:gd name="connsiteY19" fmla="*/ 882819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405875 w 1053345"/>
              <a:gd name="connsiteY17" fmla="*/ 826888 h 1024305"/>
              <a:gd name="connsiteX18" fmla="*/ 246985 w 1053345"/>
              <a:gd name="connsiteY18" fmla="*/ 783708 h 1024305"/>
              <a:gd name="connsiteX19" fmla="*/ 151219 w 1053345"/>
              <a:gd name="connsiteY19" fmla="*/ 882819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14687 w 1053345"/>
              <a:gd name="connsiteY16" fmla="*/ 969866 h 1024305"/>
              <a:gd name="connsiteX17" fmla="*/ 405875 w 1053345"/>
              <a:gd name="connsiteY17" fmla="*/ 826888 h 1024305"/>
              <a:gd name="connsiteX18" fmla="*/ 246985 w 1053345"/>
              <a:gd name="connsiteY18" fmla="*/ 783708 h 1024305"/>
              <a:gd name="connsiteX19" fmla="*/ 151219 w 1053345"/>
              <a:gd name="connsiteY19" fmla="*/ 882819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14687 w 1053345"/>
              <a:gd name="connsiteY16" fmla="*/ 969866 h 1024305"/>
              <a:gd name="connsiteX17" fmla="*/ 405875 w 1053345"/>
              <a:gd name="connsiteY17" fmla="*/ 826888 h 1024305"/>
              <a:gd name="connsiteX18" fmla="*/ 246985 w 1053345"/>
              <a:gd name="connsiteY18" fmla="*/ 783708 h 1024305"/>
              <a:gd name="connsiteX19" fmla="*/ 151219 w 1053345"/>
              <a:gd name="connsiteY19" fmla="*/ 882819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19994"/>
              <a:gd name="connsiteX1" fmla="*/ 643683 w 1053345"/>
              <a:gd name="connsiteY1" fmla="*/ 180 h 1019994"/>
              <a:gd name="connsiteX2" fmla="*/ 725733 w 1053345"/>
              <a:gd name="connsiteY2" fmla="*/ 13592 h 1019994"/>
              <a:gd name="connsiteX3" fmla="*/ 786737 w 1053345"/>
              <a:gd name="connsiteY3" fmla="*/ 44310 h 1019994"/>
              <a:gd name="connsiteX4" fmla="*/ 817510 w 1053345"/>
              <a:gd name="connsiteY4" fmla="*/ 86037 h 1019994"/>
              <a:gd name="connsiteX5" fmla="*/ 791947 w 1053345"/>
              <a:gd name="connsiteY5" fmla="*/ 131839 h 1019994"/>
              <a:gd name="connsiteX6" fmla="*/ 763009 w 1053345"/>
              <a:gd name="connsiteY6" fmla="*/ 170823 h 1019994"/>
              <a:gd name="connsiteX7" fmla="*/ 801399 w 1053345"/>
              <a:gd name="connsiteY7" fmla="*/ 243824 h 1019994"/>
              <a:gd name="connsiteX8" fmla="*/ 959535 w 1053345"/>
              <a:gd name="connsiteY8" fmla="*/ 278638 h 1019994"/>
              <a:gd name="connsiteX9" fmla="*/ 1038603 w 1053345"/>
              <a:gd name="connsiteY9" fmla="*/ 220614 h 1019994"/>
              <a:gd name="connsiteX10" fmla="*/ 1052588 w 1053345"/>
              <a:gd name="connsiteY10" fmla="*/ 198271 h 1019994"/>
              <a:gd name="connsiteX11" fmla="*/ 1051536 w 1053345"/>
              <a:gd name="connsiteY11" fmla="*/ 918212 h 1019994"/>
              <a:gd name="connsiteX12" fmla="*/ 814194 w 1053345"/>
              <a:gd name="connsiteY12" fmla="*/ 782344 h 1019994"/>
              <a:gd name="connsiteX13" fmla="*/ 728229 w 1053345"/>
              <a:gd name="connsiteY13" fmla="*/ 821552 h 1019994"/>
              <a:gd name="connsiteX14" fmla="*/ 700415 w 1053345"/>
              <a:gd name="connsiteY14" fmla="*/ 946810 h 1019994"/>
              <a:gd name="connsiteX15" fmla="*/ 546940 w 1053345"/>
              <a:gd name="connsiteY15" fmla="*/ 1019869 h 1019994"/>
              <a:gd name="connsiteX16" fmla="*/ 414687 w 1053345"/>
              <a:gd name="connsiteY16" fmla="*/ 969866 h 1019994"/>
              <a:gd name="connsiteX17" fmla="*/ 405875 w 1053345"/>
              <a:gd name="connsiteY17" fmla="*/ 826888 h 1019994"/>
              <a:gd name="connsiteX18" fmla="*/ 246985 w 1053345"/>
              <a:gd name="connsiteY18" fmla="*/ 783708 h 1019994"/>
              <a:gd name="connsiteX19" fmla="*/ 151219 w 1053345"/>
              <a:gd name="connsiteY19" fmla="*/ 882819 h 1019994"/>
              <a:gd name="connsiteX20" fmla="*/ 0 w 1053345"/>
              <a:gd name="connsiteY20" fmla="*/ 930341 h 1019994"/>
              <a:gd name="connsiteX21" fmla="*/ 3822 w 1053345"/>
              <a:gd name="connsiteY21" fmla="*/ 258284 h 1019994"/>
              <a:gd name="connsiteX22" fmla="*/ 61384 w 1053345"/>
              <a:gd name="connsiteY22" fmla="*/ 303903 h 1019994"/>
              <a:gd name="connsiteX23" fmla="*/ 150611 w 1053345"/>
              <a:gd name="connsiteY23" fmla="*/ 340881 h 1019994"/>
              <a:gd name="connsiteX24" fmla="*/ 406061 w 1053345"/>
              <a:gd name="connsiteY24" fmla="*/ 332441 h 1019994"/>
              <a:gd name="connsiteX25" fmla="*/ 419530 w 1053345"/>
              <a:gd name="connsiteY25" fmla="*/ 247836 h 1019994"/>
              <a:gd name="connsiteX26" fmla="*/ 319398 w 1053345"/>
              <a:gd name="connsiteY26" fmla="*/ 168957 h 1019994"/>
              <a:gd name="connsiteX27" fmla="*/ 333075 w 1053345"/>
              <a:gd name="connsiteY27" fmla="*/ 84524 h 1019994"/>
              <a:gd name="connsiteX28" fmla="*/ 417368 w 1053345"/>
              <a:gd name="connsiteY28" fmla="*/ 31344 h 1019994"/>
              <a:gd name="connsiteX29" fmla="*/ 520501 w 1053345"/>
              <a:gd name="connsiteY29" fmla="*/ 7620 h 1019994"/>
              <a:gd name="connsiteX0" fmla="*/ 520501 w 1053345"/>
              <a:gd name="connsiteY0" fmla="*/ 7620 h 1031620"/>
              <a:gd name="connsiteX1" fmla="*/ 643683 w 1053345"/>
              <a:gd name="connsiteY1" fmla="*/ 180 h 1031620"/>
              <a:gd name="connsiteX2" fmla="*/ 725733 w 1053345"/>
              <a:gd name="connsiteY2" fmla="*/ 13592 h 1031620"/>
              <a:gd name="connsiteX3" fmla="*/ 786737 w 1053345"/>
              <a:gd name="connsiteY3" fmla="*/ 44310 h 1031620"/>
              <a:gd name="connsiteX4" fmla="*/ 817510 w 1053345"/>
              <a:gd name="connsiteY4" fmla="*/ 86037 h 1031620"/>
              <a:gd name="connsiteX5" fmla="*/ 791947 w 1053345"/>
              <a:gd name="connsiteY5" fmla="*/ 131839 h 1031620"/>
              <a:gd name="connsiteX6" fmla="*/ 763009 w 1053345"/>
              <a:gd name="connsiteY6" fmla="*/ 170823 h 1031620"/>
              <a:gd name="connsiteX7" fmla="*/ 801399 w 1053345"/>
              <a:gd name="connsiteY7" fmla="*/ 243824 h 1031620"/>
              <a:gd name="connsiteX8" fmla="*/ 959535 w 1053345"/>
              <a:gd name="connsiteY8" fmla="*/ 278638 h 1031620"/>
              <a:gd name="connsiteX9" fmla="*/ 1038603 w 1053345"/>
              <a:gd name="connsiteY9" fmla="*/ 220614 h 1031620"/>
              <a:gd name="connsiteX10" fmla="*/ 1052588 w 1053345"/>
              <a:gd name="connsiteY10" fmla="*/ 198271 h 1031620"/>
              <a:gd name="connsiteX11" fmla="*/ 1051536 w 1053345"/>
              <a:gd name="connsiteY11" fmla="*/ 918212 h 1031620"/>
              <a:gd name="connsiteX12" fmla="*/ 814194 w 1053345"/>
              <a:gd name="connsiteY12" fmla="*/ 782344 h 1031620"/>
              <a:gd name="connsiteX13" fmla="*/ 728229 w 1053345"/>
              <a:gd name="connsiteY13" fmla="*/ 821552 h 1031620"/>
              <a:gd name="connsiteX14" fmla="*/ 700415 w 1053345"/>
              <a:gd name="connsiteY14" fmla="*/ 946810 h 1031620"/>
              <a:gd name="connsiteX15" fmla="*/ 546940 w 1053345"/>
              <a:gd name="connsiteY15" fmla="*/ 1031534 h 1031620"/>
              <a:gd name="connsiteX16" fmla="*/ 414687 w 1053345"/>
              <a:gd name="connsiteY16" fmla="*/ 969866 h 1031620"/>
              <a:gd name="connsiteX17" fmla="*/ 405875 w 1053345"/>
              <a:gd name="connsiteY17" fmla="*/ 826888 h 1031620"/>
              <a:gd name="connsiteX18" fmla="*/ 246985 w 1053345"/>
              <a:gd name="connsiteY18" fmla="*/ 783708 h 1031620"/>
              <a:gd name="connsiteX19" fmla="*/ 151219 w 1053345"/>
              <a:gd name="connsiteY19" fmla="*/ 882819 h 1031620"/>
              <a:gd name="connsiteX20" fmla="*/ 0 w 1053345"/>
              <a:gd name="connsiteY20" fmla="*/ 930341 h 1031620"/>
              <a:gd name="connsiteX21" fmla="*/ 3822 w 1053345"/>
              <a:gd name="connsiteY21" fmla="*/ 258284 h 1031620"/>
              <a:gd name="connsiteX22" fmla="*/ 61384 w 1053345"/>
              <a:gd name="connsiteY22" fmla="*/ 303903 h 1031620"/>
              <a:gd name="connsiteX23" fmla="*/ 150611 w 1053345"/>
              <a:gd name="connsiteY23" fmla="*/ 340881 h 1031620"/>
              <a:gd name="connsiteX24" fmla="*/ 406061 w 1053345"/>
              <a:gd name="connsiteY24" fmla="*/ 332441 h 1031620"/>
              <a:gd name="connsiteX25" fmla="*/ 419530 w 1053345"/>
              <a:gd name="connsiteY25" fmla="*/ 247836 h 1031620"/>
              <a:gd name="connsiteX26" fmla="*/ 319398 w 1053345"/>
              <a:gd name="connsiteY26" fmla="*/ 168957 h 1031620"/>
              <a:gd name="connsiteX27" fmla="*/ 333075 w 1053345"/>
              <a:gd name="connsiteY27" fmla="*/ 84524 h 1031620"/>
              <a:gd name="connsiteX28" fmla="*/ 417368 w 1053345"/>
              <a:gd name="connsiteY28" fmla="*/ 31344 h 1031620"/>
              <a:gd name="connsiteX29" fmla="*/ 520501 w 1053345"/>
              <a:gd name="connsiteY29" fmla="*/ 7620 h 1031620"/>
              <a:gd name="connsiteX0" fmla="*/ 520501 w 1053345"/>
              <a:gd name="connsiteY0" fmla="*/ 7620 h 1031620"/>
              <a:gd name="connsiteX1" fmla="*/ 643683 w 1053345"/>
              <a:gd name="connsiteY1" fmla="*/ 180 h 1031620"/>
              <a:gd name="connsiteX2" fmla="*/ 725733 w 1053345"/>
              <a:gd name="connsiteY2" fmla="*/ 13592 h 1031620"/>
              <a:gd name="connsiteX3" fmla="*/ 786737 w 1053345"/>
              <a:gd name="connsiteY3" fmla="*/ 44310 h 1031620"/>
              <a:gd name="connsiteX4" fmla="*/ 817510 w 1053345"/>
              <a:gd name="connsiteY4" fmla="*/ 86037 h 1031620"/>
              <a:gd name="connsiteX5" fmla="*/ 791947 w 1053345"/>
              <a:gd name="connsiteY5" fmla="*/ 131839 h 1031620"/>
              <a:gd name="connsiteX6" fmla="*/ 763009 w 1053345"/>
              <a:gd name="connsiteY6" fmla="*/ 170823 h 1031620"/>
              <a:gd name="connsiteX7" fmla="*/ 801399 w 1053345"/>
              <a:gd name="connsiteY7" fmla="*/ 243824 h 1031620"/>
              <a:gd name="connsiteX8" fmla="*/ 959535 w 1053345"/>
              <a:gd name="connsiteY8" fmla="*/ 278638 h 1031620"/>
              <a:gd name="connsiteX9" fmla="*/ 1038603 w 1053345"/>
              <a:gd name="connsiteY9" fmla="*/ 220614 h 1031620"/>
              <a:gd name="connsiteX10" fmla="*/ 1052588 w 1053345"/>
              <a:gd name="connsiteY10" fmla="*/ 198271 h 1031620"/>
              <a:gd name="connsiteX11" fmla="*/ 1051536 w 1053345"/>
              <a:gd name="connsiteY11" fmla="*/ 918212 h 1031620"/>
              <a:gd name="connsiteX12" fmla="*/ 814194 w 1053345"/>
              <a:gd name="connsiteY12" fmla="*/ 782344 h 1031620"/>
              <a:gd name="connsiteX13" fmla="*/ 728229 w 1053345"/>
              <a:gd name="connsiteY13" fmla="*/ 821552 h 1031620"/>
              <a:gd name="connsiteX14" fmla="*/ 700415 w 1053345"/>
              <a:gd name="connsiteY14" fmla="*/ 946810 h 1031620"/>
              <a:gd name="connsiteX15" fmla="*/ 546940 w 1053345"/>
              <a:gd name="connsiteY15" fmla="*/ 1031534 h 1031620"/>
              <a:gd name="connsiteX16" fmla="*/ 414687 w 1053345"/>
              <a:gd name="connsiteY16" fmla="*/ 969866 h 1031620"/>
              <a:gd name="connsiteX17" fmla="*/ 405875 w 1053345"/>
              <a:gd name="connsiteY17" fmla="*/ 826888 h 1031620"/>
              <a:gd name="connsiteX18" fmla="*/ 246985 w 1053345"/>
              <a:gd name="connsiteY18" fmla="*/ 783708 h 1031620"/>
              <a:gd name="connsiteX19" fmla="*/ 151219 w 1053345"/>
              <a:gd name="connsiteY19" fmla="*/ 882819 h 1031620"/>
              <a:gd name="connsiteX20" fmla="*/ 0 w 1053345"/>
              <a:gd name="connsiteY20" fmla="*/ 930341 h 1031620"/>
              <a:gd name="connsiteX21" fmla="*/ 3822 w 1053345"/>
              <a:gd name="connsiteY21" fmla="*/ 258284 h 1031620"/>
              <a:gd name="connsiteX22" fmla="*/ 61384 w 1053345"/>
              <a:gd name="connsiteY22" fmla="*/ 303903 h 1031620"/>
              <a:gd name="connsiteX23" fmla="*/ 150611 w 1053345"/>
              <a:gd name="connsiteY23" fmla="*/ 340881 h 1031620"/>
              <a:gd name="connsiteX24" fmla="*/ 406061 w 1053345"/>
              <a:gd name="connsiteY24" fmla="*/ 332441 h 1031620"/>
              <a:gd name="connsiteX25" fmla="*/ 419530 w 1053345"/>
              <a:gd name="connsiteY25" fmla="*/ 247836 h 1031620"/>
              <a:gd name="connsiteX26" fmla="*/ 319398 w 1053345"/>
              <a:gd name="connsiteY26" fmla="*/ 168957 h 1031620"/>
              <a:gd name="connsiteX27" fmla="*/ 333075 w 1053345"/>
              <a:gd name="connsiteY27" fmla="*/ 84524 h 1031620"/>
              <a:gd name="connsiteX28" fmla="*/ 417368 w 1053345"/>
              <a:gd name="connsiteY28" fmla="*/ 31344 h 1031620"/>
              <a:gd name="connsiteX29" fmla="*/ 520501 w 1053345"/>
              <a:gd name="connsiteY29" fmla="*/ 7620 h 1031620"/>
              <a:gd name="connsiteX0" fmla="*/ 520501 w 1053345"/>
              <a:gd name="connsiteY0" fmla="*/ 7620 h 1031620"/>
              <a:gd name="connsiteX1" fmla="*/ 643683 w 1053345"/>
              <a:gd name="connsiteY1" fmla="*/ 180 h 1031620"/>
              <a:gd name="connsiteX2" fmla="*/ 725733 w 1053345"/>
              <a:gd name="connsiteY2" fmla="*/ 13592 h 1031620"/>
              <a:gd name="connsiteX3" fmla="*/ 786737 w 1053345"/>
              <a:gd name="connsiteY3" fmla="*/ 44310 h 1031620"/>
              <a:gd name="connsiteX4" fmla="*/ 817510 w 1053345"/>
              <a:gd name="connsiteY4" fmla="*/ 86037 h 1031620"/>
              <a:gd name="connsiteX5" fmla="*/ 791947 w 1053345"/>
              <a:gd name="connsiteY5" fmla="*/ 131839 h 1031620"/>
              <a:gd name="connsiteX6" fmla="*/ 763009 w 1053345"/>
              <a:gd name="connsiteY6" fmla="*/ 170823 h 1031620"/>
              <a:gd name="connsiteX7" fmla="*/ 801399 w 1053345"/>
              <a:gd name="connsiteY7" fmla="*/ 243824 h 1031620"/>
              <a:gd name="connsiteX8" fmla="*/ 959535 w 1053345"/>
              <a:gd name="connsiteY8" fmla="*/ 278638 h 1031620"/>
              <a:gd name="connsiteX9" fmla="*/ 1038603 w 1053345"/>
              <a:gd name="connsiteY9" fmla="*/ 220614 h 1031620"/>
              <a:gd name="connsiteX10" fmla="*/ 1052588 w 1053345"/>
              <a:gd name="connsiteY10" fmla="*/ 198271 h 1031620"/>
              <a:gd name="connsiteX11" fmla="*/ 1051536 w 1053345"/>
              <a:gd name="connsiteY11" fmla="*/ 918212 h 1031620"/>
              <a:gd name="connsiteX12" fmla="*/ 814194 w 1053345"/>
              <a:gd name="connsiteY12" fmla="*/ 782344 h 1031620"/>
              <a:gd name="connsiteX13" fmla="*/ 728229 w 1053345"/>
              <a:gd name="connsiteY13" fmla="*/ 821552 h 1031620"/>
              <a:gd name="connsiteX14" fmla="*/ 700415 w 1053345"/>
              <a:gd name="connsiteY14" fmla="*/ 946810 h 1031620"/>
              <a:gd name="connsiteX15" fmla="*/ 546940 w 1053345"/>
              <a:gd name="connsiteY15" fmla="*/ 1031534 h 1031620"/>
              <a:gd name="connsiteX16" fmla="*/ 414687 w 1053345"/>
              <a:gd name="connsiteY16" fmla="*/ 969866 h 1031620"/>
              <a:gd name="connsiteX17" fmla="*/ 405875 w 1053345"/>
              <a:gd name="connsiteY17" fmla="*/ 826888 h 1031620"/>
              <a:gd name="connsiteX18" fmla="*/ 246985 w 1053345"/>
              <a:gd name="connsiteY18" fmla="*/ 783708 h 1031620"/>
              <a:gd name="connsiteX19" fmla="*/ 151219 w 1053345"/>
              <a:gd name="connsiteY19" fmla="*/ 882819 h 1031620"/>
              <a:gd name="connsiteX20" fmla="*/ 0 w 1053345"/>
              <a:gd name="connsiteY20" fmla="*/ 930341 h 1031620"/>
              <a:gd name="connsiteX21" fmla="*/ 3822 w 1053345"/>
              <a:gd name="connsiteY21" fmla="*/ 258284 h 1031620"/>
              <a:gd name="connsiteX22" fmla="*/ 61384 w 1053345"/>
              <a:gd name="connsiteY22" fmla="*/ 303903 h 1031620"/>
              <a:gd name="connsiteX23" fmla="*/ 150611 w 1053345"/>
              <a:gd name="connsiteY23" fmla="*/ 340881 h 1031620"/>
              <a:gd name="connsiteX24" fmla="*/ 406061 w 1053345"/>
              <a:gd name="connsiteY24" fmla="*/ 332441 h 1031620"/>
              <a:gd name="connsiteX25" fmla="*/ 419530 w 1053345"/>
              <a:gd name="connsiteY25" fmla="*/ 247836 h 1031620"/>
              <a:gd name="connsiteX26" fmla="*/ 319398 w 1053345"/>
              <a:gd name="connsiteY26" fmla="*/ 168957 h 1031620"/>
              <a:gd name="connsiteX27" fmla="*/ 333075 w 1053345"/>
              <a:gd name="connsiteY27" fmla="*/ 84524 h 1031620"/>
              <a:gd name="connsiteX28" fmla="*/ 417368 w 1053345"/>
              <a:gd name="connsiteY28" fmla="*/ 31344 h 1031620"/>
              <a:gd name="connsiteX29" fmla="*/ 520501 w 1053345"/>
              <a:gd name="connsiteY29" fmla="*/ 7620 h 1031620"/>
              <a:gd name="connsiteX0" fmla="*/ 520501 w 1053345"/>
              <a:gd name="connsiteY0" fmla="*/ 7620 h 1031620"/>
              <a:gd name="connsiteX1" fmla="*/ 643683 w 1053345"/>
              <a:gd name="connsiteY1" fmla="*/ 180 h 1031620"/>
              <a:gd name="connsiteX2" fmla="*/ 725733 w 1053345"/>
              <a:gd name="connsiteY2" fmla="*/ 13592 h 1031620"/>
              <a:gd name="connsiteX3" fmla="*/ 786737 w 1053345"/>
              <a:gd name="connsiteY3" fmla="*/ 44310 h 1031620"/>
              <a:gd name="connsiteX4" fmla="*/ 817510 w 1053345"/>
              <a:gd name="connsiteY4" fmla="*/ 86037 h 1031620"/>
              <a:gd name="connsiteX5" fmla="*/ 791947 w 1053345"/>
              <a:gd name="connsiteY5" fmla="*/ 131839 h 1031620"/>
              <a:gd name="connsiteX6" fmla="*/ 763009 w 1053345"/>
              <a:gd name="connsiteY6" fmla="*/ 170823 h 1031620"/>
              <a:gd name="connsiteX7" fmla="*/ 801399 w 1053345"/>
              <a:gd name="connsiteY7" fmla="*/ 243824 h 1031620"/>
              <a:gd name="connsiteX8" fmla="*/ 959535 w 1053345"/>
              <a:gd name="connsiteY8" fmla="*/ 278638 h 1031620"/>
              <a:gd name="connsiteX9" fmla="*/ 1038603 w 1053345"/>
              <a:gd name="connsiteY9" fmla="*/ 220614 h 1031620"/>
              <a:gd name="connsiteX10" fmla="*/ 1052588 w 1053345"/>
              <a:gd name="connsiteY10" fmla="*/ 198271 h 1031620"/>
              <a:gd name="connsiteX11" fmla="*/ 1051536 w 1053345"/>
              <a:gd name="connsiteY11" fmla="*/ 918212 h 1031620"/>
              <a:gd name="connsiteX12" fmla="*/ 814194 w 1053345"/>
              <a:gd name="connsiteY12" fmla="*/ 782344 h 1031620"/>
              <a:gd name="connsiteX13" fmla="*/ 697070 w 1053345"/>
              <a:gd name="connsiteY13" fmla="*/ 798221 h 1031620"/>
              <a:gd name="connsiteX14" fmla="*/ 700415 w 1053345"/>
              <a:gd name="connsiteY14" fmla="*/ 946810 h 1031620"/>
              <a:gd name="connsiteX15" fmla="*/ 546940 w 1053345"/>
              <a:gd name="connsiteY15" fmla="*/ 1031534 h 1031620"/>
              <a:gd name="connsiteX16" fmla="*/ 414687 w 1053345"/>
              <a:gd name="connsiteY16" fmla="*/ 969866 h 1031620"/>
              <a:gd name="connsiteX17" fmla="*/ 405875 w 1053345"/>
              <a:gd name="connsiteY17" fmla="*/ 826888 h 1031620"/>
              <a:gd name="connsiteX18" fmla="*/ 246985 w 1053345"/>
              <a:gd name="connsiteY18" fmla="*/ 783708 h 1031620"/>
              <a:gd name="connsiteX19" fmla="*/ 151219 w 1053345"/>
              <a:gd name="connsiteY19" fmla="*/ 882819 h 1031620"/>
              <a:gd name="connsiteX20" fmla="*/ 0 w 1053345"/>
              <a:gd name="connsiteY20" fmla="*/ 930341 h 1031620"/>
              <a:gd name="connsiteX21" fmla="*/ 3822 w 1053345"/>
              <a:gd name="connsiteY21" fmla="*/ 258284 h 1031620"/>
              <a:gd name="connsiteX22" fmla="*/ 61384 w 1053345"/>
              <a:gd name="connsiteY22" fmla="*/ 303903 h 1031620"/>
              <a:gd name="connsiteX23" fmla="*/ 150611 w 1053345"/>
              <a:gd name="connsiteY23" fmla="*/ 340881 h 1031620"/>
              <a:gd name="connsiteX24" fmla="*/ 406061 w 1053345"/>
              <a:gd name="connsiteY24" fmla="*/ 332441 h 1031620"/>
              <a:gd name="connsiteX25" fmla="*/ 419530 w 1053345"/>
              <a:gd name="connsiteY25" fmla="*/ 247836 h 1031620"/>
              <a:gd name="connsiteX26" fmla="*/ 319398 w 1053345"/>
              <a:gd name="connsiteY26" fmla="*/ 168957 h 1031620"/>
              <a:gd name="connsiteX27" fmla="*/ 333075 w 1053345"/>
              <a:gd name="connsiteY27" fmla="*/ 84524 h 1031620"/>
              <a:gd name="connsiteX28" fmla="*/ 417368 w 1053345"/>
              <a:gd name="connsiteY28" fmla="*/ 31344 h 1031620"/>
              <a:gd name="connsiteX29" fmla="*/ 520501 w 1053345"/>
              <a:gd name="connsiteY29" fmla="*/ 7620 h 1031620"/>
              <a:gd name="connsiteX0" fmla="*/ 520501 w 1053345"/>
              <a:gd name="connsiteY0" fmla="*/ 7620 h 1031620"/>
              <a:gd name="connsiteX1" fmla="*/ 643683 w 1053345"/>
              <a:gd name="connsiteY1" fmla="*/ 180 h 1031620"/>
              <a:gd name="connsiteX2" fmla="*/ 725733 w 1053345"/>
              <a:gd name="connsiteY2" fmla="*/ 13592 h 1031620"/>
              <a:gd name="connsiteX3" fmla="*/ 786737 w 1053345"/>
              <a:gd name="connsiteY3" fmla="*/ 44310 h 1031620"/>
              <a:gd name="connsiteX4" fmla="*/ 817510 w 1053345"/>
              <a:gd name="connsiteY4" fmla="*/ 86037 h 1031620"/>
              <a:gd name="connsiteX5" fmla="*/ 791947 w 1053345"/>
              <a:gd name="connsiteY5" fmla="*/ 131839 h 1031620"/>
              <a:gd name="connsiteX6" fmla="*/ 763009 w 1053345"/>
              <a:gd name="connsiteY6" fmla="*/ 170823 h 1031620"/>
              <a:gd name="connsiteX7" fmla="*/ 801399 w 1053345"/>
              <a:gd name="connsiteY7" fmla="*/ 243824 h 1031620"/>
              <a:gd name="connsiteX8" fmla="*/ 959535 w 1053345"/>
              <a:gd name="connsiteY8" fmla="*/ 278638 h 1031620"/>
              <a:gd name="connsiteX9" fmla="*/ 1038603 w 1053345"/>
              <a:gd name="connsiteY9" fmla="*/ 220614 h 1031620"/>
              <a:gd name="connsiteX10" fmla="*/ 1052588 w 1053345"/>
              <a:gd name="connsiteY10" fmla="*/ 198271 h 1031620"/>
              <a:gd name="connsiteX11" fmla="*/ 1051536 w 1053345"/>
              <a:gd name="connsiteY11" fmla="*/ 918212 h 1031620"/>
              <a:gd name="connsiteX12" fmla="*/ 814194 w 1053345"/>
              <a:gd name="connsiteY12" fmla="*/ 782344 h 1031620"/>
              <a:gd name="connsiteX13" fmla="*/ 697070 w 1053345"/>
              <a:gd name="connsiteY13" fmla="*/ 798221 h 1031620"/>
              <a:gd name="connsiteX14" fmla="*/ 700415 w 1053345"/>
              <a:gd name="connsiteY14" fmla="*/ 946810 h 1031620"/>
              <a:gd name="connsiteX15" fmla="*/ 546940 w 1053345"/>
              <a:gd name="connsiteY15" fmla="*/ 1031534 h 1031620"/>
              <a:gd name="connsiteX16" fmla="*/ 414687 w 1053345"/>
              <a:gd name="connsiteY16" fmla="*/ 969866 h 1031620"/>
              <a:gd name="connsiteX17" fmla="*/ 405875 w 1053345"/>
              <a:gd name="connsiteY17" fmla="*/ 826888 h 1031620"/>
              <a:gd name="connsiteX18" fmla="*/ 246985 w 1053345"/>
              <a:gd name="connsiteY18" fmla="*/ 783708 h 1031620"/>
              <a:gd name="connsiteX19" fmla="*/ 151219 w 1053345"/>
              <a:gd name="connsiteY19" fmla="*/ 882819 h 1031620"/>
              <a:gd name="connsiteX20" fmla="*/ 0 w 1053345"/>
              <a:gd name="connsiteY20" fmla="*/ 930341 h 1031620"/>
              <a:gd name="connsiteX21" fmla="*/ 3822 w 1053345"/>
              <a:gd name="connsiteY21" fmla="*/ 258284 h 1031620"/>
              <a:gd name="connsiteX22" fmla="*/ 61384 w 1053345"/>
              <a:gd name="connsiteY22" fmla="*/ 303903 h 1031620"/>
              <a:gd name="connsiteX23" fmla="*/ 150611 w 1053345"/>
              <a:gd name="connsiteY23" fmla="*/ 340881 h 1031620"/>
              <a:gd name="connsiteX24" fmla="*/ 406061 w 1053345"/>
              <a:gd name="connsiteY24" fmla="*/ 332441 h 1031620"/>
              <a:gd name="connsiteX25" fmla="*/ 419530 w 1053345"/>
              <a:gd name="connsiteY25" fmla="*/ 247836 h 1031620"/>
              <a:gd name="connsiteX26" fmla="*/ 319398 w 1053345"/>
              <a:gd name="connsiteY26" fmla="*/ 168957 h 1031620"/>
              <a:gd name="connsiteX27" fmla="*/ 333075 w 1053345"/>
              <a:gd name="connsiteY27" fmla="*/ 84524 h 1031620"/>
              <a:gd name="connsiteX28" fmla="*/ 417368 w 1053345"/>
              <a:gd name="connsiteY28" fmla="*/ 31344 h 1031620"/>
              <a:gd name="connsiteX29" fmla="*/ 520501 w 1053345"/>
              <a:gd name="connsiteY29" fmla="*/ 7620 h 1031620"/>
              <a:gd name="connsiteX0" fmla="*/ 520501 w 1053345"/>
              <a:gd name="connsiteY0" fmla="*/ 7620 h 1031620"/>
              <a:gd name="connsiteX1" fmla="*/ 643683 w 1053345"/>
              <a:gd name="connsiteY1" fmla="*/ 180 h 1031620"/>
              <a:gd name="connsiteX2" fmla="*/ 725733 w 1053345"/>
              <a:gd name="connsiteY2" fmla="*/ 13592 h 1031620"/>
              <a:gd name="connsiteX3" fmla="*/ 786737 w 1053345"/>
              <a:gd name="connsiteY3" fmla="*/ 44310 h 1031620"/>
              <a:gd name="connsiteX4" fmla="*/ 817510 w 1053345"/>
              <a:gd name="connsiteY4" fmla="*/ 86037 h 1031620"/>
              <a:gd name="connsiteX5" fmla="*/ 791947 w 1053345"/>
              <a:gd name="connsiteY5" fmla="*/ 131839 h 1031620"/>
              <a:gd name="connsiteX6" fmla="*/ 763009 w 1053345"/>
              <a:gd name="connsiteY6" fmla="*/ 170823 h 1031620"/>
              <a:gd name="connsiteX7" fmla="*/ 801399 w 1053345"/>
              <a:gd name="connsiteY7" fmla="*/ 243824 h 1031620"/>
              <a:gd name="connsiteX8" fmla="*/ 959535 w 1053345"/>
              <a:gd name="connsiteY8" fmla="*/ 278638 h 1031620"/>
              <a:gd name="connsiteX9" fmla="*/ 1038603 w 1053345"/>
              <a:gd name="connsiteY9" fmla="*/ 220614 h 1031620"/>
              <a:gd name="connsiteX10" fmla="*/ 1052588 w 1053345"/>
              <a:gd name="connsiteY10" fmla="*/ 198271 h 1031620"/>
              <a:gd name="connsiteX11" fmla="*/ 1051536 w 1053345"/>
              <a:gd name="connsiteY11" fmla="*/ 918212 h 1031620"/>
              <a:gd name="connsiteX12" fmla="*/ 814194 w 1053345"/>
              <a:gd name="connsiteY12" fmla="*/ 782344 h 1031620"/>
              <a:gd name="connsiteX13" fmla="*/ 697070 w 1053345"/>
              <a:gd name="connsiteY13" fmla="*/ 798221 h 1031620"/>
              <a:gd name="connsiteX14" fmla="*/ 700415 w 1053345"/>
              <a:gd name="connsiteY14" fmla="*/ 946810 h 1031620"/>
              <a:gd name="connsiteX15" fmla="*/ 546940 w 1053345"/>
              <a:gd name="connsiteY15" fmla="*/ 1031534 h 1031620"/>
              <a:gd name="connsiteX16" fmla="*/ 414687 w 1053345"/>
              <a:gd name="connsiteY16" fmla="*/ 969866 h 1031620"/>
              <a:gd name="connsiteX17" fmla="*/ 405875 w 1053345"/>
              <a:gd name="connsiteY17" fmla="*/ 826888 h 1031620"/>
              <a:gd name="connsiteX18" fmla="*/ 246985 w 1053345"/>
              <a:gd name="connsiteY18" fmla="*/ 783708 h 1031620"/>
              <a:gd name="connsiteX19" fmla="*/ 151219 w 1053345"/>
              <a:gd name="connsiteY19" fmla="*/ 882819 h 1031620"/>
              <a:gd name="connsiteX20" fmla="*/ 0 w 1053345"/>
              <a:gd name="connsiteY20" fmla="*/ 930341 h 1031620"/>
              <a:gd name="connsiteX21" fmla="*/ 3822 w 1053345"/>
              <a:gd name="connsiteY21" fmla="*/ 258284 h 1031620"/>
              <a:gd name="connsiteX22" fmla="*/ 61384 w 1053345"/>
              <a:gd name="connsiteY22" fmla="*/ 303903 h 1031620"/>
              <a:gd name="connsiteX23" fmla="*/ 150611 w 1053345"/>
              <a:gd name="connsiteY23" fmla="*/ 340881 h 1031620"/>
              <a:gd name="connsiteX24" fmla="*/ 406061 w 1053345"/>
              <a:gd name="connsiteY24" fmla="*/ 332441 h 1031620"/>
              <a:gd name="connsiteX25" fmla="*/ 419530 w 1053345"/>
              <a:gd name="connsiteY25" fmla="*/ 247836 h 1031620"/>
              <a:gd name="connsiteX26" fmla="*/ 319398 w 1053345"/>
              <a:gd name="connsiteY26" fmla="*/ 168957 h 1031620"/>
              <a:gd name="connsiteX27" fmla="*/ 333075 w 1053345"/>
              <a:gd name="connsiteY27" fmla="*/ 84524 h 1031620"/>
              <a:gd name="connsiteX28" fmla="*/ 417368 w 1053345"/>
              <a:gd name="connsiteY28" fmla="*/ 31344 h 1031620"/>
              <a:gd name="connsiteX29" fmla="*/ 520501 w 1053345"/>
              <a:gd name="connsiteY29" fmla="*/ 7620 h 1031620"/>
              <a:gd name="connsiteX0" fmla="*/ 520501 w 1053345"/>
              <a:gd name="connsiteY0" fmla="*/ 7620 h 1031632"/>
              <a:gd name="connsiteX1" fmla="*/ 643683 w 1053345"/>
              <a:gd name="connsiteY1" fmla="*/ 180 h 1031632"/>
              <a:gd name="connsiteX2" fmla="*/ 725733 w 1053345"/>
              <a:gd name="connsiteY2" fmla="*/ 13592 h 1031632"/>
              <a:gd name="connsiteX3" fmla="*/ 786737 w 1053345"/>
              <a:gd name="connsiteY3" fmla="*/ 44310 h 1031632"/>
              <a:gd name="connsiteX4" fmla="*/ 817510 w 1053345"/>
              <a:gd name="connsiteY4" fmla="*/ 86037 h 1031632"/>
              <a:gd name="connsiteX5" fmla="*/ 791947 w 1053345"/>
              <a:gd name="connsiteY5" fmla="*/ 131839 h 1031632"/>
              <a:gd name="connsiteX6" fmla="*/ 763009 w 1053345"/>
              <a:gd name="connsiteY6" fmla="*/ 170823 h 1031632"/>
              <a:gd name="connsiteX7" fmla="*/ 801399 w 1053345"/>
              <a:gd name="connsiteY7" fmla="*/ 243824 h 1031632"/>
              <a:gd name="connsiteX8" fmla="*/ 959535 w 1053345"/>
              <a:gd name="connsiteY8" fmla="*/ 278638 h 1031632"/>
              <a:gd name="connsiteX9" fmla="*/ 1038603 w 1053345"/>
              <a:gd name="connsiteY9" fmla="*/ 220614 h 1031632"/>
              <a:gd name="connsiteX10" fmla="*/ 1052588 w 1053345"/>
              <a:gd name="connsiteY10" fmla="*/ 198271 h 1031632"/>
              <a:gd name="connsiteX11" fmla="*/ 1051536 w 1053345"/>
              <a:gd name="connsiteY11" fmla="*/ 918212 h 1031632"/>
              <a:gd name="connsiteX12" fmla="*/ 814194 w 1053345"/>
              <a:gd name="connsiteY12" fmla="*/ 782344 h 1031632"/>
              <a:gd name="connsiteX13" fmla="*/ 697070 w 1053345"/>
              <a:gd name="connsiteY13" fmla="*/ 798221 h 1031632"/>
              <a:gd name="connsiteX14" fmla="*/ 700415 w 1053345"/>
              <a:gd name="connsiteY14" fmla="*/ 946810 h 1031632"/>
              <a:gd name="connsiteX15" fmla="*/ 546940 w 1053345"/>
              <a:gd name="connsiteY15" fmla="*/ 1031534 h 1031632"/>
              <a:gd name="connsiteX16" fmla="*/ 414687 w 1053345"/>
              <a:gd name="connsiteY16" fmla="*/ 969866 h 1031632"/>
              <a:gd name="connsiteX17" fmla="*/ 397377 w 1053345"/>
              <a:gd name="connsiteY17" fmla="*/ 803557 h 1031632"/>
              <a:gd name="connsiteX18" fmla="*/ 246985 w 1053345"/>
              <a:gd name="connsiteY18" fmla="*/ 783708 h 1031632"/>
              <a:gd name="connsiteX19" fmla="*/ 151219 w 1053345"/>
              <a:gd name="connsiteY19" fmla="*/ 882819 h 1031632"/>
              <a:gd name="connsiteX20" fmla="*/ 0 w 1053345"/>
              <a:gd name="connsiteY20" fmla="*/ 930341 h 1031632"/>
              <a:gd name="connsiteX21" fmla="*/ 3822 w 1053345"/>
              <a:gd name="connsiteY21" fmla="*/ 258284 h 1031632"/>
              <a:gd name="connsiteX22" fmla="*/ 61384 w 1053345"/>
              <a:gd name="connsiteY22" fmla="*/ 303903 h 1031632"/>
              <a:gd name="connsiteX23" fmla="*/ 150611 w 1053345"/>
              <a:gd name="connsiteY23" fmla="*/ 340881 h 1031632"/>
              <a:gd name="connsiteX24" fmla="*/ 406061 w 1053345"/>
              <a:gd name="connsiteY24" fmla="*/ 332441 h 1031632"/>
              <a:gd name="connsiteX25" fmla="*/ 419530 w 1053345"/>
              <a:gd name="connsiteY25" fmla="*/ 247836 h 1031632"/>
              <a:gd name="connsiteX26" fmla="*/ 319398 w 1053345"/>
              <a:gd name="connsiteY26" fmla="*/ 168957 h 1031632"/>
              <a:gd name="connsiteX27" fmla="*/ 333075 w 1053345"/>
              <a:gd name="connsiteY27" fmla="*/ 84524 h 1031632"/>
              <a:gd name="connsiteX28" fmla="*/ 417368 w 1053345"/>
              <a:gd name="connsiteY28" fmla="*/ 31344 h 1031632"/>
              <a:gd name="connsiteX29" fmla="*/ 520501 w 1053345"/>
              <a:gd name="connsiteY29" fmla="*/ 7620 h 10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53345" h="1031632">
                <a:close/>
                <a:moveTo>
                  <a:pt x="520501" y="7620"/>
                </a:moveTo>
                <a:cubicBezTo>
                  <a:pt x="558220" y="2426"/>
                  <a:pt x="609478" y="-815"/>
                  <a:pt x="643683" y="180"/>
                </a:cubicBezTo>
                <a:cubicBezTo>
                  <a:pt x="677888" y="1175"/>
                  <a:pt x="709248" y="8131"/>
                  <a:pt x="725733" y="13592"/>
                </a:cubicBezTo>
                <a:cubicBezTo>
                  <a:pt x="742218" y="19053"/>
                  <a:pt x="771441" y="32236"/>
                  <a:pt x="786737" y="44310"/>
                </a:cubicBezTo>
                <a:cubicBezTo>
                  <a:pt x="802033" y="56384"/>
                  <a:pt x="816642" y="71449"/>
                  <a:pt x="817510" y="86037"/>
                </a:cubicBezTo>
                <a:cubicBezTo>
                  <a:pt x="818378" y="100625"/>
                  <a:pt x="803789" y="118971"/>
                  <a:pt x="791947" y="131839"/>
                </a:cubicBezTo>
                <a:cubicBezTo>
                  <a:pt x="780105" y="144707"/>
                  <a:pt x="761434" y="152159"/>
                  <a:pt x="763009" y="170823"/>
                </a:cubicBezTo>
                <a:cubicBezTo>
                  <a:pt x="764584" y="189487"/>
                  <a:pt x="768645" y="225855"/>
                  <a:pt x="801399" y="243824"/>
                </a:cubicBezTo>
                <a:cubicBezTo>
                  <a:pt x="834153" y="261793"/>
                  <a:pt x="920001" y="282506"/>
                  <a:pt x="959535" y="278638"/>
                </a:cubicBezTo>
                <a:cubicBezTo>
                  <a:pt x="999068" y="274769"/>
                  <a:pt x="1022992" y="235201"/>
                  <a:pt x="1038603" y="220614"/>
                </a:cubicBezTo>
                <a:cubicBezTo>
                  <a:pt x="1043878" y="208116"/>
                  <a:pt x="1047313" y="210769"/>
                  <a:pt x="1052588" y="198271"/>
                </a:cubicBezTo>
                <a:cubicBezTo>
                  <a:pt x="1053875" y="1029426"/>
                  <a:pt x="1053520" y="155791"/>
                  <a:pt x="1051536" y="918212"/>
                </a:cubicBezTo>
                <a:cubicBezTo>
                  <a:pt x="951114" y="831944"/>
                  <a:pt x="873272" y="802342"/>
                  <a:pt x="814194" y="782344"/>
                </a:cubicBezTo>
                <a:cubicBezTo>
                  <a:pt x="755116" y="762346"/>
                  <a:pt x="716978" y="759792"/>
                  <a:pt x="697070" y="798221"/>
                </a:cubicBezTo>
                <a:cubicBezTo>
                  <a:pt x="671497" y="817207"/>
                  <a:pt x="719772" y="888481"/>
                  <a:pt x="700415" y="946810"/>
                </a:cubicBezTo>
                <a:cubicBezTo>
                  <a:pt x="681058" y="1005139"/>
                  <a:pt x="612973" y="1029635"/>
                  <a:pt x="546940" y="1031534"/>
                </a:cubicBezTo>
                <a:cubicBezTo>
                  <a:pt x="466744" y="1033432"/>
                  <a:pt x="439614" y="1007862"/>
                  <a:pt x="414687" y="969866"/>
                </a:cubicBezTo>
                <a:cubicBezTo>
                  <a:pt x="389760" y="931870"/>
                  <a:pt x="456486" y="877357"/>
                  <a:pt x="397377" y="803557"/>
                </a:cubicBezTo>
                <a:cubicBezTo>
                  <a:pt x="338268" y="729757"/>
                  <a:pt x="288011" y="770498"/>
                  <a:pt x="246985" y="783708"/>
                </a:cubicBezTo>
                <a:cubicBezTo>
                  <a:pt x="205959" y="796918"/>
                  <a:pt x="192383" y="858380"/>
                  <a:pt x="151219" y="882819"/>
                </a:cubicBezTo>
                <a:cubicBezTo>
                  <a:pt x="110055" y="907258"/>
                  <a:pt x="65416" y="960509"/>
                  <a:pt x="0" y="930341"/>
                </a:cubicBezTo>
                <a:cubicBezTo>
                  <a:pt x="3773" y="186016"/>
                  <a:pt x="-942" y="1008427"/>
                  <a:pt x="3822" y="258284"/>
                </a:cubicBezTo>
                <a:cubicBezTo>
                  <a:pt x="47415" y="294080"/>
                  <a:pt x="36919" y="287753"/>
                  <a:pt x="61384" y="303903"/>
                </a:cubicBezTo>
                <a:cubicBezTo>
                  <a:pt x="85849" y="320053"/>
                  <a:pt x="84481" y="326589"/>
                  <a:pt x="150611" y="340881"/>
                </a:cubicBezTo>
                <a:cubicBezTo>
                  <a:pt x="216741" y="355173"/>
                  <a:pt x="361241" y="347948"/>
                  <a:pt x="406061" y="332441"/>
                </a:cubicBezTo>
                <a:cubicBezTo>
                  <a:pt x="450881" y="316934"/>
                  <a:pt x="433974" y="275083"/>
                  <a:pt x="419530" y="247836"/>
                </a:cubicBezTo>
                <a:cubicBezTo>
                  <a:pt x="405086" y="220589"/>
                  <a:pt x="333807" y="196176"/>
                  <a:pt x="319398" y="168957"/>
                </a:cubicBezTo>
                <a:cubicBezTo>
                  <a:pt x="304989" y="141738"/>
                  <a:pt x="311382" y="110195"/>
                  <a:pt x="333075" y="84524"/>
                </a:cubicBezTo>
                <a:cubicBezTo>
                  <a:pt x="354768" y="58853"/>
                  <a:pt x="393802" y="40982"/>
                  <a:pt x="417368" y="31344"/>
                </a:cubicBezTo>
                <a:cubicBezTo>
                  <a:pt x="455117" y="19227"/>
                  <a:pt x="482782" y="12814"/>
                  <a:pt x="520501" y="7620"/>
                </a:cubicBezTo>
                <a:close/>
              </a:path>
            </a:pathLst>
          </a:custGeom>
          <a:gradFill>
            <a:gsLst>
              <a:gs pos="1000">
                <a:srgbClr val="3A6DCA"/>
              </a:gs>
              <a:gs pos="100000">
                <a:srgbClr val="9DB5D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62" name="Line 17"/>
          <p:cNvSpPr>
            <a:spLocks noChangeShapeType="1"/>
          </p:cNvSpPr>
          <p:nvPr/>
        </p:nvSpPr>
        <p:spPr bwMode="auto">
          <a:xfrm flipV="1">
            <a:off x="4953000" y="4035148"/>
            <a:ext cx="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" name="Can 2"/>
          <p:cNvSpPr/>
          <p:nvPr/>
        </p:nvSpPr>
        <p:spPr>
          <a:xfrm>
            <a:off x="5179448" y="5123273"/>
            <a:ext cx="917377" cy="724947"/>
          </a:xfrm>
          <a:prstGeom prst="can">
            <a:avLst/>
          </a:prstGeom>
          <a:gradFill flip="none" rotWithShape="1">
            <a:gsLst>
              <a:gs pos="20000">
                <a:srgbClr val="FFC1C1"/>
              </a:gs>
              <a:gs pos="80000">
                <a:srgbClr val="FFB9B9"/>
              </a:gs>
              <a:gs pos="5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5168379" y="5137258"/>
            <a:ext cx="922734" cy="15774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4718253" y="2398643"/>
            <a:ext cx="52478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711151" y="3690237"/>
            <a:ext cx="52478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8276299" y="5123365"/>
            <a:ext cx="1311185" cy="575334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972873" y="1351281"/>
            <a:ext cx="8258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. . .</a:t>
            </a:r>
          </a:p>
        </p:txBody>
      </p:sp>
      <p:sp>
        <p:nvSpPr>
          <p:cNvPr id="48" name="Oval 47"/>
          <p:cNvSpPr/>
          <p:nvPr/>
        </p:nvSpPr>
        <p:spPr>
          <a:xfrm>
            <a:off x="6678005" y="5031286"/>
            <a:ext cx="624556" cy="141966"/>
          </a:xfrm>
          <a:prstGeom prst="ellipse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962925" y="5311474"/>
            <a:ext cx="624556" cy="141966"/>
          </a:xfrm>
          <a:prstGeom prst="ellipse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an 50"/>
          <p:cNvSpPr/>
          <p:nvPr/>
        </p:nvSpPr>
        <p:spPr>
          <a:xfrm>
            <a:off x="7191969" y="5584913"/>
            <a:ext cx="626264" cy="500201"/>
          </a:xfrm>
          <a:prstGeom prst="can">
            <a:avLst/>
          </a:prstGeom>
          <a:gradFill flip="none" rotWithShape="1">
            <a:gsLst>
              <a:gs pos="20000">
                <a:srgbClr val="FED686"/>
              </a:gs>
              <a:gs pos="80000">
                <a:srgbClr val="FFD385"/>
              </a:gs>
              <a:gs pos="50000">
                <a:srgbClr val="FEA93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7194837" y="5567524"/>
            <a:ext cx="624556" cy="141966"/>
          </a:xfrm>
          <a:prstGeom prst="ellipse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exagon 25"/>
          <p:cNvSpPr/>
          <p:nvPr/>
        </p:nvSpPr>
        <p:spPr>
          <a:xfrm>
            <a:off x="7022222" y="1133594"/>
            <a:ext cx="1877010" cy="1100745"/>
          </a:xfrm>
          <a:custGeom>
            <a:avLst/>
            <a:gdLst>
              <a:gd name="connsiteX0" fmla="*/ 190500 w 1428751"/>
              <a:gd name="connsiteY0" fmla="*/ 0 h 1193800"/>
              <a:gd name="connsiteX1" fmla="*/ 1238251 w 1428751"/>
              <a:gd name="connsiteY1" fmla="*/ 0 h 1193800"/>
              <a:gd name="connsiteX2" fmla="*/ 1428751 w 1428751"/>
              <a:gd name="connsiteY2" fmla="*/ 381000 h 1193800"/>
              <a:gd name="connsiteX3" fmla="*/ 1238251 w 1428751"/>
              <a:gd name="connsiteY3" fmla="*/ 762000 h 1193800"/>
              <a:gd name="connsiteX4" fmla="*/ 1241278 w 1428751"/>
              <a:gd name="connsiteY4" fmla="*/ 892501 h 1193800"/>
              <a:gd name="connsiteX5" fmla="*/ 1240062 w 1428751"/>
              <a:gd name="connsiteY5" fmla="*/ 1026482 h 1193800"/>
              <a:gd name="connsiteX6" fmla="*/ 1225465 w 1428751"/>
              <a:gd name="connsiteY6" fmla="*/ 1068681 h 1193800"/>
              <a:gd name="connsiteX7" fmla="*/ 1146397 w 1428751"/>
              <a:gd name="connsiteY7" fmla="*/ 1126704 h 1193800"/>
              <a:gd name="connsiteX8" fmla="*/ 988261 w 1428751"/>
              <a:gd name="connsiteY8" fmla="*/ 1091890 h 1193800"/>
              <a:gd name="connsiteX9" fmla="*/ 959067 w 1428751"/>
              <a:gd name="connsiteY9" fmla="*/ 1020152 h 1193800"/>
              <a:gd name="connsiteX10" fmla="*/ 1005291 w 1428751"/>
              <a:gd name="connsiteY10" fmla="*/ 946305 h 1193800"/>
              <a:gd name="connsiteX11" fmla="*/ 854454 w 1428751"/>
              <a:gd name="connsiteY11" fmla="*/ 867182 h 1193800"/>
              <a:gd name="connsiteX12" fmla="*/ 635498 w 1428751"/>
              <a:gd name="connsiteY12" fmla="*/ 875622 h 1193800"/>
              <a:gd name="connsiteX13" fmla="*/ 519937 w 1428751"/>
              <a:gd name="connsiteY13" fmla="*/ 932590 h 1193800"/>
              <a:gd name="connsiteX14" fmla="*/ 505340 w 1428751"/>
              <a:gd name="connsiteY14" fmla="*/ 1029647 h 1193800"/>
              <a:gd name="connsiteX15" fmla="*/ 595356 w 1428751"/>
              <a:gd name="connsiteY15" fmla="*/ 1097165 h 1193800"/>
              <a:gd name="connsiteX16" fmla="*/ 592923 w 1428751"/>
              <a:gd name="connsiteY16" fmla="*/ 1180507 h 1193800"/>
              <a:gd name="connsiteX17" fmla="*/ 337473 w 1428751"/>
              <a:gd name="connsiteY17" fmla="*/ 1188947 h 1193800"/>
              <a:gd name="connsiteX18" fmla="*/ 225562 w 1428751"/>
              <a:gd name="connsiteY18" fmla="*/ 1133034 h 1193800"/>
              <a:gd name="connsiteX19" fmla="*/ 190286 w 1428751"/>
              <a:gd name="connsiteY19" fmla="*/ 1079230 h 1193800"/>
              <a:gd name="connsiteX20" fmla="*/ 190286 w 1428751"/>
              <a:gd name="connsiteY20" fmla="*/ 1024372 h 1193800"/>
              <a:gd name="connsiteX21" fmla="*/ 190286 w 1428751"/>
              <a:gd name="connsiteY21" fmla="*/ 864017 h 1193800"/>
              <a:gd name="connsiteX22" fmla="*/ 190286 w 1428751"/>
              <a:gd name="connsiteY22" fmla="*/ 762000 h 1193800"/>
              <a:gd name="connsiteX23" fmla="*/ 190500 w 1428751"/>
              <a:gd name="connsiteY23" fmla="*/ 762000 h 1193800"/>
              <a:gd name="connsiteX24" fmla="*/ 0 w 1428751"/>
              <a:gd name="connsiteY24" fmla="*/ 381000 h 1193800"/>
              <a:gd name="connsiteX25" fmla="*/ 190500 w 1428751"/>
              <a:gd name="connsiteY25" fmla="*/ 0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28751" h="1193800">
                <a:moveTo>
                  <a:pt x="190500" y="0"/>
                </a:moveTo>
                <a:lnTo>
                  <a:pt x="1238251" y="0"/>
                </a:lnTo>
                <a:lnTo>
                  <a:pt x="1428751" y="381000"/>
                </a:lnTo>
                <a:lnTo>
                  <a:pt x="1238251" y="762000"/>
                </a:lnTo>
                <a:lnTo>
                  <a:pt x="1241278" y="892501"/>
                </a:lnTo>
                <a:cubicBezTo>
                  <a:pt x="1241075" y="951228"/>
                  <a:pt x="1242697" y="997119"/>
                  <a:pt x="1240062" y="1026482"/>
                </a:cubicBezTo>
                <a:cubicBezTo>
                  <a:pt x="1237426" y="1055845"/>
                  <a:pt x="1241075" y="1051977"/>
                  <a:pt x="1225465" y="1068681"/>
                </a:cubicBezTo>
                <a:cubicBezTo>
                  <a:pt x="1209854" y="1085384"/>
                  <a:pt x="1185930" y="1122835"/>
                  <a:pt x="1146397" y="1126704"/>
                </a:cubicBezTo>
                <a:cubicBezTo>
                  <a:pt x="1106863" y="1130572"/>
                  <a:pt x="1019483" y="1109648"/>
                  <a:pt x="988261" y="1091890"/>
                </a:cubicBezTo>
                <a:cubicBezTo>
                  <a:pt x="957040" y="1074131"/>
                  <a:pt x="956229" y="1044416"/>
                  <a:pt x="959067" y="1020152"/>
                </a:cubicBezTo>
                <a:cubicBezTo>
                  <a:pt x="961905" y="995888"/>
                  <a:pt x="1022727" y="971799"/>
                  <a:pt x="1005291" y="946305"/>
                </a:cubicBezTo>
                <a:cubicBezTo>
                  <a:pt x="987856" y="920810"/>
                  <a:pt x="916087" y="878962"/>
                  <a:pt x="854454" y="867182"/>
                </a:cubicBezTo>
                <a:cubicBezTo>
                  <a:pt x="792822" y="855402"/>
                  <a:pt x="691251" y="864721"/>
                  <a:pt x="635498" y="875622"/>
                </a:cubicBezTo>
                <a:cubicBezTo>
                  <a:pt x="579745" y="886523"/>
                  <a:pt x="541630" y="906919"/>
                  <a:pt x="519937" y="932590"/>
                </a:cubicBezTo>
                <a:cubicBezTo>
                  <a:pt x="498244" y="958261"/>
                  <a:pt x="492770" y="1002218"/>
                  <a:pt x="505340" y="1029647"/>
                </a:cubicBezTo>
                <a:cubicBezTo>
                  <a:pt x="517910" y="1057076"/>
                  <a:pt x="580758" y="1072021"/>
                  <a:pt x="595356" y="1097165"/>
                </a:cubicBezTo>
                <a:cubicBezTo>
                  <a:pt x="609953" y="1122308"/>
                  <a:pt x="635903" y="1165210"/>
                  <a:pt x="592923" y="1180507"/>
                </a:cubicBezTo>
                <a:cubicBezTo>
                  <a:pt x="549942" y="1195804"/>
                  <a:pt x="398700" y="1196859"/>
                  <a:pt x="337473" y="1188947"/>
                </a:cubicBezTo>
                <a:cubicBezTo>
                  <a:pt x="276246" y="1181034"/>
                  <a:pt x="250093" y="1151319"/>
                  <a:pt x="225562" y="1133034"/>
                </a:cubicBezTo>
                <a:cubicBezTo>
                  <a:pt x="201031" y="1114748"/>
                  <a:pt x="196165" y="1097340"/>
                  <a:pt x="190286" y="1079230"/>
                </a:cubicBezTo>
                <a:lnTo>
                  <a:pt x="190286" y="1024372"/>
                </a:lnTo>
                <a:lnTo>
                  <a:pt x="190286" y="864017"/>
                </a:lnTo>
                <a:lnTo>
                  <a:pt x="190286" y="762000"/>
                </a:lnTo>
                <a:lnTo>
                  <a:pt x="190500" y="762000"/>
                </a:lnTo>
                <a:lnTo>
                  <a:pt x="0" y="381000"/>
                </a:lnTo>
                <a:lnTo>
                  <a:pt x="190500" y="0"/>
                </a:lnTo>
                <a:close/>
              </a:path>
            </a:pathLst>
          </a:custGeom>
          <a:gradFill>
            <a:gsLst>
              <a:gs pos="0">
                <a:srgbClr val="00CC00"/>
              </a:gs>
              <a:gs pos="100000">
                <a:srgbClr val="97FF9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2489779" y="4020944"/>
            <a:ext cx="1100752" cy="4332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marL="342900" indent="-342900" eaLnBrk="0" hangingPunct="0">
              <a:lnSpc>
                <a:spcPct val="93000"/>
              </a:lnSpc>
              <a:spcBef>
                <a:spcPct val="50000"/>
              </a:spcBef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Service</a:t>
            </a:r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2378308" y="3026916"/>
            <a:ext cx="1323697" cy="4332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marL="342900" indent="-342900" eaLnBrk="0" hangingPunct="0">
              <a:lnSpc>
                <a:spcPct val="93000"/>
              </a:lnSpc>
              <a:spcBef>
                <a:spcPct val="50000"/>
              </a:spcBef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Interface</a:t>
            </a:r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2648767" y="5076893"/>
            <a:ext cx="782779" cy="4332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marL="342900" indent="-342900" algn="ctr" eaLnBrk="0" hangingPunct="0">
              <a:lnSpc>
                <a:spcPct val="93000"/>
              </a:lnSpc>
              <a:spcBef>
                <a:spcPct val="50000"/>
              </a:spcBef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Data</a:t>
            </a: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2220956" y="1849756"/>
            <a:ext cx="1638398" cy="4332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marL="342900" indent="-342900" eaLnBrk="0" hangingPunct="0">
              <a:lnSpc>
                <a:spcPct val="93000"/>
              </a:lnSpc>
              <a:spcBef>
                <a:spcPct val="50000"/>
              </a:spcBef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Application</a:t>
            </a:r>
          </a:p>
        </p:txBody>
      </p:sp>
      <p:sp>
        <p:nvSpPr>
          <p:cNvPr id="27" name="Oval 13"/>
          <p:cNvSpPr/>
          <p:nvPr/>
        </p:nvSpPr>
        <p:spPr>
          <a:xfrm>
            <a:off x="4755161" y="1011891"/>
            <a:ext cx="1976708" cy="1231262"/>
          </a:xfrm>
          <a:custGeom>
            <a:avLst/>
            <a:gdLst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09724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9340 w 3886200"/>
              <a:gd name="connsiteY5" fmla="*/ 3104556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9340 w 3886200"/>
              <a:gd name="connsiteY4" fmla="*/ 3104556 h 3592832"/>
              <a:gd name="connsiteX5" fmla="*/ 3276431 w 3886200"/>
              <a:gd name="connsiteY5" fmla="*/ 3216275 h 3592832"/>
              <a:gd name="connsiteX6" fmla="*/ 3070056 w 3886200"/>
              <a:gd name="connsiteY6" fmla="*/ 3390900 h 3592832"/>
              <a:gd name="connsiteX7" fmla="*/ 2657306 w 3886200"/>
              <a:gd name="connsiteY7" fmla="*/ 3286125 h 3592832"/>
              <a:gd name="connsiteX8" fmla="*/ 2581106 w 3886200"/>
              <a:gd name="connsiteY8" fmla="*/ 3070225 h 3592832"/>
              <a:gd name="connsiteX9" fmla="*/ 2701756 w 3886200"/>
              <a:gd name="connsiteY9" fmla="*/ 2847975 h 3592832"/>
              <a:gd name="connsiteX10" fmla="*/ 2308056 w 3886200"/>
              <a:gd name="connsiteY10" fmla="*/ 2609850 h 3592832"/>
              <a:gd name="connsiteX11" fmla="*/ 1736556 w 3886200"/>
              <a:gd name="connsiteY11" fmla="*/ 2635250 h 3592832"/>
              <a:gd name="connsiteX12" fmla="*/ 1434931 w 3886200"/>
              <a:gd name="connsiteY12" fmla="*/ 2806700 h 3592832"/>
              <a:gd name="connsiteX13" fmla="*/ 1396831 w 3886200"/>
              <a:gd name="connsiteY13" fmla="*/ 3098800 h 3592832"/>
              <a:gd name="connsiteX14" fmla="*/ 1631781 w 3886200"/>
              <a:gd name="connsiteY14" fmla="*/ 3302000 h 3592832"/>
              <a:gd name="connsiteX15" fmla="*/ 1625431 w 3886200"/>
              <a:gd name="connsiteY15" fmla="*/ 3552825 h 3592832"/>
              <a:gd name="connsiteX16" fmla="*/ 958681 w 3886200"/>
              <a:gd name="connsiteY16" fmla="*/ 3578225 h 3592832"/>
              <a:gd name="connsiteX17" fmla="*/ 666581 w 3886200"/>
              <a:gd name="connsiteY17" fmla="*/ 3409950 h 3592832"/>
              <a:gd name="connsiteX18" fmla="*/ 574506 w 3886200"/>
              <a:gd name="connsiteY18" fmla="*/ 3248025 h 3592832"/>
              <a:gd name="connsiteX19" fmla="*/ 574506 w 3886200"/>
              <a:gd name="connsiteY19" fmla="*/ 3082925 h 3592832"/>
              <a:gd name="connsiteX20" fmla="*/ 574506 w 3886200"/>
              <a:gd name="connsiteY20" fmla="*/ 2600325 h 3592832"/>
              <a:gd name="connsiteX21" fmla="*/ 574506 w 3886200"/>
              <a:gd name="connsiteY21" fmla="*/ 2032000 h 3592832"/>
              <a:gd name="connsiteX22" fmla="*/ 597557 w 3886200"/>
              <a:gd name="connsiteY22" fmla="*/ 2031973 h 3592832"/>
              <a:gd name="connsiteX23" fmla="*/ 0 w 3886200"/>
              <a:gd name="connsiteY23" fmla="*/ 1181100 h 3592832"/>
              <a:gd name="connsiteX24" fmla="*/ 1943100 w 3886200"/>
              <a:gd name="connsiteY24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9340 w 3886200"/>
              <a:gd name="connsiteY4" fmla="*/ 3104556 h 3592832"/>
              <a:gd name="connsiteX5" fmla="*/ 3276431 w 3886200"/>
              <a:gd name="connsiteY5" fmla="*/ 3216275 h 3592832"/>
              <a:gd name="connsiteX6" fmla="*/ 3070056 w 3886200"/>
              <a:gd name="connsiteY6" fmla="*/ 3390900 h 3592832"/>
              <a:gd name="connsiteX7" fmla="*/ 2657306 w 3886200"/>
              <a:gd name="connsiteY7" fmla="*/ 3286125 h 3592832"/>
              <a:gd name="connsiteX8" fmla="*/ 2581106 w 3886200"/>
              <a:gd name="connsiteY8" fmla="*/ 3070225 h 3592832"/>
              <a:gd name="connsiteX9" fmla="*/ 2701756 w 3886200"/>
              <a:gd name="connsiteY9" fmla="*/ 2847975 h 3592832"/>
              <a:gd name="connsiteX10" fmla="*/ 2308056 w 3886200"/>
              <a:gd name="connsiteY10" fmla="*/ 2609850 h 3592832"/>
              <a:gd name="connsiteX11" fmla="*/ 1736556 w 3886200"/>
              <a:gd name="connsiteY11" fmla="*/ 2635250 h 3592832"/>
              <a:gd name="connsiteX12" fmla="*/ 1434931 w 3886200"/>
              <a:gd name="connsiteY12" fmla="*/ 2806700 h 3592832"/>
              <a:gd name="connsiteX13" fmla="*/ 1396831 w 3886200"/>
              <a:gd name="connsiteY13" fmla="*/ 3098800 h 3592832"/>
              <a:gd name="connsiteX14" fmla="*/ 1631781 w 3886200"/>
              <a:gd name="connsiteY14" fmla="*/ 3302000 h 3592832"/>
              <a:gd name="connsiteX15" fmla="*/ 1625431 w 3886200"/>
              <a:gd name="connsiteY15" fmla="*/ 3552825 h 3592832"/>
              <a:gd name="connsiteX16" fmla="*/ 958681 w 3886200"/>
              <a:gd name="connsiteY16" fmla="*/ 3578225 h 3592832"/>
              <a:gd name="connsiteX17" fmla="*/ 666581 w 3886200"/>
              <a:gd name="connsiteY17" fmla="*/ 3409950 h 3592832"/>
              <a:gd name="connsiteX18" fmla="*/ 574506 w 3886200"/>
              <a:gd name="connsiteY18" fmla="*/ 3248025 h 3592832"/>
              <a:gd name="connsiteX19" fmla="*/ 574506 w 3886200"/>
              <a:gd name="connsiteY19" fmla="*/ 3082925 h 3592832"/>
              <a:gd name="connsiteX20" fmla="*/ 574506 w 3886200"/>
              <a:gd name="connsiteY20" fmla="*/ 2600325 h 3592832"/>
              <a:gd name="connsiteX21" fmla="*/ 574506 w 3886200"/>
              <a:gd name="connsiteY21" fmla="*/ 2032000 h 3592832"/>
              <a:gd name="connsiteX22" fmla="*/ 597557 w 3886200"/>
              <a:gd name="connsiteY22" fmla="*/ 2031973 h 3592832"/>
              <a:gd name="connsiteX23" fmla="*/ 0 w 3886200"/>
              <a:gd name="connsiteY23" fmla="*/ 1181100 h 3592832"/>
              <a:gd name="connsiteX24" fmla="*/ 1943100 w 3886200"/>
              <a:gd name="connsiteY24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9340 w 3886200"/>
              <a:gd name="connsiteY4" fmla="*/ 3104556 h 3592832"/>
              <a:gd name="connsiteX5" fmla="*/ 3276431 w 3886200"/>
              <a:gd name="connsiteY5" fmla="*/ 3216275 h 3592832"/>
              <a:gd name="connsiteX6" fmla="*/ 3070056 w 3886200"/>
              <a:gd name="connsiteY6" fmla="*/ 3390900 h 3592832"/>
              <a:gd name="connsiteX7" fmla="*/ 2657306 w 3886200"/>
              <a:gd name="connsiteY7" fmla="*/ 3286125 h 3592832"/>
              <a:gd name="connsiteX8" fmla="*/ 2581106 w 3886200"/>
              <a:gd name="connsiteY8" fmla="*/ 3070225 h 3592832"/>
              <a:gd name="connsiteX9" fmla="*/ 2701756 w 3886200"/>
              <a:gd name="connsiteY9" fmla="*/ 2847975 h 3592832"/>
              <a:gd name="connsiteX10" fmla="*/ 2308056 w 3886200"/>
              <a:gd name="connsiteY10" fmla="*/ 2609850 h 3592832"/>
              <a:gd name="connsiteX11" fmla="*/ 1736556 w 3886200"/>
              <a:gd name="connsiteY11" fmla="*/ 2635250 h 3592832"/>
              <a:gd name="connsiteX12" fmla="*/ 1434931 w 3886200"/>
              <a:gd name="connsiteY12" fmla="*/ 2806700 h 3592832"/>
              <a:gd name="connsiteX13" fmla="*/ 1396831 w 3886200"/>
              <a:gd name="connsiteY13" fmla="*/ 3098800 h 3592832"/>
              <a:gd name="connsiteX14" fmla="*/ 1631781 w 3886200"/>
              <a:gd name="connsiteY14" fmla="*/ 3302000 h 3592832"/>
              <a:gd name="connsiteX15" fmla="*/ 1625431 w 3886200"/>
              <a:gd name="connsiteY15" fmla="*/ 3552825 h 3592832"/>
              <a:gd name="connsiteX16" fmla="*/ 958681 w 3886200"/>
              <a:gd name="connsiteY16" fmla="*/ 3578225 h 3592832"/>
              <a:gd name="connsiteX17" fmla="*/ 666581 w 3886200"/>
              <a:gd name="connsiteY17" fmla="*/ 3409950 h 3592832"/>
              <a:gd name="connsiteX18" fmla="*/ 574506 w 3886200"/>
              <a:gd name="connsiteY18" fmla="*/ 3248025 h 3592832"/>
              <a:gd name="connsiteX19" fmla="*/ 574506 w 3886200"/>
              <a:gd name="connsiteY19" fmla="*/ 3082925 h 3592832"/>
              <a:gd name="connsiteX20" fmla="*/ 574506 w 3886200"/>
              <a:gd name="connsiteY20" fmla="*/ 2600325 h 3592832"/>
              <a:gd name="connsiteX21" fmla="*/ 574506 w 3886200"/>
              <a:gd name="connsiteY21" fmla="*/ 2032000 h 3592832"/>
              <a:gd name="connsiteX22" fmla="*/ 597557 w 3886200"/>
              <a:gd name="connsiteY22" fmla="*/ 2031973 h 3592832"/>
              <a:gd name="connsiteX23" fmla="*/ 0 w 3886200"/>
              <a:gd name="connsiteY23" fmla="*/ 1181100 h 3592832"/>
              <a:gd name="connsiteX24" fmla="*/ 1943100 w 3886200"/>
              <a:gd name="connsiteY24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9340 w 3886200"/>
              <a:gd name="connsiteY4" fmla="*/ 3104556 h 3592832"/>
              <a:gd name="connsiteX5" fmla="*/ 3276431 w 3886200"/>
              <a:gd name="connsiteY5" fmla="*/ 3216275 h 3592832"/>
              <a:gd name="connsiteX6" fmla="*/ 3070056 w 3886200"/>
              <a:gd name="connsiteY6" fmla="*/ 3390900 h 3592832"/>
              <a:gd name="connsiteX7" fmla="*/ 2657306 w 3886200"/>
              <a:gd name="connsiteY7" fmla="*/ 3286125 h 3592832"/>
              <a:gd name="connsiteX8" fmla="*/ 2581106 w 3886200"/>
              <a:gd name="connsiteY8" fmla="*/ 3070225 h 3592832"/>
              <a:gd name="connsiteX9" fmla="*/ 2701756 w 3886200"/>
              <a:gd name="connsiteY9" fmla="*/ 2847975 h 3592832"/>
              <a:gd name="connsiteX10" fmla="*/ 2308056 w 3886200"/>
              <a:gd name="connsiteY10" fmla="*/ 2609850 h 3592832"/>
              <a:gd name="connsiteX11" fmla="*/ 1736556 w 3886200"/>
              <a:gd name="connsiteY11" fmla="*/ 2635250 h 3592832"/>
              <a:gd name="connsiteX12" fmla="*/ 1434931 w 3886200"/>
              <a:gd name="connsiteY12" fmla="*/ 2806700 h 3592832"/>
              <a:gd name="connsiteX13" fmla="*/ 1396831 w 3886200"/>
              <a:gd name="connsiteY13" fmla="*/ 3098800 h 3592832"/>
              <a:gd name="connsiteX14" fmla="*/ 1631781 w 3886200"/>
              <a:gd name="connsiteY14" fmla="*/ 3302000 h 3592832"/>
              <a:gd name="connsiteX15" fmla="*/ 1625431 w 3886200"/>
              <a:gd name="connsiteY15" fmla="*/ 3552825 h 3592832"/>
              <a:gd name="connsiteX16" fmla="*/ 958681 w 3886200"/>
              <a:gd name="connsiteY16" fmla="*/ 3578225 h 3592832"/>
              <a:gd name="connsiteX17" fmla="*/ 666581 w 3886200"/>
              <a:gd name="connsiteY17" fmla="*/ 3409950 h 3592832"/>
              <a:gd name="connsiteX18" fmla="*/ 574506 w 3886200"/>
              <a:gd name="connsiteY18" fmla="*/ 3248025 h 3592832"/>
              <a:gd name="connsiteX19" fmla="*/ 574506 w 3886200"/>
              <a:gd name="connsiteY19" fmla="*/ 3082925 h 3592832"/>
              <a:gd name="connsiteX20" fmla="*/ 574506 w 3886200"/>
              <a:gd name="connsiteY20" fmla="*/ 2600325 h 3592832"/>
              <a:gd name="connsiteX21" fmla="*/ 574506 w 3886200"/>
              <a:gd name="connsiteY21" fmla="*/ 2032000 h 3592832"/>
              <a:gd name="connsiteX22" fmla="*/ 597557 w 3886200"/>
              <a:gd name="connsiteY22" fmla="*/ 2031973 h 3592832"/>
              <a:gd name="connsiteX23" fmla="*/ 0 w 3886200"/>
              <a:gd name="connsiteY23" fmla="*/ 1181100 h 3592832"/>
              <a:gd name="connsiteX24" fmla="*/ 1943100 w 3886200"/>
              <a:gd name="connsiteY24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9340 w 3886200"/>
              <a:gd name="connsiteY4" fmla="*/ 3104556 h 3592832"/>
              <a:gd name="connsiteX5" fmla="*/ 3276431 w 3886200"/>
              <a:gd name="connsiteY5" fmla="*/ 3216275 h 3592832"/>
              <a:gd name="connsiteX6" fmla="*/ 3070056 w 3886200"/>
              <a:gd name="connsiteY6" fmla="*/ 3390900 h 3592832"/>
              <a:gd name="connsiteX7" fmla="*/ 2657306 w 3886200"/>
              <a:gd name="connsiteY7" fmla="*/ 3286125 h 3592832"/>
              <a:gd name="connsiteX8" fmla="*/ 2581106 w 3886200"/>
              <a:gd name="connsiteY8" fmla="*/ 3070225 h 3592832"/>
              <a:gd name="connsiteX9" fmla="*/ 2701756 w 3886200"/>
              <a:gd name="connsiteY9" fmla="*/ 2847975 h 3592832"/>
              <a:gd name="connsiteX10" fmla="*/ 2308056 w 3886200"/>
              <a:gd name="connsiteY10" fmla="*/ 2609850 h 3592832"/>
              <a:gd name="connsiteX11" fmla="*/ 1736556 w 3886200"/>
              <a:gd name="connsiteY11" fmla="*/ 2635250 h 3592832"/>
              <a:gd name="connsiteX12" fmla="*/ 1434931 w 3886200"/>
              <a:gd name="connsiteY12" fmla="*/ 2806700 h 3592832"/>
              <a:gd name="connsiteX13" fmla="*/ 1396831 w 3886200"/>
              <a:gd name="connsiteY13" fmla="*/ 3098800 h 3592832"/>
              <a:gd name="connsiteX14" fmla="*/ 1631781 w 3886200"/>
              <a:gd name="connsiteY14" fmla="*/ 3302000 h 3592832"/>
              <a:gd name="connsiteX15" fmla="*/ 1625431 w 3886200"/>
              <a:gd name="connsiteY15" fmla="*/ 3552825 h 3592832"/>
              <a:gd name="connsiteX16" fmla="*/ 958681 w 3886200"/>
              <a:gd name="connsiteY16" fmla="*/ 3578225 h 3592832"/>
              <a:gd name="connsiteX17" fmla="*/ 666581 w 3886200"/>
              <a:gd name="connsiteY17" fmla="*/ 3409950 h 3592832"/>
              <a:gd name="connsiteX18" fmla="*/ 574506 w 3886200"/>
              <a:gd name="connsiteY18" fmla="*/ 3248025 h 3592832"/>
              <a:gd name="connsiteX19" fmla="*/ 574506 w 3886200"/>
              <a:gd name="connsiteY19" fmla="*/ 3082925 h 3592832"/>
              <a:gd name="connsiteX20" fmla="*/ 574506 w 3886200"/>
              <a:gd name="connsiteY20" fmla="*/ 2600325 h 3592832"/>
              <a:gd name="connsiteX21" fmla="*/ 574506 w 3886200"/>
              <a:gd name="connsiteY21" fmla="*/ 2032000 h 3592832"/>
              <a:gd name="connsiteX22" fmla="*/ 597557 w 3886200"/>
              <a:gd name="connsiteY22" fmla="*/ 2031973 h 3592832"/>
              <a:gd name="connsiteX23" fmla="*/ 0 w 3886200"/>
              <a:gd name="connsiteY23" fmla="*/ 1181100 h 3592832"/>
              <a:gd name="connsiteX24" fmla="*/ 1943100 w 3886200"/>
              <a:gd name="connsiteY24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9340 w 3886200"/>
              <a:gd name="connsiteY4" fmla="*/ 3104556 h 3592832"/>
              <a:gd name="connsiteX5" fmla="*/ 3276431 w 3886200"/>
              <a:gd name="connsiteY5" fmla="*/ 3216275 h 3592832"/>
              <a:gd name="connsiteX6" fmla="*/ 3070056 w 3886200"/>
              <a:gd name="connsiteY6" fmla="*/ 3390900 h 3592832"/>
              <a:gd name="connsiteX7" fmla="*/ 2657306 w 3886200"/>
              <a:gd name="connsiteY7" fmla="*/ 3286125 h 3592832"/>
              <a:gd name="connsiteX8" fmla="*/ 2581106 w 3886200"/>
              <a:gd name="connsiteY8" fmla="*/ 3070225 h 3592832"/>
              <a:gd name="connsiteX9" fmla="*/ 2701756 w 3886200"/>
              <a:gd name="connsiteY9" fmla="*/ 2847975 h 3592832"/>
              <a:gd name="connsiteX10" fmla="*/ 2308056 w 3886200"/>
              <a:gd name="connsiteY10" fmla="*/ 2609850 h 3592832"/>
              <a:gd name="connsiteX11" fmla="*/ 1736556 w 3886200"/>
              <a:gd name="connsiteY11" fmla="*/ 2635250 h 3592832"/>
              <a:gd name="connsiteX12" fmla="*/ 1434931 w 3886200"/>
              <a:gd name="connsiteY12" fmla="*/ 2806700 h 3592832"/>
              <a:gd name="connsiteX13" fmla="*/ 1396831 w 3886200"/>
              <a:gd name="connsiteY13" fmla="*/ 3098800 h 3592832"/>
              <a:gd name="connsiteX14" fmla="*/ 1631781 w 3886200"/>
              <a:gd name="connsiteY14" fmla="*/ 3302000 h 3592832"/>
              <a:gd name="connsiteX15" fmla="*/ 1625431 w 3886200"/>
              <a:gd name="connsiteY15" fmla="*/ 3552825 h 3592832"/>
              <a:gd name="connsiteX16" fmla="*/ 958681 w 3886200"/>
              <a:gd name="connsiteY16" fmla="*/ 3578225 h 3592832"/>
              <a:gd name="connsiteX17" fmla="*/ 666581 w 3886200"/>
              <a:gd name="connsiteY17" fmla="*/ 3409950 h 3592832"/>
              <a:gd name="connsiteX18" fmla="*/ 574506 w 3886200"/>
              <a:gd name="connsiteY18" fmla="*/ 3248025 h 3592832"/>
              <a:gd name="connsiteX19" fmla="*/ 574506 w 3886200"/>
              <a:gd name="connsiteY19" fmla="*/ 3082925 h 3592832"/>
              <a:gd name="connsiteX20" fmla="*/ 574506 w 3886200"/>
              <a:gd name="connsiteY20" fmla="*/ 2600325 h 3592832"/>
              <a:gd name="connsiteX21" fmla="*/ 574506 w 3886200"/>
              <a:gd name="connsiteY21" fmla="*/ 2032000 h 3592832"/>
              <a:gd name="connsiteX22" fmla="*/ 597557 w 3886200"/>
              <a:gd name="connsiteY22" fmla="*/ 2031973 h 3592832"/>
              <a:gd name="connsiteX23" fmla="*/ 0 w 3886200"/>
              <a:gd name="connsiteY23" fmla="*/ 1181100 h 3592832"/>
              <a:gd name="connsiteX24" fmla="*/ 1943100 w 3886200"/>
              <a:gd name="connsiteY24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9340 w 3886200"/>
              <a:gd name="connsiteY4" fmla="*/ 3100734 h 3592832"/>
              <a:gd name="connsiteX5" fmla="*/ 3276431 w 3886200"/>
              <a:gd name="connsiteY5" fmla="*/ 3216275 h 3592832"/>
              <a:gd name="connsiteX6" fmla="*/ 3070056 w 3886200"/>
              <a:gd name="connsiteY6" fmla="*/ 3390900 h 3592832"/>
              <a:gd name="connsiteX7" fmla="*/ 2657306 w 3886200"/>
              <a:gd name="connsiteY7" fmla="*/ 3286125 h 3592832"/>
              <a:gd name="connsiteX8" fmla="*/ 2581106 w 3886200"/>
              <a:gd name="connsiteY8" fmla="*/ 3070225 h 3592832"/>
              <a:gd name="connsiteX9" fmla="*/ 2701756 w 3886200"/>
              <a:gd name="connsiteY9" fmla="*/ 2847975 h 3592832"/>
              <a:gd name="connsiteX10" fmla="*/ 2308056 w 3886200"/>
              <a:gd name="connsiteY10" fmla="*/ 2609850 h 3592832"/>
              <a:gd name="connsiteX11" fmla="*/ 1736556 w 3886200"/>
              <a:gd name="connsiteY11" fmla="*/ 2635250 h 3592832"/>
              <a:gd name="connsiteX12" fmla="*/ 1434931 w 3886200"/>
              <a:gd name="connsiteY12" fmla="*/ 2806700 h 3592832"/>
              <a:gd name="connsiteX13" fmla="*/ 1396831 w 3886200"/>
              <a:gd name="connsiteY13" fmla="*/ 3098800 h 3592832"/>
              <a:gd name="connsiteX14" fmla="*/ 1631781 w 3886200"/>
              <a:gd name="connsiteY14" fmla="*/ 3302000 h 3592832"/>
              <a:gd name="connsiteX15" fmla="*/ 1625431 w 3886200"/>
              <a:gd name="connsiteY15" fmla="*/ 3552825 h 3592832"/>
              <a:gd name="connsiteX16" fmla="*/ 958681 w 3886200"/>
              <a:gd name="connsiteY16" fmla="*/ 3578225 h 3592832"/>
              <a:gd name="connsiteX17" fmla="*/ 666581 w 3886200"/>
              <a:gd name="connsiteY17" fmla="*/ 3409950 h 3592832"/>
              <a:gd name="connsiteX18" fmla="*/ 574506 w 3886200"/>
              <a:gd name="connsiteY18" fmla="*/ 3248025 h 3592832"/>
              <a:gd name="connsiteX19" fmla="*/ 574506 w 3886200"/>
              <a:gd name="connsiteY19" fmla="*/ 3082925 h 3592832"/>
              <a:gd name="connsiteX20" fmla="*/ 574506 w 3886200"/>
              <a:gd name="connsiteY20" fmla="*/ 2600325 h 3592832"/>
              <a:gd name="connsiteX21" fmla="*/ 574506 w 3886200"/>
              <a:gd name="connsiteY21" fmla="*/ 2032000 h 3592832"/>
              <a:gd name="connsiteX22" fmla="*/ 597557 w 3886200"/>
              <a:gd name="connsiteY22" fmla="*/ 2031973 h 3592832"/>
              <a:gd name="connsiteX23" fmla="*/ 0 w 3886200"/>
              <a:gd name="connsiteY23" fmla="*/ 1181100 h 3592832"/>
              <a:gd name="connsiteX24" fmla="*/ 1943100 w 3886200"/>
              <a:gd name="connsiteY24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9340 w 3886200"/>
              <a:gd name="connsiteY4" fmla="*/ 3100734 h 3592832"/>
              <a:gd name="connsiteX5" fmla="*/ 3276431 w 3886200"/>
              <a:gd name="connsiteY5" fmla="*/ 3216275 h 3592832"/>
              <a:gd name="connsiteX6" fmla="*/ 3070056 w 3886200"/>
              <a:gd name="connsiteY6" fmla="*/ 3390900 h 3592832"/>
              <a:gd name="connsiteX7" fmla="*/ 2657306 w 3886200"/>
              <a:gd name="connsiteY7" fmla="*/ 3286125 h 3592832"/>
              <a:gd name="connsiteX8" fmla="*/ 2581106 w 3886200"/>
              <a:gd name="connsiteY8" fmla="*/ 3070225 h 3592832"/>
              <a:gd name="connsiteX9" fmla="*/ 2701756 w 3886200"/>
              <a:gd name="connsiteY9" fmla="*/ 2847975 h 3592832"/>
              <a:gd name="connsiteX10" fmla="*/ 2308056 w 3886200"/>
              <a:gd name="connsiteY10" fmla="*/ 2609850 h 3592832"/>
              <a:gd name="connsiteX11" fmla="*/ 1736556 w 3886200"/>
              <a:gd name="connsiteY11" fmla="*/ 2635250 h 3592832"/>
              <a:gd name="connsiteX12" fmla="*/ 1434931 w 3886200"/>
              <a:gd name="connsiteY12" fmla="*/ 2806700 h 3592832"/>
              <a:gd name="connsiteX13" fmla="*/ 1396831 w 3886200"/>
              <a:gd name="connsiteY13" fmla="*/ 3098800 h 3592832"/>
              <a:gd name="connsiteX14" fmla="*/ 1631781 w 3886200"/>
              <a:gd name="connsiteY14" fmla="*/ 3302000 h 3592832"/>
              <a:gd name="connsiteX15" fmla="*/ 1625431 w 3886200"/>
              <a:gd name="connsiteY15" fmla="*/ 3552825 h 3592832"/>
              <a:gd name="connsiteX16" fmla="*/ 958681 w 3886200"/>
              <a:gd name="connsiteY16" fmla="*/ 3578225 h 3592832"/>
              <a:gd name="connsiteX17" fmla="*/ 666581 w 3886200"/>
              <a:gd name="connsiteY17" fmla="*/ 3409950 h 3592832"/>
              <a:gd name="connsiteX18" fmla="*/ 574506 w 3886200"/>
              <a:gd name="connsiteY18" fmla="*/ 3248025 h 3592832"/>
              <a:gd name="connsiteX19" fmla="*/ 574506 w 3886200"/>
              <a:gd name="connsiteY19" fmla="*/ 3082925 h 3592832"/>
              <a:gd name="connsiteX20" fmla="*/ 574506 w 3886200"/>
              <a:gd name="connsiteY20" fmla="*/ 2600325 h 3592832"/>
              <a:gd name="connsiteX21" fmla="*/ 574506 w 3886200"/>
              <a:gd name="connsiteY21" fmla="*/ 2032000 h 3592832"/>
              <a:gd name="connsiteX22" fmla="*/ 597557 w 3886200"/>
              <a:gd name="connsiteY22" fmla="*/ 2031973 h 3592832"/>
              <a:gd name="connsiteX23" fmla="*/ 0 w 3886200"/>
              <a:gd name="connsiteY23" fmla="*/ 1181100 h 3592832"/>
              <a:gd name="connsiteX24" fmla="*/ 1943100 w 3886200"/>
              <a:gd name="connsiteY24" fmla="*/ 0 h 3592832"/>
              <a:gd name="connsiteX0" fmla="*/ 1943100 w 3976021"/>
              <a:gd name="connsiteY0" fmla="*/ 0 h 3592832"/>
              <a:gd name="connsiteX1" fmla="*/ 3886200 w 3976021"/>
              <a:gd name="connsiteY1" fmla="*/ 1181100 h 3592832"/>
              <a:gd name="connsiteX2" fmla="*/ 3452946 w 3976021"/>
              <a:gd name="connsiteY2" fmla="*/ 1925682 h 3592832"/>
              <a:gd name="connsiteX3" fmla="*/ 3317706 w 3976021"/>
              <a:gd name="connsiteY3" fmla="*/ 2028825 h 3592832"/>
              <a:gd name="connsiteX4" fmla="*/ 3319340 w 3976021"/>
              <a:gd name="connsiteY4" fmla="*/ 3100734 h 3592832"/>
              <a:gd name="connsiteX5" fmla="*/ 3276431 w 3976021"/>
              <a:gd name="connsiteY5" fmla="*/ 3216275 h 3592832"/>
              <a:gd name="connsiteX6" fmla="*/ 3070056 w 3976021"/>
              <a:gd name="connsiteY6" fmla="*/ 3390900 h 3592832"/>
              <a:gd name="connsiteX7" fmla="*/ 2657306 w 3976021"/>
              <a:gd name="connsiteY7" fmla="*/ 3286125 h 3592832"/>
              <a:gd name="connsiteX8" fmla="*/ 2581106 w 3976021"/>
              <a:gd name="connsiteY8" fmla="*/ 3070225 h 3592832"/>
              <a:gd name="connsiteX9" fmla="*/ 2701756 w 3976021"/>
              <a:gd name="connsiteY9" fmla="*/ 2847975 h 3592832"/>
              <a:gd name="connsiteX10" fmla="*/ 2308056 w 3976021"/>
              <a:gd name="connsiteY10" fmla="*/ 2609850 h 3592832"/>
              <a:gd name="connsiteX11" fmla="*/ 1736556 w 3976021"/>
              <a:gd name="connsiteY11" fmla="*/ 2635250 h 3592832"/>
              <a:gd name="connsiteX12" fmla="*/ 1434931 w 3976021"/>
              <a:gd name="connsiteY12" fmla="*/ 2806700 h 3592832"/>
              <a:gd name="connsiteX13" fmla="*/ 1396831 w 3976021"/>
              <a:gd name="connsiteY13" fmla="*/ 3098800 h 3592832"/>
              <a:gd name="connsiteX14" fmla="*/ 1631781 w 3976021"/>
              <a:gd name="connsiteY14" fmla="*/ 3302000 h 3592832"/>
              <a:gd name="connsiteX15" fmla="*/ 1625431 w 3976021"/>
              <a:gd name="connsiteY15" fmla="*/ 3552825 h 3592832"/>
              <a:gd name="connsiteX16" fmla="*/ 958681 w 3976021"/>
              <a:gd name="connsiteY16" fmla="*/ 3578225 h 3592832"/>
              <a:gd name="connsiteX17" fmla="*/ 666581 w 3976021"/>
              <a:gd name="connsiteY17" fmla="*/ 3409950 h 3592832"/>
              <a:gd name="connsiteX18" fmla="*/ 574506 w 3976021"/>
              <a:gd name="connsiteY18" fmla="*/ 3248025 h 3592832"/>
              <a:gd name="connsiteX19" fmla="*/ 574506 w 3976021"/>
              <a:gd name="connsiteY19" fmla="*/ 3082925 h 3592832"/>
              <a:gd name="connsiteX20" fmla="*/ 574506 w 3976021"/>
              <a:gd name="connsiteY20" fmla="*/ 2600325 h 3592832"/>
              <a:gd name="connsiteX21" fmla="*/ 574506 w 3976021"/>
              <a:gd name="connsiteY21" fmla="*/ 2032000 h 3592832"/>
              <a:gd name="connsiteX22" fmla="*/ 597557 w 3976021"/>
              <a:gd name="connsiteY22" fmla="*/ 2031973 h 3592832"/>
              <a:gd name="connsiteX23" fmla="*/ 0 w 3976021"/>
              <a:gd name="connsiteY23" fmla="*/ 1181100 h 3592832"/>
              <a:gd name="connsiteX24" fmla="*/ 1943100 w 3976021"/>
              <a:gd name="connsiteY24" fmla="*/ 0 h 3592832"/>
              <a:gd name="connsiteX0" fmla="*/ 1943100 w 3886859"/>
              <a:gd name="connsiteY0" fmla="*/ 0 h 3592832"/>
              <a:gd name="connsiteX1" fmla="*/ 3886200 w 3886859"/>
              <a:gd name="connsiteY1" fmla="*/ 1181100 h 3592832"/>
              <a:gd name="connsiteX2" fmla="*/ 3452946 w 3886859"/>
              <a:gd name="connsiteY2" fmla="*/ 1925682 h 3592832"/>
              <a:gd name="connsiteX3" fmla="*/ 3317706 w 3886859"/>
              <a:gd name="connsiteY3" fmla="*/ 2028825 h 3592832"/>
              <a:gd name="connsiteX4" fmla="*/ 3319340 w 3886859"/>
              <a:gd name="connsiteY4" fmla="*/ 3100734 h 3592832"/>
              <a:gd name="connsiteX5" fmla="*/ 3276431 w 3886859"/>
              <a:gd name="connsiteY5" fmla="*/ 3216275 h 3592832"/>
              <a:gd name="connsiteX6" fmla="*/ 3070056 w 3886859"/>
              <a:gd name="connsiteY6" fmla="*/ 3390900 h 3592832"/>
              <a:gd name="connsiteX7" fmla="*/ 2657306 w 3886859"/>
              <a:gd name="connsiteY7" fmla="*/ 3286125 h 3592832"/>
              <a:gd name="connsiteX8" fmla="*/ 2581106 w 3886859"/>
              <a:gd name="connsiteY8" fmla="*/ 3070225 h 3592832"/>
              <a:gd name="connsiteX9" fmla="*/ 2701756 w 3886859"/>
              <a:gd name="connsiteY9" fmla="*/ 2847975 h 3592832"/>
              <a:gd name="connsiteX10" fmla="*/ 2308056 w 3886859"/>
              <a:gd name="connsiteY10" fmla="*/ 2609850 h 3592832"/>
              <a:gd name="connsiteX11" fmla="*/ 1736556 w 3886859"/>
              <a:gd name="connsiteY11" fmla="*/ 2635250 h 3592832"/>
              <a:gd name="connsiteX12" fmla="*/ 1434931 w 3886859"/>
              <a:gd name="connsiteY12" fmla="*/ 2806700 h 3592832"/>
              <a:gd name="connsiteX13" fmla="*/ 1396831 w 3886859"/>
              <a:gd name="connsiteY13" fmla="*/ 3098800 h 3592832"/>
              <a:gd name="connsiteX14" fmla="*/ 1631781 w 3886859"/>
              <a:gd name="connsiteY14" fmla="*/ 3302000 h 3592832"/>
              <a:gd name="connsiteX15" fmla="*/ 1625431 w 3886859"/>
              <a:gd name="connsiteY15" fmla="*/ 3552825 h 3592832"/>
              <a:gd name="connsiteX16" fmla="*/ 958681 w 3886859"/>
              <a:gd name="connsiteY16" fmla="*/ 3578225 h 3592832"/>
              <a:gd name="connsiteX17" fmla="*/ 666581 w 3886859"/>
              <a:gd name="connsiteY17" fmla="*/ 3409950 h 3592832"/>
              <a:gd name="connsiteX18" fmla="*/ 574506 w 3886859"/>
              <a:gd name="connsiteY18" fmla="*/ 3248025 h 3592832"/>
              <a:gd name="connsiteX19" fmla="*/ 574506 w 3886859"/>
              <a:gd name="connsiteY19" fmla="*/ 3082925 h 3592832"/>
              <a:gd name="connsiteX20" fmla="*/ 574506 w 3886859"/>
              <a:gd name="connsiteY20" fmla="*/ 2600325 h 3592832"/>
              <a:gd name="connsiteX21" fmla="*/ 574506 w 3886859"/>
              <a:gd name="connsiteY21" fmla="*/ 2032000 h 3592832"/>
              <a:gd name="connsiteX22" fmla="*/ 597557 w 3886859"/>
              <a:gd name="connsiteY22" fmla="*/ 2031973 h 3592832"/>
              <a:gd name="connsiteX23" fmla="*/ 0 w 3886859"/>
              <a:gd name="connsiteY23" fmla="*/ 1181100 h 3592832"/>
              <a:gd name="connsiteX24" fmla="*/ 1943100 w 3886859"/>
              <a:gd name="connsiteY24" fmla="*/ 0 h 3592832"/>
              <a:gd name="connsiteX0" fmla="*/ 1943100 w 3886859"/>
              <a:gd name="connsiteY0" fmla="*/ 0 h 3592832"/>
              <a:gd name="connsiteX1" fmla="*/ 3886200 w 3886859"/>
              <a:gd name="connsiteY1" fmla="*/ 1181100 h 3592832"/>
              <a:gd name="connsiteX2" fmla="*/ 3452946 w 3886859"/>
              <a:gd name="connsiteY2" fmla="*/ 1925682 h 3592832"/>
              <a:gd name="connsiteX3" fmla="*/ 3317706 w 3886859"/>
              <a:gd name="connsiteY3" fmla="*/ 2028825 h 3592832"/>
              <a:gd name="connsiteX4" fmla="*/ 3319340 w 3886859"/>
              <a:gd name="connsiteY4" fmla="*/ 3100734 h 3592832"/>
              <a:gd name="connsiteX5" fmla="*/ 3276431 w 3886859"/>
              <a:gd name="connsiteY5" fmla="*/ 3216275 h 3592832"/>
              <a:gd name="connsiteX6" fmla="*/ 3070056 w 3886859"/>
              <a:gd name="connsiteY6" fmla="*/ 3390900 h 3592832"/>
              <a:gd name="connsiteX7" fmla="*/ 2657306 w 3886859"/>
              <a:gd name="connsiteY7" fmla="*/ 3286125 h 3592832"/>
              <a:gd name="connsiteX8" fmla="*/ 2581106 w 3886859"/>
              <a:gd name="connsiteY8" fmla="*/ 3070225 h 3592832"/>
              <a:gd name="connsiteX9" fmla="*/ 2701756 w 3886859"/>
              <a:gd name="connsiteY9" fmla="*/ 2847975 h 3592832"/>
              <a:gd name="connsiteX10" fmla="*/ 2308056 w 3886859"/>
              <a:gd name="connsiteY10" fmla="*/ 2609850 h 3592832"/>
              <a:gd name="connsiteX11" fmla="*/ 1736556 w 3886859"/>
              <a:gd name="connsiteY11" fmla="*/ 2635250 h 3592832"/>
              <a:gd name="connsiteX12" fmla="*/ 1434931 w 3886859"/>
              <a:gd name="connsiteY12" fmla="*/ 2806700 h 3592832"/>
              <a:gd name="connsiteX13" fmla="*/ 1396831 w 3886859"/>
              <a:gd name="connsiteY13" fmla="*/ 3098800 h 3592832"/>
              <a:gd name="connsiteX14" fmla="*/ 1631781 w 3886859"/>
              <a:gd name="connsiteY14" fmla="*/ 3302000 h 3592832"/>
              <a:gd name="connsiteX15" fmla="*/ 1625431 w 3886859"/>
              <a:gd name="connsiteY15" fmla="*/ 3552825 h 3592832"/>
              <a:gd name="connsiteX16" fmla="*/ 958681 w 3886859"/>
              <a:gd name="connsiteY16" fmla="*/ 3578225 h 3592832"/>
              <a:gd name="connsiteX17" fmla="*/ 666581 w 3886859"/>
              <a:gd name="connsiteY17" fmla="*/ 3409950 h 3592832"/>
              <a:gd name="connsiteX18" fmla="*/ 574506 w 3886859"/>
              <a:gd name="connsiteY18" fmla="*/ 3248025 h 3592832"/>
              <a:gd name="connsiteX19" fmla="*/ 574506 w 3886859"/>
              <a:gd name="connsiteY19" fmla="*/ 3082925 h 3592832"/>
              <a:gd name="connsiteX20" fmla="*/ 574506 w 3886859"/>
              <a:gd name="connsiteY20" fmla="*/ 2600325 h 3592832"/>
              <a:gd name="connsiteX21" fmla="*/ 574506 w 3886859"/>
              <a:gd name="connsiteY21" fmla="*/ 2032000 h 3592832"/>
              <a:gd name="connsiteX22" fmla="*/ 597557 w 3886859"/>
              <a:gd name="connsiteY22" fmla="*/ 2031973 h 3592832"/>
              <a:gd name="connsiteX23" fmla="*/ 0 w 3886859"/>
              <a:gd name="connsiteY23" fmla="*/ 1181100 h 3592832"/>
              <a:gd name="connsiteX24" fmla="*/ 1943100 w 3886859"/>
              <a:gd name="connsiteY24" fmla="*/ 0 h 3592832"/>
              <a:gd name="connsiteX0" fmla="*/ 1943100 w 3886275"/>
              <a:gd name="connsiteY0" fmla="*/ 0 h 3592832"/>
              <a:gd name="connsiteX1" fmla="*/ 3886200 w 3886275"/>
              <a:gd name="connsiteY1" fmla="*/ 1181100 h 3592832"/>
              <a:gd name="connsiteX2" fmla="*/ 3452946 w 3886275"/>
              <a:gd name="connsiteY2" fmla="*/ 1925682 h 3592832"/>
              <a:gd name="connsiteX3" fmla="*/ 3317706 w 3886275"/>
              <a:gd name="connsiteY3" fmla="*/ 2028825 h 3592832"/>
              <a:gd name="connsiteX4" fmla="*/ 3319340 w 3886275"/>
              <a:gd name="connsiteY4" fmla="*/ 3100734 h 3592832"/>
              <a:gd name="connsiteX5" fmla="*/ 3276431 w 3886275"/>
              <a:gd name="connsiteY5" fmla="*/ 3216275 h 3592832"/>
              <a:gd name="connsiteX6" fmla="*/ 3070056 w 3886275"/>
              <a:gd name="connsiteY6" fmla="*/ 3390900 h 3592832"/>
              <a:gd name="connsiteX7" fmla="*/ 2657306 w 3886275"/>
              <a:gd name="connsiteY7" fmla="*/ 3286125 h 3592832"/>
              <a:gd name="connsiteX8" fmla="*/ 2581106 w 3886275"/>
              <a:gd name="connsiteY8" fmla="*/ 3070225 h 3592832"/>
              <a:gd name="connsiteX9" fmla="*/ 2701756 w 3886275"/>
              <a:gd name="connsiteY9" fmla="*/ 2847975 h 3592832"/>
              <a:gd name="connsiteX10" fmla="*/ 2308056 w 3886275"/>
              <a:gd name="connsiteY10" fmla="*/ 2609850 h 3592832"/>
              <a:gd name="connsiteX11" fmla="*/ 1736556 w 3886275"/>
              <a:gd name="connsiteY11" fmla="*/ 2635250 h 3592832"/>
              <a:gd name="connsiteX12" fmla="*/ 1434931 w 3886275"/>
              <a:gd name="connsiteY12" fmla="*/ 2806700 h 3592832"/>
              <a:gd name="connsiteX13" fmla="*/ 1396831 w 3886275"/>
              <a:gd name="connsiteY13" fmla="*/ 3098800 h 3592832"/>
              <a:gd name="connsiteX14" fmla="*/ 1631781 w 3886275"/>
              <a:gd name="connsiteY14" fmla="*/ 3302000 h 3592832"/>
              <a:gd name="connsiteX15" fmla="*/ 1625431 w 3886275"/>
              <a:gd name="connsiteY15" fmla="*/ 3552825 h 3592832"/>
              <a:gd name="connsiteX16" fmla="*/ 958681 w 3886275"/>
              <a:gd name="connsiteY16" fmla="*/ 3578225 h 3592832"/>
              <a:gd name="connsiteX17" fmla="*/ 666581 w 3886275"/>
              <a:gd name="connsiteY17" fmla="*/ 3409950 h 3592832"/>
              <a:gd name="connsiteX18" fmla="*/ 574506 w 3886275"/>
              <a:gd name="connsiteY18" fmla="*/ 3248025 h 3592832"/>
              <a:gd name="connsiteX19" fmla="*/ 574506 w 3886275"/>
              <a:gd name="connsiteY19" fmla="*/ 3082925 h 3592832"/>
              <a:gd name="connsiteX20" fmla="*/ 574506 w 3886275"/>
              <a:gd name="connsiteY20" fmla="*/ 2600325 h 3592832"/>
              <a:gd name="connsiteX21" fmla="*/ 574506 w 3886275"/>
              <a:gd name="connsiteY21" fmla="*/ 2032000 h 3592832"/>
              <a:gd name="connsiteX22" fmla="*/ 597557 w 3886275"/>
              <a:gd name="connsiteY22" fmla="*/ 2031973 h 3592832"/>
              <a:gd name="connsiteX23" fmla="*/ 0 w 3886275"/>
              <a:gd name="connsiteY23" fmla="*/ 1181100 h 3592832"/>
              <a:gd name="connsiteX24" fmla="*/ 1943100 w 3886275"/>
              <a:gd name="connsiteY24" fmla="*/ 0 h 3592832"/>
              <a:gd name="connsiteX0" fmla="*/ 1943100 w 3886275"/>
              <a:gd name="connsiteY0" fmla="*/ 0 h 3592832"/>
              <a:gd name="connsiteX1" fmla="*/ 3886200 w 3886275"/>
              <a:gd name="connsiteY1" fmla="*/ 1181100 h 3592832"/>
              <a:gd name="connsiteX2" fmla="*/ 3452946 w 3886275"/>
              <a:gd name="connsiteY2" fmla="*/ 1925682 h 3592832"/>
              <a:gd name="connsiteX3" fmla="*/ 3317706 w 3886275"/>
              <a:gd name="connsiteY3" fmla="*/ 2028825 h 3592832"/>
              <a:gd name="connsiteX4" fmla="*/ 3319340 w 3886275"/>
              <a:gd name="connsiteY4" fmla="*/ 3100734 h 3592832"/>
              <a:gd name="connsiteX5" fmla="*/ 3276431 w 3886275"/>
              <a:gd name="connsiteY5" fmla="*/ 3216275 h 3592832"/>
              <a:gd name="connsiteX6" fmla="*/ 3070056 w 3886275"/>
              <a:gd name="connsiteY6" fmla="*/ 3390900 h 3592832"/>
              <a:gd name="connsiteX7" fmla="*/ 2657306 w 3886275"/>
              <a:gd name="connsiteY7" fmla="*/ 3286125 h 3592832"/>
              <a:gd name="connsiteX8" fmla="*/ 2581106 w 3886275"/>
              <a:gd name="connsiteY8" fmla="*/ 3070225 h 3592832"/>
              <a:gd name="connsiteX9" fmla="*/ 2701756 w 3886275"/>
              <a:gd name="connsiteY9" fmla="*/ 2847975 h 3592832"/>
              <a:gd name="connsiteX10" fmla="*/ 2308056 w 3886275"/>
              <a:gd name="connsiteY10" fmla="*/ 2609850 h 3592832"/>
              <a:gd name="connsiteX11" fmla="*/ 1736556 w 3886275"/>
              <a:gd name="connsiteY11" fmla="*/ 2635250 h 3592832"/>
              <a:gd name="connsiteX12" fmla="*/ 1434931 w 3886275"/>
              <a:gd name="connsiteY12" fmla="*/ 2806700 h 3592832"/>
              <a:gd name="connsiteX13" fmla="*/ 1396831 w 3886275"/>
              <a:gd name="connsiteY13" fmla="*/ 3098800 h 3592832"/>
              <a:gd name="connsiteX14" fmla="*/ 1631781 w 3886275"/>
              <a:gd name="connsiteY14" fmla="*/ 3302000 h 3592832"/>
              <a:gd name="connsiteX15" fmla="*/ 1625431 w 3886275"/>
              <a:gd name="connsiteY15" fmla="*/ 3552825 h 3592832"/>
              <a:gd name="connsiteX16" fmla="*/ 958681 w 3886275"/>
              <a:gd name="connsiteY16" fmla="*/ 3578225 h 3592832"/>
              <a:gd name="connsiteX17" fmla="*/ 666581 w 3886275"/>
              <a:gd name="connsiteY17" fmla="*/ 3409950 h 3592832"/>
              <a:gd name="connsiteX18" fmla="*/ 574506 w 3886275"/>
              <a:gd name="connsiteY18" fmla="*/ 3248025 h 3592832"/>
              <a:gd name="connsiteX19" fmla="*/ 574506 w 3886275"/>
              <a:gd name="connsiteY19" fmla="*/ 3082925 h 3592832"/>
              <a:gd name="connsiteX20" fmla="*/ 574506 w 3886275"/>
              <a:gd name="connsiteY20" fmla="*/ 2600325 h 3592832"/>
              <a:gd name="connsiteX21" fmla="*/ 574506 w 3886275"/>
              <a:gd name="connsiteY21" fmla="*/ 2032000 h 3592832"/>
              <a:gd name="connsiteX22" fmla="*/ 597557 w 3886275"/>
              <a:gd name="connsiteY22" fmla="*/ 2031973 h 3592832"/>
              <a:gd name="connsiteX23" fmla="*/ 0 w 3886275"/>
              <a:gd name="connsiteY23" fmla="*/ 1181100 h 3592832"/>
              <a:gd name="connsiteX24" fmla="*/ 1943100 w 3886275"/>
              <a:gd name="connsiteY24" fmla="*/ 0 h 3592832"/>
              <a:gd name="connsiteX0" fmla="*/ 1943100 w 3917875"/>
              <a:gd name="connsiteY0" fmla="*/ 0 h 3592832"/>
              <a:gd name="connsiteX1" fmla="*/ 3886200 w 3917875"/>
              <a:gd name="connsiteY1" fmla="*/ 1181100 h 3592832"/>
              <a:gd name="connsiteX2" fmla="*/ 3452946 w 3917875"/>
              <a:gd name="connsiteY2" fmla="*/ 1925682 h 3592832"/>
              <a:gd name="connsiteX3" fmla="*/ 3317706 w 3917875"/>
              <a:gd name="connsiteY3" fmla="*/ 2028825 h 3592832"/>
              <a:gd name="connsiteX4" fmla="*/ 3319340 w 3917875"/>
              <a:gd name="connsiteY4" fmla="*/ 3100734 h 3592832"/>
              <a:gd name="connsiteX5" fmla="*/ 3276431 w 3917875"/>
              <a:gd name="connsiteY5" fmla="*/ 3216275 h 3592832"/>
              <a:gd name="connsiteX6" fmla="*/ 3070056 w 3917875"/>
              <a:gd name="connsiteY6" fmla="*/ 3390900 h 3592832"/>
              <a:gd name="connsiteX7" fmla="*/ 2657306 w 3917875"/>
              <a:gd name="connsiteY7" fmla="*/ 3286125 h 3592832"/>
              <a:gd name="connsiteX8" fmla="*/ 2581106 w 3917875"/>
              <a:gd name="connsiteY8" fmla="*/ 3070225 h 3592832"/>
              <a:gd name="connsiteX9" fmla="*/ 2701756 w 3917875"/>
              <a:gd name="connsiteY9" fmla="*/ 2847975 h 3592832"/>
              <a:gd name="connsiteX10" fmla="*/ 2308056 w 3917875"/>
              <a:gd name="connsiteY10" fmla="*/ 2609850 h 3592832"/>
              <a:gd name="connsiteX11" fmla="*/ 1736556 w 3917875"/>
              <a:gd name="connsiteY11" fmla="*/ 2635250 h 3592832"/>
              <a:gd name="connsiteX12" fmla="*/ 1434931 w 3917875"/>
              <a:gd name="connsiteY12" fmla="*/ 2806700 h 3592832"/>
              <a:gd name="connsiteX13" fmla="*/ 1396831 w 3917875"/>
              <a:gd name="connsiteY13" fmla="*/ 3098800 h 3592832"/>
              <a:gd name="connsiteX14" fmla="*/ 1631781 w 3917875"/>
              <a:gd name="connsiteY14" fmla="*/ 3302000 h 3592832"/>
              <a:gd name="connsiteX15" fmla="*/ 1625431 w 3917875"/>
              <a:gd name="connsiteY15" fmla="*/ 3552825 h 3592832"/>
              <a:gd name="connsiteX16" fmla="*/ 958681 w 3917875"/>
              <a:gd name="connsiteY16" fmla="*/ 3578225 h 3592832"/>
              <a:gd name="connsiteX17" fmla="*/ 666581 w 3917875"/>
              <a:gd name="connsiteY17" fmla="*/ 3409950 h 3592832"/>
              <a:gd name="connsiteX18" fmla="*/ 574506 w 3917875"/>
              <a:gd name="connsiteY18" fmla="*/ 3248025 h 3592832"/>
              <a:gd name="connsiteX19" fmla="*/ 574506 w 3917875"/>
              <a:gd name="connsiteY19" fmla="*/ 3082925 h 3592832"/>
              <a:gd name="connsiteX20" fmla="*/ 574506 w 3917875"/>
              <a:gd name="connsiteY20" fmla="*/ 2600325 h 3592832"/>
              <a:gd name="connsiteX21" fmla="*/ 574506 w 3917875"/>
              <a:gd name="connsiteY21" fmla="*/ 2032000 h 3592832"/>
              <a:gd name="connsiteX22" fmla="*/ 597557 w 3917875"/>
              <a:gd name="connsiteY22" fmla="*/ 2031973 h 3592832"/>
              <a:gd name="connsiteX23" fmla="*/ 0 w 3917875"/>
              <a:gd name="connsiteY23" fmla="*/ 1181100 h 3592832"/>
              <a:gd name="connsiteX24" fmla="*/ 1943100 w 3917875"/>
              <a:gd name="connsiteY24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4506 w 3886446"/>
              <a:gd name="connsiteY18" fmla="*/ 3248025 h 3592832"/>
              <a:gd name="connsiteX19" fmla="*/ 574506 w 3886446"/>
              <a:gd name="connsiteY19" fmla="*/ 3082925 h 3592832"/>
              <a:gd name="connsiteX20" fmla="*/ 574506 w 3886446"/>
              <a:gd name="connsiteY20" fmla="*/ 2600325 h 3592832"/>
              <a:gd name="connsiteX21" fmla="*/ 574506 w 3886446"/>
              <a:gd name="connsiteY21" fmla="*/ 2032000 h 3592832"/>
              <a:gd name="connsiteX22" fmla="*/ 597557 w 3886446"/>
              <a:gd name="connsiteY22" fmla="*/ 2031973 h 3592832"/>
              <a:gd name="connsiteX23" fmla="*/ 0 w 3886446"/>
              <a:gd name="connsiteY23" fmla="*/ 1181100 h 3592832"/>
              <a:gd name="connsiteX24" fmla="*/ 1943100 w 3886446"/>
              <a:gd name="connsiteY24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3082925 h 3592832"/>
              <a:gd name="connsiteX20" fmla="*/ 574506 w 3886446"/>
              <a:gd name="connsiteY20" fmla="*/ 2600325 h 3592832"/>
              <a:gd name="connsiteX21" fmla="*/ 574506 w 3886446"/>
              <a:gd name="connsiteY21" fmla="*/ 2032000 h 3592832"/>
              <a:gd name="connsiteX22" fmla="*/ 597557 w 3886446"/>
              <a:gd name="connsiteY22" fmla="*/ 2031973 h 3592832"/>
              <a:gd name="connsiteX23" fmla="*/ 0 w 3886446"/>
              <a:gd name="connsiteY23" fmla="*/ 1181100 h 3592832"/>
              <a:gd name="connsiteX24" fmla="*/ 1943100 w 3886446"/>
              <a:gd name="connsiteY24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600325 h 3592832"/>
              <a:gd name="connsiteX20" fmla="*/ 574506 w 3886446"/>
              <a:gd name="connsiteY20" fmla="*/ 2032000 h 3592832"/>
              <a:gd name="connsiteX21" fmla="*/ 597557 w 3886446"/>
              <a:gd name="connsiteY21" fmla="*/ 2031973 h 3592832"/>
              <a:gd name="connsiteX22" fmla="*/ 0 w 3886446"/>
              <a:gd name="connsiteY22" fmla="*/ 1181100 h 3592832"/>
              <a:gd name="connsiteX23" fmla="*/ 1943100 w 3886446"/>
              <a:gd name="connsiteY23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597557 w 3886446"/>
              <a:gd name="connsiteY20" fmla="*/ 2031973 h 3592832"/>
              <a:gd name="connsiteX21" fmla="*/ 0 w 3886446"/>
              <a:gd name="connsiteY21" fmla="*/ 1181100 h 3592832"/>
              <a:gd name="connsiteX22" fmla="*/ 1943100 w 3886446"/>
              <a:gd name="connsiteY22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0 w 3886446"/>
              <a:gd name="connsiteY20" fmla="*/ 1181100 h 3592832"/>
              <a:gd name="connsiteX21" fmla="*/ 1943100 w 3886446"/>
              <a:gd name="connsiteY21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216345 w 3886446"/>
              <a:gd name="connsiteY20" fmla="*/ 1658612 h 3592832"/>
              <a:gd name="connsiteX21" fmla="*/ 0 w 3886446"/>
              <a:gd name="connsiteY21" fmla="*/ 1181100 h 3592832"/>
              <a:gd name="connsiteX22" fmla="*/ 1943100 w 3886446"/>
              <a:gd name="connsiteY22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216345 w 3886446"/>
              <a:gd name="connsiteY20" fmla="*/ 1658612 h 3592832"/>
              <a:gd name="connsiteX21" fmla="*/ 0 w 3886446"/>
              <a:gd name="connsiteY21" fmla="*/ 1181100 h 3592832"/>
              <a:gd name="connsiteX22" fmla="*/ 1943100 w 3886446"/>
              <a:gd name="connsiteY22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216345 w 3886446"/>
              <a:gd name="connsiteY20" fmla="*/ 1658612 h 3592832"/>
              <a:gd name="connsiteX21" fmla="*/ 0 w 3886446"/>
              <a:gd name="connsiteY21" fmla="*/ 1181100 h 3592832"/>
              <a:gd name="connsiteX22" fmla="*/ 1943100 w 3886446"/>
              <a:gd name="connsiteY22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216345 w 3886446"/>
              <a:gd name="connsiteY20" fmla="*/ 1658612 h 3592832"/>
              <a:gd name="connsiteX21" fmla="*/ 0 w 3886446"/>
              <a:gd name="connsiteY21" fmla="*/ 1181100 h 3592832"/>
              <a:gd name="connsiteX22" fmla="*/ 1943100 w 3886446"/>
              <a:gd name="connsiteY22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216345 w 3886446"/>
              <a:gd name="connsiteY20" fmla="*/ 1658612 h 3592832"/>
              <a:gd name="connsiteX21" fmla="*/ 0 w 3886446"/>
              <a:gd name="connsiteY21" fmla="*/ 1181100 h 3592832"/>
              <a:gd name="connsiteX22" fmla="*/ 1943100 w 3886446"/>
              <a:gd name="connsiteY22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216345 w 3886446"/>
              <a:gd name="connsiteY20" fmla="*/ 1658612 h 3592832"/>
              <a:gd name="connsiteX21" fmla="*/ 0 w 3886446"/>
              <a:gd name="connsiteY21" fmla="*/ 1181100 h 3592832"/>
              <a:gd name="connsiteX22" fmla="*/ 1943100 w 3886446"/>
              <a:gd name="connsiteY22" fmla="*/ 0 h 3592832"/>
              <a:gd name="connsiteX0" fmla="*/ 1943300 w 3886646"/>
              <a:gd name="connsiteY0" fmla="*/ 0 h 3592832"/>
              <a:gd name="connsiteX1" fmla="*/ 3886400 w 3886646"/>
              <a:gd name="connsiteY1" fmla="*/ 1181100 h 3592832"/>
              <a:gd name="connsiteX2" fmla="*/ 3453146 w 3886646"/>
              <a:gd name="connsiteY2" fmla="*/ 1925682 h 3592832"/>
              <a:gd name="connsiteX3" fmla="*/ 3317906 w 3886646"/>
              <a:gd name="connsiteY3" fmla="*/ 2028825 h 3592832"/>
              <a:gd name="connsiteX4" fmla="*/ 3319540 w 3886646"/>
              <a:gd name="connsiteY4" fmla="*/ 3100734 h 3592832"/>
              <a:gd name="connsiteX5" fmla="*/ 3276631 w 3886646"/>
              <a:gd name="connsiteY5" fmla="*/ 3216275 h 3592832"/>
              <a:gd name="connsiteX6" fmla="*/ 3070256 w 3886646"/>
              <a:gd name="connsiteY6" fmla="*/ 3390900 h 3592832"/>
              <a:gd name="connsiteX7" fmla="*/ 2657506 w 3886646"/>
              <a:gd name="connsiteY7" fmla="*/ 3286125 h 3592832"/>
              <a:gd name="connsiteX8" fmla="*/ 2581306 w 3886646"/>
              <a:gd name="connsiteY8" fmla="*/ 3070225 h 3592832"/>
              <a:gd name="connsiteX9" fmla="*/ 2701956 w 3886646"/>
              <a:gd name="connsiteY9" fmla="*/ 2847975 h 3592832"/>
              <a:gd name="connsiteX10" fmla="*/ 2308256 w 3886646"/>
              <a:gd name="connsiteY10" fmla="*/ 2609850 h 3592832"/>
              <a:gd name="connsiteX11" fmla="*/ 1736756 w 3886646"/>
              <a:gd name="connsiteY11" fmla="*/ 2635250 h 3592832"/>
              <a:gd name="connsiteX12" fmla="*/ 1435131 w 3886646"/>
              <a:gd name="connsiteY12" fmla="*/ 2806700 h 3592832"/>
              <a:gd name="connsiteX13" fmla="*/ 1397031 w 3886646"/>
              <a:gd name="connsiteY13" fmla="*/ 3098800 h 3592832"/>
              <a:gd name="connsiteX14" fmla="*/ 1631981 w 3886646"/>
              <a:gd name="connsiteY14" fmla="*/ 3302000 h 3592832"/>
              <a:gd name="connsiteX15" fmla="*/ 1625631 w 3886646"/>
              <a:gd name="connsiteY15" fmla="*/ 3552825 h 3592832"/>
              <a:gd name="connsiteX16" fmla="*/ 958881 w 3886646"/>
              <a:gd name="connsiteY16" fmla="*/ 3578225 h 3592832"/>
              <a:gd name="connsiteX17" fmla="*/ 666781 w 3886646"/>
              <a:gd name="connsiteY17" fmla="*/ 3409950 h 3592832"/>
              <a:gd name="connsiteX18" fmla="*/ 572301 w 3886646"/>
              <a:gd name="connsiteY18" fmla="*/ 3270951 h 3592832"/>
              <a:gd name="connsiteX19" fmla="*/ 574706 w 3886646"/>
              <a:gd name="connsiteY19" fmla="*/ 2032000 h 3592832"/>
              <a:gd name="connsiteX20" fmla="*/ 216545 w 3886646"/>
              <a:gd name="connsiteY20" fmla="*/ 1658612 h 3592832"/>
              <a:gd name="connsiteX21" fmla="*/ 200 w 3886646"/>
              <a:gd name="connsiteY21" fmla="*/ 1181100 h 3592832"/>
              <a:gd name="connsiteX22" fmla="*/ 1943300 w 3886646"/>
              <a:gd name="connsiteY22" fmla="*/ 0 h 3592832"/>
              <a:gd name="connsiteX0" fmla="*/ 1943105 w 3886451"/>
              <a:gd name="connsiteY0" fmla="*/ 0 h 3592832"/>
              <a:gd name="connsiteX1" fmla="*/ 3886205 w 3886451"/>
              <a:gd name="connsiteY1" fmla="*/ 1181100 h 3592832"/>
              <a:gd name="connsiteX2" fmla="*/ 3452951 w 3886451"/>
              <a:gd name="connsiteY2" fmla="*/ 1925682 h 3592832"/>
              <a:gd name="connsiteX3" fmla="*/ 3317711 w 3886451"/>
              <a:gd name="connsiteY3" fmla="*/ 2028825 h 3592832"/>
              <a:gd name="connsiteX4" fmla="*/ 3319345 w 3886451"/>
              <a:gd name="connsiteY4" fmla="*/ 3100734 h 3592832"/>
              <a:gd name="connsiteX5" fmla="*/ 3276436 w 3886451"/>
              <a:gd name="connsiteY5" fmla="*/ 3216275 h 3592832"/>
              <a:gd name="connsiteX6" fmla="*/ 3070061 w 3886451"/>
              <a:gd name="connsiteY6" fmla="*/ 3390900 h 3592832"/>
              <a:gd name="connsiteX7" fmla="*/ 2657311 w 3886451"/>
              <a:gd name="connsiteY7" fmla="*/ 3286125 h 3592832"/>
              <a:gd name="connsiteX8" fmla="*/ 2581111 w 3886451"/>
              <a:gd name="connsiteY8" fmla="*/ 3070225 h 3592832"/>
              <a:gd name="connsiteX9" fmla="*/ 2701761 w 3886451"/>
              <a:gd name="connsiteY9" fmla="*/ 2847975 h 3592832"/>
              <a:gd name="connsiteX10" fmla="*/ 2308061 w 3886451"/>
              <a:gd name="connsiteY10" fmla="*/ 2609850 h 3592832"/>
              <a:gd name="connsiteX11" fmla="*/ 1736561 w 3886451"/>
              <a:gd name="connsiteY11" fmla="*/ 2635250 h 3592832"/>
              <a:gd name="connsiteX12" fmla="*/ 1434936 w 3886451"/>
              <a:gd name="connsiteY12" fmla="*/ 2806700 h 3592832"/>
              <a:gd name="connsiteX13" fmla="*/ 1396836 w 3886451"/>
              <a:gd name="connsiteY13" fmla="*/ 3098800 h 3592832"/>
              <a:gd name="connsiteX14" fmla="*/ 1631786 w 3886451"/>
              <a:gd name="connsiteY14" fmla="*/ 3302000 h 3592832"/>
              <a:gd name="connsiteX15" fmla="*/ 1625436 w 3886451"/>
              <a:gd name="connsiteY15" fmla="*/ 3552825 h 3592832"/>
              <a:gd name="connsiteX16" fmla="*/ 958686 w 3886451"/>
              <a:gd name="connsiteY16" fmla="*/ 3578225 h 3592832"/>
              <a:gd name="connsiteX17" fmla="*/ 666586 w 3886451"/>
              <a:gd name="connsiteY17" fmla="*/ 3409950 h 3592832"/>
              <a:gd name="connsiteX18" fmla="*/ 572106 w 3886451"/>
              <a:gd name="connsiteY18" fmla="*/ 3270951 h 3592832"/>
              <a:gd name="connsiteX19" fmla="*/ 574511 w 3886451"/>
              <a:gd name="connsiteY19" fmla="*/ 2032000 h 3592832"/>
              <a:gd name="connsiteX20" fmla="*/ 216350 w 3886451"/>
              <a:gd name="connsiteY20" fmla="*/ 1658612 h 3592832"/>
              <a:gd name="connsiteX21" fmla="*/ 5 w 3886451"/>
              <a:gd name="connsiteY21" fmla="*/ 1181100 h 3592832"/>
              <a:gd name="connsiteX22" fmla="*/ 1943105 w 3886451"/>
              <a:gd name="connsiteY22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216345 w 3886446"/>
              <a:gd name="connsiteY20" fmla="*/ 1658612 h 3592832"/>
              <a:gd name="connsiteX21" fmla="*/ 0 w 3886446"/>
              <a:gd name="connsiteY21" fmla="*/ 1181100 h 3592832"/>
              <a:gd name="connsiteX22" fmla="*/ 1943100 w 3886446"/>
              <a:gd name="connsiteY22" fmla="*/ 0 h 3592832"/>
              <a:gd name="connsiteX0" fmla="*/ 2008266 w 3951612"/>
              <a:gd name="connsiteY0" fmla="*/ 0 h 3592832"/>
              <a:gd name="connsiteX1" fmla="*/ 3951366 w 3951612"/>
              <a:gd name="connsiteY1" fmla="*/ 1181100 h 3592832"/>
              <a:gd name="connsiteX2" fmla="*/ 3518112 w 3951612"/>
              <a:gd name="connsiteY2" fmla="*/ 1925682 h 3592832"/>
              <a:gd name="connsiteX3" fmla="*/ 3382872 w 3951612"/>
              <a:gd name="connsiteY3" fmla="*/ 2028825 h 3592832"/>
              <a:gd name="connsiteX4" fmla="*/ 3384506 w 3951612"/>
              <a:gd name="connsiteY4" fmla="*/ 3100734 h 3592832"/>
              <a:gd name="connsiteX5" fmla="*/ 3341597 w 3951612"/>
              <a:gd name="connsiteY5" fmla="*/ 3216275 h 3592832"/>
              <a:gd name="connsiteX6" fmla="*/ 3135222 w 3951612"/>
              <a:gd name="connsiteY6" fmla="*/ 3390900 h 3592832"/>
              <a:gd name="connsiteX7" fmla="*/ 2722472 w 3951612"/>
              <a:gd name="connsiteY7" fmla="*/ 3286125 h 3592832"/>
              <a:gd name="connsiteX8" fmla="*/ 2646272 w 3951612"/>
              <a:gd name="connsiteY8" fmla="*/ 3070225 h 3592832"/>
              <a:gd name="connsiteX9" fmla="*/ 2766922 w 3951612"/>
              <a:gd name="connsiteY9" fmla="*/ 2847975 h 3592832"/>
              <a:gd name="connsiteX10" fmla="*/ 2373222 w 3951612"/>
              <a:gd name="connsiteY10" fmla="*/ 2609850 h 3592832"/>
              <a:gd name="connsiteX11" fmla="*/ 1801722 w 3951612"/>
              <a:gd name="connsiteY11" fmla="*/ 2635250 h 3592832"/>
              <a:gd name="connsiteX12" fmla="*/ 1500097 w 3951612"/>
              <a:gd name="connsiteY12" fmla="*/ 2806700 h 3592832"/>
              <a:gd name="connsiteX13" fmla="*/ 1461997 w 3951612"/>
              <a:gd name="connsiteY13" fmla="*/ 3098800 h 3592832"/>
              <a:gd name="connsiteX14" fmla="*/ 1696947 w 3951612"/>
              <a:gd name="connsiteY14" fmla="*/ 3302000 h 3592832"/>
              <a:gd name="connsiteX15" fmla="*/ 1690597 w 3951612"/>
              <a:gd name="connsiteY15" fmla="*/ 3552825 h 3592832"/>
              <a:gd name="connsiteX16" fmla="*/ 1023847 w 3951612"/>
              <a:gd name="connsiteY16" fmla="*/ 3578225 h 3592832"/>
              <a:gd name="connsiteX17" fmla="*/ 731747 w 3951612"/>
              <a:gd name="connsiteY17" fmla="*/ 3409950 h 3592832"/>
              <a:gd name="connsiteX18" fmla="*/ 637267 w 3951612"/>
              <a:gd name="connsiteY18" fmla="*/ 3270951 h 3592832"/>
              <a:gd name="connsiteX19" fmla="*/ 639672 w 3951612"/>
              <a:gd name="connsiteY19" fmla="*/ 2032000 h 3592832"/>
              <a:gd name="connsiteX20" fmla="*/ 500261 w 3951612"/>
              <a:gd name="connsiteY20" fmla="*/ 1899336 h 3592832"/>
              <a:gd name="connsiteX21" fmla="*/ 65166 w 3951612"/>
              <a:gd name="connsiteY21" fmla="*/ 1181100 h 3592832"/>
              <a:gd name="connsiteX22" fmla="*/ 2008266 w 3951612"/>
              <a:gd name="connsiteY22" fmla="*/ 0 h 3592832"/>
              <a:gd name="connsiteX0" fmla="*/ 1943134 w 3886480"/>
              <a:gd name="connsiteY0" fmla="*/ 0 h 3592832"/>
              <a:gd name="connsiteX1" fmla="*/ 3886234 w 3886480"/>
              <a:gd name="connsiteY1" fmla="*/ 1181100 h 3592832"/>
              <a:gd name="connsiteX2" fmla="*/ 3452980 w 3886480"/>
              <a:gd name="connsiteY2" fmla="*/ 1925682 h 3592832"/>
              <a:gd name="connsiteX3" fmla="*/ 3317740 w 3886480"/>
              <a:gd name="connsiteY3" fmla="*/ 2028825 h 3592832"/>
              <a:gd name="connsiteX4" fmla="*/ 3319374 w 3886480"/>
              <a:gd name="connsiteY4" fmla="*/ 3100734 h 3592832"/>
              <a:gd name="connsiteX5" fmla="*/ 3276465 w 3886480"/>
              <a:gd name="connsiteY5" fmla="*/ 3216275 h 3592832"/>
              <a:gd name="connsiteX6" fmla="*/ 3070090 w 3886480"/>
              <a:gd name="connsiteY6" fmla="*/ 3390900 h 3592832"/>
              <a:gd name="connsiteX7" fmla="*/ 2657340 w 3886480"/>
              <a:gd name="connsiteY7" fmla="*/ 3286125 h 3592832"/>
              <a:gd name="connsiteX8" fmla="*/ 2581140 w 3886480"/>
              <a:gd name="connsiteY8" fmla="*/ 3070225 h 3592832"/>
              <a:gd name="connsiteX9" fmla="*/ 2701790 w 3886480"/>
              <a:gd name="connsiteY9" fmla="*/ 2847975 h 3592832"/>
              <a:gd name="connsiteX10" fmla="*/ 2308090 w 3886480"/>
              <a:gd name="connsiteY10" fmla="*/ 2609850 h 3592832"/>
              <a:gd name="connsiteX11" fmla="*/ 1736590 w 3886480"/>
              <a:gd name="connsiteY11" fmla="*/ 2635250 h 3592832"/>
              <a:gd name="connsiteX12" fmla="*/ 1434965 w 3886480"/>
              <a:gd name="connsiteY12" fmla="*/ 2806700 h 3592832"/>
              <a:gd name="connsiteX13" fmla="*/ 1396865 w 3886480"/>
              <a:gd name="connsiteY13" fmla="*/ 3098800 h 3592832"/>
              <a:gd name="connsiteX14" fmla="*/ 1631815 w 3886480"/>
              <a:gd name="connsiteY14" fmla="*/ 3302000 h 3592832"/>
              <a:gd name="connsiteX15" fmla="*/ 1625465 w 3886480"/>
              <a:gd name="connsiteY15" fmla="*/ 3552825 h 3592832"/>
              <a:gd name="connsiteX16" fmla="*/ 958715 w 3886480"/>
              <a:gd name="connsiteY16" fmla="*/ 3578225 h 3592832"/>
              <a:gd name="connsiteX17" fmla="*/ 666615 w 3886480"/>
              <a:gd name="connsiteY17" fmla="*/ 3409950 h 3592832"/>
              <a:gd name="connsiteX18" fmla="*/ 572135 w 3886480"/>
              <a:gd name="connsiteY18" fmla="*/ 3270951 h 3592832"/>
              <a:gd name="connsiteX19" fmla="*/ 574540 w 3886480"/>
              <a:gd name="connsiteY19" fmla="*/ 2032000 h 3592832"/>
              <a:gd name="connsiteX20" fmla="*/ 435129 w 3886480"/>
              <a:gd name="connsiteY20" fmla="*/ 1899336 h 3592832"/>
              <a:gd name="connsiteX21" fmla="*/ 34 w 3886480"/>
              <a:gd name="connsiteY21" fmla="*/ 1181100 h 3592832"/>
              <a:gd name="connsiteX22" fmla="*/ 1943134 w 3886480"/>
              <a:gd name="connsiteY22" fmla="*/ 0 h 3592832"/>
              <a:gd name="connsiteX0" fmla="*/ 1943132 w 3886478"/>
              <a:gd name="connsiteY0" fmla="*/ 0 h 3592832"/>
              <a:gd name="connsiteX1" fmla="*/ 3886232 w 3886478"/>
              <a:gd name="connsiteY1" fmla="*/ 1181100 h 3592832"/>
              <a:gd name="connsiteX2" fmla="*/ 3452978 w 3886478"/>
              <a:gd name="connsiteY2" fmla="*/ 1925682 h 3592832"/>
              <a:gd name="connsiteX3" fmla="*/ 3317738 w 3886478"/>
              <a:gd name="connsiteY3" fmla="*/ 2028825 h 3592832"/>
              <a:gd name="connsiteX4" fmla="*/ 3319372 w 3886478"/>
              <a:gd name="connsiteY4" fmla="*/ 3100734 h 3592832"/>
              <a:gd name="connsiteX5" fmla="*/ 3276463 w 3886478"/>
              <a:gd name="connsiteY5" fmla="*/ 3216275 h 3592832"/>
              <a:gd name="connsiteX6" fmla="*/ 3070088 w 3886478"/>
              <a:gd name="connsiteY6" fmla="*/ 3390900 h 3592832"/>
              <a:gd name="connsiteX7" fmla="*/ 2657338 w 3886478"/>
              <a:gd name="connsiteY7" fmla="*/ 3286125 h 3592832"/>
              <a:gd name="connsiteX8" fmla="*/ 2581138 w 3886478"/>
              <a:gd name="connsiteY8" fmla="*/ 3070225 h 3592832"/>
              <a:gd name="connsiteX9" fmla="*/ 2701788 w 3886478"/>
              <a:gd name="connsiteY9" fmla="*/ 2847975 h 3592832"/>
              <a:gd name="connsiteX10" fmla="*/ 2308088 w 3886478"/>
              <a:gd name="connsiteY10" fmla="*/ 2609850 h 3592832"/>
              <a:gd name="connsiteX11" fmla="*/ 1736588 w 3886478"/>
              <a:gd name="connsiteY11" fmla="*/ 2635250 h 3592832"/>
              <a:gd name="connsiteX12" fmla="*/ 1434963 w 3886478"/>
              <a:gd name="connsiteY12" fmla="*/ 2806700 h 3592832"/>
              <a:gd name="connsiteX13" fmla="*/ 1396863 w 3886478"/>
              <a:gd name="connsiteY13" fmla="*/ 3098800 h 3592832"/>
              <a:gd name="connsiteX14" fmla="*/ 1631813 w 3886478"/>
              <a:gd name="connsiteY14" fmla="*/ 3302000 h 3592832"/>
              <a:gd name="connsiteX15" fmla="*/ 1625463 w 3886478"/>
              <a:gd name="connsiteY15" fmla="*/ 3552825 h 3592832"/>
              <a:gd name="connsiteX16" fmla="*/ 958713 w 3886478"/>
              <a:gd name="connsiteY16" fmla="*/ 3578225 h 3592832"/>
              <a:gd name="connsiteX17" fmla="*/ 666613 w 3886478"/>
              <a:gd name="connsiteY17" fmla="*/ 3409950 h 3592832"/>
              <a:gd name="connsiteX18" fmla="*/ 572133 w 3886478"/>
              <a:gd name="connsiteY18" fmla="*/ 3270951 h 3592832"/>
              <a:gd name="connsiteX19" fmla="*/ 574538 w 3886478"/>
              <a:gd name="connsiteY19" fmla="*/ 2032000 h 3592832"/>
              <a:gd name="connsiteX20" fmla="*/ 435127 w 3886478"/>
              <a:gd name="connsiteY20" fmla="*/ 1899336 h 3592832"/>
              <a:gd name="connsiteX21" fmla="*/ 32 w 3886478"/>
              <a:gd name="connsiteY21" fmla="*/ 1181100 h 3592832"/>
              <a:gd name="connsiteX22" fmla="*/ 1943132 w 3886478"/>
              <a:gd name="connsiteY22" fmla="*/ 0 h 3592832"/>
              <a:gd name="connsiteX0" fmla="*/ 2006138 w 3949484"/>
              <a:gd name="connsiteY0" fmla="*/ 0 h 3592832"/>
              <a:gd name="connsiteX1" fmla="*/ 3949238 w 3949484"/>
              <a:gd name="connsiteY1" fmla="*/ 1181100 h 3592832"/>
              <a:gd name="connsiteX2" fmla="*/ 3515984 w 3949484"/>
              <a:gd name="connsiteY2" fmla="*/ 1925682 h 3592832"/>
              <a:gd name="connsiteX3" fmla="*/ 3380744 w 3949484"/>
              <a:gd name="connsiteY3" fmla="*/ 2028825 h 3592832"/>
              <a:gd name="connsiteX4" fmla="*/ 3382378 w 3949484"/>
              <a:gd name="connsiteY4" fmla="*/ 3100734 h 3592832"/>
              <a:gd name="connsiteX5" fmla="*/ 3339469 w 3949484"/>
              <a:gd name="connsiteY5" fmla="*/ 3216275 h 3592832"/>
              <a:gd name="connsiteX6" fmla="*/ 3133094 w 3949484"/>
              <a:gd name="connsiteY6" fmla="*/ 3390900 h 3592832"/>
              <a:gd name="connsiteX7" fmla="*/ 2720344 w 3949484"/>
              <a:gd name="connsiteY7" fmla="*/ 3286125 h 3592832"/>
              <a:gd name="connsiteX8" fmla="*/ 2644144 w 3949484"/>
              <a:gd name="connsiteY8" fmla="*/ 3070225 h 3592832"/>
              <a:gd name="connsiteX9" fmla="*/ 2764794 w 3949484"/>
              <a:gd name="connsiteY9" fmla="*/ 2847975 h 3592832"/>
              <a:gd name="connsiteX10" fmla="*/ 2371094 w 3949484"/>
              <a:gd name="connsiteY10" fmla="*/ 2609850 h 3592832"/>
              <a:gd name="connsiteX11" fmla="*/ 1799594 w 3949484"/>
              <a:gd name="connsiteY11" fmla="*/ 2635250 h 3592832"/>
              <a:gd name="connsiteX12" fmla="*/ 1497969 w 3949484"/>
              <a:gd name="connsiteY12" fmla="*/ 2806700 h 3592832"/>
              <a:gd name="connsiteX13" fmla="*/ 1459869 w 3949484"/>
              <a:gd name="connsiteY13" fmla="*/ 3098800 h 3592832"/>
              <a:gd name="connsiteX14" fmla="*/ 1694819 w 3949484"/>
              <a:gd name="connsiteY14" fmla="*/ 3302000 h 3592832"/>
              <a:gd name="connsiteX15" fmla="*/ 1688469 w 3949484"/>
              <a:gd name="connsiteY15" fmla="*/ 3552825 h 3592832"/>
              <a:gd name="connsiteX16" fmla="*/ 1021719 w 3949484"/>
              <a:gd name="connsiteY16" fmla="*/ 3578225 h 3592832"/>
              <a:gd name="connsiteX17" fmla="*/ 729619 w 3949484"/>
              <a:gd name="connsiteY17" fmla="*/ 3409950 h 3592832"/>
              <a:gd name="connsiteX18" fmla="*/ 635139 w 3949484"/>
              <a:gd name="connsiteY18" fmla="*/ 3270951 h 3592832"/>
              <a:gd name="connsiteX19" fmla="*/ 637544 w 3949484"/>
              <a:gd name="connsiteY19" fmla="*/ 2032000 h 3592832"/>
              <a:gd name="connsiteX20" fmla="*/ 495728 w 3949484"/>
              <a:gd name="connsiteY20" fmla="*/ 1914620 h 3592832"/>
              <a:gd name="connsiteX21" fmla="*/ 63038 w 3949484"/>
              <a:gd name="connsiteY21" fmla="*/ 1181100 h 3592832"/>
              <a:gd name="connsiteX22" fmla="*/ 2006138 w 3949484"/>
              <a:gd name="connsiteY22" fmla="*/ 0 h 3592832"/>
              <a:gd name="connsiteX0" fmla="*/ 2006138 w 3949484"/>
              <a:gd name="connsiteY0" fmla="*/ 0 h 3592832"/>
              <a:gd name="connsiteX1" fmla="*/ 3949238 w 3949484"/>
              <a:gd name="connsiteY1" fmla="*/ 1181100 h 3592832"/>
              <a:gd name="connsiteX2" fmla="*/ 3515984 w 3949484"/>
              <a:gd name="connsiteY2" fmla="*/ 1925682 h 3592832"/>
              <a:gd name="connsiteX3" fmla="*/ 3380744 w 3949484"/>
              <a:gd name="connsiteY3" fmla="*/ 2028825 h 3592832"/>
              <a:gd name="connsiteX4" fmla="*/ 3382378 w 3949484"/>
              <a:gd name="connsiteY4" fmla="*/ 3100734 h 3592832"/>
              <a:gd name="connsiteX5" fmla="*/ 3339469 w 3949484"/>
              <a:gd name="connsiteY5" fmla="*/ 3216275 h 3592832"/>
              <a:gd name="connsiteX6" fmla="*/ 3133094 w 3949484"/>
              <a:gd name="connsiteY6" fmla="*/ 3390900 h 3592832"/>
              <a:gd name="connsiteX7" fmla="*/ 2720344 w 3949484"/>
              <a:gd name="connsiteY7" fmla="*/ 3286125 h 3592832"/>
              <a:gd name="connsiteX8" fmla="*/ 2644144 w 3949484"/>
              <a:gd name="connsiteY8" fmla="*/ 3070225 h 3592832"/>
              <a:gd name="connsiteX9" fmla="*/ 2764794 w 3949484"/>
              <a:gd name="connsiteY9" fmla="*/ 2847975 h 3592832"/>
              <a:gd name="connsiteX10" fmla="*/ 2371094 w 3949484"/>
              <a:gd name="connsiteY10" fmla="*/ 2609850 h 3592832"/>
              <a:gd name="connsiteX11" fmla="*/ 1799594 w 3949484"/>
              <a:gd name="connsiteY11" fmla="*/ 2635250 h 3592832"/>
              <a:gd name="connsiteX12" fmla="*/ 1497969 w 3949484"/>
              <a:gd name="connsiteY12" fmla="*/ 2806700 h 3592832"/>
              <a:gd name="connsiteX13" fmla="*/ 1459869 w 3949484"/>
              <a:gd name="connsiteY13" fmla="*/ 3098800 h 3592832"/>
              <a:gd name="connsiteX14" fmla="*/ 1694819 w 3949484"/>
              <a:gd name="connsiteY14" fmla="*/ 3302000 h 3592832"/>
              <a:gd name="connsiteX15" fmla="*/ 1688469 w 3949484"/>
              <a:gd name="connsiteY15" fmla="*/ 3552825 h 3592832"/>
              <a:gd name="connsiteX16" fmla="*/ 1021719 w 3949484"/>
              <a:gd name="connsiteY16" fmla="*/ 3578225 h 3592832"/>
              <a:gd name="connsiteX17" fmla="*/ 729619 w 3949484"/>
              <a:gd name="connsiteY17" fmla="*/ 3409950 h 3592832"/>
              <a:gd name="connsiteX18" fmla="*/ 635139 w 3949484"/>
              <a:gd name="connsiteY18" fmla="*/ 3270951 h 3592832"/>
              <a:gd name="connsiteX19" fmla="*/ 637544 w 3949484"/>
              <a:gd name="connsiteY19" fmla="*/ 2032000 h 3592832"/>
              <a:gd name="connsiteX20" fmla="*/ 495728 w 3949484"/>
              <a:gd name="connsiteY20" fmla="*/ 1914620 h 3592832"/>
              <a:gd name="connsiteX21" fmla="*/ 63038 w 3949484"/>
              <a:gd name="connsiteY21" fmla="*/ 1181100 h 3592832"/>
              <a:gd name="connsiteX22" fmla="*/ 2006138 w 3949484"/>
              <a:gd name="connsiteY22" fmla="*/ 0 h 3592832"/>
              <a:gd name="connsiteX0" fmla="*/ 2006138 w 3949313"/>
              <a:gd name="connsiteY0" fmla="*/ 0 h 3592832"/>
              <a:gd name="connsiteX1" fmla="*/ 3949238 w 3949313"/>
              <a:gd name="connsiteY1" fmla="*/ 1181100 h 3592832"/>
              <a:gd name="connsiteX2" fmla="*/ 3515984 w 3949313"/>
              <a:gd name="connsiteY2" fmla="*/ 1925682 h 3592832"/>
              <a:gd name="connsiteX3" fmla="*/ 3380744 w 3949313"/>
              <a:gd name="connsiteY3" fmla="*/ 2028825 h 3592832"/>
              <a:gd name="connsiteX4" fmla="*/ 3382378 w 3949313"/>
              <a:gd name="connsiteY4" fmla="*/ 3100734 h 3592832"/>
              <a:gd name="connsiteX5" fmla="*/ 3339469 w 3949313"/>
              <a:gd name="connsiteY5" fmla="*/ 3216275 h 3592832"/>
              <a:gd name="connsiteX6" fmla="*/ 3133094 w 3949313"/>
              <a:gd name="connsiteY6" fmla="*/ 3390900 h 3592832"/>
              <a:gd name="connsiteX7" fmla="*/ 2720344 w 3949313"/>
              <a:gd name="connsiteY7" fmla="*/ 3286125 h 3592832"/>
              <a:gd name="connsiteX8" fmla="*/ 2644144 w 3949313"/>
              <a:gd name="connsiteY8" fmla="*/ 3070225 h 3592832"/>
              <a:gd name="connsiteX9" fmla="*/ 2764794 w 3949313"/>
              <a:gd name="connsiteY9" fmla="*/ 2847975 h 3592832"/>
              <a:gd name="connsiteX10" fmla="*/ 2371094 w 3949313"/>
              <a:gd name="connsiteY10" fmla="*/ 2609850 h 3592832"/>
              <a:gd name="connsiteX11" fmla="*/ 1799594 w 3949313"/>
              <a:gd name="connsiteY11" fmla="*/ 2635250 h 3592832"/>
              <a:gd name="connsiteX12" fmla="*/ 1497969 w 3949313"/>
              <a:gd name="connsiteY12" fmla="*/ 2806700 h 3592832"/>
              <a:gd name="connsiteX13" fmla="*/ 1459869 w 3949313"/>
              <a:gd name="connsiteY13" fmla="*/ 3098800 h 3592832"/>
              <a:gd name="connsiteX14" fmla="*/ 1694819 w 3949313"/>
              <a:gd name="connsiteY14" fmla="*/ 3302000 h 3592832"/>
              <a:gd name="connsiteX15" fmla="*/ 1688469 w 3949313"/>
              <a:gd name="connsiteY15" fmla="*/ 3552825 h 3592832"/>
              <a:gd name="connsiteX16" fmla="*/ 1021719 w 3949313"/>
              <a:gd name="connsiteY16" fmla="*/ 3578225 h 3592832"/>
              <a:gd name="connsiteX17" fmla="*/ 729619 w 3949313"/>
              <a:gd name="connsiteY17" fmla="*/ 3409950 h 3592832"/>
              <a:gd name="connsiteX18" fmla="*/ 635139 w 3949313"/>
              <a:gd name="connsiteY18" fmla="*/ 3270951 h 3592832"/>
              <a:gd name="connsiteX19" fmla="*/ 637544 w 3949313"/>
              <a:gd name="connsiteY19" fmla="*/ 2032000 h 3592832"/>
              <a:gd name="connsiteX20" fmla="*/ 495728 w 3949313"/>
              <a:gd name="connsiteY20" fmla="*/ 1914620 h 3592832"/>
              <a:gd name="connsiteX21" fmla="*/ 63038 w 3949313"/>
              <a:gd name="connsiteY21" fmla="*/ 1181100 h 3592832"/>
              <a:gd name="connsiteX22" fmla="*/ 2006138 w 3949313"/>
              <a:gd name="connsiteY22" fmla="*/ 0 h 3592832"/>
              <a:gd name="connsiteX0" fmla="*/ 2006138 w 3949252"/>
              <a:gd name="connsiteY0" fmla="*/ 0 h 3592832"/>
              <a:gd name="connsiteX1" fmla="*/ 3949238 w 3949252"/>
              <a:gd name="connsiteY1" fmla="*/ 1181100 h 3592832"/>
              <a:gd name="connsiteX2" fmla="*/ 3515984 w 3949252"/>
              <a:gd name="connsiteY2" fmla="*/ 1925682 h 3592832"/>
              <a:gd name="connsiteX3" fmla="*/ 3380744 w 3949252"/>
              <a:gd name="connsiteY3" fmla="*/ 2028825 h 3592832"/>
              <a:gd name="connsiteX4" fmla="*/ 3382378 w 3949252"/>
              <a:gd name="connsiteY4" fmla="*/ 3100734 h 3592832"/>
              <a:gd name="connsiteX5" fmla="*/ 3339469 w 3949252"/>
              <a:gd name="connsiteY5" fmla="*/ 3216275 h 3592832"/>
              <a:gd name="connsiteX6" fmla="*/ 3133094 w 3949252"/>
              <a:gd name="connsiteY6" fmla="*/ 3390900 h 3592832"/>
              <a:gd name="connsiteX7" fmla="*/ 2720344 w 3949252"/>
              <a:gd name="connsiteY7" fmla="*/ 3286125 h 3592832"/>
              <a:gd name="connsiteX8" fmla="*/ 2644144 w 3949252"/>
              <a:gd name="connsiteY8" fmla="*/ 3070225 h 3592832"/>
              <a:gd name="connsiteX9" fmla="*/ 2764794 w 3949252"/>
              <a:gd name="connsiteY9" fmla="*/ 2847975 h 3592832"/>
              <a:gd name="connsiteX10" fmla="*/ 2371094 w 3949252"/>
              <a:gd name="connsiteY10" fmla="*/ 2609850 h 3592832"/>
              <a:gd name="connsiteX11" fmla="*/ 1799594 w 3949252"/>
              <a:gd name="connsiteY11" fmla="*/ 2635250 h 3592832"/>
              <a:gd name="connsiteX12" fmla="*/ 1497969 w 3949252"/>
              <a:gd name="connsiteY12" fmla="*/ 2806700 h 3592832"/>
              <a:gd name="connsiteX13" fmla="*/ 1459869 w 3949252"/>
              <a:gd name="connsiteY13" fmla="*/ 3098800 h 3592832"/>
              <a:gd name="connsiteX14" fmla="*/ 1694819 w 3949252"/>
              <a:gd name="connsiteY14" fmla="*/ 3302000 h 3592832"/>
              <a:gd name="connsiteX15" fmla="*/ 1688469 w 3949252"/>
              <a:gd name="connsiteY15" fmla="*/ 3552825 h 3592832"/>
              <a:gd name="connsiteX16" fmla="*/ 1021719 w 3949252"/>
              <a:gd name="connsiteY16" fmla="*/ 3578225 h 3592832"/>
              <a:gd name="connsiteX17" fmla="*/ 729619 w 3949252"/>
              <a:gd name="connsiteY17" fmla="*/ 3409950 h 3592832"/>
              <a:gd name="connsiteX18" fmla="*/ 635139 w 3949252"/>
              <a:gd name="connsiteY18" fmla="*/ 3270951 h 3592832"/>
              <a:gd name="connsiteX19" fmla="*/ 637544 w 3949252"/>
              <a:gd name="connsiteY19" fmla="*/ 2032000 h 3592832"/>
              <a:gd name="connsiteX20" fmla="*/ 495728 w 3949252"/>
              <a:gd name="connsiteY20" fmla="*/ 1914620 h 3592832"/>
              <a:gd name="connsiteX21" fmla="*/ 63038 w 3949252"/>
              <a:gd name="connsiteY21" fmla="*/ 1181100 h 3592832"/>
              <a:gd name="connsiteX22" fmla="*/ 2006138 w 3949252"/>
              <a:gd name="connsiteY22" fmla="*/ 0 h 3592832"/>
              <a:gd name="connsiteX0" fmla="*/ 2006138 w 4035651"/>
              <a:gd name="connsiteY0" fmla="*/ 0 h 3592832"/>
              <a:gd name="connsiteX1" fmla="*/ 3949238 w 4035651"/>
              <a:gd name="connsiteY1" fmla="*/ 1181100 h 3592832"/>
              <a:gd name="connsiteX2" fmla="*/ 3693868 w 4035651"/>
              <a:gd name="connsiteY2" fmla="*/ 1818693 h 3592832"/>
              <a:gd name="connsiteX3" fmla="*/ 3380744 w 4035651"/>
              <a:gd name="connsiteY3" fmla="*/ 2028825 h 3592832"/>
              <a:gd name="connsiteX4" fmla="*/ 3382378 w 4035651"/>
              <a:gd name="connsiteY4" fmla="*/ 3100734 h 3592832"/>
              <a:gd name="connsiteX5" fmla="*/ 3339469 w 4035651"/>
              <a:gd name="connsiteY5" fmla="*/ 3216275 h 3592832"/>
              <a:gd name="connsiteX6" fmla="*/ 3133094 w 4035651"/>
              <a:gd name="connsiteY6" fmla="*/ 3390900 h 3592832"/>
              <a:gd name="connsiteX7" fmla="*/ 2720344 w 4035651"/>
              <a:gd name="connsiteY7" fmla="*/ 3286125 h 3592832"/>
              <a:gd name="connsiteX8" fmla="*/ 2644144 w 4035651"/>
              <a:gd name="connsiteY8" fmla="*/ 3070225 h 3592832"/>
              <a:gd name="connsiteX9" fmla="*/ 2764794 w 4035651"/>
              <a:gd name="connsiteY9" fmla="*/ 2847975 h 3592832"/>
              <a:gd name="connsiteX10" fmla="*/ 2371094 w 4035651"/>
              <a:gd name="connsiteY10" fmla="*/ 2609850 h 3592832"/>
              <a:gd name="connsiteX11" fmla="*/ 1799594 w 4035651"/>
              <a:gd name="connsiteY11" fmla="*/ 2635250 h 3592832"/>
              <a:gd name="connsiteX12" fmla="*/ 1497969 w 4035651"/>
              <a:gd name="connsiteY12" fmla="*/ 2806700 h 3592832"/>
              <a:gd name="connsiteX13" fmla="*/ 1459869 w 4035651"/>
              <a:gd name="connsiteY13" fmla="*/ 3098800 h 3592832"/>
              <a:gd name="connsiteX14" fmla="*/ 1694819 w 4035651"/>
              <a:gd name="connsiteY14" fmla="*/ 3302000 h 3592832"/>
              <a:gd name="connsiteX15" fmla="*/ 1688469 w 4035651"/>
              <a:gd name="connsiteY15" fmla="*/ 3552825 h 3592832"/>
              <a:gd name="connsiteX16" fmla="*/ 1021719 w 4035651"/>
              <a:gd name="connsiteY16" fmla="*/ 3578225 h 3592832"/>
              <a:gd name="connsiteX17" fmla="*/ 729619 w 4035651"/>
              <a:gd name="connsiteY17" fmla="*/ 3409950 h 3592832"/>
              <a:gd name="connsiteX18" fmla="*/ 635139 w 4035651"/>
              <a:gd name="connsiteY18" fmla="*/ 3270951 h 3592832"/>
              <a:gd name="connsiteX19" fmla="*/ 637544 w 4035651"/>
              <a:gd name="connsiteY19" fmla="*/ 2032000 h 3592832"/>
              <a:gd name="connsiteX20" fmla="*/ 495728 w 4035651"/>
              <a:gd name="connsiteY20" fmla="*/ 1914620 h 3592832"/>
              <a:gd name="connsiteX21" fmla="*/ 63038 w 4035651"/>
              <a:gd name="connsiteY21" fmla="*/ 1181100 h 3592832"/>
              <a:gd name="connsiteX22" fmla="*/ 2006138 w 4035651"/>
              <a:gd name="connsiteY22" fmla="*/ 0 h 3592832"/>
              <a:gd name="connsiteX0" fmla="*/ 2006138 w 3949258"/>
              <a:gd name="connsiteY0" fmla="*/ 0 h 3592832"/>
              <a:gd name="connsiteX1" fmla="*/ 3949238 w 3949258"/>
              <a:gd name="connsiteY1" fmla="*/ 1181100 h 3592832"/>
              <a:gd name="connsiteX2" fmla="*/ 3693868 w 3949258"/>
              <a:gd name="connsiteY2" fmla="*/ 1818693 h 3592832"/>
              <a:gd name="connsiteX3" fmla="*/ 3380744 w 3949258"/>
              <a:gd name="connsiteY3" fmla="*/ 2028825 h 3592832"/>
              <a:gd name="connsiteX4" fmla="*/ 3382378 w 3949258"/>
              <a:gd name="connsiteY4" fmla="*/ 3100734 h 3592832"/>
              <a:gd name="connsiteX5" fmla="*/ 3339469 w 3949258"/>
              <a:gd name="connsiteY5" fmla="*/ 3216275 h 3592832"/>
              <a:gd name="connsiteX6" fmla="*/ 3133094 w 3949258"/>
              <a:gd name="connsiteY6" fmla="*/ 3390900 h 3592832"/>
              <a:gd name="connsiteX7" fmla="*/ 2720344 w 3949258"/>
              <a:gd name="connsiteY7" fmla="*/ 3286125 h 3592832"/>
              <a:gd name="connsiteX8" fmla="*/ 2644144 w 3949258"/>
              <a:gd name="connsiteY8" fmla="*/ 3070225 h 3592832"/>
              <a:gd name="connsiteX9" fmla="*/ 2764794 w 3949258"/>
              <a:gd name="connsiteY9" fmla="*/ 2847975 h 3592832"/>
              <a:gd name="connsiteX10" fmla="*/ 2371094 w 3949258"/>
              <a:gd name="connsiteY10" fmla="*/ 2609850 h 3592832"/>
              <a:gd name="connsiteX11" fmla="*/ 1799594 w 3949258"/>
              <a:gd name="connsiteY11" fmla="*/ 2635250 h 3592832"/>
              <a:gd name="connsiteX12" fmla="*/ 1497969 w 3949258"/>
              <a:gd name="connsiteY12" fmla="*/ 2806700 h 3592832"/>
              <a:gd name="connsiteX13" fmla="*/ 1459869 w 3949258"/>
              <a:gd name="connsiteY13" fmla="*/ 3098800 h 3592832"/>
              <a:gd name="connsiteX14" fmla="*/ 1694819 w 3949258"/>
              <a:gd name="connsiteY14" fmla="*/ 3302000 h 3592832"/>
              <a:gd name="connsiteX15" fmla="*/ 1688469 w 3949258"/>
              <a:gd name="connsiteY15" fmla="*/ 3552825 h 3592832"/>
              <a:gd name="connsiteX16" fmla="*/ 1021719 w 3949258"/>
              <a:gd name="connsiteY16" fmla="*/ 3578225 h 3592832"/>
              <a:gd name="connsiteX17" fmla="*/ 729619 w 3949258"/>
              <a:gd name="connsiteY17" fmla="*/ 3409950 h 3592832"/>
              <a:gd name="connsiteX18" fmla="*/ 635139 w 3949258"/>
              <a:gd name="connsiteY18" fmla="*/ 3270951 h 3592832"/>
              <a:gd name="connsiteX19" fmla="*/ 637544 w 3949258"/>
              <a:gd name="connsiteY19" fmla="*/ 2032000 h 3592832"/>
              <a:gd name="connsiteX20" fmla="*/ 495728 w 3949258"/>
              <a:gd name="connsiteY20" fmla="*/ 1914620 h 3592832"/>
              <a:gd name="connsiteX21" fmla="*/ 63038 w 3949258"/>
              <a:gd name="connsiteY21" fmla="*/ 1181100 h 3592832"/>
              <a:gd name="connsiteX22" fmla="*/ 2006138 w 3949258"/>
              <a:gd name="connsiteY22" fmla="*/ 0 h 3592832"/>
              <a:gd name="connsiteX0" fmla="*/ 2006138 w 3952024"/>
              <a:gd name="connsiteY0" fmla="*/ 0 h 3592832"/>
              <a:gd name="connsiteX1" fmla="*/ 3949238 w 3952024"/>
              <a:gd name="connsiteY1" fmla="*/ 1181100 h 3592832"/>
              <a:gd name="connsiteX2" fmla="*/ 3693868 w 3952024"/>
              <a:gd name="connsiteY2" fmla="*/ 1818693 h 3592832"/>
              <a:gd name="connsiteX3" fmla="*/ 3380744 w 3952024"/>
              <a:gd name="connsiteY3" fmla="*/ 2028825 h 3592832"/>
              <a:gd name="connsiteX4" fmla="*/ 3382378 w 3952024"/>
              <a:gd name="connsiteY4" fmla="*/ 3100734 h 3592832"/>
              <a:gd name="connsiteX5" fmla="*/ 3339469 w 3952024"/>
              <a:gd name="connsiteY5" fmla="*/ 3216275 h 3592832"/>
              <a:gd name="connsiteX6" fmla="*/ 3133094 w 3952024"/>
              <a:gd name="connsiteY6" fmla="*/ 3390900 h 3592832"/>
              <a:gd name="connsiteX7" fmla="*/ 2720344 w 3952024"/>
              <a:gd name="connsiteY7" fmla="*/ 3286125 h 3592832"/>
              <a:gd name="connsiteX8" fmla="*/ 2644144 w 3952024"/>
              <a:gd name="connsiteY8" fmla="*/ 3070225 h 3592832"/>
              <a:gd name="connsiteX9" fmla="*/ 2764794 w 3952024"/>
              <a:gd name="connsiteY9" fmla="*/ 2847975 h 3592832"/>
              <a:gd name="connsiteX10" fmla="*/ 2371094 w 3952024"/>
              <a:gd name="connsiteY10" fmla="*/ 2609850 h 3592832"/>
              <a:gd name="connsiteX11" fmla="*/ 1799594 w 3952024"/>
              <a:gd name="connsiteY11" fmla="*/ 2635250 h 3592832"/>
              <a:gd name="connsiteX12" fmla="*/ 1497969 w 3952024"/>
              <a:gd name="connsiteY12" fmla="*/ 2806700 h 3592832"/>
              <a:gd name="connsiteX13" fmla="*/ 1459869 w 3952024"/>
              <a:gd name="connsiteY13" fmla="*/ 3098800 h 3592832"/>
              <a:gd name="connsiteX14" fmla="*/ 1694819 w 3952024"/>
              <a:gd name="connsiteY14" fmla="*/ 3302000 h 3592832"/>
              <a:gd name="connsiteX15" fmla="*/ 1688469 w 3952024"/>
              <a:gd name="connsiteY15" fmla="*/ 3552825 h 3592832"/>
              <a:gd name="connsiteX16" fmla="*/ 1021719 w 3952024"/>
              <a:gd name="connsiteY16" fmla="*/ 3578225 h 3592832"/>
              <a:gd name="connsiteX17" fmla="*/ 729619 w 3952024"/>
              <a:gd name="connsiteY17" fmla="*/ 3409950 h 3592832"/>
              <a:gd name="connsiteX18" fmla="*/ 635139 w 3952024"/>
              <a:gd name="connsiteY18" fmla="*/ 3270951 h 3592832"/>
              <a:gd name="connsiteX19" fmla="*/ 637544 w 3952024"/>
              <a:gd name="connsiteY19" fmla="*/ 2032000 h 3592832"/>
              <a:gd name="connsiteX20" fmla="*/ 495728 w 3952024"/>
              <a:gd name="connsiteY20" fmla="*/ 1914620 h 3592832"/>
              <a:gd name="connsiteX21" fmla="*/ 63038 w 3952024"/>
              <a:gd name="connsiteY21" fmla="*/ 1181100 h 3592832"/>
              <a:gd name="connsiteX22" fmla="*/ 2006138 w 3952024"/>
              <a:gd name="connsiteY22" fmla="*/ 0 h 3592832"/>
              <a:gd name="connsiteX0" fmla="*/ 2006138 w 4069271"/>
              <a:gd name="connsiteY0" fmla="*/ 0 h 3592832"/>
              <a:gd name="connsiteX1" fmla="*/ 3949238 w 4069271"/>
              <a:gd name="connsiteY1" fmla="*/ 1181100 h 3592832"/>
              <a:gd name="connsiteX2" fmla="*/ 3840503 w 4069271"/>
              <a:gd name="connsiteY2" fmla="*/ 1684959 h 3592832"/>
              <a:gd name="connsiteX3" fmla="*/ 3380744 w 4069271"/>
              <a:gd name="connsiteY3" fmla="*/ 2028825 h 3592832"/>
              <a:gd name="connsiteX4" fmla="*/ 3382378 w 4069271"/>
              <a:gd name="connsiteY4" fmla="*/ 3100734 h 3592832"/>
              <a:gd name="connsiteX5" fmla="*/ 3339469 w 4069271"/>
              <a:gd name="connsiteY5" fmla="*/ 3216275 h 3592832"/>
              <a:gd name="connsiteX6" fmla="*/ 3133094 w 4069271"/>
              <a:gd name="connsiteY6" fmla="*/ 3390900 h 3592832"/>
              <a:gd name="connsiteX7" fmla="*/ 2720344 w 4069271"/>
              <a:gd name="connsiteY7" fmla="*/ 3286125 h 3592832"/>
              <a:gd name="connsiteX8" fmla="*/ 2644144 w 4069271"/>
              <a:gd name="connsiteY8" fmla="*/ 3070225 h 3592832"/>
              <a:gd name="connsiteX9" fmla="*/ 2764794 w 4069271"/>
              <a:gd name="connsiteY9" fmla="*/ 2847975 h 3592832"/>
              <a:gd name="connsiteX10" fmla="*/ 2371094 w 4069271"/>
              <a:gd name="connsiteY10" fmla="*/ 2609850 h 3592832"/>
              <a:gd name="connsiteX11" fmla="*/ 1799594 w 4069271"/>
              <a:gd name="connsiteY11" fmla="*/ 2635250 h 3592832"/>
              <a:gd name="connsiteX12" fmla="*/ 1497969 w 4069271"/>
              <a:gd name="connsiteY12" fmla="*/ 2806700 h 3592832"/>
              <a:gd name="connsiteX13" fmla="*/ 1459869 w 4069271"/>
              <a:gd name="connsiteY13" fmla="*/ 3098800 h 3592832"/>
              <a:gd name="connsiteX14" fmla="*/ 1694819 w 4069271"/>
              <a:gd name="connsiteY14" fmla="*/ 3302000 h 3592832"/>
              <a:gd name="connsiteX15" fmla="*/ 1688469 w 4069271"/>
              <a:gd name="connsiteY15" fmla="*/ 3552825 h 3592832"/>
              <a:gd name="connsiteX16" fmla="*/ 1021719 w 4069271"/>
              <a:gd name="connsiteY16" fmla="*/ 3578225 h 3592832"/>
              <a:gd name="connsiteX17" fmla="*/ 729619 w 4069271"/>
              <a:gd name="connsiteY17" fmla="*/ 3409950 h 3592832"/>
              <a:gd name="connsiteX18" fmla="*/ 635139 w 4069271"/>
              <a:gd name="connsiteY18" fmla="*/ 3270951 h 3592832"/>
              <a:gd name="connsiteX19" fmla="*/ 637544 w 4069271"/>
              <a:gd name="connsiteY19" fmla="*/ 2032000 h 3592832"/>
              <a:gd name="connsiteX20" fmla="*/ 495728 w 4069271"/>
              <a:gd name="connsiteY20" fmla="*/ 1914620 h 3592832"/>
              <a:gd name="connsiteX21" fmla="*/ 63038 w 4069271"/>
              <a:gd name="connsiteY21" fmla="*/ 1181100 h 3592832"/>
              <a:gd name="connsiteX22" fmla="*/ 2006138 w 4069271"/>
              <a:gd name="connsiteY22" fmla="*/ 0 h 3592832"/>
              <a:gd name="connsiteX0" fmla="*/ 2006138 w 4098894"/>
              <a:gd name="connsiteY0" fmla="*/ 0 h 3592832"/>
              <a:gd name="connsiteX1" fmla="*/ 3949238 w 4098894"/>
              <a:gd name="connsiteY1" fmla="*/ 1181100 h 3592832"/>
              <a:gd name="connsiteX2" fmla="*/ 3840503 w 4098894"/>
              <a:gd name="connsiteY2" fmla="*/ 1684959 h 3592832"/>
              <a:gd name="connsiteX3" fmla="*/ 3380744 w 4098894"/>
              <a:gd name="connsiteY3" fmla="*/ 2028825 h 3592832"/>
              <a:gd name="connsiteX4" fmla="*/ 3382378 w 4098894"/>
              <a:gd name="connsiteY4" fmla="*/ 3100734 h 3592832"/>
              <a:gd name="connsiteX5" fmla="*/ 3339469 w 4098894"/>
              <a:gd name="connsiteY5" fmla="*/ 3216275 h 3592832"/>
              <a:gd name="connsiteX6" fmla="*/ 3133094 w 4098894"/>
              <a:gd name="connsiteY6" fmla="*/ 3390900 h 3592832"/>
              <a:gd name="connsiteX7" fmla="*/ 2720344 w 4098894"/>
              <a:gd name="connsiteY7" fmla="*/ 3286125 h 3592832"/>
              <a:gd name="connsiteX8" fmla="*/ 2644144 w 4098894"/>
              <a:gd name="connsiteY8" fmla="*/ 3070225 h 3592832"/>
              <a:gd name="connsiteX9" fmla="*/ 2764794 w 4098894"/>
              <a:gd name="connsiteY9" fmla="*/ 2847975 h 3592832"/>
              <a:gd name="connsiteX10" fmla="*/ 2371094 w 4098894"/>
              <a:gd name="connsiteY10" fmla="*/ 2609850 h 3592832"/>
              <a:gd name="connsiteX11" fmla="*/ 1799594 w 4098894"/>
              <a:gd name="connsiteY11" fmla="*/ 2635250 h 3592832"/>
              <a:gd name="connsiteX12" fmla="*/ 1497969 w 4098894"/>
              <a:gd name="connsiteY12" fmla="*/ 2806700 h 3592832"/>
              <a:gd name="connsiteX13" fmla="*/ 1459869 w 4098894"/>
              <a:gd name="connsiteY13" fmla="*/ 3098800 h 3592832"/>
              <a:gd name="connsiteX14" fmla="*/ 1694819 w 4098894"/>
              <a:gd name="connsiteY14" fmla="*/ 3302000 h 3592832"/>
              <a:gd name="connsiteX15" fmla="*/ 1688469 w 4098894"/>
              <a:gd name="connsiteY15" fmla="*/ 3552825 h 3592832"/>
              <a:gd name="connsiteX16" fmla="*/ 1021719 w 4098894"/>
              <a:gd name="connsiteY16" fmla="*/ 3578225 h 3592832"/>
              <a:gd name="connsiteX17" fmla="*/ 729619 w 4098894"/>
              <a:gd name="connsiteY17" fmla="*/ 3409950 h 3592832"/>
              <a:gd name="connsiteX18" fmla="*/ 635139 w 4098894"/>
              <a:gd name="connsiteY18" fmla="*/ 3270951 h 3592832"/>
              <a:gd name="connsiteX19" fmla="*/ 637544 w 4098894"/>
              <a:gd name="connsiteY19" fmla="*/ 2032000 h 3592832"/>
              <a:gd name="connsiteX20" fmla="*/ 495728 w 4098894"/>
              <a:gd name="connsiteY20" fmla="*/ 1914620 h 3592832"/>
              <a:gd name="connsiteX21" fmla="*/ 63038 w 4098894"/>
              <a:gd name="connsiteY21" fmla="*/ 1181100 h 3592832"/>
              <a:gd name="connsiteX22" fmla="*/ 2006138 w 4098894"/>
              <a:gd name="connsiteY22" fmla="*/ 0 h 3592832"/>
              <a:gd name="connsiteX0" fmla="*/ 2006138 w 4006606"/>
              <a:gd name="connsiteY0" fmla="*/ 0 h 3592832"/>
              <a:gd name="connsiteX1" fmla="*/ 3949238 w 4006606"/>
              <a:gd name="connsiteY1" fmla="*/ 1181100 h 3592832"/>
              <a:gd name="connsiteX2" fmla="*/ 3840503 w 4006606"/>
              <a:gd name="connsiteY2" fmla="*/ 1684959 h 3592832"/>
              <a:gd name="connsiteX3" fmla="*/ 3380744 w 4006606"/>
              <a:gd name="connsiteY3" fmla="*/ 2028825 h 3592832"/>
              <a:gd name="connsiteX4" fmla="*/ 3382378 w 4006606"/>
              <a:gd name="connsiteY4" fmla="*/ 3100734 h 3592832"/>
              <a:gd name="connsiteX5" fmla="*/ 3339469 w 4006606"/>
              <a:gd name="connsiteY5" fmla="*/ 3216275 h 3592832"/>
              <a:gd name="connsiteX6" fmla="*/ 3133094 w 4006606"/>
              <a:gd name="connsiteY6" fmla="*/ 3390900 h 3592832"/>
              <a:gd name="connsiteX7" fmla="*/ 2720344 w 4006606"/>
              <a:gd name="connsiteY7" fmla="*/ 3286125 h 3592832"/>
              <a:gd name="connsiteX8" fmla="*/ 2644144 w 4006606"/>
              <a:gd name="connsiteY8" fmla="*/ 3070225 h 3592832"/>
              <a:gd name="connsiteX9" fmla="*/ 2764794 w 4006606"/>
              <a:gd name="connsiteY9" fmla="*/ 2847975 h 3592832"/>
              <a:gd name="connsiteX10" fmla="*/ 2371094 w 4006606"/>
              <a:gd name="connsiteY10" fmla="*/ 2609850 h 3592832"/>
              <a:gd name="connsiteX11" fmla="*/ 1799594 w 4006606"/>
              <a:gd name="connsiteY11" fmla="*/ 2635250 h 3592832"/>
              <a:gd name="connsiteX12" fmla="*/ 1497969 w 4006606"/>
              <a:gd name="connsiteY12" fmla="*/ 2806700 h 3592832"/>
              <a:gd name="connsiteX13" fmla="*/ 1459869 w 4006606"/>
              <a:gd name="connsiteY13" fmla="*/ 3098800 h 3592832"/>
              <a:gd name="connsiteX14" fmla="*/ 1694819 w 4006606"/>
              <a:gd name="connsiteY14" fmla="*/ 3302000 h 3592832"/>
              <a:gd name="connsiteX15" fmla="*/ 1688469 w 4006606"/>
              <a:gd name="connsiteY15" fmla="*/ 3552825 h 3592832"/>
              <a:gd name="connsiteX16" fmla="*/ 1021719 w 4006606"/>
              <a:gd name="connsiteY16" fmla="*/ 3578225 h 3592832"/>
              <a:gd name="connsiteX17" fmla="*/ 729619 w 4006606"/>
              <a:gd name="connsiteY17" fmla="*/ 3409950 h 3592832"/>
              <a:gd name="connsiteX18" fmla="*/ 635139 w 4006606"/>
              <a:gd name="connsiteY18" fmla="*/ 3270951 h 3592832"/>
              <a:gd name="connsiteX19" fmla="*/ 637544 w 4006606"/>
              <a:gd name="connsiteY19" fmla="*/ 2032000 h 3592832"/>
              <a:gd name="connsiteX20" fmla="*/ 495728 w 4006606"/>
              <a:gd name="connsiteY20" fmla="*/ 1914620 h 3592832"/>
              <a:gd name="connsiteX21" fmla="*/ 63038 w 4006606"/>
              <a:gd name="connsiteY21" fmla="*/ 1181100 h 3592832"/>
              <a:gd name="connsiteX22" fmla="*/ 2006138 w 4006606"/>
              <a:gd name="connsiteY22" fmla="*/ 0 h 3592832"/>
              <a:gd name="connsiteX0" fmla="*/ 2006138 w 3987839"/>
              <a:gd name="connsiteY0" fmla="*/ 0 h 3592832"/>
              <a:gd name="connsiteX1" fmla="*/ 3949238 w 3987839"/>
              <a:gd name="connsiteY1" fmla="*/ 1181100 h 3592832"/>
              <a:gd name="connsiteX2" fmla="*/ 3840503 w 3987839"/>
              <a:gd name="connsiteY2" fmla="*/ 1684959 h 3592832"/>
              <a:gd name="connsiteX3" fmla="*/ 3380744 w 3987839"/>
              <a:gd name="connsiteY3" fmla="*/ 2028825 h 3592832"/>
              <a:gd name="connsiteX4" fmla="*/ 3382378 w 3987839"/>
              <a:gd name="connsiteY4" fmla="*/ 3100734 h 3592832"/>
              <a:gd name="connsiteX5" fmla="*/ 3339469 w 3987839"/>
              <a:gd name="connsiteY5" fmla="*/ 3216275 h 3592832"/>
              <a:gd name="connsiteX6" fmla="*/ 3133094 w 3987839"/>
              <a:gd name="connsiteY6" fmla="*/ 3390900 h 3592832"/>
              <a:gd name="connsiteX7" fmla="*/ 2720344 w 3987839"/>
              <a:gd name="connsiteY7" fmla="*/ 3286125 h 3592832"/>
              <a:gd name="connsiteX8" fmla="*/ 2644144 w 3987839"/>
              <a:gd name="connsiteY8" fmla="*/ 3070225 h 3592832"/>
              <a:gd name="connsiteX9" fmla="*/ 2764794 w 3987839"/>
              <a:gd name="connsiteY9" fmla="*/ 2847975 h 3592832"/>
              <a:gd name="connsiteX10" fmla="*/ 2371094 w 3987839"/>
              <a:gd name="connsiteY10" fmla="*/ 2609850 h 3592832"/>
              <a:gd name="connsiteX11" fmla="*/ 1799594 w 3987839"/>
              <a:gd name="connsiteY11" fmla="*/ 2635250 h 3592832"/>
              <a:gd name="connsiteX12" fmla="*/ 1497969 w 3987839"/>
              <a:gd name="connsiteY12" fmla="*/ 2806700 h 3592832"/>
              <a:gd name="connsiteX13" fmla="*/ 1459869 w 3987839"/>
              <a:gd name="connsiteY13" fmla="*/ 3098800 h 3592832"/>
              <a:gd name="connsiteX14" fmla="*/ 1694819 w 3987839"/>
              <a:gd name="connsiteY14" fmla="*/ 3302000 h 3592832"/>
              <a:gd name="connsiteX15" fmla="*/ 1688469 w 3987839"/>
              <a:gd name="connsiteY15" fmla="*/ 3552825 h 3592832"/>
              <a:gd name="connsiteX16" fmla="*/ 1021719 w 3987839"/>
              <a:gd name="connsiteY16" fmla="*/ 3578225 h 3592832"/>
              <a:gd name="connsiteX17" fmla="*/ 729619 w 3987839"/>
              <a:gd name="connsiteY17" fmla="*/ 3409950 h 3592832"/>
              <a:gd name="connsiteX18" fmla="*/ 635139 w 3987839"/>
              <a:gd name="connsiteY18" fmla="*/ 3270951 h 3592832"/>
              <a:gd name="connsiteX19" fmla="*/ 637544 w 3987839"/>
              <a:gd name="connsiteY19" fmla="*/ 2032000 h 3592832"/>
              <a:gd name="connsiteX20" fmla="*/ 495728 w 3987839"/>
              <a:gd name="connsiteY20" fmla="*/ 1914620 h 3592832"/>
              <a:gd name="connsiteX21" fmla="*/ 63038 w 3987839"/>
              <a:gd name="connsiteY21" fmla="*/ 1181100 h 3592832"/>
              <a:gd name="connsiteX22" fmla="*/ 2006138 w 3987839"/>
              <a:gd name="connsiteY22" fmla="*/ 0 h 3592832"/>
              <a:gd name="connsiteX0" fmla="*/ 2006138 w 3973555"/>
              <a:gd name="connsiteY0" fmla="*/ 0 h 3592832"/>
              <a:gd name="connsiteX1" fmla="*/ 3949238 w 3973555"/>
              <a:gd name="connsiteY1" fmla="*/ 1181100 h 3592832"/>
              <a:gd name="connsiteX2" fmla="*/ 3840503 w 3973555"/>
              <a:gd name="connsiteY2" fmla="*/ 1684959 h 3592832"/>
              <a:gd name="connsiteX3" fmla="*/ 3380744 w 3973555"/>
              <a:gd name="connsiteY3" fmla="*/ 2028825 h 3592832"/>
              <a:gd name="connsiteX4" fmla="*/ 3382378 w 3973555"/>
              <a:gd name="connsiteY4" fmla="*/ 3100734 h 3592832"/>
              <a:gd name="connsiteX5" fmla="*/ 3339469 w 3973555"/>
              <a:gd name="connsiteY5" fmla="*/ 3216275 h 3592832"/>
              <a:gd name="connsiteX6" fmla="*/ 3133094 w 3973555"/>
              <a:gd name="connsiteY6" fmla="*/ 3390900 h 3592832"/>
              <a:gd name="connsiteX7" fmla="*/ 2720344 w 3973555"/>
              <a:gd name="connsiteY7" fmla="*/ 3286125 h 3592832"/>
              <a:gd name="connsiteX8" fmla="*/ 2644144 w 3973555"/>
              <a:gd name="connsiteY8" fmla="*/ 3070225 h 3592832"/>
              <a:gd name="connsiteX9" fmla="*/ 2764794 w 3973555"/>
              <a:gd name="connsiteY9" fmla="*/ 2847975 h 3592832"/>
              <a:gd name="connsiteX10" fmla="*/ 2371094 w 3973555"/>
              <a:gd name="connsiteY10" fmla="*/ 2609850 h 3592832"/>
              <a:gd name="connsiteX11" fmla="*/ 1799594 w 3973555"/>
              <a:gd name="connsiteY11" fmla="*/ 2635250 h 3592832"/>
              <a:gd name="connsiteX12" fmla="*/ 1497969 w 3973555"/>
              <a:gd name="connsiteY12" fmla="*/ 2806700 h 3592832"/>
              <a:gd name="connsiteX13" fmla="*/ 1459869 w 3973555"/>
              <a:gd name="connsiteY13" fmla="*/ 3098800 h 3592832"/>
              <a:gd name="connsiteX14" fmla="*/ 1694819 w 3973555"/>
              <a:gd name="connsiteY14" fmla="*/ 3302000 h 3592832"/>
              <a:gd name="connsiteX15" fmla="*/ 1688469 w 3973555"/>
              <a:gd name="connsiteY15" fmla="*/ 3552825 h 3592832"/>
              <a:gd name="connsiteX16" fmla="*/ 1021719 w 3973555"/>
              <a:gd name="connsiteY16" fmla="*/ 3578225 h 3592832"/>
              <a:gd name="connsiteX17" fmla="*/ 729619 w 3973555"/>
              <a:gd name="connsiteY17" fmla="*/ 3409950 h 3592832"/>
              <a:gd name="connsiteX18" fmla="*/ 635139 w 3973555"/>
              <a:gd name="connsiteY18" fmla="*/ 3270951 h 3592832"/>
              <a:gd name="connsiteX19" fmla="*/ 637544 w 3973555"/>
              <a:gd name="connsiteY19" fmla="*/ 2032000 h 3592832"/>
              <a:gd name="connsiteX20" fmla="*/ 495728 w 3973555"/>
              <a:gd name="connsiteY20" fmla="*/ 1914620 h 3592832"/>
              <a:gd name="connsiteX21" fmla="*/ 63038 w 3973555"/>
              <a:gd name="connsiteY21" fmla="*/ 1181100 h 3592832"/>
              <a:gd name="connsiteX22" fmla="*/ 2006138 w 3973555"/>
              <a:gd name="connsiteY22" fmla="*/ 0 h 3592832"/>
              <a:gd name="connsiteX0" fmla="*/ 2006138 w 3986806"/>
              <a:gd name="connsiteY0" fmla="*/ 0 h 3592832"/>
              <a:gd name="connsiteX1" fmla="*/ 3949238 w 3986806"/>
              <a:gd name="connsiteY1" fmla="*/ 1181100 h 3592832"/>
              <a:gd name="connsiteX2" fmla="*/ 3840503 w 3986806"/>
              <a:gd name="connsiteY2" fmla="*/ 1684959 h 3592832"/>
              <a:gd name="connsiteX3" fmla="*/ 3380744 w 3986806"/>
              <a:gd name="connsiteY3" fmla="*/ 2028825 h 3592832"/>
              <a:gd name="connsiteX4" fmla="*/ 3382378 w 3986806"/>
              <a:gd name="connsiteY4" fmla="*/ 3100734 h 3592832"/>
              <a:gd name="connsiteX5" fmla="*/ 3339469 w 3986806"/>
              <a:gd name="connsiteY5" fmla="*/ 3216275 h 3592832"/>
              <a:gd name="connsiteX6" fmla="*/ 3133094 w 3986806"/>
              <a:gd name="connsiteY6" fmla="*/ 3390900 h 3592832"/>
              <a:gd name="connsiteX7" fmla="*/ 2720344 w 3986806"/>
              <a:gd name="connsiteY7" fmla="*/ 3286125 h 3592832"/>
              <a:gd name="connsiteX8" fmla="*/ 2644144 w 3986806"/>
              <a:gd name="connsiteY8" fmla="*/ 3070225 h 3592832"/>
              <a:gd name="connsiteX9" fmla="*/ 2764794 w 3986806"/>
              <a:gd name="connsiteY9" fmla="*/ 2847975 h 3592832"/>
              <a:gd name="connsiteX10" fmla="*/ 2371094 w 3986806"/>
              <a:gd name="connsiteY10" fmla="*/ 2609850 h 3592832"/>
              <a:gd name="connsiteX11" fmla="*/ 1799594 w 3986806"/>
              <a:gd name="connsiteY11" fmla="*/ 2635250 h 3592832"/>
              <a:gd name="connsiteX12" fmla="*/ 1497969 w 3986806"/>
              <a:gd name="connsiteY12" fmla="*/ 2806700 h 3592832"/>
              <a:gd name="connsiteX13" fmla="*/ 1459869 w 3986806"/>
              <a:gd name="connsiteY13" fmla="*/ 3098800 h 3592832"/>
              <a:gd name="connsiteX14" fmla="*/ 1694819 w 3986806"/>
              <a:gd name="connsiteY14" fmla="*/ 3302000 h 3592832"/>
              <a:gd name="connsiteX15" fmla="*/ 1688469 w 3986806"/>
              <a:gd name="connsiteY15" fmla="*/ 3552825 h 3592832"/>
              <a:gd name="connsiteX16" fmla="*/ 1021719 w 3986806"/>
              <a:gd name="connsiteY16" fmla="*/ 3578225 h 3592832"/>
              <a:gd name="connsiteX17" fmla="*/ 729619 w 3986806"/>
              <a:gd name="connsiteY17" fmla="*/ 3409950 h 3592832"/>
              <a:gd name="connsiteX18" fmla="*/ 635139 w 3986806"/>
              <a:gd name="connsiteY18" fmla="*/ 3270951 h 3592832"/>
              <a:gd name="connsiteX19" fmla="*/ 637544 w 3986806"/>
              <a:gd name="connsiteY19" fmla="*/ 2032000 h 3592832"/>
              <a:gd name="connsiteX20" fmla="*/ 495728 w 3986806"/>
              <a:gd name="connsiteY20" fmla="*/ 1914620 h 3592832"/>
              <a:gd name="connsiteX21" fmla="*/ 63038 w 3986806"/>
              <a:gd name="connsiteY21" fmla="*/ 1181100 h 3592832"/>
              <a:gd name="connsiteX22" fmla="*/ 2006138 w 3986806"/>
              <a:gd name="connsiteY22" fmla="*/ 0 h 3592832"/>
              <a:gd name="connsiteX0" fmla="*/ 2006138 w 3860182"/>
              <a:gd name="connsiteY0" fmla="*/ 24214 h 3617046"/>
              <a:gd name="connsiteX1" fmla="*/ 3752123 w 3860182"/>
              <a:gd name="connsiteY1" fmla="*/ 697119 h 3617046"/>
              <a:gd name="connsiteX2" fmla="*/ 3840503 w 3860182"/>
              <a:gd name="connsiteY2" fmla="*/ 1709173 h 3617046"/>
              <a:gd name="connsiteX3" fmla="*/ 3380744 w 3860182"/>
              <a:gd name="connsiteY3" fmla="*/ 2053039 h 3617046"/>
              <a:gd name="connsiteX4" fmla="*/ 3382378 w 3860182"/>
              <a:gd name="connsiteY4" fmla="*/ 3124948 h 3617046"/>
              <a:gd name="connsiteX5" fmla="*/ 3339469 w 3860182"/>
              <a:gd name="connsiteY5" fmla="*/ 3240489 h 3617046"/>
              <a:gd name="connsiteX6" fmla="*/ 3133094 w 3860182"/>
              <a:gd name="connsiteY6" fmla="*/ 3415114 h 3617046"/>
              <a:gd name="connsiteX7" fmla="*/ 2720344 w 3860182"/>
              <a:gd name="connsiteY7" fmla="*/ 3310339 h 3617046"/>
              <a:gd name="connsiteX8" fmla="*/ 2644144 w 3860182"/>
              <a:gd name="connsiteY8" fmla="*/ 3094439 h 3617046"/>
              <a:gd name="connsiteX9" fmla="*/ 2764794 w 3860182"/>
              <a:gd name="connsiteY9" fmla="*/ 2872189 h 3617046"/>
              <a:gd name="connsiteX10" fmla="*/ 2371094 w 3860182"/>
              <a:gd name="connsiteY10" fmla="*/ 2634064 h 3617046"/>
              <a:gd name="connsiteX11" fmla="*/ 1799594 w 3860182"/>
              <a:gd name="connsiteY11" fmla="*/ 2659464 h 3617046"/>
              <a:gd name="connsiteX12" fmla="*/ 1497969 w 3860182"/>
              <a:gd name="connsiteY12" fmla="*/ 2830914 h 3617046"/>
              <a:gd name="connsiteX13" fmla="*/ 1459869 w 3860182"/>
              <a:gd name="connsiteY13" fmla="*/ 3123014 h 3617046"/>
              <a:gd name="connsiteX14" fmla="*/ 1694819 w 3860182"/>
              <a:gd name="connsiteY14" fmla="*/ 3326214 h 3617046"/>
              <a:gd name="connsiteX15" fmla="*/ 1688469 w 3860182"/>
              <a:gd name="connsiteY15" fmla="*/ 3577039 h 3617046"/>
              <a:gd name="connsiteX16" fmla="*/ 1021719 w 3860182"/>
              <a:gd name="connsiteY16" fmla="*/ 3602439 h 3617046"/>
              <a:gd name="connsiteX17" fmla="*/ 729619 w 3860182"/>
              <a:gd name="connsiteY17" fmla="*/ 3434164 h 3617046"/>
              <a:gd name="connsiteX18" fmla="*/ 635139 w 3860182"/>
              <a:gd name="connsiteY18" fmla="*/ 3295165 h 3617046"/>
              <a:gd name="connsiteX19" fmla="*/ 637544 w 3860182"/>
              <a:gd name="connsiteY19" fmla="*/ 2056214 h 3617046"/>
              <a:gd name="connsiteX20" fmla="*/ 495728 w 3860182"/>
              <a:gd name="connsiteY20" fmla="*/ 1938834 h 3617046"/>
              <a:gd name="connsiteX21" fmla="*/ 63038 w 3860182"/>
              <a:gd name="connsiteY21" fmla="*/ 1205314 h 3617046"/>
              <a:gd name="connsiteX22" fmla="*/ 2006138 w 3860182"/>
              <a:gd name="connsiteY22" fmla="*/ 24214 h 3617046"/>
              <a:gd name="connsiteX0" fmla="*/ 2006138 w 3952000"/>
              <a:gd name="connsiteY0" fmla="*/ 14673 h 3607505"/>
              <a:gd name="connsiteX1" fmla="*/ 3752123 w 3952000"/>
              <a:gd name="connsiteY1" fmla="*/ 687578 h 3607505"/>
              <a:gd name="connsiteX2" fmla="*/ 3840503 w 3952000"/>
              <a:gd name="connsiteY2" fmla="*/ 1699632 h 3607505"/>
              <a:gd name="connsiteX3" fmla="*/ 3380744 w 3952000"/>
              <a:gd name="connsiteY3" fmla="*/ 2043498 h 3607505"/>
              <a:gd name="connsiteX4" fmla="*/ 3382378 w 3952000"/>
              <a:gd name="connsiteY4" fmla="*/ 3115407 h 3607505"/>
              <a:gd name="connsiteX5" fmla="*/ 3339469 w 3952000"/>
              <a:gd name="connsiteY5" fmla="*/ 3230948 h 3607505"/>
              <a:gd name="connsiteX6" fmla="*/ 3133094 w 3952000"/>
              <a:gd name="connsiteY6" fmla="*/ 3405573 h 3607505"/>
              <a:gd name="connsiteX7" fmla="*/ 2720344 w 3952000"/>
              <a:gd name="connsiteY7" fmla="*/ 3300798 h 3607505"/>
              <a:gd name="connsiteX8" fmla="*/ 2644144 w 3952000"/>
              <a:gd name="connsiteY8" fmla="*/ 3084898 h 3607505"/>
              <a:gd name="connsiteX9" fmla="*/ 2764794 w 3952000"/>
              <a:gd name="connsiteY9" fmla="*/ 2862648 h 3607505"/>
              <a:gd name="connsiteX10" fmla="*/ 2371094 w 3952000"/>
              <a:gd name="connsiteY10" fmla="*/ 2624523 h 3607505"/>
              <a:gd name="connsiteX11" fmla="*/ 1799594 w 3952000"/>
              <a:gd name="connsiteY11" fmla="*/ 2649923 h 3607505"/>
              <a:gd name="connsiteX12" fmla="*/ 1497969 w 3952000"/>
              <a:gd name="connsiteY12" fmla="*/ 2821373 h 3607505"/>
              <a:gd name="connsiteX13" fmla="*/ 1459869 w 3952000"/>
              <a:gd name="connsiteY13" fmla="*/ 3113473 h 3607505"/>
              <a:gd name="connsiteX14" fmla="*/ 1694819 w 3952000"/>
              <a:gd name="connsiteY14" fmla="*/ 3316673 h 3607505"/>
              <a:gd name="connsiteX15" fmla="*/ 1688469 w 3952000"/>
              <a:gd name="connsiteY15" fmla="*/ 3567498 h 3607505"/>
              <a:gd name="connsiteX16" fmla="*/ 1021719 w 3952000"/>
              <a:gd name="connsiteY16" fmla="*/ 3592898 h 3607505"/>
              <a:gd name="connsiteX17" fmla="*/ 729619 w 3952000"/>
              <a:gd name="connsiteY17" fmla="*/ 3424623 h 3607505"/>
              <a:gd name="connsiteX18" fmla="*/ 635139 w 3952000"/>
              <a:gd name="connsiteY18" fmla="*/ 3285624 h 3607505"/>
              <a:gd name="connsiteX19" fmla="*/ 637544 w 3952000"/>
              <a:gd name="connsiteY19" fmla="*/ 2046673 h 3607505"/>
              <a:gd name="connsiteX20" fmla="*/ 495728 w 3952000"/>
              <a:gd name="connsiteY20" fmla="*/ 1929293 h 3607505"/>
              <a:gd name="connsiteX21" fmla="*/ 63038 w 3952000"/>
              <a:gd name="connsiteY21" fmla="*/ 1195773 h 3607505"/>
              <a:gd name="connsiteX22" fmla="*/ 2006138 w 3952000"/>
              <a:gd name="connsiteY22" fmla="*/ 14673 h 3607505"/>
              <a:gd name="connsiteX0" fmla="*/ 2006138 w 3981904"/>
              <a:gd name="connsiteY0" fmla="*/ 9695 h 3602527"/>
              <a:gd name="connsiteX1" fmla="*/ 3752123 w 3981904"/>
              <a:gd name="connsiteY1" fmla="*/ 682600 h 3602527"/>
              <a:gd name="connsiteX2" fmla="*/ 3922233 w 3981904"/>
              <a:gd name="connsiteY2" fmla="*/ 1610591 h 3602527"/>
              <a:gd name="connsiteX3" fmla="*/ 3380744 w 3981904"/>
              <a:gd name="connsiteY3" fmla="*/ 2038520 h 3602527"/>
              <a:gd name="connsiteX4" fmla="*/ 3382378 w 3981904"/>
              <a:gd name="connsiteY4" fmla="*/ 3110429 h 3602527"/>
              <a:gd name="connsiteX5" fmla="*/ 3339469 w 3981904"/>
              <a:gd name="connsiteY5" fmla="*/ 3225970 h 3602527"/>
              <a:gd name="connsiteX6" fmla="*/ 3133094 w 3981904"/>
              <a:gd name="connsiteY6" fmla="*/ 3400595 h 3602527"/>
              <a:gd name="connsiteX7" fmla="*/ 2720344 w 3981904"/>
              <a:gd name="connsiteY7" fmla="*/ 3295820 h 3602527"/>
              <a:gd name="connsiteX8" fmla="*/ 2644144 w 3981904"/>
              <a:gd name="connsiteY8" fmla="*/ 3079920 h 3602527"/>
              <a:gd name="connsiteX9" fmla="*/ 2764794 w 3981904"/>
              <a:gd name="connsiteY9" fmla="*/ 2857670 h 3602527"/>
              <a:gd name="connsiteX10" fmla="*/ 2371094 w 3981904"/>
              <a:gd name="connsiteY10" fmla="*/ 2619545 h 3602527"/>
              <a:gd name="connsiteX11" fmla="*/ 1799594 w 3981904"/>
              <a:gd name="connsiteY11" fmla="*/ 2644945 h 3602527"/>
              <a:gd name="connsiteX12" fmla="*/ 1497969 w 3981904"/>
              <a:gd name="connsiteY12" fmla="*/ 2816395 h 3602527"/>
              <a:gd name="connsiteX13" fmla="*/ 1459869 w 3981904"/>
              <a:gd name="connsiteY13" fmla="*/ 3108495 h 3602527"/>
              <a:gd name="connsiteX14" fmla="*/ 1694819 w 3981904"/>
              <a:gd name="connsiteY14" fmla="*/ 3311695 h 3602527"/>
              <a:gd name="connsiteX15" fmla="*/ 1688469 w 3981904"/>
              <a:gd name="connsiteY15" fmla="*/ 3562520 h 3602527"/>
              <a:gd name="connsiteX16" fmla="*/ 1021719 w 3981904"/>
              <a:gd name="connsiteY16" fmla="*/ 3587920 h 3602527"/>
              <a:gd name="connsiteX17" fmla="*/ 729619 w 3981904"/>
              <a:gd name="connsiteY17" fmla="*/ 3419645 h 3602527"/>
              <a:gd name="connsiteX18" fmla="*/ 635139 w 3981904"/>
              <a:gd name="connsiteY18" fmla="*/ 3280646 h 3602527"/>
              <a:gd name="connsiteX19" fmla="*/ 637544 w 3981904"/>
              <a:gd name="connsiteY19" fmla="*/ 2041695 h 3602527"/>
              <a:gd name="connsiteX20" fmla="*/ 495728 w 3981904"/>
              <a:gd name="connsiteY20" fmla="*/ 1924315 h 3602527"/>
              <a:gd name="connsiteX21" fmla="*/ 63038 w 3981904"/>
              <a:gd name="connsiteY21" fmla="*/ 1190795 h 3602527"/>
              <a:gd name="connsiteX22" fmla="*/ 2006138 w 3981904"/>
              <a:gd name="connsiteY22" fmla="*/ 9695 h 3602527"/>
              <a:gd name="connsiteX0" fmla="*/ 2006138 w 4016412"/>
              <a:gd name="connsiteY0" fmla="*/ 9695 h 3602527"/>
              <a:gd name="connsiteX1" fmla="*/ 3752123 w 4016412"/>
              <a:gd name="connsiteY1" fmla="*/ 682600 h 3602527"/>
              <a:gd name="connsiteX2" fmla="*/ 3922233 w 4016412"/>
              <a:gd name="connsiteY2" fmla="*/ 1610591 h 3602527"/>
              <a:gd name="connsiteX3" fmla="*/ 3380744 w 4016412"/>
              <a:gd name="connsiteY3" fmla="*/ 2038520 h 3602527"/>
              <a:gd name="connsiteX4" fmla="*/ 3382378 w 4016412"/>
              <a:gd name="connsiteY4" fmla="*/ 3110429 h 3602527"/>
              <a:gd name="connsiteX5" fmla="*/ 3339469 w 4016412"/>
              <a:gd name="connsiteY5" fmla="*/ 3225970 h 3602527"/>
              <a:gd name="connsiteX6" fmla="*/ 3133094 w 4016412"/>
              <a:gd name="connsiteY6" fmla="*/ 3400595 h 3602527"/>
              <a:gd name="connsiteX7" fmla="*/ 2720344 w 4016412"/>
              <a:gd name="connsiteY7" fmla="*/ 3295820 h 3602527"/>
              <a:gd name="connsiteX8" fmla="*/ 2644144 w 4016412"/>
              <a:gd name="connsiteY8" fmla="*/ 3079920 h 3602527"/>
              <a:gd name="connsiteX9" fmla="*/ 2764794 w 4016412"/>
              <a:gd name="connsiteY9" fmla="*/ 2857670 h 3602527"/>
              <a:gd name="connsiteX10" fmla="*/ 2371094 w 4016412"/>
              <a:gd name="connsiteY10" fmla="*/ 2619545 h 3602527"/>
              <a:gd name="connsiteX11" fmla="*/ 1799594 w 4016412"/>
              <a:gd name="connsiteY11" fmla="*/ 2644945 h 3602527"/>
              <a:gd name="connsiteX12" fmla="*/ 1497969 w 4016412"/>
              <a:gd name="connsiteY12" fmla="*/ 2816395 h 3602527"/>
              <a:gd name="connsiteX13" fmla="*/ 1459869 w 4016412"/>
              <a:gd name="connsiteY13" fmla="*/ 3108495 h 3602527"/>
              <a:gd name="connsiteX14" fmla="*/ 1694819 w 4016412"/>
              <a:gd name="connsiteY14" fmla="*/ 3311695 h 3602527"/>
              <a:gd name="connsiteX15" fmla="*/ 1688469 w 4016412"/>
              <a:gd name="connsiteY15" fmla="*/ 3562520 h 3602527"/>
              <a:gd name="connsiteX16" fmla="*/ 1021719 w 4016412"/>
              <a:gd name="connsiteY16" fmla="*/ 3587920 h 3602527"/>
              <a:gd name="connsiteX17" fmla="*/ 729619 w 4016412"/>
              <a:gd name="connsiteY17" fmla="*/ 3419645 h 3602527"/>
              <a:gd name="connsiteX18" fmla="*/ 635139 w 4016412"/>
              <a:gd name="connsiteY18" fmla="*/ 3280646 h 3602527"/>
              <a:gd name="connsiteX19" fmla="*/ 637544 w 4016412"/>
              <a:gd name="connsiteY19" fmla="*/ 2041695 h 3602527"/>
              <a:gd name="connsiteX20" fmla="*/ 495728 w 4016412"/>
              <a:gd name="connsiteY20" fmla="*/ 1924315 h 3602527"/>
              <a:gd name="connsiteX21" fmla="*/ 63038 w 4016412"/>
              <a:gd name="connsiteY21" fmla="*/ 1190795 h 3602527"/>
              <a:gd name="connsiteX22" fmla="*/ 2006138 w 4016412"/>
              <a:gd name="connsiteY22" fmla="*/ 9695 h 3602527"/>
              <a:gd name="connsiteX0" fmla="*/ 2006138 w 4006236"/>
              <a:gd name="connsiteY0" fmla="*/ 11864 h 3604696"/>
              <a:gd name="connsiteX1" fmla="*/ 3752123 w 4006236"/>
              <a:gd name="connsiteY1" fmla="*/ 684769 h 3604696"/>
              <a:gd name="connsiteX2" fmla="*/ 3922233 w 4006236"/>
              <a:gd name="connsiteY2" fmla="*/ 1612760 h 3604696"/>
              <a:gd name="connsiteX3" fmla="*/ 3380744 w 4006236"/>
              <a:gd name="connsiteY3" fmla="*/ 2040689 h 3604696"/>
              <a:gd name="connsiteX4" fmla="*/ 3382378 w 4006236"/>
              <a:gd name="connsiteY4" fmla="*/ 3112598 h 3604696"/>
              <a:gd name="connsiteX5" fmla="*/ 3339469 w 4006236"/>
              <a:gd name="connsiteY5" fmla="*/ 3228139 h 3604696"/>
              <a:gd name="connsiteX6" fmla="*/ 3133094 w 4006236"/>
              <a:gd name="connsiteY6" fmla="*/ 3402764 h 3604696"/>
              <a:gd name="connsiteX7" fmla="*/ 2720344 w 4006236"/>
              <a:gd name="connsiteY7" fmla="*/ 3297989 h 3604696"/>
              <a:gd name="connsiteX8" fmla="*/ 2644144 w 4006236"/>
              <a:gd name="connsiteY8" fmla="*/ 3082089 h 3604696"/>
              <a:gd name="connsiteX9" fmla="*/ 2764794 w 4006236"/>
              <a:gd name="connsiteY9" fmla="*/ 2859839 h 3604696"/>
              <a:gd name="connsiteX10" fmla="*/ 2371094 w 4006236"/>
              <a:gd name="connsiteY10" fmla="*/ 2621714 h 3604696"/>
              <a:gd name="connsiteX11" fmla="*/ 1799594 w 4006236"/>
              <a:gd name="connsiteY11" fmla="*/ 2647114 h 3604696"/>
              <a:gd name="connsiteX12" fmla="*/ 1497969 w 4006236"/>
              <a:gd name="connsiteY12" fmla="*/ 2818564 h 3604696"/>
              <a:gd name="connsiteX13" fmla="*/ 1459869 w 4006236"/>
              <a:gd name="connsiteY13" fmla="*/ 3110664 h 3604696"/>
              <a:gd name="connsiteX14" fmla="*/ 1694819 w 4006236"/>
              <a:gd name="connsiteY14" fmla="*/ 3313864 h 3604696"/>
              <a:gd name="connsiteX15" fmla="*/ 1688469 w 4006236"/>
              <a:gd name="connsiteY15" fmla="*/ 3564689 h 3604696"/>
              <a:gd name="connsiteX16" fmla="*/ 1021719 w 4006236"/>
              <a:gd name="connsiteY16" fmla="*/ 3590089 h 3604696"/>
              <a:gd name="connsiteX17" fmla="*/ 729619 w 4006236"/>
              <a:gd name="connsiteY17" fmla="*/ 3421814 h 3604696"/>
              <a:gd name="connsiteX18" fmla="*/ 635139 w 4006236"/>
              <a:gd name="connsiteY18" fmla="*/ 3282815 h 3604696"/>
              <a:gd name="connsiteX19" fmla="*/ 637544 w 4006236"/>
              <a:gd name="connsiteY19" fmla="*/ 2043864 h 3604696"/>
              <a:gd name="connsiteX20" fmla="*/ 495728 w 4006236"/>
              <a:gd name="connsiteY20" fmla="*/ 1926484 h 3604696"/>
              <a:gd name="connsiteX21" fmla="*/ 63038 w 4006236"/>
              <a:gd name="connsiteY21" fmla="*/ 1192964 h 3604696"/>
              <a:gd name="connsiteX22" fmla="*/ 2006138 w 4006236"/>
              <a:gd name="connsiteY22" fmla="*/ 11864 h 3604696"/>
              <a:gd name="connsiteX0" fmla="*/ 2006138 w 4000300"/>
              <a:gd name="connsiteY0" fmla="*/ 9991 h 3602823"/>
              <a:gd name="connsiteX1" fmla="*/ 3752123 w 4000300"/>
              <a:gd name="connsiteY1" fmla="*/ 682896 h 3602823"/>
              <a:gd name="connsiteX2" fmla="*/ 3898194 w 4000300"/>
              <a:gd name="connsiteY2" fmla="*/ 1714054 h 3602823"/>
              <a:gd name="connsiteX3" fmla="*/ 3380744 w 4000300"/>
              <a:gd name="connsiteY3" fmla="*/ 2038816 h 3602823"/>
              <a:gd name="connsiteX4" fmla="*/ 3382378 w 4000300"/>
              <a:gd name="connsiteY4" fmla="*/ 3110725 h 3602823"/>
              <a:gd name="connsiteX5" fmla="*/ 3339469 w 4000300"/>
              <a:gd name="connsiteY5" fmla="*/ 3226266 h 3602823"/>
              <a:gd name="connsiteX6" fmla="*/ 3133094 w 4000300"/>
              <a:gd name="connsiteY6" fmla="*/ 3400891 h 3602823"/>
              <a:gd name="connsiteX7" fmla="*/ 2720344 w 4000300"/>
              <a:gd name="connsiteY7" fmla="*/ 3296116 h 3602823"/>
              <a:gd name="connsiteX8" fmla="*/ 2644144 w 4000300"/>
              <a:gd name="connsiteY8" fmla="*/ 3080216 h 3602823"/>
              <a:gd name="connsiteX9" fmla="*/ 2764794 w 4000300"/>
              <a:gd name="connsiteY9" fmla="*/ 2857966 h 3602823"/>
              <a:gd name="connsiteX10" fmla="*/ 2371094 w 4000300"/>
              <a:gd name="connsiteY10" fmla="*/ 2619841 h 3602823"/>
              <a:gd name="connsiteX11" fmla="*/ 1799594 w 4000300"/>
              <a:gd name="connsiteY11" fmla="*/ 2645241 h 3602823"/>
              <a:gd name="connsiteX12" fmla="*/ 1497969 w 4000300"/>
              <a:gd name="connsiteY12" fmla="*/ 2816691 h 3602823"/>
              <a:gd name="connsiteX13" fmla="*/ 1459869 w 4000300"/>
              <a:gd name="connsiteY13" fmla="*/ 3108791 h 3602823"/>
              <a:gd name="connsiteX14" fmla="*/ 1694819 w 4000300"/>
              <a:gd name="connsiteY14" fmla="*/ 3311991 h 3602823"/>
              <a:gd name="connsiteX15" fmla="*/ 1688469 w 4000300"/>
              <a:gd name="connsiteY15" fmla="*/ 3562816 h 3602823"/>
              <a:gd name="connsiteX16" fmla="*/ 1021719 w 4000300"/>
              <a:gd name="connsiteY16" fmla="*/ 3588216 h 3602823"/>
              <a:gd name="connsiteX17" fmla="*/ 729619 w 4000300"/>
              <a:gd name="connsiteY17" fmla="*/ 3419941 h 3602823"/>
              <a:gd name="connsiteX18" fmla="*/ 635139 w 4000300"/>
              <a:gd name="connsiteY18" fmla="*/ 3280942 h 3602823"/>
              <a:gd name="connsiteX19" fmla="*/ 637544 w 4000300"/>
              <a:gd name="connsiteY19" fmla="*/ 2041991 h 3602823"/>
              <a:gd name="connsiteX20" fmla="*/ 495728 w 4000300"/>
              <a:gd name="connsiteY20" fmla="*/ 1924611 h 3602823"/>
              <a:gd name="connsiteX21" fmla="*/ 63038 w 4000300"/>
              <a:gd name="connsiteY21" fmla="*/ 1191091 h 3602823"/>
              <a:gd name="connsiteX22" fmla="*/ 2006138 w 4000300"/>
              <a:gd name="connsiteY22" fmla="*/ 9991 h 3602823"/>
              <a:gd name="connsiteX0" fmla="*/ 2006138 w 3957234"/>
              <a:gd name="connsiteY0" fmla="*/ 19205 h 3612037"/>
              <a:gd name="connsiteX1" fmla="*/ 3732892 w 3957234"/>
              <a:gd name="connsiteY1" fmla="*/ 558376 h 3612037"/>
              <a:gd name="connsiteX2" fmla="*/ 3898194 w 3957234"/>
              <a:gd name="connsiteY2" fmla="*/ 1723268 h 3612037"/>
              <a:gd name="connsiteX3" fmla="*/ 3380744 w 3957234"/>
              <a:gd name="connsiteY3" fmla="*/ 2048030 h 3612037"/>
              <a:gd name="connsiteX4" fmla="*/ 3382378 w 3957234"/>
              <a:gd name="connsiteY4" fmla="*/ 3119939 h 3612037"/>
              <a:gd name="connsiteX5" fmla="*/ 3339469 w 3957234"/>
              <a:gd name="connsiteY5" fmla="*/ 3235480 h 3612037"/>
              <a:gd name="connsiteX6" fmla="*/ 3133094 w 3957234"/>
              <a:gd name="connsiteY6" fmla="*/ 3410105 h 3612037"/>
              <a:gd name="connsiteX7" fmla="*/ 2720344 w 3957234"/>
              <a:gd name="connsiteY7" fmla="*/ 3305330 h 3612037"/>
              <a:gd name="connsiteX8" fmla="*/ 2644144 w 3957234"/>
              <a:gd name="connsiteY8" fmla="*/ 3089430 h 3612037"/>
              <a:gd name="connsiteX9" fmla="*/ 2764794 w 3957234"/>
              <a:gd name="connsiteY9" fmla="*/ 2867180 h 3612037"/>
              <a:gd name="connsiteX10" fmla="*/ 2371094 w 3957234"/>
              <a:gd name="connsiteY10" fmla="*/ 2629055 h 3612037"/>
              <a:gd name="connsiteX11" fmla="*/ 1799594 w 3957234"/>
              <a:gd name="connsiteY11" fmla="*/ 2654455 h 3612037"/>
              <a:gd name="connsiteX12" fmla="*/ 1497969 w 3957234"/>
              <a:gd name="connsiteY12" fmla="*/ 2825905 h 3612037"/>
              <a:gd name="connsiteX13" fmla="*/ 1459869 w 3957234"/>
              <a:gd name="connsiteY13" fmla="*/ 3118005 h 3612037"/>
              <a:gd name="connsiteX14" fmla="*/ 1694819 w 3957234"/>
              <a:gd name="connsiteY14" fmla="*/ 3321205 h 3612037"/>
              <a:gd name="connsiteX15" fmla="*/ 1688469 w 3957234"/>
              <a:gd name="connsiteY15" fmla="*/ 3572030 h 3612037"/>
              <a:gd name="connsiteX16" fmla="*/ 1021719 w 3957234"/>
              <a:gd name="connsiteY16" fmla="*/ 3597430 h 3612037"/>
              <a:gd name="connsiteX17" fmla="*/ 729619 w 3957234"/>
              <a:gd name="connsiteY17" fmla="*/ 3429155 h 3612037"/>
              <a:gd name="connsiteX18" fmla="*/ 635139 w 3957234"/>
              <a:gd name="connsiteY18" fmla="*/ 3290156 h 3612037"/>
              <a:gd name="connsiteX19" fmla="*/ 637544 w 3957234"/>
              <a:gd name="connsiteY19" fmla="*/ 2051205 h 3612037"/>
              <a:gd name="connsiteX20" fmla="*/ 495728 w 3957234"/>
              <a:gd name="connsiteY20" fmla="*/ 1933825 h 3612037"/>
              <a:gd name="connsiteX21" fmla="*/ 63038 w 3957234"/>
              <a:gd name="connsiteY21" fmla="*/ 1200305 h 3612037"/>
              <a:gd name="connsiteX22" fmla="*/ 2006138 w 3957234"/>
              <a:gd name="connsiteY22" fmla="*/ 19205 h 3612037"/>
              <a:gd name="connsiteX0" fmla="*/ 2006138 w 3950255"/>
              <a:gd name="connsiteY0" fmla="*/ 21944 h 3614776"/>
              <a:gd name="connsiteX1" fmla="*/ 3732892 w 3950255"/>
              <a:gd name="connsiteY1" fmla="*/ 561115 h 3614776"/>
              <a:gd name="connsiteX2" fmla="*/ 3898194 w 3950255"/>
              <a:gd name="connsiteY2" fmla="*/ 1726007 h 3614776"/>
              <a:gd name="connsiteX3" fmla="*/ 3380744 w 3950255"/>
              <a:gd name="connsiteY3" fmla="*/ 2050769 h 3614776"/>
              <a:gd name="connsiteX4" fmla="*/ 3382378 w 3950255"/>
              <a:gd name="connsiteY4" fmla="*/ 3122678 h 3614776"/>
              <a:gd name="connsiteX5" fmla="*/ 3339469 w 3950255"/>
              <a:gd name="connsiteY5" fmla="*/ 3238219 h 3614776"/>
              <a:gd name="connsiteX6" fmla="*/ 3133094 w 3950255"/>
              <a:gd name="connsiteY6" fmla="*/ 3412844 h 3614776"/>
              <a:gd name="connsiteX7" fmla="*/ 2720344 w 3950255"/>
              <a:gd name="connsiteY7" fmla="*/ 3308069 h 3614776"/>
              <a:gd name="connsiteX8" fmla="*/ 2644144 w 3950255"/>
              <a:gd name="connsiteY8" fmla="*/ 3092169 h 3614776"/>
              <a:gd name="connsiteX9" fmla="*/ 2764794 w 3950255"/>
              <a:gd name="connsiteY9" fmla="*/ 2869919 h 3614776"/>
              <a:gd name="connsiteX10" fmla="*/ 2371094 w 3950255"/>
              <a:gd name="connsiteY10" fmla="*/ 2631794 h 3614776"/>
              <a:gd name="connsiteX11" fmla="*/ 1799594 w 3950255"/>
              <a:gd name="connsiteY11" fmla="*/ 2657194 h 3614776"/>
              <a:gd name="connsiteX12" fmla="*/ 1497969 w 3950255"/>
              <a:gd name="connsiteY12" fmla="*/ 2828644 h 3614776"/>
              <a:gd name="connsiteX13" fmla="*/ 1459869 w 3950255"/>
              <a:gd name="connsiteY13" fmla="*/ 3120744 h 3614776"/>
              <a:gd name="connsiteX14" fmla="*/ 1694819 w 3950255"/>
              <a:gd name="connsiteY14" fmla="*/ 3323944 h 3614776"/>
              <a:gd name="connsiteX15" fmla="*/ 1688469 w 3950255"/>
              <a:gd name="connsiteY15" fmla="*/ 3574769 h 3614776"/>
              <a:gd name="connsiteX16" fmla="*/ 1021719 w 3950255"/>
              <a:gd name="connsiteY16" fmla="*/ 3600169 h 3614776"/>
              <a:gd name="connsiteX17" fmla="*/ 729619 w 3950255"/>
              <a:gd name="connsiteY17" fmla="*/ 3431894 h 3614776"/>
              <a:gd name="connsiteX18" fmla="*/ 635139 w 3950255"/>
              <a:gd name="connsiteY18" fmla="*/ 3292895 h 3614776"/>
              <a:gd name="connsiteX19" fmla="*/ 637544 w 3950255"/>
              <a:gd name="connsiteY19" fmla="*/ 2053944 h 3614776"/>
              <a:gd name="connsiteX20" fmla="*/ 495728 w 3950255"/>
              <a:gd name="connsiteY20" fmla="*/ 1936564 h 3614776"/>
              <a:gd name="connsiteX21" fmla="*/ 63038 w 3950255"/>
              <a:gd name="connsiteY21" fmla="*/ 1203044 h 3614776"/>
              <a:gd name="connsiteX22" fmla="*/ 2006138 w 3950255"/>
              <a:gd name="connsiteY22" fmla="*/ 21944 h 3614776"/>
              <a:gd name="connsiteX0" fmla="*/ 2006138 w 3945131"/>
              <a:gd name="connsiteY0" fmla="*/ 23807 h 3616639"/>
              <a:gd name="connsiteX1" fmla="*/ 3732892 w 3945131"/>
              <a:gd name="connsiteY1" fmla="*/ 562978 h 3616639"/>
              <a:gd name="connsiteX2" fmla="*/ 3898194 w 3945131"/>
              <a:gd name="connsiteY2" fmla="*/ 1727870 h 3616639"/>
              <a:gd name="connsiteX3" fmla="*/ 3380744 w 3945131"/>
              <a:gd name="connsiteY3" fmla="*/ 2052632 h 3616639"/>
              <a:gd name="connsiteX4" fmla="*/ 3382378 w 3945131"/>
              <a:gd name="connsiteY4" fmla="*/ 3124541 h 3616639"/>
              <a:gd name="connsiteX5" fmla="*/ 3339469 w 3945131"/>
              <a:gd name="connsiteY5" fmla="*/ 3240082 h 3616639"/>
              <a:gd name="connsiteX6" fmla="*/ 3133094 w 3945131"/>
              <a:gd name="connsiteY6" fmla="*/ 3414707 h 3616639"/>
              <a:gd name="connsiteX7" fmla="*/ 2720344 w 3945131"/>
              <a:gd name="connsiteY7" fmla="*/ 3309932 h 3616639"/>
              <a:gd name="connsiteX8" fmla="*/ 2644144 w 3945131"/>
              <a:gd name="connsiteY8" fmla="*/ 3094032 h 3616639"/>
              <a:gd name="connsiteX9" fmla="*/ 2764794 w 3945131"/>
              <a:gd name="connsiteY9" fmla="*/ 2871782 h 3616639"/>
              <a:gd name="connsiteX10" fmla="*/ 2371094 w 3945131"/>
              <a:gd name="connsiteY10" fmla="*/ 2633657 h 3616639"/>
              <a:gd name="connsiteX11" fmla="*/ 1799594 w 3945131"/>
              <a:gd name="connsiteY11" fmla="*/ 2659057 h 3616639"/>
              <a:gd name="connsiteX12" fmla="*/ 1497969 w 3945131"/>
              <a:gd name="connsiteY12" fmla="*/ 2830507 h 3616639"/>
              <a:gd name="connsiteX13" fmla="*/ 1459869 w 3945131"/>
              <a:gd name="connsiteY13" fmla="*/ 3122607 h 3616639"/>
              <a:gd name="connsiteX14" fmla="*/ 1694819 w 3945131"/>
              <a:gd name="connsiteY14" fmla="*/ 3325807 h 3616639"/>
              <a:gd name="connsiteX15" fmla="*/ 1688469 w 3945131"/>
              <a:gd name="connsiteY15" fmla="*/ 3576632 h 3616639"/>
              <a:gd name="connsiteX16" fmla="*/ 1021719 w 3945131"/>
              <a:gd name="connsiteY16" fmla="*/ 3602032 h 3616639"/>
              <a:gd name="connsiteX17" fmla="*/ 729619 w 3945131"/>
              <a:gd name="connsiteY17" fmla="*/ 3433757 h 3616639"/>
              <a:gd name="connsiteX18" fmla="*/ 635139 w 3945131"/>
              <a:gd name="connsiteY18" fmla="*/ 3294758 h 3616639"/>
              <a:gd name="connsiteX19" fmla="*/ 637544 w 3945131"/>
              <a:gd name="connsiteY19" fmla="*/ 2055807 h 3616639"/>
              <a:gd name="connsiteX20" fmla="*/ 495728 w 3945131"/>
              <a:gd name="connsiteY20" fmla="*/ 1938427 h 3616639"/>
              <a:gd name="connsiteX21" fmla="*/ 63038 w 3945131"/>
              <a:gd name="connsiteY21" fmla="*/ 1204907 h 3616639"/>
              <a:gd name="connsiteX22" fmla="*/ 2006138 w 3945131"/>
              <a:gd name="connsiteY22" fmla="*/ 23807 h 3616639"/>
              <a:gd name="connsiteX0" fmla="*/ 2006138 w 3945131"/>
              <a:gd name="connsiteY0" fmla="*/ 23807 h 3616639"/>
              <a:gd name="connsiteX1" fmla="*/ 3732892 w 3945131"/>
              <a:gd name="connsiteY1" fmla="*/ 562978 h 3616639"/>
              <a:gd name="connsiteX2" fmla="*/ 3898194 w 3945131"/>
              <a:gd name="connsiteY2" fmla="*/ 1727870 h 3616639"/>
              <a:gd name="connsiteX3" fmla="*/ 3380744 w 3945131"/>
              <a:gd name="connsiteY3" fmla="*/ 2052632 h 3616639"/>
              <a:gd name="connsiteX4" fmla="*/ 3382378 w 3945131"/>
              <a:gd name="connsiteY4" fmla="*/ 3124541 h 3616639"/>
              <a:gd name="connsiteX5" fmla="*/ 3339469 w 3945131"/>
              <a:gd name="connsiteY5" fmla="*/ 3240082 h 3616639"/>
              <a:gd name="connsiteX6" fmla="*/ 3133094 w 3945131"/>
              <a:gd name="connsiteY6" fmla="*/ 3414707 h 3616639"/>
              <a:gd name="connsiteX7" fmla="*/ 2720344 w 3945131"/>
              <a:gd name="connsiteY7" fmla="*/ 3309932 h 3616639"/>
              <a:gd name="connsiteX8" fmla="*/ 2644144 w 3945131"/>
              <a:gd name="connsiteY8" fmla="*/ 3094032 h 3616639"/>
              <a:gd name="connsiteX9" fmla="*/ 2764794 w 3945131"/>
              <a:gd name="connsiteY9" fmla="*/ 2871782 h 3616639"/>
              <a:gd name="connsiteX10" fmla="*/ 2371094 w 3945131"/>
              <a:gd name="connsiteY10" fmla="*/ 2633657 h 3616639"/>
              <a:gd name="connsiteX11" fmla="*/ 1799594 w 3945131"/>
              <a:gd name="connsiteY11" fmla="*/ 2659057 h 3616639"/>
              <a:gd name="connsiteX12" fmla="*/ 1497969 w 3945131"/>
              <a:gd name="connsiteY12" fmla="*/ 2830507 h 3616639"/>
              <a:gd name="connsiteX13" fmla="*/ 1459869 w 3945131"/>
              <a:gd name="connsiteY13" fmla="*/ 3122607 h 3616639"/>
              <a:gd name="connsiteX14" fmla="*/ 1694819 w 3945131"/>
              <a:gd name="connsiteY14" fmla="*/ 3325807 h 3616639"/>
              <a:gd name="connsiteX15" fmla="*/ 1688469 w 3945131"/>
              <a:gd name="connsiteY15" fmla="*/ 3576632 h 3616639"/>
              <a:gd name="connsiteX16" fmla="*/ 1021719 w 3945131"/>
              <a:gd name="connsiteY16" fmla="*/ 3602032 h 3616639"/>
              <a:gd name="connsiteX17" fmla="*/ 729619 w 3945131"/>
              <a:gd name="connsiteY17" fmla="*/ 3433757 h 3616639"/>
              <a:gd name="connsiteX18" fmla="*/ 635139 w 3945131"/>
              <a:gd name="connsiteY18" fmla="*/ 3294758 h 3616639"/>
              <a:gd name="connsiteX19" fmla="*/ 637544 w 3945131"/>
              <a:gd name="connsiteY19" fmla="*/ 2055807 h 3616639"/>
              <a:gd name="connsiteX20" fmla="*/ 495728 w 3945131"/>
              <a:gd name="connsiteY20" fmla="*/ 1938427 h 3616639"/>
              <a:gd name="connsiteX21" fmla="*/ 63038 w 3945131"/>
              <a:gd name="connsiteY21" fmla="*/ 1204907 h 3616639"/>
              <a:gd name="connsiteX22" fmla="*/ 2006138 w 3945131"/>
              <a:gd name="connsiteY22" fmla="*/ 23807 h 3616639"/>
              <a:gd name="connsiteX0" fmla="*/ 2006138 w 3945131"/>
              <a:gd name="connsiteY0" fmla="*/ 23807 h 3616639"/>
              <a:gd name="connsiteX1" fmla="*/ 3732892 w 3945131"/>
              <a:gd name="connsiteY1" fmla="*/ 562978 h 3616639"/>
              <a:gd name="connsiteX2" fmla="*/ 3898194 w 3945131"/>
              <a:gd name="connsiteY2" fmla="*/ 1727870 h 3616639"/>
              <a:gd name="connsiteX3" fmla="*/ 3380744 w 3945131"/>
              <a:gd name="connsiteY3" fmla="*/ 2052632 h 3616639"/>
              <a:gd name="connsiteX4" fmla="*/ 3382378 w 3945131"/>
              <a:gd name="connsiteY4" fmla="*/ 3124541 h 3616639"/>
              <a:gd name="connsiteX5" fmla="*/ 3339469 w 3945131"/>
              <a:gd name="connsiteY5" fmla="*/ 3240082 h 3616639"/>
              <a:gd name="connsiteX6" fmla="*/ 3133094 w 3945131"/>
              <a:gd name="connsiteY6" fmla="*/ 3414707 h 3616639"/>
              <a:gd name="connsiteX7" fmla="*/ 2720344 w 3945131"/>
              <a:gd name="connsiteY7" fmla="*/ 3309932 h 3616639"/>
              <a:gd name="connsiteX8" fmla="*/ 2644144 w 3945131"/>
              <a:gd name="connsiteY8" fmla="*/ 3094032 h 3616639"/>
              <a:gd name="connsiteX9" fmla="*/ 2764794 w 3945131"/>
              <a:gd name="connsiteY9" fmla="*/ 2871782 h 3616639"/>
              <a:gd name="connsiteX10" fmla="*/ 2371094 w 3945131"/>
              <a:gd name="connsiteY10" fmla="*/ 2633657 h 3616639"/>
              <a:gd name="connsiteX11" fmla="*/ 1799594 w 3945131"/>
              <a:gd name="connsiteY11" fmla="*/ 2659057 h 3616639"/>
              <a:gd name="connsiteX12" fmla="*/ 1497969 w 3945131"/>
              <a:gd name="connsiteY12" fmla="*/ 2830507 h 3616639"/>
              <a:gd name="connsiteX13" fmla="*/ 1459869 w 3945131"/>
              <a:gd name="connsiteY13" fmla="*/ 3122607 h 3616639"/>
              <a:gd name="connsiteX14" fmla="*/ 1694819 w 3945131"/>
              <a:gd name="connsiteY14" fmla="*/ 3325807 h 3616639"/>
              <a:gd name="connsiteX15" fmla="*/ 1688469 w 3945131"/>
              <a:gd name="connsiteY15" fmla="*/ 3576632 h 3616639"/>
              <a:gd name="connsiteX16" fmla="*/ 1021719 w 3945131"/>
              <a:gd name="connsiteY16" fmla="*/ 3602032 h 3616639"/>
              <a:gd name="connsiteX17" fmla="*/ 729619 w 3945131"/>
              <a:gd name="connsiteY17" fmla="*/ 3433757 h 3616639"/>
              <a:gd name="connsiteX18" fmla="*/ 635139 w 3945131"/>
              <a:gd name="connsiteY18" fmla="*/ 3294758 h 3616639"/>
              <a:gd name="connsiteX19" fmla="*/ 637544 w 3945131"/>
              <a:gd name="connsiteY19" fmla="*/ 2055807 h 3616639"/>
              <a:gd name="connsiteX20" fmla="*/ 495728 w 3945131"/>
              <a:gd name="connsiteY20" fmla="*/ 1938427 h 3616639"/>
              <a:gd name="connsiteX21" fmla="*/ 63038 w 3945131"/>
              <a:gd name="connsiteY21" fmla="*/ 1204907 h 3616639"/>
              <a:gd name="connsiteX22" fmla="*/ 2006138 w 3945131"/>
              <a:gd name="connsiteY22" fmla="*/ 23807 h 3616639"/>
              <a:gd name="connsiteX0" fmla="*/ 2006138 w 3973267"/>
              <a:gd name="connsiteY0" fmla="*/ 23807 h 3616639"/>
              <a:gd name="connsiteX1" fmla="*/ 3732892 w 3973267"/>
              <a:gd name="connsiteY1" fmla="*/ 562978 h 3616639"/>
              <a:gd name="connsiteX2" fmla="*/ 3898194 w 3973267"/>
              <a:gd name="connsiteY2" fmla="*/ 1727870 h 3616639"/>
              <a:gd name="connsiteX3" fmla="*/ 3380744 w 3973267"/>
              <a:gd name="connsiteY3" fmla="*/ 2052632 h 3616639"/>
              <a:gd name="connsiteX4" fmla="*/ 3382378 w 3973267"/>
              <a:gd name="connsiteY4" fmla="*/ 3124541 h 3616639"/>
              <a:gd name="connsiteX5" fmla="*/ 3339469 w 3973267"/>
              <a:gd name="connsiteY5" fmla="*/ 3240082 h 3616639"/>
              <a:gd name="connsiteX6" fmla="*/ 3133094 w 3973267"/>
              <a:gd name="connsiteY6" fmla="*/ 3414707 h 3616639"/>
              <a:gd name="connsiteX7" fmla="*/ 2720344 w 3973267"/>
              <a:gd name="connsiteY7" fmla="*/ 3309932 h 3616639"/>
              <a:gd name="connsiteX8" fmla="*/ 2644144 w 3973267"/>
              <a:gd name="connsiteY8" fmla="*/ 3094032 h 3616639"/>
              <a:gd name="connsiteX9" fmla="*/ 2764794 w 3973267"/>
              <a:gd name="connsiteY9" fmla="*/ 2871782 h 3616639"/>
              <a:gd name="connsiteX10" fmla="*/ 2371094 w 3973267"/>
              <a:gd name="connsiteY10" fmla="*/ 2633657 h 3616639"/>
              <a:gd name="connsiteX11" fmla="*/ 1799594 w 3973267"/>
              <a:gd name="connsiteY11" fmla="*/ 2659057 h 3616639"/>
              <a:gd name="connsiteX12" fmla="*/ 1497969 w 3973267"/>
              <a:gd name="connsiteY12" fmla="*/ 2830507 h 3616639"/>
              <a:gd name="connsiteX13" fmla="*/ 1459869 w 3973267"/>
              <a:gd name="connsiteY13" fmla="*/ 3122607 h 3616639"/>
              <a:gd name="connsiteX14" fmla="*/ 1694819 w 3973267"/>
              <a:gd name="connsiteY14" fmla="*/ 3325807 h 3616639"/>
              <a:gd name="connsiteX15" fmla="*/ 1688469 w 3973267"/>
              <a:gd name="connsiteY15" fmla="*/ 3576632 h 3616639"/>
              <a:gd name="connsiteX16" fmla="*/ 1021719 w 3973267"/>
              <a:gd name="connsiteY16" fmla="*/ 3602032 h 3616639"/>
              <a:gd name="connsiteX17" fmla="*/ 729619 w 3973267"/>
              <a:gd name="connsiteY17" fmla="*/ 3433757 h 3616639"/>
              <a:gd name="connsiteX18" fmla="*/ 635139 w 3973267"/>
              <a:gd name="connsiteY18" fmla="*/ 3294758 h 3616639"/>
              <a:gd name="connsiteX19" fmla="*/ 637544 w 3973267"/>
              <a:gd name="connsiteY19" fmla="*/ 2055807 h 3616639"/>
              <a:gd name="connsiteX20" fmla="*/ 495728 w 3973267"/>
              <a:gd name="connsiteY20" fmla="*/ 1938427 h 3616639"/>
              <a:gd name="connsiteX21" fmla="*/ 63038 w 3973267"/>
              <a:gd name="connsiteY21" fmla="*/ 1204907 h 3616639"/>
              <a:gd name="connsiteX22" fmla="*/ 2006138 w 3973267"/>
              <a:gd name="connsiteY22" fmla="*/ 23807 h 3616639"/>
              <a:gd name="connsiteX0" fmla="*/ 1784700 w 3751829"/>
              <a:gd name="connsiteY0" fmla="*/ 89 h 3592921"/>
              <a:gd name="connsiteX1" fmla="*/ 3511454 w 3751829"/>
              <a:gd name="connsiteY1" fmla="*/ 539260 h 3592921"/>
              <a:gd name="connsiteX2" fmla="*/ 3676756 w 3751829"/>
              <a:gd name="connsiteY2" fmla="*/ 1704152 h 3592921"/>
              <a:gd name="connsiteX3" fmla="*/ 3159306 w 3751829"/>
              <a:gd name="connsiteY3" fmla="*/ 2028914 h 3592921"/>
              <a:gd name="connsiteX4" fmla="*/ 3160940 w 3751829"/>
              <a:gd name="connsiteY4" fmla="*/ 3100823 h 3592921"/>
              <a:gd name="connsiteX5" fmla="*/ 3118031 w 3751829"/>
              <a:gd name="connsiteY5" fmla="*/ 3216364 h 3592921"/>
              <a:gd name="connsiteX6" fmla="*/ 2911656 w 3751829"/>
              <a:gd name="connsiteY6" fmla="*/ 3390989 h 3592921"/>
              <a:gd name="connsiteX7" fmla="*/ 2498906 w 3751829"/>
              <a:gd name="connsiteY7" fmla="*/ 3286214 h 3592921"/>
              <a:gd name="connsiteX8" fmla="*/ 2422706 w 3751829"/>
              <a:gd name="connsiteY8" fmla="*/ 3070314 h 3592921"/>
              <a:gd name="connsiteX9" fmla="*/ 2543356 w 3751829"/>
              <a:gd name="connsiteY9" fmla="*/ 2848064 h 3592921"/>
              <a:gd name="connsiteX10" fmla="*/ 2149656 w 3751829"/>
              <a:gd name="connsiteY10" fmla="*/ 2609939 h 3592921"/>
              <a:gd name="connsiteX11" fmla="*/ 1578156 w 3751829"/>
              <a:gd name="connsiteY11" fmla="*/ 2635339 h 3592921"/>
              <a:gd name="connsiteX12" fmla="*/ 1276531 w 3751829"/>
              <a:gd name="connsiteY12" fmla="*/ 2806789 h 3592921"/>
              <a:gd name="connsiteX13" fmla="*/ 1238431 w 3751829"/>
              <a:gd name="connsiteY13" fmla="*/ 3098889 h 3592921"/>
              <a:gd name="connsiteX14" fmla="*/ 1473381 w 3751829"/>
              <a:gd name="connsiteY14" fmla="*/ 3302089 h 3592921"/>
              <a:gd name="connsiteX15" fmla="*/ 1467031 w 3751829"/>
              <a:gd name="connsiteY15" fmla="*/ 3552914 h 3592921"/>
              <a:gd name="connsiteX16" fmla="*/ 800281 w 3751829"/>
              <a:gd name="connsiteY16" fmla="*/ 3578314 h 3592921"/>
              <a:gd name="connsiteX17" fmla="*/ 508181 w 3751829"/>
              <a:gd name="connsiteY17" fmla="*/ 3410039 h 3592921"/>
              <a:gd name="connsiteX18" fmla="*/ 413701 w 3751829"/>
              <a:gd name="connsiteY18" fmla="*/ 3271040 h 3592921"/>
              <a:gd name="connsiteX19" fmla="*/ 416106 w 3751829"/>
              <a:gd name="connsiteY19" fmla="*/ 2032089 h 3592921"/>
              <a:gd name="connsiteX20" fmla="*/ 274290 w 3751829"/>
              <a:gd name="connsiteY20" fmla="*/ 1914709 h 3592921"/>
              <a:gd name="connsiteX21" fmla="*/ 84388 w 3751829"/>
              <a:gd name="connsiteY21" fmla="*/ 566006 h 3592921"/>
              <a:gd name="connsiteX22" fmla="*/ 1784700 w 3751829"/>
              <a:gd name="connsiteY22" fmla="*/ 89 h 3592921"/>
              <a:gd name="connsiteX0" fmla="*/ 1758066 w 3725195"/>
              <a:gd name="connsiteY0" fmla="*/ 89 h 3592921"/>
              <a:gd name="connsiteX1" fmla="*/ 3484820 w 3725195"/>
              <a:gd name="connsiteY1" fmla="*/ 539260 h 3592921"/>
              <a:gd name="connsiteX2" fmla="*/ 3650122 w 3725195"/>
              <a:gd name="connsiteY2" fmla="*/ 1704152 h 3592921"/>
              <a:gd name="connsiteX3" fmla="*/ 3132672 w 3725195"/>
              <a:gd name="connsiteY3" fmla="*/ 2028914 h 3592921"/>
              <a:gd name="connsiteX4" fmla="*/ 3134306 w 3725195"/>
              <a:gd name="connsiteY4" fmla="*/ 3100823 h 3592921"/>
              <a:gd name="connsiteX5" fmla="*/ 3091397 w 3725195"/>
              <a:gd name="connsiteY5" fmla="*/ 3216364 h 3592921"/>
              <a:gd name="connsiteX6" fmla="*/ 2885022 w 3725195"/>
              <a:gd name="connsiteY6" fmla="*/ 3390989 h 3592921"/>
              <a:gd name="connsiteX7" fmla="*/ 2472272 w 3725195"/>
              <a:gd name="connsiteY7" fmla="*/ 3286214 h 3592921"/>
              <a:gd name="connsiteX8" fmla="*/ 2396072 w 3725195"/>
              <a:gd name="connsiteY8" fmla="*/ 3070314 h 3592921"/>
              <a:gd name="connsiteX9" fmla="*/ 2516722 w 3725195"/>
              <a:gd name="connsiteY9" fmla="*/ 2848064 h 3592921"/>
              <a:gd name="connsiteX10" fmla="*/ 2123022 w 3725195"/>
              <a:gd name="connsiteY10" fmla="*/ 2609939 h 3592921"/>
              <a:gd name="connsiteX11" fmla="*/ 1551522 w 3725195"/>
              <a:gd name="connsiteY11" fmla="*/ 2635339 h 3592921"/>
              <a:gd name="connsiteX12" fmla="*/ 1249897 w 3725195"/>
              <a:gd name="connsiteY12" fmla="*/ 2806789 h 3592921"/>
              <a:gd name="connsiteX13" fmla="*/ 1211797 w 3725195"/>
              <a:gd name="connsiteY13" fmla="*/ 3098889 h 3592921"/>
              <a:gd name="connsiteX14" fmla="*/ 1446747 w 3725195"/>
              <a:gd name="connsiteY14" fmla="*/ 3302089 h 3592921"/>
              <a:gd name="connsiteX15" fmla="*/ 1440397 w 3725195"/>
              <a:gd name="connsiteY15" fmla="*/ 3552914 h 3592921"/>
              <a:gd name="connsiteX16" fmla="*/ 773647 w 3725195"/>
              <a:gd name="connsiteY16" fmla="*/ 3578314 h 3592921"/>
              <a:gd name="connsiteX17" fmla="*/ 481547 w 3725195"/>
              <a:gd name="connsiteY17" fmla="*/ 3410039 h 3592921"/>
              <a:gd name="connsiteX18" fmla="*/ 387067 w 3725195"/>
              <a:gd name="connsiteY18" fmla="*/ 3271040 h 3592921"/>
              <a:gd name="connsiteX19" fmla="*/ 389472 w 3725195"/>
              <a:gd name="connsiteY19" fmla="*/ 2032089 h 3592921"/>
              <a:gd name="connsiteX20" fmla="*/ 247656 w 3725195"/>
              <a:gd name="connsiteY20" fmla="*/ 1914709 h 3592921"/>
              <a:gd name="connsiteX21" fmla="*/ 57754 w 3725195"/>
              <a:gd name="connsiteY21" fmla="*/ 566006 h 3592921"/>
              <a:gd name="connsiteX22" fmla="*/ 1758066 w 3725195"/>
              <a:gd name="connsiteY22" fmla="*/ 89 h 3592921"/>
              <a:gd name="connsiteX0" fmla="*/ 1759034 w 3726163"/>
              <a:gd name="connsiteY0" fmla="*/ 89 h 3592921"/>
              <a:gd name="connsiteX1" fmla="*/ 3485788 w 3726163"/>
              <a:gd name="connsiteY1" fmla="*/ 539260 h 3592921"/>
              <a:gd name="connsiteX2" fmla="*/ 3651090 w 3726163"/>
              <a:gd name="connsiteY2" fmla="*/ 1704152 h 3592921"/>
              <a:gd name="connsiteX3" fmla="*/ 3133640 w 3726163"/>
              <a:gd name="connsiteY3" fmla="*/ 2028914 h 3592921"/>
              <a:gd name="connsiteX4" fmla="*/ 3135274 w 3726163"/>
              <a:gd name="connsiteY4" fmla="*/ 3100823 h 3592921"/>
              <a:gd name="connsiteX5" fmla="*/ 3092365 w 3726163"/>
              <a:gd name="connsiteY5" fmla="*/ 3216364 h 3592921"/>
              <a:gd name="connsiteX6" fmla="*/ 2885990 w 3726163"/>
              <a:gd name="connsiteY6" fmla="*/ 3390989 h 3592921"/>
              <a:gd name="connsiteX7" fmla="*/ 2473240 w 3726163"/>
              <a:gd name="connsiteY7" fmla="*/ 3286214 h 3592921"/>
              <a:gd name="connsiteX8" fmla="*/ 2397040 w 3726163"/>
              <a:gd name="connsiteY8" fmla="*/ 3070314 h 3592921"/>
              <a:gd name="connsiteX9" fmla="*/ 2517690 w 3726163"/>
              <a:gd name="connsiteY9" fmla="*/ 2848064 h 3592921"/>
              <a:gd name="connsiteX10" fmla="*/ 2123990 w 3726163"/>
              <a:gd name="connsiteY10" fmla="*/ 2609939 h 3592921"/>
              <a:gd name="connsiteX11" fmla="*/ 1552490 w 3726163"/>
              <a:gd name="connsiteY11" fmla="*/ 2635339 h 3592921"/>
              <a:gd name="connsiteX12" fmla="*/ 1250865 w 3726163"/>
              <a:gd name="connsiteY12" fmla="*/ 2806789 h 3592921"/>
              <a:gd name="connsiteX13" fmla="*/ 1212765 w 3726163"/>
              <a:gd name="connsiteY13" fmla="*/ 3098889 h 3592921"/>
              <a:gd name="connsiteX14" fmla="*/ 1447715 w 3726163"/>
              <a:gd name="connsiteY14" fmla="*/ 3302089 h 3592921"/>
              <a:gd name="connsiteX15" fmla="*/ 1441365 w 3726163"/>
              <a:gd name="connsiteY15" fmla="*/ 3552914 h 3592921"/>
              <a:gd name="connsiteX16" fmla="*/ 774615 w 3726163"/>
              <a:gd name="connsiteY16" fmla="*/ 3578314 h 3592921"/>
              <a:gd name="connsiteX17" fmla="*/ 482515 w 3726163"/>
              <a:gd name="connsiteY17" fmla="*/ 3410039 h 3592921"/>
              <a:gd name="connsiteX18" fmla="*/ 388035 w 3726163"/>
              <a:gd name="connsiteY18" fmla="*/ 3271040 h 3592921"/>
              <a:gd name="connsiteX19" fmla="*/ 390440 w 3726163"/>
              <a:gd name="connsiteY19" fmla="*/ 2032089 h 3592921"/>
              <a:gd name="connsiteX20" fmla="*/ 248624 w 3726163"/>
              <a:gd name="connsiteY20" fmla="*/ 1914709 h 3592921"/>
              <a:gd name="connsiteX21" fmla="*/ 58722 w 3726163"/>
              <a:gd name="connsiteY21" fmla="*/ 566006 h 3592921"/>
              <a:gd name="connsiteX22" fmla="*/ 1759034 w 3726163"/>
              <a:gd name="connsiteY22" fmla="*/ 89 h 3592921"/>
              <a:gd name="connsiteX0" fmla="*/ 1789841 w 3763044"/>
              <a:gd name="connsiteY0" fmla="*/ 43 h 3676938"/>
              <a:gd name="connsiteX1" fmla="*/ 3511787 w 3763044"/>
              <a:gd name="connsiteY1" fmla="*/ 623277 h 3676938"/>
              <a:gd name="connsiteX2" fmla="*/ 3677089 w 3763044"/>
              <a:gd name="connsiteY2" fmla="*/ 1788169 h 3676938"/>
              <a:gd name="connsiteX3" fmla="*/ 3159639 w 3763044"/>
              <a:gd name="connsiteY3" fmla="*/ 2112931 h 3676938"/>
              <a:gd name="connsiteX4" fmla="*/ 3161273 w 3763044"/>
              <a:gd name="connsiteY4" fmla="*/ 3184840 h 3676938"/>
              <a:gd name="connsiteX5" fmla="*/ 3118364 w 3763044"/>
              <a:gd name="connsiteY5" fmla="*/ 3300381 h 3676938"/>
              <a:gd name="connsiteX6" fmla="*/ 2911989 w 3763044"/>
              <a:gd name="connsiteY6" fmla="*/ 3475006 h 3676938"/>
              <a:gd name="connsiteX7" fmla="*/ 2499239 w 3763044"/>
              <a:gd name="connsiteY7" fmla="*/ 3370231 h 3676938"/>
              <a:gd name="connsiteX8" fmla="*/ 2423039 w 3763044"/>
              <a:gd name="connsiteY8" fmla="*/ 3154331 h 3676938"/>
              <a:gd name="connsiteX9" fmla="*/ 2543689 w 3763044"/>
              <a:gd name="connsiteY9" fmla="*/ 2932081 h 3676938"/>
              <a:gd name="connsiteX10" fmla="*/ 2149989 w 3763044"/>
              <a:gd name="connsiteY10" fmla="*/ 2693956 h 3676938"/>
              <a:gd name="connsiteX11" fmla="*/ 1578489 w 3763044"/>
              <a:gd name="connsiteY11" fmla="*/ 2719356 h 3676938"/>
              <a:gd name="connsiteX12" fmla="*/ 1276864 w 3763044"/>
              <a:gd name="connsiteY12" fmla="*/ 2890806 h 3676938"/>
              <a:gd name="connsiteX13" fmla="*/ 1238764 w 3763044"/>
              <a:gd name="connsiteY13" fmla="*/ 3182906 h 3676938"/>
              <a:gd name="connsiteX14" fmla="*/ 1473714 w 3763044"/>
              <a:gd name="connsiteY14" fmla="*/ 3386106 h 3676938"/>
              <a:gd name="connsiteX15" fmla="*/ 1467364 w 3763044"/>
              <a:gd name="connsiteY15" fmla="*/ 3636931 h 3676938"/>
              <a:gd name="connsiteX16" fmla="*/ 800614 w 3763044"/>
              <a:gd name="connsiteY16" fmla="*/ 3662331 h 3676938"/>
              <a:gd name="connsiteX17" fmla="*/ 508514 w 3763044"/>
              <a:gd name="connsiteY17" fmla="*/ 3494056 h 3676938"/>
              <a:gd name="connsiteX18" fmla="*/ 414034 w 3763044"/>
              <a:gd name="connsiteY18" fmla="*/ 3355057 h 3676938"/>
              <a:gd name="connsiteX19" fmla="*/ 416439 w 3763044"/>
              <a:gd name="connsiteY19" fmla="*/ 2116106 h 3676938"/>
              <a:gd name="connsiteX20" fmla="*/ 274623 w 3763044"/>
              <a:gd name="connsiteY20" fmla="*/ 1998726 h 3676938"/>
              <a:gd name="connsiteX21" fmla="*/ 84721 w 3763044"/>
              <a:gd name="connsiteY21" fmla="*/ 650023 h 3676938"/>
              <a:gd name="connsiteX22" fmla="*/ 1789841 w 3763044"/>
              <a:gd name="connsiteY22" fmla="*/ 43 h 3676938"/>
              <a:gd name="connsiteX0" fmla="*/ 1789844 w 3763044"/>
              <a:gd name="connsiteY0" fmla="*/ 39 h 3726608"/>
              <a:gd name="connsiteX1" fmla="*/ 3511789 w 3763044"/>
              <a:gd name="connsiteY1" fmla="*/ 672947 h 3726608"/>
              <a:gd name="connsiteX2" fmla="*/ 3677091 w 3763044"/>
              <a:gd name="connsiteY2" fmla="*/ 1837839 h 3726608"/>
              <a:gd name="connsiteX3" fmla="*/ 3159641 w 3763044"/>
              <a:gd name="connsiteY3" fmla="*/ 2162601 h 3726608"/>
              <a:gd name="connsiteX4" fmla="*/ 3161275 w 3763044"/>
              <a:gd name="connsiteY4" fmla="*/ 3234510 h 3726608"/>
              <a:gd name="connsiteX5" fmla="*/ 3118366 w 3763044"/>
              <a:gd name="connsiteY5" fmla="*/ 3350051 h 3726608"/>
              <a:gd name="connsiteX6" fmla="*/ 2911991 w 3763044"/>
              <a:gd name="connsiteY6" fmla="*/ 3524676 h 3726608"/>
              <a:gd name="connsiteX7" fmla="*/ 2499241 w 3763044"/>
              <a:gd name="connsiteY7" fmla="*/ 3419901 h 3726608"/>
              <a:gd name="connsiteX8" fmla="*/ 2423041 w 3763044"/>
              <a:gd name="connsiteY8" fmla="*/ 3204001 h 3726608"/>
              <a:gd name="connsiteX9" fmla="*/ 2543691 w 3763044"/>
              <a:gd name="connsiteY9" fmla="*/ 2981751 h 3726608"/>
              <a:gd name="connsiteX10" fmla="*/ 2149991 w 3763044"/>
              <a:gd name="connsiteY10" fmla="*/ 2743626 h 3726608"/>
              <a:gd name="connsiteX11" fmla="*/ 1578491 w 3763044"/>
              <a:gd name="connsiteY11" fmla="*/ 2769026 h 3726608"/>
              <a:gd name="connsiteX12" fmla="*/ 1276866 w 3763044"/>
              <a:gd name="connsiteY12" fmla="*/ 2940476 h 3726608"/>
              <a:gd name="connsiteX13" fmla="*/ 1238766 w 3763044"/>
              <a:gd name="connsiteY13" fmla="*/ 3232576 h 3726608"/>
              <a:gd name="connsiteX14" fmla="*/ 1473716 w 3763044"/>
              <a:gd name="connsiteY14" fmla="*/ 3435776 h 3726608"/>
              <a:gd name="connsiteX15" fmla="*/ 1467366 w 3763044"/>
              <a:gd name="connsiteY15" fmla="*/ 3686601 h 3726608"/>
              <a:gd name="connsiteX16" fmla="*/ 800616 w 3763044"/>
              <a:gd name="connsiteY16" fmla="*/ 3712001 h 3726608"/>
              <a:gd name="connsiteX17" fmla="*/ 508516 w 3763044"/>
              <a:gd name="connsiteY17" fmla="*/ 3543726 h 3726608"/>
              <a:gd name="connsiteX18" fmla="*/ 414036 w 3763044"/>
              <a:gd name="connsiteY18" fmla="*/ 3404727 h 3726608"/>
              <a:gd name="connsiteX19" fmla="*/ 416441 w 3763044"/>
              <a:gd name="connsiteY19" fmla="*/ 2165776 h 3726608"/>
              <a:gd name="connsiteX20" fmla="*/ 274625 w 3763044"/>
              <a:gd name="connsiteY20" fmla="*/ 2048396 h 3726608"/>
              <a:gd name="connsiteX21" fmla="*/ 84723 w 3763044"/>
              <a:gd name="connsiteY21" fmla="*/ 699693 h 3726608"/>
              <a:gd name="connsiteX22" fmla="*/ 1789844 w 3763044"/>
              <a:gd name="connsiteY22" fmla="*/ 39 h 3726608"/>
              <a:gd name="connsiteX0" fmla="*/ 1835857 w 3809058"/>
              <a:gd name="connsiteY0" fmla="*/ 39 h 3726608"/>
              <a:gd name="connsiteX1" fmla="*/ 3557802 w 3809058"/>
              <a:gd name="connsiteY1" fmla="*/ 672947 h 3726608"/>
              <a:gd name="connsiteX2" fmla="*/ 3723104 w 3809058"/>
              <a:gd name="connsiteY2" fmla="*/ 1837839 h 3726608"/>
              <a:gd name="connsiteX3" fmla="*/ 3205654 w 3809058"/>
              <a:gd name="connsiteY3" fmla="*/ 2162601 h 3726608"/>
              <a:gd name="connsiteX4" fmla="*/ 3207288 w 3809058"/>
              <a:gd name="connsiteY4" fmla="*/ 3234510 h 3726608"/>
              <a:gd name="connsiteX5" fmla="*/ 3164379 w 3809058"/>
              <a:gd name="connsiteY5" fmla="*/ 3350051 h 3726608"/>
              <a:gd name="connsiteX6" fmla="*/ 2958004 w 3809058"/>
              <a:gd name="connsiteY6" fmla="*/ 3524676 h 3726608"/>
              <a:gd name="connsiteX7" fmla="*/ 2545254 w 3809058"/>
              <a:gd name="connsiteY7" fmla="*/ 3419901 h 3726608"/>
              <a:gd name="connsiteX8" fmla="*/ 2469054 w 3809058"/>
              <a:gd name="connsiteY8" fmla="*/ 3204001 h 3726608"/>
              <a:gd name="connsiteX9" fmla="*/ 2589704 w 3809058"/>
              <a:gd name="connsiteY9" fmla="*/ 2981751 h 3726608"/>
              <a:gd name="connsiteX10" fmla="*/ 2196004 w 3809058"/>
              <a:gd name="connsiteY10" fmla="*/ 2743626 h 3726608"/>
              <a:gd name="connsiteX11" fmla="*/ 1624504 w 3809058"/>
              <a:gd name="connsiteY11" fmla="*/ 2769026 h 3726608"/>
              <a:gd name="connsiteX12" fmla="*/ 1322879 w 3809058"/>
              <a:gd name="connsiteY12" fmla="*/ 2940476 h 3726608"/>
              <a:gd name="connsiteX13" fmla="*/ 1284779 w 3809058"/>
              <a:gd name="connsiteY13" fmla="*/ 3232576 h 3726608"/>
              <a:gd name="connsiteX14" fmla="*/ 1519729 w 3809058"/>
              <a:gd name="connsiteY14" fmla="*/ 3435776 h 3726608"/>
              <a:gd name="connsiteX15" fmla="*/ 1513379 w 3809058"/>
              <a:gd name="connsiteY15" fmla="*/ 3686601 h 3726608"/>
              <a:gd name="connsiteX16" fmla="*/ 846629 w 3809058"/>
              <a:gd name="connsiteY16" fmla="*/ 3712001 h 3726608"/>
              <a:gd name="connsiteX17" fmla="*/ 554529 w 3809058"/>
              <a:gd name="connsiteY17" fmla="*/ 3543726 h 3726608"/>
              <a:gd name="connsiteX18" fmla="*/ 460049 w 3809058"/>
              <a:gd name="connsiteY18" fmla="*/ 3404727 h 3726608"/>
              <a:gd name="connsiteX19" fmla="*/ 462454 w 3809058"/>
              <a:gd name="connsiteY19" fmla="*/ 2165776 h 3726608"/>
              <a:gd name="connsiteX20" fmla="*/ 154774 w 3809058"/>
              <a:gd name="connsiteY20" fmla="*/ 1693039 h 3726608"/>
              <a:gd name="connsiteX21" fmla="*/ 130736 w 3809058"/>
              <a:gd name="connsiteY21" fmla="*/ 699693 h 3726608"/>
              <a:gd name="connsiteX22" fmla="*/ 1835857 w 3809058"/>
              <a:gd name="connsiteY22" fmla="*/ 39 h 3726608"/>
              <a:gd name="connsiteX0" fmla="*/ 1825188 w 3798389"/>
              <a:gd name="connsiteY0" fmla="*/ 39 h 3726608"/>
              <a:gd name="connsiteX1" fmla="*/ 3547133 w 3798389"/>
              <a:gd name="connsiteY1" fmla="*/ 672947 h 3726608"/>
              <a:gd name="connsiteX2" fmla="*/ 3712435 w 3798389"/>
              <a:gd name="connsiteY2" fmla="*/ 1837839 h 3726608"/>
              <a:gd name="connsiteX3" fmla="*/ 3194985 w 3798389"/>
              <a:gd name="connsiteY3" fmla="*/ 2162601 h 3726608"/>
              <a:gd name="connsiteX4" fmla="*/ 3196619 w 3798389"/>
              <a:gd name="connsiteY4" fmla="*/ 3234510 h 3726608"/>
              <a:gd name="connsiteX5" fmla="*/ 3153710 w 3798389"/>
              <a:gd name="connsiteY5" fmla="*/ 3350051 h 3726608"/>
              <a:gd name="connsiteX6" fmla="*/ 2947335 w 3798389"/>
              <a:gd name="connsiteY6" fmla="*/ 3524676 h 3726608"/>
              <a:gd name="connsiteX7" fmla="*/ 2534585 w 3798389"/>
              <a:gd name="connsiteY7" fmla="*/ 3419901 h 3726608"/>
              <a:gd name="connsiteX8" fmla="*/ 2458385 w 3798389"/>
              <a:gd name="connsiteY8" fmla="*/ 3204001 h 3726608"/>
              <a:gd name="connsiteX9" fmla="*/ 2579035 w 3798389"/>
              <a:gd name="connsiteY9" fmla="*/ 2981751 h 3726608"/>
              <a:gd name="connsiteX10" fmla="*/ 2185335 w 3798389"/>
              <a:gd name="connsiteY10" fmla="*/ 2743626 h 3726608"/>
              <a:gd name="connsiteX11" fmla="*/ 1613835 w 3798389"/>
              <a:gd name="connsiteY11" fmla="*/ 2769026 h 3726608"/>
              <a:gd name="connsiteX12" fmla="*/ 1312210 w 3798389"/>
              <a:gd name="connsiteY12" fmla="*/ 2940476 h 3726608"/>
              <a:gd name="connsiteX13" fmla="*/ 1274110 w 3798389"/>
              <a:gd name="connsiteY13" fmla="*/ 3232576 h 3726608"/>
              <a:gd name="connsiteX14" fmla="*/ 1509060 w 3798389"/>
              <a:gd name="connsiteY14" fmla="*/ 3435776 h 3726608"/>
              <a:gd name="connsiteX15" fmla="*/ 1502710 w 3798389"/>
              <a:gd name="connsiteY15" fmla="*/ 3686601 h 3726608"/>
              <a:gd name="connsiteX16" fmla="*/ 835960 w 3798389"/>
              <a:gd name="connsiteY16" fmla="*/ 3712001 h 3726608"/>
              <a:gd name="connsiteX17" fmla="*/ 543860 w 3798389"/>
              <a:gd name="connsiteY17" fmla="*/ 3543726 h 3726608"/>
              <a:gd name="connsiteX18" fmla="*/ 449380 w 3798389"/>
              <a:gd name="connsiteY18" fmla="*/ 3404727 h 3726608"/>
              <a:gd name="connsiteX19" fmla="*/ 451785 w 3798389"/>
              <a:gd name="connsiteY19" fmla="*/ 2165776 h 3726608"/>
              <a:gd name="connsiteX20" fmla="*/ 144105 w 3798389"/>
              <a:gd name="connsiteY20" fmla="*/ 1693039 h 3726608"/>
              <a:gd name="connsiteX21" fmla="*/ 120067 w 3798389"/>
              <a:gd name="connsiteY21" fmla="*/ 699693 h 3726608"/>
              <a:gd name="connsiteX22" fmla="*/ 1825188 w 3798389"/>
              <a:gd name="connsiteY22" fmla="*/ 39 h 3726608"/>
              <a:gd name="connsiteX0" fmla="*/ 1851770 w 3824971"/>
              <a:gd name="connsiteY0" fmla="*/ 39 h 3726608"/>
              <a:gd name="connsiteX1" fmla="*/ 3573715 w 3824971"/>
              <a:gd name="connsiteY1" fmla="*/ 672947 h 3726608"/>
              <a:gd name="connsiteX2" fmla="*/ 3739017 w 3824971"/>
              <a:gd name="connsiteY2" fmla="*/ 1837839 h 3726608"/>
              <a:gd name="connsiteX3" fmla="*/ 3221567 w 3824971"/>
              <a:gd name="connsiteY3" fmla="*/ 2162601 h 3726608"/>
              <a:gd name="connsiteX4" fmla="*/ 3223201 w 3824971"/>
              <a:gd name="connsiteY4" fmla="*/ 3234510 h 3726608"/>
              <a:gd name="connsiteX5" fmla="*/ 3180292 w 3824971"/>
              <a:gd name="connsiteY5" fmla="*/ 3350051 h 3726608"/>
              <a:gd name="connsiteX6" fmla="*/ 2973917 w 3824971"/>
              <a:gd name="connsiteY6" fmla="*/ 3524676 h 3726608"/>
              <a:gd name="connsiteX7" fmla="*/ 2561167 w 3824971"/>
              <a:gd name="connsiteY7" fmla="*/ 3419901 h 3726608"/>
              <a:gd name="connsiteX8" fmla="*/ 2484967 w 3824971"/>
              <a:gd name="connsiteY8" fmla="*/ 3204001 h 3726608"/>
              <a:gd name="connsiteX9" fmla="*/ 2605617 w 3824971"/>
              <a:gd name="connsiteY9" fmla="*/ 2981751 h 3726608"/>
              <a:gd name="connsiteX10" fmla="*/ 2211917 w 3824971"/>
              <a:gd name="connsiteY10" fmla="*/ 2743626 h 3726608"/>
              <a:gd name="connsiteX11" fmla="*/ 1640417 w 3824971"/>
              <a:gd name="connsiteY11" fmla="*/ 2769026 h 3726608"/>
              <a:gd name="connsiteX12" fmla="*/ 1338792 w 3824971"/>
              <a:gd name="connsiteY12" fmla="*/ 2940476 h 3726608"/>
              <a:gd name="connsiteX13" fmla="*/ 1300692 w 3824971"/>
              <a:gd name="connsiteY13" fmla="*/ 3232576 h 3726608"/>
              <a:gd name="connsiteX14" fmla="*/ 1535642 w 3824971"/>
              <a:gd name="connsiteY14" fmla="*/ 3435776 h 3726608"/>
              <a:gd name="connsiteX15" fmla="*/ 1529292 w 3824971"/>
              <a:gd name="connsiteY15" fmla="*/ 3686601 h 3726608"/>
              <a:gd name="connsiteX16" fmla="*/ 862542 w 3824971"/>
              <a:gd name="connsiteY16" fmla="*/ 3712001 h 3726608"/>
              <a:gd name="connsiteX17" fmla="*/ 570442 w 3824971"/>
              <a:gd name="connsiteY17" fmla="*/ 3543726 h 3726608"/>
              <a:gd name="connsiteX18" fmla="*/ 475962 w 3824971"/>
              <a:gd name="connsiteY18" fmla="*/ 3404727 h 3726608"/>
              <a:gd name="connsiteX19" fmla="*/ 478367 w 3824971"/>
              <a:gd name="connsiteY19" fmla="*/ 2165776 h 3726608"/>
              <a:gd name="connsiteX20" fmla="*/ 170687 w 3824971"/>
              <a:gd name="connsiteY20" fmla="*/ 1693039 h 3726608"/>
              <a:gd name="connsiteX21" fmla="*/ 146649 w 3824971"/>
              <a:gd name="connsiteY21" fmla="*/ 699693 h 3726608"/>
              <a:gd name="connsiteX22" fmla="*/ 1851770 w 3824971"/>
              <a:gd name="connsiteY22" fmla="*/ 39 h 3726608"/>
              <a:gd name="connsiteX0" fmla="*/ 1929718 w 3902919"/>
              <a:gd name="connsiteY0" fmla="*/ 39 h 3726608"/>
              <a:gd name="connsiteX1" fmla="*/ 3651663 w 3902919"/>
              <a:gd name="connsiteY1" fmla="*/ 672947 h 3726608"/>
              <a:gd name="connsiteX2" fmla="*/ 3816965 w 3902919"/>
              <a:gd name="connsiteY2" fmla="*/ 1837839 h 3726608"/>
              <a:gd name="connsiteX3" fmla="*/ 3299515 w 3902919"/>
              <a:gd name="connsiteY3" fmla="*/ 2162601 h 3726608"/>
              <a:gd name="connsiteX4" fmla="*/ 3301149 w 3902919"/>
              <a:gd name="connsiteY4" fmla="*/ 3234510 h 3726608"/>
              <a:gd name="connsiteX5" fmla="*/ 3258240 w 3902919"/>
              <a:gd name="connsiteY5" fmla="*/ 3350051 h 3726608"/>
              <a:gd name="connsiteX6" fmla="*/ 3051865 w 3902919"/>
              <a:gd name="connsiteY6" fmla="*/ 3524676 h 3726608"/>
              <a:gd name="connsiteX7" fmla="*/ 2639115 w 3902919"/>
              <a:gd name="connsiteY7" fmla="*/ 3419901 h 3726608"/>
              <a:gd name="connsiteX8" fmla="*/ 2562915 w 3902919"/>
              <a:gd name="connsiteY8" fmla="*/ 3204001 h 3726608"/>
              <a:gd name="connsiteX9" fmla="*/ 2683565 w 3902919"/>
              <a:gd name="connsiteY9" fmla="*/ 2981751 h 3726608"/>
              <a:gd name="connsiteX10" fmla="*/ 2289865 w 3902919"/>
              <a:gd name="connsiteY10" fmla="*/ 2743626 h 3726608"/>
              <a:gd name="connsiteX11" fmla="*/ 1718365 w 3902919"/>
              <a:gd name="connsiteY11" fmla="*/ 2769026 h 3726608"/>
              <a:gd name="connsiteX12" fmla="*/ 1416740 w 3902919"/>
              <a:gd name="connsiteY12" fmla="*/ 2940476 h 3726608"/>
              <a:gd name="connsiteX13" fmla="*/ 1378640 w 3902919"/>
              <a:gd name="connsiteY13" fmla="*/ 3232576 h 3726608"/>
              <a:gd name="connsiteX14" fmla="*/ 1613590 w 3902919"/>
              <a:gd name="connsiteY14" fmla="*/ 3435776 h 3726608"/>
              <a:gd name="connsiteX15" fmla="*/ 1607240 w 3902919"/>
              <a:gd name="connsiteY15" fmla="*/ 3686601 h 3726608"/>
              <a:gd name="connsiteX16" fmla="*/ 940490 w 3902919"/>
              <a:gd name="connsiteY16" fmla="*/ 3712001 h 3726608"/>
              <a:gd name="connsiteX17" fmla="*/ 648390 w 3902919"/>
              <a:gd name="connsiteY17" fmla="*/ 3543726 h 3726608"/>
              <a:gd name="connsiteX18" fmla="*/ 553910 w 3902919"/>
              <a:gd name="connsiteY18" fmla="*/ 3404727 h 3726608"/>
              <a:gd name="connsiteX19" fmla="*/ 556315 w 3902919"/>
              <a:gd name="connsiteY19" fmla="*/ 2165776 h 3726608"/>
              <a:gd name="connsiteX20" fmla="*/ 118828 w 3902919"/>
              <a:gd name="connsiteY20" fmla="*/ 1826774 h 3726608"/>
              <a:gd name="connsiteX21" fmla="*/ 224597 w 3902919"/>
              <a:gd name="connsiteY21" fmla="*/ 699693 h 3726608"/>
              <a:gd name="connsiteX22" fmla="*/ 1929718 w 3902919"/>
              <a:gd name="connsiteY22" fmla="*/ 39 h 3726608"/>
              <a:gd name="connsiteX0" fmla="*/ 1954229 w 3927430"/>
              <a:gd name="connsiteY0" fmla="*/ 39 h 3726608"/>
              <a:gd name="connsiteX1" fmla="*/ 3676174 w 3927430"/>
              <a:gd name="connsiteY1" fmla="*/ 672947 h 3726608"/>
              <a:gd name="connsiteX2" fmla="*/ 3841476 w 3927430"/>
              <a:gd name="connsiteY2" fmla="*/ 1837839 h 3726608"/>
              <a:gd name="connsiteX3" fmla="*/ 3324026 w 3927430"/>
              <a:gd name="connsiteY3" fmla="*/ 2162601 h 3726608"/>
              <a:gd name="connsiteX4" fmla="*/ 3325660 w 3927430"/>
              <a:gd name="connsiteY4" fmla="*/ 3234510 h 3726608"/>
              <a:gd name="connsiteX5" fmla="*/ 3282751 w 3927430"/>
              <a:gd name="connsiteY5" fmla="*/ 3350051 h 3726608"/>
              <a:gd name="connsiteX6" fmla="*/ 3076376 w 3927430"/>
              <a:gd name="connsiteY6" fmla="*/ 3524676 h 3726608"/>
              <a:gd name="connsiteX7" fmla="*/ 2663626 w 3927430"/>
              <a:gd name="connsiteY7" fmla="*/ 3419901 h 3726608"/>
              <a:gd name="connsiteX8" fmla="*/ 2587426 w 3927430"/>
              <a:gd name="connsiteY8" fmla="*/ 3204001 h 3726608"/>
              <a:gd name="connsiteX9" fmla="*/ 2708076 w 3927430"/>
              <a:gd name="connsiteY9" fmla="*/ 2981751 h 3726608"/>
              <a:gd name="connsiteX10" fmla="*/ 2314376 w 3927430"/>
              <a:gd name="connsiteY10" fmla="*/ 2743626 h 3726608"/>
              <a:gd name="connsiteX11" fmla="*/ 1742876 w 3927430"/>
              <a:gd name="connsiteY11" fmla="*/ 2769026 h 3726608"/>
              <a:gd name="connsiteX12" fmla="*/ 1441251 w 3927430"/>
              <a:gd name="connsiteY12" fmla="*/ 2940476 h 3726608"/>
              <a:gd name="connsiteX13" fmla="*/ 1403151 w 3927430"/>
              <a:gd name="connsiteY13" fmla="*/ 3232576 h 3726608"/>
              <a:gd name="connsiteX14" fmla="*/ 1638101 w 3927430"/>
              <a:gd name="connsiteY14" fmla="*/ 3435776 h 3726608"/>
              <a:gd name="connsiteX15" fmla="*/ 1631751 w 3927430"/>
              <a:gd name="connsiteY15" fmla="*/ 3686601 h 3726608"/>
              <a:gd name="connsiteX16" fmla="*/ 965001 w 3927430"/>
              <a:gd name="connsiteY16" fmla="*/ 3712001 h 3726608"/>
              <a:gd name="connsiteX17" fmla="*/ 672901 w 3927430"/>
              <a:gd name="connsiteY17" fmla="*/ 3543726 h 3726608"/>
              <a:gd name="connsiteX18" fmla="*/ 578421 w 3927430"/>
              <a:gd name="connsiteY18" fmla="*/ 3404727 h 3726608"/>
              <a:gd name="connsiteX19" fmla="*/ 580826 w 3927430"/>
              <a:gd name="connsiteY19" fmla="*/ 2165776 h 3726608"/>
              <a:gd name="connsiteX20" fmla="*/ 104877 w 3927430"/>
              <a:gd name="connsiteY20" fmla="*/ 1788563 h 3726608"/>
              <a:gd name="connsiteX21" fmla="*/ 249108 w 3927430"/>
              <a:gd name="connsiteY21" fmla="*/ 699693 h 3726608"/>
              <a:gd name="connsiteX22" fmla="*/ 1954229 w 3927430"/>
              <a:gd name="connsiteY22" fmla="*/ 39 h 3726608"/>
              <a:gd name="connsiteX0" fmla="*/ 1913885 w 3887086"/>
              <a:gd name="connsiteY0" fmla="*/ 8 h 3726577"/>
              <a:gd name="connsiteX1" fmla="*/ 3635830 w 3887086"/>
              <a:gd name="connsiteY1" fmla="*/ 672916 h 3726577"/>
              <a:gd name="connsiteX2" fmla="*/ 3801132 w 3887086"/>
              <a:gd name="connsiteY2" fmla="*/ 1837808 h 3726577"/>
              <a:gd name="connsiteX3" fmla="*/ 3283682 w 3887086"/>
              <a:gd name="connsiteY3" fmla="*/ 2162570 h 3726577"/>
              <a:gd name="connsiteX4" fmla="*/ 3285316 w 3887086"/>
              <a:gd name="connsiteY4" fmla="*/ 3234479 h 3726577"/>
              <a:gd name="connsiteX5" fmla="*/ 3242407 w 3887086"/>
              <a:gd name="connsiteY5" fmla="*/ 3350020 h 3726577"/>
              <a:gd name="connsiteX6" fmla="*/ 3036032 w 3887086"/>
              <a:gd name="connsiteY6" fmla="*/ 3524645 h 3726577"/>
              <a:gd name="connsiteX7" fmla="*/ 2623282 w 3887086"/>
              <a:gd name="connsiteY7" fmla="*/ 3419870 h 3726577"/>
              <a:gd name="connsiteX8" fmla="*/ 2547082 w 3887086"/>
              <a:gd name="connsiteY8" fmla="*/ 3203970 h 3726577"/>
              <a:gd name="connsiteX9" fmla="*/ 2667732 w 3887086"/>
              <a:gd name="connsiteY9" fmla="*/ 2981720 h 3726577"/>
              <a:gd name="connsiteX10" fmla="*/ 2274032 w 3887086"/>
              <a:gd name="connsiteY10" fmla="*/ 2743595 h 3726577"/>
              <a:gd name="connsiteX11" fmla="*/ 1702532 w 3887086"/>
              <a:gd name="connsiteY11" fmla="*/ 2768995 h 3726577"/>
              <a:gd name="connsiteX12" fmla="*/ 1400907 w 3887086"/>
              <a:gd name="connsiteY12" fmla="*/ 2940445 h 3726577"/>
              <a:gd name="connsiteX13" fmla="*/ 1362807 w 3887086"/>
              <a:gd name="connsiteY13" fmla="*/ 3232545 h 3726577"/>
              <a:gd name="connsiteX14" fmla="*/ 1597757 w 3887086"/>
              <a:gd name="connsiteY14" fmla="*/ 3435745 h 3726577"/>
              <a:gd name="connsiteX15" fmla="*/ 1591407 w 3887086"/>
              <a:gd name="connsiteY15" fmla="*/ 3686570 h 3726577"/>
              <a:gd name="connsiteX16" fmla="*/ 924657 w 3887086"/>
              <a:gd name="connsiteY16" fmla="*/ 3711970 h 3726577"/>
              <a:gd name="connsiteX17" fmla="*/ 632557 w 3887086"/>
              <a:gd name="connsiteY17" fmla="*/ 3543695 h 3726577"/>
              <a:gd name="connsiteX18" fmla="*/ 538077 w 3887086"/>
              <a:gd name="connsiteY18" fmla="*/ 3404696 h 3726577"/>
              <a:gd name="connsiteX19" fmla="*/ 540482 w 3887086"/>
              <a:gd name="connsiteY19" fmla="*/ 2165745 h 3726577"/>
              <a:gd name="connsiteX20" fmla="*/ 64533 w 3887086"/>
              <a:gd name="connsiteY20" fmla="*/ 1788532 h 3726577"/>
              <a:gd name="connsiteX21" fmla="*/ 208765 w 3887086"/>
              <a:gd name="connsiteY21" fmla="*/ 684377 h 3726577"/>
              <a:gd name="connsiteX22" fmla="*/ 1913885 w 3887086"/>
              <a:gd name="connsiteY22" fmla="*/ 8 h 3726577"/>
              <a:gd name="connsiteX0" fmla="*/ 1913885 w 3887086"/>
              <a:gd name="connsiteY0" fmla="*/ 1 h 3726570"/>
              <a:gd name="connsiteX1" fmla="*/ 3635830 w 3887086"/>
              <a:gd name="connsiteY1" fmla="*/ 672909 h 3726570"/>
              <a:gd name="connsiteX2" fmla="*/ 3801132 w 3887086"/>
              <a:gd name="connsiteY2" fmla="*/ 1837801 h 3726570"/>
              <a:gd name="connsiteX3" fmla="*/ 3283682 w 3887086"/>
              <a:gd name="connsiteY3" fmla="*/ 2162563 h 3726570"/>
              <a:gd name="connsiteX4" fmla="*/ 3285316 w 3887086"/>
              <a:gd name="connsiteY4" fmla="*/ 3234472 h 3726570"/>
              <a:gd name="connsiteX5" fmla="*/ 3242407 w 3887086"/>
              <a:gd name="connsiteY5" fmla="*/ 3350013 h 3726570"/>
              <a:gd name="connsiteX6" fmla="*/ 3036032 w 3887086"/>
              <a:gd name="connsiteY6" fmla="*/ 3524638 h 3726570"/>
              <a:gd name="connsiteX7" fmla="*/ 2623282 w 3887086"/>
              <a:gd name="connsiteY7" fmla="*/ 3419863 h 3726570"/>
              <a:gd name="connsiteX8" fmla="*/ 2547082 w 3887086"/>
              <a:gd name="connsiteY8" fmla="*/ 3203963 h 3726570"/>
              <a:gd name="connsiteX9" fmla="*/ 2667732 w 3887086"/>
              <a:gd name="connsiteY9" fmla="*/ 2981713 h 3726570"/>
              <a:gd name="connsiteX10" fmla="*/ 2274032 w 3887086"/>
              <a:gd name="connsiteY10" fmla="*/ 2743588 h 3726570"/>
              <a:gd name="connsiteX11" fmla="*/ 1702532 w 3887086"/>
              <a:gd name="connsiteY11" fmla="*/ 2768988 h 3726570"/>
              <a:gd name="connsiteX12" fmla="*/ 1400907 w 3887086"/>
              <a:gd name="connsiteY12" fmla="*/ 2940438 h 3726570"/>
              <a:gd name="connsiteX13" fmla="*/ 1362807 w 3887086"/>
              <a:gd name="connsiteY13" fmla="*/ 3232538 h 3726570"/>
              <a:gd name="connsiteX14" fmla="*/ 1597757 w 3887086"/>
              <a:gd name="connsiteY14" fmla="*/ 3435738 h 3726570"/>
              <a:gd name="connsiteX15" fmla="*/ 1591407 w 3887086"/>
              <a:gd name="connsiteY15" fmla="*/ 3686563 h 3726570"/>
              <a:gd name="connsiteX16" fmla="*/ 924657 w 3887086"/>
              <a:gd name="connsiteY16" fmla="*/ 3711963 h 3726570"/>
              <a:gd name="connsiteX17" fmla="*/ 632557 w 3887086"/>
              <a:gd name="connsiteY17" fmla="*/ 3543688 h 3726570"/>
              <a:gd name="connsiteX18" fmla="*/ 538077 w 3887086"/>
              <a:gd name="connsiteY18" fmla="*/ 3404689 h 3726570"/>
              <a:gd name="connsiteX19" fmla="*/ 540482 w 3887086"/>
              <a:gd name="connsiteY19" fmla="*/ 2165738 h 3726570"/>
              <a:gd name="connsiteX20" fmla="*/ 64533 w 3887086"/>
              <a:gd name="connsiteY20" fmla="*/ 1788525 h 3726570"/>
              <a:gd name="connsiteX21" fmla="*/ 208765 w 3887086"/>
              <a:gd name="connsiteY21" fmla="*/ 671623 h 3726570"/>
              <a:gd name="connsiteX22" fmla="*/ 1913885 w 3887086"/>
              <a:gd name="connsiteY22" fmla="*/ 1 h 3726570"/>
              <a:gd name="connsiteX0" fmla="*/ 1913885 w 3895074"/>
              <a:gd name="connsiteY0" fmla="*/ 1 h 3726570"/>
              <a:gd name="connsiteX1" fmla="*/ 3635830 w 3895074"/>
              <a:gd name="connsiteY1" fmla="*/ 672909 h 3726570"/>
              <a:gd name="connsiteX2" fmla="*/ 3801132 w 3895074"/>
              <a:gd name="connsiteY2" fmla="*/ 1837801 h 3726570"/>
              <a:gd name="connsiteX3" fmla="*/ 3283682 w 3895074"/>
              <a:gd name="connsiteY3" fmla="*/ 2162563 h 3726570"/>
              <a:gd name="connsiteX4" fmla="*/ 3285316 w 3895074"/>
              <a:gd name="connsiteY4" fmla="*/ 3234472 h 3726570"/>
              <a:gd name="connsiteX5" fmla="*/ 3242407 w 3895074"/>
              <a:gd name="connsiteY5" fmla="*/ 3350013 h 3726570"/>
              <a:gd name="connsiteX6" fmla="*/ 3036032 w 3895074"/>
              <a:gd name="connsiteY6" fmla="*/ 3524638 h 3726570"/>
              <a:gd name="connsiteX7" fmla="*/ 2623282 w 3895074"/>
              <a:gd name="connsiteY7" fmla="*/ 3419863 h 3726570"/>
              <a:gd name="connsiteX8" fmla="*/ 2547082 w 3895074"/>
              <a:gd name="connsiteY8" fmla="*/ 3203963 h 3726570"/>
              <a:gd name="connsiteX9" fmla="*/ 2667732 w 3895074"/>
              <a:gd name="connsiteY9" fmla="*/ 2981713 h 3726570"/>
              <a:gd name="connsiteX10" fmla="*/ 2274032 w 3895074"/>
              <a:gd name="connsiteY10" fmla="*/ 2743588 h 3726570"/>
              <a:gd name="connsiteX11" fmla="*/ 1702532 w 3895074"/>
              <a:gd name="connsiteY11" fmla="*/ 2768988 h 3726570"/>
              <a:gd name="connsiteX12" fmla="*/ 1400907 w 3895074"/>
              <a:gd name="connsiteY12" fmla="*/ 2940438 h 3726570"/>
              <a:gd name="connsiteX13" fmla="*/ 1362807 w 3895074"/>
              <a:gd name="connsiteY13" fmla="*/ 3232538 h 3726570"/>
              <a:gd name="connsiteX14" fmla="*/ 1597757 w 3895074"/>
              <a:gd name="connsiteY14" fmla="*/ 3435738 h 3726570"/>
              <a:gd name="connsiteX15" fmla="*/ 1591407 w 3895074"/>
              <a:gd name="connsiteY15" fmla="*/ 3686563 h 3726570"/>
              <a:gd name="connsiteX16" fmla="*/ 924657 w 3895074"/>
              <a:gd name="connsiteY16" fmla="*/ 3711963 h 3726570"/>
              <a:gd name="connsiteX17" fmla="*/ 632557 w 3895074"/>
              <a:gd name="connsiteY17" fmla="*/ 3543688 h 3726570"/>
              <a:gd name="connsiteX18" fmla="*/ 538077 w 3895074"/>
              <a:gd name="connsiteY18" fmla="*/ 3404689 h 3726570"/>
              <a:gd name="connsiteX19" fmla="*/ 540482 w 3895074"/>
              <a:gd name="connsiteY19" fmla="*/ 2165738 h 3726570"/>
              <a:gd name="connsiteX20" fmla="*/ 64533 w 3895074"/>
              <a:gd name="connsiteY20" fmla="*/ 1788525 h 3726570"/>
              <a:gd name="connsiteX21" fmla="*/ 208765 w 3895074"/>
              <a:gd name="connsiteY21" fmla="*/ 671623 h 3726570"/>
              <a:gd name="connsiteX22" fmla="*/ 1913885 w 3895074"/>
              <a:gd name="connsiteY22" fmla="*/ 1 h 3726570"/>
              <a:gd name="connsiteX0" fmla="*/ 1922027 w 3903214"/>
              <a:gd name="connsiteY0" fmla="*/ 1 h 3726570"/>
              <a:gd name="connsiteX1" fmla="*/ 3643972 w 3903214"/>
              <a:gd name="connsiteY1" fmla="*/ 672909 h 3726570"/>
              <a:gd name="connsiteX2" fmla="*/ 3809274 w 3903214"/>
              <a:gd name="connsiteY2" fmla="*/ 1837801 h 3726570"/>
              <a:gd name="connsiteX3" fmla="*/ 3291824 w 3903214"/>
              <a:gd name="connsiteY3" fmla="*/ 2162563 h 3726570"/>
              <a:gd name="connsiteX4" fmla="*/ 3293458 w 3903214"/>
              <a:gd name="connsiteY4" fmla="*/ 3234472 h 3726570"/>
              <a:gd name="connsiteX5" fmla="*/ 3250549 w 3903214"/>
              <a:gd name="connsiteY5" fmla="*/ 3350013 h 3726570"/>
              <a:gd name="connsiteX6" fmla="*/ 3044174 w 3903214"/>
              <a:gd name="connsiteY6" fmla="*/ 3524638 h 3726570"/>
              <a:gd name="connsiteX7" fmla="*/ 2631424 w 3903214"/>
              <a:gd name="connsiteY7" fmla="*/ 3419863 h 3726570"/>
              <a:gd name="connsiteX8" fmla="*/ 2555224 w 3903214"/>
              <a:gd name="connsiteY8" fmla="*/ 3203963 h 3726570"/>
              <a:gd name="connsiteX9" fmla="*/ 2675874 w 3903214"/>
              <a:gd name="connsiteY9" fmla="*/ 2981713 h 3726570"/>
              <a:gd name="connsiteX10" fmla="*/ 2282174 w 3903214"/>
              <a:gd name="connsiteY10" fmla="*/ 2743588 h 3726570"/>
              <a:gd name="connsiteX11" fmla="*/ 1710674 w 3903214"/>
              <a:gd name="connsiteY11" fmla="*/ 2768988 h 3726570"/>
              <a:gd name="connsiteX12" fmla="*/ 1409049 w 3903214"/>
              <a:gd name="connsiteY12" fmla="*/ 2940438 h 3726570"/>
              <a:gd name="connsiteX13" fmla="*/ 1370949 w 3903214"/>
              <a:gd name="connsiteY13" fmla="*/ 3232538 h 3726570"/>
              <a:gd name="connsiteX14" fmla="*/ 1605899 w 3903214"/>
              <a:gd name="connsiteY14" fmla="*/ 3435738 h 3726570"/>
              <a:gd name="connsiteX15" fmla="*/ 1599549 w 3903214"/>
              <a:gd name="connsiteY15" fmla="*/ 3686563 h 3726570"/>
              <a:gd name="connsiteX16" fmla="*/ 932799 w 3903214"/>
              <a:gd name="connsiteY16" fmla="*/ 3711963 h 3726570"/>
              <a:gd name="connsiteX17" fmla="*/ 640699 w 3903214"/>
              <a:gd name="connsiteY17" fmla="*/ 3543688 h 3726570"/>
              <a:gd name="connsiteX18" fmla="*/ 546219 w 3903214"/>
              <a:gd name="connsiteY18" fmla="*/ 3404689 h 3726570"/>
              <a:gd name="connsiteX19" fmla="*/ 548624 w 3903214"/>
              <a:gd name="connsiteY19" fmla="*/ 2165738 h 3726570"/>
              <a:gd name="connsiteX20" fmla="*/ 59311 w 3903214"/>
              <a:gd name="connsiteY20" fmla="*/ 1826764 h 3726570"/>
              <a:gd name="connsiteX21" fmla="*/ 216907 w 3903214"/>
              <a:gd name="connsiteY21" fmla="*/ 671623 h 3726570"/>
              <a:gd name="connsiteX22" fmla="*/ 1922027 w 3903214"/>
              <a:gd name="connsiteY22" fmla="*/ 1 h 3726570"/>
              <a:gd name="connsiteX0" fmla="*/ 1953114 w 3934303"/>
              <a:gd name="connsiteY0" fmla="*/ 1 h 3726570"/>
              <a:gd name="connsiteX1" fmla="*/ 3675059 w 3934303"/>
              <a:gd name="connsiteY1" fmla="*/ 672909 h 3726570"/>
              <a:gd name="connsiteX2" fmla="*/ 3840361 w 3934303"/>
              <a:gd name="connsiteY2" fmla="*/ 1837801 h 3726570"/>
              <a:gd name="connsiteX3" fmla="*/ 3322911 w 3934303"/>
              <a:gd name="connsiteY3" fmla="*/ 2162563 h 3726570"/>
              <a:gd name="connsiteX4" fmla="*/ 3324545 w 3934303"/>
              <a:gd name="connsiteY4" fmla="*/ 3234472 h 3726570"/>
              <a:gd name="connsiteX5" fmla="*/ 3281636 w 3934303"/>
              <a:gd name="connsiteY5" fmla="*/ 3350013 h 3726570"/>
              <a:gd name="connsiteX6" fmla="*/ 3075261 w 3934303"/>
              <a:gd name="connsiteY6" fmla="*/ 3524638 h 3726570"/>
              <a:gd name="connsiteX7" fmla="*/ 2662511 w 3934303"/>
              <a:gd name="connsiteY7" fmla="*/ 3419863 h 3726570"/>
              <a:gd name="connsiteX8" fmla="*/ 2586311 w 3934303"/>
              <a:gd name="connsiteY8" fmla="*/ 3203963 h 3726570"/>
              <a:gd name="connsiteX9" fmla="*/ 2706961 w 3934303"/>
              <a:gd name="connsiteY9" fmla="*/ 2981713 h 3726570"/>
              <a:gd name="connsiteX10" fmla="*/ 2313261 w 3934303"/>
              <a:gd name="connsiteY10" fmla="*/ 2743588 h 3726570"/>
              <a:gd name="connsiteX11" fmla="*/ 1741761 w 3934303"/>
              <a:gd name="connsiteY11" fmla="*/ 2768988 h 3726570"/>
              <a:gd name="connsiteX12" fmla="*/ 1440136 w 3934303"/>
              <a:gd name="connsiteY12" fmla="*/ 2940438 h 3726570"/>
              <a:gd name="connsiteX13" fmla="*/ 1402036 w 3934303"/>
              <a:gd name="connsiteY13" fmla="*/ 3232538 h 3726570"/>
              <a:gd name="connsiteX14" fmla="*/ 1636986 w 3934303"/>
              <a:gd name="connsiteY14" fmla="*/ 3435738 h 3726570"/>
              <a:gd name="connsiteX15" fmla="*/ 1630636 w 3934303"/>
              <a:gd name="connsiteY15" fmla="*/ 3686563 h 3726570"/>
              <a:gd name="connsiteX16" fmla="*/ 963886 w 3934303"/>
              <a:gd name="connsiteY16" fmla="*/ 3711963 h 3726570"/>
              <a:gd name="connsiteX17" fmla="*/ 671786 w 3934303"/>
              <a:gd name="connsiteY17" fmla="*/ 3543688 h 3726570"/>
              <a:gd name="connsiteX18" fmla="*/ 577306 w 3934303"/>
              <a:gd name="connsiteY18" fmla="*/ 3404689 h 3726570"/>
              <a:gd name="connsiteX19" fmla="*/ 579711 w 3934303"/>
              <a:gd name="connsiteY19" fmla="*/ 2165738 h 3726570"/>
              <a:gd name="connsiteX20" fmla="*/ 90398 w 3934303"/>
              <a:gd name="connsiteY20" fmla="*/ 1826764 h 3726570"/>
              <a:gd name="connsiteX21" fmla="*/ 247994 w 3934303"/>
              <a:gd name="connsiteY21" fmla="*/ 671623 h 3726570"/>
              <a:gd name="connsiteX22" fmla="*/ 1953114 w 3934303"/>
              <a:gd name="connsiteY22" fmla="*/ 1 h 3726570"/>
              <a:gd name="connsiteX0" fmla="*/ 1953114 w 3934301"/>
              <a:gd name="connsiteY0" fmla="*/ 1 h 3726570"/>
              <a:gd name="connsiteX1" fmla="*/ 3675059 w 3934301"/>
              <a:gd name="connsiteY1" fmla="*/ 672909 h 3726570"/>
              <a:gd name="connsiteX2" fmla="*/ 3840361 w 3934301"/>
              <a:gd name="connsiteY2" fmla="*/ 1837801 h 3726570"/>
              <a:gd name="connsiteX3" fmla="*/ 3322911 w 3934301"/>
              <a:gd name="connsiteY3" fmla="*/ 2162563 h 3726570"/>
              <a:gd name="connsiteX4" fmla="*/ 3324545 w 3934301"/>
              <a:gd name="connsiteY4" fmla="*/ 3234472 h 3726570"/>
              <a:gd name="connsiteX5" fmla="*/ 3281636 w 3934301"/>
              <a:gd name="connsiteY5" fmla="*/ 3350013 h 3726570"/>
              <a:gd name="connsiteX6" fmla="*/ 3075261 w 3934301"/>
              <a:gd name="connsiteY6" fmla="*/ 3524638 h 3726570"/>
              <a:gd name="connsiteX7" fmla="*/ 2662511 w 3934301"/>
              <a:gd name="connsiteY7" fmla="*/ 3419863 h 3726570"/>
              <a:gd name="connsiteX8" fmla="*/ 2586311 w 3934301"/>
              <a:gd name="connsiteY8" fmla="*/ 3203963 h 3726570"/>
              <a:gd name="connsiteX9" fmla="*/ 2706961 w 3934301"/>
              <a:gd name="connsiteY9" fmla="*/ 2981713 h 3726570"/>
              <a:gd name="connsiteX10" fmla="*/ 2313261 w 3934301"/>
              <a:gd name="connsiteY10" fmla="*/ 2743588 h 3726570"/>
              <a:gd name="connsiteX11" fmla="*/ 1741761 w 3934301"/>
              <a:gd name="connsiteY11" fmla="*/ 2768988 h 3726570"/>
              <a:gd name="connsiteX12" fmla="*/ 1440136 w 3934301"/>
              <a:gd name="connsiteY12" fmla="*/ 2940438 h 3726570"/>
              <a:gd name="connsiteX13" fmla="*/ 1402036 w 3934301"/>
              <a:gd name="connsiteY13" fmla="*/ 3232538 h 3726570"/>
              <a:gd name="connsiteX14" fmla="*/ 1636986 w 3934301"/>
              <a:gd name="connsiteY14" fmla="*/ 3435738 h 3726570"/>
              <a:gd name="connsiteX15" fmla="*/ 1630636 w 3934301"/>
              <a:gd name="connsiteY15" fmla="*/ 3686563 h 3726570"/>
              <a:gd name="connsiteX16" fmla="*/ 963886 w 3934301"/>
              <a:gd name="connsiteY16" fmla="*/ 3711963 h 3726570"/>
              <a:gd name="connsiteX17" fmla="*/ 671786 w 3934301"/>
              <a:gd name="connsiteY17" fmla="*/ 3543688 h 3726570"/>
              <a:gd name="connsiteX18" fmla="*/ 577306 w 3934301"/>
              <a:gd name="connsiteY18" fmla="*/ 3404689 h 3726570"/>
              <a:gd name="connsiteX19" fmla="*/ 579711 w 3934301"/>
              <a:gd name="connsiteY19" fmla="*/ 2165738 h 3726570"/>
              <a:gd name="connsiteX20" fmla="*/ 90398 w 3934301"/>
              <a:gd name="connsiteY20" fmla="*/ 1826764 h 3726570"/>
              <a:gd name="connsiteX21" fmla="*/ 247994 w 3934301"/>
              <a:gd name="connsiteY21" fmla="*/ 671623 h 3726570"/>
              <a:gd name="connsiteX22" fmla="*/ 1953114 w 3934301"/>
              <a:gd name="connsiteY22" fmla="*/ 1 h 3726570"/>
              <a:gd name="connsiteX0" fmla="*/ 1953114 w 3934303"/>
              <a:gd name="connsiteY0" fmla="*/ 1 h 3726570"/>
              <a:gd name="connsiteX1" fmla="*/ 3675059 w 3934303"/>
              <a:gd name="connsiteY1" fmla="*/ 672909 h 3726570"/>
              <a:gd name="connsiteX2" fmla="*/ 3840361 w 3934303"/>
              <a:gd name="connsiteY2" fmla="*/ 1837801 h 3726570"/>
              <a:gd name="connsiteX3" fmla="*/ 3322911 w 3934303"/>
              <a:gd name="connsiteY3" fmla="*/ 2162563 h 3726570"/>
              <a:gd name="connsiteX4" fmla="*/ 3324545 w 3934303"/>
              <a:gd name="connsiteY4" fmla="*/ 3234472 h 3726570"/>
              <a:gd name="connsiteX5" fmla="*/ 3281636 w 3934303"/>
              <a:gd name="connsiteY5" fmla="*/ 3350013 h 3726570"/>
              <a:gd name="connsiteX6" fmla="*/ 3075261 w 3934303"/>
              <a:gd name="connsiteY6" fmla="*/ 3524638 h 3726570"/>
              <a:gd name="connsiteX7" fmla="*/ 2662511 w 3934303"/>
              <a:gd name="connsiteY7" fmla="*/ 3419863 h 3726570"/>
              <a:gd name="connsiteX8" fmla="*/ 2586311 w 3934303"/>
              <a:gd name="connsiteY8" fmla="*/ 3203963 h 3726570"/>
              <a:gd name="connsiteX9" fmla="*/ 2706961 w 3934303"/>
              <a:gd name="connsiteY9" fmla="*/ 2981713 h 3726570"/>
              <a:gd name="connsiteX10" fmla="*/ 2313261 w 3934303"/>
              <a:gd name="connsiteY10" fmla="*/ 2743588 h 3726570"/>
              <a:gd name="connsiteX11" fmla="*/ 1741761 w 3934303"/>
              <a:gd name="connsiteY11" fmla="*/ 2768988 h 3726570"/>
              <a:gd name="connsiteX12" fmla="*/ 1440136 w 3934303"/>
              <a:gd name="connsiteY12" fmla="*/ 2940438 h 3726570"/>
              <a:gd name="connsiteX13" fmla="*/ 1402036 w 3934303"/>
              <a:gd name="connsiteY13" fmla="*/ 3232538 h 3726570"/>
              <a:gd name="connsiteX14" fmla="*/ 1636986 w 3934303"/>
              <a:gd name="connsiteY14" fmla="*/ 3435738 h 3726570"/>
              <a:gd name="connsiteX15" fmla="*/ 1630636 w 3934303"/>
              <a:gd name="connsiteY15" fmla="*/ 3686563 h 3726570"/>
              <a:gd name="connsiteX16" fmla="*/ 963886 w 3934303"/>
              <a:gd name="connsiteY16" fmla="*/ 3711963 h 3726570"/>
              <a:gd name="connsiteX17" fmla="*/ 671786 w 3934303"/>
              <a:gd name="connsiteY17" fmla="*/ 3543688 h 3726570"/>
              <a:gd name="connsiteX18" fmla="*/ 577306 w 3934303"/>
              <a:gd name="connsiteY18" fmla="*/ 3404689 h 3726570"/>
              <a:gd name="connsiteX19" fmla="*/ 579711 w 3934303"/>
              <a:gd name="connsiteY19" fmla="*/ 2165738 h 3726570"/>
              <a:gd name="connsiteX20" fmla="*/ 90398 w 3934303"/>
              <a:gd name="connsiteY20" fmla="*/ 1826764 h 3726570"/>
              <a:gd name="connsiteX21" fmla="*/ 247994 w 3934303"/>
              <a:gd name="connsiteY21" fmla="*/ 671623 h 3726570"/>
              <a:gd name="connsiteX22" fmla="*/ 1953114 w 3934303"/>
              <a:gd name="connsiteY22" fmla="*/ 1 h 3726570"/>
              <a:gd name="connsiteX0" fmla="*/ 1953114 w 3934301"/>
              <a:gd name="connsiteY0" fmla="*/ 1 h 3726570"/>
              <a:gd name="connsiteX1" fmla="*/ 3675059 w 3934301"/>
              <a:gd name="connsiteY1" fmla="*/ 672909 h 3726570"/>
              <a:gd name="connsiteX2" fmla="*/ 3840361 w 3934301"/>
              <a:gd name="connsiteY2" fmla="*/ 1837801 h 3726570"/>
              <a:gd name="connsiteX3" fmla="*/ 3322911 w 3934301"/>
              <a:gd name="connsiteY3" fmla="*/ 2162563 h 3726570"/>
              <a:gd name="connsiteX4" fmla="*/ 3324545 w 3934301"/>
              <a:gd name="connsiteY4" fmla="*/ 3234472 h 3726570"/>
              <a:gd name="connsiteX5" fmla="*/ 3281636 w 3934301"/>
              <a:gd name="connsiteY5" fmla="*/ 3350013 h 3726570"/>
              <a:gd name="connsiteX6" fmla="*/ 3075261 w 3934301"/>
              <a:gd name="connsiteY6" fmla="*/ 3524638 h 3726570"/>
              <a:gd name="connsiteX7" fmla="*/ 2662511 w 3934301"/>
              <a:gd name="connsiteY7" fmla="*/ 3419863 h 3726570"/>
              <a:gd name="connsiteX8" fmla="*/ 2586311 w 3934301"/>
              <a:gd name="connsiteY8" fmla="*/ 3203963 h 3726570"/>
              <a:gd name="connsiteX9" fmla="*/ 2706961 w 3934301"/>
              <a:gd name="connsiteY9" fmla="*/ 2981713 h 3726570"/>
              <a:gd name="connsiteX10" fmla="*/ 2313261 w 3934301"/>
              <a:gd name="connsiteY10" fmla="*/ 2743588 h 3726570"/>
              <a:gd name="connsiteX11" fmla="*/ 1741761 w 3934301"/>
              <a:gd name="connsiteY11" fmla="*/ 2768988 h 3726570"/>
              <a:gd name="connsiteX12" fmla="*/ 1440136 w 3934301"/>
              <a:gd name="connsiteY12" fmla="*/ 2940438 h 3726570"/>
              <a:gd name="connsiteX13" fmla="*/ 1402036 w 3934301"/>
              <a:gd name="connsiteY13" fmla="*/ 3232538 h 3726570"/>
              <a:gd name="connsiteX14" fmla="*/ 1636986 w 3934301"/>
              <a:gd name="connsiteY14" fmla="*/ 3435738 h 3726570"/>
              <a:gd name="connsiteX15" fmla="*/ 1630636 w 3934301"/>
              <a:gd name="connsiteY15" fmla="*/ 3686563 h 3726570"/>
              <a:gd name="connsiteX16" fmla="*/ 963886 w 3934301"/>
              <a:gd name="connsiteY16" fmla="*/ 3711963 h 3726570"/>
              <a:gd name="connsiteX17" fmla="*/ 671786 w 3934301"/>
              <a:gd name="connsiteY17" fmla="*/ 3543688 h 3726570"/>
              <a:gd name="connsiteX18" fmla="*/ 577306 w 3934301"/>
              <a:gd name="connsiteY18" fmla="*/ 3404689 h 3726570"/>
              <a:gd name="connsiteX19" fmla="*/ 579711 w 3934301"/>
              <a:gd name="connsiteY19" fmla="*/ 2165738 h 3726570"/>
              <a:gd name="connsiteX20" fmla="*/ 90398 w 3934301"/>
              <a:gd name="connsiteY20" fmla="*/ 1826764 h 3726570"/>
              <a:gd name="connsiteX21" fmla="*/ 247994 w 3934301"/>
              <a:gd name="connsiteY21" fmla="*/ 671623 h 3726570"/>
              <a:gd name="connsiteX22" fmla="*/ 1953114 w 3934301"/>
              <a:gd name="connsiteY22" fmla="*/ 1 h 3726570"/>
              <a:gd name="connsiteX0" fmla="*/ 1953114 w 3934303"/>
              <a:gd name="connsiteY0" fmla="*/ 1 h 3726570"/>
              <a:gd name="connsiteX1" fmla="*/ 3675059 w 3934303"/>
              <a:gd name="connsiteY1" fmla="*/ 672909 h 3726570"/>
              <a:gd name="connsiteX2" fmla="*/ 3840361 w 3934303"/>
              <a:gd name="connsiteY2" fmla="*/ 1837801 h 3726570"/>
              <a:gd name="connsiteX3" fmla="*/ 3322911 w 3934303"/>
              <a:gd name="connsiteY3" fmla="*/ 2162563 h 3726570"/>
              <a:gd name="connsiteX4" fmla="*/ 3324545 w 3934303"/>
              <a:gd name="connsiteY4" fmla="*/ 3234472 h 3726570"/>
              <a:gd name="connsiteX5" fmla="*/ 3281636 w 3934303"/>
              <a:gd name="connsiteY5" fmla="*/ 3350013 h 3726570"/>
              <a:gd name="connsiteX6" fmla="*/ 3075261 w 3934303"/>
              <a:gd name="connsiteY6" fmla="*/ 3524638 h 3726570"/>
              <a:gd name="connsiteX7" fmla="*/ 2662511 w 3934303"/>
              <a:gd name="connsiteY7" fmla="*/ 3419863 h 3726570"/>
              <a:gd name="connsiteX8" fmla="*/ 2586311 w 3934303"/>
              <a:gd name="connsiteY8" fmla="*/ 3203963 h 3726570"/>
              <a:gd name="connsiteX9" fmla="*/ 2706961 w 3934303"/>
              <a:gd name="connsiteY9" fmla="*/ 2981713 h 3726570"/>
              <a:gd name="connsiteX10" fmla="*/ 2313261 w 3934303"/>
              <a:gd name="connsiteY10" fmla="*/ 2743588 h 3726570"/>
              <a:gd name="connsiteX11" fmla="*/ 1741761 w 3934303"/>
              <a:gd name="connsiteY11" fmla="*/ 2768988 h 3726570"/>
              <a:gd name="connsiteX12" fmla="*/ 1440136 w 3934303"/>
              <a:gd name="connsiteY12" fmla="*/ 2940438 h 3726570"/>
              <a:gd name="connsiteX13" fmla="*/ 1402036 w 3934303"/>
              <a:gd name="connsiteY13" fmla="*/ 3232538 h 3726570"/>
              <a:gd name="connsiteX14" fmla="*/ 1636986 w 3934303"/>
              <a:gd name="connsiteY14" fmla="*/ 3435738 h 3726570"/>
              <a:gd name="connsiteX15" fmla="*/ 1630636 w 3934303"/>
              <a:gd name="connsiteY15" fmla="*/ 3686563 h 3726570"/>
              <a:gd name="connsiteX16" fmla="*/ 963886 w 3934303"/>
              <a:gd name="connsiteY16" fmla="*/ 3711963 h 3726570"/>
              <a:gd name="connsiteX17" fmla="*/ 671786 w 3934303"/>
              <a:gd name="connsiteY17" fmla="*/ 3543688 h 3726570"/>
              <a:gd name="connsiteX18" fmla="*/ 577306 w 3934303"/>
              <a:gd name="connsiteY18" fmla="*/ 3404689 h 3726570"/>
              <a:gd name="connsiteX19" fmla="*/ 579711 w 3934303"/>
              <a:gd name="connsiteY19" fmla="*/ 2165738 h 3726570"/>
              <a:gd name="connsiteX20" fmla="*/ 90398 w 3934303"/>
              <a:gd name="connsiteY20" fmla="*/ 1826764 h 3726570"/>
              <a:gd name="connsiteX21" fmla="*/ 247994 w 3934303"/>
              <a:gd name="connsiteY21" fmla="*/ 671623 h 3726570"/>
              <a:gd name="connsiteX22" fmla="*/ 1953114 w 3934303"/>
              <a:gd name="connsiteY22" fmla="*/ 1 h 3726570"/>
              <a:gd name="connsiteX0" fmla="*/ 1953114 w 3934301"/>
              <a:gd name="connsiteY0" fmla="*/ 1 h 3726570"/>
              <a:gd name="connsiteX1" fmla="*/ 3675059 w 3934301"/>
              <a:gd name="connsiteY1" fmla="*/ 672909 h 3726570"/>
              <a:gd name="connsiteX2" fmla="*/ 3840361 w 3934301"/>
              <a:gd name="connsiteY2" fmla="*/ 1837801 h 3726570"/>
              <a:gd name="connsiteX3" fmla="*/ 3322911 w 3934301"/>
              <a:gd name="connsiteY3" fmla="*/ 2162563 h 3726570"/>
              <a:gd name="connsiteX4" fmla="*/ 3324545 w 3934301"/>
              <a:gd name="connsiteY4" fmla="*/ 3234472 h 3726570"/>
              <a:gd name="connsiteX5" fmla="*/ 3281636 w 3934301"/>
              <a:gd name="connsiteY5" fmla="*/ 3350013 h 3726570"/>
              <a:gd name="connsiteX6" fmla="*/ 3075261 w 3934301"/>
              <a:gd name="connsiteY6" fmla="*/ 3524638 h 3726570"/>
              <a:gd name="connsiteX7" fmla="*/ 2662511 w 3934301"/>
              <a:gd name="connsiteY7" fmla="*/ 3419863 h 3726570"/>
              <a:gd name="connsiteX8" fmla="*/ 2586311 w 3934301"/>
              <a:gd name="connsiteY8" fmla="*/ 3203963 h 3726570"/>
              <a:gd name="connsiteX9" fmla="*/ 2706961 w 3934301"/>
              <a:gd name="connsiteY9" fmla="*/ 2981713 h 3726570"/>
              <a:gd name="connsiteX10" fmla="*/ 2313261 w 3934301"/>
              <a:gd name="connsiteY10" fmla="*/ 2743588 h 3726570"/>
              <a:gd name="connsiteX11" fmla="*/ 1741761 w 3934301"/>
              <a:gd name="connsiteY11" fmla="*/ 2768988 h 3726570"/>
              <a:gd name="connsiteX12" fmla="*/ 1440136 w 3934301"/>
              <a:gd name="connsiteY12" fmla="*/ 2940438 h 3726570"/>
              <a:gd name="connsiteX13" fmla="*/ 1402036 w 3934301"/>
              <a:gd name="connsiteY13" fmla="*/ 3232538 h 3726570"/>
              <a:gd name="connsiteX14" fmla="*/ 1636986 w 3934301"/>
              <a:gd name="connsiteY14" fmla="*/ 3435738 h 3726570"/>
              <a:gd name="connsiteX15" fmla="*/ 1630636 w 3934301"/>
              <a:gd name="connsiteY15" fmla="*/ 3686563 h 3726570"/>
              <a:gd name="connsiteX16" fmla="*/ 963886 w 3934301"/>
              <a:gd name="connsiteY16" fmla="*/ 3711963 h 3726570"/>
              <a:gd name="connsiteX17" fmla="*/ 671786 w 3934301"/>
              <a:gd name="connsiteY17" fmla="*/ 3543688 h 3726570"/>
              <a:gd name="connsiteX18" fmla="*/ 577306 w 3934301"/>
              <a:gd name="connsiteY18" fmla="*/ 3404689 h 3726570"/>
              <a:gd name="connsiteX19" fmla="*/ 579711 w 3934301"/>
              <a:gd name="connsiteY19" fmla="*/ 2165738 h 3726570"/>
              <a:gd name="connsiteX20" fmla="*/ 90398 w 3934301"/>
              <a:gd name="connsiteY20" fmla="*/ 1826764 h 3726570"/>
              <a:gd name="connsiteX21" fmla="*/ 247994 w 3934301"/>
              <a:gd name="connsiteY21" fmla="*/ 671623 h 3726570"/>
              <a:gd name="connsiteX22" fmla="*/ 1953114 w 3934301"/>
              <a:gd name="connsiteY22" fmla="*/ 1 h 3726570"/>
              <a:gd name="connsiteX0" fmla="*/ 1953114 w 3934303"/>
              <a:gd name="connsiteY0" fmla="*/ 1 h 3726570"/>
              <a:gd name="connsiteX1" fmla="*/ 3675059 w 3934303"/>
              <a:gd name="connsiteY1" fmla="*/ 672909 h 3726570"/>
              <a:gd name="connsiteX2" fmla="*/ 3840361 w 3934303"/>
              <a:gd name="connsiteY2" fmla="*/ 1837801 h 3726570"/>
              <a:gd name="connsiteX3" fmla="*/ 3322911 w 3934303"/>
              <a:gd name="connsiteY3" fmla="*/ 2162563 h 3726570"/>
              <a:gd name="connsiteX4" fmla="*/ 3324545 w 3934303"/>
              <a:gd name="connsiteY4" fmla="*/ 3234472 h 3726570"/>
              <a:gd name="connsiteX5" fmla="*/ 3281636 w 3934303"/>
              <a:gd name="connsiteY5" fmla="*/ 3350013 h 3726570"/>
              <a:gd name="connsiteX6" fmla="*/ 3075261 w 3934303"/>
              <a:gd name="connsiteY6" fmla="*/ 3524638 h 3726570"/>
              <a:gd name="connsiteX7" fmla="*/ 2662511 w 3934303"/>
              <a:gd name="connsiteY7" fmla="*/ 3419863 h 3726570"/>
              <a:gd name="connsiteX8" fmla="*/ 2586311 w 3934303"/>
              <a:gd name="connsiteY8" fmla="*/ 3203963 h 3726570"/>
              <a:gd name="connsiteX9" fmla="*/ 2706961 w 3934303"/>
              <a:gd name="connsiteY9" fmla="*/ 2981713 h 3726570"/>
              <a:gd name="connsiteX10" fmla="*/ 2313261 w 3934303"/>
              <a:gd name="connsiteY10" fmla="*/ 2743588 h 3726570"/>
              <a:gd name="connsiteX11" fmla="*/ 1741761 w 3934303"/>
              <a:gd name="connsiteY11" fmla="*/ 2768988 h 3726570"/>
              <a:gd name="connsiteX12" fmla="*/ 1440136 w 3934303"/>
              <a:gd name="connsiteY12" fmla="*/ 2940438 h 3726570"/>
              <a:gd name="connsiteX13" fmla="*/ 1402036 w 3934303"/>
              <a:gd name="connsiteY13" fmla="*/ 3232538 h 3726570"/>
              <a:gd name="connsiteX14" fmla="*/ 1636986 w 3934303"/>
              <a:gd name="connsiteY14" fmla="*/ 3435738 h 3726570"/>
              <a:gd name="connsiteX15" fmla="*/ 1630636 w 3934303"/>
              <a:gd name="connsiteY15" fmla="*/ 3686563 h 3726570"/>
              <a:gd name="connsiteX16" fmla="*/ 963886 w 3934303"/>
              <a:gd name="connsiteY16" fmla="*/ 3711963 h 3726570"/>
              <a:gd name="connsiteX17" fmla="*/ 671786 w 3934303"/>
              <a:gd name="connsiteY17" fmla="*/ 3543688 h 3726570"/>
              <a:gd name="connsiteX18" fmla="*/ 577306 w 3934303"/>
              <a:gd name="connsiteY18" fmla="*/ 3404689 h 3726570"/>
              <a:gd name="connsiteX19" fmla="*/ 579711 w 3934303"/>
              <a:gd name="connsiteY19" fmla="*/ 2165738 h 3726570"/>
              <a:gd name="connsiteX20" fmla="*/ 90398 w 3934303"/>
              <a:gd name="connsiteY20" fmla="*/ 1826764 h 3726570"/>
              <a:gd name="connsiteX21" fmla="*/ 247994 w 3934303"/>
              <a:gd name="connsiteY21" fmla="*/ 671623 h 3726570"/>
              <a:gd name="connsiteX22" fmla="*/ 1953114 w 3934303"/>
              <a:gd name="connsiteY22" fmla="*/ 1 h 3726570"/>
              <a:gd name="connsiteX0" fmla="*/ 1953114 w 3934301"/>
              <a:gd name="connsiteY0" fmla="*/ 1 h 3726570"/>
              <a:gd name="connsiteX1" fmla="*/ 3675059 w 3934301"/>
              <a:gd name="connsiteY1" fmla="*/ 672909 h 3726570"/>
              <a:gd name="connsiteX2" fmla="*/ 3840361 w 3934301"/>
              <a:gd name="connsiteY2" fmla="*/ 1837801 h 3726570"/>
              <a:gd name="connsiteX3" fmla="*/ 3322911 w 3934301"/>
              <a:gd name="connsiteY3" fmla="*/ 2162563 h 3726570"/>
              <a:gd name="connsiteX4" fmla="*/ 3324545 w 3934301"/>
              <a:gd name="connsiteY4" fmla="*/ 3234472 h 3726570"/>
              <a:gd name="connsiteX5" fmla="*/ 3281636 w 3934301"/>
              <a:gd name="connsiteY5" fmla="*/ 3350013 h 3726570"/>
              <a:gd name="connsiteX6" fmla="*/ 3075261 w 3934301"/>
              <a:gd name="connsiteY6" fmla="*/ 3524638 h 3726570"/>
              <a:gd name="connsiteX7" fmla="*/ 2662511 w 3934301"/>
              <a:gd name="connsiteY7" fmla="*/ 3419863 h 3726570"/>
              <a:gd name="connsiteX8" fmla="*/ 2586311 w 3934301"/>
              <a:gd name="connsiteY8" fmla="*/ 3203963 h 3726570"/>
              <a:gd name="connsiteX9" fmla="*/ 2706961 w 3934301"/>
              <a:gd name="connsiteY9" fmla="*/ 2981713 h 3726570"/>
              <a:gd name="connsiteX10" fmla="*/ 2313261 w 3934301"/>
              <a:gd name="connsiteY10" fmla="*/ 2743588 h 3726570"/>
              <a:gd name="connsiteX11" fmla="*/ 1741761 w 3934301"/>
              <a:gd name="connsiteY11" fmla="*/ 2768988 h 3726570"/>
              <a:gd name="connsiteX12" fmla="*/ 1440136 w 3934301"/>
              <a:gd name="connsiteY12" fmla="*/ 2940438 h 3726570"/>
              <a:gd name="connsiteX13" fmla="*/ 1402036 w 3934301"/>
              <a:gd name="connsiteY13" fmla="*/ 3232538 h 3726570"/>
              <a:gd name="connsiteX14" fmla="*/ 1636986 w 3934301"/>
              <a:gd name="connsiteY14" fmla="*/ 3435738 h 3726570"/>
              <a:gd name="connsiteX15" fmla="*/ 1630636 w 3934301"/>
              <a:gd name="connsiteY15" fmla="*/ 3686563 h 3726570"/>
              <a:gd name="connsiteX16" fmla="*/ 963886 w 3934301"/>
              <a:gd name="connsiteY16" fmla="*/ 3711963 h 3726570"/>
              <a:gd name="connsiteX17" fmla="*/ 671786 w 3934301"/>
              <a:gd name="connsiteY17" fmla="*/ 3543688 h 3726570"/>
              <a:gd name="connsiteX18" fmla="*/ 577306 w 3934301"/>
              <a:gd name="connsiteY18" fmla="*/ 3404689 h 3726570"/>
              <a:gd name="connsiteX19" fmla="*/ 579711 w 3934301"/>
              <a:gd name="connsiteY19" fmla="*/ 2165738 h 3726570"/>
              <a:gd name="connsiteX20" fmla="*/ 90398 w 3934301"/>
              <a:gd name="connsiteY20" fmla="*/ 1826764 h 3726570"/>
              <a:gd name="connsiteX21" fmla="*/ 247994 w 3934301"/>
              <a:gd name="connsiteY21" fmla="*/ 671623 h 3726570"/>
              <a:gd name="connsiteX22" fmla="*/ 1953114 w 3934301"/>
              <a:gd name="connsiteY22" fmla="*/ 1 h 3726570"/>
              <a:gd name="connsiteX0" fmla="*/ 1953114 w 3934303"/>
              <a:gd name="connsiteY0" fmla="*/ 1 h 3726570"/>
              <a:gd name="connsiteX1" fmla="*/ 3675059 w 3934303"/>
              <a:gd name="connsiteY1" fmla="*/ 672909 h 3726570"/>
              <a:gd name="connsiteX2" fmla="*/ 3840361 w 3934303"/>
              <a:gd name="connsiteY2" fmla="*/ 1837801 h 3726570"/>
              <a:gd name="connsiteX3" fmla="*/ 3322911 w 3934303"/>
              <a:gd name="connsiteY3" fmla="*/ 2162563 h 3726570"/>
              <a:gd name="connsiteX4" fmla="*/ 3324545 w 3934303"/>
              <a:gd name="connsiteY4" fmla="*/ 3234472 h 3726570"/>
              <a:gd name="connsiteX5" fmla="*/ 3281636 w 3934303"/>
              <a:gd name="connsiteY5" fmla="*/ 3350013 h 3726570"/>
              <a:gd name="connsiteX6" fmla="*/ 3075261 w 3934303"/>
              <a:gd name="connsiteY6" fmla="*/ 3524638 h 3726570"/>
              <a:gd name="connsiteX7" fmla="*/ 2662511 w 3934303"/>
              <a:gd name="connsiteY7" fmla="*/ 3419863 h 3726570"/>
              <a:gd name="connsiteX8" fmla="*/ 2586311 w 3934303"/>
              <a:gd name="connsiteY8" fmla="*/ 3203963 h 3726570"/>
              <a:gd name="connsiteX9" fmla="*/ 2706961 w 3934303"/>
              <a:gd name="connsiteY9" fmla="*/ 2981713 h 3726570"/>
              <a:gd name="connsiteX10" fmla="*/ 2313261 w 3934303"/>
              <a:gd name="connsiteY10" fmla="*/ 2743588 h 3726570"/>
              <a:gd name="connsiteX11" fmla="*/ 1741761 w 3934303"/>
              <a:gd name="connsiteY11" fmla="*/ 2768988 h 3726570"/>
              <a:gd name="connsiteX12" fmla="*/ 1440136 w 3934303"/>
              <a:gd name="connsiteY12" fmla="*/ 2940438 h 3726570"/>
              <a:gd name="connsiteX13" fmla="*/ 1402036 w 3934303"/>
              <a:gd name="connsiteY13" fmla="*/ 3232538 h 3726570"/>
              <a:gd name="connsiteX14" fmla="*/ 1636986 w 3934303"/>
              <a:gd name="connsiteY14" fmla="*/ 3435738 h 3726570"/>
              <a:gd name="connsiteX15" fmla="*/ 1630636 w 3934303"/>
              <a:gd name="connsiteY15" fmla="*/ 3686563 h 3726570"/>
              <a:gd name="connsiteX16" fmla="*/ 963886 w 3934303"/>
              <a:gd name="connsiteY16" fmla="*/ 3711963 h 3726570"/>
              <a:gd name="connsiteX17" fmla="*/ 671786 w 3934303"/>
              <a:gd name="connsiteY17" fmla="*/ 3543688 h 3726570"/>
              <a:gd name="connsiteX18" fmla="*/ 570894 w 3934303"/>
              <a:gd name="connsiteY18" fmla="*/ 3430164 h 3726570"/>
              <a:gd name="connsiteX19" fmla="*/ 579711 w 3934303"/>
              <a:gd name="connsiteY19" fmla="*/ 2165738 h 3726570"/>
              <a:gd name="connsiteX20" fmla="*/ 90398 w 3934303"/>
              <a:gd name="connsiteY20" fmla="*/ 1826764 h 3726570"/>
              <a:gd name="connsiteX21" fmla="*/ 247994 w 3934303"/>
              <a:gd name="connsiteY21" fmla="*/ 671623 h 3726570"/>
              <a:gd name="connsiteX22" fmla="*/ 1953114 w 3934303"/>
              <a:gd name="connsiteY22" fmla="*/ 1 h 3726570"/>
              <a:gd name="connsiteX0" fmla="*/ 1953114 w 3934301"/>
              <a:gd name="connsiteY0" fmla="*/ 1 h 3726570"/>
              <a:gd name="connsiteX1" fmla="*/ 3675059 w 3934301"/>
              <a:gd name="connsiteY1" fmla="*/ 672909 h 3726570"/>
              <a:gd name="connsiteX2" fmla="*/ 3840361 w 3934301"/>
              <a:gd name="connsiteY2" fmla="*/ 1837801 h 3726570"/>
              <a:gd name="connsiteX3" fmla="*/ 3322911 w 3934301"/>
              <a:gd name="connsiteY3" fmla="*/ 2162563 h 3726570"/>
              <a:gd name="connsiteX4" fmla="*/ 3324545 w 3934301"/>
              <a:gd name="connsiteY4" fmla="*/ 3234472 h 3726570"/>
              <a:gd name="connsiteX5" fmla="*/ 3281636 w 3934301"/>
              <a:gd name="connsiteY5" fmla="*/ 3350013 h 3726570"/>
              <a:gd name="connsiteX6" fmla="*/ 3075261 w 3934301"/>
              <a:gd name="connsiteY6" fmla="*/ 3524638 h 3726570"/>
              <a:gd name="connsiteX7" fmla="*/ 2662511 w 3934301"/>
              <a:gd name="connsiteY7" fmla="*/ 3419863 h 3726570"/>
              <a:gd name="connsiteX8" fmla="*/ 2586311 w 3934301"/>
              <a:gd name="connsiteY8" fmla="*/ 3203963 h 3726570"/>
              <a:gd name="connsiteX9" fmla="*/ 2706961 w 3934301"/>
              <a:gd name="connsiteY9" fmla="*/ 2981713 h 3726570"/>
              <a:gd name="connsiteX10" fmla="*/ 2313261 w 3934301"/>
              <a:gd name="connsiteY10" fmla="*/ 2743588 h 3726570"/>
              <a:gd name="connsiteX11" fmla="*/ 1741761 w 3934301"/>
              <a:gd name="connsiteY11" fmla="*/ 2768988 h 3726570"/>
              <a:gd name="connsiteX12" fmla="*/ 1440136 w 3934301"/>
              <a:gd name="connsiteY12" fmla="*/ 2940438 h 3726570"/>
              <a:gd name="connsiteX13" fmla="*/ 1402036 w 3934301"/>
              <a:gd name="connsiteY13" fmla="*/ 3232538 h 3726570"/>
              <a:gd name="connsiteX14" fmla="*/ 1636986 w 3934301"/>
              <a:gd name="connsiteY14" fmla="*/ 3435738 h 3726570"/>
              <a:gd name="connsiteX15" fmla="*/ 1630636 w 3934301"/>
              <a:gd name="connsiteY15" fmla="*/ 3686563 h 3726570"/>
              <a:gd name="connsiteX16" fmla="*/ 963886 w 3934301"/>
              <a:gd name="connsiteY16" fmla="*/ 3711963 h 3726570"/>
              <a:gd name="connsiteX17" fmla="*/ 671786 w 3934301"/>
              <a:gd name="connsiteY17" fmla="*/ 3543688 h 3726570"/>
              <a:gd name="connsiteX18" fmla="*/ 580510 w 3934301"/>
              <a:gd name="connsiteY18" fmla="*/ 3435257 h 3726570"/>
              <a:gd name="connsiteX19" fmla="*/ 579711 w 3934301"/>
              <a:gd name="connsiteY19" fmla="*/ 2165738 h 3726570"/>
              <a:gd name="connsiteX20" fmla="*/ 90398 w 3934301"/>
              <a:gd name="connsiteY20" fmla="*/ 1826764 h 3726570"/>
              <a:gd name="connsiteX21" fmla="*/ 247994 w 3934301"/>
              <a:gd name="connsiteY21" fmla="*/ 671623 h 3726570"/>
              <a:gd name="connsiteX22" fmla="*/ 1953114 w 3934301"/>
              <a:gd name="connsiteY22" fmla="*/ 1 h 3726570"/>
              <a:gd name="connsiteX0" fmla="*/ 1953114 w 3934303"/>
              <a:gd name="connsiteY0" fmla="*/ 1 h 3726570"/>
              <a:gd name="connsiteX1" fmla="*/ 3675059 w 3934303"/>
              <a:gd name="connsiteY1" fmla="*/ 672909 h 3726570"/>
              <a:gd name="connsiteX2" fmla="*/ 3840361 w 3934303"/>
              <a:gd name="connsiteY2" fmla="*/ 1837801 h 3726570"/>
              <a:gd name="connsiteX3" fmla="*/ 3322911 w 3934303"/>
              <a:gd name="connsiteY3" fmla="*/ 2162563 h 3726570"/>
              <a:gd name="connsiteX4" fmla="*/ 3324545 w 3934303"/>
              <a:gd name="connsiteY4" fmla="*/ 3234472 h 3726570"/>
              <a:gd name="connsiteX5" fmla="*/ 3281636 w 3934303"/>
              <a:gd name="connsiteY5" fmla="*/ 3350013 h 3726570"/>
              <a:gd name="connsiteX6" fmla="*/ 3075261 w 3934303"/>
              <a:gd name="connsiteY6" fmla="*/ 3524638 h 3726570"/>
              <a:gd name="connsiteX7" fmla="*/ 2662511 w 3934303"/>
              <a:gd name="connsiteY7" fmla="*/ 3419863 h 3726570"/>
              <a:gd name="connsiteX8" fmla="*/ 2586311 w 3934303"/>
              <a:gd name="connsiteY8" fmla="*/ 3203963 h 3726570"/>
              <a:gd name="connsiteX9" fmla="*/ 2706961 w 3934303"/>
              <a:gd name="connsiteY9" fmla="*/ 2981713 h 3726570"/>
              <a:gd name="connsiteX10" fmla="*/ 2313261 w 3934303"/>
              <a:gd name="connsiteY10" fmla="*/ 2743588 h 3726570"/>
              <a:gd name="connsiteX11" fmla="*/ 1741761 w 3934303"/>
              <a:gd name="connsiteY11" fmla="*/ 2768988 h 3726570"/>
              <a:gd name="connsiteX12" fmla="*/ 1440136 w 3934303"/>
              <a:gd name="connsiteY12" fmla="*/ 2940438 h 3726570"/>
              <a:gd name="connsiteX13" fmla="*/ 1402036 w 3934303"/>
              <a:gd name="connsiteY13" fmla="*/ 3232538 h 3726570"/>
              <a:gd name="connsiteX14" fmla="*/ 1636986 w 3934303"/>
              <a:gd name="connsiteY14" fmla="*/ 3435738 h 3726570"/>
              <a:gd name="connsiteX15" fmla="*/ 1630636 w 3934303"/>
              <a:gd name="connsiteY15" fmla="*/ 3686563 h 3726570"/>
              <a:gd name="connsiteX16" fmla="*/ 963886 w 3934303"/>
              <a:gd name="connsiteY16" fmla="*/ 3711963 h 3726570"/>
              <a:gd name="connsiteX17" fmla="*/ 671786 w 3934303"/>
              <a:gd name="connsiteY17" fmla="*/ 3543688 h 3726570"/>
              <a:gd name="connsiteX18" fmla="*/ 570894 w 3934303"/>
              <a:gd name="connsiteY18" fmla="*/ 3430164 h 3726570"/>
              <a:gd name="connsiteX19" fmla="*/ 579711 w 3934303"/>
              <a:gd name="connsiteY19" fmla="*/ 2165738 h 3726570"/>
              <a:gd name="connsiteX20" fmla="*/ 90398 w 3934303"/>
              <a:gd name="connsiteY20" fmla="*/ 1826764 h 3726570"/>
              <a:gd name="connsiteX21" fmla="*/ 247994 w 3934303"/>
              <a:gd name="connsiteY21" fmla="*/ 671623 h 3726570"/>
              <a:gd name="connsiteX22" fmla="*/ 1953114 w 3934303"/>
              <a:gd name="connsiteY22" fmla="*/ 1 h 3726570"/>
              <a:gd name="connsiteX0" fmla="*/ 1953114 w 3934301"/>
              <a:gd name="connsiteY0" fmla="*/ 1 h 3726570"/>
              <a:gd name="connsiteX1" fmla="*/ 3675059 w 3934301"/>
              <a:gd name="connsiteY1" fmla="*/ 672909 h 3726570"/>
              <a:gd name="connsiteX2" fmla="*/ 3840361 w 3934301"/>
              <a:gd name="connsiteY2" fmla="*/ 1837801 h 3726570"/>
              <a:gd name="connsiteX3" fmla="*/ 3322911 w 3934301"/>
              <a:gd name="connsiteY3" fmla="*/ 2162563 h 3726570"/>
              <a:gd name="connsiteX4" fmla="*/ 3324545 w 3934301"/>
              <a:gd name="connsiteY4" fmla="*/ 3234472 h 3726570"/>
              <a:gd name="connsiteX5" fmla="*/ 3281636 w 3934301"/>
              <a:gd name="connsiteY5" fmla="*/ 3350013 h 3726570"/>
              <a:gd name="connsiteX6" fmla="*/ 3075261 w 3934301"/>
              <a:gd name="connsiteY6" fmla="*/ 3524638 h 3726570"/>
              <a:gd name="connsiteX7" fmla="*/ 2662511 w 3934301"/>
              <a:gd name="connsiteY7" fmla="*/ 3419863 h 3726570"/>
              <a:gd name="connsiteX8" fmla="*/ 2586311 w 3934301"/>
              <a:gd name="connsiteY8" fmla="*/ 3203963 h 3726570"/>
              <a:gd name="connsiteX9" fmla="*/ 2706961 w 3934301"/>
              <a:gd name="connsiteY9" fmla="*/ 2981713 h 3726570"/>
              <a:gd name="connsiteX10" fmla="*/ 2313261 w 3934301"/>
              <a:gd name="connsiteY10" fmla="*/ 2743588 h 3726570"/>
              <a:gd name="connsiteX11" fmla="*/ 1741761 w 3934301"/>
              <a:gd name="connsiteY11" fmla="*/ 2768988 h 3726570"/>
              <a:gd name="connsiteX12" fmla="*/ 1440136 w 3934301"/>
              <a:gd name="connsiteY12" fmla="*/ 2940438 h 3726570"/>
              <a:gd name="connsiteX13" fmla="*/ 1402036 w 3934301"/>
              <a:gd name="connsiteY13" fmla="*/ 3232538 h 3726570"/>
              <a:gd name="connsiteX14" fmla="*/ 1636986 w 3934301"/>
              <a:gd name="connsiteY14" fmla="*/ 3435738 h 3726570"/>
              <a:gd name="connsiteX15" fmla="*/ 1630636 w 3934301"/>
              <a:gd name="connsiteY15" fmla="*/ 3686563 h 3726570"/>
              <a:gd name="connsiteX16" fmla="*/ 963886 w 3934301"/>
              <a:gd name="connsiteY16" fmla="*/ 3711963 h 3726570"/>
              <a:gd name="connsiteX17" fmla="*/ 671786 w 3934301"/>
              <a:gd name="connsiteY17" fmla="*/ 3543688 h 3726570"/>
              <a:gd name="connsiteX18" fmla="*/ 574098 w 3934301"/>
              <a:gd name="connsiteY18" fmla="*/ 3425069 h 3726570"/>
              <a:gd name="connsiteX19" fmla="*/ 579711 w 3934301"/>
              <a:gd name="connsiteY19" fmla="*/ 2165738 h 3726570"/>
              <a:gd name="connsiteX20" fmla="*/ 90398 w 3934301"/>
              <a:gd name="connsiteY20" fmla="*/ 1826764 h 3726570"/>
              <a:gd name="connsiteX21" fmla="*/ 247994 w 3934301"/>
              <a:gd name="connsiteY21" fmla="*/ 671623 h 3726570"/>
              <a:gd name="connsiteX22" fmla="*/ 1953114 w 3934301"/>
              <a:gd name="connsiteY22" fmla="*/ 1 h 3726570"/>
              <a:gd name="connsiteX0" fmla="*/ 1953114 w 3934303"/>
              <a:gd name="connsiteY0" fmla="*/ 1 h 3726570"/>
              <a:gd name="connsiteX1" fmla="*/ 3675059 w 3934303"/>
              <a:gd name="connsiteY1" fmla="*/ 672909 h 3726570"/>
              <a:gd name="connsiteX2" fmla="*/ 3840361 w 3934303"/>
              <a:gd name="connsiteY2" fmla="*/ 1837801 h 3726570"/>
              <a:gd name="connsiteX3" fmla="*/ 3322911 w 3934303"/>
              <a:gd name="connsiteY3" fmla="*/ 2162563 h 3726570"/>
              <a:gd name="connsiteX4" fmla="*/ 3324545 w 3934303"/>
              <a:gd name="connsiteY4" fmla="*/ 3234472 h 3726570"/>
              <a:gd name="connsiteX5" fmla="*/ 3281636 w 3934303"/>
              <a:gd name="connsiteY5" fmla="*/ 3350013 h 3726570"/>
              <a:gd name="connsiteX6" fmla="*/ 3075261 w 3934303"/>
              <a:gd name="connsiteY6" fmla="*/ 3524638 h 3726570"/>
              <a:gd name="connsiteX7" fmla="*/ 2662511 w 3934303"/>
              <a:gd name="connsiteY7" fmla="*/ 3419863 h 3726570"/>
              <a:gd name="connsiteX8" fmla="*/ 2586311 w 3934303"/>
              <a:gd name="connsiteY8" fmla="*/ 3203963 h 3726570"/>
              <a:gd name="connsiteX9" fmla="*/ 2706961 w 3934303"/>
              <a:gd name="connsiteY9" fmla="*/ 2981713 h 3726570"/>
              <a:gd name="connsiteX10" fmla="*/ 2313261 w 3934303"/>
              <a:gd name="connsiteY10" fmla="*/ 2743588 h 3726570"/>
              <a:gd name="connsiteX11" fmla="*/ 1741761 w 3934303"/>
              <a:gd name="connsiteY11" fmla="*/ 2768988 h 3726570"/>
              <a:gd name="connsiteX12" fmla="*/ 1440136 w 3934303"/>
              <a:gd name="connsiteY12" fmla="*/ 2940438 h 3726570"/>
              <a:gd name="connsiteX13" fmla="*/ 1402036 w 3934303"/>
              <a:gd name="connsiteY13" fmla="*/ 3232538 h 3726570"/>
              <a:gd name="connsiteX14" fmla="*/ 1636986 w 3934303"/>
              <a:gd name="connsiteY14" fmla="*/ 3435738 h 3726570"/>
              <a:gd name="connsiteX15" fmla="*/ 1630636 w 3934303"/>
              <a:gd name="connsiteY15" fmla="*/ 3686563 h 3726570"/>
              <a:gd name="connsiteX16" fmla="*/ 963886 w 3934303"/>
              <a:gd name="connsiteY16" fmla="*/ 3711963 h 3726570"/>
              <a:gd name="connsiteX17" fmla="*/ 671786 w 3934303"/>
              <a:gd name="connsiteY17" fmla="*/ 3543688 h 3726570"/>
              <a:gd name="connsiteX18" fmla="*/ 577304 w 3934303"/>
              <a:gd name="connsiteY18" fmla="*/ 3435260 h 3726570"/>
              <a:gd name="connsiteX19" fmla="*/ 579711 w 3934303"/>
              <a:gd name="connsiteY19" fmla="*/ 2165738 h 3726570"/>
              <a:gd name="connsiteX20" fmla="*/ 90398 w 3934303"/>
              <a:gd name="connsiteY20" fmla="*/ 1826764 h 3726570"/>
              <a:gd name="connsiteX21" fmla="*/ 247994 w 3934303"/>
              <a:gd name="connsiteY21" fmla="*/ 671623 h 3726570"/>
              <a:gd name="connsiteX22" fmla="*/ 1953114 w 3934303"/>
              <a:gd name="connsiteY22" fmla="*/ 1 h 3726570"/>
              <a:gd name="connsiteX0" fmla="*/ 1953114 w 3934301"/>
              <a:gd name="connsiteY0" fmla="*/ 1 h 3726570"/>
              <a:gd name="connsiteX1" fmla="*/ 3675059 w 3934301"/>
              <a:gd name="connsiteY1" fmla="*/ 672909 h 3726570"/>
              <a:gd name="connsiteX2" fmla="*/ 3840361 w 3934301"/>
              <a:gd name="connsiteY2" fmla="*/ 1837801 h 3726570"/>
              <a:gd name="connsiteX3" fmla="*/ 3322911 w 3934301"/>
              <a:gd name="connsiteY3" fmla="*/ 2162563 h 3726570"/>
              <a:gd name="connsiteX4" fmla="*/ 3324545 w 3934301"/>
              <a:gd name="connsiteY4" fmla="*/ 3234472 h 3726570"/>
              <a:gd name="connsiteX5" fmla="*/ 3281636 w 3934301"/>
              <a:gd name="connsiteY5" fmla="*/ 3350013 h 3726570"/>
              <a:gd name="connsiteX6" fmla="*/ 3075261 w 3934301"/>
              <a:gd name="connsiteY6" fmla="*/ 3524638 h 3726570"/>
              <a:gd name="connsiteX7" fmla="*/ 2662511 w 3934301"/>
              <a:gd name="connsiteY7" fmla="*/ 3419863 h 3726570"/>
              <a:gd name="connsiteX8" fmla="*/ 2586311 w 3934301"/>
              <a:gd name="connsiteY8" fmla="*/ 3203963 h 3726570"/>
              <a:gd name="connsiteX9" fmla="*/ 2706961 w 3934301"/>
              <a:gd name="connsiteY9" fmla="*/ 2981713 h 3726570"/>
              <a:gd name="connsiteX10" fmla="*/ 2313261 w 3934301"/>
              <a:gd name="connsiteY10" fmla="*/ 2743588 h 3726570"/>
              <a:gd name="connsiteX11" fmla="*/ 1741761 w 3934301"/>
              <a:gd name="connsiteY11" fmla="*/ 2768988 h 3726570"/>
              <a:gd name="connsiteX12" fmla="*/ 1440136 w 3934301"/>
              <a:gd name="connsiteY12" fmla="*/ 2940438 h 3726570"/>
              <a:gd name="connsiteX13" fmla="*/ 1402036 w 3934301"/>
              <a:gd name="connsiteY13" fmla="*/ 3232538 h 3726570"/>
              <a:gd name="connsiteX14" fmla="*/ 1636986 w 3934301"/>
              <a:gd name="connsiteY14" fmla="*/ 3435738 h 3726570"/>
              <a:gd name="connsiteX15" fmla="*/ 1630636 w 3934301"/>
              <a:gd name="connsiteY15" fmla="*/ 3686563 h 3726570"/>
              <a:gd name="connsiteX16" fmla="*/ 963886 w 3934301"/>
              <a:gd name="connsiteY16" fmla="*/ 3711963 h 3726570"/>
              <a:gd name="connsiteX17" fmla="*/ 671786 w 3934301"/>
              <a:gd name="connsiteY17" fmla="*/ 3543688 h 3726570"/>
              <a:gd name="connsiteX18" fmla="*/ 577304 w 3934301"/>
              <a:gd name="connsiteY18" fmla="*/ 3435260 h 3726570"/>
              <a:gd name="connsiteX19" fmla="*/ 579711 w 3934301"/>
              <a:gd name="connsiteY19" fmla="*/ 2165738 h 3726570"/>
              <a:gd name="connsiteX20" fmla="*/ 90398 w 3934301"/>
              <a:gd name="connsiteY20" fmla="*/ 1826764 h 3726570"/>
              <a:gd name="connsiteX21" fmla="*/ 247994 w 3934301"/>
              <a:gd name="connsiteY21" fmla="*/ 671623 h 3726570"/>
              <a:gd name="connsiteX22" fmla="*/ 1953114 w 3934301"/>
              <a:gd name="connsiteY22" fmla="*/ 1 h 3726570"/>
              <a:gd name="connsiteX0" fmla="*/ 1953114 w 3934303"/>
              <a:gd name="connsiteY0" fmla="*/ 1 h 3723275"/>
              <a:gd name="connsiteX1" fmla="*/ 3675059 w 3934303"/>
              <a:gd name="connsiteY1" fmla="*/ 672909 h 3723275"/>
              <a:gd name="connsiteX2" fmla="*/ 3840361 w 3934303"/>
              <a:gd name="connsiteY2" fmla="*/ 1837801 h 3723275"/>
              <a:gd name="connsiteX3" fmla="*/ 3322911 w 3934303"/>
              <a:gd name="connsiteY3" fmla="*/ 2162563 h 3723275"/>
              <a:gd name="connsiteX4" fmla="*/ 3324545 w 3934303"/>
              <a:gd name="connsiteY4" fmla="*/ 3234472 h 3723275"/>
              <a:gd name="connsiteX5" fmla="*/ 3281636 w 3934303"/>
              <a:gd name="connsiteY5" fmla="*/ 3350013 h 3723275"/>
              <a:gd name="connsiteX6" fmla="*/ 3075261 w 3934303"/>
              <a:gd name="connsiteY6" fmla="*/ 3524638 h 3723275"/>
              <a:gd name="connsiteX7" fmla="*/ 2662511 w 3934303"/>
              <a:gd name="connsiteY7" fmla="*/ 3419863 h 3723275"/>
              <a:gd name="connsiteX8" fmla="*/ 2586311 w 3934303"/>
              <a:gd name="connsiteY8" fmla="*/ 3203963 h 3723275"/>
              <a:gd name="connsiteX9" fmla="*/ 2706961 w 3934303"/>
              <a:gd name="connsiteY9" fmla="*/ 2981713 h 3723275"/>
              <a:gd name="connsiteX10" fmla="*/ 2313261 w 3934303"/>
              <a:gd name="connsiteY10" fmla="*/ 2743588 h 3723275"/>
              <a:gd name="connsiteX11" fmla="*/ 1741761 w 3934303"/>
              <a:gd name="connsiteY11" fmla="*/ 2768988 h 3723275"/>
              <a:gd name="connsiteX12" fmla="*/ 1440136 w 3934303"/>
              <a:gd name="connsiteY12" fmla="*/ 2940438 h 3723275"/>
              <a:gd name="connsiteX13" fmla="*/ 1402036 w 3934303"/>
              <a:gd name="connsiteY13" fmla="*/ 3232538 h 3723275"/>
              <a:gd name="connsiteX14" fmla="*/ 1636986 w 3934303"/>
              <a:gd name="connsiteY14" fmla="*/ 3435738 h 3723275"/>
              <a:gd name="connsiteX15" fmla="*/ 1630636 w 3934303"/>
              <a:gd name="connsiteY15" fmla="*/ 3686563 h 3723275"/>
              <a:gd name="connsiteX16" fmla="*/ 963886 w 3934303"/>
              <a:gd name="connsiteY16" fmla="*/ 3711963 h 3723275"/>
              <a:gd name="connsiteX17" fmla="*/ 697426 w 3934303"/>
              <a:gd name="connsiteY17" fmla="*/ 3589540 h 3723275"/>
              <a:gd name="connsiteX18" fmla="*/ 577304 w 3934303"/>
              <a:gd name="connsiteY18" fmla="*/ 3435260 h 3723275"/>
              <a:gd name="connsiteX19" fmla="*/ 579711 w 3934303"/>
              <a:gd name="connsiteY19" fmla="*/ 2165738 h 3723275"/>
              <a:gd name="connsiteX20" fmla="*/ 90398 w 3934303"/>
              <a:gd name="connsiteY20" fmla="*/ 1826764 h 3723275"/>
              <a:gd name="connsiteX21" fmla="*/ 247994 w 3934303"/>
              <a:gd name="connsiteY21" fmla="*/ 671623 h 3723275"/>
              <a:gd name="connsiteX22" fmla="*/ 1953114 w 3934303"/>
              <a:gd name="connsiteY22" fmla="*/ 1 h 3723275"/>
              <a:gd name="connsiteX0" fmla="*/ 1953114 w 3934301"/>
              <a:gd name="connsiteY0" fmla="*/ 1 h 3723275"/>
              <a:gd name="connsiteX1" fmla="*/ 3675059 w 3934301"/>
              <a:gd name="connsiteY1" fmla="*/ 672909 h 3723275"/>
              <a:gd name="connsiteX2" fmla="*/ 3840361 w 3934301"/>
              <a:gd name="connsiteY2" fmla="*/ 1837801 h 3723275"/>
              <a:gd name="connsiteX3" fmla="*/ 3322911 w 3934301"/>
              <a:gd name="connsiteY3" fmla="*/ 2162563 h 3723275"/>
              <a:gd name="connsiteX4" fmla="*/ 3324545 w 3934301"/>
              <a:gd name="connsiteY4" fmla="*/ 3234472 h 3723275"/>
              <a:gd name="connsiteX5" fmla="*/ 3281636 w 3934301"/>
              <a:gd name="connsiteY5" fmla="*/ 3350013 h 3723275"/>
              <a:gd name="connsiteX6" fmla="*/ 3075261 w 3934301"/>
              <a:gd name="connsiteY6" fmla="*/ 3524638 h 3723275"/>
              <a:gd name="connsiteX7" fmla="*/ 2662511 w 3934301"/>
              <a:gd name="connsiteY7" fmla="*/ 3419863 h 3723275"/>
              <a:gd name="connsiteX8" fmla="*/ 2586311 w 3934301"/>
              <a:gd name="connsiteY8" fmla="*/ 3203963 h 3723275"/>
              <a:gd name="connsiteX9" fmla="*/ 2685327 w 3934301"/>
              <a:gd name="connsiteY9" fmla="*/ 3065777 h 3723275"/>
              <a:gd name="connsiteX10" fmla="*/ 2313261 w 3934301"/>
              <a:gd name="connsiteY10" fmla="*/ 2743588 h 3723275"/>
              <a:gd name="connsiteX11" fmla="*/ 1741761 w 3934301"/>
              <a:gd name="connsiteY11" fmla="*/ 2768988 h 3723275"/>
              <a:gd name="connsiteX12" fmla="*/ 1440136 w 3934301"/>
              <a:gd name="connsiteY12" fmla="*/ 2940438 h 3723275"/>
              <a:gd name="connsiteX13" fmla="*/ 1402036 w 3934301"/>
              <a:gd name="connsiteY13" fmla="*/ 3232538 h 3723275"/>
              <a:gd name="connsiteX14" fmla="*/ 1636986 w 3934301"/>
              <a:gd name="connsiteY14" fmla="*/ 3435738 h 3723275"/>
              <a:gd name="connsiteX15" fmla="*/ 1630636 w 3934301"/>
              <a:gd name="connsiteY15" fmla="*/ 3686563 h 3723275"/>
              <a:gd name="connsiteX16" fmla="*/ 963886 w 3934301"/>
              <a:gd name="connsiteY16" fmla="*/ 3711963 h 3723275"/>
              <a:gd name="connsiteX17" fmla="*/ 697426 w 3934301"/>
              <a:gd name="connsiteY17" fmla="*/ 3589540 h 3723275"/>
              <a:gd name="connsiteX18" fmla="*/ 577304 w 3934301"/>
              <a:gd name="connsiteY18" fmla="*/ 3435260 h 3723275"/>
              <a:gd name="connsiteX19" fmla="*/ 579711 w 3934301"/>
              <a:gd name="connsiteY19" fmla="*/ 2165738 h 3723275"/>
              <a:gd name="connsiteX20" fmla="*/ 90398 w 3934301"/>
              <a:gd name="connsiteY20" fmla="*/ 1826764 h 3723275"/>
              <a:gd name="connsiteX21" fmla="*/ 247994 w 3934301"/>
              <a:gd name="connsiteY21" fmla="*/ 671623 h 3723275"/>
              <a:gd name="connsiteX22" fmla="*/ 1953114 w 3934301"/>
              <a:gd name="connsiteY22" fmla="*/ 1 h 3723275"/>
              <a:gd name="connsiteX0" fmla="*/ 1953114 w 3934303"/>
              <a:gd name="connsiteY0" fmla="*/ 1 h 3723275"/>
              <a:gd name="connsiteX1" fmla="*/ 3675059 w 3934303"/>
              <a:gd name="connsiteY1" fmla="*/ 672909 h 3723275"/>
              <a:gd name="connsiteX2" fmla="*/ 3840361 w 3934303"/>
              <a:gd name="connsiteY2" fmla="*/ 1837801 h 3723275"/>
              <a:gd name="connsiteX3" fmla="*/ 3322911 w 3934303"/>
              <a:gd name="connsiteY3" fmla="*/ 2162563 h 3723275"/>
              <a:gd name="connsiteX4" fmla="*/ 3324545 w 3934303"/>
              <a:gd name="connsiteY4" fmla="*/ 3234472 h 3723275"/>
              <a:gd name="connsiteX5" fmla="*/ 3281636 w 3934303"/>
              <a:gd name="connsiteY5" fmla="*/ 3350013 h 3723275"/>
              <a:gd name="connsiteX6" fmla="*/ 3075261 w 3934303"/>
              <a:gd name="connsiteY6" fmla="*/ 3524638 h 3723275"/>
              <a:gd name="connsiteX7" fmla="*/ 2662511 w 3934303"/>
              <a:gd name="connsiteY7" fmla="*/ 3419863 h 3723275"/>
              <a:gd name="connsiteX8" fmla="*/ 2586311 w 3934303"/>
              <a:gd name="connsiteY8" fmla="*/ 3203963 h 3723275"/>
              <a:gd name="connsiteX9" fmla="*/ 2685327 w 3934303"/>
              <a:gd name="connsiteY9" fmla="*/ 3065777 h 3723275"/>
              <a:gd name="connsiteX10" fmla="*/ 2560486 w 3934303"/>
              <a:gd name="connsiteY10" fmla="*/ 2904268 h 3723275"/>
              <a:gd name="connsiteX11" fmla="*/ 2313261 w 3934303"/>
              <a:gd name="connsiteY11" fmla="*/ 2743588 h 3723275"/>
              <a:gd name="connsiteX12" fmla="*/ 1741761 w 3934303"/>
              <a:gd name="connsiteY12" fmla="*/ 2768988 h 3723275"/>
              <a:gd name="connsiteX13" fmla="*/ 1440136 w 3934303"/>
              <a:gd name="connsiteY13" fmla="*/ 2940438 h 3723275"/>
              <a:gd name="connsiteX14" fmla="*/ 1402036 w 3934303"/>
              <a:gd name="connsiteY14" fmla="*/ 3232538 h 3723275"/>
              <a:gd name="connsiteX15" fmla="*/ 1636986 w 3934303"/>
              <a:gd name="connsiteY15" fmla="*/ 3435738 h 3723275"/>
              <a:gd name="connsiteX16" fmla="*/ 1630636 w 3934303"/>
              <a:gd name="connsiteY16" fmla="*/ 3686563 h 3723275"/>
              <a:gd name="connsiteX17" fmla="*/ 963886 w 3934303"/>
              <a:gd name="connsiteY17" fmla="*/ 3711963 h 3723275"/>
              <a:gd name="connsiteX18" fmla="*/ 697426 w 3934303"/>
              <a:gd name="connsiteY18" fmla="*/ 3589540 h 3723275"/>
              <a:gd name="connsiteX19" fmla="*/ 577304 w 3934303"/>
              <a:gd name="connsiteY19" fmla="*/ 3435260 h 3723275"/>
              <a:gd name="connsiteX20" fmla="*/ 579711 w 3934303"/>
              <a:gd name="connsiteY20" fmla="*/ 2165738 h 3723275"/>
              <a:gd name="connsiteX21" fmla="*/ 90398 w 3934303"/>
              <a:gd name="connsiteY21" fmla="*/ 1826764 h 3723275"/>
              <a:gd name="connsiteX22" fmla="*/ 247994 w 3934303"/>
              <a:gd name="connsiteY22" fmla="*/ 671623 h 3723275"/>
              <a:gd name="connsiteX23" fmla="*/ 1953114 w 3934303"/>
              <a:gd name="connsiteY23" fmla="*/ 1 h 3723275"/>
              <a:gd name="connsiteX0" fmla="*/ 1953114 w 3934301"/>
              <a:gd name="connsiteY0" fmla="*/ 1 h 3723275"/>
              <a:gd name="connsiteX1" fmla="*/ 3675059 w 3934301"/>
              <a:gd name="connsiteY1" fmla="*/ 672909 h 3723275"/>
              <a:gd name="connsiteX2" fmla="*/ 3840361 w 3934301"/>
              <a:gd name="connsiteY2" fmla="*/ 1837801 h 3723275"/>
              <a:gd name="connsiteX3" fmla="*/ 3322911 w 3934301"/>
              <a:gd name="connsiteY3" fmla="*/ 2162563 h 3723275"/>
              <a:gd name="connsiteX4" fmla="*/ 3324545 w 3934301"/>
              <a:gd name="connsiteY4" fmla="*/ 3234472 h 3723275"/>
              <a:gd name="connsiteX5" fmla="*/ 3281636 w 3934301"/>
              <a:gd name="connsiteY5" fmla="*/ 3350013 h 3723275"/>
              <a:gd name="connsiteX6" fmla="*/ 3075261 w 3934301"/>
              <a:gd name="connsiteY6" fmla="*/ 3524638 h 3723275"/>
              <a:gd name="connsiteX7" fmla="*/ 2662511 w 3934301"/>
              <a:gd name="connsiteY7" fmla="*/ 3419863 h 3723275"/>
              <a:gd name="connsiteX8" fmla="*/ 2586311 w 3934301"/>
              <a:gd name="connsiteY8" fmla="*/ 3203963 h 3723275"/>
              <a:gd name="connsiteX9" fmla="*/ 2685327 w 3934301"/>
              <a:gd name="connsiteY9" fmla="*/ 3065777 h 3723275"/>
              <a:gd name="connsiteX10" fmla="*/ 2692698 w 3934301"/>
              <a:gd name="connsiteY10" fmla="*/ 2877522 h 3723275"/>
              <a:gd name="connsiteX11" fmla="*/ 2313261 w 3934301"/>
              <a:gd name="connsiteY11" fmla="*/ 2743588 h 3723275"/>
              <a:gd name="connsiteX12" fmla="*/ 1741761 w 3934301"/>
              <a:gd name="connsiteY12" fmla="*/ 2768988 h 3723275"/>
              <a:gd name="connsiteX13" fmla="*/ 1440136 w 3934301"/>
              <a:gd name="connsiteY13" fmla="*/ 2940438 h 3723275"/>
              <a:gd name="connsiteX14" fmla="*/ 1402036 w 3934301"/>
              <a:gd name="connsiteY14" fmla="*/ 3232538 h 3723275"/>
              <a:gd name="connsiteX15" fmla="*/ 1636986 w 3934301"/>
              <a:gd name="connsiteY15" fmla="*/ 3435738 h 3723275"/>
              <a:gd name="connsiteX16" fmla="*/ 1630636 w 3934301"/>
              <a:gd name="connsiteY16" fmla="*/ 3686563 h 3723275"/>
              <a:gd name="connsiteX17" fmla="*/ 963886 w 3934301"/>
              <a:gd name="connsiteY17" fmla="*/ 3711963 h 3723275"/>
              <a:gd name="connsiteX18" fmla="*/ 697426 w 3934301"/>
              <a:gd name="connsiteY18" fmla="*/ 3589540 h 3723275"/>
              <a:gd name="connsiteX19" fmla="*/ 577304 w 3934301"/>
              <a:gd name="connsiteY19" fmla="*/ 3435260 h 3723275"/>
              <a:gd name="connsiteX20" fmla="*/ 579711 w 3934301"/>
              <a:gd name="connsiteY20" fmla="*/ 2165738 h 3723275"/>
              <a:gd name="connsiteX21" fmla="*/ 90398 w 3934301"/>
              <a:gd name="connsiteY21" fmla="*/ 1826764 h 3723275"/>
              <a:gd name="connsiteX22" fmla="*/ 247994 w 3934301"/>
              <a:gd name="connsiteY22" fmla="*/ 671623 h 3723275"/>
              <a:gd name="connsiteX23" fmla="*/ 1953114 w 3934301"/>
              <a:gd name="connsiteY23" fmla="*/ 1 h 3723275"/>
              <a:gd name="connsiteX0" fmla="*/ 1953114 w 3934303"/>
              <a:gd name="connsiteY0" fmla="*/ 1 h 3723275"/>
              <a:gd name="connsiteX1" fmla="*/ 3675059 w 3934303"/>
              <a:gd name="connsiteY1" fmla="*/ 672909 h 3723275"/>
              <a:gd name="connsiteX2" fmla="*/ 3840361 w 3934303"/>
              <a:gd name="connsiteY2" fmla="*/ 1837801 h 3723275"/>
              <a:gd name="connsiteX3" fmla="*/ 3322911 w 3934303"/>
              <a:gd name="connsiteY3" fmla="*/ 2162563 h 3723275"/>
              <a:gd name="connsiteX4" fmla="*/ 3324545 w 3934303"/>
              <a:gd name="connsiteY4" fmla="*/ 3234472 h 3723275"/>
              <a:gd name="connsiteX5" fmla="*/ 3281636 w 3934303"/>
              <a:gd name="connsiteY5" fmla="*/ 3350013 h 3723275"/>
              <a:gd name="connsiteX6" fmla="*/ 3075261 w 3934303"/>
              <a:gd name="connsiteY6" fmla="*/ 3524638 h 3723275"/>
              <a:gd name="connsiteX7" fmla="*/ 2662511 w 3934303"/>
              <a:gd name="connsiteY7" fmla="*/ 3419863 h 3723275"/>
              <a:gd name="connsiteX8" fmla="*/ 2586311 w 3934303"/>
              <a:gd name="connsiteY8" fmla="*/ 3203963 h 3723275"/>
              <a:gd name="connsiteX9" fmla="*/ 2692539 w 3934303"/>
              <a:gd name="connsiteY9" fmla="*/ 3088703 h 3723275"/>
              <a:gd name="connsiteX10" fmla="*/ 2692698 w 3934303"/>
              <a:gd name="connsiteY10" fmla="*/ 2877522 h 3723275"/>
              <a:gd name="connsiteX11" fmla="*/ 2313261 w 3934303"/>
              <a:gd name="connsiteY11" fmla="*/ 2743588 h 3723275"/>
              <a:gd name="connsiteX12" fmla="*/ 1741761 w 3934303"/>
              <a:gd name="connsiteY12" fmla="*/ 2768988 h 3723275"/>
              <a:gd name="connsiteX13" fmla="*/ 1440136 w 3934303"/>
              <a:gd name="connsiteY13" fmla="*/ 2940438 h 3723275"/>
              <a:gd name="connsiteX14" fmla="*/ 1402036 w 3934303"/>
              <a:gd name="connsiteY14" fmla="*/ 3232538 h 3723275"/>
              <a:gd name="connsiteX15" fmla="*/ 1636986 w 3934303"/>
              <a:gd name="connsiteY15" fmla="*/ 3435738 h 3723275"/>
              <a:gd name="connsiteX16" fmla="*/ 1630636 w 3934303"/>
              <a:gd name="connsiteY16" fmla="*/ 3686563 h 3723275"/>
              <a:gd name="connsiteX17" fmla="*/ 963886 w 3934303"/>
              <a:gd name="connsiteY17" fmla="*/ 3711963 h 3723275"/>
              <a:gd name="connsiteX18" fmla="*/ 697426 w 3934303"/>
              <a:gd name="connsiteY18" fmla="*/ 3589540 h 3723275"/>
              <a:gd name="connsiteX19" fmla="*/ 577304 w 3934303"/>
              <a:gd name="connsiteY19" fmla="*/ 3435260 h 3723275"/>
              <a:gd name="connsiteX20" fmla="*/ 579711 w 3934303"/>
              <a:gd name="connsiteY20" fmla="*/ 2165738 h 3723275"/>
              <a:gd name="connsiteX21" fmla="*/ 90398 w 3934303"/>
              <a:gd name="connsiteY21" fmla="*/ 1826764 h 3723275"/>
              <a:gd name="connsiteX22" fmla="*/ 247994 w 3934303"/>
              <a:gd name="connsiteY22" fmla="*/ 671623 h 3723275"/>
              <a:gd name="connsiteX23" fmla="*/ 1953114 w 3934303"/>
              <a:gd name="connsiteY23" fmla="*/ 1 h 3723275"/>
              <a:gd name="connsiteX0" fmla="*/ 1953114 w 3934301"/>
              <a:gd name="connsiteY0" fmla="*/ 1 h 3723275"/>
              <a:gd name="connsiteX1" fmla="*/ 3675059 w 3934301"/>
              <a:gd name="connsiteY1" fmla="*/ 672909 h 3723275"/>
              <a:gd name="connsiteX2" fmla="*/ 3840361 w 3934301"/>
              <a:gd name="connsiteY2" fmla="*/ 1837801 h 3723275"/>
              <a:gd name="connsiteX3" fmla="*/ 3322911 w 3934301"/>
              <a:gd name="connsiteY3" fmla="*/ 2162563 h 3723275"/>
              <a:gd name="connsiteX4" fmla="*/ 3324545 w 3934301"/>
              <a:gd name="connsiteY4" fmla="*/ 3234472 h 3723275"/>
              <a:gd name="connsiteX5" fmla="*/ 3281636 w 3934301"/>
              <a:gd name="connsiteY5" fmla="*/ 3350013 h 3723275"/>
              <a:gd name="connsiteX6" fmla="*/ 3075261 w 3934301"/>
              <a:gd name="connsiteY6" fmla="*/ 3524638 h 3723275"/>
              <a:gd name="connsiteX7" fmla="*/ 2662511 w 3934301"/>
              <a:gd name="connsiteY7" fmla="*/ 3419863 h 3723275"/>
              <a:gd name="connsiteX8" fmla="*/ 2586311 w 3934301"/>
              <a:gd name="connsiteY8" fmla="*/ 3203963 h 3723275"/>
              <a:gd name="connsiteX9" fmla="*/ 2692539 w 3934301"/>
              <a:gd name="connsiteY9" fmla="*/ 3088703 h 3723275"/>
              <a:gd name="connsiteX10" fmla="*/ 2692698 w 3934301"/>
              <a:gd name="connsiteY10" fmla="*/ 2877522 h 3723275"/>
              <a:gd name="connsiteX11" fmla="*/ 2303646 w 3934301"/>
              <a:gd name="connsiteY11" fmla="*/ 2705377 h 3723275"/>
              <a:gd name="connsiteX12" fmla="*/ 1741761 w 3934301"/>
              <a:gd name="connsiteY12" fmla="*/ 2768988 h 3723275"/>
              <a:gd name="connsiteX13" fmla="*/ 1440136 w 3934301"/>
              <a:gd name="connsiteY13" fmla="*/ 2940438 h 3723275"/>
              <a:gd name="connsiteX14" fmla="*/ 1402036 w 3934301"/>
              <a:gd name="connsiteY14" fmla="*/ 3232538 h 3723275"/>
              <a:gd name="connsiteX15" fmla="*/ 1636986 w 3934301"/>
              <a:gd name="connsiteY15" fmla="*/ 3435738 h 3723275"/>
              <a:gd name="connsiteX16" fmla="*/ 1630636 w 3934301"/>
              <a:gd name="connsiteY16" fmla="*/ 3686563 h 3723275"/>
              <a:gd name="connsiteX17" fmla="*/ 963886 w 3934301"/>
              <a:gd name="connsiteY17" fmla="*/ 3711963 h 3723275"/>
              <a:gd name="connsiteX18" fmla="*/ 697426 w 3934301"/>
              <a:gd name="connsiteY18" fmla="*/ 3589540 h 3723275"/>
              <a:gd name="connsiteX19" fmla="*/ 577304 w 3934301"/>
              <a:gd name="connsiteY19" fmla="*/ 3435260 h 3723275"/>
              <a:gd name="connsiteX20" fmla="*/ 579711 w 3934301"/>
              <a:gd name="connsiteY20" fmla="*/ 2165738 h 3723275"/>
              <a:gd name="connsiteX21" fmla="*/ 90398 w 3934301"/>
              <a:gd name="connsiteY21" fmla="*/ 1826764 h 3723275"/>
              <a:gd name="connsiteX22" fmla="*/ 247994 w 3934301"/>
              <a:gd name="connsiteY22" fmla="*/ 671623 h 3723275"/>
              <a:gd name="connsiteX23" fmla="*/ 1953114 w 3934301"/>
              <a:gd name="connsiteY23" fmla="*/ 1 h 3723275"/>
              <a:gd name="connsiteX0" fmla="*/ 1950587 w 3934298"/>
              <a:gd name="connsiteY0" fmla="*/ 0 h 3814980"/>
              <a:gd name="connsiteX1" fmla="*/ 3674936 w 3934298"/>
              <a:gd name="connsiteY1" fmla="*/ 764614 h 3814980"/>
              <a:gd name="connsiteX2" fmla="*/ 3840238 w 3934298"/>
              <a:gd name="connsiteY2" fmla="*/ 1929506 h 3814980"/>
              <a:gd name="connsiteX3" fmla="*/ 3322788 w 3934298"/>
              <a:gd name="connsiteY3" fmla="*/ 2254268 h 3814980"/>
              <a:gd name="connsiteX4" fmla="*/ 3324422 w 3934298"/>
              <a:gd name="connsiteY4" fmla="*/ 3326177 h 3814980"/>
              <a:gd name="connsiteX5" fmla="*/ 3281513 w 3934298"/>
              <a:gd name="connsiteY5" fmla="*/ 3441718 h 3814980"/>
              <a:gd name="connsiteX6" fmla="*/ 3075138 w 3934298"/>
              <a:gd name="connsiteY6" fmla="*/ 3616343 h 3814980"/>
              <a:gd name="connsiteX7" fmla="*/ 2662388 w 3934298"/>
              <a:gd name="connsiteY7" fmla="*/ 3511568 h 3814980"/>
              <a:gd name="connsiteX8" fmla="*/ 2586188 w 3934298"/>
              <a:gd name="connsiteY8" fmla="*/ 3295668 h 3814980"/>
              <a:gd name="connsiteX9" fmla="*/ 2692416 w 3934298"/>
              <a:gd name="connsiteY9" fmla="*/ 3180408 h 3814980"/>
              <a:gd name="connsiteX10" fmla="*/ 2692575 w 3934298"/>
              <a:gd name="connsiteY10" fmla="*/ 2969227 h 3814980"/>
              <a:gd name="connsiteX11" fmla="*/ 2303523 w 3934298"/>
              <a:gd name="connsiteY11" fmla="*/ 2797082 h 3814980"/>
              <a:gd name="connsiteX12" fmla="*/ 1741638 w 3934298"/>
              <a:gd name="connsiteY12" fmla="*/ 2860693 h 3814980"/>
              <a:gd name="connsiteX13" fmla="*/ 1440013 w 3934298"/>
              <a:gd name="connsiteY13" fmla="*/ 3032143 h 3814980"/>
              <a:gd name="connsiteX14" fmla="*/ 1401913 w 3934298"/>
              <a:gd name="connsiteY14" fmla="*/ 3324243 h 3814980"/>
              <a:gd name="connsiteX15" fmla="*/ 1636863 w 3934298"/>
              <a:gd name="connsiteY15" fmla="*/ 3527443 h 3814980"/>
              <a:gd name="connsiteX16" fmla="*/ 1630513 w 3934298"/>
              <a:gd name="connsiteY16" fmla="*/ 3778268 h 3814980"/>
              <a:gd name="connsiteX17" fmla="*/ 963763 w 3934298"/>
              <a:gd name="connsiteY17" fmla="*/ 3803668 h 3814980"/>
              <a:gd name="connsiteX18" fmla="*/ 697303 w 3934298"/>
              <a:gd name="connsiteY18" fmla="*/ 3681245 h 3814980"/>
              <a:gd name="connsiteX19" fmla="*/ 577181 w 3934298"/>
              <a:gd name="connsiteY19" fmla="*/ 3526965 h 3814980"/>
              <a:gd name="connsiteX20" fmla="*/ 579588 w 3934298"/>
              <a:gd name="connsiteY20" fmla="*/ 2257443 h 3814980"/>
              <a:gd name="connsiteX21" fmla="*/ 90275 w 3934298"/>
              <a:gd name="connsiteY21" fmla="*/ 1918469 h 3814980"/>
              <a:gd name="connsiteX22" fmla="*/ 247871 w 3934298"/>
              <a:gd name="connsiteY22" fmla="*/ 763328 h 3814980"/>
              <a:gd name="connsiteX23" fmla="*/ 1950587 w 3934298"/>
              <a:gd name="connsiteY23" fmla="*/ 0 h 3814980"/>
              <a:gd name="connsiteX0" fmla="*/ 1950587 w 3895670"/>
              <a:gd name="connsiteY0" fmla="*/ 582 h 3815562"/>
              <a:gd name="connsiteX1" fmla="*/ 3667724 w 3895670"/>
              <a:gd name="connsiteY1" fmla="*/ 662028 h 3815562"/>
              <a:gd name="connsiteX2" fmla="*/ 3840238 w 3895670"/>
              <a:gd name="connsiteY2" fmla="*/ 1930088 h 3815562"/>
              <a:gd name="connsiteX3" fmla="*/ 3322788 w 3895670"/>
              <a:gd name="connsiteY3" fmla="*/ 2254850 h 3815562"/>
              <a:gd name="connsiteX4" fmla="*/ 3324422 w 3895670"/>
              <a:gd name="connsiteY4" fmla="*/ 3326759 h 3815562"/>
              <a:gd name="connsiteX5" fmla="*/ 3281513 w 3895670"/>
              <a:gd name="connsiteY5" fmla="*/ 3442300 h 3815562"/>
              <a:gd name="connsiteX6" fmla="*/ 3075138 w 3895670"/>
              <a:gd name="connsiteY6" fmla="*/ 3616925 h 3815562"/>
              <a:gd name="connsiteX7" fmla="*/ 2662388 w 3895670"/>
              <a:gd name="connsiteY7" fmla="*/ 3512150 h 3815562"/>
              <a:gd name="connsiteX8" fmla="*/ 2586188 w 3895670"/>
              <a:gd name="connsiteY8" fmla="*/ 3296250 h 3815562"/>
              <a:gd name="connsiteX9" fmla="*/ 2692416 w 3895670"/>
              <a:gd name="connsiteY9" fmla="*/ 3180990 h 3815562"/>
              <a:gd name="connsiteX10" fmla="*/ 2692575 w 3895670"/>
              <a:gd name="connsiteY10" fmla="*/ 2969809 h 3815562"/>
              <a:gd name="connsiteX11" fmla="*/ 2303523 w 3895670"/>
              <a:gd name="connsiteY11" fmla="*/ 2797664 h 3815562"/>
              <a:gd name="connsiteX12" fmla="*/ 1741638 w 3895670"/>
              <a:gd name="connsiteY12" fmla="*/ 2861275 h 3815562"/>
              <a:gd name="connsiteX13" fmla="*/ 1440013 w 3895670"/>
              <a:gd name="connsiteY13" fmla="*/ 3032725 h 3815562"/>
              <a:gd name="connsiteX14" fmla="*/ 1401913 w 3895670"/>
              <a:gd name="connsiteY14" fmla="*/ 3324825 h 3815562"/>
              <a:gd name="connsiteX15" fmla="*/ 1636863 w 3895670"/>
              <a:gd name="connsiteY15" fmla="*/ 3528025 h 3815562"/>
              <a:gd name="connsiteX16" fmla="*/ 1630513 w 3895670"/>
              <a:gd name="connsiteY16" fmla="*/ 3778850 h 3815562"/>
              <a:gd name="connsiteX17" fmla="*/ 963763 w 3895670"/>
              <a:gd name="connsiteY17" fmla="*/ 3804250 h 3815562"/>
              <a:gd name="connsiteX18" fmla="*/ 697303 w 3895670"/>
              <a:gd name="connsiteY18" fmla="*/ 3681827 h 3815562"/>
              <a:gd name="connsiteX19" fmla="*/ 577181 w 3895670"/>
              <a:gd name="connsiteY19" fmla="*/ 3527547 h 3815562"/>
              <a:gd name="connsiteX20" fmla="*/ 579588 w 3895670"/>
              <a:gd name="connsiteY20" fmla="*/ 2258025 h 3815562"/>
              <a:gd name="connsiteX21" fmla="*/ 90275 w 3895670"/>
              <a:gd name="connsiteY21" fmla="*/ 1919051 h 3815562"/>
              <a:gd name="connsiteX22" fmla="*/ 247871 w 3895670"/>
              <a:gd name="connsiteY22" fmla="*/ 763910 h 3815562"/>
              <a:gd name="connsiteX23" fmla="*/ 1950587 w 3895670"/>
              <a:gd name="connsiteY23" fmla="*/ 582 h 3815562"/>
              <a:gd name="connsiteX0" fmla="*/ 1919488 w 3864571"/>
              <a:gd name="connsiteY0" fmla="*/ 2 h 3814982"/>
              <a:gd name="connsiteX1" fmla="*/ 3636625 w 3864571"/>
              <a:gd name="connsiteY1" fmla="*/ 661448 h 3814982"/>
              <a:gd name="connsiteX2" fmla="*/ 3809139 w 3864571"/>
              <a:gd name="connsiteY2" fmla="*/ 1929508 h 3814982"/>
              <a:gd name="connsiteX3" fmla="*/ 3291689 w 3864571"/>
              <a:gd name="connsiteY3" fmla="*/ 2254270 h 3814982"/>
              <a:gd name="connsiteX4" fmla="*/ 3293323 w 3864571"/>
              <a:gd name="connsiteY4" fmla="*/ 3326179 h 3814982"/>
              <a:gd name="connsiteX5" fmla="*/ 3250414 w 3864571"/>
              <a:gd name="connsiteY5" fmla="*/ 3441720 h 3814982"/>
              <a:gd name="connsiteX6" fmla="*/ 3044039 w 3864571"/>
              <a:gd name="connsiteY6" fmla="*/ 3616345 h 3814982"/>
              <a:gd name="connsiteX7" fmla="*/ 2631289 w 3864571"/>
              <a:gd name="connsiteY7" fmla="*/ 3511570 h 3814982"/>
              <a:gd name="connsiteX8" fmla="*/ 2555089 w 3864571"/>
              <a:gd name="connsiteY8" fmla="*/ 3295670 h 3814982"/>
              <a:gd name="connsiteX9" fmla="*/ 2661317 w 3864571"/>
              <a:gd name="connsiteY9" fmla="*/ 3180410 h 3814982"/>
              <a:gd name="connsiteX10" fmla="*/ 2661476 w 3864571"/>
              <a:gd name="connsiteY10" fmla="*/ 2969229 h 3814982"/>
              <a:gd name="connsiteX11" fmla="*/ 2272424 w 3864571"/>
              <a:gd name="connsiteY11" fmla="*/ 2797084 h 3814982"/>
              <a:gd name="connsiteX12" fmla="*/ 1710539 w 3864571"/>
              <a:gd name="connsiteY12" fmla="*/ 2860695 h 3814982"/>
              <a:gd name="connsiteX13" fmla="*/ 1408914 w 3864571"/>
              <a:gd name="connsiteY13" fmla="*/ 3032145 h 3814982"/>
              <a:gd name="connsiteX14" fmla="*/ 1370814 w 3864571"/>
              <a:gd name="connsiteY14" fmla="*/ 3324245 h 3814982"/>
              <a:gd name="connsiteX15" fmla="*/ 1605764 w 3864571"/>
              <a:gd name="connsiteY15" fmla="*/ 3527445 h 3814982"/>
              <a:gd name="connsiteX16" fmla="*/ 1599414 w 3864571"/>
              <a:gd name="connsiteY16" fmla="*/ 3778270 h 3814982"/>
              <a:gd name="connsiteX17" fmla="*/ 932664 w 3864571"/>
              <a:gd name="connsiteY17" fmla="*/ 3803670 h 3814982"/>
              <a:gd name="connsiteX18" fmla="*/ 666204 w 3864571"/>
              <a:gd name="connsiteY18" fmla="*/ 3681247 h 3814982"/>
              <a:gd name="connsiteX19" fmla="*/ 546082 w 3864571"/>
              <a:gd name="connsiteY19" fmla="*/ 3526967 h 3814982"/>
              <a:gd name="connsiteX20" fmla="*/ 548489 w 3864571"/>
              <a:gd name="connsiteY20" fmla="*/ 2257445 h 3814982"/>
              <a:gd name="connsiteX21" fmla="*/ 59176 w 3864571"/>
              <a:gd name="connsiteY21" fmla="*/ 1918471 h 3814982"/>
              <a:gd name="connsiteX22" fmla="*/ 216772 w 3864571"/>
              <a:gd name="connsiteY22" fmla="*/ 663983 h 3814982"/>
              <a:gd name="connsiteX23" fmla="*/ 1919488 w 3864571"/>
              <a:gd name="connsiteY23" fmla="*/ 2 h 3814982"/>
              <a:gd name="connsiteX0" fmla="*/ 1919488 w 3864238"/>
              <a:gd name="connsiteY0" fmla="*/ 2 h 3814982"/>
              <a:gd name="connsiteX1" fmla="*/ 3636625 w 3864238"/>
              <a:gd name="connsiteY1" fmla="*/ 661448 h 3814982"/>
              <a:gd name="connsiteX2" fmla="*/ 3809139 w 3864238"/>
              <a:gd name="connsiteY2" fmla="*/ 1929508 h 3814982"/>
              <a:gd name="connsiteX3" fmla="*/ 3296496 w 3864238"/>
              <a:gd name="connsiteY3" fmla="*/ 2483531 h 3814982"/>
              <a:gd name="connsiteX4" fmla="*/ 3293323 w 3864238"/>
              <a:gd name="connsiteY4" fmla="*/ 3326179 h 3814982"/>
              <a:gd name="connsiteX5" fmla="*/ 3250414 w 3864238"/>
              <a:gd name="connsiteY5" fmla="*/ 3441720 h 3814982"/>
              <a:gd name="connsiteX6" fmla="*/ 3044039 w 3864238"/>
              <a:gd name="connsiteY6" fmla="*/ 3616345 h 3814982"/>
              <a:gd name="connsiteX7" fmla="*/ 2631289 w 3864238"/>
              <a:gd name="connsiteY7" fmla="*/ 3511570 h 3814982"/>
              <a:gd name="connsiteX8" fmla="*/ 2555089 w 3864238"/>
              <a:gd name="connsiteY8" fmla="*/ 3295670 h 3814982"/>
              <a:gd name="connsiteX9" fmla="*/ 2661317 w 3864238"/>
              <a:gd name="connsiteY9" fmla="*/ 3180410 h 3814982"/>
              <a:gd name="connsiteX10" fmla="*/ 2661476 w 3864238"/>
              <a:gd name="connsiteY10" fmla="*/ 2969229 h 3814982"/>
              <a:gd name="connsiteX11" fmla="*/ 2272424 w 3864238"/>
              <a:gd name="connsiteY11" fmla="*/ 2797084 h 3814982"/>
              <a:gd name="connsiteX12" fmla="*/ 1710539 w 3864238"/>
              <a:gd name="connsiteY12" fmla="*/ 2860695 h 3814982"/>
              <a:gd name="connsiteX13" fmla="*/ 1408914 w 3864238"/>
              <a:gd name="connsiteY13" fmla="*/ 3032145 h 3814982"/>
              <a:gd name="connsiteX14" fmla="*/ 1370814 w 3864238"/>
              <a:gd name="connsiteY14" fmla="*/ 3324245 h 3814982"/>
              <a:gd name="connsiteX15" fmla="*/ 1605764 w 3864238"/>
              <a:gd name="connsiteY15" fmla="*/ 3527445 h 3814982"/>
              <a:gd name="connsiteX16" fmla="*/ 1599414 w 3864238"/>
              <a:gd name="connsiteY16" fmla="*/ 3778270 h 3814982"/>
              <a:gd name="connsiteX17" fmla="*/ 932664 w 3864238"/>
              <a:gd name="connsiteY17" fmla="*/ 3803670 h 3814982"/>
              <a:gd name="connsiteX18" fmla="*/ 666204 w 3864238"/>
              <a:gd name="connsiteY18" fmla="*/ 3681247 h 3814982"/>
              <a:gd name="connsiteX19" fmla="*/ 546082 w 3864238"/>
              <a:gd name="connsiteY19" fmla="*/ 3526967 h 3814982"/>
              <a:gd name="connsiteX20" fmla="*/ 548489 w 3864238"/>
              <a:gd name="connsiteY20" fmla="*/ 2257445 h 3814982"/>
              <a:gd name="connsiteX21" fmla="*/ 59176 w 3864238"/>
              <a:gd name="connsiteY21" fmla="*/ 1918471 h 3814982"/>
              <a:gd name="connsiteX22" fmla="*/ 216772 w 3864238"/>
              <a:gd name="connsiteY22" fmla="*/ 663983 h 3814982"/>
              <a:gd name="connsiteX23" fmla="*/ 1919488 w 3864238"/>
              <a:gd name="connsiteY23" fmla="*/ 2 h 3814982"/>
              <a:gd name="connsiteX0" fmla="*/ 1919488 w 3864738"/>
              <a:gd name="connsiteY0" fmla="*/ 2 h 3814982"/>
              <a:gd name="connsiteX1" fmla="*/ 3636625 w 3864738"/>
              <a:gd name="connsiteY1" fmla="*/ 661448 h 3814982"/>
              <a:gd name="connsiteX2" fmla="*/ 3809139 w 3864738"/>
              <a:gd name="connsiteY2" fmla="*/ 1929508 h 3814982"/>
              <a:gd name="connsiteX3" fmla="*/ 3289284 w 3864738"/>
              <a:gd name="connsiteY3" fmla="*/ 2475889 h 3814982"/>
              <a:gd name="connsiteX4" fmla="*/ 3293323 w 3864738"/>
              <a:gd name="connsiteY4" fmla="*/ 3326179 h 3814982"/>
              <a:gd name="connsiteX5" fmla="*/ 3250414 w 3864738"/>
              <a:gd name="connsiteY5" fmla="*/ 3441720 h 3814982"/>
              <a:gd name="connsiteX6" fmla="*/ 3044039 w 3864738"/>
              <a:gd name="connsiteY6" fmla="*/ 3616345 h 3814982"/>
              <a:gd name="connsiteX7" fmla="*/ 2631289 w 3864738"/>
              <a:gd name="connsiteY7" fmla="*/ 3511570 h 3814982"/>
              <a:gd name="connsiteX8" fmla="*/ 2555089 w 3864738"/>
              <a:gd name="connsiteY8" fmla="*/ 3295670 h 3814982"/>
              <a:gd name="connsiteX9" fmla="*/ 2661317 w 3864738"/>
              <a:gd name="connsiteY9" fmla="*/ 3180410 h 3814982"/>
              <a:gd name="connsiteX10" fmla="*/ 2661476 w 3864738"/>
              <a:gd name="connsiteY10" fmla="*/ 2969229 h 3814982"/>
              <a:gd name="connsiteX11" fmla="*/ 2272424 w 3864738"/>
              <a:gd name="connsiteY11" fmla="*/ 2797084 h 3814982"/>
              <a:gd name="connsiteX12" fmla="*/ 1710539 w 3864738"/>
              <a:gd name="connsiteY12" fmla="*/ 2860695 h 3814982"/>
              <a:gd name="connsiteX13" fmla="*/ 1408914 w 3864738"/>
              <a:gd name="connsiteY13" fmla="*/ 3032145 h 3814982"/>
              <a:gd name="connsiteX14" fmla="*/ 1370814 w 3864738"/>
              <a:gd name="connsiteY14" fmla="*/ 3324245 h 3814982"/>
              <a:gd name="connsiteX15" fmla="*/ 1605764 w 3864738"/>
              <a:gd name="connsiteY15" fmla="*/ 3527445 h 3814982"/>
              <a:gd name="connsiteX16" fmla="*/ 1599414 w 3864738"/>
              <a:gd name="connsiteY16" fmla="*/ 3778270 h 3814982"/>
              <a:gd name="connsiteX17" fmla="*/ 932664 w 3864738"/>
              <a:gd name="connsiteY17" fmla="*/ 3803670 h 3814982"/>
              <a:gd name="connsiteX18" fmla="*/ 666204 w 3864738"/>
              <a:gd name="connsiteY18" fmla="*/ 3681247 h 3814982"/>
              <a:gd name="connsiteX19" fmla="*/ 546082 w 3864738"/>
              <a:gd name="connsiteY19" fmla="*/ 3526967 h 3814982"/>
              <a:gd name="connsiteX20" fmla="*/ 548489 w 3864738"/>
              <a:gd name="connsiteY20" fmla="*/ 2257445 h 3814982"/>
              <a:gd name="connsiteX21" fmla="*/ 59176 w 3864738"/>
              <a:gd name="connsiteY21" fmla="*/ 1918471 h 3814982"/>
              <a:gd name="connsiteX22" fmla="*/ 216772 w 3864738"/>
              <a:gd name="connsiteY22" fmla="*/ 663983 h 3814982"/>
              <a:gd name="connsiteX23" fmla="*/ 1919488 w 3864738"/>
              <a:gd name="connsiteY23" fmla="*/ 2 h 3814982"/>
              <a:gd name="connsiteX0" fmla="*/ 1919488 w 3864072"/>
              <a:gd name="connsiteY0" fmla="*/ 2 h 3814982"/>
              <a:gd name="connsiteX1" fmla="*/ 3636625 w 3864072"/>
              <a:gd name="connsiteY1" fmla="*/ 661448 h 3814982"/>
              <a:gd name="connsiteX2" fmla="*/ 3809139 w 3864072"/>
              <a:gd name="connsiteY2" fmla="*/ 1929508 h 3814982"/>
              <a:gd name="connsiteX3" fmla="*/ 3298900 w 3864072"/>
              <a:gd name="connsiteY3" fmla="*/ 2475889 h 3814982"/>
              <a:gd name="connsiteX4" fmla="*/ 3293323 w 3864072"/>
              <a:gd name="connsiteY4" fmla="*/ 3326179 h 3814982"/>
              <a:gd name="connsiteX5" fmla="*/ 3250414 w 3864072"/>
              <a:gd name="connsiteY5" fmla="*/ 3441720 h 3814982"/>
              <a:gd name="connsiteX6" fmla="*/ 3044039 w 3864072"/>
              <a:gd name="connsiteY6" fmla="*/ 3616345 h 3814982"/>
              <a:gd name="connsiteX7" fmla="*/ 2631289 w 3864072"/>
              <a:gd name="connsiteY7" fmla="*/ 3511570 h 3814982"/>
              <a:gd name="connsiteX8" fmla="*/ 2555089 w 3864072"/>
              <a:gd name="connsiteY8" fmla="*/ 3295670 h 3814982"/>
              <a:gd name="connsiteX9" fmla="*/ 2661317 w 3864072"/>
              <a:gd name="connsiteY9" fmla="*/ 3180410 h 3814982"/>
              <a:gd name="connsiteX10" fmla="*/ 2661476 w 3864072"/>
              <a:gd name="connsiteY10" fmla="*/ 2969229 h 3814982"/>
              <a:gd name="connsiteX11" fmla="*/ 2272424 w 3864072"/>
              <a:gd name="connsiteY11" fmla="*/ 2797084 h 3814982"/>
              <a:gd name="connsiteX12" fmla="*/ 1710539 w 3864072"/>
              <a:gd name="connsiteY12" fmla="*/ 2860695 h 3814982"/>
              <a:gd name="connsiteX13" fmla="*/ 1408914 w 3864072"/>
              <a:gd name="connsiteY13" fmla="*/ 3032145 h 3814982"/>
              <a:gd name="connsiteX14" fmla="*/ 1370814 w 3864072"/>
              <a:gd name="connsiteY14" fmla="*/ 3324245 h 3814982"/>
              <a:gd name="connsiteX15" fmla="*/ 1605764 w 3864072"/>
              <a:gd name="connsiteY15" fmla="*/ 3527445 h 3814982"/>
              <a:gd name="connsiteX16" fmla="*/ 1599414 w 3864072"/>
              <a:gd name="connsiteY16" fmla="*/ 3778270 h 3814982"/>
              <a:gd name="connsiteX17" fmla="*/ 932664 w 3864072"/>
              <a:gd name="connsiteY17" fmla="*/ 3803670 h 3814982"/>
              <a:gd name="connsiteX18" fmla="*/ 666204 w 3864072"/>
              <a:gd name="connsiteY18" fmla="*/ 3681247 h 3814982"/>
              <a:gd name="connsiteX19" fmla="*/ 546082 w 3864072"/>
              <a:gd name="connsiteY19" fmla="*/ 3526967 h 3814982"/>
              <a:gd name="connsiteX20" fmla="*/ 548489 w 3864072"/>
              <a:gd name="connsiteY20" fmla="*/ 2257445 h 3814982"/>
              <a:gd name="connsiteX21" fmla="*/ 59176 w 3864072"/>
              <a:gd name="connsiteY21" fmla="*/ 1918471 h 3814982"/>
              <a:gd name="connsiteX22" fmla="*/ 216772 w 3864072"/>
              <a:gd name="connsiteY22" fmla="*/ 663983 h 3814982"/>
              <a:gd name="connsiteX23" fmla="*/ 1919488 w 3864072"/>
              <a:gd name="connsiteY23" fmla="*/ 2 h 3814982"/>
              <a:gd name="connsiteX0" fmla="*/ 1919488 w 3864903"/>
              <a:gd name="connsiteY0" fmla="*/ 2 h 3814982"/>
              <a:gd name="connsiteX1" fmla="*/ 3636625 w 3864903"/>
              <a:gd name="connsiteY1" fmla="*/ 661448 h 3814982"/>
              <a:gd name="connsiteX2" fmla="*/ 3809139 w 3864903"/>
              <a:gd name="connsiteY2" fmla="*/ 1929508 h 3814982"/>
              <a:gd name="connsiteX3" fmla="*/ 3286882 w 3864903"/>
              <a:gd name="connsiteY3" fmla="*/ 2472067 h 3814982"/>
              <a:gd name="connsiteX4" fmla="*/ 3293323 w 3864903"/>
              <a:gd name="connsiteY4" fmla="*/ 3326179 h 3814982"/>
              <a:gd name="connsiteX5" fmla="*/ 3250414 w 3864903"/>
              <a:gd name="connsiteY5" fmla="*/ 3441720 h 3814982"/>
              <a:gd name="connsiteX6" fmla="*/ 3044039 w 3864903"/>
              <a:gd name="connsiteY6" fmla="*/ 3616345 h 3814982"/>
              <a:gd name="connsiteX7" fmla="*/ 2631289 w 3864903"/>
              <a:gd name="connsiteY7" fmla="*/ 3511570 h 3814982"/>
              <a:gd name="connsiteX8" fmla="*/ 2555089 w 3864903"/>
              <a:gd name="connsiteY8" fmla="*/ 3295670 h 3814982"/>
              <a:gd name="connsiteX9" fmla="*/ 2661317 w 3864903"/>
              <a:gd name="connsiteY9" fmla="*/ 3180410 h 3814982"/>
              <a:gd name="connsiteX10" fmla="*/ 2661476 w 3864903"/>
              <a:gd name="connsiteY10" fmla="*/ 2969229 h 3814982"/>
              <a:gd name="connsiteX11" fmla="*/ 2272424 w 3864903"/>
              <a:gd name="connsiteY11" fmla="*/ 2797084 h 3814982"/>
              <a:gd name="connsiteX12" fmla="*/ 1710539 w 3864903"/>
              <a:gd name="connsiteY12" fmla="*/ 2860695 h 3814982"/>
              <a:gd name="connsiteX13" fmla="*/ 1408914 w 3864903"/>
              <a:gd name="connsiteY13" fmla="*/ 3032145 h 3814982"/>
              <a:gd name="connsiteX14" fmla="*/ 1370814 w 3864903"/>
              <a:gd name="connsiteY14" fmla="*/ 3324245 h 3814982"/>
              <a:gd name="connsiteX15" fmla="*/ 1605764 w 3864903"/>
              <a:gd name="connsiteY15" fmla="*/ 3527445 h 3814982"/>
              <a:gd name="connsiteX16" fmla="*/ 1599414 w 3864903"/>
              <a:gd name="connsiteY16" fmla="*/ 3778270 h 3814982"/>
              <a:gd name="connsiteX17" fmla="*/ 932664 w 3864903"/>
              <a:gd name="connsiteY17" fmla="*/ 3803670 h 3814982"/>
              <a:gd name="connsiteX18" fmla="*/ 666204 w 3864903"/>
              <a:gd name="connsiteY18" fmla="*/ 3681247 h 3814982"/>
              <a:gd name="connsiteX19" fmla="*/ 546082 w 3864903"/>
              <a:gd name="connsiteY19" fmla="*/ 3526967 h 3814982"/>
              <a:gd name="connsiteX20" fmla="*/ 548489 w 3864903"/>
              <a:gd name="connsiteY20" fmla="*/ 2257445 h 3814982"/>
              <a:gd name="connsiteX21" fmla="*/ 59176 w 3864903"/>
              <a:gd name="connsiteY21" fmla="*/ 1918471 h 3814982"/>
              <a:gd name="connsiteX22" fmla="*/ 216772 w 3864903"/>
              <a:gd name="connsiteY22" fmla="*/ 663983 h 3814982"/>
              <a:gd name="connsiteX23" fmla="*/ 1919488 w 3864903"/>
              <a:gd name="connsiteY23" fmla="*/ 2 h 3814982"/>
              <a:gd name="connsiteX0" fmla="*/ 1919488 w 3864905"/>
              <a:gd name="connsiteY0" fmla="*/ 2 h 3814982"/>
              <a:gd name="connsiteX1" fmla="*/ 3636625 w 3864905"/>
              <a:gd name="connsiteY1" fmla="*/ 661448 h 3814982"/>
              <a:gd name="connsiteX2" fmla="*/ 3809139 w 3864905"/>
              <a:gd name="connsiteY2" fmla="*/ 1929508 h 3814982"/>
              <a:gd name="connsiteX3" fmla="*/ 3286882 w 3864905"/>
              <a:gd name="connsiteY3" fmla="*/ 2472067 h 3814982"/>
              <a:gd name="connsiteX4" fmla="*/ 3293323 w 3864905"/>
              <a:gd name="connsiteY4" fmla="*/ 3326179 h 3814982"/>
              <a:gd name="connsiteX5" fmla="*/ 3250414 w 3864905"/>
              <a:gd name="connsiteY5" fmla="*/ 3441720 h 3814982"/>
              <a:gd name="connsiteX6" fmla="*/ 3044039 w 3864905"/>
              <a:gd name="connsiteY6" fmla="*/ 3616345 h 3814982"/>
              <a:gd name="connsiteX7" fmla="*/ 2631289 w 3864905"/>
              <a:gd name="connsiteY7" fmla="*/ 3511570 h 3814982"/>
              <a:gd name="connsiteX8" fmla="*/ 2555089 w 3864905"/>
              <a:gd name="connsiteY8" fmla="*/ 3295670 h 3814982"/>
              <a:gd name="connsiteX9" fmla="*/ 2661317 w 3864905"/>
              <a:gd name="connsiteY9" fmla="*/ 3180410 h 3814982"/>
              <a:gd name="connsiteX10" fmla="*/ 2661476 w 3864905"/>
              <a:gd name="connsiteY10" fmla="*/ 2969229 h 3814982"/>
              <a:gd name="connsiteX11" fmla="*/ 2272424 w 3864905"/>
              <a:gd name="connsiteY11" fmla="*/ 2797084 h 3814982"/>
              <a:gd name="connsiteX12" fmla="*/ 1710539 w 3864905"/>
              <a:gd name="connsiteY12" fmla="*/ 2860695 h 3814982"/>
              <a:gd name="connsiteX13" fmla="*/ 1408914 w 3864905"/>
              <a:gd name="connsiteY13" fmla="*/ 3032145 h 3814982"/>
              <a:gd name="connsiteX14" fmla="*/ 1370814 w 3864905"/>
              <a:gd name="connsiteY14" fmla="*/ 3324245 h 3814982"/>
              <a:gd name="connsiteX15" fmla="*/ 1605764 w 3864905"/>
              <a:gd name="connsiteY15" fmla="*/ 3527445 h 3814982"/>
              <a:gd name="connsiteX16" fmla="*/ 1599414 w 3864905"/>
              <a:gd name="connsiteY16" fmla="*/ 3778270 h 3814982"/>
              <a:gd name="connsiteX17" fmla="*/ 932664 w 3864905"/>
              <a:gd name="connsiteY17" fmla="*/ 3803670 h 3814982"/>
              <a:gd name="connsiteX18" fmla="*/ 666204 w 3864905"/>
              <a:gd name="connsiteY18" fmla="*/ 3681247 h 3814982"/>
              <a:gd name="connsiteX19" fmla="*/ 546082 w 3864905"/>
              <a:gd name="connsiteY19" fmla="*/ 3526967 h 3814982"/>
              <a:gd name="connsiteX20" fmla="*/ 548490 w 3864905"/>
              <a:gd name="connsiteY20" fmla="*/ 2459960 h 3814982"/>
              <a:gd name="connsiteX21" fmla="*/ 59176 w 3864905"/>
              <a:gd name="connsiteY21" fmla="*/ 1918471 h 3814982"/>
              <a:gd name="connsiteX22" fmla="*/ 216772 w 3864905"/>
              <a:gd name="connsiteY22" fmla="*/ 663983 h 3814982"/>
              <a:gd name="connsiteX23" fmla="*/ 1919488 w 3864905"/>
              <a:gd name="connsiteY23" fmla="*/ 2 h 3814982"/>
              <a:gd name="connsiteX0" fmla="*/ 1919488 w 3864903"/>
              <a:gd name="connsiteY0" fmla="*/ 0 h 3945985"/>
              <a:gd name="connsiteX1" fmla="*/ 3636625 w 3864903"/>
              <a:gd name="connsiteY1" fmla="*/ 792451 h 3945985"/>
              <a:gd name="connsiteX2" fmla="*/ 3809139 w 3864903"/>
              <a:gd name="connsiteY2" fmla="*/ 2060511 h 3945985"/>
              <a:gd name="connsiteX3" fmla="*/ 3286882 w 3864903"/>
              <a:gd name="connsiteY3" fmla="*/ 2603070 h 3945985"/>
              <a:gd name="connsiteX4" fmla="*/ 3293323 w 3864903"/>
              <a:gd name="connsiteY4" fmla="*/ 3457182 h 3945985"/>
              <a:gd name="connsiteX5" fmla="*/ 3250414 w 3864903"/>
              <a:gd name="connsiteY5" fmla="*/ 3572723 h 3945985"/>
              <a:gd name="connsiteX6" fmla="*/ 3044039 w 3864903"/>
              <a:gd name="connsiteY6" fmla="*/ 3747348 h 3945985"/>
              <a:gd name="connsiteX7" fmla="*/ 2631289 w 3864903"/>
              <a:gd name="connsiteY7" fmla="*/ 3642573 h 3945985"/>
              <a:gd name="connsiteX8" fmla="*/ 2555089 w 3864903"/>
              <a:gd name="connsiteY8" fmla="*/ 3426673 h 3945985"/>
              <a:gd name="connsiteX9" fmla="*/ 2661317 w 3864903"/>
              <a:gd name="connsiteY9" fmla="*/ 3311413 h 3945985"/>
              <a:gd name="connsiteX10" fmla="*/ 2661476 w 3864903"/>
              <a:gd name="connsiteY10" fmla="*/ 3100232 h 3945985"/>
              <a:gd name="connsiteX11" fmla="*/ 2272424 w 3864903"/>
              <a:gd name="connsiteY11" fmla="*/ 2928087 h 3945985"/>
              <a:gd name="connsiteX12" fmla="*/ 1710539 w 3864903"/>
              <a:gd name="connsiteY12" fmla="*/ 2991698 h 3945985"/>
              <a:gd name="connsiteX13" fmla="*/ 1408914 w 3864903"/>
              <a:gd name="connsiteY13" fmla="*/ 3163148 h 3945985"/>
              <a:gd name="connsiteX14" fmla="*/ 1370814 w 3864903"/>
              <a:gd name="connsiteY14" fmla="*/ 3455248 h 3945985"/>
              <a:gd name="connsiteX15" fmla="*/ 1605764 w 3864903"/>
              <a:gd name="connsiteY15" fmla="*/ 3658448 h 3945985"/>
              <a:gd name="connsiteX16" fmla="*/ 1599414 w 3864903"/>
              <a:gd name="connsiteY16" fmla="*/ 3909273 h 3945985"/>
              <a:gd name="connsiteX17" fmla="*/ 932664 w 3864903"/>
              <a:gd name="connsiteY17" fmla="*/ 3934673 h 3945985"/>
              <a:gd name="connsiteX18" fmla="*/ 666204 w 3864903"/>
              <a:gd name="connsiteY18" fmla="*/ 3812250 h 3945985"/>
              <a:gd name="connsiteX19" fmla="*/ 546082 w 3864903"/>
              <a:gd name="connsiteY19" fmla="*/ 3657970 h 3945985"/>
              <a:gd name="connsiteX20" fmla="*/ 548490 w 3864903"/>
              <a:gd name="connsiteY20" fmla="*/ 2590963 h 3945985"/>
              <a:gd name="connsiteX21" fmla="*/ 59176 w 3864903"/>
              <a:gd name="connsiteY21" fmla="*/ 2049474 h 3945985"/>
              <a:gd name="connsiteX22" fmla="*/ 216772 w 3864903"/>
              <a:gd name="connsiteY22" fmla="*/ 794986 h 3945985"/>
              <a:gd name="connsiteX23" fmla="*/ 1919488 w 3864903"/>
              <a:gd name="connsiteY23" fmla="*/ 0 h 3945985"/>
              <a:gd name="connsiteX0" fmla="*/ 1919488 w 3864905"/>
              <a:gd name="connsiteY0" fmla="*/ 0 h 3945985"/>
              <a:gd name="connsiteX1" fmla="*/ 3636625 w 3864905"/>
              <a:gd name="connsiteY1" fmla="*/ 792451 h 3945985"/>
              <a:gd name="connsiteX2" fmla="*/ 3809139 w 3864905"/>
              <a:gd name="connsiteY2" fmla="*/ 2060511 h 3945985"/>
              <a:gd name="connsiteX3" fmla="*/ 3286882 w 3864905"/>
              <a:gd name="connsiteY3" fmla="*/ 2603070 h 3945985"/>
              <a:gd name="connsiteX4" fmla="*/ 3293323 w 3864905"/>
              <a:gd name="connsiteY4" fmla="*/ 3457182 h 3945985"/>
              <a:gd name="connsiteX5" fmla="*/ 3250414 w 3864905"/>
              <a:gd name="connsiteY5" fmla="*/ 3572723 h 3945985"/>
              <a:gd name="connsiteX6" fmla="*/ 3044039 w 3864905"/>
              <a:gd name="connsiteY6" fmla="*/ 3747348 h 3945985"/>
              <a:gd name="connsiteX7" fmla="*/ 2631289 w 3864905"/>
              <a:gd name="connsiteY7" fmla="*/ 3642573 h 3945985"/>
              <a:gd name="connsiteX8" fmla="*/ 2555089 w 3864905"/>
              <a:gd name="connsiteY8" fmla="*/ 3426673 h 3945985"/>
              <a:gd name="connsiteX9" fmla="*/ 2661317 w 3864905"/>
              <a:gd name="connsiteY9" fmla="*/ 3311413 h 3945985"/>
              <a:gd name="connsiteX10" fmla="*/ 2661476 w 3864905"/>
              <a:gd name="connsiteY10" fmla="*/ 3100232 h 3945985"/>
              <a:gd name="connsiteX11" fmla="*/ 2272424 w 3864905"/>
              <a:gd name="connsiteY11" fmla="*/ 2928087 h 3945985"/>
              <a:gd name="connsiteX12" fmla="*/ 1710539 w 3864905"/>
              <a:gd name="connsiteY12" fmla="*/ 2991698 h 3945985"/>
              <a:gd name="connsiteX13" fmla="*/ 1408914 w 3864905"/>
              <a:gd name="connsiteY13" fmla="*/ 3163148 h 3945985"/>
              <a:gd name="connsiteX14" fmla="*/ 1370814 w 3864905"/>
              <a:gd name="connsiteY14" fmla="*/ 3455248 h 3945985"/>
              <a:gd name="connsiteX15" fmla="*/ 1605764 w 3864905"/>
              <a:gd name="connsiteY15" fmla="*/ 3658448 h 3945985"/>
              <a:gd name="connsiteX16" fmla="*/ 1599414 w 3864905"/>
              <a:gd name="connsiteY16" fmla="*/ 3909273 h 3945985"/>
              <a:gd name="connsiteX17" fmla="*/ 932664 w 3864905"/>
              <a:gd name="connsiteY17" fmla="*/ 3934673 h 3945985"/>
              <a:gd name="connsiteX18" fmla="*/ 666204 w 3864905"/>
              <a:gd name="connsiteY18" fmla="*/ 3812250 h 3945985"/>
              <a:gd name="connsiteX19" fmla="*/ 546082 w 3864905"/>
              <a:gd name="connsiteY19" fmla="*/ 3657970 h 3945985"/>
              <a:gd name="connsiteX20" fmla="*/ 548490 w 3864905"/>
              <a:gd name="connsiteY20" fmla="*/ 2590963 h 3945985"/>
              <a:gd name="connsiteX21" fmla="*/ 59176 w 3864905"/>
              <a:gd name="connsiteY21" fmla="*/ 2049474 h 3945985"/>
              <a:gd name="connsiteX22" fmla="*/ 216772 w 3864905"/>
              <a:gd name="connsiteY22" fmla="*/ 794986 h 3945985"/>
              <a:gd name="connsiteX23" fmla="*/ 1919488 w 3864905"/>
              <a:gd name="connsiteY23" fmla="*/ 0 h 3945985"/>
              <a:gd name="connsiteX0" fmla="*/ 1919488 w 3891215"/>
              <a:gd name="connsiteY0" fmla="*/ 0 h 3945985"/>
              <a:gd name="connsiteX1" fmla="*/ 3636625 w 3891215"/>
              <a:gd name="connsiteY1" fmla="*/ 792451 h 3945985"/>
              <a:gd name="connsiteX2" fmla="*/ 3847600 w 3891215"/>
              <a:gd name="connsiteY2" fmla="*/ 1976448 h 3945985"/>
              <a:gd name="connsiteX3" fmla="*/ 3286882 w 3891215"/>
              <a:gd name="connsiteY3" fmla="*/ 2603070 h 3945985"/>
              <a:gd name="connsiteX4" fmla="*/ 3293323 w 3891215"/>
              <a:gd name="connsiteY4" fmla="*/ 3457182 h 3945985"/>
              <a:gd name="connsiteX5" fmla="*/ 3250414 w 3891215"/>
              <a:gd name="connsiteY5" fmla="*/ 3572723 h 3945985"/>
              <a:gd name="connsiteX6" fmla="*/ 3044039 w 3891215"/>
              <a:gd name="connsiteY6" fmla="*/ 3747348 h 3945985"/>
              <a:gd name="connsiteX7" fmla="*/ 2631289 w 3891215"/>
              <a:gd name="connsiteY7" fmla="*/ 3642573 h 3945985"/>
              <a:gd name="connsiteX8" fmla="*/ 2555089 w 3891215"/>
              <a:gd name="connsiteY8" fmla="*/ 3426673 h 3945985"/>
              <a:gd name="connsiteX9" fmla="*/ 2661317 w 3891215"/>
              <a:gd name="connsiteY9" fmla="*/ 3311413 h 3945985"/>
              <a:gd name="connsiteX10" fmla="*/ 2661476 w 3891215"/>
              <a:gd name="connsiteY10" fmla="*/ 3100232 h 3945985"/>
              <a:gd name="connsiteX11" fmla="*/ 2272424 w 3891215"/>
              <a:gd name="connsiteY11" fmla="*/ 2928087 h 3945985"/>
              <a:gd name="connsiteX12" fmla="*/ 1710539 w 3891215"/>
              <a:gd name="connsiteY12" fmla="*/ 2991698 h 3945985"/>
              <a:gd name="connsiteX13" fmla="*/ 1408914 w 3891215"/>
              <a:gd name="connsiteY13" fmla="*/ 3163148 h 3945985"/>
              <a:gd name="connsiteX14" fmla="*/ 1370814 w 3891215"/>
              <a:gd name="connsiteY14" fmla="*/ 3455248 h 3945985"/>
              <a:gd name="connsiteX15" fmla="*/ 1605764 w 3891215"/>
              <a:gd name="connsiteY15" fmla="*/ 3658448 h 3945985"/>
              <a:gd name="connsiteX16" fmla="*/ 1599414 w 3891215"/>
              <a:gd name="connsiteY16" fmla="*/ 3909273 h 3945985"/>
              <a:gd name="connsiteX17" fmla="*/ 932664 w 3891215"/>
              <a:gd name="connsiteY17" fmla="*/ 3934673 h 3945985"/>
              <a:gd name="connsiteX18" fmla="*/ 666204 w 3891215"/>
              <a:gd name="connsiteY18" fmla="*/ 3812250 h 3945985"/>
              <a:gd name="connsiteX19" fmla="*/ 546082 w 3891215"/>
              <a:gd name="connsiteY19" fmla="*/ 3657970 h 3945985"/>
              <a:gd name="connsiteX20" fmla="*/ 548490 w 3891215"/>
              <a:gd name="connsiteY20" fmla="*/ 2590963 h 3945985"/>
              <a:gd name="connsiteX21" fmla="*/ 59176 w 3891215"/>
              <a:gd name="connsiteY21" fmla="*/ 2049474 h 3945985"/>
              <a:gd name="connsiteX22" fmla="*/ 216772 w 3891215"/>
              <a:gd name="connsiteY22" fmla="*/ 794986 h 3945985"/>
              <a:gd name="connsiteX23" fmla="*/ 1919488 w 3891215"/>
              <a:gd name="connsiteY23" fmla="*/ 0 h 3945985"/>
              <a:gd name="connsiteX0" fmla="*/ 1923395 w 3895120"/>
              <a:gd name="connsiteY0" fmla="*/ 0 h 3945985"/>
              <a:gd name="connsiteX1" fmla="*/ 3640532 w 3895120"/>
              <a:gd name="connsiteY1" fmla="*/ 792451 h 3945985"/>
              <a:gd name="connsiteX2" fmla="*/ 3851507 w 3895120"/>
              <a:gd name="connsiteY2" fmla="*/ 1976448 h 3945985"/>
              <a:gd name="connsiteX3" fmla="*/ 3290789 w 3895120"/>
              <a:gd name="connsiteY3" fmla="*/ 2603070 h 3945985"/>
              <a:gd name="connsiteX4" fmla="*/ 3297230 w 3895120"/>
              <a:gd name="connsiteY4" fmla="*/ 3457182 h 3945985"/>
              <a:gd name="connsiteX5" fmla="*/ 3254321 w 3895120"/>
              <a:gd name="connsiteY5" fmla="*/ 3572723 h 3945985"/>
              <a:gd name="connsiteX6" fmla="*/ 3047946 w 3895120"/>
              <a:gd name="connsiteY6" fmla="*/ 3747348 h 3945985"/>
              <a:gd name="connsiteX7" fmla="*/ 2635196 w 3895120"/>
              <a:gd name="connsiteY7" fmla="*/ 3642573 h 3945985"/>
              <a:gd name="connsiteX8" fmla="*/ 2558996 w 3895120"/>
              <a:gd name="connsiteY8" fmla="*/ 3426673 h 3945985"/>
              <a:gd name="connsiteX9" fmla="*/ 2665224 w 3895120"/>
              <a:gd name="connsiteY9" fmla="*/ 3311413 h 3945985"/>
              <a:gd name="connsiteX10" fmla="*/ 2665383 w 3895120"/>
              <a:gd name="connsiteY10" fmla="*/ 3100232 h 3945985"/>
              <a:gd name="connsiteX11" fmla="*/ 2276331 w 3895120"/>
              <a:gd name="connsiteY11" fmla="*/ 2928087 h 3945985"/>
              <a:gd name="connsiteX12" fmla="*/ 1714446 w 3895120"/>
              <a:gd name="connsiteY12" fmla="*/ 2991698 h 3945985"/>
              <a:gd name="connsiteX13" fmla="*/ 1412821 w 3895120"/>
              <a:gd name="connsiteY13" fmla="*/ 3163148 h 3945985"/>
              <a:gd name="connsiteX14" fmla="*/ 1374721 w 3895120"/>
              <a:gd name="connsiteY14" fmla="*/ 3455248 h 3945985"/>
              <a:gd name="connsiteX15" fmla="*/ 1609671 w 3895120"/>
              <a:gd name="connsiteY15" fmla="*/ 3658448 h 3945985"/>
              <a:gd name="connsiteX16" fmla="*/ 1603321 w 3895120"/>
              <a:gd name="connsiteY16" fmla="*/ 3909273 h 3945985"/>
              <a:gd name="connsiteX17" fmla="*/ 936571 w 3895120"/>
              <a:gd name="connsiteY17" fmla="*/ 3934673 h 3945985"/>
              <a:gd name="connsiteX18" fmla="*/ 670111 w 3895120"/>
              <a:gd name="connsiteY18" fmla="*/ 3812250 h 3945985"/>
              <a:gd name="connsiteX19" fmla="*/ 549989 w 3895120"/>
              <a:gd name="connsiteY19" fmla="*/ 3657970 h 3945985"/>
              <a:gd name="connsiteX20" fmla="*/ 552397 w 3895120"/>
              <a:gd name="connsiteY20" fmla="*/ 2590963 h 3945985"/>
              <a:gd name="connsiteX21" fmla="*/ 63083 w 3895120"/>
              <a:gd name="connsiteY21" fmla="*/ 2049474 h 3945985"/>
              <a:gd name="connsiteX22" fmla="*/ 220679 w 3895120"/>
              <a:gd name="connsiteY22" fmla="*/ 794986 h 3945985"/>
              <a:gd name="connsiteX23" fmla="*/ 1923395 w 3895120"/>
              <a:gd name="connsiteY23" fmla="*/ 0 h 3945985"/>
              <a:gd name="connsiteX0" fmla="*/ 1923395 w 3893227"/>
              <a:gd name="connsiteY0" fmla="*/ 113 h 3946098"/>
              <a:gd name="connsiteX1" fmla="*/ 3635724 w 3893227"/>
              <a:gd name="connsiteY1" fmla="*/ 746712 h 3946098"/>
              <a:gd name="connsiteX2" fmla="*/ 3851507 w 3893227"/>
              <a:gd name="connsiteY2" fmla="*/ 1976561 h 3946098"/>
              <a:gd name="connsiteX3" fmla="*/ 3290789 w 3893227"/>
              <a:gd name="connsiteY3" fmla="*/ 2603183 h 3946098"/>
              <a:gd name="connsiteX4" fmla="*/ 3297230 w 3893227"/>
              <a:gd name="connsiteY4" fmla="*/ 3457295 h 3946098"/>
              <a:gd name="connsiteX5" fmla="*/ 3254321 w 3893227"/>
              <a:gd name="connsiteY5" fmla="*/ 3572836 h 3946098"/>
              <a:gd name="connsiteX6" fmla="*/ 3047946 w 3893227"/>
              <a:gd name="connsiteY6" fmla="*/ 3747461 h 3946098"/>
              <a:gd name="connsiteX7" fmla="*/ 2635196 w 3893227"/>
              <a:gd name="connsiteY7" fmla="*/ 3642686 h 3946098"/>
              <a:gd name="connsiteX8" fmla="*/ 2558996 w 3893227"/>
              <a:gd name="connsiteY8" fmla="*/ 3426786 h 3946098"/>
              <a:gd name="connsiteX9" fmla="*/ 2665224 w 3893227"/>
              <a:gd name="connsiteY9" fmla="*/ 3311526 h 3946098"/>
              <a:gd name="connsiteX10" fmla="*/ 2665383 w 3893227"/>
              <a:gd name="connsiteY10" fmla="*/ 3100345 h 3946098"/>
              <a:gd name="connsiteX11" fmla="*/ 2276331 w 3893227"/>
              <a:gd name="connsiteY11" fmla="*/ 2928200 h 3946098"/>
              <a:gd name="connsiteX12" fmla="*/ 1714446 w 3893227"/>
              <a:gd name="connsiteY12" fmla="*/ 2991811 h 3946098"/>
              <a:gd name="connsiteX13" fmla="*/ 1412821 w 3893227"/>
              <a:gd name="connsiteY13" fmla="*/ 3163261 h 3946098"/>
              <a:gd name="connsiteX14" fmla="*/ 1374721 w 3893227"/>
              <a:gd name="connsiteY14" fmla="*/ 3455361 h 3946098"/>
              <a:gd name="connsiteX15" fmla="*/ 1609671 w 3893227"/>
              <a:gd name="connsiteY15" fmla="*/ 3658561 h 3946098"/>
              <a:gd name="connsiteX16" fmla="*/ 1603321 w 3893227"/>
              <a:gd name="connsiteY16" fmla="*/ 3909386 h 3946098"/>
              <a:gd name="connsiteX17" fmla="*/ 936571 w 3893227"/>
              <a:gd name="connsiteY17" fmla="*/ 3934786 h 3946098"/>
              <a:gd name="connsiteX18" fmla="*/ 670111 w 3893227"/>
              <a:gd name="connsiteY18" fmla="*/ 3812363 h 3946098"/>
              <a:gd name="connsiteX19" fmla="*/ 549989 w 3893227"/>
              <a:gd name="connsiteY19" fmla="*/ 3658083 h 3946098"/>
              <a:gd name="connsiteX20" fmla="*/ 552397 w 3893227"/>
              <a:gd name="connsiteY20" fmla="*/ 2591076 h 3946098"/>
              <a:gd name="connsiteX21" fmla="*/ 63083 w 3893227"/>
              <a:gd name="connsiteY21" fmla="*/ 2049587 h 3946098"/>
              <a:gd name="connsiteX22" fmla="*/ 220679 w 3893227"/>
              <a:gd name="connsiteY22" fmla="*/ 795099 h 3946098"/>
              <a:gd name="connsiteX23" fmla="*/ 1923395 w 3893227"/>
              <a:gd name="connsiteY23" fmla="*/ 113 h 3946098"/>
              <a:gd name="connsiteX0" fmla="*/ 1923395 w 3893227"/>
              <a:gd name="connsiteY0" fmla="*/ 113 h 3946098"/>
              <a:gd name="connsiteX1" fmla="*/ 3635724 w 3893227"/>
              <a:gd name="connsiteY1" fmla="*/ 746712 h 3946098"/>
              <a:gd name="connsiteX2" fmla="*/ 3851507 w 3893227"/>
              <a:gd name="connsiteY2" fmla="*/ 1976561 h 3946098"/>
              <a:gd name="connsiteX3" fmla="*/ 3290789 w 3893227"/>
              <a:gd name="connsiteY3" fmla="*/ 2603183 h 3946098"/>
              <a:gd name="connsiteX4" fmla="*/ 3297230 w 3893227"/>
              <a:gd name="connsiteY4" fmla="*/ 3457295 h 3946098"/>
              <a:gd name="connsiteX5" fmla="*/ 3254321 w 3893227"/>
              <a:gd name="connsiteY5" fmla="*/ 3572836 h 3946098"/>
              <a:gd name="connsiteX6" fmla="*/ 3047946 w 3893227"/>
              <a:gd name="connsiteY6" fmla="*/ 3747461 h 3946098"/>
              <a:gd name="connsiteX7" fmla="*/ 2635196 w 3893227"/>
              <a:gd name="connsiteY7" fmla="*/ 3642686 h 3946098"/>
              <a:gd name="connsiteX8" fmla="*/ 2558996 w 3893227"/>
              <a:gd name="connsiteY8" fmla="*/ 3426786 h 3946098"/>
              <a:gd name="connsiteX9" fmla="*/ 2665224 w 3893227"/>
              <a:gd name="connsiteY9" fmla="*/ 3311526 h 3946098"/>
              <a:gd name="connsiteX10" fmla="*/ 2665383 w 3893227"/>
              <a:gd name="connsiteY10" fmla="*/ 3100345 h 3946098"/>
              <a:gd name="connsiteX11" fmla="*/ 2276331 w 3893227"/>
              <a:gd name="connsiteY11" fmla="*/ 2928200 h 3946098"/>
              <a:gd name="connsiteX12" fmla="*/ 1714446 w 3893227"/>
              <a:gd name="connsiteY12" fmla="*/ 2991811 h 3946098"/>
              <a:gd name="connsiteX13" fmla="*/ 1412821 w 3893227"/>
              <a:gd name="connsiteY13" fmla="*/ 3163261 h 3946098"/>
              <a:gd name="connsiteX14" fmla="*/ 1374721 w 3893227"/>
              <a:gd name="connsiteY14" fmla="*/ 3455361 h 3946098"/>
              <a:gd name="connsiteX15" fmla="*/ 1609671 w 3893227"/>
              <a:gd name="connsiteY15" fmla="*/ 3658561 h 3946098"/>
              <a:gd name="connsiteX16" fmla="*/ 1603321 w 3893227"/>
              <a:gd name="connsiteY16" fmla="*/ 3909386 h 3946098"/>
              <a:gd name="connsiteX17" fmla="*/ 936571 w 3893227"/>
              <a:gd name="connsiteY17" fmla="*/ 3934786 h 3946098"/>
              <a:gd name="connsiteX18" fmla="*/ 670111 w 3893227"/>
              <a:gd name="connsiteY18" fmla="*/ 3812363 h 3946098"/>
              <a:gd name="connsiteX19" fmla="*/ 549989 w 3893227"/>
              <a:gd name="connsiteY19" fmla="*/ 3658083 h 3946098"/>
              <a:gd name="connsiteX20" fmla="*/ 552397 w 3893227"/>
              <a:gd name="connsiteY20" fmla="*/ 2591076 h 3946098"/>
              <a:gd name="connsiteX21" fmla="*/ 63083 w 3893227"/>
              <a:gd name="connsiteY21" fmla="*/ 2049587 h 3946098"/>
              <a:gd name="connsiteX22" fmla="*/ 220679 w 3893227"/>
              <a:gd name="connsiteY22" fmla="*/ 795099 h 3946098"/>
              <a:gd name="connsiteX23" fmla="*/ 1923395 w 3893227"/>
              <a:gd name="connsiteY23" fmla="*/ 113 h 3946098"/>
              <a:gd name="connsiteX0" fmla="*/ 1923395 w 3879899"/>
              <a:gd name="connsiteY0" fmla="*/ 1254 h 3947239"/>
              <a:gd name="connsiteX1" fmla="*/ 3597262 w 3879899"/>
              <a:gd name="connsiteY1" fmla="*/ 648506 h 3947239"/>
              <a:gd name="connsiteX2" fmla="*/ 3851507 w 3879899"/>
              <a:gd name="connsiteY2" fmla="*/ 1977702 h 3947239"/>
              <a:gd name="connsiteX3" fmla="*/ 3290789 w 3879899"/>
              <a:gd name="connsiteY3" fmla="*/ 2604324 h 3947239"/>
              <a:gd name="connsiteX4" fmla="*/ 3297230 w 3879899"/>
              <a:gd name="connsiteY4" fmla="*/ 3458436 h 3947239"/>
              <a:gd name="connsiteX5" fmla="*/ 3254321 w 3879899"/>
              <a:gd name="connsiteY5" fmla="*/ 3573977 h 3947239"/>
              <a:gd name="connsiteX6" fmla="*/ 3047946 w 3879899"/>
              <a:gd name="connsiteY6" fmla="*/ 3748602 h 3947239"/>
              <a:gd name="connsiteX7" fmla="*/ 2635196 w 3879899"/>
              <a:gd name="connsiteY7" fmla="*/ 3643827 h 3947239"/>
              <a:gd name="connsiteX8" fmla="*/ 2558996 w 3879899"/>
              <a:gd name="connsiteY8" fmla="*/ 3427927 h 3947239"/>
              <a:gd name="connsiteX9" fmla="*/ 2665224 w 3879899"/>
              <a:gd name="connsiteY9" fmla="*/ 3312667 h 3947239"/>
              <a:gd name="connsiteX10" fmla="*/ 2665383 w 3879899"/>
              <a:gd name="connsiteY10" fmla="*/ 3101486 h 3947239"/>
              <a:gd name="connsiteX11" fmla="*/ 2276331 w 3879899"/>
              <a:gd name="connsiteY11" fmla="*/ 2929341 h 3947239"/>
              <a:gd name="connsiteX12" fmla="*/ 1714446 w 3879899"/>
              <a:gd name="connsiteY12" fmla="*/ 2992952 h 3947239"/>
              <a:gd name="connsiteX13" fmla="*/ 1412821 w 3879899"/>
              <a:gd name="connsiteY13" fmla="*/ 3164402 h 3947239"/>
              <a:gd name="connsiteX14" fmla="*/ 1374721 w 3879899"/>
              <a:gd name="connsiteY14" fmla="*/ 3456502 h 3947239"/>
              <a:gd name="connsiteX15" fmla="*/ 1609671 w 3879899"/>
              <a:gd name="connsiteY15" fmla="*/ 3659702 h 3947239"/>
              <a:gd name="connsiteX16" fmla="*/ 1603321 w 3879899"/>
              <a:gd name="connsiteY16" fmla="*/ 3910527 h 3947239"/>
              <a:gd name="connsiteX17" fmla="*/ 936571 w 3879899"/>
              <a:gd name="connsiteY17" fmla="*/ 3935927 h 3947239"/>
              <a:gd name="connsiteX18" fmla="*/ 670111 w 3879899"/>
              <a:gd name="connsiteY18" fmla="*/ 3813504 h 3947239"/>
              <a:gd name="connsiteX19" fmla="*/ 549989 w 3879899"/>
              <a:gd name="connsiteY19" fmla="*/ 3659224 h 3947239"/>
              <a:gd name="connsiteX20" fmla="*/ 552397 w 3879899"/>
              <a:gd name="connsiteY20" fmla="*/ 2592217 h 3947239"/>
              <a:gd name="connsiteX21" fmla="*/ 63083 w 3879899"/>
              <a:gd name="connsiteY21" fmla="*/ 2050728 h 3947239"/>
              <a:gd name="connsiteX22" fmla="*/ 220679 w 3879899"/>
              <a:gd name="connsiteY22" fmla="*/ 796240 h 3947239"/>
              <a:gd name="connsiteX23" fmla="*/ 1923395 w 3879899"/>
              <a:gd name="connsiteY23" fmla="*/ 1254 h 3947239"/>
              <a:gd name="connsiteX0" fmla="*/ 1923395 w 3855596"/>
              <a:gd name="connsiteY0" fmla="*/ 7230 h 3953215"/>
              <a:gd name="connsiteX1" fmla="*/ 3453032 w 3855596"/>
              <a:gd name="connsiteY1" fmla="*/ 501641 h 3953215"/>
              <a:gd name="connsiteX2" fmla="*/ 3851507 w 3855596"/>
              <a:gd name="connsiteY2" fmla="*/ 1983678 h 3953215"/>
              <a:gd name="connsiteX3" fmla="*/ 3290789 w 3855596"/>
              <a:gd name="connsiteY3" fmla="*/ 2610300 h 3953215"/>
              <a:gd name="connsiteX4" fmla="*/ 3297230 w 3855596"/>
              <a:gd name="connsiteY4" fmla="*/ 3464412 h 3953215"/>
              <a:gd name="connsiteX5" fmla="*/ 3254321 w 3855596"/>
              <a:gd name="connsiteY5" fmla="*/ 3579953 h 3953215"/>
              <a:gd name="connsiteX6" fmla="*/ 3047946 w 3855596"/>
              <a:gd name="connsiteY6" fmla="*/ 3754578 h 3953215"/>
              <a:gd name="connsiteX7" fmla="*/ 2635196 w 3855596"/>
              <a:gd name="connsiteY7" fmla="*/ 3649803 h 3953215"/>
              <a:gd name="connsiteX8" fmla="*/ 2558996 w 3855596"/>
              <a:gd name="connsiteY8" fmla="*/ 3433903 h 3953215"/>
              <a:gd name="connsiteX9" fmla="*/ 2665224 w 3855596"/>
              <a:gd name="connsiteY9" fmla="*/ 3318643 h 3953215"/>
              <a:gd name="connsiteX10" fmla="*/ 2665383 w 3855596"/>
              <a:gd name="connsiteY10" fmla="*/ 3107462 h 3953215"/>
              <a:gd name="connsiteX11" fmla="*/ 2276331 w 3855596"/>
              <a:gd name="connsiteY11" fmla="*/ 2935317 h 3953215"/>
              <a:gd name="connsiteX12" fmla="*/ 1714446 w 3855596"/>
              <a:gd name="connsiteY12" fmla="*/ 2998928 h 3953215"/>
              <a:gd name="connsiteX13" fmla="*/ 1412821 w 3855596"/>
              <a:gd name="connsiteY13" fmla="*/ 3170378 h 3953215"/>
              <a:gd name="connsiteX14" fmla="*/ 1374721 w 3855596"/>
              <a:gd name="connsiteY14" fmla="*/ 3462478 h 3953215"/>
              <a:gd name="connsiteX15" fmla="*/ 1609671 w 3855596"/>
              <a:gd name="connsiteY15" fmla="*/ 3665678 h 3953215"/>
              <a:gd name="connsiteX16" fmla="*/ 1603321 w 3855596"/>
              <a:gd name="connsiteY16" fmla="*/ 3916503 h 3953215"/>
              <a:gd name="connsiteX17" fmla="*/ 936571 w 3855596"/>
              <a:gd name="connsiteY17" fmla="*/ 3941903 h 3953215"/>
              <a:gd name="connsiteX18" fmla="*/ 670111 w 3855596"/>
              <a:gd name="connsiteY18" fmla="*/ 3819480 h 3953215"/>
              <a:gd name="connsiteX19" fmla="*/ 549989 w 3855596"/>
              <a:gd name="connsiteY19" fmla="*/ 3665200 h 3953215"/>
              <a:gd name="connsiteX20" fmla="*/ 552397 w 3855596"/>
              <a:gd name="connsiteY20" fmla="*/ 2598193 h 3953215"/>
              <a:gd name="connsiteX21" fmla="*/ 63083 w 3855596"/>
              <a:gd name="connsiteY21" fmla="*/ 2056704 h 3953215"/>
              <a:gd name="connsiteX22" fmla="*/ 220679 w 3855596"/>
              <a:gd name="connsiteY22" fmla="*/ 802216 h 3953215"/>
              <a:gd name="connsiteX23" fmla="*/ 1923395 w 3855596"/>
              <a:gd name="connsiteY23" fmla="*/ 7230 h 3953215"/>
              <a:gd name="connsiteX0" fmla="*/ 1860639 w 3792840"/>
              <a:gd name="connsiteY0" fmla="*/ 38 h 3946023"/>
              <a:gd name="connsiteX1" fmla="*/ 3390276 w 3792840"/>
              <a:gd name="connsiteY1" fmla="*/ 494449 h 3946023"/>
              <a:gd name="connsiteX2" fmla="*/ 3788751 w 3792840"/>
              <a:gd name="connsiteY2" fmla="*/ 1976486 h 3946023"/>
              <a:gd name="connsiteX3" fmla="*/ 3228033 w 3792840"/>
              <a:gd name="connsiteY3" fmla="*/ 2603108 h 3946023"/>
              <a:gd name="connsiteX4" fmla="*/ 3234474 w 3792840"/>
              <a:gd name="connsiteY4" fmla="*/ 3457220 h 3946023"/>
              <a:gd name="connsiteX5" fmla="*/ 3191565 w 3792840"/>
              <a:gd name="connsiteY5" fmla="*/ 3572761 h 3946023"/>
              <a:gd name="connsiteX6" fmla="*/ 2985190 w 3792840"/>
              <a:gd name="connsiteY6" fmla="*/ 3747386 h 3946023"/>
              <a:gd name="connsiteX7" fmla="*/ 2572440 w 3792840"/>
              <a:gd name="connsiteY7" fmla="*/ 3642611 h 3946023"/>
              <a:gd name="connsiteX8" fmla="*/ 2496240 w 3792840"/>
              <a:gd name="connsiteY8" fmla="*/ 3426711 h 3946023"/>
              <a:gd name="connsiteX9" fmla="*/ 2602468 w 3792840"/>
              <a:gd name="connsiteY9" fmla="*/ 3311451 h 3946023"/>
              <a:gd name="connsiteX10" fmla="*/ 2602627 w 3792840"/>
              <a:gd name="connsiteY10" fmla="*/ 3100270 h 3946023"/>
              <a:gd name="connsiteX11" fmla="*/ 2213575 w 3792840"/>
              <a:gd name="connsiteY11" fmla="*/ 2928125 h 3946023"/>
              <a:gd name="connsiteX12" fmla="*/ 1651690 w 3792840"/>
              <a:gd name="connsiteY12" fmla="*/ 2991736 h 3946023"/>
              <a:gd name="connsiteX13" fmla="*/ 1350065 w 3792840"/>
              <a:gd name="connsiteY13" fmla="*/ 3163186 h 3946023"/>
              <a:gd name="connsiteX14" fmla="*/ 1311965 w 3792840"/>
              <a:gd name="connsiteY14" fmla="*/ 3455286 h 3946023"/>
              <a:gd name="connsiteX15" fmla="*/ 1546915 w 3792840"/>
              <a:gd name="connsiteY15" fmla="*/ 3658486 h 3946023"/>
              <a:gd name="connsiteX16" fmla="*/ 1540565 w 3792840"/>
              <a:gd name="connsiteY16" fmla="*/ 3909311 h 3946023"/>
              <a:gd name="connsiteX17" fmla="*/ 873815 w 3792840"/>
              <a:gd name="connsiteY17" fmla="*/ 3934711 h 3946023"/>
              <a:gd name="connsiteX18" fmla="*/ 607355 w 3792840"/>
              <a:gd name="connsiteY18" fmla="*/ 3812288 h 3946023"/>
              <a:gd name="connsiteX19" fmla="*/ 487233 w 3792840"/>
              <a:gd name="connsiteY19" fmla="*/ 3658008 h 3946023"/>
              <a:gd name="connsiteX20" fmla="*/ 489641 w 3792840"/>
              <a:gd name="connsiteY20" fmla="*/ 2591001 h 3946023"/>
              <a:gd name="connsiteX21" fmla="*/ 327 w 3792840"/>
              <a:gd name="connsiteY21" fmla="*/ 2049512 h 3946023"/>
              <a:gd name="connsiteX22" fmla="*/ 441576 w 3792840"/>
              <a:gd name="connsiteY22" fmla="*/ 512268 h 3946023"/>
              <a:gd name="connsiteX23" fmla="*/ 1860639 w 3792840"/>
              <a:gd name="connsiteY23" fmla="*/ 38 h 3946023"/>
              <a:gd name="connsiteX0" fmla="*/ 1862399 w 3794600"/>
              <a:gd name="connsiteY0" fmla="*/ 2 h 3945987"/>
              <a:gd name="connsiteX1" fmla="*/ 3392036 w 3794600"/>
              <a:gd name="connsiteY1" fmla="*/ 494413 h 3945987"/>
              <a:gd name="connsiteX2" fmla="*/ 3790511 w 3794600"/>
              <a:gd name="connsiteY2" fmla="*/ 1976450 h 3945987"/>
              <a:gd name="connsiteX3" fmla="*/ 3229793 w 3794600"/>
              <a:gd name="connsiteY3" fmla="*/ 2603072 h 3945987"/>
              <a:gd name="connsiteX4" fmla="*/ 3236234 w 3794600"/>
              <a:gd name="connsiteY4" fmla="*/ 3457184 h 3945987"/>
              <a:gd name="connsiteX5" fmla="*/ 3193325 w 3794600"/>
              <a:gd name="connsiteY5" fmla="*/ 3572725 h 3945987"/>
              <a:gd name="connsiteX6" fmla="*/ 2986950 w 3794600"/>
              <a:gd name="connsiteY6" fmla="*/ 3747350 h 3945987"/>
              <a:gd name="connsiteX7" fmla="*/ 2574200 w 3794600"/>
              <a:gd name="connsiteY7" fmla="*/ 3642575 h 3945987"/>
              <a:gd name="connsiteX8" fmla="*/ 2498000 w 3794600"/>
              <a:gd name="connsiteY8" fmla="*/ 3426675 h 3945987"/>
              <a:gd name="connsiteX9" fmla="*/ 2604228 w 3794600"/>
              <a:gd name="connsiteY9" fmla="*/ 3311415 h 3945987"/>
              <a:gd name="connsiteX10" fmla="*/ 2604387 w 3794600"/>
              <a:gd name="connsiteY10" fmla="*/ 3100234 h 3945987"/>
              <a:gd name="connsiteX11" fmla="*/ 2215335 w 3794600"/>
              <a:gd name="connsiteY11" fmla="*/ 2928089 h 3945987"/>
              <a:gd name="connsiteX12" fmla="*/ 1653450 w 3794600"/>
              <a:gd name="connsiteY12" fmla="*/ 2991700 h 3945987"/>
              <a:gd name="connsiteX13" fmla="*/ 1351825 w 3794600"/>
              <a:gd name="connsiteY13" fmla="*/ 3163150 h 3945987"/>
              <a:gd name="connsiteX14" fmla="*/ 1313725 w 3794600"/>
              <a:gd name="connsiteY14" fmla="*/ 3455250 h 3945987"/>
              <a:gd name="connsiteX15" fmla="*/ 1548675 w 3794600"/>
              <a:gd name="connsiteY15" fmla="*/ 3658450 h 3945987"/>
              <a:gd name="connsiteX16" fmla="*/ 1542325 w 3794600"/>
              <a:gd name="connsiteY16" fmla="*/ 3909275 h 3945987"/>
              <a:gd name="connsiteX17" fmla="*/ 875575 w 3794600"/>
              <a:gd name="connsiteY17" fmla="*/ 3934675 h 3945987"/>
              <a:gd name="connsiteX18" fmla="*/ 609115 w 3794600"/>
              <a:gd name="connsiteY18" fmla="*/ 3812252 h 3945987"/>
              <a:gd name="connsiteX19" fmla="*/ 488993 w 3794600"/>
              <a:gd name="connsiteY19" fmla="*/ 3657972 h 3945987"/>
              <a:gd name="connsiteX20" fmla="*/ 491401 w 3794600"/>
              <a:gd name="connsiteY20" fmla="*/ 2590965 h 3945987"/>
              <a:gd name="connsiteX21" fmla="*/ 2087 w 3794600"/>
              <a:gd name="connsiteY21" fmla="*/ 2049476 h 3945987"/>
              <a:gd name="connsiteX22" fmla="*/ 385644 w 3794600"/>
              <a:gd name="connsiteY22" fmla="*/ 496948 h 3945987"/>
              <a:gd name="connsiteX23" fmla="*/ 1862399 w 3794600"/>
              <a:gd name="connsiteY23" fmla="*/ 2 h 3945987"/>
              <a:gd name="connsiteX0" fmla="*/ 1852758 w 3794618"/>
              <a:gd name="connsiteY0" fmla="*/ 0 h 3984195"/>
              <a:gd name="connsiteX1" fmla="*/ 3392010 w 3794618"/>
              <a:gd name="connsiteY1" fmla="*/ 532621 h 3984195"/>
              <a:gd name="connsiteX2" fmla="*/ 3790485 w 3794618"/>
              <a:gd name="connsiteY2" fmla="*/ 2014658 h 3984195"/>
              <a:gd name="connsiteX3" fmla="*/ 3229767 w 3794618"/>
              <a:gd name="connsiteY3" fmla="*/ 2641280 h 3984195"/>
              <a:gd name="connsiteX4" fmla="*/ 3236208 w 3794618"/>
              <a:gd name="connsiteY4" fmla="*/ 3495392 h 3984195"/>
              <a:gd name="connsiteX5" fmla="*/ 3193299 w 3794618"/>
              <a:gd name="connsiteY5" fmla="*/ 3610933 h 3984195"/>
              <a:gd name="connsiteX6" fmla="*/ 2986924 w 3794618"/>
              <a:gd name="connsiteY6" fmla="*/ 3785558 h 3984195"/>
              <a:gd name="connsiteX7" fmla="*/ 2574174 w 3794618"/>
              <a:gd name="connsiteY7" fmla="*/ 3680783 h 3984195"/>
              <a:gd name="connsiteX8" fmla="*/ 2497974 w 3794618"/>
              <a:gd name="connsiteY8" fmla="*/ 3464883 h 3984195"/>
              <a:gd name="connsiteX9" fmla="*/ 2604202 w 3794618"/>
              <a:gd name="connsiteY9" fmla="*/ 3349623 h 3984195"/>
              <a:gd name="connsiteX10" fmla="*/ 2604361 w 3794618"/>
              <a:gd name="connsiteY10" fmla="*/ 3138442 h 3984195"/>
              <a:gd name="connsiteX11" fmla="*/ 2215309 w 3794618"/>
              <a:gd name="connsiteY11" fmla="*/ 2966297 h 3984195"/>
              <a:gd name="connsiteX12" fmla="*/ 1653424 w 3794618"/>
              <a:gd name="connsiteY12" fmla="*/ 3029908 h 3984195"/>
              <a:gd name="connsiteX13" fmla="*/ 1351799 w 3794618"/>
              <a:gd name="connsiteY13" fmla="*/ 3201358 h 3984195"/>
              <a:gd name="connsiteX14" fmla="*/ 1313699 w 3794618"/>
              <a:gd name="connsiteY14" fmla="*/ 3493458 h 3984195"/>
              <a:gd name="connsiteX15" fmla="*/ 1548649 w 3794618"/>
              <a:gd name="connsiteY15" fmla="*/ 3696658 h 3984195"/>
              <a:gd name="connsiteX16" fmla="*/ 1542299 w 3794618"/>
              <a:gd name="connsiteY16" fmla="*/ 3947483 h 3984195"/>
              <a:gd name="connsiteX17" fmla="*/ 875549 w 3794618"/>
              <a:gd name="connsiteY17" fmla="*/ 3972883 h 3984195"/>
              <a:gd name="connsiteX18" fmla="*/ 609089 w 3794618"/>
              <a:gd name="connsiteY18" fmla="*/ 3850460 h 3984195"/>
              <a:gd name="connsiteX19" fmla="*/ 488967 w 3794618"/>
              <a:gd name="connsiteY19" fmla="*/ 3696180 h 3984195"/>
              <a:gd name="connsiteX20" fmla="*/ 491375 w 3794618"/>
              <a:gd name="connsiteY20" fmla="*/ 2629173 h 3984195"/>
              <a:gd name="connsiteX21" fmla="*/ 2061 w 3794618"/>
              <a:gd name="connsiteY21" fmla="*/ 2087684 h 3984195"/>
              <a:gd name="connsiteX22" fmla="*/ 385618 w 3794618"/>
              <a:gd name="connsiteY22" fmla="*/ 535156 h 3984195"/>
              <a:gd name="connsiteX23" fmla="*/ 1852758 w 3794618"/>
              <a:gd name="connsiteY23" fmla="*/ 0 h 3984195"/>
              <a:gd name="connsiteX0" fmla="*/ 1852758 w 3841785"/>
              <a:gd name="connsiteY0" fmla="*/ 0 h 3984195"/>
              <a:gd name="connsiteX1" fmla="*/ 3392010 w 3841785"/>
              <a:gd name="connsiteY1" fmla="*/ 532621 h 3984195"/>
              <a:gd name="connsiteX2" fmla="*/ 3838562 w 3841785"/>
              <a:gd name="connsiteY2" fmla="*/ 1640197 h 3984195"/>
              <a:gd name="connsiteX3" fmla="*/ 3229767 w 3841785"/>
              <a:gd name="connsiteY3" fmla="*/ 2641280 h 3984195"/>
              <a:gd name="connsiteX4" fmla="*/ 3236208 w 3841785"/>
              <a:gd name="connsiteY4" fmla="*/ 3495392 h 3984195"/>
              <a:gd name="connsiteX5" fmla="*/ 3193299 w 3841785"/>
              <a:gd name="connsiteY5" fmla="*/ 3610933 h 3984195"/>
              <a:gd name="connsiteX6" fmla="*/ 2986924 w 3841785"/>
              <a:gd name="connsiteY6" fmla="*/ 3785558 h 3984195"/>
              <a:gd name="connsiteX7" fmla="*/ 2574174 w 3841785"/>
              <a:gd name="connsiteY7" fmla="*/ 3680783 h 3984195"/>
              <a:gd name="connsiteX8" fmla="*/ 2497974 w 3841785"/>
              <a:gd name="connsiteY8" fmla="*/ 3464883 h 3984195"/>
              <a:gd name="connsiteX9" fmla="*/ 2604202 w 3841785"/>
              <a:gd name="connsiteY9" fmla="*/ 3349623 h 3984195"/>
              <a:gd name="connsiteX10" fmla="*/ 2604361 w 3841785"/>
              <a:gd name="connsiteY10" fmla="*/ 3138442 h 3984195"/>
              <a:gd name="connsiteX11" fmla="*/ 2215309 w 3841785"/>
              <a:gd name="connsiteY11" fmla="*/ 2966297 h 3984195"/>
              <a:gd name="connsiteX12" fmla="*/ 1653424 w 3841785"/>
              <a:gd name="connsiteY12" fmla="*/ 3029908 h 3984195"/>
              <a:gd name="connsiteX13" fmla="*/ 1351799 w 3841785"/>
              <a:gd name="connsiteY13" fmla="*/ 3201358 h 3984195"/>
              <a:gd name="connsiteX14" fmla="*/ 1313699 w 3841785"/>
              <a:gd name="connsiteY14" fmla="*/ 3493458 h 3984195"/>
              <a:gd name="connsiteX15" fmla="*/ 1548649 w 3841785"/>
              <a:gd name="connsiteY15" fmla="*/ 3696658 h 3984195"/>
              <a:gd name="connsiteX16" fmla="*/ 1542299 w 3841785"/>
              <a:gd name="connsiteY16" fmla="*/ 3947483 h 3984195"/>
              <a:gd name="connsiteX17" fmla="*/ 875549 w 3841785"/>
              <a:gd name="connsiteY17" fmla="*/ 3972883 h 3984195"/>
              <a:gd name="connsiteX18" fmla="*/ 609089 w 3841785"/>
              <a:gd name="connsiteY18" fmla="*/ 3850460 h 3984195"/>
              <a:gd name="connsiteX19" fmla="*/ 488967 w 3841785"/>
              <a:gd name="connsiteY19" fmla="*/ 3696180 h 3984195"/>
              <a:gd name="connsiteX20" fmla="*/ 491375 w 3841785"/>
              <a:gd name="connsiteY20" fmla="*/ 2629173 h 3984195"/>
              <a:gd name="connsiteX21" fmla="*/ 2061 w 3841785"/>
              <a:gd name="connsiteY21" fmla="*/ 2087684 h 3984195"/>
              <a:gd name="connsiteX22" fmla="*/ 385618 w 3841785"/>
              <a:gd name="connsiteY22" fmla="*/ 535156 h 3984195"/>
              <a:gd name="connsiteX23" fmla="*/ 1852758 w 3841785"/>
              <a:gd name="connsiteY23" fmla="*/ 0 h 3984195"/>
              <a:gd name="connsiteX0" fmla="*/ 1852758 w 3841783"/>
              <a:gd name="connsiteY0" fmla="*/ 0 h 3984195"/>
              <a:gd name="connsiteX1" fmla="*/ 3392010 w 3841783"/>
              <a:gd name="connsiteY1" fmla="*/ 532621 h 3984195"/>
              <a:gd name="connsiteX2" fmla="*/ 3838562 w 3841783"/>
              <a:gd name="connsiteY2" fmla="*/ 1640197 h 3984195"/>
              <a:gd name="connsiteX3" fmla="*/ 3229767 w 3841783"/>
              <a:gd name="connsiteY3" fmla="*/ 2641280 h 3984195"/>
              <a:gd name="connsiteX4" fmla="*/ 3236208 w 3841783"/>
              <a:gd name="connsiteY4" fmla="*/ 3495392 h 3984195"/>
              <a:gd name="connsiteX5" fmla="*/ 3193299 w 3841783"/>
              <a:gd name="connsiteY5" fmla="*/ 3610933 h 3984195"/>
              <a:gd name="connsiteX6" fmla="*/ 2986924 w 3841783"/>
              <a:gd name="connsiteY6" fmla="*/ 3785558 h 3984195"/>
              <a:gd name="connsiteX7" fmla="*/ 2574174 w 3841783"/>
              <a:gd name="connsiteY7" fmla="*/ 3680783 h 3984195"/>
              <a:gd name="connsiteX8" fmla="*/ 2497974 w 3841783"/>
              <a:gd name="connsiteY8" fmla="*/ 3464883 h 3984195"/>
              <a:gd name="connsiteX9" fmla="*/ 2604202 w 3841783"/>
              <a:gd name="connsiteY9" fmla="*/ 3349623 h 3984195"/>
              <a:gd name="connsiteX10" fmla="*/ 2604361 w 3841783"/>
              <a:gd name="connsiteY10" fmla="*/ 3138442 h 3984195"/>
              <a:gd name="connsiteX11" fmla="*/ 2215309 w 3841783"/>
              <a:gd name="connsiteY11" fmla="*/ 2966297 h 3984195"/>
              <a:gd name="connsiteX12" fmla="*/ 1653424 w 3841783"/>
              <a:gd name="connsiteY12" fmla="*/ 3029908 h 3984195"/>
              <a:gd name="connsiteX13" fmla="*/ 1351799 w 3841783"/>
              <a:gd name="connsiteY13" fmla="*/ 3201358 h 3984195"/>
              <a:gd name="connsiteX14" fmla="*/ 1313699 w 3841783"/>
              <a:gd name="connsiteY14" fmla="*/ 3493458 h 3984195"/>
              <a:gd name="connsiteX15" fmla="*/ 1548649 w 3841783"/>
              <a:gd name="connsiteY15" fmla="*/ 3696658 h 3984195"/>
              <a:gd name="connsiteX16" fmla="*/ 1542299 w 3841783"/>
              <a:gd name="connsiteY16" fmla="*/ 3947483 h 3984195"/>
              <a:gd name="connsiteX17" fmla="*/ 875549 w 3841783"/>
              <a:gd name="connsiteY17" fmla="*/ 3972883 h 3984195"/>
              <a:gd name="connsiteX18" fmla="*/ 609089 w 3841783"/>
              <a:gd name="connsiteY18" fmla="*/ 3850460 h 3984195"/>
              <a:gd name="connsiteX19" fmla="*/ 488967 w 3841783"/>
              <a:gd name="connsiteY19" fmla="*/ 3696180 h 3984195"/>
              <a:gd name="connsiteX20" fmla="*/ 491375 w 3841783"/>
              <a:gd name="connsiteY20" fmla="*/ 2629173 h 3984195"/>
              <a:gd name="connsiteX21" fmla="*/ 2061 w 3841783"/>
              <a:gd name="connsiteY21" fmla="*/ 2087684 h 3984195"/>
              <a:gd name="connsiteX22" fmla="*/ 385618 w 3841783"/>
              <a:gd name="connsiteY22" fmla="*/ 535156 h 3984195"/>
              <a:gd name="connsiteX23" fmla="*/ 1852758 w 3841783"/>
              <a:gd name="connsiteY23" fmla="*/ 0 h 3984195"/>
              <a:gd name="connsiteX0" fmla="*/ 1852758 w 3838568"/>
              <a:gd name="connsiteY0" fmla="*/ 0 h 3984195"/>
              <a:gd name="connsiteX1" fmla="*/ 3392010 w 3838568"/>
              <a:gd name="connsiteY1" fmla="*/ 532621 h 3984195"/>
              <a:gd name="connsiteX2" fmla="*/ 3838562 w 3838568"/>
              <a:gd name="connsiteY2" fmla="*/ 1640197 h 3984195"/>
              <a:gd name="connsiteX3" fmla="*/ 3229767 w 3838568"/>
              <a:gd name="connsiteY3" fmla="*/ 2641280 h 3984195"/>
              <a:gd name="connsiteX4" fmla="*/ 3236208 w 3838568"/>
              <a:gd name="connsiteY4" fmla="*/ 3495392 h 3984195"/>
              <a:gd name="connsiteX5" fmla="*/ 3193299 w 3838568"/>
              <a:gd name="connsiteY5" fmla="*/ 3610933 h 3984195"/>
              <a:gd name="connsiteX6" fmla="*/ 2986924 w 3838568"/>
              <a:gd name="connsiteY6" fmla="*/ 3785558 h 3984195"/>
              <a:gd name="connsiteX7" fmla="*/ 2574174 w 3838568"/>
              <a:gd name="connsiteY7" fmla="*/ 3680783 h 3984195"/>
              <a:gd name="connsiteX8" fmla="*/ 2497974 w 3838568"/>
              <a:gd name="connsiteY8" fmla="*/ 3464883 h 3984195"/>
              <a:gd name="connsiteX9" fmla="*/ 2604202 w 3838568"/>
              <a:gd name="connsiteY9" fmla="*/ 3349623 h 3984195"/>
              <a:gd name="connsiteX10" fmla="*/ 2604361 w 3838568"/>
              <a:gd name="connsiteY10" fmla="*/ 3138442 h 3984195"/>
              <a:gd name="connsiteX11" fmla="*/ 2215309 w 3838568"/>
              <a:gd name="connsiteY11" fmla="*/ 2966297 h 3984195"/>
              <a:gd name="connsiteX12" fmla="*/ 1653424 w 3838568"/>
              <a:gd name="connsiteY12" fmla="*/ 3029908 h 3984195"/>
              <a:gd name="connsiteX13" fmla="*/ 1351799 w 3838568"/>
              <a:gd name="connsiteY13" fmla="*/ 3201358 h 3984195"/>
              <a:gd name="connsiteX14" fmla="*/ 1313699 w 3838568"/>
              <a:gd name="connsiteY14" fmla="*/ 3493458 h 3984195"/>
              <a:gd name="connsiteX15" fmla="*/ 1548649 w 3838568"/>
              <a:gd name="connsiteY15" fmla="*/ 3696658 h 3984195"/>
              <a:gd name="connsiteX16" fmla="*/ 1542299 w 3838568"/>
              <a:gd name="connsiteY16" fmla="*/ 3947483 h 3984195"/>
              <a:gd name="connsiteX17" fmla="*/ 875549 w 3838568"/>
              <a:gd name="connsiteY17" fmla="*/ 3972883 h 3984195"/>
              <a:gd name="connsiteX18" fmla="*/ 609089 w 3838568"/>
              <a:gd name="connsiteY18" fmla="*/ 3850460 h 3984195"/>
              <a:gd name="connsiteX19" fmla="*/ 488967 w 3838568"/>
              <a:gd name="connsiteY19" fmla="*/ 3696180 h 3984195"/>
              <a:gd name="connsiteX20" fmla="*/ 491375 w 3838568"/>
              <a:gd name="connsiteY20" fmla="*/ 2629173 h 3984195"/>
              <a:gd name="connsiteX21" fmla="*/ 2061 w 3838568"/>
              <a:gd name="connsiteY21" fmla="*/ 2087684 h 3984195"/>
              <a:gd name="connsiteX22" fmla="*/ 385618 w 3838568"/>
              <a:gd name="connsiteY22" fmla="*/ 535156 h 3984195"/>
              <a:gd name="connsiteX23" fmla="*/ 1852758 w 3838568"/>
              <a:gd name="connsiteY23" fmla="*/ 0 h 3984195"/>
              <a:gd name="connsiteX0" fmla="*/ 1909857 w 3895668"/>
              <a:gd name="connsiteY0" fmla="*/ 0 h 3984195"/>
              <a:gd name="connsiteX1" fmla="*/ 3449109 w 3895668"/>
              <a:gd name="connsiteY1" fmla="*/ 532621 h 3984195"/>
              <a:gd name="connsiteX2" fmla="*/ 3895661 w 3895668"/>
              <a:gd name="connsiteY2" fmla="*/ 1640197 h 3984195"/>
              <a:gd name="connsiteX3" fmla="*/ 3286866 w 3895668"/>
              <a:gd name="connsiteY3" fmla="*/ 2641280 h 3984195"/>
              <a:gd name="connsiteX4" fmla="*/ 3293307 w 3895668"/>
              <a:gd name="connsiteY4" fmla="*/ 3495392 h 3984195"/>
              <a:gd name="connsiteX5" fmla="*/ 3250398 w 3895668"/>
              <a:gd name="connsiteY5" fmla="*/ 3610933 h 3984195"/>
              <a:gd name="connsiteX6" fmla="*/ 3044023 w 3895668"/>
              <a:gd name="connsiteY6" fmla="*/ 3785558 h 3984195"/>
              <a:gd name="connsiteX7" fmla="*/ 2631273 w 3895668"/>
              <a:gd name="connsiteY7" fmla="*/ 3680783 h 3984195"/>
              <a:gd name="connsiteX8" fmla="*/ 2555073 w 3895668"/>
              <a:gd name="connsiteY8" fmla="*/ 3464883 h 3984195"/>
              <a:gd name="connsiteX9" fmla="*/ 2661301 w 3895668"/>
              <a:gd name="connsiteY9" fmla="*/ 3349623 h 3984195"/>
              <a:gd name="connsiteX10" fmla="*/ 2661460 w 3895668"/>
              <a:gd name="connsiteY10" fmla="*/ 3138442 h 3984195"/>
              <a:gd name="connsiteX11" fmla="*/ 2272408 w 3895668"/>
              <a:gd name="connsiteY11" fmla="*/ 2966297 h 3984195"/>
              <a:gd name="connsiteX12" fmla="*/ 1710523 w 3895668"/>
              <a:gd name="connsiteY12" fmla="*/ 3029908 h 3984195"/>
              <a:gd name="connsiteX13" fmla="*/ 1408898 w 3895668"/>
              <a:gd name="connsiteY13" fmla="*/ 3201358 h 3984195"/>
              <a:gd name="connsiteX14" fmla="*/ 1370798 w 3895668"/>
              <a:gd name="connsiteY14" fmla="*/ 3493458 h 3984195"/>
              <a:gd name="connsiteX15" fmla="*/ 1605748 w 3895668"/>
              <a:gd name="connsiteY15" fmla="*/ 3696658 h 3984195"/>
              <a:gd name="connsiteX16" fmla="*/ 1599398 w 3895668"/>
              <a:gd name="connsiteY16" fmla="*/ 3947483 h 3984195"/>
              <a:gd name="connsiteX17" fmla="*/ 932648 w 3895668"/>
              <a:gd name="connsiteY17" fmla="*/ 3972883 h 3984195"/>
              <a:gd name="connsiteX18" fmla="*/ 666188 w 3895668"/>
              <a:gd name="connsiteY18" fmla="*/ 3850460 h 3984195"/>
              <a:gd name="connsiteX19" fmla="*/ 546066 w 3895668"/>
              <a:gd name="connsiteY19" fmla="*/ 3696180 h 3984195"/>
              <a:gd name="connsiteX20" fmla="*/ 548474 w 3895668"/>
              <a:gd name="connsiteY20" fmla="*/ 2629173 h 3984195"/>
              <a:gd name="connsiteX21" fmla="*/ 1468 w 3895668"/>
              <a:gd name="connsiteY21" fmla="*/ 1483962 h 3984195"/>
              <a:gd name="connsiteX22" fmla="*/ 442717 w 3895668"/>
              <a:gd name="connsiteY22" fmla="*/ 535156 h 3984195"/>
              <a:gd name="connsiteX23" fmla="*/ 1909857 w 3895668"/>
              <a:gd name="connsiteY23" fmla="*/ 0 h 3984195"/>
              <a:gd name="connsiteX0" fmla="*/ 1908396 w 3894207"/>
              <a:gd name="connsiteY0" fmla="*/ 0 h 3984195"/>
              <a:gd name="connsiteX1" fmla="*/ 3447648 w 3894207"/>
              <a:gd name="connsiteY1" fmla="*/ 532621 h 3984195"/>
              <a:gd name="connsiteX2" fmla="*/ 3894200 w 3894207"/>
              <a:gd name="connsiteY2" fmla="*/ 1640197 h 3984195"/>
              <a:gd name="connsiteX3" fmla="*/ 3285405 w 3894207"/>
              <a:gd name="connsiteY3" fmla="*/ 2641280 h 3984195"/>
              <a:gd name="connsiteX4" fmla="*/ 3291846 w 3894207"/>
              <a:gd name="connsiteY4" fmla="*/ 3495392 h 3984195"/>
              <a:gd name="connsiteX5" fmla="*/ 3248937 w 3894207"/>
              <a:gd name="connsiteY5" fmla="*/ 3610933 h 3984195"/>
              <a:gd name="connsiteX6" fmla="*/ 3042562 w 3894207"/>
              <a:gd name="connsiteY6" fmla="*/ 3785558 h 3984195"/>
              <a:gd name="connsiteX7" fmla="*/ 2629812 w 3894207"/>
              <a:gd name="connsiteY7" fmla="*/ 3680783 h 3984195"/>
              <a:gd name="connsiteX8" fmla="*/ 2553612 w 3894207"/>
              <a:gd name="connsiteY8" fmla="*/ 3464883 h 3984195"/>
              <a:gd name="connsiteX9" fmla="*/ 2659840 w 3894207"/>
              <a:gd name="connsiteY9" fmla="*/ 3349623 h 3984195"/>
              <a:gd name="connsiteX10" fmla="*/ 2659999 w 3894207"/>
              <a:gd name="connsiteY10" fmla="*/ 3138442 h 3984195"/>
              <a:gd name="connsiteX11" fmla="*/ 2270947 w 3894207"/>
              <a:gd name="connsiteY11" fmla="*/ 2966297 h 3984195"/>
              <a:gd name="connsiteX12" fmla="*/ 1709062 w 3894207"/>
              <a:gd name="connsiteY12" fmla="*/ 3029908 h 3984195"/>
              <a:gd name="connsiteX13" fmla="*/ 1407437 w 3894207"/>
              <a:gd name="connsiteY13" fmla="*/ 3201358 h 3984195"/>
              <a:gd name="connsiteX14" fmla="*/ 1369337 w 3894207"/>
              <a:gd name="connsiteY14" fmla="*/ 3493458 h 3984195"/>
              <a:gd name="connsiteX15" fmla="*/ 1604287 w 3894207"/>
              <a:gd name="connsiteY15" fmla="*/ 3696658 h 3984195"/>
              <a:gd name="connsiteX16" fmla="*/ 1597937 w 3894207"/>
              <a:gd name="connsiteY16" fmla="*/ 3947483 h 3984195"/>
              <a:gd name="connsiteX17" fmla="*/ 931187 w 3894207"/>
              <a:gd name="connsiteY17" fmla="*/ 3972883 h 3984195"/>
              <a:gd name="connsiteX18" fmla="*/ 664727 w 3894207"/>
              <a:gd name="connsiteY18" fmla="*/ 3850460 h 3984195"/>
              <a:gd name="connsiteX19" fmla="*/ 544605 w 3894207"/>
              <a:gd name="connsiteY19" fmla="*/ 3696180 h 3984195"/>
              <a:gd name="connsiteX20" fmla="*/ 547013 w 3894207"/>
              <a:gd name="connsiteY20" fmla="*/ 2629173 h 3984195"/>
              <a:gd name="connsiteX21" fmla="*/ 7 w 3894207"/>
              <a:gd name="connsiteY21" fmla="*/ 1483962 h 3984195"/>
              <a:gd name="connsiteX22" fmla="*/ 441256 w 3894207"/>
              <a:gd name="connsiteY22" fmla="*/ 535156 h 3984195"/>
              <a:gd name="connsiteX23" fmla="*/ 1908396 w 3894207"/>
              <a:gd name="connsiteY23" fmla="*/ 0 h 3984195"/>
              <a:gd name="connsiteX0" fmla="*/ 1908396 w 3894207"/>
              <a:gd name="connsiteY0" fmla="*/ 0 h 3984195"/>
              <a:gd name="connsiteX1" fmla="*/ 3447648 w 3894207"/>
              <a:gd name="connsiteY1" fmla="*/ 532621 h 3984195"/>
              <a:gd name="connsiteX2" fmla="*/ 3894200 w 3894207"/>
              <a:gd name="connsiteY2" fmla="*/ 1640197 h 3984195"/>
              <a:gd name="connsiteX3" fmla="*/ 3285405 w 3894207"/>
              <a:gd name="connsiteY3" fmla="*/ 2641280 h 3984195"/>
              <a:gd name="connsiteX4" fmla="*/ 3291846 w 3894207"/>
              <a:gd name="connsiteY4" fmla="*/ 3495392 h 3984195"/>
              <a:gd name="connsiteX5" fmla="*/ 3248937 w 3894207"/>
              <a:gd name="connsiteY5" fmla="*/ 3610933 h 3984195"/>
              <a:gd name="connsiteX6" fmla="*/ 3042562 w 3894207"/>
              <a:gd name="connsiteY6" fmla="*/ 3785558 h 3984195"/>
              <a:gd name="connsiteX7" fmla="*/ 2629812 w 3894207"/>
              <a:gd name="connsiteY7" fmla="*/ 3680783 h 3984195"/>
              <a:gd name="connsiteX8" fmla="*/ 2553612 w 3894207"/>
              <a:gd name="connsiteY8" fmla="*/ 3464883 h 3984195"/>
              <a:gd name="connsiteX9" fmla="*/ 2659840 w 3894207"/>
              <a:gd name="connsiteY9" fmla="*/ 3349623 h 3984195"/>
              <a:gd name="connsiteX10" fmla="*/ 2659999 w 3894207"/>
              <a:gd name="connsiteY10" fmla="*/ 3138442 h 3984195"/>
              <a:gd name="connsiteX11" fmla="*/ 2270947 w 3894207"/>
              <a:gd name="connsiteY11" fmla="*/ 2966297 h 3984195"/>
              <a:gd name="connsiteX12" fmla="*/ 1709062 w 3894207"/>
              <a:gd name="connsiteY12" fmla="*/ 3029908 h 3984195"/>
              <a:gd name="connsiteX13" fmla="*/ 1407437 w 3894207"/>
              <a:gd name="connsiteY13" fmla="*/ 3201358 h 3984195"/>
              <a:gd name="connsiteX14" fmla="*/ 1369337 w 3894207"/>
              <a:gd name="connsiteY14" fmla="*/ 3493458 h 3984195"/>
              <a:gd name="connsiteX15" fmla="*/ 1604287 w 3894207"/>
              <a:gd name="connsiteY15" fmla="*/ 3696658 h 3984195"/>
              <a:gd name="connsiteX16" fmla="*/ 1597937 w 3894207"/>
              <a:gd name="connsiteY16" fmla="*/ 3947483 h 3984195"/>
              <a:gd name="connsiteX17" fmla="*/ 931187 w 3894207"/>
              <a:gd name="connsiteY17" fmla="*/ 3972883 h 3984195"/>
              <a:gd name="connsiteX18" fmla="*/ 664727 w 3894207"/>
              <a:gd name="connsiteY18" fmla="*/ 3850460 h 3984195"/>
              <a:gd name="connsiteX19" fmla="*/ 544605 w 3894207"/>
              <a:gd name="connsiteY19" fmla="*/ 3696180 h 3984195"/>
              <a:gd name="connsiteX20" fmla="*/ 547013 w 3894207"/>
              <a:gd name="connsiteY20" fmla="*/ 2629173 h 3984195"/>
              <a:gd name="connsiteX21" fmla="*/ 7 w 3894207"/>
              <a:gd name="connsiteY21" fmla="*/ 1483962 h 3984195"/>
              <a:gd name="connsiteX22" fmla="*/ 441256 w 3894207"/>
              <a:gd name="connsiteY22" fmla="*/ 535156 h 3984195"/>
              <a:gd name="connsiteX23" fmla="*/ 1908396 w 3894207"/>
              <a:gd name="connsiteY23" fmla="*/ 0 h 3984195"/>
              <a:gd name="connsiteX0" fmla="*/ 1908396 w 3894207"/>
              <a:gd name="connsiteY0" fmla="*/ 34884 h 4019079"/>
              <a:gd name="connsiteX1" fmla="*/ 3447648 w 3894207"/>
              <a:gd name="connsiteY1" fmla="*/ 567505 h 4019079"/>
              <a:gd name="connsiteX2" fmla="*/ 3894200 w 3894207"/>
              <a:gd name="connsiteY2" fmla="*/ 1675081 h 4019079"/>
              <a:gd name="connsiteX3" fmla="*/ 3285405 w 3894207"/>
              <a:gd name="connsiteY3" fmla="*/ 2676164 h 4019079"/>
              <a:gd name="connsiteX4" fmla="*/ 3291846 w 3894207"/>
              <a:gd name="connsiteY4" fmla="*/ 3530276 h 4019079"/>
              <a:gd name="connsiteX5" fmla="*/ 3248937 w 3894207"/>
              <a:gd name="connsiteY5" fmla="*/ 3645817 h 4019079"/>
              <a:gd name="connsiteX6" fmla="*/ 3042562 w 3894207"/>
              <a:gd name="connsiteY6" fmla="*/ 3820442 h 4019079"/>
              <a:gd name="connsiteX7" fmla="*/ 2629812 w 3894207"/>
              <a:gd name="connsiteY7" fmla="*/ 3715667 h 4019079"/>
              <a:gd name="connsiteX8" fmla="*/ 2553612 w 3894207"/>
              <a:gd name="connsiteY8" fmla="*/ 3499767 h 4019079"/>
              <a:gd name="connsiteX9" fmla="*/ 2659840 w 3894207"/>
              <a:gd name="connsiteY9" fmla="*/ 3384507 h 4019079"/>
              <a:gd name="connsiteX10" fmla="*/ 2659999 w 3894207"/>
              <a:gd name="connsiteY10" fmla="*/ 3173326 h 4019079"/>
              <a:gd name="connsiteX11" fmla="*/ 2270947 w 3894207"/>
              <a:gd name="connsiteY11" fmla="*/ 3001181 h 4019079"/>
              <a:gd name="connsiteX12" fmla="*/ 1709062 w 3894207"/>
              <a:gd name="connsiteY12" fmla="*/ 3064792 h 4019079"/>
              <a:gd name="connsiteX13" fmla="*/ 1407437 w 3894207"/>
              <a:gd name="connsiteY13" fmla="*/ 3236242 h 4019079"/>
              <a:gd name="connsiteX14" fmla="*/ 1369337 w 3894207"/>
              <a:gd name="connsiteY14" fmla="*/ 3528342 h 4019079"/>
              <a:gd name="connsiteX15" fmla="*/ 1604287 w 3894207"/>
              <a:gd name="connsiteY15" fmla="*/ 3731542 h 4019079"/>
              <a:gd name="connsiteX16" fmla="*/ 1597937 w 3894207"/>
              <a:gd name="connsiteY16" fmla="*/ 3982367 h 4019079"/>
              <a:gd name="connsiteX17" fmla="*/ 931187 w 3894207"/>
              <a:gd name="connsiteY17" fmla="*/ 4007767 h 4019079"/>
              <a:gd name="connsiteX18" fmla="*/ 664727 w 3894207"/>
              <a:gd name="connsiteY18" fmla="*/ 3885344 h 4019079"/>
              <a:gd name="connsiteX19" fmla="*/ 544605 w 3894207"/>
              <a:gd name="connsiteY19" fmla="*/ 3731064 h 4019079"/>
              <a:gd name="connsiteX20" fmla="*/ 547013 w 3894207"/>
              <a:gd name="connsiteY20" fmla="*/ 2664057 h 4019079"/>
              <a:gd name="connsiteX21" fmla="*/ 7 w 3894207"/>
              <a:gd name="connsiteY21" fmla="*/ 1518846 h 4019079"/>
              <a:gd name="connsiteX22" fmla="*/ 1908396 w 3894207"/>
              <a:gd name="connsiteY22" fmla="*/ 34884 h 4019079"/>
              <a:gd name="connsiteX0" fmla="*/ 1908396 w 3894207"/>
              <a:gd name="connsiteY0" fmla="*/ 0 h 3984195"/>
              <a:gd name="connsiteX1" fmla="*/ 3894200 w 3894207"/>
              <a:gd name="connsiteY1" fmla="*/ 1640197 h 3984195"/>
              <a:gd name="connsiteX2" fmla="*/ 3285405 w 3894207"/>
              <a:gd name="connsiteY2" fmla="*/ 2641280 h 3984195"/>
              <a:gd name="connsiteX3" fmla="*/ 3291846 w 3894207"/>
              <a:gd name="connsiteY3" fmla="*/ 3495392 h 3984195"/>
              <a:gd name="connsiteX4" fmla="*/ 3248937 w 3894207"/>
              <a:gd name="connsiteY4" fmla="*/ 3610933 h 3984195"/>
              <a:gd name="connsiteX5" fmla="*/ 3042562 w 3894207"/>
              <a:gd name="connsiteY5" fmla="*/ 3785558 h 3984195"/>
              <a:gd name="connsiteX6" fmla="*/ 2629812 w 3894207"/>
              <a:gd name="connsiteY6" fmla="*/ 3680783 h 3984195"/>
              <a:gd name="connsiteX7" fmla="*/ 2553612 w 3894207"/>
              <a:gd name="connsiteY7" fmla="*/ 3464883 h 3984195"/>
              <a:gd name="connsiteX8" fmla="*/ 2659840 w 3894207"/>
              <a:gd name="connsiteY8" fmla="*/ 3349623 h 3984195"/>
              <a:gd name="connsiteX9" fmla="*/ 2659999 w 3894207"/>
              <a:gd name="connsiteY9" fmla="*/ 3138442 h 3984195"/>
              <a:gd name="connsiteX10" fmla="*/ 2270947 w 3894207"/>
              <a:gd name="connsiteY10" fmla="*/ 2966297 h 3984195"/>
              <a:gd name="connsiteX11" fmla="*/ 1709062 w 3894207"/>
              <a:gd name="connsiteY11" fmla="*/ 3029908 h 3984195"/>
              <a:gd name="connsiteX12" fmla="*/ 1407437 w 3894207"/>
              <a:gd name="connsiteY12" fmla="*/ 3201358 h 3984195"/>
              <a:gd name="connsiteX13" fmla="*/ 1369337 w 3894207"/>
              <a:gd name="connsiteY13" fmla="*/ 3493458 h 3984195"/>
              <a:gd name="connsiteX14" fmla="*/ 1604287 w 3894207"/>
              <a:gd name="connsiteY14" fmla="*/ 3696658 h 3984195"/>
              <a:gd name="connsiteX15" fmla="*/ 1597937 w 3894207"/>
              <a:gd name="connsiteY15" fmla="*/ 3947483 h 3984195"/>
              <a:gd name="connsiteX16" fmla="*/ 931187 w 3894207"/>
              <a:gd name="connsiteY16" fmla="*/ 3972883 h 3984195"/>
              <a:gd name="connsiteX17" fmla="*/ 664727 w 3894207"/>
              <a:gd name="connsiteY17" fmla="*/ 3850460 h 3984195"/>
              <a:gd name="connsiteX18" fmla="*/ 544605 w 3894207"/>
              <a:gd name="connsiteY18" fmla="*/ 3696180 h 3984195"/>
              <a:gd name="connsiteX19" fmla="*/ 547013 w 3894207"/>
              <a:gd name="connsiteY19" fmla="*/ 2629173 h 3984195"/>
              <a:gd name="connsiteX20" fmla="*/ 7 w 3894207"/>
              <a:gd name="connsiteY20" fmla="*/ 1483962 h 3984195"/>
              <a:gd name="connsiteX21" fmla="*/ 1908396 w 3894207"/>
              <a:gd name="connsiteY21" fmla="*/ 0 h 3984195"/>
              <a:gd name="connsiteX0" fmla="*/ 1908396 w 3894207"/>
              <a:gd name="connsiteY0" fmla="*/ 19 h 3984214"/>
              <a:gd name="connsiteX1" fmla="*/ 3894200 w 3894207"/>
              <a:gd name="connsiteY1" fmla="*/ 1640216 h 3984214"/>
              <a:gd name="connsiteX2" fmla="*/ 3285405 w 3894207"/>
              <a:gd name="connsiteY2" fmla="*/ 2641299 h 3984214"/>
              <a:gd name="connsiteX3" fmla="*/ 3291846 w 3894207"/>
              <a:gd name="connsiteY3" fmla="*/ 3495411 h 3984214"/>
              <a:gd name="connsiteX4" fmla="*/ 3248937 w 3894207"/>
              <a:gd name="connsiteY4" fmla="*/ 3610952 h 3984214"/>
              <a:gd name="connsiteX5" fmla="*/ 3042562 w 3894207"/>
              <a:gd name="connsiteY5" fmla="*/ 3785577 h 3984214"/>
              <a:gd name="connsiteX6" fmla="*/ 2629812 w 3894207"/>
              <a:gd name="connsiteY6" fmla="*/ 3680802 h 3984214"/>
              <a:gd name="connsiteX7" fmla="*/ 2553612 w 3894207"/>
              <a:gd name="connsiteY7" fmla="*/ 3464902 h 3984214"/>
              <a:gd name="connsiteX8" fmla="*/ 2659840 w 3894207"/>
              <a:gd name="connsiteY8" fmla="*/ 3349642 h 3984214"/>
              <a:gd name="connsiteX9" fmla="*/ 2659999 w 3894207"/>
              <a:gd name="connsiteY9" fmla="*/ 3138461 h 3984214"/>
              <a:gd name="connsiteX10" fmla="*/ 2270947 w 3894207"/>
              <a:gd name="connsiteY10" fmla="*/ 2966316 h 3984214"/>
              <a:gd name="connsiteX11" fmla="*/ 1709062 w 3894207"/>
              <a:gd name="connsiteY11" fmla="*/ 3029927 h 3984214"/>
              <a:gd name="connsiteX12" fmla="*/ 1407437 w 3894207"/>
              <a:gd name="connsiteY12" fmla="*/ 3201377 h 3984214"/>
              <a:gd name="connsiteX13" fmla="*/ 1369337 w 3894207"/>
              <a:gd name="connsiteY13" fmla="*/ 3493477 h 3984214"/>
              <a:gd name="connsiteX14" fmla="*/ 1604287 w 3894207"/>
              <a:gd name="connsiteY14" fmla="*/ 3696677 h 3984214"/>
              <a:gd name="connsiteX15" fmla="*/ 1597937 w 3894207"/>
              <a:gd name="connsiteY15" fmla="*/ 3947502 h 3984214"/>
              <a:gd name="connsiteX16" fmla="*/ 931187 w 3894207"/>
              <a:gd name="connsiteY16" fmla="*/ 3972902 h 3984214"/>
              <a:gd name="connsiteX17" fmla="*/ 664727 w 3894207"/>
              <a:gd name="connsiteY17" fmla="*/ 3850479 h 3984214"/>
              <a:gd name="connsiteX18" fmla="*/ 544605 w 3894207"/>
              <a:gd name="connsiteY18" fmla="*/ 3696199 h 3984214"/>
              <a:gd name="connsiteX19" fmla="*/ 547013 w 3894207"/>
              <a:gd name="connsiteY19" fmla="*/ 2629192 h 3984214"/>
              <a:gd name="connsiteX20" fmla="*/ 7 w 3894207"/>
              <a:gd name="connsiteY20" fmla="*/ 1483981 h 3984214"/>
              <a:gd name="connsiteX21" fmla="*/ 1908396 w 3894207"/>
              <a:gd name="connsiteY21" fmla="*/ 19 h 3984214"/>
              <a:gd name="connsiteX0" fmla="*/ 1908396 w 3918244"/>
              <a:gd name="connsiteY0" fmla="*/ 113 h 3984308"/>
              <a:gd name="connsiteX1" fmla="*/ 3918238 w 3918244"/>
              <a:gd name="connsiteY1" fmla="*/ 1411049 h 3984308"/>
              <a:gd name="connsiteX2" fmla="*/ 3285405 w 3918244"/>
              <a:gd name="connsiteY2" fmla="*/ 2641393 h 3984308"/>
              <a:gd name="connsiteX3" fmla="*/ 3291846 w 3918244"/>
              <a:gd name="connsiteY3" fmla="*/ 3495505 h 3984308"/>
              <a:gd name="connsiteX4" fmla="*/ 3248937 w 3918244"/>
              <a:gd name="connsiteY4" fmla="*/ 3611046 h 3984308"/>
              <a:gd name="connsiteX5" fmla="*/ 3042562 w 3918244"/>
              <a:gd name="connsiteY5" fmla="*/ 3785671 h 3984308"/>
              <a:gd name="connsiteX6" fmla="*/ 2629812 w 3918244"/>
              <a:gd name="connsiteY6" fmla="*/ 3680896 h 3984308"/>
              <a:gd name="connsiteX7" fmla="*/ 2553612 w 3918244"/>
              <a:gd name="connsiteY7" fmla="*/ 3464996 h 3984308"/>
              <a:gd name="connsiteX8" fmla="*/ 2659840 w 3918244"/>
              <a:gd name="connsiteY8" fmla="*/ 3349736 h 3984308"/>
              <a:gd name="connsiteX9" fmla="*/ 2659999 w 3918244"/>
              <a:gd name="connsiteY9" fmla="*/ 3138555 h 3984308"/>
              <a:gd name="connsiteX10" fmla="*/ 2270947 w 3918244"/>
              <a:gd name="connsiteY10" fmla="*/ 2966410 h 3984308"/>
              <a:gd name="connsiteX11" fmla="*/ 1709062 w 3918244"/>
              <a:gd name="connsiteY11" fmla="*/ 3030021 h 3984308"/>
              <a:gd name="connsiteX12" fmla="*/ 1407437 w 3918244"/>
              <a:gd name="connsiteY12" fmla="*/ 3201471 h 3984308"/>
              <a:gd name="connsiteX13" fmla="*/ 1369337 w 3918244"/>
              <a:gd name="connsiteY13" fmla="*/ 3493571 h 3984308"/>
              <a:gd name="connsiteX14" fmla="*/ 1604287 w 3918244"/>
              <a:gd name="connsiteY14" fmla="*/ 3696771 h 3984308"/>
              <a:gd name="connsiteX15" fmla="*/ 1597937 w 3918244"/>
              <a:gd name="connsiteY15" fmla="*/ 3947596 h 3984308"/>
              <a:gd name="connsiteX16" fmla="*/ 931187 w 3918244"/>
              <a:gd name="connsiteY16" fmla="*/ 3972996 h 3984308"/>
              <a:gd name="connsiteX17" fmla="*/ 664727 w 3918244"/>
              <a:gd name="connsiteY17" fmla="*/ 3850573 h 3984308"/>
              <a:gd name="connsiteX18" fmla="*/ 544605 w 3918244"/>
              <a:gd name="connsiteY18" fmla="*/ 3696293 h 3984308"/>
              <a:gd name="connsiteX19" fmla="*/ 547013 w 3918244"/>
              <a:gd name="connsiteY19" fmla="*/ 2629286 h 3984308"/>
              <a:gd name="connsiteX20" fmla="*/ 7 w 3918244"/>
              <a:gd name="connsiteY20" fmla="*/ 1484075 h 3984308"/>
              <a:gd name="connsiteX21" fmla="*/ 1908396 w 3918244"/>
              <a:gd name="connsiteY21" fmla="*/ 113 h 3984308"/>
              <a:gd name="connsiteX0" fmla="*/ 1908396 w 3918244"/>
              <a:gd name="connsiteY0" fmla="*/ 106 h 3984301"/>
              <a:gd name="connsiteX1" fmla="*/ 3918238 w 3918244"/>
              <a:gd name="connsiteY1" fmla="*/ 1411042 h 3984301"/>
              <a:gd name="connsiteX2" fmla="*/ 3285405 w 3918244"/>
              <a:gd name="connsiteY2" fmla="*/ 2641386 h 3984301"/>
              <a:gd name="connsiteX3" fmla="*/ 3291846 w 3918244"/>
              <a:gd name="connsiteY3" fmla="*/ 3495498 h 3984301"/>
              <a:gd name="connsiteX4" fmla="*/ 3248937 w 3918244"/>
              <a:gd name="connsiteY4" fmla="*/ 3611039 h 3984301"/>
              <a:gd name="connsiteX5" fmla="*/ 3042562 w 3918244"/>
              <a:gd name="connsiteY5" fmla="*/ 3785664 h 3984301"/>
              <a:gd name="connsiteX6" fmla="*/ 2629812 w 3918244"/>
              <a:gd name="connsiteY6" fmla="*/ 3680889 h 3984301"/>
              <a:gd name="connsiteX7" fmla="*/ 2553612 w 3918244"/>
              <a:gd name="connsiteY7" fmla="*/ 3464989 h 3984301"/>
              <a:gd name="connsiteX8" fmla="*/ 2659840 w 3918244"/>
              <a:gd name="connsiteY8" fmla="*/ 3349729 h 3984301"/>
              <a:gd name="connsiteX9" fmla="*/ 2659999 w 3918244"/>
              <a:gd name="connsiteY9" fmla="*/ 3138548 h 3984301"/>
              <a:gd name="connsiteX10" fmla="*/ 2270947 w 3918244"/>
              <a:gd name="connsiteY10" fmla="*/ 2966403 h 3984301"/>
              <a:gd name="connsiteX11" fmla="*/ 1709062 w 3918244"/>
              <a:gd name="connsiteY11" fmla="*/ 3030014 h 3984301"/>
              <a:gd name="connsiteX12" fmla="*/ 1407437 w 3918244"/>
              <a:gd name="connsiteY12" fmla="*/ 3201464 h 3984301"/>
              <a:gd name="connsiteX13" fmla="*/ 1369337 w 3918244"/>
              <a:gd name="connsiteY13" fmla="*/ 3493564 h 3984301"/>
              <a:gd name="connsiteX14" fmla="*/ 1604287 w 3918244"/>
              <a:gd name="connsiteY14" fmla="*/ 3696764 h 3984301"/>
              <a:gd name="connsiteX15" fmla="*/ 1597937 w 3918244"/>
              <a:gd name="connsiteY15" fmla="*/ 3947589 h 3984301"/>
              <a:gd name="connsiteX16" fmla="*/ 931187 w 3918244"/>
              <a:gd name="connsiteY16" fmla="*/ 3972989 h 3984301"/>
              <a:gd name="connsiteX17" fmla="*/ 664727 w 3918244"/>
              <a:gd name="connsiteY17" fmla="*/ 3850566 h 3984301"/>
              <a:gd name="connsiteX18" fmla="*/ 544605 w 3918244"/>
              <a:gd name="connsiteY18" fmla="*/ 3696286 h 3984301"/>
              <a:gd name="connsiteX19" fmla="*/ 547013 w 3918244"/>
              <a:gd name="connsiteY19" fmla="*/ 2629279 h 3984301"/>
              <a:gd name="connsiteX20" fmla="*/ 7 w 3918244"/>
              <a:gd name="connsiteY20" fmla="*/ 1484068 h 3984301"/>
              <a:gd name="connsiteX21" fmla="*/ 1908396 w 3918244"/>
              <a:gd name="connsiteY21" fmla="*/ 106 h 3984301"/>
              <a:gd name="connsiteX0" fmla="*/ 1908396 w 3918244"/>
              <a:gd name="connsiteY0" fmla="*/ 217 h 3984412"/>
              <a:gd name="connsiteX1" fmla="*/ 3918238 w 3918244"/>
              <a:gd name="connsiteY1" fmla="*/ 1411153 h 3984412"/>
              <a:gd name="connsiteX2" fmla="*/ 3285405 w 3918244"/>
              <a:gd name="connsiteY2" fmla="*/ 2641497 h 3984412"/>
              <a:gd name="connsiteX3" fmla="*/ 3291846 w 3918244"/>
              <a:gd name="connsiteY3" fmla="*/ 3495609 h 3984412"/>
              <a:gd name="connsiteX4" fmla="*/ 3248937 w 3918244"/>
              <a:gd name="connsiteY4" fmla="*/ 3611150 h 3984412"/>
              <a:gd name="connsiteX5" fmla="*/ 3042562 w 3918244"/>
              <a:gd name="connsiteY5" fmla="*/ 3785775 h 3984412"/>
              <a:gd name="connsiteX6" fmla="*/ 2629812 w 3918244"/>
              <a:gd name="connsiteY6" fmla="*/ 3681000 h 3984412"/>
              <a:gd name="connsiteX7" fmla="*/ 2553612 w 3918244"/>
              <a:gd name="connsiteY7" fmla="*/ 3465100 h 3984412"/>
              <a:gd name="connsiteX8" fmla="*/ 2659840 w 3918244"/>
              <a:gd name="connsiteY8" fmla="*/ 3349840 h 3984412"/>
              <a:gd name="connsiteX9" fmla="*/ 2659999 w 3918244"/>
              <a:gd name="connsiteY9" fmla="*/ 3138659 h 3984412"/>
              <a:gd name="connsiteX10" fmla="*/ 2270947 w 3918244"/>
              <a:gd name="connsiteY10" fmla="*/ 2966514 h 3984412"/>
              <a:gd name="connsiteX11" fmla="*/ 1709062 w 3918244"/>
              <a:gd name="connsiteY11" fmla="*/ 3030125 h 3984412"/>
              <a:gd name="connsiteX12" fmla="*/ 1407437 w 3918244"/>
              <a:gd name="connsiteY12" fmla="*/ 3201575 h 3984412"/>
              <a:gd name="connsiteX13" fmla="*/ 1369337 w 3918244"/>
              <a:gd name="connsiteY13" fmla="*/ 3493675 h 3984412"/>
              <a:gd name="connsiteX14" fmla="*/ 1604287 w 3918244"/>
              <a:gd name="connsiteY14" fmla="*/ 3696875 h 3984412"/>
              <a:gd name="connsiteX15" fmla="*/ 1597937 w 3918244"/>
              <a:gd name="connsiteY15" fmla="*/ 3947700 h 3984412"/>
              <a:gd name="connsiteX16" fmla="*/ 931187 w 3918244"/>
              <a:gd name="connsiteY16" fmla="*/ 3973100 h 3984412"/>
              <a:gd name="connsiteX17" fmla="*/ 664727 w 3918244"/>
              <a:gd name="connsiteY17" fmla="*/ 3850677 h 3984412"/>
              <a:gd name="connsiteX18" fmla="*/ 544605 w 3918244"/>
              <a:gd name="connsiteY18" fmla="*/ 3696397 h 3984412"/>
              <a:gd name="connsiteX19" fmla="*/ 547013 w 3918244"/>
              <a:gd name="connsiteY19" fmla="*/ 2629390 h 3984412"/>
              <a:gd name="connsiteX20" fmla="*/ 7 w 3918244"/>
              <a:gd name="connsiteY20" fmla="*/ 1484179 h 3984412"/>
              <a:gd name="connsiteX21" fmla="*/ 1908396 w 3918244"/>
              <a:gd name="connsiteY21" fmla="*/ 217 h 3984412"/>
              <a:gd name="connsiteX0" fmla="*/ 1908494 w 3918342"/>
              <a:gd name="connsiteY0" fmla="*/ 217 h 3984412"/>
              <a:gd name="connsiteX1" fmla="*/ 3918336 w 3918342"/>
              <a:gd name="connsiteY1" fmla="*/ 1411153 h 3984412"/>
              <a:gd name="connsiteX2" fmla="*/ 3285503 w 3918342"/>
              <a:gd name="connsiteY2" fmla="*/ 2641497 h 3984412"/>
              <a:gd name="connsiteX3" fmla="*/ 3291944 w 3918342"/>
              <a:gd name="connsiteY3" fmla="*/ 3495609 h 3984412"/>
              <a:gd name="connsiteX4" fmla="*/ 3249035 w 3918342"/>
              <a:gd name="connsiteY4" fmla="*/ 3611150 h 3984412"/>
              <a:gd name="connsiteX5" fmla="*/ 3042660 w 3918342"/>
              <a:gd name="connsiteY5" fmla="*/ 3785775 h 3984412"/>
              <a:gd name="connsiteX6" fmla="*/ 2629910 w 3918342"/>
              <a:gd name="connsiteY6" fmla="*/ 3681000 h 3984412"/>
              <a:gd name="connsiteX7" fmla="*/ 2553710 w 3918342"/>
              <a:gd name="connsiteY7" fmla="*/ 3465100 h 3984412"/>
              <a:gd name="connsiteX8" fmla="*/ 2659938 w 3918342"/>
              <a:gd name="connsiteY8" fmla="*/ 3349840 h 3984412"/>
              <a:gd name="connsiteX9" fmla="*/ 2660097 w 3918342"/>
              <a:gd name="connsiteY9" fmla="*/ 3138659 h 3984412"/>
              <a:gd name="connsiteX10" fmla="*/ 2271045 w 3918342"/>
              <a:gd name="connsiteY10" fmla="*/ 2966514 h 3984412"/>
              <a:gd name="connsiteX11" fmla="*/ 1709160 w 3918342"/>
              <a:gd name="connsiteY11" fmla="*/ 3030125 h 3984412"/>
              <a:gd name="connsiteX12" fmla="*/ 1407535 w 3918342"/>
              <a:gd name="connsiteY12" fmla="*/ 3201575 h 3984412"/>
              <a:gd name="connsiteX13" fmla="*/ 1369435 w 3918342"/>
              <a:gd name="connsiteY13" fmla="*/ 3493675 h 3984412"/>
              <a:gd name="connsiteX14" fmla="*/ 1604385 w 3918342"/>
              <a:gd name="connsiteY14" fmla="*/ 3696875 h 3984412"/>
              <a:gd name="connsiteX15" fmla="*/ 1598035 w 3918342"/>
              <a:gd name="connsiteY15" fmla="*/ 3947700 h 3984412"/>
              <a:gd name="connsiteX16" fmla="*/ 931285 w 3918342"/>
              <a:gd name="connsiteY16" fmla="*/ 3973100 h 3984412"/>
              <a:gd name="connsiteX17" fmla="*/ 664825 w 3918342"/>
              <a:gd name="connsiteY17" fmla="*/ 3850677 h 3984412"/>
              <a:gd name="connsiteX18" fmla="*/ 544703 w 3918342"/>
              <a:gd name="connsiteY18" fmla="*/ 3696397 h 3984412"/>
              <a:gd name="connsiteX19" fmla="*/ 547111 w 3918342"/>
              <a:gd name="connsiteY19" fmla="*/ 2629390 h 3984412"/>
              <a:gd name="connsiteX20" fmla="*/ 105 w 3918342"/>
              <a:gd name="connsiteY20" fmla="*/ 1484179 h 3984412"/>
              <a:gd name="connsiteX21" fmla="*/ 1908494 w 3918342"/>
              <a:gd name="connsiteY21" fmla="*/ 217 h 3984412"/>
              <a:gd name="connsiteX0" fmla="*/ 1908496 w 3918344"/>
              <a:gd name="connsiteY0" fmla="*/ 217 h 3984412"/>
              <a:gd name="connsiteX1" fmla="*/ 3918338 w 3918344"/>
              <a:gd name="connsiteY1" fmla="*/ 1411153 h 3984412"/>
              <a:gd name="connsiteX2" fmla="*/ 3285505 w 3918344"/>
              <a:gd name="connsiteY2" fmla="*/ 2641497 h 3984412"/>
              <a:gd name="connsiteX3" fmla="*/ 3291946 w 3918344"/>
              <a:gd name="connsiteY3" fmla="*/ 3495609 h 3984412"/>
              <a:gd name="connsiteX4" fmla="*/ 3249037 w 3918344"/>
              <a:gd name="connsiteY4" fmla="*/ 3611150 h 3984412"/>
              <a:gd name="connsiteX5" fmla="*/ 3042662 w 3918344"/>
              <a:gd name="connsiteY5" fmla="*/ 3785775 h 3984412"/>
              <a:gd name="connsiteX6" fmla="*/ 2629912 w 3918344"/>
              <a:gd name="connsiteY6" fmla="*/ 3681000 h 3984412"/>
              <a:gd name="connsiteX7" fmla="*/ 2553712 w 3918344"/>
              <a:gd name="connsiteY7" fmla="*/ 3465100 h 3984412"/>
              <a:gd name="connsiteX8" fmla="*/ 2659940 w 3918344"/>
              <a:gd name="connsiteY8" fmla="*/ 3349840 h 3984412"/>
              <a:gd name="connsiteX9" fmla="*/ 2660099 w 3918344"/>
              <a:gd name="connsiteY9" fmla="*/ 3138659 h 3984412"/>
              <a:gd name="connsiteX10" fmla="*/ 2271047 w 3918344"/>
              <a:gd name="connsiteY10" fmla="*/ 2966514 h 3984412"/>
              <a:gd name="connsiteX11" fmla="*/ 1709162 w 3918344"/>
              <a:gd name="connsiteY11" fmla="*/ 3030125 h 3984412"/>
              <a:gd name="connsiteX12" fmla="*/ 1407537 w 3918344"/>
              <a:gd name="connsiteY12" fmla="*/ 3201575 h 3984412"/>
              <a:gd name="connsiteX13" fmla="*/ 1369437 w 3918344"/>
              <a:gd name="connsiteY13" fmla="*/ 3493675 h 3984412"/>
              <a:gd name="connsiteX14" fmla="*/ 1604387 w 3918344"/>
              <a:gd name="connsiteY14" fmla="*/ 3696875 h 3984412"/>
              <a:gd name="connsiteX15" fmla="*/ 1598037 w 3918344"/>
              <a:gd name="connsiteY15" fmla="*/ 3947700 h 3984412"/>
              <a:gd name="connsiteX16" fmla="*/ 931287 w 3918344"/>
              <a:gd name="connsiteY16" fmla="*/ 3973100 h 3984412"/>
              <a:gd name="connsiteX17" fmla="*/ 664827 w 3918344"/>
              <a:gd name="connsiteY17" fmla="*/ 3850677 h 3984412"/>
              <a:gd name="connsiteX18" fmla="*/ 544705 w 3918344"/>
              <a:gd name="connsiteY18" fmla="*/ 3696397 h 3984412"/>
              <a:gd name="connsiteX19" fmla="*/ 547113 w 3918344"/>
              <a:gd name="connsiteY19" fmla="*/ 2629390 h 3984412"/>
              <a:gd name="connsiteX20" fmla="*/ 107 w 3918344"/>
              <a:gd name="connsiteY20" fmla="*/ 1484179 h 3984412"/>
              <a:gd name="connsiteX21" fmla="*/ 1908496 w 3918344"/>
              <a:gd name="connsiteY21" fmla="*/ 217 h 3984412"/>
              <a:gd name="connsiteX0" fmla="*/ 1908496 w 3918344"/>
              <a:gd name="connsiteY0" fmla="*/ 217 h 3984412"/>
              <a:gd name="connsiteX1" fmla="*/ 3918338 w 3918344"/>
              <a:gd name="connsiteY1" fmla="*/ 1411153 h 3984412"/>
              <a:gd name="connsiteX2" fmla="*/ 3285505 w 3918344"/>
              <a:gd name="connsiteY2" fmla="*/ 2641497 h 3984412"/>
              <a:gd name="connsiteX3" fmla="*/ 3291946 w 3918344"/>
              <a:gd name="connsiteY3" fmla="*/ 3495609 h 3984412"/>
              <a:gd name="connsiteX4" fmla="*/ 3249037 w 3918344"/>
              <a:gd name="connsiteY4" fmla="*/ 3611150 h 3984412"/>
              <a:gd name="connsiteX5" fmla="*/ 3042662 w 3918344"/>
              <a:gd name="connsiteY5" fmla="*/ 3785775 h 3984412"/>
              <a:gd name="connsiteX6" fmla="*/ 2629912 w 3918344"/>
              <a:gd name="connsiteY6" fmla="*/ 3681000 h 3984412"/>
              <a:gd name="connsiteX7" fmla="*/ 2553712 w 3918344"/>
              <a:gd name="connsiteY7" fmla="*/ 3465100 h 3984412"/>
              <a:gd name="connsiteX8" fmla="*/ 2659940 w 3918344"/>
              <a:gd name="connsiteY8" fmla="*/ 3349840 h 3984412"/>
              <a:gd name="connsiteX9" fmla="*/ 2660099 w 3918344"/>
              <a:gd name="connsiteY9" fmla="*/ 3138659 h 3984412"/>
              <a:gd name="connsiteX10" fmla="*/ 2271047 w 3918344"/>
              <a:gd name="connsiteY10" fmla="*/ 2966514 h 3984412"/>
              <a:gd name="connsiteX11" fmla="*/ 1709162 w 3918344"/>
              <a:gd name="connsiteY11" fmla="*/ 3030125 h 3984412"/>
              <a:gd name="connsiteX12" fmla="*/ 1407537 w 3918344"/>
              <a:gd name="connsiteY12" fmla="*/ 3201575 h 3984412"/>
              <a:gd name="connsiteX13" fmla="*/ 1369437 w 3918344"/>
              <a:gd name="connsiteY13" fmla="*/ 3493675 h 3984412"/>
              <a:gd name="connsiteX14" fmla="*/ 1604387 w 3918344"/>
              <a:gd name="connsiteY14" fmla="*/ 3696875 h 3984412"/>
              <a:gd name="connsiteX15" fmla="*/ 1598037 w 3918344"/>
              <a:gd name="connsiteY15" fmla="*/ 3947700 h 3984412"/>
              <a:gd name="connsiteX16" fmla="*/ 931287 w 3918344"/>
              <a:gd name="connsiteY16" fmla="*/ 3973100 h 3984412"/>
              <a:gd name="connsiteX17" fmla="*/ 664827 w 3918344"/>
              <a:gd name="connsiteY17" fmla="*/ 3850677 h 3984412"/>
              <a:gd name="connsiteX18" fmla="*/ 544705 w 3918344"/>
              <a:gd name="connsiteY18" fmla="*/ 3696397 h 3984412"/>
              <a:gd name="connsiteX19" fmla="*/ 547113 w 3918344"/>
              <a:gd name="connsiteY19" fmla="*/ 2629390 h 3984412"/>
              <a:gd name="connsiteX20" fmla="*/ 107 w 3918344"/>
              <a:gd name="connsiteY20" fmla="*/ 1484179 h 3984412"/>
              <a:gd name="connsiteX21" fmla="*/ 1908496 w 3918344"/>
              <a:gd name="connsiteY21" fmla="*/ 217 h 3984412"/>
              <a:gd name="connsiteX0" fmla="*/ 1908395 w 3918243"/>
              <a:gd name="connsiteY0" fmla="*/ 217 h 3984412"/>
              <a:gd name="connsiteX1" fmla="*/ 3918237 w 3918243"/>
              <a:gd name="connsiteY1" fmla="*/ 1411153 h 3984412"/>
              <a:gd name="connsiteX2" fmla="*/ 3285404 w 3918243"/>
              <a:gd name="connsiteY2" fmla="*/ 2641497 h 3984412"/>
              <a:gd name="connsiteX3" fmla="*/ 3291845 w 3918243"/>
              <a:gd name="connsiteY3" fmla="*/ 3495609 h 3984412"/>
              <a:gd name="connsiteX4" fmla="*/ 3248936 w 3918243"/>
              <a:gd name="connsiteY4" fmla="*/ 3611150 h 3984412"/>
              <a:gd name="connsiteX5" fmla="*/ 3042561 w 3918243"/>
              <a:gd name="connsiteY5" fmla="*/ 3785775 h 3984412"/>
              <a:gd name="connsiteX6" fmla="*/ 2629811 w 3918243"/>
              <a:gd name="connsiteY6" fmla="*/ 3681000 h 3984412"/>
              <a:gd name="connsiteX7" fmla="*/ 2553611 w 3918243"/>
              <a:gd name="connsiteY7" fmla="*/ 3465100 h 3984412"/>
              <a:gd name="connsiteX8" fmla="*/ 2659839 w 3918243"/>
              <a:gd name="connsiteY8" fmla="*/ 3349840 h 3984412"/>
              <a:gd name="connsiteX9" fmla="*/ 2659998 w 3918243"/>
              <a:gd name="connsiteY9" fmla="*/ 3138659 h 3984412"/>
              <a:gd name="connsiteX10" fmla="*/ 2270946 w 3918243"/>
              <a:gd name="connsiteY10" fmla="*/ 2966514 h 3984412"/>
              <a:gd name="connsiteX11" fmla="*/ 1709061 w 3918243"/>
              <a:gd name="connsiteY11" fmla="*/ 3030125 h 3984412"/>
              <a:gd name="connsiteX12" fmla="*/ 1407436 w 3918243"/>
              <a:gd name="connsiteY12" fmla="*/ 3201575 h 3984412"/>
              <a:gd name="connsiteX13" fmla="*/ 1369336 w 3918243"/>
              <a:gd name="connsiteY13" fmla="*/ 3493675 h 3984412"/>
              <a:gd name="connsiteX14" fmla="*/ 1604286 w 3918243"/>
              <a:gd name="connsiteY14" fmla="*/ 3696875 h 3984412"/>
              <a:gd name="connsiteX15" fmla="*/ 1597936 w 3918243"/>
              <a:gd name="connsiteY15" fmla="*/ 3947700 h 3984412"/>
              <a:gd name="connsiteX16" fmla="*/ 931186 w 3918243"/>
              <a:gd name="connsiteY16" fmla="*/ 3973100 h 3984412"/>
              <a:gd name="connsiteX17" fmla="*/ 664726 w 3918243"/>
              <a:gd name="connsiteY17" fmla="*/ 3850677 h 3984412"/>
              <a:gd name="connsiteX18" fmla="*/ 544604 w 3918243"/>
              <a:gd name="connsiteY18" fmla="*/ 3696397 h 3984412"/>
              <a:gd name="connsiteX19" fmla="*/ 547012 w 3918243"/>
              <a:gd name="connsiteY19" fmla="*/ 2629390 h 3984412"/>
              <a:gd name="connsiteX20" fmla="*/ 6 w 3918243"/>
              <a:gd name="connsiteY20" fmla="*/ 1484179 h 3984412"/>
              <a:gd name="connsiteX21" fmla="*/ 1908395 w 3918243"/>
              <a:gd name="connsiteY21" fmla="*/ 217 h 3984412"/>
              <a:gd name="connsiteX0" fmla="*/ 1908393 w 3918241"/>
              <a:gd name="connsiteY0" fmla="*/ 296 h 3984491"/>
              <a:gd name="connsiteX1" fmla="*/ 3918235 w 3918241"/>
              <a:gd name="connsiteY1" fmla="*/ 1411232 h 3984491"/>
              <a:gd name="connsiteX2" fmla="*/ 3285402 w 3918241"/>
              <a:gd name="connsiteY2" fmla="*/ 2641576 h 3984491"/>
              <a:gd name="connsiteX3" fmla="*/ 3291843 w 3918241"/>
              <a:gd name="connsiteY3" fmla="*/ 3495688 h 3984491"/>
              <a:gd name="connsiteX4" fmla="*/ 3248934 w 3918241"/>
              <a:gd name="connsiteY4" fmla="*/ 3611229 h 3984491"/>
              <a:gd name="connsiteX5" fmla="*/ 3042559 w 3918241"/>
              <a:gd name="connsiteY5" fmla="*/ 3785854 h 3984491"/>
              <a:gd name="connsiteX6" fmla="*/ 2629809 w 3918241"/>
              <a:gd name="connsiteY6" fmla="*/ 3681079 h 3984491"/>
              <a:gd name="connsiteX7" fmla="*/ 2553609 w 3918241"/>
              <a:gd name="connsiteY7" fmla="*/ 3465179 h 3984491"/>
              <a:gd name="connsiteX8" fmla="*/ 2659837 w 3918241"/>
              <a:gd name="connsiteY8" fmla="*/ 3349919 h 3984491"/>
              <a:gd name="connsiteX9" fmla="*/ 2659996 w 3918241"/>
              <a:gd name="connsiteY9" fmla="*/ 3138738 h 3984491"/>
              <a:gd name="connsiteX10" fmla="*/ 2270944 w 3918241"/>
              <a:gd name="connsiteY10" fmla="*/ 2966593 h 3984491"/>
              <a:gd name="connsiteX11" fmla="*/ 1709059 w 3918241"/>
              <a:gd name="connsiteY11" fmla="*/ 3030204 h 3984491"/>
              <a:gd name="connsiteX12" fmla="*/ 1407434 w 3918241"/>
              <a:gd name="connsiteY12" fmla="*/ 3201654 h 3984491"/>
              <a:gd name="connsiteX13" fmla="*/ 1369334 w 3918241"/>
              <a:gd name="connsiteY13" fmla="*/ 3493754 h 3984491"/>
              <a:gd name="connsiteX14" fmla="*/ 1604284 w 3918241"/>
              <a:gd name="connsiteY14" fmla="*/ 3696954 h 3984491"/>
              <a:gd name="connsiteX15" fmla="*/ 1597934 w 3918241"/>
              <a:gd name="connsiteY15" fmla="*/ 3947779 h 3984491"/>
              <a:gd name="connsiteX16" fmla="*/ 931184 w 3918241"/>
              <a:gd name="connsiteY16" fmla="*/ 3973179 h 3984491"/>
              <a:gd name="connsiteX17" fmla="*/ 664724 w 3918241"/>
              <a:gd name="connsiteY17" fmla="*/ 3850756 h 3984491"/>
              <a:gd name="connsiteX18" fmla="*/ 544602 w 3918241"/>
              <a:gd name="connsiteY18" fmla="*/ 3696476 h 3984491"/>
              <a:gd name="connsiteX19" fmla="*/ 547010 w 3918241"/>
              <a:gd name="connsiteY19" fmla="*/ 2629469 h 3984491"/>
              <a:gd name="connsiteX20" fmla="*/ 4 w 3918241"/>
              <a:gd name="connsiteY20" fmla="*/ 1484258 h 3984491"/>
              <a:gd name="connsiteX21" fmla="*/ 1908393 w 3918241"/>
              <a:gd name="connsiteY21" fmla="*/ 296 h 3984491"/>
              <a:gd name="connsiteX0" fmla="*/ 1908393 w 3918489"/>
              <a:gd name="connsiteY0" fmla="*/ 279 h 3984474"/>
              <a:gd name="connsiteX1" fmla="*/ 3918235 w 3918489"/>
              <a:gd name="connsiteY1" fmla="*/ 1411215 h 3984474"/>
              <a:gd name="connsiteX2" fmla="*/ 3285402 w 3918489"/>
              <a:gd name="connsiteY2" fmla="*/ 2641559 h 3984474"/>
              <a:gd name="connsiteX3" fmla="*/ 3291843 w 3918489"/>
              <a:gd name="connsiteY3" fmla="*/ 3495671 h 3984474"/>
              <a:gd name="connsiteX4" fmla="*/ 3248934 w 3918489"/>
              <a:gd name="connsiteY4" fmla="*/ 3611212 h 3984474"/>
              <a:gd name="connsiteX5" fmla="*/ 3042559 w 3918489"/>
              <a:gd name="connsiteY5" fmla="*/ 3785837 h 3984474"/>
              <a:gd name="connsiteX6" fmla="*/ 2629809 w 3918489"/>
              <a:gd name="connsiteY6" fmla="*/ 3681062 h 3984474"/>
              <a:gd name="connsiteX7" fmla="*/ 2553609 w 3918489"/>
              <a:gd name="connsiteY7" fmla="*/ 3465162 h 3984474"/>
              <a:gd name="connsiteX8" fmla="*/ 2659837 w 3918489"/>
              <a:gd name="connsiteY8" fmla="*/ 3349902 h 3984474"/>
              <a:gd name="connsiteX9" fmla="*/ 2659996 w 3918489"/>
              <a:gd name="connsiteY9" fmla="*/ 3138721 h 3984474"/>
              <a:gd name="connsiteX10" fmla="*/ 2270944 w 3918489"/>
              <a:gd name="connsiteY10" fmla="*/ 2966576 h 3984474"/>
              <a:gd name="connsiteX11" fmla="*/ 1709059 w 3918489"/>
              <a:gd name="connsiteY11" fmla="*/ 3030187 h 3984474"/>
              <a:gd name="connsiteX12" fmla="*/ 1407434 w 3918489"/>
              <a:gd name="connsiteY12" fmla="*/ 3201637 h 3984474"/>
              <a:gd name="connsiteX13" fmla="*/ 1369334 w 3918489"/>
              <a:gd name="connsiteY13" fmla="*/ 3493737 h 3984474"/>
              <a:gd name="connsiteX14" fmla="*/ 1604284 w 3918489"/>
              <a:gd name="connsiteY14" fmla="*/ 3696937 h 3984474"/>
              <a:gd name="connsiteX15" fmla="*/ 1597934 w 3918489"/>
              <a:gd name="connsiteY15" fmla="*/ 3947762 h 3984474"/>
              <a:gd name="connsiteX16" fmla="*/ 931184 w 3918489"/>
              <a:gd name="connsiteY16" fmla="*/ 3973162 h 3984474"/>
              <a:gd name="connsiteX17" fmla="*/ 664724 w 3918489"/>
              <a:gd name="connsiteY17" fmla="*/ 3850739 h 3984474"/>
              <a:gd name="connsiteX18" fmla="*/ 544602 w 3918489"/>
              <a:gd name="connsiteY18" fmla="*/ 3696459 h 3984474"/>
              <a:gd name="connsiteX19" fmla="*/ 547010 w 3918489"/>
              <a:gd name="connsiteY19" fmla="*/ 2629452 h 3984474"/>
              <a:gd name="connsiteX20" fmla="*/ 4 w 3918489"/>
              <a:gd name="connsiteY20" fmla="*/ 1484241 h 3984474"/>
              <a:gd name="connsiteX21" fmla="*/ 1908393 w 3918489"/>
              <a:gd name="connsiteY21" fmla="*/ 279 h 3984474"/>
              <a:gd name="connsiteX0" fmla="*/ 1908393 w 3918489"/>
              <a:gd name="connsiteY0" fmla="*/ 279 h 3984474"/>
              <a:gd name="connsiteX1" fmla="*/ 3918235 w 3918489"/>
              <a:gd name="connsiteY1" fmla="*/ 1411215 h 3984474"/>
              <a:gd name="connsiteX2" fmla="*/ 3285402 w 3918489"/>
              <a:gd name="connsiteY2" fmla="*/ 2641559 h 3984474"/>
              <a:gd name="connsiteX3" fmla="*/ 3291843 w 3918489"/>
              <a:gd name="connsiteY3" fmla="*/ 3495671 h 3984474"/>
              <a:gd name="connsiteX4" fmla="*/ 3248934 w 3918489"/>
              <a:gd name="connsiteY4" fmla="*/ 3611212 h 3984474"/>
              <a:gd name="connsiteX5" fmla="*/ 3042559 w 3918489"/>
              <a:gd name="connsiteY5" fmla="*/ 3785837 h 3984474"/>
              <a:gd name="connsiteX6" fmla="*/ 2629809 w 3918489"/>
              <a:gd name="connsiteY6" fmla="*/ 3681062 h 3984474"/>
              <a:gd name="connsiteX7" fmla="*/ 2553609 w 3918489"/>
              <a:gd name="connsiteY7" fmla="*/ 3465162 h 3984474"/>
              <a:gd name="connsiteX8" fmla="*/ 2659837 w 3918489"/>
              <a:gd name="connsiteY8" fmla="*/ 3349902 h 3984474"/>
              <a:gd name="connsiteX9" fmla="*/ 2659996 w 3918489"/>
              <a:gd name="connsiteY9" fmla="*/ 3138721 h 3984474"/>
              <a:gd name="connsiteX10" fmla="*/ 2270944 w 3918489"/>
              <a:gd name="connsiteY10" fmla="*/ 2966576 h 3984474"/>
              <a:gd name="connsiteX11" fmla="*/ 1709059 w 3918489"/>
              <a:gd name="connsiteY11" fmla="*/ 3030187 h 3984474"/>
              <a:gd name="connsiteX12" fmla="*/ 1407434 w 3918489"/>
              <a:gd name="connsiteY12" fmla="*/ 3201637 h 3984474"/>
              <a:gd name="connsiteX13" fmla="*/ 1369334 w 3918489"/>
              <a:gd name="connsiteY13" fmla="*/ 3493737 h 3984474"/>
              <a:gd name="connsiteX14" fmla="*/ 1604284 w 3918489"/>
              <a:gd name="connsiteY14" fmla="*/ 3696937 h 3984474"/>
              <a:gd name="connsiteX15" fmla="*/ 1597934 w 3918489"/>
              <a:gd name="connsiteY15" fmla="*/ 3947762 h 3984474"/>
              <a:gd name="connsiteX16" fmla="*/ 931184 w 3918489"/>
              <a:gd name="connsiteY16" fmla="*/ 3973162 h 3984474"/>
              <a:gd name="connsiteX17" fmla="*/ 664724 w 3918489"/>
              <a:gd name="connsiteY17" fmla="*/ 3850739 h 3984474"/>
              <a:gd name="connsiteX18" fmla="*/ 544602 w 3918489"/>
              <a:gd name="connsiteY18" fmla="*/ 3696459 h 3984474"/>
              <a:gd name="connsiteX19" fmla="*/ 547010 w 3918489"/>
              <a:gd name="connsiteY19" fmla="*/ 2629452 h 3984474"/>
              <a:gd name="connsiteX20" fmla="*/ 4 w 3918489"/>
              <a:gd name="connsiteY20" fmla="*/ 1484241 h 3984474"/>
              <a:gd name="connsiteX21" fmla="*/ 1908393 w 3918489"/>
              <a:gd name="connsiteY21" fmla="*/ 279 h 3984474"/>
              <a:gd name="connsiteX0" fmla="*/ 1908393 w 3918489"/>
              <a:gd name="connsiteY0" fmla="*/ 21 h 3984216"/>
              <a:gd name="connsiteX1" fmla="*/ 3918235 w 3918489"/>
              <a:gd name="connsiteY1" fmla="*/ 1410957 h 3984216"/>
              <a:gd name="connsiteX2" fmla="*/ 3285402 w 3918489"/>
              <a:gd name="connsiteY2" fmla="*/ 2641301 h 3984216"/>
              <a:gd name="connsiteX3" fmla="*/ 3291843 w 3918489"/>
              <a:gd name="connsiteY3" fmla="*/ 3495413 h 3984216"/>
              <a:gd name="connsiteX4" fmla="*/ 3248934 w 3918489"/>
              <a:gd name="connsiteY4" fmla="*/ 3610954 h 3984216"/>
              <a:gd name="connsiteX5" fmla="*/ 3042559 w 3918489"/>
              <a:gd name="connsiteY5" fmla="*/ 3785579 h 3984216"/>
              <a:gd name="connsiteX6" fmla="*/ 2629809 w 3918489"/>
              <a:gd name="connsiteY6" fmla="*/ 3680804 h 3984216"/>
              <a:gd name="connsiteX7" fmla="*/ 2553609 w 3918489"/>
              <a:gd name="connsiteY7" fmla="*/ 3464904 h 3984216"/>
              <a:gd name="connsiteX8" fmla="*/ 2659837 w 3918489"/>
              <a:gd name="connsiteY8" fmla="*/ 3349644 h 3984216"/>
              <a:gd name="connsiteX9" fmla="*/ 2659996 w 3918489"/>
              <a:gd name="connsiteY9" fmla="*/ 3138463 h 3984216"/>
              <a:gd name="connsiteX10" fmla="*/ 2270944 w 3918489"/>
              <a:gd name="connsiteY10" fmla="*/ 2966318 h 3984216"/>
              <a:gd name="connsiteX11" fmla="*/ 1709059 w 3918489"/>
              <a:gd name="connsiteY11" fmla="*/ 3029929 h 3984216"/>
              <a:gd name="connsiteX12" fmla="*/ 1407434 w 3918489"/>
              <a:gd name="connsiteY12" fmla="*/ 3201379 h 3984216"/>
              <a:gd name="connsiteX13" fmla="*/ 1369334 w 3918489"/>
              <a:gd name="connsiteY13" fmla="*/ 3493479 h 3984216"/>
              <a:gd name="connsiteX14" fmla="*/ 1604284 w 3918489"/>
              <a:gd name="connsiteY14" fmla="*/ 3696679 h 3984216"/>
              <a:gd name="connsiteX15" fmla="*/ 1597934 w 3918489"/>
              <a:gd name="connsiteY15" fmla="*/ 3947504 h 3984216"/>
              <a:gd name="connsiteX16" fmla="*/ 931184 w 3918489"/>
              <a:gd name="connsiteY16" fmla="*/ 3972904 h 3984216"/>
              <a:gd name="connsiteX17" fmla="*/ 664724 w 3918489"/>
              <a:gd name="connsiteY17" fmla="*/ 3850481 h 3984216"/>
              <a:gd name="connsiteX18" fmla="*/ 544602 w 3918489"/>
              <a:gd name="connsiteY18" fmla="*/ 3696201 h 3984216"/>
              <a:gd name="connsiteX19" fmla="*/ 547010 w 3918489"/>
              <a:gd name="connsiteY19" fmla="*/ 2629194 h 3984216"/>
              <a:gd name="connsiteX20" fmla="*/ 5 w 3918489"/>
              <a:gd name="connsiteY20" fmla="*/ 1430489 h 3984216"/>
              <a:gd name="connsiteX21" fmla="*/ 1908393 w 3918489"/>
              <a:gd name="connsiteY21" fmla="*/ 21 h 3984216"/>
              <a:gd name="connsiteX0" fmla="*/ 1908393 w 3918489"/>
              <a:gd name="connsiteY0" fmla="*/ 2 h 3984197"/>
              <a:gd name="connsiteX1" fmla="*/ 3918235 w 3918489"/>
              <a:gd name="connsiteY1" fmla="*/ 1433864 h 3984197"/>
              <a:gd name="connsiteX2" fmla="*/ 3285402 w 3918489"/>
              <a:gd name="connsiteY2" fmla="*/ 2641282 h 3984197"/>
              <a:gd name="connsiteX3" fmla="*/ 3291843 w 3918489"/>
              <a:gd name="connsiteY3" fmla="*/ 3495394 h 3984197"/>
              <a:gd name="connsiteX4" fmla="*/ 3248934 w 3918489"/>
              <a:gd name="connsiteY4" fmla="*/ 3610935 h 3984197"/>
              <a:gd name="connsiteX5" fmla="*/ 3042559 w 3918489"/>
              <a:gd name="connsiteY5" fmla="*/ 3785560 h 3984197"/>
              <a:gd name="connsiteX6" fmla="*/ 2629809 w 3918489"/>
              <a:gd name="connsiteY6" fmla="*/ 3680785 h 3984197"/>
              <a:gd name="connsiteX7" fmla="*/ 2553609 w 3918489"/>
              <a:gd name="connsiteY7" fmla="*/ 3464885 h 3984197"/>
              <a:gd name="connsiteX8" fmla="*/ 2659837 w 3918489"/>
              <a:gd name="connsiteY8" fmla="*/ 3349625 h 3984197"/>
              <a:gd name="connsiteX9" fmla="*/ 2659996 w 3918489"/>
              <a:gd name="connsiteY9" fmla="*/ 3138444 h 3984197"/>
              <a:gd name="connsiteX10" fmla="*/ 2270944 w 3918489"/>
              <a:gd name="connsiteY10" fmla="*/ 2966299 h 3984197"/>
              <a:gd name="connsiteX11" fmla="*/ 1709059 w 3918489"/>
              <a:gd name="connsiteY11" fmla="*/ 3029910 h 3984197"/>
              <a:gd name="connsiteX12" fmla="*/ 1407434 w 3918489"/>
              <a:gd name="connsiteY12" fmla="*/ 3201360 h 3984197"/>
              <a:gd name="connsiteX13" fmla="*/ 1369334 w 3918489"/>
              <a:gd name="connsiteY13" fmla="*/ 3493460 h 3984197"/>
              <a:gd name="connsiteX14" fmla="*/ 1604284 w 3918489"/>
              <a:gd name="connsiteY14" fmla="*/ 3696660 h 3984197"/>
              <a:gd name="connsiteX15" fmla="*/ 1597934 w 3918489"/>
              <a:gd name="connsiteY15" fmla="*/ 3947485 h 3984197"/>
              <a:gd name="connsiteX16" fmla="*/ 931184 w 3918489"/>
              <a:gd name="connsiteY16" fmla="*/ 3972885 h 3984197"/>
              <a:gd name="connsiteX17" fmla="*/ 664724 w 3918489"/>
              <a:gd name="connsiteY17" fmla="*/ 3850462 h 3984197"/>
              <a:gd name="connsiteX18" fmla="*/ 544602 w 3918489"/>
              <a:gd name="connsiteY18" fmla="*/ 3696182 h 3984197"/>
              <a:gd name="connsiteX19" fmla="*/ 547010 w 3918489"/>
              <a:gd name="connsiteY19" fmla="*/ 2629175 h 3984197"/>
              <a:gd name="connsiteX20" fmla="*/ 5 w 3918489"/>
              <a:gd name="connsiteY20" fmla="*/ 1430470 h 3984197"/>
              <a:gd name="connsiteX21" fmla="*/ 1908393 w 3918489"/>
              <a:gd name="connsiteY21" fmla="*/ 2 h 3984197"/>
              <a:gd name="connsiteX0" fmla="*/ 1908393 w 3918489"/>
              <a:gd name="connsiteY0" fmla="*/ 2 h 3984197"/>
              <a:gd name="connsiteX1" fmla="*/ 3918235 w 3918489"/>
              <a:gd name="connsiteY1" fmla="*/ 1433864 h 3984197"/>
              <a:gd name="connsiteX2" fmla="*/ 3285402 w 3918489"/>
              <a:gd name="connsiteY2" fmla="*/ 2641282 h 3984197"/>
              <a:gd name="connsiteX3" fmla="*/ 3291843 w 3918489"/>
              <a:gd name="connsiteY3" fmla="*/ 3495394 h 3984197"/>
              <a:gd name="connsiteX4" fmla="*/ 3248934 w 3918489"/>
              <a:gd name="connsiteY4" fmla="*/ 3610935 h 3984197"/>
              <a:gd name="connsiteX5" fmla="*/ 3042559 w 3918489"/>
              <a:gd name="connsiteY5" fmla="*/ 3785560 h 3984197"/>
              <a:gd name="connsiteX6" fmla="*/ 2629809 w 3918489"/>
              <a:gd name="connsiteY6" fmla="*/ 3680785 h 3984197"/>
              <a:gd name="connsiteX7" fmla="*/ 2553609 w 3918489"/>
              <a:gd name="connsiteY7" fmla="*/ 3464885 h 3984197"/>
              <a:gd name="connsiteX8" fmla="*/ 2659837 w 3918489"/>
              <a:gd name="connsiteY8" fmla="*/ 3349625 h 3984197"/>
              <a:gd name="connsiteX9" fmla="*/ 2659996 w 3918489"/>
              <a:gd name="connsiteY9" fmla="*/ 3138444 h 3984197"/>
              <a:gd name="connsiteX10" fmla="*/ 2270944 w 3918489"/>
              <a:gd name="connsiteY10" fmla="*/ 2966299 h 3984197"/>
              <a:gd name="connsiteX11" fmla="*/ 1709059 w 3918489"/>
              <a:gd name="connsiteY11" fmla="*/ 3029910 h 3984197"/>
              <a:gd name="connsiteX12" fmla="*/ 1407434 w 3918489"/>
              <a:gd name="connsiteY12" fmla="*/ 3201360 h 3984197"/>
              <a:gd name="connsiteX13" fmla="*/ 1369334 w 3918489"/>
              <a:gd name="connsiteY13" fmla="*/ 3493460 h 3984197"/>
              <a:gd name="connsiteX14" fmla="*/ 1604284 w 3918489"/>
              <a:gd name="connsiteY14" fmla="*/ 3696660 h 3984197"/>
              <a:gd name="connsiteX15" fmla="*/ 1597934 w 3918489"/>
              <a:gd name="connsiteY15" fmla="*/ 3947485 h 3984197"/>
              <a:gd name="connsiteX16" fmla="*/ 931184 w 3918489"/>
              <a:gd name="connsiteY16" fmla="*/ 3972885 h 3984197"/>
              <a:gd name="connsiteX17" fmla="*/ 664724 w 3918489"/>
              <a:gd name="connsiteY17" fmla="*/ 3850462 h 3984197"/>
              <a:gd name="connsiteX18" fmla="*/ 544602 w 3918489"/>
              <a:gd name="connsiteY18" fmla="*/ 3696182 h 3984197"/>
              <a:gd name="connsiteX19" fmla="*/ 547010 w 3918489"/>
              <a:gd name="connsiteY19" fmla="*/ 2629175 h 3984197"/>
              <a:gd name="connsiteX20" fmla="*/ 5 w 3918489"/>
              <a:gd name="connsiteY20" fmla="*/ 1430470 h 3984197"/>
              <a:gd name="connsiteX21" fmla="*/ 1908393 w 3918489"/>
              <a:gd name="connsiteY21" fmla="*/ 2 h 3984197"/>
              <a:gd name="connsiteX0" fmla="*/ 1908393 w 3918406"/>
              <a:gd name="connsiteY0" fmla="*/ 2 h 3984197"/>
              <a:gd name="connsiteX1" fmla="*/ 3918235 w 3918406"/>
              <a:gd name="connsiteY1" fmla="*/ 1433864 h 3984197"/>
              <a:gd name="connsiteX2" fmla="*/ 3285402 w 3918406"/>
              <a:gd name="connsiteY2" fmla="*/ 2641282 h 3984197"/>
              <a:gd name="connsiteX3" fmla="*/ 3291843 w 3918406"/>
              <a:gd name="connsiteY3" fmla="*/ 3495394 h 3984197"/>
              <a:gd name="connsiteX4" fmla="*/ 3248934 w 3918406"/>
              <a:gd name="connsiteY4" fmla="*/ 3610935 h 3984197"/>
              <a:gd name="connsiteX5" fmla="*/ 3042559 w 3918406"/>
              <a:gd name="connsiteY5" fmla="*/ 3785560 h 3984197"/>
              <a:gd name="connsiteX6" fmla="*/ 2629809 w 3918406"/>
              <a:gd name="connsiteY6" fmla="*/ 3680785 h 3984197"/>
              <a:gd name="connsiteX7" fmla="*/ 2553609 w 3918406"/>
              <a:gd name="connsiteY7" fmla="*/ 3464885 h 3984197"/>
              <a:gd name="connsiteX8" fmla="*/ 2659837 w 3918406"/>
              <a:gd name="connsiteY8" fmla="*/ 3349625 h 3984197"/>
              <a:gd name="connsiteX9" fmla="*/ 2659996 w 3918406"/>
              <a:gd name="connsiteY9" fmla="*/ 3138444 h 3984197"/>
              <a:gd name="connsiteX10" fmla="*/ 2270944 w 3918406"/>
              <a:gd name="connsiteY10" fmla="*/ 2966299 h 3984197"/>
              <a:gd name="connsiteX11" fmla="*/ 1709059 w 3918406"/>
              <a:gd name="connsiteY11" fmla="*/ 3029910 h 3984197"/>
              <a:gd name="connsiteX12" fmla="*/ 1407434 w 3918406"/>
              <a:gd name="connsiteY12" fmla="*/ 3201360 h 3984197"/>
              <a:gd name="connsiteX13" fmla="*/ 1369334 w 3918406"/>
              <a:gd name="connsiteY13" fmla="*/ 3493460 h 3984197"/>
              <a:gd name="connsiteX14" fmla="*/ 1604284 w 3918406"/>
              <a:gd name="connsiteY14" fmla="*/ 3696660 h 3984197"/>
              <a:gd name="connsiteX15" fmla="*/ 1597934 w 3918406"/>
              <a:gd name="connsiteY15" fmla="*/ 3947485 h 3984197"/>
              <a:gd name="connsiteX16" fmla="*/ 931184 w 3918406"/>
              <a:gd name="connsiteY16" fmla="*/ 3972885 h 3984197"/>
              <a:gd name="connsiteX17" fmla="*/ 664724 w 3918406"/>
              <a:gd name="connsiteY17" fmla="*/ 3850462 h 3984197"/>
              <a:gd name="connsiteX18" fmla="*/ 544602 w 3918406"/>
              <a:gd name="connsiteY18" fmla="*/ 3696182 h 3984197"/>
              <a:gd name="connsiteX19" fmla="*/ 547010 w 3918406"/>
              <a:gd name="connsiteY19" fmla="*/ 2629175 h 3984197"/>
              <a:gd name="connsiteX20" fmla="*/ 5 w 3918406"/>
              <a:gd name="connsiteY20" fmla="*/ 1430470 h 3984197"/>
              <a:gd name="connsiteX21" fmla="*/ 1908393 w 3918406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40 w 3918403"/>
              <a:gd name="connsiteY3" fmla="*/ 3495394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40 w 3918403"/>
              <a:gd name="connsiteY3" fmla="*/ 3495394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306263 w 3918403"/>
              <a:gd name="connsiteY3" fmla="*/ 3495394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40 w 3918403"/>
              <a:gd name="connsiteY3" fmla="*/ 3510678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6647 w 3918403"/>
              <a:gd name="connsiteY3" fmla="*/ 3464826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6647 w 3918403"/>
              <a:gd name="connsiteY3" fmla="*/ 3464826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6647 w 3918403"/>
              <a:gd name="connsiteY3" fmla="*/ 3464826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301455 w 3918403"/>
              <a:gd name="connsiteY3" fmla="*/ 3476288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89435 w 3918403"/>
              <a:gd name="connsiteY3" fmla="*/ 3480110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6646 w 3918403"/>
              <a:gd name="connsiteY3" fmla="*/ 3480110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87030 w 3918403"/>
              <a:gd name="connsiteY3" fmla="*/ 3476288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38 w 3918403"/>
              <a:gd name="connsiteY3" fmla="*/ 3472468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38 w 3918403"/>
              <a:gd name="connsiteY3" fmla="*/ 3472468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38 w 3918403"/>
              <a:gd name="connsiteY3" fmla="*/ 3472468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38 w 3918403"/>
              <a:gd name="connsiteY3" fmla="*/ 3472468 h 3984197"/>
              <a:gd name="connsiteX4" fmla="*/ 3232103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38 w 3918403"/>
              <a:gd name="connsiteY3" fmla="*/ 3472468 h 3984197"/>
              <a:gd name="connsiteX4" fmla="*/ 3220085 w 3918403"/>
              <a:gd name="connsiteY4" fmla="*/ 3637681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38 w 3918403"/>
              <a:gd name="connsiteY3" fmla="*/ 3472468 h 3984197"/>
              <a:gd name="connsiteX4" fmla="*/ 3220085 w 3918403"/>
              <a:gd name="connsiteY4" fmla="*/ 3637681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38 w 3918403"/>
              <a:gd name="connsiteY3" fmla="*/ 3472468 h 3984197"/>
              <a:gd name="connsiteX4" fmla="*/ 3198451 w 3918403"/>
              <a:gd name="connsiteY4" fmla="*/ 3668249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38 w 3918403"/>
              <a:gd name="connsiteY3" fmla="*/ 3472468 h 3984197"/>
              <a:gd name="connsiteX4" fmla="*/ 3198451 w 3918403"/>
              <a:gd name="connsiteY4" fmla="*/ 3668249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54653 w 3964666"/>
              <a:gd name="connsiteY0" fmla="*/ 2 h 3984197"/>
              <a:gd name="connsiteX1" fmla="*/ 3964495 w 3964666"/>
              <a:gd name="connsiteY1" fmla="*/ 1433864 h 3984197"/>
              <a:gd name="connsiteX2" fmla="*/ 3331662 w 3964666"/>
              <a:gd name="connsiteY2" fmla="*/ 2641282 h 3984197"/>
              <a:gd name="connsiteX3" fmla="*/ 3338101 w 3964666"/>
              <a:gd name="connsiteY3" fmla="*/ 3472468 h 3984197"/>
              <a:gd name="connsiteX4" fmla="*/ 3244714 w 3964666"/>
              <a:gd name="connsiteY4" fmla="*/ 3668249 h 3984197"/>
              <a:gd name="connsiteX5" fmla="*/ 3088819 w 3964666"/>
              <a:gd name="connsiteY5" fmla="*/ 3785560 h 3984197"/>
              <a:gd name="connsiteX6" fmla="*/ 2676069 w 3964666"/>
              <a:gd name="connsiteY6" fmla="*/ 3680785 h 3984197"/>
              <a:gd name="connsiteX7" fmla="*/ 2599869 w 3964666"/>
              <a:gd name="connsiteY7" fmla="*/ 3464885 h 3984197"/>
              <a:gd name="connsiteX8" fmla="*/ 2706097 w 3964666"/>
              <a:gd name="connsiteY8" fmla="*/ 3349625 h 3984197"/>
              <a:gd name="connsiteX9" fmla="*/ 2706256 w 3964666"/>
              <a:gd name="connsiteY9" fmla="*/ 3138444 h 3984197"/>
              <a:gd name="connsiteX10" fmla="*/ 2317204 w 3964666"/>
              <a:gd name="connsiteY10" fmla="*/ 2966299 h 3984197"/>
              <a:gd name="connsiteX11" fmla="*/ 1755319 w 3964666"/>
              <a:gd name="connsiteY11" fmla="*/ 3029910 h 3984197"/>
              <a:gd name="connsiteX12" fmla="*/ 1453694 w 3964666"/>
              <a:gd name="connsiteY12" fmla="*/ 3201360 h 3984197"/>
              <a:gd name="connsiteX13" fmla="*/ 1415594 w 3964666"/>
              <a:gd name="connsiteY13" fmla="*/ 3493460 h 3984197"/>
              <a:gd name="connsiteX14" fmla="*/ 1650544 w 3964666"/>
              <a:gd name="connsiteY14" fmla="*/ 3696660 h 3984197"/>
              <a:gd name="connsiteX15" fmla="*/ 1644194 w 3964666"/>
              <a:gd name="connsiteY15" fmla="*/ 3947485 h 3984197"/>
              <a:gd name="connsiteX16" fmla="*/ 977444 w 3964666"/>
              <a:gd name="connsiteY16" fmla="*/ 3972885 h 3984197"/>
              <a:gd name="connsiteX17" fmla="*/ 710984 w 3964666"/>
              <a:gd name="connsiteY17" fmla="*/ 3850462 h 3984197"/>
              <a:gd name="connsiteX18" fmla="*/ 590862 w 3964666"/>
              <a:gd name="connsiteY18" fmla="*/ 3696182 h 3984197"/>
              <a:gd name="connsiteX19" fmla="*/ 593270 w 3964666"/>
              <a:gd name="connsiteY19" fmla="*/ 2655921 h 3984197"/>
              <a:gd name="connsiteX20" fmla="*/ 46265 w 3964666"/>
              <a:gd name="connsiteY20" fmla="*/ 1430470 h 3984197"/>
              <a:gd name="connsiteX21" fmla="*/ 1954653 w 3964666"/>
              <a:gd name="connsiteY21" fmla="*/ 2 h 3984197"/>
              <a:gd name="connsiteX0" fmla="*/ 1954653 w 3964666"/>
              <a:gd name="connsiteY0" fmla="*/ 2 h 3984197"/>
              <a:gd name="connsiteX1" fmla="*/ 3964495 w 3964666"/>
              <a:gd name="connsiteY1" fmla="*/ 1433864 h 3984197"/>
              <a:gd name="connsiteX2" fmla="*/ 3331662 w 3964666"/>
              <a:gd name="connsiteY2" fmla="*/ 2641282 h 3984197"/>
              <a:gd name="connsiteX3" fmla="*/ 3338101 w 3964666"/>
              <a:gd name="connsiteY3" fmla="*/ 3472468 h 3984197"/>
              <a:gd name="connsiteX4" fmla="*/ 3244714 w 3964666"/>
              <a:gd name="connsiteY4" fmla="*/ 3668249 h 3984197"/>
              <a:gd name="connsiteX5" fmla="*/ 3088819 w 3964666"/>
              <a:gd name="connsiteY5" fmla="*/ 3785560 h 3984197"/>
              <a:gd name="connsiteX6" fmla="*/ 2676069 w 3964666"/>
              <a:gd name="connsiteY6" fmla="*/ 3680785 h 3984197"/>
              <a:gd name="connsiteX7" fmla="*/ 2599869 w 3964666"/>
              <a:gd name="connsiteY7" fmla="*/ 3464885 h 3984197"/>
              <a:gd name="connsiteX8" fmla="*/ 2706097 w 3964666"/>
              <a:gd name="connsiteY8" fmla="*/ 3349625 h 3984197"/>
              <a:gd name="connsiteX9" fmla="*/ 2706256 w 3964666"/>
              <a:gd name="connsiteY9" fmla="*/ 3138444 h 3984197"/>
              <a:gd name="connsiteX10" fmla="*/ 2317204 w 3964666"/>
              <a:gd name="connsiteY10" fmla="*/ 2966299 h 3984197"/>
              <a:gd name="connsiteX11" fmla="*/ 1755319 w 3964666"/>
              <a:gd name="connsiteY11" fmla="*/ 3029910 h 3984197"/>
              <a:gd name="connsiteX12" fmla="*/ 1453694 w 3964666"/>
              <a:gd name="connsiteY12" fmla="*/ 3201360 h 3984197"/>
              <a:gd name="connsiteX13" fmla="*/ 1415594 w 3964666"/>
              <a:gd name="connsiteY13" fmla="*/ 3493460 h 3984197"/>
              <a:gd name="connsiteX14" fmla="*/ 1650544 w 3964666"/>
              <a:gd name="connsiteY14" fmla="*/ 3696660 h 3984197"/>
              <a:gd name="connsiteX15" fmla="*/ 1644194 w 3964666"/>
              <a:gd name="connsiteY15" fmla="*/ 3947485 h 3984197"/>
              <a:gd name="connsiteX16" fmla="*/ 977444 w 3964666"/>
              <a:gd name="connsiteY16" fmla="*/ 3972885 h 3984197"/>
              <a:gd name="connsiteX17" fmla="*/ 710984 w 3964666"/>
              <a:gd name="connsiteY17" fmla="*/ 3850462 h 3984197"/>
              <a:gd name="connsiteX18" fmla="*/ 590862 w 3964666"/>
              <a:gd name="connsiteY18" fmla="*/ 3696182 h 3984197"/>
              <a:gd name="connsiteX19" fmla="*/ 593270 w 3964666"/>
              <a:gd name="connsiteY19" fmla="*/ 2640637 h 3984197"/>
              <a:gd name="connsiteX20" fmla="*/ 46265 w 3964666"/>
              <a:gd name="connsiteY20" fmla="*/ 1430470 h 3984197"/>
              <a:gd name="connsiteX21" fmla="*/ 1954653 w 3964666"/>
              <a:gd name="connsiteY21" fmla="*/ 2 h 3984197"/>
              <a:gd name="connsiteX0" fmla="*/ 1954653 w 3964666"/>
              <a:gd name="connsiteY0" fmla="*/ 2 h 3984197"/>
              <a:gd name="connsiteX1" fmla="*/ 3964495 w 3964666"/>
              <a:gd name="connsiteY1" fmla="*/ 1433864 h 3984197"/>
              <a:gd name="connsiteX2" fmla="*/ 3331662 w 3964666"/>
              <a:gd name="connsiteY2" fmla="*/ 2641282 h 3984197"/>
              <a:gd name="connsiteX3" fmla="*/ 3338101 w 3964666"/>
              <a:gd name="connsiteY3" fmla="*/ 3472468 h 3984197"/>
              <a:gd name="connsiteX4" fmla="*/ 3244714 w 3964666"/>
              <a:gd name="connsiteY4" fmla="*/ 3668249 h 3984197"/>
              <a:gd name="connsiteX5" fmla="*/ 3088819 w 3964666"/>
              <a:gd name="connsiteY5" fmla="*/ 3785560 h 3984197"/>
              <a:gd name="connsiteX6" fmla="*/ 2676069 w 3964666"/>
              <a:gd name="connsiteY6" fmla="*/ 3680785 h 3984197"/>
              <a:gd name="connsiteX7" fmla="*/ 2599869 w 3964666"/>
              <a:gd name="connsiteY7" fmla="*/ 3464885 h 3984197"/>
              <a:gd name="connsiteX8" fmla="*/ 2706097 w 3964666"/>
              <a:gd name="connsiteY8" fmla="*/ 3349625 h 3984197"/>
              <a:gd name="connsiteX9" fmla="*/ 2706256 w 3964666"/>
              <a:gd name="connsiteY9" fmla="*/ 3138444 h 3984197"/>
              <a:gd name="connsiteX10" fmla="*/ 2317204 w 3964666"/>
              <a:gd name="connsiteY10" fmla="*/ 2966299 h 3984197"/>
              <a:gd name="connsiteX11" fmla="*/ 1755319 w 3964666"/>
              <a:gd name="connsiteY11" fmla="*/ 3029910 h 3984197"/>
              <a:gd name="connsiteX12" fmla="*/ 1453694 w 3964666"/>
              <a:gd name="connsiteY12" fmla="*/ 3201360 h 3984197"/>
              <a:gd name="connsiteX13" fmla="*/ 1415594 w 3964666"/>
              <a:gd name="connsiteY13" fmla="*/ 3493460 h 3984197"/>
              <a:gd name="connsiteX14" fmla="*/ 1650544 w 3964666"/>
              <a:gd name="connsiteY14" fmla="*/ 3696660 h 3984197"/>
              <a:gd name="connsiteX15" fmla="*/ 1644194 w 3964666"/>
              <a:gd name="connsiteY15" fmla="*/ 3947485 h 3984197"/>
              <a:gd name="connsiteX16" fmla="*/ 977444 w 3964666"/>
              <a:gd name="connsiteY16" fmla="*/ 3972885 h 3984197"/>
              <a:gd name="connsiteX17" fmla="*/ 710984 w 3964666"/>
              <a:gd name="connsiteY17" fmla="*/ 3850462 h 3984197"/>
              <a:gd name="connsiteX18" fmla="*/ 590862 w 3964666"/>
              <a:gd name="connsiteY18" fmla="*/ 3696182 h 3984197"/>
              <a:gd name="connsiteX19" fmla="*/ 593270 w 3964666"/>
              <a:gd name="connsiteY19" fmla="*/ 2652101 h 3984197"/>
              <a:gd name="connsiteX20" fmla="*/ 46265 w 3964666"/>
              <a:gd name="connsiteY20" fmla="*/ 1430470 h 3984197"/>
              <a:gd name="connsiteX21" fmla="*/ 1954653 w 3964666"/>
              <a:gd name="connsiteY21" fmla="*/ 2 h 3984197"/>
              <a:gd name="connsiteX0" fmla="*/ 1908389 w 3918402"/>
              <a:gd name="connsiteY0" fmla="*/ 2 h 3984197"/>
              <a:gd name="connsiteX1" fmla="*/ 3918231 w 3918402"/>
              <a:gd name="connsiteY1" fmla="*/ 1433864 h 3984197"/>
              <a:gd name="connsiteX2" fmla="*/ 3285398 w 3918402"/>
              <a:gd name="connsiteY2" fmla="*/ 2641282 h 3984197"/>
              <a:gd name="connsiteX3" fmla="*/ 3291837 w 3918402"/>
              <a:gd name="connsiteY3" fmla="*/ 3472468 h 3984197"/>
              <a:gd name="connsiteX4" fmla="*/ 3198450 w 3918402"/>
              <a:gd name="connsiteY4" fmla="*/ 3668249 h 3984197"/>
              <a:gd name="connsiteX5" fmla="*/ 3042555 w 3918402"/>
              <a:gd name="connsiteY5" fmla="*/ 3785560 h 3984197"/>
              <a:gd name="connsiteX6" fmla="*/ 2629805 w 3918402"/>
              <a:gd name="connsiteY6" fmla="*/ 3680785 h 3984197"/>
              <a:gd name="connsiteX7" fmla="*/ 2553605 w 3918402"/>
              <a:gd name="connsiteY7" fmla="*/ 3464885 h 3984197"/>
              <a:gd name="connsiteX8" fmla="*/ 2659833 w 3918402"/>
              <a:gd name="connsiteY8" fmla="*/ 3349625 h 3984197"/>
              <a:gd name="connsiteX9" fmla="*/ 2659992 w 3918402"/>
              <a:gd name="connsiteY9" fmla="*/ 3138444 h 3984197"/>
              <a:gd name="connsiteX10" fmla="*/ 2270940 w 3918402"/>
              <a:gd name="connsiteY10" fmla="*/ 2966299 h 3984197"/>
              <a:gd name="connsiteX11" fmla="*/ 1709055 w 3918402"/>
              <a:gd name="connsiteY11" fmla="*/ 3029910 h 3984197"/>
              <a:gd name="connsiteX12" fmla="*/ 1407430 w 3918402"/>
              <a:gd name="connsiteY12" fmla="*/ 3201360 h 3984197"/>
              <a:gd name="connsiteX13" fmla="*/ 1369330 w 3918402"/>
              <a:gd name="connsiteY13" fmla="*/ 3493460 h 3984197"/>
              <a:gd name="connsiteX14" fmla="*/ 1604280 w 3918402"/>
              <a:gd name="connsiteY14" fmla="*/ 3696660 h 3984197"/>
              <a:gd name="connsiteX15" fmla="*/ 1597930 w 3918402"/>
              <a:gd name="connsiteY15" fmla="*/ 3947485 h 3984197"/>
              <a:gd name="connsiteX16" fmla="*/ 931180 w 3918402"/>
              <a:gd name="connsiteY16" fmla="*/ 3972885 h 3984197"/>
              <a:gd name="connsiteX17" fmla="*/ 664720 w 3918402"/>
              <a:gd name="connsiteY17" fmla="*/ 3850462 h 3984197"/>
              <a:gd name="connsiteX18" fmla="*/ 544598 w 3918402"/>
              <a:gd name="connsiteY18" fmla="*/ 3696182 h 3984197"/>
              <a:gd name="connsiteX19" fmla="*/ 547006 w 3918402"/>
              <a:gd name="connsiteY19" fmla="*/ 2652101 h 3984197"/>
              <a:gd name="connsiteX20" fmla="*/ 1 w 3918402"/>
              <a:gd name="connsiteY20" fmla="*/ 1430470 h 3984197"/>
              <a:gd name="connsiteX21" fmla="*/ 1908389 w 3918402"/>
              <a:gd name="connsiteY21" fmla="*/ 2 h 3984197"/>
              <a:gd name="connsiteX0" fmla="*/ 1908389 w 3918402"/>
              <a:gd name="connsiteY0" fmla="*/ 2 h 3984197"/>
              <a:gd name="connsiteX1" fmla="*/ 3918231 w 3918402"/>
              <a:gd name="connsiteY1" fmla="*/ 1433864 h 3984197"/>
              <a:gd name="connsiteX2" fmla="*/ 3285398 w 3918402"/>
              <a:gd name="connsiteY2" fmla="*/ 2641282 h 3984197"/>
              <a:gd name="connsiteX3" fmla="*/ 3291837 w 3918402"/>
              <a:gd name="connsiteY3" fmla="*/ 3472468 h 3984197"/>
              <a:gd name="connsiteX4" fmla="*/ 3198450 w 3918402"/>
              <a:gd name="connsiteY4" fmla="*/ 3668249 h 3984197"/>
              <a:gd name="connsiteX5" fmla="*/ 3042555 w 3918402"/>
              <a:gd name="connsiteY5" fmla="*/ 3785560 h 3984197"/>
              <a:gd name="connsiteX6" fmla="*/ 2629805 w 3918402"/>
              <a:gd name="connsiteY6" fmla="*/ 3680785 h 3984197"/>
              <a:gd name="connsiteX7" fmla="*/ 2553605 w 3918402"/>
              <a:gd name="connsiteY7" fmla="*/ 3464885 h 3984197"/>
              <a:gd name="connsiteX8" fmla="*/ 2659833 w 3918402"/>
              <a:gd name="connsiteY8" fmla="*/ 3349625 h 3984197"/>
              <a:gd name="connsiteX9" fmla="*/ 2659992 w 3918402"/>
              <a:gd name="connsiteY9" fmla="*/ 3138444 h 3984197"/>
              <a:gd name="connsiteX10" fmla="*/ 2270940 w 3918402"/>
              <a:gd name="connsiteY10" fmla="*/ 2966299 h 3984197"/>
              <a:gd name="connsiteX11" fmla="*/ 1709055 w 3918402"/>
              <a:gd name="connsiteY11" fmla="*/ 3029910 h 3984197"/>
              <a:gd name="connsiteX12" fmla="*/ 1407430 w 3918402"/>
              <a:gd name="connsiteY12" fmla="*/ 3201360 h 3984197"/>
              <a:gd name="connsiteX13" fmla="*/ 1369330 w 3918402"/>
              <a:gd name="connsiteY13" fmla="*/ 3493460 h 3984197"/>
              <a:gd name="connsiteX14" fmla="*/ 1604280 w 3918402"/>
              <a:gd name="connsiteY14" fmla="*/ 3696660 h 3984197"/>
              <a:gd name="connsiteX15" fmla="*/ 1597930 w 3918402"/>
              <a:gd name="connsiteY15" fmla="*/ 3947485 h 3984197"/>
              <a:gd name="connsiteX16" fmla="*/ 931180 w 3918402"/>
              <a:gd name="connsiteY16" fmla="*/ 3972885 h 3984197"/>
              <a:gd name="connsiteX17" fmla="*/ 664720 w 3918402"/>
              <a:gd name="connsiteY17" fmla="*/ 3850462 h 3984197"/>
              <a:gd name="connsiteX18" fmla="*/ 544598 w 3918402"/>
              <a:gd name="connsiteY18" fmla="*/ 3696182 h 3984197"/>
              <a:gd name="connsiteX19" fmla="*/ 547006 w 3918402"/>
              <a:gd name="connsiteY19" fmla="*/ 2652101 h 3984197"/>
              <a:gd name="connsiteX20" fmla="*/ 1 w 3918402"/>
              <a:gd name="connsiteY20" fmla="*/ 1430470 h 3984197"/>
              <a:gd name="connsiteX21" fmla="*/ 1908389 w 3918402"/>
              <a:gd name="connsiteY21" fmla="*/ 2 h 3984197"/>
              <a:gd name="connsiteX0" fmla="*/ 1908392 w 3918405"/>
              <a:gd name="connsiteY0" fmla="*/ 2 h 3984197"/>
              <a:gd name="connsiteX1" fmla="*/ 3918234 w 3918405"/>
              <a:gd name="connsiteY1" fmla="*/ 1433864 h 3984197"/>
              <a:gd name="connsiteX2" fmla="*/ 3285401 w 3918405"/>
              <a:gd name="connsiteY2" fmla="*/ 2641282 h 3984197"/>
              <a:gd name="connsiteX3" fmla="*/ 3291840 w 3918405"/>
              <a:gd name="connsiteY3" fmla="*/ 3472468 h 3984197"/>
              <a:gd name="connsiteX4" fmla="*/ 3198453 w 3918405"/>
              <a:gd name="connsiteY4" fmla="*/ 3668249 h 3984197"/>
              <a:gd name="connsiteX5" fmla="*/ 3042558 w 3918405"/>
              <a:gd name="connsiteY5" fmla="*/ 3785560 h 3984197"/>
              <a:gd name="connsiteX6" fmla="*/ 2629808 w 3918405"/>
              <a:gd name="connsiteY6" fmla="*/ 3680785 h 3984197"/>
              <a:gd name="connsiteX7" fmla="*/ 2553608 w 3918405"/>
              <a:gd name="connsiteY7" fmla="*/ 3464885 h 3984197"/>
              <a:gd name="connsiteX8" fmla="*/ 2659836 w 3918405"/>
              <a:gd name="connsiteY8" fmla="*/ 3349625 h 3984197"/>
              <a:gd name="connsiteX9" fmla="*/ 2659995 w 3918405"/>
              <a:gd name="connsiteY9" fmla="*/ 3138444 h 3984197"/>
              <a:gd name="connsiteX10" fmla="*/ 2270943 w 3918405"/>
              <a:gd name="connsiteY10" fmla="*/ 2966299 h 3984197"/>
              <a:gd name="connsiteX11" fmla="*/ 1709058 w 3918405"/>
              <a:gd name="connsiteY11" fmla="*/ 3029910 h 3984197"/>
              <a:gd name="connsiteX12" fmla="*/ 1407433 w 3918405"/>
              <a:gd name="connsiteY12" fmla="*/ 3201360 h 3984197"/>
              <a:gd name="connsiteX13" fmla="*/ 1369333 w 3918405"/>
              <a:gd name="connsiteY13" fmla="*/ 3493460 h 3984197"/>
              <a:gd name="connsiteX14" fmla="*/ 1604283 w 3918405"/>
              <a:gd name="connsiteY14" fmla="*/ 3696660 h 3984197"/>
              <a:gd name="connsiteX15" fmla="*/ 1597933 w 3918405"/>
              <a:gd name="connsiteY15" fmla="*/ 3947485 h 3984197"/>
              <a:gd name="connsiteX16" fmla="*/ 931183 w 3918405"/>
              <a:gd name="connsiteY16" fmla="*/ 3972885 h 3984197"/>
              <a:gd name="connsiteX17" fmla="*/ 664723 w 3918405"/>
              <a:gd name="connsiteY17" fmla="*/ 3850462 h 3984197"/>
              <a:gd name="connsiteX18" fmla="*/ 544601 w 3918405"/>
              <a:gd name="connsiteY18" fmla="*/ 3696182 h 3984197"/>
              <a:gd name="connsiteX19" fmla="*/ 547009 w 3918405"/>
              <a:gd name="connsiteY19" fmla="*/ 2652101 h 3984197"/>
              <a:gd name="connsiteX20" fmla="*/ 4 w 3918405"/>
              <a:gd name="connsiteY20" fmla="*/ 1430470 h 3984197"/>
              <a:gd name="connsiteX21" fmla="*/ 1908392 w 3918405"/>
              <a:gd name="connsiteY21" fmla="*/ 2 h 3984197"/>
              <a:gd name="connsiteX0" fmla="*/ 1908392 w 3918405"/>
              <a:gd name="connsiteY0" fmla="*/ 341 h 3984536"/>
              <a:gd name="connsiteX1" fmla="*/ 3918234 w 3918405"/>
              <a:gd name="connsiteY1" fmla="*/ 1434203 h 3984536"/>
              <a:gd name="connsiteX2" fmla="*/ 3285401 w 3918405"/>
              <a:gd name="connsiteY2" fmla="*/ 2641621 h 3984536"/>
              <a:gd name="connsiteX3" fmla="*/ 3291840 w 3918405"/>
              <a:gd name="connsiteY3" fmla="*/ 3472807 h 3984536"/>
              <a:gd name="connsiteX4" fmla="*/ 3198453 w 3918405"/>
              <a:gd name="connsiteY4" fmla="*/ 3668588 h 3984536"/>
              <a:gd name="connsiteX5" fmla="*/ 3042558 w 3918405"/>
              <a:gd name="connsiteY5" fmla="*/ 3785899 h 3984536"/>
              <a:gd name="connsiteX6" fmla="*/ 2629808 w 3918405"/>
              <a:gd name="connsiteY6" fmla="*/ 3681124 h 3984536"/>
              <a:gd name="connsiteX7" fmla="*/ 2553608 w 3918405"/>
              <a:gd name="connsiteY7" fmla="*/ 3465224 h 3984536"/>
              <a:gd name="connsiteX8" fmla="*/ 2659836 w 3918405"/>
              <a:gd name="connsiteY8" fmla="*/ 3349964 h 3984536"/>
              <a:gd name="connsiteX9" fmla="*/ 2659995 w 3918405"/>
              <a:gd name="connsiteY9" fmla="*/ 3138783 h 3984536"/>
              <a:gd name="connsiteX10" fmla="*/ 2270943 w 3918405"/>
              <a:gd name="connsiteY10" fmla="*/ 2966638 h 3984536"/>
              <a:gd name="connsiteX11" fmla="*/ 1709058 w 3918405"/>
              <a:gd name="connsiteY11" fmla="*/ 3030249 h 3984536"/>
              <a:gd name="connsiteX12" fmla="*/ 1407433 w 3918405"/>
              <a:gd name="connsiteY12" fmla="*/ 3201699 h 3984536"/>
              <a:gd name="connsiteX13" fmla="*/ 1369333 w 3918405"/>
              <a:gd name="connsiteY13" fmla="*/ 3493799 h 3984536"/>
              <a:gd name="connsiteX14" fmla="*/ 1604283 w 3918405"/>
              <a:gd name="connsiteY14" fmla="*/ 3696999 h 3984536"/>
              <a:gd name="connsiteX15" fmla="*/ 1597933 w 3918405"/>
              <a:gd name="connsiteY15" fmla="*/ 3947824 h 3984536"/>
              <a:gd name="connsiteX16" fmla="*/ 931183 w 3918405"/>
              <a:gd name="connsiteY16" fmla="*/ 3973224 h 3984536"/>
              <a:gd name="connsiteX17" fmla="*/ 664723 w 3918405"/>
              <a:gd name="connsiteY17" fmla="*/ 3850801 h 3984536"/>
              <a:gd name="connsiteX18" fmla="*/ 544601 w 3918405"/>
              <a:gd name="connsiteY18" fmla="*/ 3696521 h 3984536"/>
              <a:gd name="connsiteX19" fmla="*/ 547009 w 3918405"/>
              <a:gd name="connsiteY19" fmla="*/ 2652440 h 3984536"/>
              <a:gd name="connsiteX20" fmla="*/ 4 w 3918405"/>
              <a:gd name="connsiteY20" fmla="*/ 1430809 h 3984536"/>
              <a:gd name="connsiteX21" fmla="*/ 1908392 w 3918405"/>
              <a:gd name="connsiteY21" fmla="*/ 341 h 3984536"/>
              <a:gd name="connsiteX0" fmla="*/ 1908392 w 3918234"/>
              <a:gd name="connsiteY0" fmla="*/ 341 h 3984536"/>
              <a:gd name="connsiteX1" fmla="*/ 3918234 w 3918234"/>
              <a:gd name="connsiteY1" fmla="*/ 1434203 h 3984536"/>
              <a:gd name="connsiteX2" fmla="*/ 3285401 w 3918234"/>
              <a:gd name="connsiteY2" fmla="*/ 2641621 h 3984536"/>
              <a:gd name="connsiteX3" fmla="*/ 3291840 w 3918234"/>
              <a:gd name="connsiteY3" fmla="*/ 3472807 h 3984536"/>
              <a:gd name="connsiteX4" fmla="*/ 3198453 w 3918234"/>
              <a:gd name="connsiteY4" fmla="*/ 3668588 h 3984536"/>
              <a:gd name="connsiteX5" fmla="*/ 3042558 w 3918234"/>
              <a:gd name="connsiteY5" fmla="*/ 3785899 h 3984536"/>
              <a:gd name="connsiteX6" fmla="*/ 2629808 w 3918234"/>
              <a:gd name="connsiteY6" fmla="*/ 3681124 h 3984536"/>
              <a:gd name="connsiteX7" fmla="*/ 2553608 w 3918234"/>
              <a:gd name="connsiteY7" fmla="*/ 3465224 h 3984536"/>
              <a:gd name="connsiteX8" fmla="*/ 2659836 w 3918234"/>
              <a:gd name="connsiteY8" fmla="*/ 3349964 h 3984536"/>
              <a:gd name="connsiteX9" fmla="*/ 2659995 w 3918234"/>
              <a:gd name="connsiteY9" fmla="*/ 3138783 h 3984536"/>
              <a:gd name="connsiteX10" fmla="*/ 2270943 w 3918234"/>
              <a:gd name="connsiteY10" fmla="*/ 2966638 h 3984536"/>
              <a:gd name="connsiteX11" fmla="*/ 1709058 w 3918234"/>
              <a:gd name="connsiteY11" fmla="*/ 3030249 h 3984536"/>
              <a:gd name="connsiteX12" fmla="*/ 1407433 w 3918234"/>
              <a:gd name="connsiteY12" fmla="*/ 3201699 h 3984536"/>
              <a:gd name="connsiteX13" fmla="*/ 1369333 w 3918234"/>
              <a:gd name="connsiteY13" fmla="*/ 3493799 h 3984536"/>
              <a:gd name="connsiteX14" fmla="*/ 1604283 w 3918234"/>
              <a:gd name="connsiteY14" fmla="*/ 3696999 h 3984536"/>
              <a:gd name="connsiteX15" fmla="*/ 1597933 w 3918234"/>
              <a:gd name="connsiteY15" fmla="*/ 3947824 h 3984536"/>
              <a:gd name="connsiteX16" fmla="*/ 931183 w 3918234"/>
              <a:gd name="connsiteY16" fmla="*/ 3973224 h 3984536"/>
              <a:gd name="connsiteX17" fmla="*/ 664723 w 3918234"/>
              <a:gd name="connsiteY17" fmla="*/ 3850801 h 3984536"/>
              <a:gd name="connsiteX18" fmla="*/ 544601 w 3918234"/>
              <a:gd name="connsiteY18" fmla="*/ 3696521 h 3984536"/>
              <a:gd name="connsiteX19" fmla="*/ 547009 w 3918234"/>
              <a:gd name="connsiteY19" fmla="*/ 2652440 h 3984536"/>
              <a:gd name="connsiteX20" fmla="*/ 4 w 3918234"/>
              <a:gd name="connsiteY20" fmla="*/ 1430809 h 3984536"/>
              <a:gd name="connsiteX21" fmla="*/ 1908392 w 3918234"/>
              <a:gd name="connsiteY21" fmla="*/ 341 h 3984536"/>
              <a:gd name="connsiteX0" fmla="*/ 1908389 w 3918231"/>
              <a:gd name="connsiteY0" fmla="*/ 307 h 3984502"/>
              <a:gd name="connsiteX1" fmla="*/ 3918231 w 3918231"/>
              <a:gd name="connsiteY1" fmla="*/ 1434169 h 3984502"/>
              <a:gd name="connsiteX2" fmla="*/ 3285398 w 3918231"/>
              <a:gd name="connsiteY2" fmla="*/ 2641587 h 3984502"/>
              <a:gd name="connsiteX3" fmla="*/ 3291837 w 3918231"/>
              <a:gd name="connsiteY3" fmla="*/ 3472773 h 3984502"/>
              <a:gd name="connsiteX4" fmla="*/ 3198450 w 3918231"/>
              <a:gd name="connsiteY4" fmla="*/ 3668554 h 3984502"/>
              <a:gd name="connsiteX5" fmla="*/ 3042555 w 3918231"/>
              <a:gd name="connsiteY5" fmla="*/ 3785865 h 3984502"/>
              <a:gd name="connsiteX6" fmla="*/ 2629805 w 3918231"/>
              <a:gd name="connsiteY6" fmla="*/ 3681090 h 3984502"/>
              <a:gd name="connsiteX7" fmla="*/ 2553605 w 3918231"/>
              <a:gd name="connsiteY7" fmla="*/ 3465190 h 3984502"/>
              <a:gd name="connsiteX8" fmla="*/ 2659833 w 3918231"/>
              <a:gd name="connsiteY8" fmla="*/ 3349930 h 3984502"/>
              <a:gd name="connsiteX9" fmla="*/ 2659992 w 3918231"/>
              <a:gd name="connsiteY9" fmla="*/ 3138749 h 3984502"/>
              <a:gd name="connsiteX10" fmla="*/ 2270940 w 3918231"/>
              <a:gd name="connsiteY10" fmla="*/ 2966604 h 3984502"/>
              <a:gd name="connsiteX11" fmla="*/ 1709055 w 3918231"/>
              <a:gd name="connsiteY11" fmla="*/ 3030215 h 3984502"/>
              <a:gd name="connsiteX12" fmla="*/ 1407430 w 3918231"/>
              <a:gd name="connsiteY12" fmla="*/ 3201665 h 3984502"/>
              <a:gd name="connsiteX13" fmla="*/ 1369330 w 3918231"/>
              <a:gd name="connsiteY13" fmla="*/ 3493765 h 3984502"/>
              <a:gd name="connsiteX14" fmla="*/ 1604280 w 3918231"/>
              <a:gd name="connsiteY14" fmla="*/ 3696965 h 3984502"/>
              <a:gd name="connsiteX15" fmla="*/ 1597930 w 3918231"/>
              <a:gd name="connsiteY15" fmla="*/ 3947790 h 3984502"/>
              <a:gd name="connsiteX16" fmla="*/ 931180 w 3918231"/>
              <a:gd name="connsiteY16" fmla="*/ 3973190 h 3984502"/>
              <a:gd name="connsiteX17" fmla="*/ 664720 w 3918231"/>
              <a:gd name="connsiteY17" fmla="*/ 3850767 h 3984502"/>
              <a:gd name="connsiteX18" fmla="*/ 544598 w 3918231"/>
              <a:gd name="connsiteY18" fmla="*/ 3696487 h 3984502"/>
              <a:gd name="connsiteX19" fmla="*/ 547006 w 3918231"/>
              <a:gd name="connsiteY19" fmla="*/ 2652406 h 3984502"/>
              <a:gd name="connsiteX20" fmla="*/ 1 w 3918231"/>
              <a:gd name="connsiteY20" fmla="*/ 1430775 h 3984502"/>
              <a:gd name="connsiteX21" fmla="*/ 1908389 w 3918231"/>
              <a:gd name="connsiteY21" fmla="*/ 307 h 3984502"/>
              <a:gd name="connsiteX0" fmla="*/ 1908389 w 3918231"/>
              <a:gd name="connsiteY0" fmla="*/ 61 h 3984256"/>
              <a:gd name="connsiteX1" fmla="*/ 3918231 w 3918231"/>
              <a:gd name="connsiteY1" fmla="*/ 1433923 h 3984256"/>
              <a:gd name="connsiteX2" fmla="*/ 3285398 w 3918231"/>
              <a:gd name="connsiteY2" fmla="*/ 2641341 h 3984256"/>
              <a:gd name="connsiteX3" fmla="*/ 3291837 w 3918231"/>
              <a:gd name="connsiteY3" fmla="*/ 3472527 h 3984256"/>
              <a:gd name="connsiteX4" fmla="*/ 3198450 w 3918231"/>
              <a:gd name="connsiteY4" fmla="*/ 3668308 h 3984256"/>
              <a:gd name="connsiteX5" fmla="*/ 3042555 w 3918231"/>
              <a:gd name="connsiteY5" fmla="*/ 3785619 h 3984256"/>
              <a:gd name="connsiteX6" fmla="*/ 2629805 w 3918231"/>
              <a:gd name="connsiteY6" fmla="*/ 3680844 h 3984256"/>
              <a:gd name="connsiteX7" fmla="*/ 2553605 w 3918231"/>
              <a:gd name="connsiteY7" fmla="*/ 3464944 h 3984256"/>
              <a:gd name="connsiteX8" fmla="*/ 2659833 w 3918231"/>
              <a:gd name="connsiteY8" fmla="*/ 3349684 h 3984256"/>
              <a:gd name="connsiteX9" fmla="*/ 2659992 w 3918231"/>
              <a:gd name="connsiteY9" fmla="*/ 3138503 h 3984256"/>
              <a:gd name="connsiteX10" fmla="*/ 2270940 w 3918231"/>
              <a:gd name="connsiteY10" fmla="*/ 2966358 h 3984256"/>
              <a:gd name="connsiteX11" fmla="*/ 1709055 w 3918231"/>
              <a:gd name="connsiteY11" fmla="*/ 3029969 h 3984256"/>
              <a:gd name="connsiteX12" fmla="*/ 1407430 w 3918231"/>
              <a:gd name="connsiteY12" fmla="*/ 3201419 h 3984256"/>
              <a:gd name="connsiteX13" fmla="*/ 1369330 w 3918231"/>
              <a:gd name="connsiteY13" fmla="*/ 3493519 h 3984256"/>
              <a:gd name="connsiteX14" fmla="*/ 1604280 w 3918231"/>
              <a:gd name="connsiteY14" fmla="*/ 3696719 h 3984256"/>
              <a:gd name="connsiteX15" fmla="*/ 1597930 w 3918231"/>
              <a:gd name="connsiteY15" fmla="*/ 3947544 h 3984256"/>
              <a:gd name="connsiteX16" fmla="*/ 931180 w 3918231"/>
              <a:gd name="connsiteY16" fmla="*/ 3972944 h 3984256"/>
              <a:gd name="connsiteX17" fmla="*/ 664720 w 3918231"/>
              <a:gd name="connsiteY17" fmla="*/ 3850521 h 3984256"/>
              <a:gd name="connsiteX18" fmla="*/ 544598 w 3918231"/>
              <a:gd name="connsiteY18" fmla="*/ 3696241 h 3984256"/>
              <a:gd name="connsiteX19" fmla="*/ 547006 w 3918231"/>
              <a:gd name="connsiteY19" fmla="*/ 2652160 h 3984256"/>
              <a:gd name="connsiteX20" fmla="*/ 1 w 3918231"/>
              <a:gd name="connsiteY20" fmla="*/ 1430529 h 3984256"/>
              <a:gd name="connsiteX21" fmla="*/ 1908389 w 3918231"/>
              <a:gd name="connsiteY21" fmla="*/ 61 h 3984256"/>
              <a:gd name="connsiteX0" fmla="*/ 2018964 w 4028806"/>
              <a:gd name="connsiteY0" fmla="*/ 6 h 3984201"/>
              <a:gd name="connsiteX1" fmla="*/ 4028806 w 4028806"/>
              <a:gd name="connsiteY1" fmla="*/ 1433868 h 3984201"/>
              <a:gd name="connsiteX2" fmla="*/ 3395973 w 4028806"/>
              <a:gd name="connsiteY2" fmla="*/ 2641286 h 3984201"/>
              <a:gd name="connsiteX3" fmla="*/ 3402412 w 4028806"/>
              <a:gd name="connsiteY3" fmla="*/ 3472472 h 3984201"/>
              <a:gd name="connsiteX4" fmla="*/ 3309025 w 4028806"/>
              <a:gd name="connsiteY4" fmla="*/ 3668253 h 3984201"/>
              <a:gd name="connsiteX5" fmla="*/ 3153130 w 4028806"/>
              <a:gd name="connsiteY5" fmla="*/ 3785564 h 3984201"/>
              <a:gd name="connsiteX6" fmla="*/ 2740380 w 4028806"/>
              <a:gd name="connsiteY6" fmla="*/ 3680789 h 3984201"/>
              <a:gd name="connsiteX7" fmla="*/ 2664180 w 4028806"/>
              <a:gd name="connsiteY7" fmla="*/ 3464889 h 3984201"/>
              <a:gd name="connsiteX8" fmla="*/ 2770408 w 4028806"/>
              <a:gd name="connsiteY8" fmla="*/ 3349629 h 3984201"/>
              <a:gd name="connsiteX9" fmla="*/ 2770567 w 4028806"/>
              <a:gd name="connsiteY9" fmla="*/ 3138448 h 3984201"/>
              <a:gd name="connsiteX10" fmla="*/ 2381515 w 4028806"/>
              <a:gd name="connsiteY10" fmla="*/ 2966303 h 3984201"/>
              <a:gd name="connsiteX11" fmla="*/ 1819630 w 4028806"/>
              <a:gd name="connsiteY11" fmla="*/ 3029914 h 3984201"/>
              <a:gd name="connsiteX12" fmla="*/ 1518005 w 4028806"/>
              <a:gd name="connsiteY12" fmla="*/ 3201364 h 3984201"/>
              <a:gd name="connsiteX13" fmla="*/ 1479905 w 4028806"/>
              <a:gd name="connsiteY13" fmla="*/ 3493464 h 3984201"/>
              <a:gd name="connsiteX14" fmla="*/ 1714855 w 4028806"/>
              <a:gd name="connsiteY14" fmla="*/ 3696664 h 3984201"/>
              <a:gd name="connsiteX15" fmla="*/ 1708505 w 4028806"/>
              <a:gd name="connsiteY15" fmla="*/ 3947489 h 3984201"/>
              <a:gd name="connsiteX16" fmla="*/ 1041755 w 4028806"/>
              <a:gd name="connsiteY16" fmla="*/ 3972889 h 3984201"/>
              <a:gd name="connsiteX17" fmla="*/ 775295 w 4028806"/>
              <a:gd name="connsiteY17" fmla="*/ 3850466 h 3984201"/>
              <a:gd name="connsiteX18" fmla="*/ 655173 w 4028806"/>
              <a:gd name="connsiteY18" fmla="*/ 3696186 h 3984201"/>
              <a:gd name="connsiteX19" fmla="*/ 657581 w 4028806"/>
              <a:gd name="connsiteY19" fmla="*/ 2652105 h 3984201"/>
              <a:gd name="connsiteX20" fmla="*/ 0 w 4028806"/>
              <a:gd name="connsiteY20" fmla="*/ 1422833 h 3984201"/>
              <a:gd name="connsiteX21" fmla="*/ 2018964 w 4028806"/>
              <a:gd name="connsiteY21" fmla="*/ 6 h 3984201"/>
              <a:gd name="connsiteX0" fmla="*/ 2014156 w 4023998"/>
              <a:gd name="connsiteY0" fmla="*/ 6 h 3984201"/>
              <a:gd name="connsiteX1" fmla="*/ 4023998 w 4023998"/>
              <a:gd name="connsiteY1" fmla="*/ 1433868 h 3984201"/>
              <a:gd name="connsiteX2" fmla="*/ 3391165 w 4023998"/>
              <a:gd name="connsiteY2" fmla="*/ 2641286 h 3984201"/>
              <a:gd name="connsiteX3" fmla="*/ 3397604 w 4023998"/>
              <a:gd name="connsiteY3" fmla="*/ 3472472 h 3984201"/>
              <a:gd name="connsiteX4" fmla="*/ 3304217 w 4023998"/>
              <a:gd name="connsiteY4" fmla="*/ 3668253 h 3984201"/>
              <a:gd name="connsiteX5" fmla="*/ 3148322 w 4023998"/>
              <a:gd name="connsiteY5" fmla="*/ 3785564 h 3984201"/>
              <a:gd name="connsiteX6" fmla="*/ 2735572 w 4023998"/>
              <a:gd name="connsiteY6" fmla="*/ 3680789 h 3984201"/>
              <a:gd name="connsiteX7" fmla="*/ 2659372 w 4023998"/>
              <a:gd name="connsiteY7" fmla="*/ 3464889 h 3984201"/>
              <a:gd name="connsiteX8" fmla="*/ 2765600 w 4023998"/>
              <a:gd name="connsiteY8" fmla="*/ 3349629 h 3984201"/>
              <a:gd name="connsiteX9" fmla="*/ 2765759 w 4023998"/>
              <a:gd name="connsiteY9" fmla="*/ 3138448 h 3984201"/>
              <a:gd name="connsiteX10" fmla="*/ 2376707 w 4023998"/>
              <a:gd name="connsiteY10" fmla="*/ 2966303 h 3984201"/>
              <a:gd name="connsiteX11" fmla="*/ 1814822 w 4023998"/>
              <a:gd name="connsiteY11" fmla="*/ 3029914 h 3984201"/>
              <a:gd name="connsiteX12" fmla="*/ 1513197 w 4023998"/>
              <a:gd name="connsiteY12" fmla="*/ 3201364 h 3984201"/>
              <a:gd name="connsiteX13" fmla="*/ 1475097 w 4023998"/>
              <a:gd name="connsiteY13" fmla="*/ 3493464 h 3984201"/>
              <a:gd name="connsiteX14" fmla="*/ 1710047 w 4023998"/>
              <a:gd name="connsiteY14" fmla="*/ 3696664 h 3984201"/>
              <a:gd name="connsiteX15" fmla="*/ 1703697 w 4023998"/>
              <a:gd name="connsiteY15" fmla="*/ 3947489 h 3984201"/>
              <a:gd name="connsiteX16" fmla="*/ 1036947 w 4023998"/>
              <a:gd name="connsiteY16" fmla="*/ 3972889 h 3984201"/>
              <a:gd name="connsiteX17" fmla="*/ 770487 w 4023998"/>
              <a:gd name="connsiteY17" fmla="*/ 3850466 h 3984201"/>
              <a:gd name="connsiteX18" fmla="*/ 650365 w 4023998"/>
              <a:gd name="connsiteY18" fmla="*/ 3696186 h 3984201"/>
              <a:gd name="connsiteX19" fmla="*/ 652773 w 4023998"/>
              <a:gd name="connsiteY19" fmla="*/ 2652105 h 3984201"/>
              <a:gd name="connsiteX20" fmla="*/ 0 w 4023998"/>
              <a:gd name="connsiteY20" fmla="*/ 1422832 h 3984201"/>
              <a:gd name="connsiteX21" fmla="*/ 2014156 w 4023998"/>
              <a:gd name="connsiteY21" fmla="*/ 6 h 3984201"/>
              <a:gd name="connsiteX0" fmla="*/ 2009348 w 4019190"/>
              <a:gd name="connsiteY0" fmla="*/ 35 h 3984230"/>
              <a:gd name="connsiteX1" fmla="*/ 4019190 w 4019190"/>
              <a:gd name="connsiteY1" fmla="*/ 1433897 h 3984230"/>
              <a:gd name="connsiteX2" fmla="*/ 3386357 w 4019190"/>
              <a:gd name="connsiteY2" fmla="*/ 2641315 h 3984230"/>
              <a:gd name="connsiteX3" fmla="*/ 3392796 w 4019190"/>
              <a:gd name="connsiteY3" fmla="*/ 3472501 h 3984230"/>
              <a:gd name="connsiteX4" fmla="*/ 3299409 w 4019190"/>
              <a:gd name="connsiteY4" fmla="*/ 3668282 h 3984230"/>
              <a:gd name="connsiteX5" fmla="*/ 3143514 w 4019190"/>
              <a:gd name="connsiteY5" fmla="*/ 3785593 h 3984230"/>
              <a:gd name="connsiteX6" fmla="*/ 2730764 w 4019190"/>
              <a:gd name="connsiteY6" fmla="*/ 3680818 h 3984230"/>
              <a:gd name="connsiteX7" fmla="*/ 2654564 w 4019190"/>
              <a:gd name="connsiteY7" fmla="*/ 3464918 h 3984230"/>
              <a:gd name="connsiteX8" fmla="*/ 2760792 w 4019190"/>
              <a:gd name="connsiteY8" fmla="*/ 3349658 h 3984230"/>
              <a:gd name="connsiteX9" fmla="*/ 2760951 w 4019190"/>
              <a:gd name="connsiteY9" fmla="*/ 3138477 h 3984230"/>
              <a:gd name="connsiteX10" fmla="*/ 2371899 w 4019190"/>
              <a:gd name="connsiteY10" fmla="*/ 2966332 h 3984230"/>
              <a:gd name="connsiteX11" fmla="*/ 1810014 w 4019190"/>
              <a:gd name="connsiteY11" fmla="*/ 3029943 h 3984230"/>
              <a:gd name="connsiteX12" fmla="*/ 1508389 w 4019190"/>
              <a:gd name="connsiteY12" fmla="*/ 3201393 h 3984230"/>
              <a:gd name="connsiteX13" fmla="*/ 1470289 w 4019190"/>
              <a:gd name="connsiteY13" fmla="*/ 3493493 h 3984230"/>
              <a:gd name="connsiteX14" fmla="*/ 1705239 w 4019190"/>
              <a:gd name="connsiteY14" fmla="*/ 3696693 h 3984230"/>
              <a:gd name="connsiteX15" fmla="*/ 1698889 w 4019190"/>
              <a:gd name="connsiteY15" fmla="*/ 3947518 h 3984230"/>
              <a:gd name="connsiteX16" fmla="*/ 1032139 w 4019190"/>
              <a:gd name="connsiteY16" fmla="*/ 3972918 h 3984230"/>
              <a:gd name="connsiteX17" fmla="*/ 765679 w 4019190"/>
              <a:gd name="connsiteY17" fmla="*/ 3850495 h 3984230"/>
              <a:gd name="connsiteX18" fmla="*/ 645557 w 4019190"/>
              <a:gd name="connsiteY18" fmla="*/ 3696215 h 3984230"/>
              <a:gd name="connsiteX19" fmla="*/ 647965 w 4019190"/>
              <a:gd name="connsiteY19" fmla="*/ 2652134 h 3984230"/>
              <a:gd name="connsiteX20" fmla="*/ 0 w 4019190"/>
              <a:gd name="connsiteY20" fmla="*/ 1407577 h 3984230"/>
              <a:gd name="connsiteX21" fmla="*/ 2009348 w 4019190"/>
              <a:gd name="connsiteY21" fmla="*/ 35 h 3984230"/>
              <a:gd name="connsiteX0" fmla="*/ 2004540 w 4014382"/>
              <a:gd name="connsiteY0" fmla="*/ 88 h 3984283"/>
              <a:gd name="connsiteX1" fmla="*/ 4014382 w 4014382"/>
              <a:gd name="connsiteY1" fmla="*/ 1433950 h 3984283"/>
              <a:gd name="connsiteX2" fmla="*/ 3381549 w 4014382"/>
              <a:gd name="connsiteY2" fmla="*/ 2641368 h 3984283"/>
              <a:gd name="connsiteX3" fmla="*/ 3387988 w 4014382"/>
              <a:gd name="connsiteY3" fmla="*/ 3472554 h 3984283"/>
              <a:gd name="connsiteX4" fmla="*/ 3294601 w 4014382"/>
              <a:gd name="connsiteY4" fmla="*/ 3668335 h 3984283"/>
              <a:gd name="connsiteX5" fmla="*/ 3138706 w 4014382"/>
              <a:gd name="connsiteY5" fmla="*/ 3785646 h 3984283"/>
              <a:gd name="connsiteX6" fmla="*/ 2725956 w 4014382"/>
              <a:gd name="connsiteY6" fmla="*/ 3680871 h 3984283"/>
              <a:gd name="connsiteX7" fmla="*/ 2649756 w 4014382"/>
              <a:gd name="connsiteY7" fmla="*/ 3464971 h 3984283"/>
              <a:gd name="connsiteX8" fmla="*/ 2755984 w 4014382"/>
              <a:gd name="connsiteY8" fmla="*/ 3349711 h 3984283"/>
              <a:gd name="connsiteX9" fmla="*/ 2756143 w 4014382"/>
              <a:gd name="connsiteY9" fmla="*/ 3138530 h 3984283"/>
              <a:gd name="connsiteX10" fmla="*/ 2367091 w 4014382"/>
              <a:gd name="connsiteY10" fmla="*/ 2966385 h 3984283"/>
              <a:gd name="connsiteX11" fmla="*/ 1805206 w 4014382"/>
              <a:gd name="connsiteY11" fmla="*/ 3029996 h 3984283"/>
              <a:gd name="connsiteX12" fmla="*/ 1503581 w 4014382"/>
              <a:gd name="connsiteY12" fmla="*/ 3201446 h 3984283"/>
              <a:gd name="connsiteX13" fmla="*/ 1465481 w 4014382"/>
              <a:gd name="connsiteY13" fmla="*/ 3493546 h 3984283"/>
              <a:gd name="connsiteX14" fmla="*/ 1700431 w 4014382"/>
              <a:gd name="connsiteY14" fmla="*/ 3696746 h 3984283"/>
              <a:gd name="connsiteX15" fmla="*/ 1694081 w 4014382"/>
              <a:gd name="connsiteY15" fmla="*/ 3947571 h 3984283"/>
              <a:gd name="connsiteX16" fmla="*/ 1027331 w 4014382"/>
              <a:gd name="connsiteY16" fmla="*/ 3972971 h 3984283"/>
              <a:gd name="connsiteX17" fmla="*/ 760871 w 4014382"/>
              <a:gd name="connsiteY17" fmla="*/ 3850548 h 3984283"/>
              <a:gd name="connsiteX18" fmla="*/ 640749 w 4014382"/>
              <a:gd name="connsiteY18" fmla="*/ 3696268 h 3984283"/>
              <a:gd name="connsiteX19" fmla="*/ 643157 w 4014382"/>
              <a:gd name="connsiteY19" fmla="*/ 2652187 h 3984283"/>
              <a:gd name="connsiteX20" fmla="*/ 0 w 4014382"/>
              <a:gd name="connsiteY20" fmla="*/ 1392346 h 3984283"/>
              <a:gd name="connsiteX21" fmla="*/ 2004540 w 4014382"/>
              <a:gd name="connsiteY21" fmla="*/ 88 h 3984283"/>
              <a:gd name="connsiteX0" fmla="*/ 2004540 w 4023997"/>
              <a:gd name="connsiteY0" fmla="*/ 350 h 3984545"/>
              <a:gd name="connsiteX1" fmla="*/ 4023997 w 4023997"/>
              <a:gd name="connsiteY1" fmla="*/ 1319581 h 3984545"/>
              <a:gd name="connsiteX2" fmla="*/ 3381549 w 4023997"/>
              <a:gd name="connsiteY2" fmla="*/ 2641630 h 3984545"/>
              <a:gd name="connsiteX3" fmla="*/ 3387988 w 4023997"/>
              <a:gd name="connsiteY3" fmla="*/ 3472816 h 3984545"/>
              <a:gd name="connsiteX4" fmla="*/ 3294601 w 4023997"/>
              <a:gd name="connsiteY4" fmla="*/ 3668597 h 3984545"/>
              <a:gd name="connsiteX5" fmla="*/ 3138706 w 4023997"/>
              <a:gd name="connsiteY5" fmla="*/ 3785908 h 3984545"/>
              <a:gd name="connsiteX6" fmla="*/ 2725956 w 4023997"/>
              <a:gd name="connsiteY6" fmla="*/ 3681133 h 3984545"/>
              <a:gd name="connsiteX7" fmla="*/ 2649756 w 4023997"/>
              <a:gd name="connsiteY7" fmla="*/ 3465233 h 3984545"/>
              <a:gd name="connsiteX8" fmla="*/ 2755984 w 4023997"/>
              <a:gd name="connsiteY8" fmla="*/ 3349973 h 3984545"/>
              <a:gd name="connsiteX9" fmla="*/ 2756143 w 4023997"/>
              <a:gd name="connsiteY9" fmla="*/ 3138792 h 3984545"/>
              <a:gd name="connsiteX10" fmla="*/ 2367091 w 4023997"/>
              <a:gd name="connsiteY10" fmla="*/ 2966647 h 3984545"/>
              <a:gd name="connsiteX11" fmla="*/ 1805206 w 4023997"/>
              <a:gd name="connsiteY11" fmla="*/ 3030258 h 3984545"/>
              <a:gd name="connsiteX12" fmla="*/ 1503581 w 4023997"/>
              <a:gd name="connsiteY12" fmla="*/ 3201708 h 3984545"/>
              <a:gd name="connsiteX13" fmla="*/ 1465481 w 4023997"/>
              <a:gd name="connsiteY13" fmla="*/ 3493808 h 3984545"/>
              <a:gd name="connsiteX14" fmla="*/ 1700431 w 4023997"/>
              <a:gd name="connsiteY14" fmla="*/ 3697008 h 3984545"/>
              <a:gd name="connsiteX15" fmla="*/ 1694081 w 4023997"/>
              <a:gd name="connsiteY15" fmla="*/ 3947833 h 3984545"/>
              <a:gd name="connsiteX16" fmla="*/ 1027331 w 4023997"/>
              <a:gd name="connsiteY16" fmla="*/ 3973233 h 3984545"/>
              <a:gd name="connsiteX17" fmla="*/ 760871 w 4023997"/>
              <a:gd name="connsiteY17" fmla="*/ 3850810 h 3984545"/>
              <a:gd name="connsiteX18" fmla="*/ 640749 w 4023997"/>
              <a:gd name="connsiteY18" fmla="*/ 3696530 h 3984545"/>
              <a:gd name="connsiteX19" fmla="*/ 643157 w 4023997"/>
              <a:gd name="connsiteY19" fmla="*/ 2652449 h 3984545"/>
              <a:gd name="connsiteX20" fmla="*/ 0 w 4023997"/>
              <a:gd name="connsiteY20" fmla="*/ 1392608 h 3984545"/>
              <a:gd name="connsiteX21" fmla="*/ 2004540 w 4023997"/>
              <a:gd name="connsiteY21" fmla="*/ 350 h 3984545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7988 w 4023997"/>
              <a:gd name="connsiteY3" fmla="*/ 347246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49756 w 4023997"/>
              <a:gd name="connsiteY7" fmla="*/ 3464884 h 3984196"/>
              <a:gd name="connsiteX8" fmla="*/ 2755984 w 4023997"/>
              <a:gd name="connsiteY8" fmla="*/ 3349624 h 3984196"/>
              <a:gd name="connsiteX9" fmla="*/ 2756143 w 4023997"/>
              <a:gd name="connsiteY9" fmla="*/ 3138443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49756 w 4023997"/>
              <a:gd name="connsiteY7" fmla="*/ 3464884 h 3984196"/>
              <a:gd name="connsiteX8" fmla="*/ 2755984 w 4023997"/>
              <a:gd name="connsiteY8" fmla="*/ 3349624 h 3984196"/>
              <a:gd name="connsiteX9" fmla="*/ 2756143 w 4023997"/>
              <a:gd name="connsiteY9" fmla="*/ 3138443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49756 w 4023997"/>
              <a:gd name="connsiteY7" fmla="*/ 3464884 h 3984196"/>
              <a:gd name="connsiteX8" fmla="*/ 2755984 w 4023997"/>
              <a:gd name="connsiteY8" fmla="*/ 3349624 h 3984196"/>
              <a:gd name="connsiteX9" fmla="*/ 2756143 w 4023997"/>
              <a:gd name="connsiteY9" fmla="*/ 3138443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49756 w 4023997"/>
              <a:gd name="connsiteY7" fmla="*/ 3464884 h 3984196"/>
              <a:gd name="connsiteX8" fmla="*/ 2755984 w 4023997"/>
              <a:gd name="connsiteY8" fmla="*/ 3349624 h 3984196"/>
              <a:gd name="connsiteX9" fmla="*/ 2756143 w 4023997"/>
              <a:gd name="connsiteY9" fmla="*/ 3138443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49756 w 4023997"/>
              <a:gd name="connsiteY7" fmla="*/ 3464884 h 3984196"/>
              <a:gd name="connsiteX8" fmla="*/ 2755984 w 4023997"/>
              <a:gd name="connsiteY8" fmla="*/ 3349624 h 3984196"/>
              <a:gd name="connsiteX9" fmla="*/ 2756143 w 4023997"/>
              <a:gd name="connsiteY9" fmla="*/ 3138443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49756 w 4023997"/>
              <a:gd name="connsiteY7" fmla="*/ 3464884 h 3984196"/>
              <a:gd name="connsiteX8" fmla="*/ 2755984 w 4023997"/>
              <a:gd name="connsiteY8" fmla="*/ 3349624 h 3984196"/>
              <a:gd name="connsiteX9" fmla="*/ 2756143 w 4023997"/>
              <a:gd name="connsiteY9" fmla="*/ 3138443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23997" h="3984196">
                <a:moveTo>
                  <a:pt x="2004540" y="1"/>
                </a:moveTo>
                <a:cubicBezTo>
                  <a:pt x="2675206" y="566"/>
                  <a:pt x="4023566" y="288739"/>
                  <a:pt x="4023997" y="1319232"/>
                </a:cubicBezTo>
                <a:cubicBezTo>
                  <a:pt x="4024428" y="2349725"/>
                  <a:pt x="3462223" y="2609440"/>
                  <a:pt x="3381549" y="2641281"/>
                </a:cubicBezTo>
                <a:cubicBezTo>
                  <a:pt x="3381291" y="3602308"/>
                  <a:pt x="3385842" y="2519083"/>
                  <a:pt x="3383180" y="3476287"/>
                </a:cubicBezTo>
                <a:cubicBezTo>
                  <a:pt x="3340244" y="3586314"/>
                  <a:pt x="3335347" y="3616703"/>
                  <a:pt x="3294601" y="3668248"/>
                </a:cubicBezTo>
                <a:cubicBezTo>
                  <a:pt x="3253855" y="3719793"/>
                  <a:pt x="3219058" y="3768187"/>
                  <a:pt x="3138706" y="3785559"/>
                </a:cubicBezTo>
                <a:cubicBezTo>
                  <a:pt x="3058354" y="3802931"/>
                  <a:pt x="2807448" y="3734230"/>
                  <a:pt x="2725956" y="3680784"/>
                </a:cubicBezTo>
                <a:cubicBezTo>
                  <a:pt x="2644464" y="3627338"/>
                  <a:pt x="2644751" y="3520077"/>
                  <a:pt x="2649756" y="3464884"/>
                </a:cubicBezTo>
                <a:cubicBezTo>
                  <a:pt x="2654761" y="3409691"/>
                  <a:pt x="2738253" y="3404031"/>
                  <a:pt x="2755984" y="3349624"/>
                </a:cubicBezTo>
                <a:cubicBezTo>
                  <a:pt x="2773715" y="3295217"/>
                  <a:pt x="2818154" y="3192141"/>
                  <a:pt x="2756143" y="3138443"/>
                </a:cubicBezTo>
                <a:cubicBezTo>
                  <a:pt x="2694132" y="3084745"/>
                  <a:pt x="2525580" y="2984387"/>
                  <a:pt x="2367091" y="2966298"/>
                </a:cubicBezTo>
                <a:cubicBezTo>
                  <a:pt x="2208602" y="2948209"/>
                  <a:pt x="1949124" y="2990732"/>
                  <a:pt x="1805206" y="3029909"/>
                </a:cubicBezTo>
                <a:cubicBezTo>
                  <a:pt x="1661288" y="3069086"/>
                  <a:pt x="1560202" y="3124101"/>
                  <a:pt x="1503581" y="3201359"/>
                </a:cubicBezTo>
                <a:cubicBezTo>
                  <a:pt x="1446960" y="3278617"/>
                  <a:pt x="1432673" y="3410909"/>
                  <a:pt x="1465481" y="3493459"/>
                </a:cubicBezTo>
                <a:cubicBezTo>
                  <a:pt x="1498289" y="3576009"/>
                  <a:pt x="1662331" y="3620988"/>
                  <a:pt x="1700431" y="3696659"/>
                </a:cubicBezTo>
                <a:cubicBezTo>
                  <a:pt x="1738531" y="3772330"/>
                  <a:pt x="1806264" y="3901447"/>
                  <a:pt x="1694081" y="3947484"/>
                </a:cubicBezTo>
                <a:cubicBezTo>
                  <a:pt x="1581898" y="3993522"/>
                  <a:pt x="1182866" y="3989054"/>
                  <a:pt x="1027331" y="3972884"/>
                </a:cubicBezTo>
                <a:cubicBezTo>
                  <a:pt x="871796" y="3956714"/>
                  <a:pt x="825301" y="3896578"/>
                  <a:pt x="760871" y="3850461"/>
                </a:cubicBezTo>
                <a:cubicBezTo>
                  <a:pt x="696441" y="3804344"/>
                  <a:pt x="656095" y="3750685"/>
                  <a:pt x="640749" y="3696181"/>
                </a:cubicBezTo>
                <a:cubicBezTo>
                  <a:pt x="644636" y="2355877"/>
                  <a:pt x="642120" y="4142461"/>
                  <a:pt x="643157" y="2652100"/>
                </a:cubicBezTo>
                <a:cubicBezTo>
                  <a:pt x="545567" y="2567183"/>
                  <a:pt x="1121" y="2316818"/>
                  <a:pt x="0" y="1315839"/>
                </a:cubicBezTo>
                <a:cubicBezTo>
                  <a:pt x="-1121" y="314860"/>
                  <a:pt x="1333874" y="-564"/>
                  <a:pt x="2004540" y="1"/>
                </a:cubicBezTo>
                <a:close/>
              </a:path>
            </a:pathLst>
          </a:custGeom>
          <a:gradFill flip="none" rotWithShape="1">
            <a:gsLst>
              <a:gs pos="0">
                <a:srgbClr val="E7E200"/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27"/>
          <p:cNvSpPr/>
          <p:nvPr/>
        </p:nvSpPr>
        <p:spPr>
          <a:xfrm>
            <a:off x="6607305" y="3944353"/>
            <a:ext cx="1351948" cy="825259"/>
          </a:xfrm>
          <a:custGeom>
            <a:avLst/>
            <a:gdLst>
              <a:gd name="connsiteX0" fmla="*/ 467048 w 1051750"/>
              <a:gd name="connsiteY0" fmla="*/ 764 h 778251"/>
              <a:gd name="connsiteX1" fmla="*/ 523999 w 1051750"/>
              <a:gd name="connsiteY1" fmla="*/ 10622 h 778251"/>
              <a:gd name="connsiteX2" fmla="*/ 771901 w 1051750"/>
              <a:gd name="connsiteY2" fmla="*/ 17431 h 778251"/>
              <a:gd name="connsiteX3" fmla="*/ 1051049 w 1051750"/>
              <a:gd name="connsiteY3" fmla="*/ 95330 h 778251"/>
              <a:gd name="connsiteX4" fmla="*/ 1051489 w 1051750"/>
              <a:gd name="connsiteY4" fmla="*/ 429885 h 778251"/>
              <a:gd name="connsiteX5" fmla="*/ 1051750 w 1051750"/>
              <a:gd name="connsiteY5" fmla="*/ 429885 h 778251"/>
              <a:gd name="connsiteX6" fmla="*/ 1051489 w 1051750"/>
              <a:gd name="connsiteY6" fmla="*/ 430250 h 778251"/>
              <a:gd name="connsiteX7" fmla="*/ 1051486 w 1051750"/>
              <a:gd name="connsiteY7" fmla="*/ 432618 h 778251"/>
              <a:gd name="connsiteX8" fmla="*/ 1049795 w 1051750"/>
              <a:gd name="connsiteY8" fmla="*/ 432618 h 778251"/>
              <a:gd name="connsiteX9" fmla="*/ 802613 w 1051750"/>
              <a:gd name="connsiteY9" fmla="*/ 778251 h 778251"/>
              <a:gd name="connsiteX10" fmla="*/ 249137 w 1051750"/>
              <a:gd name="connsiteY10" fmla="*/ 778251 h 778251"/>
              <a:gd name="connsiteX11" fmla="*/ 1955 w 1051750"/>
              <a:gd name="connsiteY11" fmla="*/ 432618 h 778251"/>
              <a:gd name="connsiteX12" fmla="*/ 0 w 1051750"/>
              <a:gd name="connsiteY12" fmla="*/ 432618 h 778251"/>
              <a:gd name="connsiteX13" fmla="*/ 1 w 1051750"/>
              <a:gd name="connsiteY13" fmla="*/ 429886 h 778251"/>
              <a:gd name="connsiteX14" fmla="*/ 0 w 1051750"/>
              <a:gd name="connsiteY14" fmla="*/ 429885 h 778251"/>
              <a:gd name="connsiteX15" fmla="*/ 1 w 1051750"/>
              <a:gd name="connsiteY15" fmla="*/ 429885 h 778251"/>
              <a:gd name="connsiteX16" fmla="*/ 124 w 1051750"/>
              <a:gd name="connsiteY16" fmla="*/ 104093 h 778251"/>
              <a:gd name="connsiteX17" fmla="*/ 58861 w 1051750"/>
              <a:gd name="connsiteY17" fmla="*/ 121618 h 778251"/>
              <a:gd name="connsiteX18" fmla="*/ 216024 w 1051750"/>
              <a:gd name="connsiteY18" fmla="*/ 150828 h 778251"/>
              <a:gd name="connsiteX19" fmla="*/ 279524 w 1051750"/>
              <a:gd name="connsiteY19" fmla="*/ 95330 h 778251"/>
              <a:gd name="connsiteX20" fmla="*/ 327149 w 1051750"/>
              <a:gd name="connsiteY20" fmla="*/ 19385 h 778251"/>
              <a:gd name="connsiteX21" fmla="*/ 467048 w 1051750"/>
              <a:gd name="connsiteY21" fmla="*/ 764 h 778251"/>
              <a:gd name="connsiteX0" fmla="*/ 467048 w 1051750"/>
              <a:gd name="connsiteY0" fmla="*/ 764 h 778251"/>
              <a:gd name="connsiteX1" fmla="*/ 523999 w 1051750"/>
              <a:gd name="connsiteY1" fmla="*/ 10622 h 778251"/>
              <a:gd name="connsiteX2" fmla="*/ 771901 w 1051750"/>
              <a:gd name="connsiteY2" fmla="*/ 17431 h 778251"/>
              <a:gd name="connsiteX3" fmla="*/ 1051049 w 1051750"/>
              <a:gd name="connsiteY3" fmla="*/ 95330 h 778251"/>
              <a:gd name="connsiteX4" fmla="*/ 1051489 w 1051750"/>
              <a:gd name="connsiteY4" fmla="*/ 429885 h 778251"/>
              <a:gd name="connsiteX5" fmla="*/ 1051750 w 1051750"/>
              <a:gd name="connsiteY5" fmla="*/ 429885 h 778251"/>
              <a:gd name="connsiteX6" fmla="*/ 1051489 w 1051750"/>
              <a:gd name="connsiteY6" fmla="*/ 430250 h 778251"/>
              <a:gd name="connsiteX7" fmla="*/ 1051486 w 1051750"/>
              <a:gd name="connsiteY7" fmla="*/ 432618 h 778251"/>
              <a:gd name="connsiteX8" fmla="*/ 1049795 w 1051750"/>
              <a:gd name="connsiteY8" fmla="*/ 432618 h 778251"/>
              <a:gd name="connsiteX9" fmla="*/ 802613 w 1051750"/>
              <a:gd name="connsiteY9" fmla="*/ 778251 h 778251"/>
              <a:gd name="connsiteX10" fmla="*/ 249137 w 1051750"/>
              <a:gd name="connsiteY10" fmla="*/ 778251 h 778251"/>
              <a:gd name="connsiteX11" fmla="*/ 1955 w 1051750"/>
              <a:gd name="connsiteY11" fmla="*/ 432618 h 778251"/>
              <a:gd name="connsiteX12" fmla="*/ 0 w 1051750"/>
              <a:gd name="connsiteY12" fmla="*/ 432618 h 778251"/>
              <a:gd name="connsiteX13" fmla="*/ 1 w 1051750"/>
              <a:gd name="connsiteY13" fmla="*/ 429886 h 778251"/>
              <a:gd name="connsiteX14" fmla="*/ 0 w 1051750"/>
              <a:gd name="connsiteY14" fmla="*/ 429885 h 778251"/>
              <a:gd name="connsiteX15" fmla="*/ 1 w 1051750"/>
              <a:gd name="connsiteY15" fmla="*/ 429885 h 778251"/>
              <a:gd name="connsiteX16" fmla="*/ 124 w 1051750"/>
              <a:gd name="connsiteY16" fmla="*/ 104093 h 778251"/>
              <a:gd name="connsiteX17" fmla="*/ 58861 w 1051750"/>
              <a:gd name="connsiteY17" fmla="*/ 121618 h 778251"/>
              <a:gd name="connsiteX18" fmla="*/ 216024 w 1051750"/>
              <a:gd name="connsiteY18" fmla="*/ 150828 h 778251"/>
              <a:gd name="connsiteX19" fmla="*/ 279524 w 1051750"/>
              <a:gd name="connsiteY19" fmla="*/ 95330 h 778251"/>
              <a:gd name="connsiteX20" fmla="*/ 327149 w 1051750"/>
              <a:gd name="connsiteY20" fmla="*/ 19385 h 778251"/>
              <a:gd name="connsiteX21" fmla="*/ 467048 w 1051750"/>
              <a:gd name="connsiteY21" fmla="*/ 764 h 778251"/>
              <a:gd name="connsiteX0" fmla="*/ 467048 w 1051750"/>
              <a:gd name="connsiteY0" fmla="*/ 36735 h 814222"/>
              <a:gd name="connsiteX1" fmla="*/ 523999 w 1051750"/>
              <a:gd name="connsiteY1" fmla="*/ 46593 h 814222"/>
              <a:gd name="connsiteX2" fmla="*/ 737903 w 1051750"/>
              <a:gd name="connsiteY2" fmla="*/ 2397 h 814222"/>
              <a:gd name="connsiteX3" fmla="*/ 1051049 w 1051750"/>
              <a:gd name="connsiteY3" fmla="*/ 131301 h 814222"/>
              <a:gd name="connsiteX4" fmla="*/ 1051489 w 1051750"/>
              <a:gd name="connsiteY4" fmla="*/ 465856 h 814222"/>
              <a:gd name="connsiteX5" fmla="*/ 1051750 w 1051750"/>
              <a:gd name="connsiteY5" fmla="*/ 465856 h 814222"/>
              <a:gd name="connsiteX6" fmla="*/ 1051489 w 1051750"/>
              <a:gd name="connsiteY6" fmla="*/ 466221 h 814222"/>
              <a:gd name="connsiteX7" fmla="*/ 1051486 w 1051750"/>
              <a:gd name="connsiteY7" fmla="*/ 468589 h 814222"/>
              <a:gd name="connsiteX8" fmla="*/ 1049795 w 1051750"/>
              <a:gd name="connsiteY8" fmla="*/ 468589 h 814222"/>
              <a:gd name="connsiteX9" fmla="*/ 802613 w 1051750"/>
              <a:gd name="connsiteY9" fmla="*/ 814222 h 814222"/>
              <a:gd name="connsiteX10" fmla="*/ 249137 w 1051750"/>
              <a:gd name="connsiteY10" fmla="*/ 814222 h 814222"/>
              <a:gd name="connsiteX11" fmla="*/ 1955 w 1051750"/>
              <a:gd name="connsiteY11" fmla="*/ 468589 h 814222"/>
              <a:gd name="connsiteX12" fmla="*/ 0 w 1051750"/>
              <a:gd name="connsiteY12" fmla="*/ 468589 h 814222"/>
              <a:gd name="connsiteX13" fmla="*/ 1 w 1051750"/>
              <a:gd name="connsiteY13" fmla="*/ 465857 h 814222"/>
              <a:gd name="connsiteX14" fmla="*/ 0 w 1051750"/>
              <a:gd name="connsiteY14" fmla="*/ 465856 h 814222"/>
              <a:gd name="connsiteX15" fmla="*/ 1 w 1051750"/>
              <a:gd name="connsiteY15" fmla="*/ 465856 h 814222"/>
              <a:gd name="connsiteX16" fmla="*/ 124 w 1051750"/>
              <a:gd name="connsiteY16" fmla="*/ 140064 h 814222"/>
              <a:gd name="connsiteX17" fmla="*/ 58861 w 1051750"/>
              <a:gd name="connsiteY17" fmla="*/ 157589 h 814222"/>
              <a:gd name="connsiteX18" fmla="*/ 216024 w 1051750"/>
              <a:gd name="connsiteY18" fmla="*/ 186799 h 814222"/>
              <a:gd name="connsiteX19" fmla="*/ 279524 w 1051750"/>
              <a:gd name="connsiteY19" fmla="*/ 131301 h 814222"/>
              <a:gd name="connsiteX20" fmla="*/ 327149 w 1051750"/>
              <a:gd name="connsiteY20" fmla="*/ 55356 h 814222"/>
              <a:gd name="connsiteX21" fmla="*/ 467048 w 1051750"/>
              <a:gd name="connsiteY21" fmla="*/ 36735 h 814222"/>
              <a:gd name="connsiteX0" fmla="*/ 467048 w 1051750"/>
              <a:gd name="connsiteY0" fmla="*/ 40450 h 817937"/>
              <a:gd name="connsiteX1" fmla="*/ 523999 w 1051750"/>
              <a:gd name="connsiteY1" fmla="*/ 50308 h 817937"/>
              <a:gd name="connsiteX2" fmla="*/ 737903 w 1051750"/>
              <a:gd name="connsiteY2" fmla="*/ 6112 h 817937"/>
              <a:gd name="connsiteX3" fmla="*/ 1051049 w 1051750"/>
              <a:gd name="connsiteY3" fmla="*/ 135016 h 817937"/>
              <a:gd name="connsiteX4" fmla="*/ 1051489 w 1051750"/>
              <a:gd name="connsiteY4" fmla="*/ 469571 h 817937"/>
              <a:gd name="connsiteX5" fmla="*/ 1051750 w 1051750"/>
              <a:gd name="connsiteY5" fmla="*/ 469571 h 817937"/>
              <a:gd name="connsiteX6" fmla="*/ 1051489 w 1051750"/>
              <a:gd name="connsiteY6" fmla="*/ 469936 h 817937"/>
              <a:gd name="connsiteX7" fmla="*/ 1051486 w 1051750"/>
              <a:gd name="connsiteY7" fmla="*/ 472304 h 817937"/>
              <a:gd name="connsiteX8" fmla="*/ 1049795 w 1051750"/>
              <a:gd name="connsiteY8" fmla="*/ 472304 h 817937"/>
              <a:gd name="connsiteX9" fmla="*/ 802613 w 1051750"/>
              <a:gd name="connsiteY9" fmla="*/ 817937 h 817937"/>
              <a:gd name="connsiteX10" fmla="*/ 249137 w 1051750"/>
              <a:gd name="connsiteY10" fmla="*/ 817937 h 817937"/>
              <a:gd name="connsiteX11" fmla="*/ 1955 w 1051750"/>
              <a:gd name="connsiteY11" fmla="*/ 472304 h 817937"/>
              <a:gd name="connsiteX12" fmla="*/ 0 w 1051750"/>
              <a:gd name="connsiteY12" fmla="*/ 472304 h 817937"/>
              <a:gd name="connsiteX13" fmla="*/ 1 w 1051750"/>
              <a:gd name="connsiteY13" fmla="*/ 469572 h 817937"/>
              <a:gd name="connsiteX14" fmla="*/ 0 w 1051750"/>
              <a:gd name="connsiteY14" fmla="*/ 469571 h 817937"/>
              <a:gd name="connsiteX15" fmla="*/ 1 w 1051750"/>
              <a:gd name="connsiteY15" fmla="*/ 469571 h 817937"/>
              <a:gd name="connsiteX16" fmla="*/ 124 w 1051750"/>
              <a:gd name="connsiteY16" fmla="*/ 143779 h 817937"/>
              <a:gd name="connsiteX17" fmla="*/ 58861 w 1051750"/>
              <a:gd name="connsiteY17" fmla="*/ 161304 h 817937"/>
              <a:gd name="connsiteX18" fmla="*/ 216024 w 1051750"/>
              <a:gd name="connsiteY18" fmla="*/ 190514 h 817937"/>
              <a:gd name="connsiteX19" fmla="*/ 279524 w 1051750"/>
              <a:gd name="connsiteY19" fmla="*/ 135016 h 817937"/>
              <a:gd name="connsiteX20" fmla="*/ 327149 w 1051750"/>
              <a:gd name="connsiteY20" fmla="*/ 59071 h 817937"/>
              <a:gd name="connsiteX21" fmla="*/ 467048 w 1051750"/>
              <a:gd name="connsiteY21" fmla="*/ 40450 h 817937"/>
              <a:gd name="connsiteX0" fmla="*/ 467048 w 1051750"/>
              <a:gd name="connsiteY0" fmla="*/ 34472 h 811959"/>
              <a:gd name="connsiteX1" fmla="*/ 610541 w 1051750"/>
              <a:gd name="connsiteY1" fmla="*/ 103180 h 811959"/>
              <a:gd name="connsiteX2" fmla="*/ 737903 w 1051750"/>
              <a:gd name="connsiteY2" fmla="*/ 134 h 811959"/>
              <a:gd name="connsiteX3" fmla="*/ 1051049 w 1051750"/>
              <a:gd name="connsiteY3" fmla="*/ 129038 h 811959"/>
              <a:gd name="connsiteX4" fmla="*/ 1051489 w 1051750"/>
              <a:gd name="connsiteY4" fmla="*/ 463593 h 811959"/>
              <a:gd name="connsiteX5" fmla="*/ 1051750 w 1051750"/>
              <a:gd name="connsiteY5" fmla="*/ 463593 h 811959"/>
              <a:gd name="connsiteX6" fmla="*/ 1051489 w 1051750"/>
              <a:gd name="connsiteY6" fmla="*/ 463958 h 811959"/>
              <a:gd name="connsiteX7" fmla="*/ 1051486 w 1051750"/>
              <a:gd name="connsiteY7" fmla="*/ 466326 h 811959"/>
              <a:gd name="connsiteX8" fmla="*/ 1049795 w 1051750"/>
              <a:gd name="connsiteY8" fmla="*/ 466326 h 811959"/>
              <a:gd name="connsiteX9" fmla="*/ 802613 w 1051750"/>
              <a:gd name="connsiteY9" fmla="*/ 811959 h 811959"/>
              <a:gd name="connsiteX10" fmla="*/ 249137 w 1051750"/>
              <a:gd name="connsiteY10" fmla="*/ 811959 h 811959"/>
              <a:gd name="connsiteX11" fmla="*/ 1955 w 1051750"/>
              <a:gd name="connsiteY11" fmla="*/ 466326 h 811959"/>
              <a:gd name="connsiteX12" fmla="*/ 0 w 1051750"/>
              <a:gd name="connsiteY12" fmla="*/ 466326 h 811959"/>
              <a:gd name="connsiteX13" fmla="*/ 1 w 1051750"/>
              <a:gd name="connsiteY13" fmla="*/ 463594 h 811959"/>
              <a:gd name="connsiteX14" fmla="*/ 0 w 1051750"/>
              <a:gd name="connsiteY14" fmla="*/ 463593 h 811959"/>
              <a:gd name="connsiteX15" fmla="*/ 1 w 1051750"/>
              <a:gd name="connsiteY15" fmla="*/ 463593 h 811959"/>
              <a:gd name="connsiteX16" fmla="*/ 124 w 1051750"/>
              <a:gd name="connsiteY16" fmla="*/ 137801 h 811959"/>
              <a:gd name="connsiteX17" fmla="*/ 58861 w 1051750"/>
              <a:gd name="connsiteY17" fmla="*/ 155326 h 811959"/>
              <a:gd name="connsiteX18" fmla="*/ 216024 w 1051750"/>
              <a:gd name="connsiteY18" fmla="*/ 184536 h 811959"/>
              <a:gd name="connsiteX19" fmla="*/ 279524 w 1051750"/>
              <a:gd name="connsiteY19" fmla="*/ 129038 h 811959"/>
              <a:gd name="connsiteX20" fmla="*/ 327149 w 1051750"/>
              <a:gd name="connsiteY20" fmla="*/ 53093 h 811959"/>
              <a:gd name="connsiteX21" fmla="*/ 467048 w 1051750"/>
              <a:gd name="connsiteY21" fmla="*/ 34472 h 811959"/>
              <a:gd name="connsiteX0" fmla="*/ 467048 w 1051750"/>
              <a:gd name="connsiteY0" fmla="*/ 34990 h 812477"/>
              <a:gd name="connsiteX1" fmla="*/ 659994 w 1051750"/>
              <a:gd name="connsiteY1" fmla="*/ 186090 h 812477"/>
              <a:gd name="connsiteX2" fmla="*/ 737903 w 1051750"/>
              <a:gd name="connsiteY2" fmla="*/ 652 h 812477"/>
              <a:gd name="connsiteX3" fmla="*/ 1051049 w 1051750"/>
              <a:gd name="connsiteY3" fmla="*/ 129556 h 812477"/>
              <a:gd name="connsiteX4" fmla="*/ 1051489 w 1051750"/>
              <a:gd name="connsiteY4" fmla="*/ 464111 h 812477"/>
              <a:gd name="connsiteX5" fmla="*/ 1051750 w 1051750"/>
              <a:gd name="connsiteY5" fmla="*/ 464111 h 812477"/>
              <a:gd name="connsiteX6" fmla="*/ 1051489 w 1051750"/>
              <a:gd name="connsiteY6" fmla="*/ 464476 h 812477"/>
              <a:gd name="connsiteX7" fmla="*/ 1051486 w 1051750"/>
              <a:gd name="connsiteY7" fmla="*/ 466844 h 812477"/>
              <a:gd name="connsiteX8" fmla="*/ 1049795 w 1051750"/>
              <a:gd name="connsiteY8" fmla="*/ 466844 h 812477"/>
              <a:gd name="connsiteX9" fmla="*/ 802613 w 1051750"/>
              <a:gd name="connsiteY9" fmla="*/ 812477 h 812477"/>
              <a:gd name="connsiteX10" fmla="*/ 249137 w 1051750"/>
              <a:gd name="connsiteY10" fmla="*/ 812477 h 812477"/>
              <a:gd name="connsiteX11" fmla="*/ 1955 w 1051750"/>
              <a:gd name="connsiteY11" fmla="*/ 466844 h 812477"/>
              <a:gd name="connsiteX12" fmla="*/ 0 w 1051750"/>
              <a:gd name="connsiteY12" fmla="*/ 466844 h 812477"/>
              <a:gd name="connsiteX13" fmla="*/ 1 w 1051750"/>
              <a:gd name="connsiteY13" fmla="*/ 464112 h 812477"/>
              <a:gd name="connsiteX14" fmla="*/ 0 w 1051750"/>
              <a:gd name="connsiteY14" fmla="*/ 464111 h 812477"/>
              <a:gd name="connsiteX15" fmla="*/ 1 w 1051750"/>
              <a:gd name="connsiteY15" fmla="*/ 464111 h 812477"/>
              <a:gd name="connsiteX16" fmla="*/ 124 w 1051750"/>
              <a:gd name="connsiteY16" fmla="*/ 138319 h 812477"/>
              <a:gd name="connsiteX17" fmla="*/ 58861 w 1051750"/>
              <a:gd name="connsiteY17" fmla="*/ 155844 h 812477"/>
              <a:gd name="connsiteX18" fmla="*/ 216024 w 1051750"/>
              <a:gd name="connsiteY18" fmla="*/ 185054 h 812477"/>
              <a:gd name="connsiteX19" fmla="*/ 279524 w 1051750"/>
              <a:gd name="connsiteY19" fmla="*/ 129556 h 812477"/>
              <a:gd name="connsiteX20" fmla="*/ 327149 w 1051750"/>
              <a:gd name="connsiteY20" fmla="*/ 53611 h 812477"/>
              <a:gd name="connsiteX21" fmla="*/ 467048 w 1051750"/>
              <a:gd name="connsiteY21" fmla="*/ 34990 h 812477"/>
              <a:gd name="connsiteX0" fmla="*/ 467048 w 1051750"/>
              <a:gd name="connsiteY0" fmla="*/ 35565 h 813052"/>
              <a:gd name="connsiteX1" fmla="*/ 684721 w 1051750"/>
              <a:gd name="connsiteY1" fmla="*/ 210206 h 813052"/>
              <a:gd name="connsiteX2" fmla="*/ 737903 w 1051750"/>
              <a:gd name="connsiteY2" fmla="*/ 1227 h 813052"/>
              <a:gd name="connsiteX3" fmla="*/ 1051049 w 1051750"/>
              <a:gd name="connsiteY3" fmla="*/ 130131 h 813052"/>
              <a:gd name="connsiteX4" fmla="*/ 1051489 w 1051750"/>
              <a:gd name="connsiteY4" fmla="*/ 464686 h 813052"/>
              <a:gd name="connsiteX5" fmla="*/ 1051750 w 1051750"/>
              <a:gd name="connsiteY5" fmla="*/ 464686 h 813052"/>
              <a:gd name="connsiteX6" fmla="*/ 1051489 w 1051750"/>
              <a:gd name="connsiteY6" fmla="*/ 465051 h 813052"/>
              <a:gd name="connsiteX7" fmla="*/ 1051486 w 1051750"/>
              <a:gd name="connsiteY7" fmla="*/ 467419 h 813052"/>
              <a:gd name="connsiteX8" fmla="*/ 1049795 w 1051750"/>
              <a:gd name="connsiteY8" fmla="*/ 467419 h 813052"/>
              <a:gd name="connsiteX9" fmla="*/ 802613 w 1051750"/>
              <a:gd name="connsiteY9" fmla="*/ 813052 h 813052"/>
              <a:gd name="connsiteX10" fmla="*/ 249137 w 1051750"/>
              <a:gd name="connsiteY10" fmla="*/ 813052 h 813052"/>
              <a:gd name="connsiteX11" fmla="*/ 1955 w 1051750"/>
              <a:gd name="connsiteY11" fmla="*/ 467419 h 813052"/>
              <a:gd name="connsiteX12" fmla="*/ 0 w 1051750"/>
              <a:gd name="connsiteY12" fmla="*/ 467419 h 813052"/>
              <a:gd name="connsiteX13" fmla="*/ 1 w 1051750"/>
              <a:gd name="connsiteY13" fmla="*/ 464687 h 813052"/>
              <a:gd name="connsiteX14" fmla="*/ 0 w 1051750"/>
              <a:gd name="connsiteY14" fmla="*/ 464686 h 813052"/>
              <a:gd name="connsiteX15" fmla="*/ 1 w 1051750"/>
              <a:gd name="connsiteY15" fmla="*/ 464686 h 813052"/>
              <a:gd name="connsiteX16" fmla="*/ 124 w 1051750"/>
              <a:gd name="connsiteY16" fmla="*/ 138894 h 813052"/>
              <a:gd name="connsiteX17" fmla="*/ 58861 w 1051750"/>
              <a:gd name="connsiteY17" fmla="*/ 156419 h 813052"/>
              <a:gd name="connsiteX18" fmla="*/ 216024 w 1051750"/>
              <a:gd name="connsiteY18" fmla="*/ 185629 h 813052"/>
              <a:gd name="connsiteX19" fmla="*/ 279524 w 1051750"/>
              <a:gd name="connsiteY19" fmla="*/ 130131 h 813052"/>
              <a:gd name="connsiteX20" fmla="*/ 327149 w 1051750"/>
              <a:gd name="connsiteY20" fmla="*/ 54186 h 813052"/>
              <a:gd name="connsiteX21" fmla="*/ 467048 w 1051750"/>
              <a:gd name="connsiteY21" fmla="*/ 35565 h 813052"/>
              <a:gd name="connsiteX0" fmla="*/ 467048 w 1051750"/>
              <a:gd name="connsiteY0" fmla="*/ 35565 h 813052"/>
              <a:gd name="connsiteX1" fmla="*/ 684721 w 1051750"/>
              <a:gd name="connsiteY1" fmla="*/ 210206 h 813052"/>
              <a:gd name="connsiteX2" fmla="*/ 737903 w 1051750"/>
              <a:gd name="connsiteY2" fmla="*/ 1227 h 813052"/>
              <a:gd name="connsiteX3" fmla="*/ 1051049 w 1051750"/>
              <a:gd name="connsiteY3" fmla="*/ 130131 h 813052"/>
              <a:gd name="connsiteX4" fmla="*/ 1051489 w 1051750"/>
              <a:gd name="connsiteY4" fmla="*/ 464686 h 813052"/>
              <a:gd name="connsiteX5" fmla="*/ 1051750 w 1051750"/>
              <a:gd name="connsiteY5" fmla="*/ 464686 h 813052"/>
              <a:gd name="connsiteX6" fmla="*/ 1051489 w 1051750"/>
              <a:gd name="connsiteY6" fmla="*/ 465051 h 813052"/>
              <a:gd name="connsiteX7" fmla="*/ 1051486 w 1051750"/>
              <a:gd name="connsiteY7" fmla="*/ 467419 h 813052"/>
              <a:gd name="connsiteX8" fmla="*/ 1049795 w 1051750"/>
              <a:gd name="connsiteY8" fmla="*/ 467419 h 813052"/>
              <a:gd name="connsiteX9" fmla="*/ 802613 w 1051750"/>
              <a:gd name="connsiteY9" fmla="*/ 813052 h 813052"/>
              <a:gd name="connsiteX10" fmla="*/ 249137 w 1051750"/>
              <a:gd name="connsiteY10" fmla="*/ 813052 h 813052"/>
              <a:gd name="connsiteX11" fmla="*/ 1955 w 1051750"/>
              <a:gd name="connsiteY11" fmla="*/ 467419 h 813052"/>
              <a:gd name="connsiteX12" fmla="*/ 0 w 1051750"/>
              <a:gd name="connsiteY12" fmla="*/ 467419 h 813052"/>
              <a:gd name="connsiteX13" fmla="*/ 1 w 1051750"/>
              <a:gd name="connsiteY13" fmla="*/ 464687 h 813052"/>
              <a:gd name="connsiteX14" fmla="*/ 0 w 1051750"/>
              <a:gd name="connsiteY14" fmla="*/ 464686 h 813052"/>
              <a:gd name="connsiteX15" fmla="*/ 1 w 1051750"/>
              <a:gd name="connsiteY15" fmla="*/ 464686 h 813052"/>
              <a:gd name="connsiteX16" fmla="*/ 124 w 1051750"/>
              <a:gd name="connsiteY16" fmla="*/ 138894 h 813052"/>
              <a:gd name="connsiteX17" fmla="*/ 58861 w 1051750"/>
              <a:gd name="connsiteY17" fmla="*/ 156419 h 813052"/>
              <a:gd name="connsiteX18" fmla="*/ 216024 w 1051750"/>
              <a:gd name="connsiteY18" fmla="*/ 185629 h 813052"/>
              <a:gd name="connsiteX19" fmla="*/ 279524 w 1051750"/>
              <a:gd name="connsiteY19" fmla="*/ 130131 h 813052"/>
              <a:gd name="connsiteX20" fmla="*/ 327149 w 1051750"/>
              <a:gd name="connsiteY20" fmla="*/ 54186 h 813052"/>
              <a:gd name="connsiteX21" fmla="*/ 467048 w 1051750"/>
              <a:gd name="connsiteY21" fmla="*/ 35565 h 813052"/>
              <a:gd name="connsiteX0" fmla="*/ 467048 w 1051750"/>
              <a:gd name="connsiteY0" fmla="*/ 35940 h 813427"/>
              <a:gd name="connsiteX1" fmla="*/ 684721 w 1051750"/>
              <a:gd name="connsiteY1" fmla="*/ 210581 h 813427"/>
              <a:gd name="connsiteX2" fmla="*/ 705467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67048 w 1051750"/>
              <a:gd name="connsiteY22" fmla="*/ 35940 h 813427"/>
              <a:gd name="connsiteX0" fmla="*/ 467048 w 1051750"/>
              <a:gd name="connsiteY0" fmla="*/ 35940 h 813427"/>
              <a:gd name="connsiteX1" fmla="*/ 684721 w 1051750"/>
              <a:gd name="connsiteY1" fmla="*/ 210581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67048 w 1051750"/>
              <a:gd name="connsiteY22" fmla="*/ 35940 h 813427"/>
              <a:gd name="connsiteX0" fmla="*/ 467048 w 1051750"/>
              <a:gd name="connsiteY0" fmla="*/ 35940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67048 w 1051750"/>
              <a:gd name="connsiteY22" fmla="*/ 35940 h 813427"/>
              <a:gd name="connsiteX0" fmla="*/ 467048 w 1051750"/>
              <a:gd name="connsiteY0" fmla="*/ 35940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67048 w 1051750"/>
              <a:gd name="connsiteY22" fmla="*/ 35940 h 813427"/>
              <a:gd name="connsiteX0" fmla="*/ 488684 w 1051750"/>
              <a:gd name="connsiteY0" fmla="*/ 216418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88684 w 1051750"/>
              <a:gd name="connsiteY22" fmla="*/ 216418 h 813427"/>
              <a:gd name="connsiteX0" fmla="*/ 488684 w 1051750"/>
              <a:gd name="connsiteY0" fmla="*/ 216418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88684 w 1051750"/>
              <a:gd name="connsiteY22" fmla="*/ 216418 h 813427"/>
              <a:gd name="connsiteX0" fmla="*/ 479412 w 1051750"/>
              <a:gd name="connsiteY0" fmla="*/ 259577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79412 w 1051750"/>
              <a:gd name="connsiteY22" fmla="*/ 259577 h 813427"/>
              <a:gd name="connsiteX0" fmla="*/ 479412 w 1051750"/>
              <a:gd name="connsiteY0" fmla="*/ 259577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79412 w 1051750"/>
              <a:gd name="connsiteY22" fmla="*/ 259577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429146 w 1051750"/>
              <a:gd name="connsiteY21" fmla="*/ 7025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2804 h 813427"/>
              <a:gd name="connsiteX21" fmla="*/ 429146 w 1051750"/>
              <a:gd name="connsiteY21" fmla="*/ 7025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29146 w 1051750"/>
              <a:gd name="connsiteY21" fmla="*/ 7025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29146 w 1051750"/>
              <a:gd name="connsiteY21" fmla="*/ 7025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10602 w 1051750"/>
              <a:gd name="connsiteY21" fmla="*/ 5848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10602 w 1051750"/>
              <a:gd name="connsiteY21" fmla="*/ 5848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10602 w 1051750"/>
              <a:gd name="connsiteY21" fmla="*/ 5848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10602 w 1051750"/>
              <a:gd name="connsiteY21" fmla="*/ 5848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10602 w 1051750"/>
              <a:gd name="connsiteY21" fmla="*/ 5848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10602 w 1051750"/>
              <a:gd name="connsiteY21" fmla="*/ 58485 h 813427"/>
              <a:gd name="connsiteX22" fmla="*/ 467049 w 1051750"/>
              <a:gd name="connsiteY22" fmla="*/ 243883 h 813427"/>
              <a:gd name="connsiteX0" fmla="*/ 467049 w 1051750"/>
              <a:gd name="connsiteY0" fmla="*/ 245329 h 814873"/>
              <a:gd name="connsiteX1" fmla="*/ 697084 w 1051750"/>
              <a:gd name="connsiteY1" fmla="*/ 188486 h 814873"/>
              <a:gd name="connsiteX2" fmla="*/ 693104 w 1051750"/>
              <a:gd name="connsiteY2" fmla="*/ 69650 h 814873"/>
              <a:gd name="connsiteX3" fmla="*/ 737903 w 1051750"/>
              <a:gd name="connsiteY3" fmla="*/ 3048 h 814873"/>
              <a:gd name="connsiteX4" fmla="*/ 1051049 w 1051750"/>
              <a:gd name="connsiteY4" fmla="*/ 131952 h 814873"/>
              <a:gd name="connsiteX5" fmla="*/ 1051489 w 1051750"/>
              <a:gd name="connsiteY5" fmla="*/ 466507 h 814873"/>
              <a:gd name="connsiteX6" fmla="*/ 1051750 w 1051750"/>
              <a:gd name="connsiteY6" fmla="*/ 466507 h 814873"/>
              <a:gd name="connsiteX7" fmla="*/ 1051489 w 1051750"/>
              <a:gd name="connsiteY7" fmla="*/ 466872 h 814873"/>
              <a:gd name="connsiteX8" fmla="*/ 1051486 w 1051750"/>
              <a:gd name="connsiteY8" fmla="*/ 469240 h 814873"/>
              <a:gd name="connsiteX9" fmla="*/ 1049795 w 1051750"/>
              <a:gd name="connsiteY9" fmla="*/ 469240 h 814873"/>
              <a:gd name="connsiteX10" fmla="*/ 802613 w 1051750"/>
              <a:gd name="connsiteY10" fmla="*/ 814873 h 814873"/>
              <a:gd name="connsiteX11" fmla="*/ 249137 w 1051750"/>
              <a:gd name="connsiteY11" fmla="*/ 814873 h 814873"/>
              <a:gd name="connsiteX12" fmla="*/ 1955 w 1051750"/>
              <a:gd name="connsiteY12" fmla="*/ 469240 h 814873"/>
              <a:gd name="connsiteX13" fmla="*/ 0 w 1051750"/>
              <a:gd name="connsiteY13" fmla="*/ 469240 h 814873"/>
              <a:gd name="connsiteX14" fmla="*/ 1 w 1051750"/>
              <a:gd name="connsiteY14" fmla="*/ 466508 h 814873"/>
              <a:gd name="connsiteX15" fmla="*/ 0 w 1051750"/>
              <a:gd name="connsiteY15" fmla="*/ 466507 h 814873"/>
              <a:gd name="connsiteX16" fmla="*/ 1 w 1051750"/>
              <a:gd name="connsiteY16" fmla="*/ 466507 h 814873"/>
              <a:gd name="connsiteX17" fmla="*/ 124 w 1051750"/>
              <a:gd name="connsiteY17" fmla="*/ 140715 h 814873"/>
              <a:gd name="connsiteX18" fmla="*/ 58861 w 1051750"/>
              <a:gd name="connsiteY18" fmla="*/ 158240 h 814873"/>
              <a:gd name="connsiteX19" fmla="*/ 148026 w 1051750"/>
              <a:gd name="connsiteY19" fmla="*/ 108981 h 814873"/>
              <a:gd name="connsiteX20" fmla="*/ 279524 w 1051750"/>
              <a:gd name="connsiteY20" fmla="*/ 14250 h 814873"/>
              <a:gd name="connsiteX21" fmla="*/ 410602 w 1051750"/>
              <a:gd name="connsiteY21" fmla="*/ 59931 h 814873"/>
              <a:gd name="connsiteX22" fmla="*/ 467049 w 1051750"/>
              <a:gd name="connsiteY22" fmla="*/ 245329 h 814873"/>
              <a:gd name="connsiteX0" fmla="*/ 467049 w 1051750"/>
              <a:gd name="connsiteY0" fmla="*/ 253291 h 822835"/>
              <a:gd name="connsiteX1" fmla="*/ 697084 w 1051750"/>
              <a:gd name="connsiteY1" fmla="*/ 196448 h 822835"/>
              <a:gd name="connsiteX2" fmla="*/ 693104 w 1051750"/>
              <a:gd name="connsiteY2" fmla="*/ 77612 h 822835"/>
              <a:gd name="connsiteX3" fmla="*/ 737903 w 1051750"/>
              <a:gd name="connsiteY3" fmla="*/ 11010 h 822835"/>
              <a:gd name="connsiteX4" fmla="*/ 1051049 w 1051750"/>
              <a:gd name="connsiteY4" fmla="*/ 139914 h 822835"/>
              <a:gd name="connsiteX5" fmla="*/ 1051489 w 1051750"/>
              <a:gd name="connsiteY5" fmla="*/ 474469 h 822835"/>
              <a:gd name="connsiteX6" fmla="*/ 1051750 w 1051750"/>
              <a:gd name="connsiteY6" fmla="*/ 474469 h 822835"/>
              <a:gd name="connsiteX7" fmla="*/ 1051489 w 1051750"/>
              <a:gd name="connsiteY7" fmla="*/ 474834 h 822835"/>
              <a:gd name="connsiteX8" fmla="*/ 1051486 w 1051750"/>
              <a:gd name="connsiteY8" fmla="*/ 477202 h 822835"/>
              <a:gd name="connsiteX9" fmla="*/ 1049795 w 1051750"/>
              <a:gd name="connsiteY9" fmla="*/ 477202 h 822835"/>
              <a:gd name="connsiteX10" fmla="*/ 802613 w 1051750"/>
              <a:gd name="connsiteY10" fmla="*/ 822835 h 822835"/>
              <a:gd name="connsiteX11" fmla="*/ 249137 w 1051750"/>
              <a:gd name="connsiteY11" fmla="*/ 822835 h 822835"/>
              <a:gd name="connsiteX12" fmla="*/ 1955 w 1051750"/>
              <a:gd name="connsiteY12" fmla="*/ 477202 h 822835"/>
              <a:gd name="connsiteX13" fmla="*/ 0 w 1051750"/>
              <a:gd name="connsiteY13" fmla="*/ 477202 h 822835"/>
              <a:gd name="connsiteX14" fmla="*/ 1 w 1051750"/>
              <a:gd name="connsiteY14" fmla="*/ 474470 h 822835"/>
              <a:gd name="connsiteX15" fmla="*/ 0 w 1051750"/>
              <a:gd name="connsiteY15" fmla="*/ 474469 h 822835"/>
              <a:gd name="connsiteX16" fmla="*/ 1 w 1051750"/>
              <a:gd name="connsiteY16" fmla="*/ 474469 h 822835"/>
              <a:gd name="connsiteX17" fmla="*/ 124 w 1051750"/>
              <a:gd name="connsiteY17" fmla="*/ 148677 h 822835"/>
              <a:gd name="connsiteX18" fmla="*/ 58861 w 1051750"/>
              <a:gd name="connsiteY18" fmla="*/ 166202 h 822835"/>
              <a:gd name="connsiteX19" fmla="*/ 148026 w 1051750"/>
              <a:gd name="connsiteY19" fmla="*/ 116943 h 822835"/>
              <a:gd name="connsiteX20" fmla="*/ 279524 w 1051750"/>
              <a:gd name="connsiteY20" fmla="*/ 22212 h 822835"/>
              <a:gd name="connsiteX21" fmla="*/ 410602 w 1051750"/>
              <a:gd name="connsiteY21" fmla="*/ 67893 h 822835"/>
              <a:gd name="connsiteX22" fmla="*/ 467049 w 1051750"/>
              <a:gd name="connsiteY22" fmla="*/ 253291 h 822835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8387"/>
              <a:gd name="connsiteY0" fmla="*/ 242298 h 811842"/>
              <a:gd name="connsiteX1" fmla="*/ 697084 w 1058387"/>
              <a:gd name="connsiteY1" fmla="*/ 185455 h 811842"/>
              <a:gd name="connsiteX2" fmla="*/ 693104 w 1058387"/>
              <a:gd name="connsiteY2" fmla="*/ 66619 h 811842"/>
              <a:gd name="connsiteX3" fmla="*/ 737903 w 1058387"/>
              <a:gd name="connsiteY3" fmla="*/ 17 h 811842"/>
              <a:gd name="connsiteX4" fmla="*/ 1051049 w 1058387"/>
              <a:gd name="connsiteY4" fmla="*/ 128921 h 811842"/>
              <a:gd name="connsiteX5" fmla="*/ 1051489 w 1058387"/>
              <a:gd name="connsiteY5" fmla="*/ 463476 h 811842"/>
              <a:gd name="connsiteX6" fmla="*/ 1051750 w 1058387"/>
              <a:gd name="connsiteY6" fmla="*/ 463476 h 811842"/>
              <a:gd name="connsiteX7" fmla="*/ 1051489 w 1058387"/>
              <a:gd name="connsiteY7" fmla="*/ 463841 h 811842"/>
              <a:gd name="connsiteX8" fmla="*/ 1051486 w 1058387"/>
              <a:gd name="connsiteY8" fmla="*/ 466209 h 811842"/>
              <a:gd name="connsiteX9" fmla="*/ 1049795 w 1058387"/>
              <a:gd name="connsiteY9" fmla="*/ 466209 h 811842"/>
              <a:gd name="connsiteX10" fmla="*/ 802613 w 1058387"/>
              <a:gd name="connsiteY10" fmla="*/ 811842 h 811842"/>
              <a:gd name="connsiteX11" fmla="*/ 249137 w 1058387"/>
              <a:gd name="connsiteY11" fmla="*/ 811842 h 811842"/>
              <a:gd name="connsiteX12" fmla="*/ 1955 w 1058387"/>
              <a:gd name="connsiteY12" fmla="*/ 466209 h 811842"/>
              <a:gd name="connsiteX13" fmla="*/ 0 w 1058387"/>
              <a:gd name="connsiteY13" fmla="*/ 466209 h 811842"/>
              <a:gd name="connsiteX14" fmla="*/ 1 w 1058387"/>
              <a:gd name="connsiteY14" fmla="*/ 463477 h 811842"/>
              <a:gd name="connsiteX15" fmla="*/ 0 w 1058387"/>
              <a:gd name="connsiteY15" fmla="*/ 463476 h 811842"/>
              <a:gd name="connsiteX16" fmla="*/ 1 w 1058387"/>
              <a:gd name="connsiteY16" fmla="*/ 463476 h 811842"/>
              <a:gd name="connsiteX17" fmla="*/ 124 w 1058387"/>
              <a:gd name="connsiteY17" fmla="*/ 137684 h 811842"/>
              <a:gd name="connsiteX18" fmla="*/ 58861 w 1058387"/>
              <a:gd name="connsiteY18" fmla="*/ 155209 h 811842"/>
              <a:gd name="connsiteX19" fmla="*/ 148026 w 1058387"/>
              <a:gd name="connsiteY19" fmla="*/ 105950 h 811842"/>
              <a:gd name="connsiteX20" fmla="*/ 279524 w 1058387"/>
              <a:gd name="connsiteY20" fmla="*/ 11219 h 811842"/>
              <a:gd name="connsiteX21" fmla="*/ 410602 w 1058387"/>
              <a:gd name="connsiteY21" fmla="*/ 56900 h 811842"/>
              <a:gd name="connsiteX22" fmla="*/ 467049 w 1058387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387740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68604"/>
              <a:gd name="connsiteY0" fmla="*/ 242298 h 811842"/>
              <a:gd name="connsiteX1" fmla="*/ 697084 w 1068604"/>
              <a:gd name="connsiteY1" fmla="*/ 185455 h 811842"/>
              <a:gd name="connsiteX2" fmla="*/ 693104 w 1068604"/>
              <a:gd name="connsiteY2" fmla="*/ 66619 h 811842"/>
              <a:gd name="connsiteX3" fmla="*/ 737903 w 1068604"/>
              <a:gd name="connsiteY3" fmla="*/ 17 h 811842"/>
              <a:gd name="connsiteX4" fmla="*/ 1051049 w 1068604"/>
              <a:gd name="connsiteY4" fmla="*/ 128921 h 811842"/>
              <a:gd name="connsiteX5" fmla="*/ 1051489 w 1068604"/>
              <a:gd name="connsiteY5" fmla="*/ 463476 h 811842"/>
              <a:gd name="connsiteX6" fmla="*/ 1051750 w 1068604"/>
              <a:gd name="connsiteY6" fmla="*/ 463476 h 811842"/>
              <a:gd name="connsiteX7" fmla="*/ 1051489 w 1068604"/>
              <a:gd name="connsiteY7" fmla="*/ 463841 h 811842"/>
              <a:gd name="connsiteX8" fmla="*/ 1049795 w 1068604"/>
              <a:gd name="connsiteY8" fmla="*/ 387740 h 811842"/>
              <a:gd name="connsiteX9" fmla="*/ 802613 w 1068604"/>
              <a:gd name="connsiteY9" fmla="*/ 811842 h 811842"/>
              <a:gd name="connsiteX10" fmla="*/ 249137 w 1068604"/>
              <a:gd name="connsiteY10" fmla="*/ 811842 h 811842"/>
              <a:gd name="connsiteX11" fmla="*/ 1955 w 1068604"/>
              <a:gd name="connsiteY11" fmla="*/ 466209 h 811842"/>
              <a:gd name="connsiteX12" fmla="*/ 0 w 1068604"/>
              <a:gd name="connsiteY12" fmla="*/ 466209 h 811842"/>
              <a:gd name="connsiteX13" fmla="*/ 1 w 1068604"/>
              <a:gd name="connsiteY13" fmla="*/ 463477 h 811842"/>
              <a:gd name="connsiteX14" fmla="*/ 0 w 1068604"/>
              <a:gd name="connsiteY14" fmla="*/ 463476 h 811842"/>
              <a:gd name="connsiteX15" fmla="*/ 1 w 1068604"/>
              <a:gd name="connsiteY15" fmla="*/ 463476 h 811842"/>
              <a:gd name="connsiteX16" fmla="*/ 124 w 1068604"/>
              <a:gd name="connsiteY16" fmla="*/ 137684 h 811842"/>
              <a:gd name="connsiteX17" fmla="*/ 58861 w 1068604"/>
              <a:gd name="connsiteY17" fmla="*/ 155209 h 811842"/>
              <a:gd name="connsiteX18" fmla="*/ 148026 w 1068604"/>
              <a:gd name="connsiteY18" fmla="*/ 105950 h 811842"/>
              <a:gd name="connsiteX19" fmla="*/ 279524 w 1068604"/>
              <a:gd name="connsiteY19" fmla="*/ 11219 h 811842"/>
              <a:gd name="connsiteX20" fmla="*/ 410602 w 1068604"/>
              <a:gd name="connsiteY20" fmla="*/ 56900 h 811842"/>
              <a:gd name="connsiteX21" fmla="*/ 467049 w 1068604"/>
              <a:gd name="connsiteY21" fmla="*/ 242298 h 811842"/>
              <a:gd name="connsiteX0" fmla="*/ 467049 w 1068604"/>
              <a:gd name="connsiteY0" fmla="*/ 242298 h 811842"/>
              <a:gd name="connsiteX1" fmla="*/ 697084 w 1068604"/>
              <a:gd name="connsiteY1" fmla="*/ 185455 h 811842"/>
              <a:gd name="connsiteX2" fmla="*/ 693104 w 1068604"/>
              <a:gd name="connsiteY2" fmla="*/ 66619 h 811842"/>
              <a:gd name="connsiteX3" fmla="*/ 737903 w 1068604"/>
              <a:gd name="connsiteY3" fmla="*/ 17 h 811842"/>
              <a:gd name="connsiteX4" fmla="*/ 1051049 w 1068604"/>
              <a:gd name="connsiteY4" fmla="*/ 128921 h 811842"/>
              <a:gd name="connsiteX5" fmla="*/ 1051489 w 1068604"/>
              <a:gd name="connsiteY5" fmla="*/ 463476 h 811842"/>
              <a:gd name="connsiteX6" fmla="*/ 1051750 w 1068604"/>
              <a:gd name="connsiteY6" fmla="*/ 463476 h 811842"/>
              <a:gd name="connsiteX7" fmla="*/ 1051489 w 1068604"/>
              <a:gd name="connsiteY7" fmla="*/ 463841 h 811842"/>
              <a:gd name="connsiteX8" fmla="*/ 1049795 w 1068604"/>
              <a:gd name="connsiteY8" fmla="*/ 446592 h 811842"/>
              <a:gd name="connsiteX9" fmla="*/ 802613 w 1068604"/>
              <a:gd name="connsiteY9" fmla="*/ 811842 h 811842"/>
              <a:gd name="connsiteX10" fmla="*/ 249137 w 1068604"/>
              <a:gd name="connsiteY10" fmla="*/ 811842 h 811842"/>
              <a:gd name="connsiteX11" fmla="*/ 1955 w 1068604"/>
              <a:gd name="connsiteY11" fmla="*/ 466209 h 811842"/>
              <a:gd name="connsiteX12" fmla="*/ 0 w 1068604"/>
              <a:gd name="connsiteY12" fmla="*/ 466209 h 811842"/>
              <a:gd name="connsiteX13" fmla="*/ 1 w 1068604"/>
              <a:gd name="connsiteY13" fmla="*/ 463477 h 811842"/>
              <a:gd name="connsiteX14" fmla="*/ 0 w 1068604"/>
              <a:gd name="connsiteY14" fmla="*/ 463476 h 811842"/>
              <a:gd name="connsiteX15" fmla="*/ 1 w 1068604"/>
              <a:gd name="connsiteY15" fmla="*/ 463476 h 811842"/>
              <a:gd name="connsiteX16" fmla="*/ 124 w 1068604"/>
              <a:gd name="connsiteY16" fmla="*/ 137684 h 811842"/>
              <a:gd name="connsiteX17" fmla="*/ 58861 w 1068604"/>
              <a:gd name="connsiteY17" fmla="*/ 155209 h 811842"/>
              <a:gd name="connsiteX18" fmla="*/ 148026 w 1068604"/>
              <a:gd name="connsiteY18" fmla="*/ 105950 h 811842"/>
              <a:gd name="connsiteX19" fmla="*/ 279524 w 1068604"/>
              <a:gd name="connsiteY19" fmla="*/ 11219 h 811842"/>
              <a:gd name="connsiteX20" fmla="*/ 410602 w 1068604"/>
              <a:gd name="connsiteY20" fmla="*/ 56900 h 811842"/>
              <a:gd name="connsiteX21" fmla="*/ 467049 w 1068604"/>
              <a:gd name="connsiteY21" fmla="*/ 242298 h 811842"/>
              <a:gd name="connsiteX0" fmla="*/ 467049 w 1060275"/>
              <a:gd name="connsiteY0" fmla="*/ 242298 h 811842"/>
              <a:gd name="connsiteX1" fmla="*/ 697084 w 1060275"/>
              <a:gd name="connsiteY1" fmla="*/ 185455 h 811842"/>
              <a:gd name="connsiteX2" fmla="*/ 693104 w 1060275"/>
              <a:gd name="connsiteY2" fmla="*/ 66619 h 811842"/>
              <a:gd name="connsiteX3" fmla="*/ 737903 w 1060275"/>
              <a:gd name="connsiteY3" fmla="*/ 17 h 811842"/>
              <a:gd name="connsiteX4" fmla="*/ 1051049 w 1060275"/>
              <a:gd name="connsiteY4" fmla="*/ 128921 h 811842"/>
              <a:gd name="connsiteX5" fmla="*/ 1051489 w 1060275"/>
              <a:gd name="connsiteY5" fmla="*/ 463476 h 811842"/>
              <a:gd name="connsiteX6" fmla="*/ 1051750 w 1060275"/>
              <a:gd name="connsiteY6" fmla="*/ 463476 h 811842"/>
              <a:gd name="connsiteX7" fmla="*/ 1051489 w 1060275"/>
              <a:gd name="connsiteY7" fmla="*/ 463841 h 811842"/>
              <a:gd name="connsiteX8" fmla="*/ 1037432 w 1060275"/>
              <a:gd name="connsiteY8" fmla="*/ 368123 h 811842"/>
              <a:gd name="connsiteX9" fmla="*/ 802613 w 1060275"/>
              <a:gd name="connsiteY9" fmla="*/ 811842 h 811842"/>
              <a:gd name="connsiteX10" fmla="*/ 249137 w 1060275"/>
              <a:gd name="connsiteY10" fmla="*/ 811842 h 811842"/>
              <a:gd name="connsiteX11" fmla="*/ 1955 w 1060275"/>
              <a:gd name="connsiteY11" fmla="*/ 466209 h 811842"/>
              <a:gd name="connsiteX12" fmla="*/ 0 w 1060275"/>
              <a:gd name="connsiteY12" fmla="*/ 466209 h 811842"/>
              <a:gd name="connsiteX13" fmla="*/ 1 w 1060275"/>
              <a:gd name="connsiteY13" fmla="*/ 463477 h 811842"/>
              <a:gd name="connsiteX14" fmla="*/ 0 w 1060275"/>
              <a:gd name="connsiteY14" fmla="*/ 463476 h 811842"/>
              <a:gd name="connsiteX15" fmla="*/ 1 w 1060275"/>
              <a:gd name="connsiteY15" fmla="*/ 463476 h 811842"/>
              <a:gd name="connsiteX16" fmla="*/ 124 w 1060275"/>
              <a:gd name="connsiteY16" fmla="*/ 137684 h 811842"/>
              <a:gd name="connsiteX17" fmla="*/ 58861 w 1060275"/>
              <a:gd name="connsiteY17" fmla="*/ 155209 h 811842"/>
              <a:gd name="connsiteX18" fmla="*/ 148026 w 1060275"/>
              <a:gd name="connsiteY18" fmla="*/ 105950 h 811842"/>
              <a:gd name="connsiteX19" fmla="*/ 279524 w 1060275"/>
              <a:gd name="connsiteY19" fmla="*/ 11219 h 811842"/>
              <a:gd name="connsiteX20" fmla="*/ 410602 w 1060275"/>
              <a:gd name="connsiteY20" fmla="*/ 56900 h 811842"/>
              <a:gd name="connsiteX21" fmla="*/ 467049 w 1060275"/>
              <a:gd name="connsiteY21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37432 w 1051750"/>
              <a:gd name="connsiteY7" fmla="*/ 368123 h 811842"/>
              <a:gd name="connsiteX8" fmla="*/ 802613 w 1051750"/>
              <a:gd name="connsiteY8" fmla="*/ 811842 h 811842"/>
              <a:gd name="connsiteX9" fmla="*/ 249137 w 1051750"/>
              <a:gd name="connsiteY9" fmla="*/ 811842 h 811842"/>
              <a:gd name="connsiteX10" fmla="*/ 1955 w 1051750"/>
              <a:gd name="connsiteY10" fmla="*/ 466209 h 811842"/>
              <a:gd name="connsiteX11" fmla="*/ 0 w 1051750"/>
              <a:gd name="connsiteY11" fmla="*/ 466209 h 811842"/>
              <a:gd name="connsiteX12" fmla="*/ 1 w 1051750"/>
              <a:gd name="connsiteY12" fmla="*/ 463477 h 811842"/>
              <a:gd name="connsiteX13" fmla="*/ 0 w 1051750"/>
              <a:gd name="connsiteY13" fmla="*/ 463476 h 811842"/>
              <a:gd name="connsiteX14" fmla="*/ 1 w 1051750"/>
              <a:gd name="connsiteY14" fmla="*/ 463476 h 811842"/>
              <a:gd name="connsiteX15" fmla="*/ 124 w 1051750"/>
              <a:gd name="connsiteY15" fmla="*/ 137684 h 811842"/>
              <a:gd name="connsiteX16" fmla="*/ 58861 w 1051750"/>
              <a:gd name="connsiteY16" fmla="*/ 155209 h 811842"/>
              <a:gd name="connsiteX17" fmla="*/ 148026 w 1051750"/>
              <a:gd name="connsiteY17" fmla="*/ 105950 h 811842"/>
              <a:gd name="connsiteX18" fmla="*/ 279524 w 1051750"/>
              <a:gd name="connsiteY18" fmla="*/ 11219 h 811842"/>
              <a:gd name="connsiteX19" fmla="*/ 410602 w 1051750"/>
              <a:gd name="connsiteY19" fmla="*/ 56900 h 811842"/>
              <a:gd name="connsiteX20" fmla="*/ 467049 w 1051750"/>
              <a:gd name="connsiteY20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37432 w 1051750"/>
              <a:gd name="connsiteY6" fmla="*/ 368123 h 811842"/>
              <a:gd name="connsiteX7" fmla="*/ 802613 w 1051750"/>
              <a:gd name="connsiteY7" fmla="*/ 811842 h 811842"/>
              <a:gd name="connsiteX8" fmla="*/ 249137 w 1051750"/>
              <a:gd name="connsiteY8" fmla="*/ 811842 h 811842"/>
              <a:gd name="connsiteX9" fmla="*/ 1955 w 1051750"/>
              <a:gd name="connsiteY9" fmla="*/ 466209 h 811842"/>
              <a:gd name="connsiteX10" fmla="*/ 0 w 1051750"/>
              <a:gd name="connsiteY10" fmla="*/ 466209 h 811842"/>
              <a:gd name="connsiteX11" fmla="*/ 1 w 1051750"/>
              <a:gd name="connsiteY11" fmla="*/ 463477 h 811842"/>
              <a:gd name="connsiteX12" fmla="*/ 0 w 1051750"/>
              <a:gd name="connsiteY12" fmla="*/ 463476 h 811842"/>
              <a:gd name="connsiteX13" fmla="*/ 1 w 1051750"/>
              <a:gd name="connsiteY13" fmla="*/ 463476 h 811842"/>
              <a:gd name="connsiteX14" fmla="*/ 124 w 1051750"/>
              <a:gd name="connsiteY14" fmla="*/ 137684 h 811842"/>
              <a:gd name="connsiteX15" fmla="*/ 58861 w 1051750"/>
              <a:gd name="connsiteY15" fmla="*/ 155209 h 811842"/>
              <a:gd name="connsiteX16" fmla="*/ 148026 w 1051750"/>
              <a:gd name="connsiteY16" fmla="*/ 105950 h 811842"/>
              <a:gd name="connsiteX17" fmla="*/ 279524 w 1051750"/>
              <a:gd name="connsiteY17" fmla="*/ 11219 h 811842"/>
              <a:gd name="connsiteX18" fmla="*/ 410602 w 1051750"/>
              <a:gd name="connsiteY18" fmla="*/ 56900 h 811842"/>
              <a:gd name="connsiteX19" fmla="*/ 467049 w 1051750"/>
              <a:gd name="connsiteY19" fmla="*/ 242298 h 811842"/>
              <a:gd name="connsiteX0" fmla="*/ 467049 w 1079754"/>
              <a:gd name="connsiteY0" fmla="*/ 242298 h 811842"/>
              <a:gd name="connsiteX1" fmla="*/ 697084 w 1079754"/>
              <a:gd name="connsiteY1" fmla="*/ 185455 h 811842"/>
              <a:gd name="connsiteX2" fmla="*/ 693104 w 1079754"/>
              <a:gd name="connsiteY2" fmla="*/ 66619 h 811842"/>
              <a:gd name="connsiteX3" fmla="*/ 737903 w 1079754"/>
              <a:gd name="connsiteY3" fmla="*/ 17 h 811842"/>
              <a:gd name="connsiteX4" fmla="*/ 1051049 w 1079754"/>
              <a:gd name="connsiteY4" fmla="*/ 128921 h 811842"/>
              <a:gd name="connsiteX5" fmla="*/ 1037432 w 1079754"/>
              <a:gd name="connsiteY5" fmla="*/ 368123 h 811842"/>
              <a:gd name="connsiteX6" fmla="*/ 802613 w 1079754"/>
              <a:gd name="connsiteY6" fmla="*/ 811842 h 811842"/>
              <a:gd name="connsiteX7" fmla="*/ 249137 w 1079754"/>
              <a:gd name="connsiteY7" fmla="*/ 811842 h 811842"/>
              <a:gd name="connsiteX8" fmla="*/ 1955 w 1079754"/>
              <a:gd name="connsiteY8" fmla="*/ 466209 h 811842"/>
              <a:gd name="connsiteX9" fmla="*/ 0 w 1079754"/>
              <a:gd name="connsiteY9" fmla="*/ 466209 h 811842"/>
              <a:gd name="connsiteX10" fmla="*/ 1 w 1079754"/>
              <a:gd name="connsiteY10" fmla="*/ 463477 h 811842"/>
              <a:gd name="connsiteX11" fmla="*/ 0 w 1079754"/>
              <a:gd name="connsiteY11" fmla="*/ 463476 h 811842"/>
              <a:gd name="connsiteX12" fmla="*/ 1 w 1079754"/>
              <a:gd name="connsiteY12" fmla="*/ 463476 h 811842"/>
              <a:gd name="connsiteX13" fmla="*/ 124 w 1079754"/>
              <a:gd name="connsiteY13" fmla="*/ 137684 h 811842"/>
              <a:gd name="connsiteX14" fmla="*/ 58861 w 1079754"/>
              <a:gd name="connsiteY14" fmla="*/ 155209 h 811842"/>
              <a:gd name="connsiteX15" fmla="*/ 148026 w 1079754"/>
              <a:gd name="connsiteY15" fmla="*/ 105950 h 811842"/>
              <a:gd name="connsiteX16" fmla="*/ 279524 w 1079754"/>
              <a:gd name="connsiteY16" fmla="*/ 11219 h 811842"/>
              <a:gd name="connsiteX17" fmla="*/ 410602 w 1079754"/>
              <a:gd name="connsiteY17" fmla="*/ 56900 h 811842"/>
              <a:gd name="connsiteX18" fmla="*/ 467049 w 1079754"/>
              <a:gd name="connsiteY18" fmla="*/ 242298 h 811842"/>
              <a:gd name="connsiteX0" fmla="*/ 467049 w 1079754"/>
              <a:gd name="connsiteY0" fmla="*/ 242298 h 811842"/>
              <a:gd name="connsiteX1" fmla="*/ 697084 w 1079754"/>
              <a:gd name="connsiteY1" fmla="*/ 185455 h 811842"/>
              <a:gd name="connsiteX2" fmla="*/ 693104 w 1079754"/>
              <a:gd name="connsiteY2" fmla="*/ 66619 h 811842"/>
              <a:gd name="connsiteX3" fmla="*/ 737903 w 1079754"/>
              <a:gd name="connsiteY3" fmla="*/ 17 h 811842"/>
              <a:gd name="connsiteX4" fmla="*/ 1051049 w 1079754"/>
              <a:gd name="connsiteY4" fmla="*/ 128921 h 811842"/>
              <a:gd name="connsiteX5" fmla="*/ 1037432 w 1079754"/>
              <a:gd name="connsiteY5" fmla="*/ 446593 h 811842"/>
              <a:gd name="connsiteX6" fmla="*/ 802613 w 1079754"/>
              <a:gd name="connsiteY6" fmla="*/ 811842 h 811842"/>
              <a:gd name="connsiteX7" fmla="*/ 249137 w 1079754"/>
              <a:gd name="connsiteY7" fmla="*/ 811842 h 811842"/>
              <a:gd name="connsiteX8" fmla="*/ 1955 w 1079754"/>
              <a:gd name="connsiteY8" fmla="*/ 466209 h 811842"/>
              <a:gd name="connsiteX9" fmla="*/ 0 w 1079754"/>
              <a:gd name="connsiteY9" fmla="*/ 466209 h 811842"/>
              <a:gd name="connsiteX10" fmla="*/ 1 w 1079754"/>
              <a:gd name="connsiteY10" fmla="*/ 463477 h 811842"/>
              <a:gd name="connsiteX11" fmla="*/ 0 w 1079754"/>
              <a:gd name="connsiteY11" fmla="*/ 463476 h 811842"/>
              <a:gd name="connsiteX12" fmla="*/ 1 w 1079754"/>
              <a:gd name="connsiteY12" fmla="*/ 463476 h 811842"/>
              <a:gd name="connsiteX13" fmla="*/ 124 w 1079754"/>
              <a:gd name="connsiteY13" fmla="*/ 137684 h 811842"/>
              <a:gd name="connsiteX14" fmla="*/ 58861 w 1079754"/>
              <a:gd name="connsiteY14" fmla="*/ 155209 h 811842"/>
              <a:gd name="connsiteX15" fmla="*/ 148026 w 1079754"/>
              <a:gd name="connsiteY15" fmla="*/ 105950 h 811842"/>
              <a:gd name="connsiteX16" fmla="*/ 279524 w 1079754"/>
              <a:gd name="connsiteY16" fmla="*/ 11219 h 811842"/>
              <a:gd name="connsiteX17" fmla="*/ 410602 w 1079754"/>
              <a:gd name="connsiteY17" fmla="*/ 56900 h 811842"/>
              <a:gd name="connsiteX18" fmla="*/ 467049 w 1079754"/>
              <a:gd name="connsiteY18" fmla="*/ 242298 h 811842"/>
              <a:gd name="connsiteX0" fmla="*/ 467049 w 1084794"/>
              <a:gd name="connsiteY0" fmla="*/ 242298 h 811842"/>
              <a:gd name="connsiteX1" fmla="*/ 697084 w 1084794"/>
              <a:gd name="connsiteY1" fmla="*/ 185455 h 811842"/>
              <a:gd name="connsiteX2" fmla="*/ 693104 w 1084794"/>
              <a:gd name="connsiteY2" fmla="*/ 66619 h 811842"/>
              <a:gd name="connsiteX3" fmla="*/ 737903 w 1084794"/>
              <a:gd name="connsiteY3" fmla="*/ 17 h 811842"/>
              <a:gd name="connsiteX4" fmla="*/ 1051049 w 1084794"/>
              <a:gd name="connsiteY4" fmla="*/ 128921 h 811842"/>
              <a:gd name="connsiteX5" fmla="*/ 1049796 w 1084794"/>
              <a:gd name="connsiteY5" fmla="*/ 458363 h 811842"/>
              <a:gd name="connsiteX6" fmla="*/ 802613 w 1084794"/>
              <a:gd name="connsiteY6" fmla="*/ 811842 h 811842"/>
              <a:gd name="connsiteX7" fmla="*/ 249137 w 1084794"/>
              <a:gd name="connsiteY7" fmla="*/ 811842 h 811842"/>
              <a:gd name="connsiteX8" fmla="*/ 1955 w 1084794"/>
              <a:gd name="connsiteY8" fmla="*/ 466209 h 811842"/>
              <a:gd name="connsiteX9" fmla="*/ 0 w 1084794"/>
              <a:gd name="connsiteY9" fmla="*/ 466209 h 811842"/>
              <a:gd name="connsiteX10" fmla="*/ 1 w 1084794"/>
              <a:gd name="connsiteY10" fmla="*/ 463477 h 811842"/>
              <a:gd name="connsiteX11" fmla="*/ 0 w 1084794"/>
              <a:gd name="connsiteY11" fmla="*/ 463476 h 811842"/>
              <a:gd name="connsiteX12" fmla="*/ 1 w 1084794"/>
              <a:gd name="connsiteY12" fmla="*/ 463476 h 811842"/>
              <a:gd name="connsiteX13" fmla="*/ 124 w 1084794"/>
              <a:gd name="connsiteY13" fmla="*/ 137684 h 811842"/>
              <a:gd name="connsiteX14" fmla="*/ 58861 w 1084794"/>
              <a:gd name="connsiteY14" fmla="*/ 155209 h 811842"/>
              <a:gd name="connsiteX15" fmla="*/ 148026 w 1084794"/>
              <a:gd name="connsiteY15" fmla="*/ 105950 h 811842"/>
              <a:gd name="connsiteX16" fmla="*/ 279524 w 1084794"/>
              <a:gd name="connsiteY16" fmla="*/ 11219 h 811842"/>
              <a:gd name="connsiteX17" fmla="*/ 410602 w 1084794"/>
              <a:gd name="connsiteY17" fmla="*/ 56900 h 811842"/>
              <a:gd name="connsiteX18" fmla="*/ 467049 w 1084794"/>
              <a:gd name="connsiteY18" fmla="*/ 242298 h 811842"/>
              <a:gd name="connsiteX0" fmla="*/ 467049 w 1072517"/>
              <a:gd name="connsiteY0" fmla="*/ 242298 h 811842"/>
              <a:gd name="connsiteX1" fmla="*/ 697084 w 1072517"/>
              <a:gd name="connsiteY1" fmla="*/ 185455 h 811842"/>
              <a:gd name="connsiteX2" fmla="*/ 693104 w 1072517"/>
              <a:gd name="connsiteY2" fmla="*/ 66619 h 811842"/>
              <a:gd name="connsiteX3" fmla="*/ 737903 w 1072517"/>
              <a:gd name="connsiteY3" fmla="*/ 17 h 811842"/>
              <a:gd name="connsiteX4" fmla="*/ 1051049 w 1072517"/>
              <a:gd name="connsiteY4" fmla="*/ 128921 h 811842"/>
              <a:gd name="connsiteX5" fmla="*/ 1049796 w 1072517"/>
              <a:gd name="connsiteY5" fmla="*/ 458363 h 811842"/>
              <a:gd name="connsiteX6" fmla="*/ 802613 w 1072517"/>
              <a:gd name="connsiteY6" fmla="*/ 811842 h 811842"/>
              <a:gd name="connsiteX7" fmla="*/ 249137 w 1072517"/>
              <a:gd name="connsiteY7" fmla="*/ 811842 h 811842"/>
              <a:gd name="connsiteX8" fmla="*/ 1955 w 1072517"/>
              <a:gd name="connsiteY8" fmla="*/ 466209 h 811842"/>
              <a:gd name="connsiteX9" fmla="*/ 0 w 1072517"/>
              <a:gd name="connsiteY9" fmla="*/ 466209 h 811842"/>
              <a:gd name="connsiteX10" fmla="*/ 1 w 1072517"/>
              <a:gd name="connsiteY10" fmla="*/ 463477 h 811842"/>
              <a:gd name="connsiteX11" fmla="*/ 0 w 1072517"/>
              <a:gd name="connsiteY11" fmla="*/ 463476 h 811842"/>
              <a:gd name="connsiteX12" fmla="*/ 1 w 1072517"/>
              <a:gd name="connsiteY12" fmla="*/ 463476 h 811842"/>
              <a:gd name="connsiteX13" fmla="*/ 124 w 1072517"/>
              <a:gd name="connsiteY13" fmla="*/ 137684 h 811842"/>
              <a:gd name="connsiteX14" fmla="*/ 58861 w 1072517"/>
              <a:gd name="connsiteY14" fmla="*/ 155209 h 811842"/>
              <a:gd name="connsiteX15" fmla="*/ 148026 w 1072517"/>
              <a:gd name="connsiteY15" fmla="*/ 105950 h 811842"/>
              <a:gd name="connsiteX16" fmla="*/ 279524 w 1072517"/>
              <a:gd name="connsiteY16" fmla="*/ 11219 h 811842"/>
              <a:gd name="connsiteX17" fmla="*/ 410602 w 1072517"/>
              <a:gd name="connsiteY17" fmla="*/ 56900 h 811842"/>
              <a:gd name="connsiteX18" fmla="*/ 467049 w 1072517"/>
              <a:gd name="connsiteY18" fmla="*/ 242298 h 811842"/>
              <a:gd name="connsiteX0" fmla="*/ 467049 w 1190100"/>
              <a:gd name="connsiteY0" fmla="*/ 242298 h 811842"/>
              <a:gd name="connsiteX1" fmla="*/ 697084 w 1190100"/>
              <a:gd name="connsiteY1" fmla="*/ 185455 h 811842"/>
              <a:gd name="connsiteX2" fmla="*/ 693104 w 1190100"/>
              <a:gd name="connsiteY2" fmla="*/ 66619 h 811842"/>
              <a:gd name="connsiteX3" fmla="*/ 737903 w 1190100"/>
              <a:gd name="connsiteY3" fmla="*/ 17 h 811842"/>
              <a:gd name="connsiteX4" fmla="*/ 1051049 w 1190100"/>
              <a:gd name="connsiteY4" fmla="*/ 128921 h 811842"/>
              <a:gd name="connsiteX5" fmla="*/ 1049796 w 1190100"/>
              <a:gd name="connsiteY5" fmla="*/ 458363 h 811842"/>
              <a:gd name="connsiteX6" fmla="*/ 802613 w 1190100"/>
              <a:gd name="connsiteY6" fmla="*/ 811842 h 811842"/>
              <a:gd name="connsiteX7" fmla="*/ 249137 w 1190100"/>
              <a:gd name="connsiteY7" fmla="*/ 811842 h 811842"/>
              <a:gd name="connsiteX8" fmla="*/ 1955 w 1190100"/>
              <a:gd name="connsiteY8" fmla="*/ 466209 h 811842"/>
              <a:gd name="connsiteX9" fmla="*/ 0 w 1190100"/>
              <a:gd name="connsiteY9" fmla="*/ 466209 h 811842"/>
              <a:gd name="connsiteX10" fmla="*/ 1 w 1190100"/>
              <a:gd name="connsiteY10" fmla="*/ 463477 h 811842"/>
              <a:gd name="connsiteX11" fmla="*/ 0 w 1190100"/>
              <a:gd name="connsiteY11" fmla="*/ 463476 h 811842"/>
              <a:gd name="connsiteX12" fmla="*/ 1 w 1190100"/>
              <a:gd name="connsiteY12" fmla="*/ 463476 h 811842"/>
              <a:gd name="connsiteX13" fmla="*/ 124 w 1190100"/>
              <a:gd name="connsiteY13" fmla="*/ 137684 h 811842"/>
              <a:gd name="connsiteX14" fmla="*/ 58861 w 1190100"/>
              <a:gd name="connsiteY14" fmla="*/ 155209 h 811842"/>
              <a:gd name="connsiteX15" fmla="*/ 148026 w 1190100"/>
              <a:gd name="connsiteY15" fmla="*/ 105950 h 811842"/>
              <a:gd name="connsiteX16" fmla="*/ 279524 w 1190100"/>
              <a:gd name="connsiteY16" fmla="*/ 11219 h 811842"/>
              <a:gd name="connsiteX17" fmla="*/ 410602 w 1190100"/>
              <a:gd name="connsiteY17" fmla="*/ 56900 h 811842"/>
              <a:gd name="connsiteX18" fmla="*/ 467049 w 1190100"/>
              <a:gd name="connsiteY18" fmla="*/ 242298 h 811842"/>
              <a:gd name="connsiteX0" fmla="*/ 467049 w 1190100"/>
              <a:gd name="connsiteY0" fmla="*/ 242298 h 811842"/>
              <a:gd name="connsiteX1" fmla="*/ 697084 w 1190100"/>
              <a:gd name="connsiteY1" fmla="*/ 185455 h 811842"/>
              <a:gd name="connsiteX2" fmla="*/ 693104 w 1190100"/>
              <a:gd name="connsiteY2" fmla="*/ 66619 h 811842"/>
              <a:gd name="connsiteX3" fmla="*/ 737903 w 1190100"/>
              <a:gd name="connsiteY3" fmla="*/ 17 h 811842"/>
              <a:gd name="connsiteX4" fmla="*/ 1051049 w 1190100"/>
              <a:gd name="connsiteY4" fmla="*/ 128921 h 811842"/>
              <a:gd name="connsiteX5" fmla="*/ 1049796 w 1190100"/>
              <a:gd name="connsiteY5" fmla="*/ 458363 h 811842"/>
              <a:gd name="connsiteX6" fmla="*/ 802613 w 1190100"/>
              <a:gd name="connsiteY6" fmla="*/ 811842 h 811842"/>
              <a:gd name="connsiteX7" fmla="*/ 249137 w 1190100"/>
              <a:gd name="connsiteY7" fmla="*/ 811842 h 811842"/>
              <a:gd name="connsiteX8" fmla="*/ 1955 w 1190100"/>
              <a:gd name="connsiteY8" fmla="*/ 466209 h 811842"/>
              <a:gd name="connsiteX9" fmla="*/ 0 w 1190100"/>
              <a:gd name="connsiteY9" fmla="*/ 466209 h 811842"/>
              <a:gd name="connsiteX10" fmla="*/ 1 w 1190100"/>
              <a:gd name="connsiteY10" fmla="*/ 463477 h 811842"/>
              <a:gd name="connsiteX11" fmla="*/ 0 w 1190100"/>
              <a:gd name="connsiteY11" fmla="*/ 463476 h 811842"/>
              <a:gd name="connsiteX12" fmla="*/ 1 w 1190100"/>
              <a:gd name="connsiteY12" fmla="*/ 463476 h 811842"/>
              <a:gd name="connsiteX13" fmla="*/ 124 w 1190100"/>
              <a:gd name="connsiteY13" fmla="*/ 137684 h 811842"/>
              <a:gd name="connsiteX14" fmla="*/ 58861 w 1190100"/>
              <a:gd name="connsiteY14" fmla="*/ 155209 h 811842"/>
              <a:gd name="connsiteX15" fmla="*/ 148026 w 1190100"/>
              <a:gd name="connsiteY15" fmla="*/ 105950 h 811842"/>
              <a:gd name="connsiteX16" fmla="*/ 279524 w 1190100"/>
              <a:gd name="connsiteY16" fmla="*/ 11219 h 811842"/>
              <a:gd name="connsiteX17" fmla="*/ 410602 w 1190100"/>
              <a:gd name="connsiteY17" fmla="*/ 56900 h 811842"/>
              <a:gd name="connsiteX18" fmla="*/ 467049 w 1190100"/>
              <a:gd name="connsiteY18" fmla="*/ 242298 h 811842"/>
              <a:gd name="connsiteX0" fmla="*/ 467049 w 1073083"/>
              <a:gd name="connsiteY0" fmla="*/ 242298 h 811842"/>
              <a:gd name="connsiteX1" fmla="*/ 697084 w 1073083"/>
              <a:gd name="connsiteY1" fmla="*/ 185455 h 811842"/>
              <a:gd name="connsiteX2" fmla="*/ 693104 w 1073083"/>
              <a:gd name="connsiteY2" fmla="*/ 66619 h 811842"/>
              <a:gd name="connsiteX3" fmla="*/ 737903 w 1073083"/>
              <a:gd name="connsiteY3" fmla="*/ 17 h 811842"/>
              <a:gd name="connsiteX4" fmla="*/ 1051049 w 1073083"/>
              <a:gd name="connsiteY4" fmla="*/ 128921 h 811842"/>
              <a:gd name="connsiteX5" fmla="*/ 1049796 w 1073083"/>
              <a:gd name="connsiteY5" fmla="*/ 458363 h 811842"/>
              <a:gd name="connsiteX6" fmla="*/ 802613 w 1073083"/>
              <a:gd name="connsiteY6" fmla="*/ 811842 h 811842"/>
              <a:gd name="connsiteX7" fmla="*/ 249137 w 1073083"/>
              <a:gd name="connsiteY7" fmla="*/ 811842 h 811842"/>
              <a:gd name="connsiteX8" fmla="*/ 1955 w 1073083"/>
              <a:gd name="connsiteY8" fmla="*/ 466209 h 811842"/>
              <a:gd name="connsiteX9" fmla="*/ 0 w 1073083"/>
              <a:gd name="connsiteY9" fmla="*/ 466209 h 811842"/>
              <a:gd name="connsiteX10" fmla="*/ 1 w 1073083"/>
              <a:gd name="connsiteY10" fmla="*/ 463477 h 811842"/>
              <a:gd name="connsiteX11" fmla="*/ 0 w 1073083"/>
              <a:gd name="connsiteY11" fmla="*/ 463476 h 811842"/>
              <a:gd name="connsiteX12" fmla="*/ 1 w 1073083"/>
              <a:gd name="connsiteY12" fmla="*/ 463476 h 811842"/>
              <a:gd name="connsiteX13" fmla="*/ 124 w 1073083"/>
              <a:gd name="connsiteY13" fmla="*/ 137684 h 811842"/>
              <a:gd name="connsiteX14" fmla="*/ 58861 w 1073083"/>
              <a:gd name="connsiteY14" fmla="*/ 155209 h 811842"/>
              <a:gd name="connsiteX15" fmla="*/ 148026 w 1073083"/>
              <a:gd name="connsiteY15" fmla="*/ 105950 h 811842"/>
              <a:gd name="connsiteX16" fmla="*/ 279524 w 1073083"/>
              <a:gd name="connsiteY16" fmla="*/ 11219 h 811842"/>
              <a:gd name="connsiteX17" fmla="*/ 410602 w 1073083"/>
              <a:gd name="connsiteY17" fmla="*/ 56900 h 811842"/>
              <a:gd name="connsiteX18" fmla="*/ 467049 w 1073083"/>
              <a:gd name="connsiteY18" fmla="*/ 242298 h 811842"/>
              <a:gd name="connsiteX0" fmla="*/ 467049 w 1051049"/>
              <a:gd name="connsiteY0" fmla="*/ 242298 h 811842"/>
              <a:gd name="connsiteX1" fmla="*/ 697084 w 1051049"/>
              <a:gd name="connsiteY1" fmla="*/ 185455 h 811842"/>
              <a:gd name="connsiteX2" fmla="*/ 693104 w 1051049"/>
              <a:gd name="connsiteY2" fmla="*/ 66619 h 811842"/>
              <a:gd name="connsiteX3" fmla="*/ 737903 w 1051049"/>
              <a:gd name="connsiteY3" fmla="*/ 17 h 811842"/>
              <a:gd name="connsiteX4" fmla="*/ 1051049 w 1051049"/>
              <a:gd name="connsiteY4" fmla="*/ 128921 h 811842"/>
              <a:gd name="connsiteX5" fmla="*/ 1049796 w 1051049"/>
              <a:gd name="connsiteY5" fmla="*/ 458363 h 811842"/>
              <a:gd name="connsiteX6" fmla="*/ 802613 w 1051049"/>
              <a:gd name="connsiteY6" fmla="*/ 811842 h 811842"/>
              <a:gd name="connsiteX7" fmla="*/ 249137 w 1051049"/>
              <a:gd name="connsiteY7" fmla="*/ 811842 h 811842"/>
              <a:gd name="connsiteX8" fmla="*/ 1955 w 1051049"/>
              <a:gd name="connsiteY8" fmla="*/ 466209 h 811842"/>
              <a:gd name="connsiteX9" fmla="*/ 0 w 1051049"/>
              <a:gd name="connsiteY9" fmla="*/ 466209 h 811842"/>
              <a:gd name="connsiteX10" fmla="*/ 1 w 1051049"/>
              <a:gd name="connsiteY10" fmla="*/ 463477 h 811842"/>
              <a:gd name="connsiteX11" fmla="*/ 0 w 1051049"/>
              <a:gd name="connsiteY11" fmla="*/ 463476 h 811842"/>
              <a:gd name="connsiteX12" fmla="*/ 1 w 1051049"/>
              <a:gd name="connsiteY12" fmla="*/ 463476 h 811842"/>
              <a:gd name="connsiteX13" fmla="*/ 124 w 1051049"/>
              <a:gd name="connsiteY13" fmla="*/ 137684 h 811842"/>
              <a:gd name="connsiteX14" fmla="*/ 58861 w 1051049"/>
              <a:gd name="connsiteY14" fmla="*/ 155209 h 811842"/>
              <a:gd name="connsiteX15" fmla="*/ 148026 w 1051049"/>
              <a:gd name="connsiteY15" fmla="*/ 105950 h 811842"/>
              <a:gd name="connsiteX16" fmla="*/ 279524 w 1051049"/>
              <a:gd name="connsiteY16" fmla="*/ 11219 h 811842"/>
              <a:gd name="connsiteX17" fmla="*/ 410602 w 1051049"/>
              <a:gd name="connsiteY17" fmla="*/ 56900 h 811842"/>
              <a:gd name="connsiteX18" fmla="*/ 467049 w 1051049"/>
              <a:gd name="connsiteY18" fmla="*/ 242298 h 811842"/>
              <a:gd name="connsiteX0" fmla="*/ 467049 w 1051049"/>
              <a:gd name="connsiteY0" fmla="*/ 242298 h 811842"/>
              <a:gd name="connsiteX1" fmla="*/ 697084 w 1051049"/>
              <a:gd name="connsiteY1" fmla="*/ 185455 h 811842"/>
              <a:gd name="connsiteX2" fmla="*/ 693104 w 1051049"/>
              <a:gd name="connsiteY2" fmla="*/ 66619 h 811842"/>
              <a:gd name="connsiteX3" fmla="*/ 737903 w 1051049"/>
              <a:gd name="connsiteY3" fmla="*/ 17 h 811842"/>
              <a:gd name="connsiteX4" fmla="*/ 1051049 w 1051049"/>
              <a:gd name="connsiteY4" fmla="*/ 128921 h 811842"/>
              <a:gd name="connsiteX5" fmla="*/ 1049796 w 1051049"/>
              <a:gd name="connsiteY5" fmla="*/ 458363 h 811842"/>
              <a:gd name="connsiteX6" fmla="*/ 802613 w 1051049"/>
              <a:gd name="connsiteY6" fmla="*/ 811842 h 811842"/>
              <a:gd name="connsiteX7" fmla="*/ 249137 w 1051049"/>
              <a:gd name="connsiteY7" fmla="*/ 811842 h 811842"/>
              <a:gd name="connsiteX8" fmla="*/ 1955 w 1051049"/>
              <a:gd name="connsiteY8" fmla="*/ 466209 h 811842"/>
              <a:gd name="connsiteX9" fmla="*/ 0 w 1051049"/>
              <a:gd name="connsiteY9" fmla="*/ 466209 h 811842"/>
              <a:gd name="connsiteX10" fmla="*/ 1 w 1051049"/>
              <a:gd name="connsiteY10" fmla="*/ 463477 h 811842"/>
              <a:gd name="connsiteX11" fmla="*/ 0 w 1051049"/>
              <a:gd name="connsiteY11" fmla="*/ 463476 h 811842"/>
              <a:gd name="connsiteX12" fmla="*/ 1 w 1051049"/>
              <a:gd name="connsiteY12" fmla="*/ 463476 h 811842"/>
              <a:gd name="connsiteX13" fmla="*/ 124 w 1051049"/>
              <a:gd name="connsiteY13" fmla="*/ 137684 h 811842"/>
              <a:gd name="connsiteX14" fmla="*/ 58861 w 1051049"/>
              <a:gd name="connsiteY14" fmla="*/ 155209 h 811842"/>
              <a:gd name="connsiteX15" fmla="*/ 148026 w 1051049"/>
              <a:gd name="connsiteY15" fmla="*/ 105950 h 811842"/>
              <a:gd name="connsiteX16" fmla="*/ 279524 w 1051049"/>
              <a:gd name="connsiteY16" fmla="*/ 11219 h 811842"/>
              <a:gd name="connsiteX17" fmla="*/ 410602 w 1051049"/>
              <a:gd name="connsiteY17" fmla="*/ 56900 h 811842"/>
              <a:gd name="connsiteX18" fmla="*/ 467049 w 1051049"/>
              <a:gd name="connsiteY18" fmla="*/ 242298 h 811842"/>
              <a:gd name="connsiteX0" fmla="*/ 467049 w 1051049"/>
              <a:gd name="connsiteY0" fmla="*/ 238375 h 807919"/>
              <a:gd name="connsiteX1" fmla="*/ 697084 w 1051049"/>
              <a:gd name="connsiteY1" fmla="*/ 181532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7049 w 1051049"/>
              <a:gd name="connsiteY18" fmla="*/ 238375 h 807919"/>
              <a:gd name="connsiteX0" fmla="*/ 467049 w 1051049"/>
              <a:gd name="connsiteY0" fmla="*/ 238375 h 807919"/>
              <a:gd name="connsiteX1" fmla="*/ 697084 w 1051049"/>
              <a:gd name="connsiteY1" fmla="*/ 181532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7049 w 1051049"/>
              <a:gd name="connsiteY18" fmla="*/ 238375 h 807919"/>
              <a:gd name="connsiteX0" fmla="*/ 467049 w 1051049"/>
              <a:gd name="connsiteY0" fmla="*/ 238375 h 807919"/>
              <a:gd name="connsiteX1" fmla="*/ 687811 w 1051049"/>
              <a:gd name="connsiteY1" fmla="*/ 193303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7049 w 1051049"/>
              <a:gd name="connsiteY18" fmla="*/ 238375 h 807919"/>
              <a:gd name="connsiteX0" fmla="*/ 467049 w 1051049"/>
              <a:gd name="connsiteY0" fmla="*/ 238375 h 807919"/>
              <a:gd name="connsiteX1" fmla="*/ 687811 w 1051049"/>
              <a:gd name="connsiteY1" fmla="*/ 193303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7049 w 1051049"/>
              <a:gd name="connsiteY18" fmla="*/ 238375 h 807919"/>
              <a:gd name="connsiteX0" fmla="*/ 460868 w 1051049"/>
              <a:gd name="connsiteY0" fmla="*/ 222681 h 807919"/>
              <a:gd name="connsiteX1" fmla="*/ 687811 w 1051049"/>
              <a:gd name="connsiteY1" fmla="*/ 193303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0868 w 1051049"/>
              <a:gd name="connsiteY18" fmla="*/ 222681 h 807919"/>
              <a:gd name="connsiteX0" fmla="*/ 460868 w 1051049"/>
              <a:gd name="connsiteY0" fmla="*/ 222681 h 807919"/>
              <a:gd name="connsiteX1" fmla="*/ 687811 w 1051049"/>
              <a:gd name="connsiteY1" fmla="*/ 193303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0868 w 1051049"/>
              <a:gd name="connsiteY18" fmla="*/ 222681 h 807919"/>
              <a:gd name="connsiteX0" fmla="*/ 460868 w 1051049"/>
              <a:gd name="connsiteY0" fmla="*/ 222681 h 807919"/>
              <a:gd name="connsiteX1" fmla="*/ 687811 w 1051049"/>
              <a:gd name="connsiteY1" fmla="*/ 193303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0868 w 1051049"/>
              <a:gd name="connsiteY18" fmla="*/ 222681 h 807919"/>
              <a:gd name="connsiteX0" fmla="*/ 460868 w 1051049"/>
              <a:gd name="connsiteY0" fmla="*/ 224616 h 809854"/>
              <a:gd name="connsiteX1" fmla="*/ 687811 w 1051049"/>
              <a:gd name="connsiteY1" fmla="*/ 195238 h 809854"/>
              <a:gd name="connsiteX2" fmla="*/ 693104 w 1051049"/>
              <a:gd name="connsiteY2" fmla="*/ 64631 h 809854"/>
              <a:gd name="connsiteX3" fmla="*/ 765720 w 1051049"/>
              <a:gd name="connsiteY3" fmla="*/ 1953 h 809854"/>
              <a:gd name="connsiteX4" fmla="*/ 1051049 w 1051049"/>
              <a:gd name="connsiteY4" fmla="*/ 126933 h 809854"/>
              <a:gd name="connsiteX5" fmla="*/ 1049796 w 1051049"/>
              <a:gd name="connsiteY5" fmla="*/ 456375 h 809854"/>
              <a:gd name="connsiteX6" fmla="*/ 802613 w 1051049"/>
              <a:gd name="connsiteY6" fmla="*/ 809854 h 809854"/>
              <a:gd name="connsiteX7" fmla="*/ 249137 w 1051049"/>
              <a:gd name="connsiteY7" fmla="*/ 809854 h 809854"/>
              <a:gd name="connsiteX8" fmla="*/ 1955 w 1051049"/>
              <a:gd name="connsiteY8" fmla="*/ 464221 h 809854"/>
              <a:gd name="connsiteX9" fmla="*/ 0 w 1051049"/>
              <a:gd name="connsiteY9" fmla="*/ 464221 h 809854"/>
              <a:gd name="connsiteX10" fmla="*/ 1 w 1051049"/>
              <a:gd name="connsiteY10" fmla="*/ 461489 h 809854"/>
              <a:gd name="connsiteX11" fmla="*/ 0 w 1051049"/>
              <a:gd name="connsiteY11" fmla="*/ 461488 h 809854"/>
              <a:gd name="connsiteX12" fmla="*/ 1 w 1051049"/>
              <a:gd name="connsiteY12" fmla="*/ 461488 h 809854"/>
              <a:gd name="connsiteX13" fmla="*/ 124 w 1051049"/>
              <a:gd name="connsiteY13" fmla="*/ 135696 h 809854"/>
              <a:gd name="connsiteX14" fmla="*/ 58861 w 1051049"/>
              <a:gd name="connsiteY14" fmla="*/ 153221 h 809854"/>
              <a:gd name="connsiteX15" fmla="*/ 148026 w 1051049"/>
              <a:gd name="connsiteY15" fmla="*/ 103962 h 809854"/>
              <a:gd name="connsiteX16" fmla="*/ 279524 w 1051049"/>
              <a:gd name="connsiteY16" fmla="*/ 9231 h 809854"/>
              <a:gd name="connsiteX17" fmla="*/ 410602 w 1051049"/>
              <a:gd name="connsiteY17" fmla="*/ 54912 h 809854"/>
              <a:gd name="connsiteX18" fmla="*/ 460868 w 1051049"/>
              <a:gd name="connsiteY18" fmla="*/ 224616 h 809854"/>
              <a:gd name="connsiteX0" fmla="*/ 460868 w 1051049"/>
              <a:gd name="connsiteY0" fmla="*/ 222681 h 807919"/>
              <a:gd name="connsiteX1" fmla="*/ 687811 w 1051049"/>
              <a:gd name="connsiteY1" fmla="*/ 193303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0868 w 1051049"/>
              <a:gd name="connsiteY18" fmla="*/ 222681 h 807919"/>
              <a:gd name="connsiteX0" fmla="*/ 460868 w 1051049"/>
              <a:gd name="connsiteY0" fmla="*/ 224460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60868 w 1051049"/>
              <a:gd name="connsiteY18" fmla="*/ 224460 h 809698"/>
              <a:gd name="connsiteX0" fmla="*/ 460868 w 1051049"/>
              <a:gd name="connsiteY0" fmla="*/ 224460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60868 w 1051049"/>
              <a:gd name="connsiteY18" fmla="*/ 224460 h 809698"/>
              <a:gd name="connsiteX0" fmla="*/ 460868 w 1051049"/>
              <a:gd name="connsiteY0" fmla="*/ 224460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60868 w 1051049"/>
              <a:gd name="connsiteY18" fmla="*/ 224460 h 809698"/>
              <a:gd name="connsiteX0" fmla="*/ 460868 w 1051049"/>
              <a:gd name="connsiteY0" fmla="*/ 224460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60868 w 1051049"/>
              <a:gd name="connsiteY18" fmla="*/ 224460 h 809698"/>
              <a:gd name="connsiteX0" fmla="*/ 460868 w 1051049"/>
              <a:gd name="connsiteY0" fmla="*/ 224460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60868 w 1051049"/>
              <a:gd name="connsiteY18" fmla="*/ 224460 h 809698"/>
              <a:gd name="connsiteX0" fmla="*/ 448504 w 1051049"/>
              <a:gd name="connsiteY0" fmla="*/ 220536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48504 w 1051049"/>
              <a:gd name="connsiteY18" fmla="*/ 220536 h 809698"/>
              <a:gd name="connsiteX0" fmla="*/ 448504 w 1051049"/>
              <a:gd name="connsiteY0" fmla="*/ 220536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48504 w 1051049"/>
              <a:gd name="connsiteY18" fmla="*/ 220536 h 809698"/>
              <a:gd name="connsiteX0" fmla="*/ 448504 w 1051049"/>
              <a:gd name="connsiteY0" fmla="*/ 220536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48504 w 1051049"/>
              <a:gd name="connsiteY18" fmla="*/ 220536 h 809698"/>
              <a:gd name="connsiteX0" fmla="*/ 439914 w 1051049"/>
              <a:gd name="connsiteY0" fmla="*/ 215084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39914 w 1051049"/>
              <a:gd name="connsiteY18" fmla="*/ 215084 h 809698"/>
              <a:gd name="connsiteX0" fmla="*/ 439914 w 1051049"/>
              <a:gd name="connsiteY0" fmla="*/ 215084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9193 w 1051049"/>
              <a:gd name="connsiteY17" fmla="*/ 54756 h 809698"/>
              <a:gd name="connsiteX18" fmla="*/ 439914 w 1051049"/>
              <a:gd name="connsiteY18" fmla="*/ 215084 h 809698"/>
              <a:gd name="connsiteX0" fmla="*/ 439914 w 1051049"/>
              <a:gd name="connsiteY0" fmla="*/ 219807 h 814421"/>
              <a:gd name="connsiteX1" fmla="*/ 687811 w 1051049"/>
              <a:gd name="connsiteY1" fmla="*/ 199805 h 814421"/>
              <a:gd name="connsiteX2" fmla="*/ 686923 w 1051049"/>
              <a:gd name="connsiteY2" fmla="*/ 80968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87811 w 1051049"/>
              <a:gd name="connsiteY1" fmla="*/ 199805 h 814421"/>
              <a:gd name="connsiteX2" fmla="*/ 686923 w 1051049"/>
              <a:gd name="connsiteY2" fmla="*/ 80968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97078 h 814421"/>
              <a:gd name="connsiteX2" fmla="*/ 686923 w 1051049"/>
              <a:gd name="connsiteY2" fmla="*/ 80968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91626 h 814421"/>
              <a:gd name="connsiteX2" fmla="*/ 686923 w 1051049"/>
              <a:gd name="connsiteY2" fmla="*/ 80968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91626 h 814421"/>
              <a:gd name="connsiteX2" fmla="*/ 689070 w 1051049"/>
              <a:gd name="connsiteY2" fmla="*/ 64610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91626 h 814421"/>
              <a:gd name="connsiteX2" fmla="*/ 689070 w 1051049"/>
              <a:gd name="connsiteY2" fmla="*/ 64610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65304 w 1051049"/>
              <a:gd name="connsiteY14" fmla="*/ 155062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65304 w 1051049"/>
              <a:gd name="connsiteY14" fmla="*/ 155062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67452 w 1051049"/>
              <a:gd name="connsiteY14" fmla="*/ 152337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67452 w 1051049"/>
              <a:gd name="connsiteY14" fmla="*/ 152337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67452 w 1051049"/>
              <a:gd name="connsiteY14" fmla="*/ 152337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67452 w 1051049"/>
              <a:gd name="connsiteY14" fmla="*/ 152337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67452 w 1051049"/>
              <a:gd name="connsiteY14" fmla="*/ 152337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51049" h="814421">
                <a:moveTo>
                  <a:pt x="439914" y="219807"/>
                </a:moveTo>
                <a:cubicBezTo>
                  <a:pt x="520549" y="256425"/>
                  <a:pt x="661319" y="228396"/>
                  <a:pt x="694255" y="186173"/>
                </a:cubicBezTo>
                <a:cubicBezTo>
                  <a:pt x="727191" y="143950"/>
                  <a:pt x="679793" y="97029"/>
                  <a:pt x="689070" y="64610"/>
                </a:cubicBezTo>
                <a:cubicBezTo>
                  <a:pt x="698347" y="32191"/>
                  <a:pt x="694653" y="-7353"/>
                  <a:pt x="778607" y="3795"/>
                </a:cubicBezTo>
                <a:cubicBezTo>
                  <a:pt x="862561" y="14943"/>
                  <a:pt x="954737" y="69068"/>
                  <a:pt x="1051049" y="131500"/>
                </a:cubicBezTo>
                <a:cubicBezTo>
                  <a:pt x="1048427" y="608736"/>
                  <a:pt x="1050565" y="-89394"/>
                  <a:pt x="1049796" y="460942"/>
                </a:cubicBezTo>
                <a:cubicBezTo>
                  <a:pt x="741159" y="911628"/>
                  <a:pt x="1149322" y="305618"/>
                  <a:pt x="802613" y="814421"/>
                </a:cubicBezTo>
                <a:lnTo>
                  <a:pt x="249137" y="814421"/>
                </a:lnTo>
                <a:lnTo>
                  <a:pt x="1955" y="468788"/>
                </a:lnTo>
                <a:lnTo>
                  <a:pt x="0" y="468788"/>
                </a:lnTo>
                <a:cubicBezTo>
                  <a:pt x="0" y="467877"/>
                  <a:pt x="1" y="466967"/>
                  <a:pt x="1" y="466056"/>
                </a:cubicBezTo>
                <a:lnTo>
                  <a:pt x="0" y="466055"/>
                </a:lnTo>
                <a:lnTo>
                  <a:pt x="1" y="466055"/>
                </a:lnTo>
                <a:cubicBezTo>
                  <a:pt x="41" y="113685"/>
                  <a:pt x="83" y="517793"/>
                  <a:pt x="124" y="145717"/>
                </a:cubicBezTo>
                <a:cubicBezTo>
                  <a:pt x="48117" y="152128"/>
                  <a:pt x="24379" y="156598"/>
                  <a:pt x="67452" y="152337"/>
                </a:cubicBezTo>
                <a:cubicBezTo>
                  <a:pt x="110525" y="148076"/>
                  <a:pt x="112681" y="132982"/>
                  <a:pt x="148026" y="108529"/>
                </a:cubicBezTo>
                <a:cubicBezTo>
                  <a:pt x="183371" y="84076"/>
                  <a:pt x="214641" y="27525"/>
                  <a:pt x="279524" y="5619"/>
                </a:cubicBezTo>
                <a:cubicBezTo>
                  <a:pt x="356770" y="-12365"/>
                  <a:pt x="378447" y="14745"/>
                  <a:pt x="419193" y="59479"/>
                </a:cubicBezTo>
                <a:cubicBezTo>
                  <a:pt x="443570" y="119513"/>
                  <a:pt x="377277" y="149183"/>
                  <a:pt x="439914" y="219807"/>
                </a:cubicBezTo>
                <a:close/>
              </a:path>
            </a:pathLst>
          </a:custGeom>
          <a:gradFill flip="none" rotWithShape="1">
            <a:gsLst>
              <a:gs pos="0">
                <a:srgbClr val="D69E00"/>
              </a:gs>
              <a:gs pos="100000">
                <a:srgbClr val="FFC15D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27"/>
          <p:cNvSpPr/>
          <p:nvPr/>
        </p:nvSpPr>
        <p:spPr>
          <a:xfrm>
            <a:off x="8255641" y="3887425"/>
            <a:ext cx="1352500" cy="469557"/>
          </a:xfrm>
          <a:custGeom>
            <a:avLst/>
            <a:gdLst>
              <a:gd name="connsiteX0" fmla="*/ 467048 w 1051750"/>
              <a:gd name="connsiteY0" fmla="*/ 764 h 778251"/>
              <a:gd name="connsiteX1" fmla="*/ 523999 w 1051750"/>
              <a:gd name="connsiteY1" fmla="*/ 10622 h 778251"/>
              <a:gd name="connsiteX2" fmla="*/ 771901 w 1051750"/>
              <a:gd name="connsiteY2" fmla="*/ 17431 h 778251"/>
              <a:gd name="connsiteX3" fmla="*/ 1051049 w 1051750"/>
              <a:gd name="connsiteY3" fmla="*/ 95330 h 778251"/>
              <a:gd name="connsiteX4" fmla="*/ 1051489 w 1051750"/>
              <a:gd name="connsiteY4" fmla="*/ 429885 h 778251"/>
              <a:gd name="connsiteX5" fmla="*/ 1051750 w 1051750"/>
              <a:gd name="connsiteY5" fmla="*/ 429885 h 778251"/>
              <a:gd name="connsiteX6" fmla="*/ 1051489 w 1051750"/>
              <a:gd name="connsiteY6" fmla="*/ 430250 h 778251"/>
              <a:gd name="connsiteX7" fmla="*/ 1051486 w 1051750"/>
              <a:gd name="connsiteY7" fmla="*/ 432618 h 778251"/>
              <a:gd name="connsiteX8" fmla="*/ 1049795 w 1051750"/>
              <a:gd name="connsiteY8" fmla="*/ 432618 h 778251"/>
              <a:gd name="connsiteX9" fmla="*/ 802613 w 1051750"/>
              <a:gd name="connsiteY9" fmla="*/ 778251 h 778251"/>
              <a:gd name="connsiteX10" fmla="*/ 249137 w 1051750"/>
              <a:gd name="connsiteY10" fmla="*/ 778251 h 778251"/>
              <a:gd name="connsiteX11" fmla="*/ 1955 w 1051750"/>
              <a:gd name="connsiteY11" fmla="*/ 432618 h 778251"/>
              <a:gd name="connsiteX12" fmla="*/ 0 w 1051750"/>
              <a:gd name="connsiteY12" fmla="*/ 432618 h 778251"/>
              <a:gd name="connsiteX13" fmla="*/ 1 w 1051750"/>
              <a:gd name="connsiteY13" fmla="*/ 429886 h 778251"/>
              <a:gd name="connsiteX14" fmla="*/ 0 w 1051750"/>
              <a:gd name="connsiteY14" fmla="*/ 429885 h 778251"/>
              <a:gd name="connsiteX15" fmla="*/ 1 w 1051750"/>
              <a:gd name="connsiteY15" fmla="*/ 429885 h 778251"/>
              <a:gd name="connsiteX16" fmla="*/ 124 w 1051750"/>
              <a:gd name="connsiteY16" fmla="*/ 104093 h 778251"/>
              <a:gd name="connsiteX17" fmla="*/ 58861 w 1051750"/>
              <a:gd name="connsiteY17" fmla="*/ 121618 h 778251"/>
              <a:gd name="connsiteX18" fmla="*/ 216024 w 1051750"/>
              <a:gd name="connsiteY18" fmla="*/ 150828 h 778251"/>
              <a:gd name="connsiteX19" fmla="*/ 279524 w 1051750"/>
              <a:gd name="connsiteY19" fmla="*/ 95330 h 778251"/>
              <a:gd name="connsiteX20" fmla="*/ 327149 w 1051750"/>
              <a:gd name="connsiteY20" fmla="*/ 19385 h 778251"/>
              <a:gd name="connsiteX21" fmla="*/ 467048 w 1051750"/>
              <a:gd name="connsiteY21" fmla="*/ 764 h 778251"/>
              <a:gd name="connsiteX0" fmla="*/ 467048 w 1051750"/>
              <a:gd name="connsiteY0" fmla="*/ 764 h 778251"/>
              <a:gd name="connsiteX1" fmla="*/ 523999 w 1051750"/>
              <a:gd name="connsiteY1" fmla="*/ 10622 h 778251"/>
              <a:gd name="connsiteX2" fmla="*/ 771901 w 1051750"/>
              <a:gd name="connsiteY2" fmla="*/ 17431 h 778251"/>
              <a:gd name="connsiteX3" fmla="*/ 1051049 w 1051750"/>
              <a:gd name="connsiteY3" fmla="*/ 95330 h 778251"/>
              <a:gd name="connsiteX4" fmla="*/ 1051489 w 1051750"/>
              <a:gd name="connsiteY4" fmla="*/ 429885 h 778251"/>
              <a:gd name="connsiteX5" fmla="*/ 1051750 w 1051750"/>
              <a:gd name="connsiteY5" fmla="*/ 429885 h 778251"/>
              <a:gd name="connsiteX6" fmla="*/ 1051489 w 1051750"/>
              <a:gd name="connsiteY6" fmla="*/ 430250 h 778251"/>
              <a:gd name="connsiteX7" fmla="*/ 1051486 w 1051750"/>
              <a:gd name="connsiteY7" fmla="*/ 432618 h 778251"/>
              <a:gd name="connsiteX8" fmla="*/ 1049795 w 1051750"/>
              <a:gd name="connsiteY8" fmla="*/ 432618 h 778251"/>
              <a:gd name="connsiteX9" fmla="*/ 802613 w 1051750"/>
              <a:gd name="connsiteY9" fmla="*/ 778251 h 778251"/>
              <a:gd name="connsiteX10" fmla="*/ 249137 w 1051750"/>
              <a:gd name="connsiteY10" fmla="*/ 778251 h 778251"/>
              <a:gd name="connsiteX11" fmla="*/ 1955 w 1051750"/>
              <a:gd name="connsiteY11" fmla="*/ 432618 h 778251"/>
              <a:gd name="connsiteX12" fmla="*/ 0 w 1051750"/>
              <a:gd name="connsiteY12" fmla="*/ 432618 h 778251"/>
              <a:gd name="connsiteX13" fmla="*/ 1 w 1051750"/>
              <a:gd name="connsiteY13" fmla="*/ 429886 h 778251"/>
              <a:gd name="connsiteX14" fmla="*/ 0 w 1051750"/>
              <a:gd name="connsiteY14" fmla="*/ 429885 h 778251"/>
              <a:gd name="connsiteX15" fmla="*/ 1 w 1051750"/>
              <a:gd name="connsiteY15" fmla="*/ 429885 h 778251"/>
              <a:gd name="connsiteX16" fmla="*/ 124 w 1051750"/>
              <a:gd name="connsiteY16" fmla="*/ 104093 h 778251"/>
              <a:gd name="connsiteX17" fmla="*/ 58861 w 1051750"/>
              <a:gd name="connsiteY17" fmla="*/ 121618 h 778251"/>
              <a:gd name="connsiteX18" fmla="*/ 216024 w 1051750"/>
              <a:gd name="connsiteY18" fmla="*/ 150828 h 778251"/>
              <a:gd name="connsiteX19" fmla="*/ 279524 w 1051750"/>
              <a:gd name="connsiteY19" fmla="*/ 95330 h 778251"/>
              <a:gd name="connsiteX20" fmla="*/ 327149 w 1051750"/>
              <a:gd name="connsiteY20" fmla="*/ 19385 h 778251"/>
              <a:gd name="connsiteX21" fmla="*/ 467048 w 1051750"/>
              <a:gd name="connsiteY21" fmla="*/ 764 h 778251"/>
              <a:gd name="connsiteX0" fmla="*/ 467048 w 1051750"/>
              <a:gd name="connsiteY0" fmla="*/ 36735 h 814222"/>
              <a:gd name="connsiteX1" fmla="*/ 523999 w 1051750"/>
              <a:gd name="connsiteY1" fmla="*/ 46593 h 814222"/>
              <a:gd name="connsiteX2" fmla="*/ 737903 w 1051750"/>
              <a:gd name="connsiteY2" fmla="*/ 2397 h 814222"/>
              <a:gd name="connsiteX3" fmla="*/ 1051049 w 1051750"/>
              <a:gd name="connsiteY3" fmla="*/ 131301 h 814222"/>
              <a:gd name="connsiteX4" fmla="*/ 1051489 w 1051750"/>
              <a:gd name="connsiteY4" fmla="*/ 465856 h 814222"/>
              <a:gd name="connsiteX5" fmla="*/ 1051750 w 1051750"/>
              <a:gd name="connsiteY5" fmla="*/ 465856 h 814222"/>
              <a:gd name="connsiteX6" fmla="*/ 1051489 w 1051750"/>
              <a:gd name="connsiteY6" fmla="*/ 466221 h 814222"/>
              <a:gd name="connsiteX7" fmla="*/ 1051486 w 1051750"/>
              <a:gd name="connsiteY7" fmla="*/ 468589 h 814222"/>
              <a:gd name="connsiteX8" fmla="*/ 1049795 w 1051750"/>
              <a:gd name="connsiteY8" fmla="*/ 468589 h 814222"/>
              <a:gd name="connsiteX9" fmla="*/ 802613 w 1051750"/>
              <a:gd name="connsiteY9" fmla="*/ 814222 h 814222"/>
              <a:gd name="connsiteX10" fmla="*/ 249137 w 1051750"/>
              <a:gd name="connsiteY10" fmla="*/ 814222 h 814222"/>
              <a:gd name="connsiteX11" fmla="*/ 1955 w 1051750"/>
              <a:gd name="connsiteY11" fmla="*/ 468589 h 814222"/>
              <a:gd name="connsiteX12" fmla="*/ 0 w 1051750"/>
              <a:gd name="connsiteY12" fmla="*/ 468589 h 814222"/>
              <a:gd name="connsiteX13" fmla="*/ 1 w 1051750"/>
              <a:gd name="connsiteY13" fmla="*/ 465857 h 814222"/>
              <a:gd name="connsiteX14" fmla="*/ 0 w 1051750"/>
              <a:gd name="connsiteY14" fmla="*/ 465856 h 814222"/>
              <a:gd name="connsiteX15" fmla="*/ 1 w 1051750"/>
              <a:gd name="connsiteY15" fmla="*/ 465856 h 814222"/>
              <a:gd name="connsiteX16" fmla="*/ 124 w 1051750"/>
              <a:gd name="connsiteY16" fmla="*/ 140064 h 814222"/>
              <a:gd name="connsiteX17" fmla="*/ 58861 w 1051750"/>
              <a:gd name="connsiteY17" fmla="*/ 157589 h 814222"/>
              <a:gd name="connsiteX18" fmla="*/ 216024 w 1051750"/>
              <a:gd name="connsiteY18" fmla="*/ 186799 h 814222"/>
              <a:gd name="connsiteX19" fmla="*/ 279524 w 1051750"/>
              <a:gd name="connsiteY19" fmla="*/ 131301 h 814222"/>
              <a:gd name="connsiteX20" fmla="*/ 327149 w 1051750"/>
              <a:gd name="connsiteY20" fmla="*/ 55356 h 814222"/>
              <a:gd name="connsiteX21" fmla="*/ 467048 w 1051750"/>
              <a:gd name="connsiteY21" fmla="*/ 36735 h 814222"/>
              <a:gd name="connsiteX0" fmla="*/ 467048 w 1051750"/>
              <a:gd name="connsiteY0" fmla="*/ 40450 h 817937"/>
              <a:gd name="connsiteX1" fmla="*/ 523999 w 1051750"/>
              <a:gd name="connsiteY1" fmla="*/ 50308 h 817937"/>
              <a:gd name="connsiteX2" fmla="*/ 737903 w 1051750"/>
              <a:gd name="connsiteY2" fmla="*/ 6112 h 817937"/>
              <a:gd name="connsiteX3" fmla="*/ 1051049 w 1051750"/>
              <a:gd name="connsiteY3" fmla="*/ 135016 h 817937"/>
              <a:gd name="connsiteX4" fmla="*/ 1051489 w 1051750"/>
              <a:gd name="connsiteY4" fmla="*/ 469571 h 817937"/>
              <a:gd name="connsiteX5" fmla="*/ 1051750 w 1051750"/>
              <a:gd name="connsiteY5" fmla="*/ 469571 h 817937"/>
              <a:gd name="connsiteX6" fmla="*/ 1051489 w 1051750"/>
              <a:gd name="connsiteY6" fmla="*/ 469936 h 817937"/>
              <a:gd name="connsiteX7" fmla="*/ 1051486 w 1051750"/>
              <a:gd name="connsiteY7" fmla="*/ 472304 h 817937"/>
              <a:gd name="connsiteX8" fmla="*/ 1049795 w 1051750"/>
              <a:gd name="connsiteY8" fmla="*/ 472304 h 817937"/>
              <a:gd name="connsiteX9" fmla="*/ 802613 w 1051750"/>
              <a:gd name="connsiteY9" fmla="*/ 817937 h 817937"/>
              <a:gd name="connsiteX10" fmla="*/ 249137 w 1051750"/>
              <a:gd name="connsiteY10" fmla="*/ 817937 h 817937"/>
              <a:gd name="connsiteX11" fmla="*/ 1955 w 1051750"/>
              <a:gd name="connsiteY11" fmla="*/ 472304 h 817937"/>
              <a:gd name="connsiteX12" fmla="*/ 0 w 1051750"/>
              <a:gd name="connsiteY12" fmla="*/ 472304 h 817937"/>
              <a:gd name="connsiteX13" fmla="*/ 1 w 1051750"/>
              <a:gd name="connsiteY13" fmla="*/ 469572 h 817937"/>
              <a:gd name="connsiteX14" fmla="*/ 0 w 1051750"/>
              <a:gd name="connsiteY14" fmla="*/ 469571 h 817937"/>
              <a:gd name="connsiteX15" fmla="*/ 1 w 1051750"/>
              <a:gd name="connsiteY15" fmla="*/ 469571 h 817937"/>
              <a:gd name="connsiteX16" fmla="*/ 124 w 1051750"/>
              <a:gd name="connsiteY16" fmla="*/ 143779 h 817937"/>
              <a:gd name="connsiteX17" fmla="*/ 58861 w 1051750"/>
              <a:gd name="connsiteY17" fmla="*/ 161304 h 817937"/>
              <a:gd name="connsiteX18" fmla="*/ 216024 w 1051750"/>
              <a:gd name="connsiteY18" fmla="*/ 190514 h 817937"/>
              <a:gd name="connsiteX19" fmla="*/ 279524 w 1051750"/>
              <a:gd name="connsiteY19" fmla="*/ 135016 h 817937"/>
              <a:gd name="connsiteX20" fmla="*/ 327149 w 1051750"/>
              <a:gd name="connsiteY20" fmla="*/ 59071 h 817937"/>
              <a:gd name="connsiteX21" fmla="*/ 467048 w 1051750"/>
              <a:gd name="connsiteY21" fmla="*/ 40450 h 817937"/>
              <a:gd name="connsiteX0" fmla="*/ 467048 w 1051750"/>
              <a:gd name="connsiteY0" fmla="*/ 34472 h 811959"/>
              <a:gd name="connsiteX1" fmla="*/ 610541 w 1051750"/>
              <a:gd name="connsiteY1" fmla="*/ 103180 h 811959"/>
              <a:gd name="connsiteX2" fmla="*/ 737903 w 1051750"/>
              <a:gd name="connsiteY2" fmla="*/ 134 h 811959"/>
              <a:gd name="connsiteX3" fmla="*/ 1051049 w 1051750"/>
              <a:gd name="connsiteY3" fmla="*/ 129038 h 811959"/>
              <a:gd name="connsiteX4" fmla="*/ 1051489 w 1051750"/>
              <a:gd name="connsiteY4" fmla="*/ 463593 h 811959"/>
              <a:gd name="connsiteX5" fmla="*/ 1051750 w 1051750"/>
              <a:gd name="connsiteY5" fmla="*/ 463593 h 811959"/>
              <a:gd name="connsiteX6" fmla="*/ 1051489 w 1051750"/>
              <a:gd name="connsiteY6" fmla="*/ 463958 h 811959"/>
              <a:gd name="connsiteX7" fmla="*/ 1051486 w 1051750"/>
              <a:gd name="connsiteY7" fmla="*/ 466326 h 811959"/>
              <a:gd name="connsiteX8" fmla="*/ 1049795 w 1051750"/>
              <a:gd name="connsiteY8" fmla="*/ 466326 h 811959"/>
              <a:gd name="connsiteX9" fmla="*/ 802613 w 1051750"/>
              <a:gd name="connsiteY9" fmla="*/ 811959 h 811959"/>
              <a:gd name="connsiteX10" fmla="*/ 249137 w 1051750"/>
              <a:gd name="connsiteY10" fmla="*/ 811959 h 811959"/>
              <a:gd name="connsiteX11" fmla="*/ 1955 w 1051750"/>
              <a:gd name="connsiteY11" fmla="*/ 466326 h 811959"/>
              <a:gd name="connsiteX12" fmla="*/ 0 w 1051750"/>
              <a:gd name="connsiteY12" fmla="*/ 466326 h 811959"/>
              <a:gd name="connsiteX13" fmla="*/ 1 w 1051750"/>
              <a:gd name="connsiteY13" fmla="*/ 463594 h 811959"/>
              <a:gd name="connsiteX14" fmla="*/ 0 w 1051750"/>
              <a:gd name="connsiteY14" fmla="*/ 463593 h 811959"/>
              <a:gd name="connsiteX15" fmla="*/ 1 w 1051750"/>
              <a:gd name="connsiteY15" fmla="*/ 463593 h 811959"/>
              <a:gd name="connsiteX16" fmla="*/ 124 w 1051750"/>
              <a:gd name="connsiteY16" fmla="*/ 137801 h 811959"/>
              <a:gd name="connsiteX17" fmla="*/ 58861 w 1051750"/>
              <a:gd name="connsiteY17" fmla="*/ 155326 h 811959"/>
              <a:gd name="connsiteX18" fmla="*/ 216024 w 1051750"/>
              <a:gd name="connsiteY18" fmla="*/ 184536 h 811959"/>
              <a:gd name="connsiteX19" fmla="*/ 279524 w 1051750"/>
              <a:gd name="connsiteY19" fmla="*/ 129038 h 811959"/>
              <a:gd name="connsiteX20" fmla="*/ 327149 w 1051750"/>
              <a:gd name="connsiteY20" fmla="*/ 53093 h 811959"/>
              <a:gd name="connsiteX21" fmla="*/ 467048 w 1051750"/>
              <a:gd name="connsiteY21" fmla="*/ 34472 h 811959"/>
              <a:gd name="connsiteX0" fmla="*/ 467048 w 1051750"/>
              <a:gd name="connsiteY0" fmla="*/ 34990 h 812477"/>
              <a:gd name="connsiteX1" fmla="*/ 659994 w 1051750"/>
              <a:gd name="connsiteY1" fmla="*/ 186090 h 812477"/>
              <a:gd name="connsiteX2" fmla="*/ 737903 w 1051750"/>
              <a:gd name="connsiteY2" fmla="*/ 652 h 812477"/>
              <a:gd name="connsiteX3" fmla="*/ 1051049 w 1051750"/>
              <a:gd name="connsiteY3" fmla="*/ 129556 h 812477"/>
              <a:gd name="connsiteX4" fmla="*/ 1051489 w 1051750"/>
              <a:gd name="connsiteY4" fmla="*/ 464111 h 812477"/>
              <a:gd name="connsiteX5" fmla="*/ 1051750 w 1051750"/>
              <a:gd name="connsiteY5" fmla="*/ 464111 h 812477"/>
              <a:gd name="connsiteX6" fmla="*/ 1051489 w 1051750"/>
              <a:gd name="connsiteY6" fmla="*/ 464476 h 812477"/>
              <a:gd name="connsiteX7" fmla="*/ 1051486 w 1051750"/>
              <a:gd name="connsiteY7" fmla="*/ 466844 h 812477"/>
              <a:gd name="connsiteX8" fmla="*/ 1049795 w 1051750"/>
              <a:gd name="connsiteY8" fmla="*/ 466844 h 812477"/>
              <a:gd name="connsiteX9" fmla="*/ 802613 w 1051750"/>
              <a:gd name="connsiteY9" fmla="*/ 812477 h 812477"/>
              <a:gd name="connsiteX10" fmla="*/ 249137 w 1051750"/>
              <a:gd name="connsiteY10" fmla="*/ 812477 h 812477"/>
              <a:gd name="connsiteX11" fmla="*/ 1955 w 1051750"/>
              <a:gd name="connsiteY11" fmla="*/ 466844 h 812477"/>
              <a:gd name="connsiteX12" fmla="*/ 0 w 1051750"/>
              <a:gd name="connsiteY12" fmla="*/ 466844 h 812477"/>
              <a:gd name="connsiteX13" fmla="*/ 1 w 1051750"/>
              <a:gd name="connsiteY13" fmla="*/ 464112 h 812477"/>
              <a:gd name="connsiteX14" fmla="*/ 0 w 1051750"/>
              <a:gd name="connsiteY14" fmla="*/ 464111 h 812477"/>
              <a:gd name="connsiteX15" fmla="*/ 1 w 1051750"/>
              <a:gd name="connsiteY15" fmla="*/ 464111 h 812477"/>
              <a:gd name="connsiteX16" fmla="*/ 124 w 1051750"/>
              <a:gd name="connsiteY16" fmla="*/ 138319 h 812477"/>
              <a:gd name="connsiteX17" fmla="*/ 58861 w 1051750"/>
              <a:gd name="connsiteY17" fmla="*/ 155844 h 812477"/>
              <a:gd name="connsiteX18" fmla="*/ 216024 w 1051750"/>
              <a:gd name="connsiteY18" fmla="*/ 185054 h 812477"/>
              <a:gd name="connsiteX19" fmla="*/ 279524 w 1051750"/>
              <a:gd name="connsiteY19" fmla="*/ 129556 h 812477"/>
              <a:gd name="connsiteX20" fmla="*/ 327149 w 1051750"/>
              <a:gd name="connsiteY20" fmla="*/ 53611 h 812477"/>
              <a:gd name="connsiteX21" fmla="*/ 467048 w 1051750"/>
              <a:gd name="connsiteY21" fmla="*/ 34990 h 812477"/>
              <a:gd name="connsiteX0" fmla="*/ 467048 w 1051750"/>
              <a:gd name="connsiteY0" fmla="*/ 35565 h 813052"/>
              <a:gd name="connsiteX1" fmla="*/ 684721 w 1051750"/>
              <a:gd name="connsiteY1" fmla="*/ 210206 h 813052"/>
              <a:gd name="connsiteX2" fmla="*/ 737903 w 1051750"/>
              <a:gd name="connsiteY2" fmla="*/ 1227 h 813052"/>
              <a:gd name="connsiteX3" fmla="*/ 1051049 w 1051750"/>
              <a:gd name="connsiteY3" fmla="*/ 130131 h 813052"/>
              <a:gd name="connsiteX4" fmla="*/ 1051489 w 1051750"/>
              <a:gd name="connsiteY4" fmla="*/ 464686 h 813052"/>
              <a:gd name="connsiteX5" fmla="*/ 1051750 w 1051750"/>
              <a:gd name="connsiteY5" fmla="*/ 464686 h 813052"/>
              <a:gd name="connsiteX6" fmla="*/ 1051489 w 1051750"/>
              <a:gd name="connsiteY6" fmla="*/ 465051 h 813052"/>
              <a:gd name="connsiteX7" fmla="*/ 1051486 w 1051750"/>
              <a:gd name="connsiteY7" fmla="*/ 467419 h 813052"/>
              <a:gd name="connsiteX8" fmla="*/ 1049795 w 1051750"/>
              <a:gd name="connsiteY8" fmla="*/ 467419 h 813052"/>
              <a:gd name="connsiteX9" fmla="*/ 802613 w 1051750"/>
              <a:gd name="connsiteY9" fmla="*/ 813052 h 813052"/>
              <a:gd name="connsiteX10" fmla="*/ 249137 w 1051750"/>
              <a:gd name="connsiteY10" fmla="*/ 813052 h 813052"/>
              <a:gd name="connsiteX11" fmla="*/ 1955 w 1051750"/>
              <a:gd name="connsiteY11" fmla="*/ 467419 h 813052"/>
              <a:gd name="connsiteX12" fmla="*/ 0 w 1051750"/>
              <a:gd name="connsiteY12" fmla="*/ 467419 h 813052"/>
              <a:gd name="connsiteX13" fmla="*/ 1 w 1051750"/>
              <a:gd name="connsiteY13" fmla="*/ 464687 h 813052"/>
              <a:gd name="connsiteX14" fmla="*/ 0 w 1051750"/>
              <a:gd name="connsiteY14" fmla="*/ 464686 h 813052"/>
              <a:gd name="connsiteX15" fmla="*/ 1 w 1051750"/>
              <a:gd name="connsiteY15" fmla="*/ 464686 h 813052"/>
              <a:gd name="connsiteX16" fmla="*/ 124 w 1051750"/>
              <a:gd name="connsiteY16" fmla="*/ 138894 h 813052"/>
              <a:gd name="connsiteX17" fmla="*/ 58861 w 1051750"/>
              <a:gd name="connsiteY17" fmla="*/ 156419 h 813052"/>
              <a:gd name="connsiteX18" fmla="*/ 216024 w 1051750"/>
              <a:gd name="connsiteY18" fmla="*/ 185629 h 813052"/>
              <a:gd name="connsiteX19" fmla="*/ 279524 w 1051750"/>
              <a:gd name="connsiteY19" fmla="*/ 130131 h 813052"/>
              <a:gd name="connsiteX20" fmla="*/ 327149 w 1051750"/>
              <a:gd name="connsiteY20" fmla="*/ 54186 h 813052"/>
              <a:gd name="connsiteX21" fmla="*/ 467048 w 1051750"/>
              <a:gd name="connsiteY21" fmla="*/ 35565 h 813052"/>
              <a:gd name="connsiteX0" fmla="*/ 467048 w 1051750"/>
              <a:gd name="connsiteY0" fmla="*/ 35565 h 813052"/>
              <a:gd name="connsiteX1" fmla="*/ 684721 w 1051750"/>
              <a:gd name="connsiteY1" fmla="*/ 210206 h 813052"/>
              <a:gd name="connsiteX2" fmla="*/ 737903 w 1051750"/>
              <a:gd name="connsiteY2" fmla="*/ 1227 h 813052"/>
              <a:gd name="connsiteX3" fmla="*/ 1051049 w 1051750"/>
              <a:gd name="connsiteY3" fmla="*/ 130131 h 813052"/>
              <a:gd name="connsiteX4" fmla="*/ 1051489 w 1051750"/>
              <a:gd name="connsiteY4" fmla="*/ 464686 h 813052"/>
              <a:gd name="connsiteX5" fmla="*/ 1051750 w 1051750"/>
              <a:gd name="connsiteY5" fmla="*/ 464686 h 813052"/>
              <a:gd name="connsiteX6" fmla="*/ 1051489 w 1051750"/>
              <a:gd name="connsiteY6" fmla="*/ 465051 h 813052"/>
              <a:gd name="connsiteX7" fmla="*/ 1051486 w 1051750"/>
              <a:gd name="connsiteY7" fmla="*/ 467419 h 813052"/>
              <a:gd name="connsiteX8" fmla="*/ 1049795 w 1051750"/>
              <a:gd name="connsiteY8" fmla="*/ 467419 h 813052"/>
              <a:gd name="connsiteX9" fmla="*/ 802613 w 1051750"/>
              <a:gd name="connsiteY9" fmla="*/ 813052 h 813052"/>
              <a:gd name="connsiteX10" fmla="*/ 249137 w 1051750"/>
              <a:gd name="connsiteY10" fmla="*/ 813052 h 813052"/>
              <a:gd name="connsiteX11" fmla="*/ 1955 w 1051750"/>
              <a:gd name="connsiteY11" fmla="*/ 467419 h 813052"/>
              <a:gd name="connsiteX12" fmla="*/ 0 w 1051750"/>
              <a:gd name="connsiteY12" fmla="*/ 467419 h 813052"/>
              <a:gd name="connsiteX13" fmla="*/ 1 w 1051750"/>
              <a:gd name="connsiteY13" fmla="*/ 464687 h 813052"/>
              <a:gd name="connsiteX14" fmla="*/ 0 w 1051750"/>
              <a:gd name="connsiteY14" fmla="*/ 464686 h 813052"/>
              <a:gd name="connsiteX15" fmla="*/ 1 w 1051750"/>
              <a:gd name="connsiteY15" fmla="*/ 464686 h 813052"/>
              <a:gd name="connsiteX16" fmla="*/ 124 w 1051750"/>
              <a:gd name="connsiteY16" fmla="*/ 138894 h 813052"/>
              <a:gd name="connsiteX17" fmla="*/ 58861 w 1051750"/>
              <a:gd name="connsiteY17" fmla="*/ 156419 h 813052"/>
              <a:gd name="connsiteX18" fmla="*/ 216024 w 1051750"/>
              <a:gd name="connsiteY18" fmla="*/ 185629 h 813052"/>
              <a:gd name="connsiteX19" fmla="*/ 279524 w 1051750"/>
              <a:gd name="connsiteY19" fmla="*/ 130131 h 813052"/>
              <a:gd name="connsiteX20" fmla="*/ 327149 w 1051750"/>
              <a:gd name="connsiteY20" fmla="*/ 54186 h 813052"/>
              <a:gd name="connsiteX21" fmla="*/ 467048 w 1051750"/>
              <a:gd name="connsiteY21" fmla="*/ 35565 h 813052"/>
              <a:gd name="connsiteX0" fmla="*/ 467048 w 1051750"/>
              <a:gd name="connsiteY0" fmla="*/ 35940 h 813427"/>
              <a:gd name="connsiteX1" fmla="*/ 684721 w 1051750"/>
              <a:gd name="connsiteY1" fmla="*/ 210581 h 813427"/>
              <a:gd name="connsiteX2" fmla="*/ 705467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67048 w 1051750"/>
              <a:gd name="connsiteY22" fmla="*/ 35940 h 813427"/>
              <a:gd name="connsiteX0" fmla="*/ 467048 w 1051750"/>
              <a:gd name="connsiteY0" fmla="*/ 35940 h 813427"/>
              <a:gd name="connsiteX1" fmla="*/ 684721 w 1051750"/>
              <a:gd name="connsiteY1" fmla="*/ 210581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67048 w 1051750"/>
              <a:gd name="connsiteY22" fmla="*/ 35940 h 813427"/>
              <a:gd name="connsiteX0" fmla="*/ 467048 w 1051750"/>
              <a:gd name="connsiteY0" fmla="*/ 35940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67048 w 1051750"/>
              <a:gd name="connsiteY22" fmla="*/ 35940 h 813427"/>
              <a:gd name="connsiteX0" fmla="*/ 467048 w 1051750"/>
              <a:gd name="connsiteY0" fmla="*/ 35940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67048 w 1051750"/>
              <a:gd name="connsiteY22" fmla="*/ 35940 h 813427"/>
              <a:gd name="connsiteX0" fmla="*/ 488684 w 1051750"/>
              <a:gd name="connsiteY0" fmla="*/ 216418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88684 w 1051750"/>
              <a:gd name="connsiteY22" fmla="*/ 216418 h 813427"/>
              <a:gd name="connsiteX0" fmla="*/ 488684 w 1051750"/>
              <a:gd name="connsiteY0" fmla="*/ 216418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88684 w 1051750"/>
              <a:gd name="connsiteY22" fmla="*/ 216418 h 813427"/>
              <a:gd name="connsiteX0" fmla="*/ 479412 w 1051750"/>
              <a:gd name="connsiteY0" fmla="*/ 259577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79412 w 1051750"/>
              <a:gd name="connsiteY22" fmla="*/ 259577 h 813427"/>
              <a:gd name="connsiteX0" fmla="*/ 479412 w 1051750"/>
              <a:gd name="connsiteY0" fmla="*/ 259577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79412 w 1051750"/>
              <a:gd name="connsiteY22" fmla="*/ 259577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429146 w 1051750"/>
              <a:gd name="connsiteY21" fmla="*/ 7025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2804 h 813427"/>
              <a:gd name="connsiteX21" fmla="*/ 429146 w 1051750"/>
              <a:gd name="connsiteY21" fmla="*/ 7025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29146 w 1051750"/>
              <a:gd name="connsiteY21" fmla="*/ 7025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29146 w 1051750"/>
              <a:gd name="connsiteY21" fmla="*/ 7025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10602 w 1051750"/>
              <a:gd name="connsiteY21" fmla="*/ 5848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10602 w 1051750"/>
              <a:gd name="connsiteY21" fmla="*/ 5848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10602 w 1051750"/>
              <a:gd name="connsiteY21" fmla="*/ 5848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10602 w 1051750"/>
              <a:gd name="connsiteY21" fmla="*/ 5848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10602 w 1051750"/>
              <a:gd name="connsiteY21" fmla="*/ 5848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10602 w 1051750"/>
              <a:gd name="connsiteY21" fmla="*/ 58485 h 813427"/>
              <a:gd name="connsiteX22" fmla="*/ 467049 w 1051750"/>
              <a:gd name="connsiteY22" fmla="*/ 243883 h 813427"/>
              <a:gd name="connsiteX0" fmla="*/ 467049 w 1051750"/>
              <a:gd name="connsiteY0" fmla="*/ 245329 h 814873"/>
              <a:gd name="connsiteX1" fmla="*/ 697084 w 1051750"/>
              <a:gd name="connsiteY1" fmla="*/ 188486 h 814873"/>
              <a:gd name="connsiteX2" fmla="*/ 693104 w 1051750"/>
              <a:gd name="connsiteY2" fmla="*/ 69650 h 814873"/>
              <a:gd name="connsiteX3" fmla="*/ 737903 w 1051750"/>
              <a:gd name="connsiteY3" fmla="*/ 3048 h 814873"/>
              <a:gd name="connsiteX4" fmla="*/ 1051049 w 1051750"/>
              <a:gd name="connsiteY4" fmla="*/ 131952 h 814873"/>
              <a:gd name="connsiteX5" fmla="*/ 1051489 w 1051750"/>
              <a:gd name="connsiteY5" fmla="*/ 466507 h 814873"/>
              <a:gd name="connsiteX6" fmla="*/ 1051750 w 1051750"/>
              <a:gd name="connsiteY6" fmla="*/ 466507 h 814873"/>
              <a:gd name="connsiteX7" fmla="*/ 1051489 w 1051750"/>
              <a:gd name="connsiteY7" fmla="*/ 466872 h 814873"/>
              <a:gd name="connsiteX8" fmla="*/ 1051486 w 1051750"/>
              <a:gd name="connsiteY8" fmla="*/ 469240 h 814873"/>
              <a:gd name="connsiteX9" fmla="*/ 1049795 w 1051750"/>
              <a:gd name="connsiteY9" fmla="*/ 469240 h 814873"/>
              <a:gd name="connsiteX10" fmla="*/ 802613 w 1051750"/>
              <a:gd name="connsiteY10" fmla="*/ 814873 h 814873"/>
              <a:gd name="connsiteX11" fmla="*/ 249137 w 1051750"/>
              <a:gd name="connsiteY11" fmla="*/ 814873 h 814873"/>
              <a:gd name="connsiteX12" fmla="*/ 1955 w 1051750"/>
              <a:gd name="connsiteY12" fmla="*/ 469240 h 814873"/>
              <a:gd name="connsiteX13" fmla="*/ 0 w 1051750"/>
              <a:gd name="connsiteY13" fmla="*/ 469240 h 814873"/>
              <a:gd name="connsiteX14" fmla="*/ 1 w 1051750"/>
              <a:gd name="connsiteY14" fmla="*/ 466508 h 814873"/>
              <a:gd name="connsiteX15" fmla="*/ 0 w 1051750"/>
              <a:gd name="connsiteY15" fmla="*/ 466507 h 814873"/>
              <a:gd name="connsiteX16" fmla="*/ 1 w 1051750"/>
              <a:gd name="connsiteY16" fmla="*/ 466507 h 814873"/>
              <a:gd name="connsiteX17" fmla="*/ 124 w 1051750"/>
              <a:gd name="connsiteY17" fmla="*/ 140715 h 814873"/>
              <a:gd name="connsiteX18" fmla="*/ 58861 w 1051750"/>
              <a:gd name="connsiteY18" fmla="*/ 158240 h 814873"/>
              <a:gd name="connsiteX19" fmla="*/ 148026 w 1051750"/>
              <a:gd name="connsiteY19" fmla="*/ 108981 h 814873"/>
              <a:gd name="connsiteX20" fmla="*/ 279524 w 1051750"/>
              <a:gd name="connsiteY20" fmla="*/ 14250 h 814873"/>
              <a:gd name="connsiteX21" fmla="*/ 410602 w 1051750"/>
              <a:gd name="connsiteY21" fmla="*/ 59931 h 814873"/>
              <a:gd name="connsiteX22" fmla="*/ 467049 w 1051750"/>
              <a:gd name="connsiteY22" fmla="*/ 245329 h 814873"/>
              <a:gd name="connsiteX0" fmla="*/ 467049 w 1051750"/>
              <a:gd name="connsiteY0" fmla="*/ 253291 h 822835"/>
              <a:gd name="connsiteX1" fmla="*/ 697084 w 1051750"/>
              <a:gd name="connsiteY1" fmla="*/ 196448 h 822835"/>
              <a:gd name="connsiteX2" fmla="*/ 693104 w 1051750"/>
              <a:gd name="connsiteY2" fmla="*/ 77612 h 822835"/>
              <a:gd name="connsiteX3" fmla="*/ 737903 w 1051750"/>
              <a:gd name="connsiteY3" fmla="*/ 11010 h 822835"/>
              <a:gd name="connsiteX4" fmla="*/ 1051049 w 1051750"/>
              <a:gd name="connsiteY4" fmla="*/ 139914 h 822835"/>
              <a:gd name="connsiteX5" fmla="*/ 1051489 w 1051750"/>
              <a:gd name="connsiteY5" fmla="*/ 474469 h 822835"/>
              <a:gd name="connsiteX6" fmla="*/ 1051750 w 1051750"/>
              <a:gd name="connsiteY6" fmla="*/ 474469 h 822835"/>
              <a:gd name="connsiteX7" fmla="*/ 1051489 w 1051750"/>
              <a:gd name="connsiteY7" fmla="*/ 474834 h 822835"/>
              <a:gd name="connsiteX8" fmla="*/ 1051486 w 1051750"/>
              <a:gd name="connsiteY8" fmla="*/ 477202 h 822835"/>
              <a:gd name="connsiteX9" fmla="*/ 1049795 w 1051750"/>
              <a:gd name="connsiteY9" fmla="*/ 477202 h 822835"/>
              <a:gd name="connsiteX10" fmla="*/ 802613 w 1051750"/>
              <a:gd name="connsiteY10" fmla="*/ 822835 h 822835"/>
              <a:gd name="connsiteX11" fmla="*/ 249137 w 1051750"/>
              <a:gd name="connsiteY11" fmla="*/ 822835 h 822835"/>
              <a:gd name="connsiteX12" fmla="*/ 1955 w 1051750"/>
              <a:gd name="connsiteY12" fmla="*/ 477202 h 822835"/>
              <a:gd name="connsiteX13" fmla="*/ 0 w 1051750"/>
              <a:gd name="connsiteY13" fmla="*/ 477202 h 822835"/>
              <a:gd name="connsiteX14" fmla="*/ 1 w 1051750"/>
              <a:gd name="connsiteY14" fmla="*/ 474470 h 822835"/>
              <a:gd name="connsiteX15" fmla="*/ 0 w 1051750"/>
              <a:gd name="connsiteY15" fmla="*/ 474469 h 822835"/>
              <a:gd name="connsiteX16" fmla="*/ 1 w 1051750"/>
              <a:gd name="connsiteY16" fmla="*/ 474469 h 822835"/>
              <a:gd name="connsiteX17" fmla="*/ 124 w 1051750"/>
              <a:gd name="connsiteY17" fmla="*/ 148677 h 822835"/>
              <a:gd name="connsiteX18" fmla="*/ 58861 w 1051750"/>
              <a:gd name="connsiteY18" fmla="*/ 166202 h 822835"/>
              <a:gd name="connsiteX19" fmla="*/ 148026 w 1051750"/>
              <a:gd name="connsiteY19" fmla="*/ 116943 h 822835"/>
              <a:gd name="connsiteX20" fmla="*/ 279524 w 1051750"/>
              <a:gd name="connsiteY20" fmla="*/ 22212 h 822835"/>
              <a:gd name="connsiteX21" fmla="*/ 410602 w 1051750"/>
              <a:gd name="connsiteY21" fmla="*/ 67893 h 822835"/>
              <a:gd name="connsiteX22" fmla="*/ 467049 w 1051750"/>
              <a:gd name="connsiteY22" fmla="*/ 253291 h 822835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8387"/>
              <a:gd name="connsiteY0" fmla="*/ 242298 h 811842"/>
              <a:gd name="connsiteX1" fmla="*/ 697084 w 1058387"/>
              <a:gd name="connsiteY1" fmla="*/ 185455 h 811842"/>
              <a:gd name="connsiteX2" fmla="*/ 693104 w 1058387"/>
              <a:gd name="connsiteY2" fmla="*/ 66619 h 811842"/>
              <a:gd name="connsiteX3" fmla="*/ 737903 w 1058387"/>
              <a:gd name="connsiteY3" fmla="*/ 17 h 811842"/>
              <a:gd name="connsiteX4" fmla="*/ 1051049 w 1058387"/>
              <a:gd name="connsiteY4" fmla="*/ 128921 h 811842"/>
              <a:gd name="connsiteX5" fmla="*/ 1051489 w 1058387"/>
              <a:gd name="connsiteY5" fmla="*/ 463476 h 811842"/>
              <a:gd name="connsiteX6" fmla="*/ 1051750 w 1058387"/>
              <a:gd name="connsiteY6" fmla="*/ 463476 h 811842"/>
              <a:gd name="connsiteX7" fmla="*/ 1051489 w 1058387"/>
              <a:gd name="connsiteY7" fmla="*/ 463841 h 811842"/>
              <a:gd name="connsiteX8" fmla="*/ 1051486 w 1058387"/>
              <a:gd name="connsiteY8" fmla="*/ 466209 h 811842"/>
              <a:gd name="connsiteX9" fmla="*/ 1049795 w 1058387"/>
              <a:gd name="connsiteY9" fmla="*/ 466209 h 811842"/>
              <a:gd name="connsiteX10" fmla="*/ 802613 w 1058387"/>
              <a:gd name="connsiteY10" fmla="*/ 811842 h 811842"/>
              <a:gd name="connsiteX11" fmla="*/ 249137 w 1058387"/>
              <a:gd name="connsiteY11" fmla="*/ 811842 h 811842"/>
              <a:gd name="connsiteX12" fmla="*/ 1955 w 1058387"/>
              <a:gd name="connsiteY12" fmla="*/ 466209 h 811842"/>
              <a:gd name="connsiteX13" fmla="*/ 0 w 1058387"/>
              <a:gd name="connsiteY13" fmla="*/ 466209 h 811842"/>
              <a:gd name="connsiteX14" fmla="*/ 1 w 1058387"/>
              <a:gd name="connsiteY14" fmla="*/ 463477 h 811842"/>
              <a:gd name="connsiteX15" fmla="*/ 0 w 1058387"/>
              <a:gd name="connsiteY15" fmla="*/ 463476 h 811842"/>
              <a:gd name="connsiteX16" fmla="*/ 1 w 1058387"/>
              <a:gd name="connsiteY16" fmla="*/ 463476 h 811842"/>
              <a:gd name="connsiteX17" fmla="*/ 124 w 1058387"/>
              <a:gd name="connsiteY17" fmla="*/ 137684 h 811842"/>
              <a:gd name="connsiteX18" fmla="*/ 58861 w 1058387"/>
              <a:gd name="connsiteY18" fmla="*/ 155209 h 811842"/>
              <a:gd name="connsiteX19" fmla="*/ 148026 w 1058387"/>
              <a:gd name="connsiteY19" fmla="*/ 105950 h 811842"/>
              <a:gd name="connsiteX20" fmla="*/ 279524 w 1058387"/>
              <a:gd name="connsiteY20" fmla="*/ 11219 h 811842"/>
              <a:gd name="connsiteX21" fmla="*/ 410602 w 1058387"/>
              <a:gd name="connsiteY21" fmla="*/ 56900 h 811842"/>
              <a:gd name="connsiteX22" fmla="*/ 467049 w 1058387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387740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68604"/>
              <a:gd name="connsiteY0" fmla="*/ 242298 h 811842"/>
              <a:gd name="connsiteX1" fmla="*/ 697084 w 1068604"/>
              <a:gd name="connsiteY1" fmla="*/ 185455 h 811842"/>
              <a:gd name="connsiteX2" fmla="*/ 693104 w 1068604"/>
              <a:gd name="connsiteY2" fmla="*/ 66619 h 811842"/>
              <a:gd name="connsiteX3" fmla="*/ 737903 w 1068604"/>
              <a:gd name="connsiteY3" fmla="*/ 17 h 811842"/>
              <a:gd name="connsiteX4" fmla="*/ 1051049 w 1068604"/>
              <a:gd name="connsiteY4" fmla="*/ 128921 h 811842"/>
              <a:gd name="connsiteX5" fmla="*/ 1051489 w 1068604"/>
              <a:gd name="connsiteY5" fmla="*/ 463476 h 811842"/>
              <a:gd name="connsiteX6" fmla="*/ 1051750 w 1068604"/>
              <a:gd name="connsiteY6" fmla="*/ 463476 h 811842"/>
              <a:gd name="connsiteX7" fmla="*/ 1051489 w 1068604"/>
              <a:gd name="connsiteY7" fmla="*/ 463841 h 811842"/>
              <a:gd name="connsiteX8" fmla="*/ 1049795 w 1068604"/>
              <a:gd name="connsiteY8" fmla="*/ 387740 h 811842"/>
              <a:gd name="connsiteX9" fmla="*/ 802613 w 1068604"/>
              <a:gd name="connsiteY9" fmla="*/ 811842 h 811842"/>
              <a:gd name="connsiteX10" fmla="*/ 249137 w 1068604"/>
              <a:gd name="connsiteY10" fmla="*/ 811842 h 811842"/>
              <a:gd name="connsiteX11" fmla="*/ 1955 w 1068604"/>
              <a:gd name="connsiteY11" fmla="*/ 466209 h 811842"/>
              <a:gd name="connsiteX12" fmla="*/ 0 w 1068604"/>
              <a:gd name="connsiteY12" fmla="*/ 466209 h 811842"/>
              <a:gd name="connsiteX13" fmla="*/ 1 w 1068604"/>
              <a:gd name="connsiteY13" fmla="*/ 463477 h 811842"/>
              <a:gd name="connsiteX14" fmla="*/ 0 w 1068604"/>
              <a:gd name="connsiteY14" fmla="*/ 463476 h 811842"/>
              <a:gd name="connsiteX15" fmla="*/ 1 w 1068604"/>
              <a:gd name="connsiteY15" fmla="*/ 463476 h 811842"/>
              <a:gd name="connsiteX16" fmla="*/ 124 w 1068604"/>
              <a:gd name="connsiteY16" fmla="*/ 137684 h 811842"/>
              <a:gd name="connsiteX17" fmla="*/ 58861 w 1068604"/>
              <a:gd name="connsiteY17" fmla="*/ 155209 h 811842"/>
              <a:gd name="connsiteX18" fmla="*/ 148026 w 1068604"/>
              <a:gd name="connsiteY18" fmla="*/ 105950 h 811842"/>
              <a:gd name="connsiteX19" fmla="*/ 279524 w 1068604"/>
              <a:gd name="connsiteY19" fmla="*/ 11219 h 811842"/>
              <a:gd name="connsiteX20" fmla="*/ 410602 w 1068604"/>
              <a:gd name="connsiteY20" fmla="*/ 56900 h 811842"/>
              <a:gd name="connsiteX21" fmla="*/ 467049 w 1068604"/>
              <a:gd name="connsiteY21" fmla="*/ 242298 h 811842"/>
              <a:gd name="connsiteX0" fmla="*/ 467049 w 1068604"/>
              <a:gd name="connsiteY0" fmla="*/ 242298 h 811842"/>
              <a:gd name="connsiteX1" fmla="*/ 697084 w 1068604"/>
              <a:gd name="connsiteY1" fmla="*/ 185455 h 811842"/>
              <a:gd name="connsiteX2" fmla="*/ 693104 w 1068604"/>
              <a:gd name="connsiteY2" fmla="*/ 66619 h 811842"/>
              <a:gd name="connsiteX3" fmla="*/ 737903 w 1068604"/>
              <a:gd name="connsiteY3" fmla="*/ 17 h 811842"/>
              <a:gd name="connsiteX4" fmla="*/ 1051049 w 1068604"/>
              <a:gd name="connsiteY4" fmla="*/ 128921 h 811842"/>
              <a:gd name="connsiteX5" fmla="*/ 1051489 w 1068604"/>
              <a:gd name="connsiteY5" fmla="*/ 463476 h 811842"/>
              <a:gd name="connsiteX6" fmla="*/ 1051750 w 1068604"/>
              <a:gd name="connsiteY6" fmla="*/ 463476 h 811842"/>
              <a:gd name="connsiteX7" fmla="*/ 1051489 w 1068604"/>
              <a:gd name="connsiteY7" fmla="*/ 463841 h 811842"/>
              <a:gd name="connsiteX8" fmla="*/ 1049795 w 1068604"/>
              <a:gd name="connsiteY8" fmla="*/ 446592 h 811842"/>
              <a:gd name="connsiteX9" fmla="*/ 802613 w 1068604"/>
              <a:gd name="connsiteY9" fmla="*/ 811842 h 811842"/>
              <a:gd name="connsiteX10" fmla="*/ 249137 w 1068604"/>
              <a:gd name="connsiteY10" fmla="*/ 811842 h 811842"/>
              <a:gd name="connsiteX11" fmla="*/ 1955 w 1068604"/>
              <a:gd name="connsiteY11" fmla="*/ 466209 h 811842"/>
              <a:gd name="connsiteX12" fmla="*/ 0 w 1068604"/>
              <a:gd name="connsiteY12" fmla="*/ 466209 h 811842"/>
              <a:gd name="connsiteX13" fmla="*/ 1 w 1068604"/>
              <a:gd name="connsiteY13" fmla="*/ 463477 h 811842"/>
              <a:gd name="connsiteX14" fmla="*/ 0 w 1068604"/>
              <a:gd name="connsiteY14" fmla="*/ 463476 h 811842"/>
              <a:gd name="connsiteX15" fmla="*/ 1 w 1068604"/>
              <a:gd name="connsiteY15" fmla="*/ 463476 h 811842"/>
              <a:gd name="connsiteX16" fmla="*/ 124 w 1068604"/>
              <a:gd name="connsiteY16" fmla="*/ 137684 h 811842"/>
              <a:gd name="connsiteX17" fmla="*/ 58861 w 1068604"/>
              <a:gd name="connsiteY17" fmla="*/ 155209 h 811842"/>
              <a:gd name="connsiteX18" fmla="*/ 148026 w 1068604"/>
              <a:gd name="connsiteY18" fmla="*/ 105950 h 811842"/>
              <a:gd name="connsiteX19" fmla="*/ 279524 w 1068604"/>
              <a:gd name="connsiteY19" fmla="*/ 11219 h 811842"/>
              <a:gd name="connsiteX20" fmla="*/ 410602 w 1068604"/>
              <a:gd name="connsiteY20" fmla="*/ 56900 h 811842"/>
              <a:gd name="connsiteX21" fmla="*/ 467049 w 1068604"/>
              <a:gd name="connsiteY21" fmla="*/ 242298 h 811842"/>
              <a:gd name="connsiteX0" fmla="*/ 467049 w 1060275"/>
              <a:gd name="connsiteY0" fmla="*/ 242298 h 811842"/>
              <a:gd name="connsiteX1" fmla="*/ 697084 w 1060275"/>
              <a:gd name="connsiteY1" fmla="*/ 185455 h 811842"/>
              <a:gd name="connsiteX2" fmla="*/ 693104 w 1060275"/>
              <a:gd name="connsiteY2" fmla="*/ 66619 h 811842"/>
              <a:gd name="connsiteX3" fmla="*/ 737903 w 1060275"/>
              <a:gd name="connsiteY3" fmla="*/ 17 h 811842"/>
              <a:gd name="connsiteX4" fmla="*/ 1051049 w 1060275"/>
              <a:gd name="connsiteY4" fmla="*/ 128921 h 811842"/>
              <a:gd name="connsiteX5" fmla="*/ 1051489 w 1060275"/>
              <a:gd name="connsiteY5" fmla="*/ 463476 h 811842"/>
              <a:gd name="connsiteX6" fmla="*/ 1051750 w 1060275"/>
              <a:gd name="connsiteY6" fmla="*/ 463476 h 811842"/>
              <a:gd name="connsiteX7" fmla="*/ 1051489 w 1060275"/>
              <a:gd name="connsiteY7" fmla="*/ 463841 h 811842"/>
              <a:gd name="connsiteX8" fmla="*/ 1037432 w 1060275"/>
              <a:gd name="connsiteY8" fmla="*/ 368123 h 811842"/>
              <a:gd name="connsiteX9" fmla="*/ 802613 w 1060275"/>
              <a:gd name="connsiteY9" fmla="*/ 811842 h 811842"/>
              <a:gd name="connsiteX10" fmla="*/ 249137 w 1060275"/>
              <a:gd name="connsiteY10" fmla="*/ 811842 h 811842"/>
              <a:gd name="connsiteX11" fmla="*/ 1955 w 1060275"/>
              <a:gd name="connsiteY11" fmla="*/ 466209 h 811842"/>
              <a:gd name="connsiteX12" fmla="*/ 0 w 1060275"/>
              <a:gd name="connsiteY12" fmla="*/ 466209 h 811842"/>
              <a:gd name="connsiteX13" fmla="*/ 1 w 1060275"/>
              <a:gd name="connsiteY13" fmla="*/ 463477 h 811842"/>
              <a:gd name="connsiteX14" fmla="*/ 0 w 1060275"/>
              <a:gd name="connsiteY14" fmla="*/ 463476 h 811842"/>
              <a:gd name="connsiteX15" fmla="*/ 1 w 1060275"/>
              <a:gd name="connsiteY15" fmla="*/ 463476 h 811842"/>
              <a:gd name="connsiteX16" fmla="*/ 124 w 1060275"/>
              <a:gd name="connsiteY16" fmla="*/ 137684 h 811842"/>
              <a:gd name="connsiteX17" fmla="*/ 58861 w 1060275"/>
              <a:gd name="connsiteY17" fmla="*/ 155209 h 811842"/>
              <a:gd name="connsiteX18" fmla="*/ 148026 w 1060275"/>
              <a:gd name="connsiteY18" fmla="*/ 105950 h 811842"/>
              <a:gd name="connsiteX19" fmla="*/ 279524 w 1060275"/>
              <a:gd name="connsiteY19" fmla="*/ 11219 h 811842"/>
              <a:gd name="connsiteX20" fmla="*/ 410602 w 1060275"/>
              <a:gd name="connsiteY20" fmla="*/ 56900 h 811842"/>
              <a:gd name="connsiteX21" fmla="*/ 467049 w 1060275"/>
              <a:gd name="connsiteY21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37432 w 1051750"/>
              <a:gd name="connsiteY7" fmla="*/ 368123 h 811842"/>
              <a:gd name="connsiteX8" fmla="*/ 802613 w 1051750"/>
              <a:gd name="connsiteY8" fmla="*/ 811842 h 811842"/>
              <a:gd name="connsiteX9" fmla="*/ 249137 w 1051750"/>
              <a:gd name="connsiteY9" fmla="*/ 811842 h 811842"/>
              <a:gd name="connsiteX10" fmla="*/ 1955 w 1051750"/>
              <a:gd name="connsiteY10" fmla="*/ 466209 h 811842"/>
              <a:gd name="connsiteX11" fmla="*/ 0 w 1051750"/>
              <a:gd name="connsiteY11" fmla="*/ 466209 h 811842"/>
              <a:gd name="connsiteX12" fmla="*/ 1 w 1051750"/>
              <a:gd name="connsiteY12" fmla="*/ 463477 h 811842"/>
              <a:gd name="connsiteX13" fmla="*/ 0 w 1051750"/>
              <a:gd name="connsiteY13" fmla="*/ 463476 h 811842"/>
              <a:gd name="connsiteX14" fmla="*/ 1 w 1051750"/>
              <a:gd name="connsiteY14" fmla="*/ 463476 h 811842"/>
              <a:gd name="connsiteX15" fmla="*/ 124 w 1051750"/>
              <a:gd name="connsiteY15" fmla="*/ 137684 h 811842"/>
              <a:gd name="connsiteX16" fmla="*/ 58861 w 1051750"/>
              <a:gd name="connsiteY16" fmla="*/ 155209 h 811842"/>
              <a:gd name="connsiteX17" fmla="*/ 148026 w 1051750"/>
              <a:gd name="connsiteY17" fmla="*/ 105950 h 811842"/>
              <a:gd name="connsiteX18" fmla="*/ 279524 w 1051750"/>
              <a:gd name="connsiteY18" fmla="*/ 11219 h 811842"/>
              <a:gd name="connsiteX19" fmla="*/ 410602 w 1051750"/>
              <a:gd name="connsiteY19" fmla="*/ 56900 h 811842"/>
              <a:gd name="connsiteX20" fmla="*/ 467049 w 1051750"/>
              <a:gd name="connsiteY20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37432 w 1051750"/>
              <a:gd name="connsiteY6" fmla="*/ 368123 h 811842"/>
              <a:gd name="connsiteX7" fmla="*/ 802613 w 1051750"/>
              <a:gd name="connsiteY7" fmla="*/ 811842 h 811842"/>
              <a:gd name="connsiteX8" fmla="*/ 249137 w 1051750"/>
              <a:gd name="connsiteY8" fmla="*/ 811842 h 811842"/>
              <a:gd name="connsiteX9" fmla="*/ 1955 w 1051750"/>
              <a:gd name="connsiteY9" fmla="*/ 466209 h 811842"/>
              <a:gd name="connsiteX10" fmla="*/ 0 w 1051750"/>
              <a:gd name="connsiteY10" fmla="*/ 466209 h 811842"/>
              <a:gd name="connsiteX11" fmla="*/ 1 w 1051750"/>
              <a:gd name="connsiteY11" fmla="*/ 463477 h 811842"/>
              <a:gd name="connsiteX12" fmla="*/ 0 w 1051750"/>
              <a:gd name="connsiteY12" fmla="*/ 463476 h 811842"/>
              <a:gd name="connsiteX13" fmla="*/ 1 w 1051750"/>
              <a:gd name="connsiteY13" fmla="*/ 463476 h 811842"/>
              <a:gd name="connsiteX14" fmla="*/ 124 w 1051750"/>
              <a:gd name="connsiteY14" fmla="*/ 137684 h 811842"/>
              <a:gd name="connsiteX15" fmla="*/ 58861 w 1051750"/>
              <a:gd name="connsiteY15" fmla="*/ 155209 h 811842"/>
              <a:gd name="connsiteX16" fmla="*/ 148026 w 1051750"/>
              <a:gd name="connsiteY16" fmla="*/ 105950 h 811842"/>
              <a:gd name="connsiteX17" fmla="*/ 279524 w 1051750"/>
              <a:gd name="connsiteY17" fmla="*/ 11219 h 811842"/>
              <a:gd name="connsiteX18" fmla="*/ 410602 w 1051750"/>
              <a:gd name="connsiteY18" fmla="*/ 56900 h 811842"/>
              <a:gd name="connsiteX19" fmla="*/ 467049 w 1051750"/>
              <a:gd name="connsiteY19" fmla="*/ 242298 h 811842"/>
              <a:gd name="connsiteX0" fmla="*/ 467049 w 1079754"/>
              <a:gd name="connsiteY0" fmla="*/ 242298 h 811842"/>
              <a:gd name="connsiteX1" fmla="*/ 697084 w 1079754"/>
              <a:gd name="connsiteY1" fmla="*/ 185455 h 811842"/>
              <a:gd name="connsiteX2" fmla="*/ 693104 w 1079754"/>
              <a:gd name="connsiteY2" fmla="*/ 66619 h 811842"/>
              <a:gd name="connsiteX3" fmla="*/ 737903 w 1079754"/>
              <a:gd name="connsiteY3" fmla="*/ 17 h 811842"/>
              <a:gd name="connsiteX4" fmla="*/ 1051049 w 1079754"/>
              <a:gd name="connsiteY4" fmla="*/ 128921 h 811842"/>
              <a:gd name="connsiteX5" fmla="*/ 1037432 w 1079754"/>
              <a:gd name="connsiteY5" fmla="*/ 368123 h 811842"/>
              <a:gd name="connsiteX6" fmla="*/ 802613 w 1079754"/>
              <a:gd name="connsiteY6" fmla="*/ 811842 h 811842"/>
              <a:gd name="connsiteX7" fmla="*/ 249137 w 1079754"/>
              <a:gd name="connsiteY7" fmla="*/ 811842 h 811842"/>
              <a:gd name="connsiteX8" fmla="*/ 1955 w 1079754"/>
              <a:gd name="connsiteY8" fmla="*/ 466209 h 811842"/>
              <a:gd name="connsiteX9" fmla="*/ 0 w 1079754"/>
              <a:gd name="connsiteY9" fmla="*/ 466209 h 811842"/>
              <a:gd name="connsiteX10" fmla="*/ 1 w 1079754"/>
              <a:gd name="connsiteY10" fmla="*/ 463477 h 811842"/>
              <a:gd name="connsiteX11" fmla="*/ 0 w 1079754"/>
              <a:gd name="connsiteY11" fmla="*/ 463476 h 811842"/>
              <a:gd name="connsiteX12" fmla="*/ 1 w 1079754"/>
              <a:gd name="connsiteY12" fmla="*/ 463476 h 811842"/>
              <a:gd name="connsiteX13" fmla="*/ 124 w 1079754"/>
              <a:gd name="connsiteY13" fmla="*/ 137684 h 811842"/>
              <a:gd name="connsiteX14" fmla="*/ 58861 w 1079754"/>
              <a:gd name="connsiteY14" fmla="*/ 155209 h 811842"/>
              <a:gd name="connsiteX15" fmla="*/ 148026 w 1079754"/>
              <a:gd name="connsiteY15" fmla="*/ 105950 h 811842"/>
              <a:gd name="connsiteX16" fmla="*/ 279524 w 1079754"/>
              <a:gd name="connsiteY16" fmla="*/ 11219 h 811842"/>
              <a:gd name="connsiteX17" fmla="*/ 410602 w 1079754"/>
              <a:gd name="connsiteY17" fmla="*/ 56900 h 811842"/>
              <a:gd name="connsiteX18" fmla="*/ 467049 w 1079754"/>
              <a:gd name="connsiteY18" fmla="*/ 242298 h 811842"/>
              <a:gd name="connsiteX0" fmla="*/ 467049 w 1079754"/>
              <a:gd name="connsiteY0" fmla="*/ 242298 h 811842"/>
              <a:gd name="connsiteX1" fmla="*/ 697084 w 1079754"/>
              <a:gd name="connsiteY1" fmla="*/ 185455 h 811842"/>
              <a:gd name="connsiteX2" fmla="*/ 693104 w 1079754"/>
              <a:gd name="connsiteY2" fmla="*/ 66619 h 811842"/>
              <a:gd name="connsiteX3" fmla="*/ 737903 w 1079754"/>
              <a:gd name="connsiteY3" fmla="*/ 17 h 811842"/>
              <a:gd name="connsiteX4" fmla="*/ 1051049 w 1079754"/>
              <a:gd name="connsiteY4" fmla="*/ 128921 h 811842"/>
              <a:gd name="connsiteX5" fmla="*/ 1037432 w 1079754"/>
              <a:gd name="connsiteY5" fmla="*/ 446593 h 811842"/>
              <a:gd name="connsiteX6" fmla="*/ 802613 w 1079754"/>
              <a:gd name="connsiteY6" fmla="*/ 811842 h 811842"/>
              <a:gd name="connsiteX7" fmla="*/ 249137 w 1079754"/>
              <a:gd name="connsiteY7" fmla="*/ 811842 h 811842"/>
              <a:gd name="connsiteX8" fmla="*/ 1955 w 1079754"/>
              <a:gd name="connsiteY8" fmla="*/ 466209 h 811842"/>
              <a:gd name="connsiteX9" fmla="*/ 0 w 1079754"/>
              <a:gd name="connsiteY9" fmla="*/ 466209 h 811842"/>
              <a:gd name="connsiteX10" fmla="*/ 1 w 1079754"/>
              <a:gd name="connsiteY10" fmla="*/ 463477 h 811842"/>
              <a:gd name="connsiteX11" fmla="*/ 0 w 1079754"/>
              <a:gd name="connsiteY11" fmla="*/ 463476 h 811842"/>
              <a:gd name="connsiteX12" fmla="*/ 1 w 1079754"/>
              <a:gd name="connsiteY12" fmla="*/ 463476 h 811842"/>
              <a:gd name="connsiteX13" fmla="*/ 124 w 1079754"/>
              <a:gd name="connsiteY13" fmla="*/ 137684 h 811842"/>
              <a:gd name="connsiteX14" fmla="*/ 58861 w 1079754"/>
              <a:gd name="connsiteY14" fmla="*/ 155209 h 811842"/>
              <a:gd name="connsiteX15" fmla="*/ 148026 w 1079754"/>
              <a:gd name="connsiteY15" fmla="*/ 105950 h 811842"/>
              <a:gd name="connsiteX16" fmla="*/ 279524 w 1079754"/>
              <a:gd name="connsiteY16" fmla="*/ 11219 h 811842"/>
              <a:gd name="connsiteX17" fmla="*/ 410602 w 1079754"/>
              <a:gd name="connsiteY17" fmla="*/ 56900 h 811842"/>
              <a:gd name="connsiteX18" fmla="*/ 467049 w 1079754"/>
              <a:gd name="connsiteY18" fmla="*/ 242298 h 811842"/>
              <a:gd name="connsiteX0" fmla="*/ 467049 w 1084794"/>
              <a:gd name="connsiteY0" fmla="*/ 242298 h 811842"/>
              <a:gd name="connsiteX1" fmla="*/ 697084 w 1084794"/>
              <a:gd name="connsiteY1" fmla="*/ 185455 h 811842"/>
              <a:gd name="connsiteX2" fmla="*/ 693104 w 1084794"/>
              <a:gd name="connsiteY2" fmla="*/ 66619 h 811842"/>
              <a:gd name="connsiteX3" fmla="*/ 737903 w 1084794"/>
              <a:gd name="connsiteY3" fmla="*/ 17 h 811842"/>
              <a:gd name="connsiteX4" fmla="*/ 1051049 w 1084794"/>
              <a:gd name="connsiteY4" fmla="*/ 128921 h 811842"/>
              <a:gd name="connsiteX5" fmla="*/ 1049796 w 1084794"/>
              <a:gd name="connsiteY5" fmla="*/ 458363 h 811842"/>
              <a:gd name="connsiteX6" fmla="*/ 802613 w 1084794"/>
              <a:gd name="connsiteY6" fmla="*/ 811842 h 811842"/>
              <a:gd name="connsiteX7" fmla="*/ 249137 w 1084794"/>
              <a:gd name="connsiteY7" fmla="*/ 811842 h 811842"/>
              <a:gd name="connsiteX8" fmla="*/ 1955 w 1084794"/>
              <a:gd name="connsiteY8" fmla="*/ 466209 h 811842"/>
              <a:gd name="connsiteX9" fmla="*/ 0 w 1084794"/>
              <a:gd name="connsiteY9" fmla="*/ 466209 h 811842"/>
              <a:gd name="connsiteX10" fmla="*/ 1 w 1084794"/>
              <a:gd name="connsiteY10" fmla="*/ 463477 h 811842"/>
              <a:gd name="connsiteX11" fmla="*/ 0 w 1084794"/>
              <a:gd name="connsiteY11" fmla="*/ 463476 h 811842"/>
              <a:gd name="connsiteX12" fmla="*/ 1 w 1084794"/>
              <a:gd name="connsiteY12" fmla="*/ 463476 h 811842"/>
              <a:gd name="connsiteX13" fmla="*/ 124 w 1084794"/>
              <a:gd name="connsiteY13" fmla="*/ 137684 h 811842"/>
              <a:gd name="connsiteX14" fmla="*/ 58861 w 1084794"/>
              <a:gd name="connsiteY14" fmla="*/ 155209 h 811842"/>
              <a:gd name="connsiteX15" fmla="*/ 148026 w 1084794"/>
              <a:gd name="connsiteY15" fmla="*/ 105950 h 811842"/>
              <a:gd name="connsiteX16" fmla="*/ 279524 w 1084794"/>
              <a:gd name="connsiteY16" fmla="*/ 11219 h 811842"/>
              <a:gd name="connsiteX17" fmla="*/ 410602 w 1084794"/>
              <a:gd name="connsiteY17" fmla="*/ 56900 h 811842"/>
              <a:gd name="connsiteX18" fmla="*/ 467049 w 1084794"/>
              <a:gd name="connsiteY18" fmla="*/ 242298 h 811842"/>
              <a:gd name="connsiteX0" fmla="*/ 467049 w 1072517"/>
              <a:gd name="connsiteY0" fmla="*/ 242298 h 811842"/>
              <a:gd name="connsiteX1" fmla="*/ 697084 w 1072517"/>
              <a:gd name="connsiteY1" fmla="*/ 185455 h 811842"/>
              <a:gd name="connsiteX2" fmla="*/ 693104 w 1072517"/>
              <a:gd name="connsiteY2" fmla="*/ 66619 h 811842"/>
              <a:gd name="connsiteX3" fmla="*/ 737903 w 1072517"/>
              <a:gd name="connsiteY3" fmla="*/ 17 h 811842"/>
              <a:gd name="connsiteX4" fmla="*/ 1051049 w 1072517"/>
              <a:gd name="connsiteY4" fmla="*/ 128921 h 811842"/>
              <a:gd name="connsiteX5" fmla="*/ 1049796 w 1072517"/>
              <a:gd name="connsiteY5" fmla="*/ 458363 h 811842"/>
              <a:gd name="connsiteX6" fmla="*/ 802613 w 1072517"/>
              <a:gd name="connsiteY6" fmla="*/ 811842 h 811842"/>
              <a:gd name="connsiteX7" fmla="*/ 249137 w 1072517"/>
              <a:gd name="connsiteY7" fmla="*/ 811842 h 811842"/>
              <a:gd name="connsiteX8" fmla="*/ 1955 w 1072517"/>
              <a:gd name="connsiteY8" fmla="*/ 466209 h 811842"/>
              <a:gd name="connsiteX9" fmla="*/ 0 w 1072517"/>
              <a:gd name="connsiteY9" fmla="*/ 466209 h 811842"/>
              <a:gd name="connsiteX10" fmla="*/ 1 w 1072517"/>
              <a:gd name="connsiteY10" fmla="*/ 463477 h 811842"/>
              <a:gd name="connsiteX11" fmla="*/ 0 w 1072517"/>
              <a:gd name="connsiteY11" fmla="*/ 463476 h 811842"/>
              <a:gd name="connsiteX12" fmla="*/ 1 w 1072517"/>
              <a:gd name="connsiteY12" fmla="*/ 463476 h 811842"/>
              <a:gd name="connsiteX13" fmla="*/ 124 w 1072517"/>
              <a:gd name="connsiteY13" fmla="*/ 137684 h 811842"/>
              <a:gd name="connsiteX14" fmla="*/ 58861 w 1072517"/>
              <a:gd name="connsiteY14" fmla="*/ 155209 h 811842"/>
              <a:gd name="connsiteX15" fmla="*/ 148026 w 1072517"/>
              <a:gd name="connsiteY15" fmla="*/ 105950 h 811842"/>
              <a:gd name="connsiteX16" fmla="*/ 279524 w 1072517"/>
              <a:gd name="connsiteY16" fmla="*/ 11219 h 811842"/>
              <a:gd name="connsiteX17" fmla="*/ 410602 w 1072517"/>
              <a:gd name="connsiteY17" fmla="*/ 56900 h 811842"/>
              <a:gd name="connsiteX18" fmla="*/ 467049 w 1072517"/>
              <a:gd name="connsiteY18" fmla="*/ 242298 h 811842"/>
              <a:gd name="connsiteX0" fmla="*/ 467049 w 1190100"/>
              <a:gd name="connsiteY0" fmla="*/ 242298 h 811842"/>
              <a:gd name="connsiteX1" fmla="*/ 697084 w 1190100"/>
              <a:gd name="connsiteY1" fmla="*/ 185455 h 811842"/>
              <a:gd name="connsiteX2" fmla="*/ 693104 w 1190100"/>
              <a:gd name="connsiteY2" fmla="*/ 66619 h 811842"/>
              <a:gd name="connsiteX3" fmla="*/ 737903 w 1190100"/>
              <a:gd name="connsiteY3" fmla="*/ 17 h 811842"/>
              <a:gd name="connsiteX4" fmla="*/ 1051049 w 1190100"/>
              <a:gd name="connsiteY4" fmla="*/ 128921 h 811842"/>
              <a:gd name="connsiteX5" fmla="*/ 1049796 w 1190100"/>
              <a:gd name="connsiteY5" fmla="*/ 458363 h 811842"/>
              <a:gd name="connsiteX6" fmla="*/ 802613 w 1190100"/>
              <a:gd name="connsiteY6" fmla="*/ 811842 h 811842"/>
              <a:gd name="connsiteX7" fmla="*/ 249137 w 1190100"/>
              <a:gd name="connsiteY7" fmla="*/ 811842 h 811842"/>
              <a:gd name="connsiteX8" fmla="*/ 1955 w 1190100"/>
              <a:gd name="connsiteY8" fmla="*/ 466209 h 811842"/>
              <a:gd name="connsiteX9" fmla="*/ 0 w 1190100"/>
              <a:gd name="connsiteY9" fmla="*/ 466209 h 811842"/>
              <a:gd name="connsiteX10" fmla="*/ 1 w 1190100"/>
              <a:gd name="connsiteY10" fmla="*/ 463477 h 811842"/>
              <a:gd name="connsiteX11" fmla="*/ 0 w 1190100"/>
              <a:gd name="connsiteY11" fmla="*/ 463476 h 811842"/>
              <a:gd name="connsiteX12" fmla="*/ 1 w 1190100"/>
              <a:gd name="connsiteY12" fmla="*/ 463476 h 811842"/>
              <a:gd name="connsiteX13" fmla="*/ 124 w 1190100"/>
              <a:gd name="connsiteY13" fmla="*/ 137684 h 811842"/>
              <a:gd name="connsiteX14" fmla="*/ 58861 w 1190100"/>
              <a:gd name="connsiteY14" fmla="*/ 155209 h 811842"/>
              <a:gd name="connsiteX15" fmla="*/ 148026 w 1190100"/>
              <a:gd name="connsiteY15" fmla="*/ 105950 h 811842"/>
              <a:gd name="connsiteX16" fmla="*/ 279524 w 1190100"/>
              <a:gd name="connsiteY16" fmla="*/ 11219 h 811842"/>
              <a:gd name="connsiteX17" fmla="*/ 410602 w 1190100"/>
              <a:gd name="connsiteY17" fmla="*/ 56900 h 811842"/>
              <a:gd name="connsiteX18" fmla="*/ 467049 w 1190100"/>
              <a:gd name="connsiteY18" fmla="*/ 242298 h 811842"/>
              <a:gd name="connsiteX0" fmla="*/ 467049 w 1190100"/>
              <a:gd name="connsiteY0" fmla="*/ 242298 h 811842"/>
              <a:gd name="connsiteX1" fmla="*/ 697084 w 1190100"/>
              <a:gd name="connsiteY1" fmla="*/ 185455 h 811842"/>
              <a:gd name="connsiteX2" fmla="*/ 693104 w 1190100"/>
              <a:gd name="connsiteY2" fmla="*/ 66619 h 811842"/>
              <a:gd name="connsiteX3" fmla="*/ 737903 w 1190100"/>
              <a:gd name="connsiteY3" fmla="*/ 17 h 811842"/>
              <a:gd name="connsiteX4" fmla="*/ 1051049 w 1190100"/>
              <a:gd name="connsiteY4" fmla="*/ 128921 h 811842"/>
              <a:gd name="connsiteX5" fmla="*/ 1049796 w 1190100"/>
              <a:gd name="connsiteY5" fmla="*/ 458363 h 811842"/>
              <a:gd name="connsiteX6" fmla="*/ 802613 w 1190100"/>
              <a:gd name="connsiteY6" fmla="*/ 811842 h 811842"/>
              <a:gd name="connsiteX7" fmla="*/ 249137 w 1190100"/>
              <a:gd name="connsiteY7" fmla="*/ 811842 h 811842"/>
              <a:gd name="connsiteX8" fmla="*/ 1955 w 1190100"/>
              <a:gd name="connsiteY8" fmla="*/ 466209 h 811842"/>
              <a:gd name="connsiteX9" fmla="*/ 0 w 1190100"/>
              <a:gd name="connsiteY9" fmla="*/ 466209 h 811842"/>
              <a:gd name="connsiteX10" fmla="*/ 1 w 1190100"/>
              <a:gd name="connsiteY10" fmla="*/ 463477 h 811842"/>
              <a:gd name="connsiteX11" fmla="*/ 0 w 1190100"/>
              <a:gd name="connsiteY11" fmla="*/ 463476 h 811842"/>
              <a:gd name="connsiteX12" fmla="*/ 1 w 1190100"/>
              <a:gd name="connsiteY12" fmla="*/ 463476 h 811842"/>
              <a:gd name="connsiteX13" fmla="*/ 124 w 1190100"/>
              <a:gd name="connsiteY13" fmla="*/ 137684 h 811842"/>
              <a:gd name="connsiteX14" fmla="*/ 58861 w 1190100"/>
              <a:gd name="connsiteY14" fmla="*/ 155209 h 811842"/>
              <a:gd name="connsiteX15" fmla="*/ 148026 w 1190100"/>
              <a:gd name="connsiteY15" fmla="*/ 105950 h 811842"/>
              <a:gd name="connsiteX16" fmla="*/ 279524 w 1190100"/>
              <a:gd name="connsiteY16" fmla="*/ 11219 h 811842"/>
              <a:gd name="connsiteX17" fmla="*/ 410602 w 1190100"/>
              <a:gd name="connsiteY17" fmla="*/ 56900 h 811842"/>
              <a:gd name="connsiteX18" fmla="*/ 467049 w 1190100"/>
              <a:gd name="connsiteY18" fmla="*/ 242298 h 811842"/>
              <a:gd name="connsiteX0" fmla="*/ 467049 w 1073083"/>
              <a:gd name="connsiteY0" fmla="*/ 242298 h 811842"/>
              <a:gd name="connsiteX1" fmla="*/ 697084 w 1073083"/>
              <a:gd name="connsiteY1" fmla="*/ 185455 h 811842"/>
              <a:gd name="connsiteX2" fmla="*/ 693104 w 1073083"/>
              <a:gd name="connsiteY2" fmla="*/ 66619 h 811842"/>
              <a:gd name="connsiteX3" fmla="*/ 737903 w 1073083"/>
              <a:gd name="connsiteY3" fmla="*/ 17 h 811842"/>
              <a:gd name="connsiteX4" fmla="*/ 1051049 w 1073083"/>
              <a:gd name="connsiteY4" fmla="*/ 128921 h 811842"/>
              <a:gd name="connsiteX5" fmla="*/ 1049796 w 1073083"/>
              <a:gd name="connsiteY5" fmla="*/ 458363 h 811842"/>
              <a:gd name="connsiteX6" fmla="*/ 802613 w 1073083"/>
              <a:gd name="connsiteY6" fmla="*/ 811842 h 811842"/>
              <a:gd name="connsiteX7" fmla="*/ 249137 w 1073083"/>
              <a:gd name="connsiteY7" fmla="*/ 811842 h 811842"/>
              <a:gd name="connsiteX8" fmla="*/ 1955 w 1073083"/>
              <a:gd name="connsiteY8" fmla="*/ 466209 h 811842"/>
              <a:gd name="connsiteX9" fmla="*/ 0 w 1073083"/>
              <a:gd name="connsiteY9" fmla="*/ 466209 h 811842"/>
              <a:gd name="connsiteX10" fmla="*/ 1 w 1073083"/>
              <a:gd name="connsiteY10" fmla="*/ 463477 h 811842"/>
              <a:gd name="connsiteX11" fmla="*/ 0 w 1073083"/>
              <a:gd name="connsiteY11" fmla="*/ 463476 h 811842"/>
              <a:gd name="connsiteX12" fmla="*/ 1 w 1073083"/>
              <a:gd name="connsiteY12" fmla="*/ 463476 h 811842"/>
              <a:gd name="connsiteX13" fmla="*/ 124 w 1073083"/>
              <a:gd name="connsiteY13" fmla="*/ 137684 h 811842"/>
              <a:gd name="connsiteX14" fmla="*/ 58861 w 1073083"/>
              <a:gd name="connsiteY14" fmla="*/ 155209 h 811842"/>
              <a:gd name="connsiteX15" fmla="*/ 148026 w 1073083"/>
              <a:gd name="connsiteY15" fmla="*/ 105950 h 811842"/>
              <a:gd name="connsiteX16" fmla="*/ 279524 w 1073083"/>
              <a:gd name="connsiteY16" fmla="*/ 11219 h 811842"/>
              <a:gd name="connsiteX17" fmla="*/ 410602 w 1073083"/>
              <a:gd name="connsiteY17" fmla="*/ 56900 h 811842"/>
              <a:gd name="connsiteX18" fmla="*/ 467049 w 1073083"/>
              <a:gd name="connsiteY18" fmla="*/ 242298 h 811842"/>
              <a:gd name="connsiteX0" fmla="*/ 467049 w 1051049"/>
              <a:gd name="connsiteY0" fmla="*/ 242298 h 811842"/>
              <a:gd name="connsiteX1" fmla="*/ 697084 w 1051049"/>
              <a:gd name="connsiteY1" fmla="*/ 185455 h 811842"/>
              <a:gd name="connsiteX2" fmla="*/ 693104 w 1051049"/>
              <a:gd name="connsiteY2" fmla="*/ 66619 h 811842"/>
              <a:gd name="connsiteX3" fmla="*/ 737903 w 1051049"/>
              <a:gd name="connsiteY3" fmla="*/ 17 h 811842"/>
              <a:gd name="connsiteX4" fmla="*/ 1051049 w 1051049"/>
              <a:gd name="connsiteY4" fmla="*/ 128921 h 811842"/>
              <a:gd name="connsiteX5" fmla="*/ 1049796 w 1051049"/>
              <a:gd name="connsiteY5" fmla="*/ 458363 h 811842"/>
              <a:gd name="connsiteX6" fmla="*/ 802613 w 1051049"/>
              <a:gd name="connsiteY6" fmla="*/ 811842 h 811842"/>
              <a:gd name="connsiteX7" fmla="*/ 249137 w 1051049"/>
              <a:gd name="connsiteY7" fmla="*/ 811842 h 811842"/>
              <a:gd name="connsiteX8" fmla="*/ 1955 w 1051049"/>
              <a:gd name="connsiteY8" fmla="*/ 466209 h 811842"/>
              <a:gd name="connsiteX9" fmla="*/ 0 w 1051049"/>
              <a:gd name="connsiteY9" fmla="*/ 466209 h 811842"/>
              <a:gd name="connsiteX10" fmla="*/ 1 w 1051049"/>
              <a:gd name="connsiteY10" fmla="*/ 463477 h 811842"/>
              <a:gd name="connsiteX11" fmla="*/ 0 w 1051049"/>
              <a:gd name="connsiteY11" fmla="*/ 463476 h 811842"/>
              <a:gd name="connsiteX12" fmla="*/ 1 w 1051049"/>
              <a:gd name="connsiteY12" fmla="*/ 463476 h 811842"/>
              <a:gd name="connsiteX13" fmla="*/ 124 w 1051049"/>
              <a:gd name="connsiteY13" fmla="*/ 137684 h 811842"/>
              <a:gd name="connsiteX14" fmla="*/ 58861 w 1051049"/>
              <a:gd name="connsiteY14" fmla="*/ 155209 h 811842"/>
              <a:gd name="connsiteX15" fmla="*/ 148026 w 1051049"/>
              <a:gd name="connsiteY15" fmla="*/ 105950 h 811842"/>
              <a:gd name="connsiteX16" fmla="*/ 279524 w 1051049"/>
              <a:gd name="connsiteY16" fmla="*/ 11219 h 811842"/>
              <a:gd name="connsiteX17" fmla="*/ 410602 w 1051049"/>
              <a:gd name="connsiteY17" fmla="*/ 56900 h 811842"/>
              <a:gd name="connsiteX18" fmla="*/ 467049 w 1051049"/>
              <a:gd name="connsiteY18" fmla="*/ 242298 h 811842"/>
              <a:gd name="connsiteX0" fmla="*/ 467049 w 1051049"/>
              <a:gd name="connsiteY0" fmla="*/ 242298 h 811842"/>
              <a:gd name="connsiteX1" fmla="*/ 697084 w 1051049"/>
              <a:gd name="connsiteY1" fmla="*/ 185455 h 811842"/>
              <a:gd name="connsiteX2" fmla="*/ 693104 w 1051049"/>
              <a:gd name="connsiteY2" fmla="*/ 66619 h 811842"/>
              <a:gd name="connsiteX3" fmla="*/ 737903 w 1051049"/>
              <a:gd name="connsiteY3" fmla="*/ 17 h 811842"/>
              <a:gd name="connsiteX4" fmla="*/ 1051049 w 1051049"/>
              <a:gd name="connsiteY4" fmla="*/ 128921 h 811842"/>
              <a:gd name="connsiteX5" fmla="*/ 1049796 w 1051049"/>
              <a:gd name="connsiteY5" fmla="*/ 458363 h 811842"/>
              <a:gd name="connsiteX6" fmla="*/ 802613 w 1051049"/>
              <a:gd name="connsiteY6" fmla="*/ 811842 h 811842"/>
              <a:gd name="connsiteX7" fmla="*/ 249137 w 1051049"/>
              <a:gd name="connsiteY7" fmla="*/ 811842 h 811842"/>
              <a:gd name="connsiteX8" fmla="*/ 1955 w 1051049"/>
              <a:gd name="connsiteY8" fmla="*/ 466209 h 811842"/>
              <a:gd name="connsiteX9" fmla="*/ 0 w 1051049"/>
              <a:gd name="connsiteY9" fmla="*/ 466209 h 811842"/>
              <a:gd name="connsiteX10" fmla="*/ 1 w 1051049"/>
              <a:gd name="connsiteY10" fmla="*/ 463477 h 811842"/>
              <a:gd name="connsiteX11" fmla="*/ 0 w 1051049"/>
              <a:gd name="connsiteY11" fmla="*/ 463476 h 811842"/>
              <a:gd name="connsiteX12" fmla="*/ 1 w 1051049"/>
              <a:gd name="connsiteY12" fmla="*/ 463476 h 811842"/>
              <a:gd name="connsiteX13" fmla="*/ 124 w 1051049"/>
              <a:gd name="connsiteY13" fmla="*/ 137684 h 811842"/>
              <a:gd name="connsiteX14" fmla="*/ 58861 w 1051049"/>
              <a:gd name="connsiteY14" fmla="*/ 155209 h 811842"/>
              <a:gd name="connsiteX15" fmla="*/ 148026 w 1051049"/>
              <a:gd name="connsiteY15" fmla="*/ 105950 h 811842"/>
              <a:gd name="connsiteX16" fmla="*/ 279524 w 1051049"/>
              <a:gd name="connsiteY16" fmla="*/ 11219 h 811842"/>
              <a:gd name="connsiteX17" fmla="*/ 410602 w 1051049"/>
              <a:gd name="connsiteY17" fmla="*/ 56900 h 811842"/>
              <a:gd name="connsiteX18" fmla="*/ 467049 w 1051049"/>
              <a:gd name="connsiteY18" fmla="*/ 242298 h 811842"/>
              <a:gd name="connsiteX0" fmla="*/ 467049 w 1051049"/>
              <a:gd name="connsiteY0" fmla="*/ 238375 h 807919"/>
              <a:gd name="connsiteX1" fmla="*/ 697084 w 1051049"/>
              <a:gd name="connsiteY1" fmla="*/ 181532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7049 w 1051049"/>
              <a:gd name="connsiteY18" fmla="*/ 238375 h 807919"/>
              <a:gd name="connsiteX0" fmla="*/ 467049 w 1051049"/>
              <a:gd name="connsiteY0" fmla="*/ 238375 h 807919"/>
              <a:gd name="connsiteX1" fmla="*/ 697084 w 1051049"/>
              <a:gd name="connsiteY1" fmla="*/ 181532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7049 w 1051049"/>
              <a:gd name="connsiteY18" fmla="*/ 238375 h 807919"/>
              <a:gd name="connsiteX0" fmla="*/ 467049 w 1051049"/>
              <a:gd name="connsiteY0" fmla="*/ 238375 h 807919"/>
              <a:gd name="connsiteX1" fmla="*/ 687811 w 1051049"/>
              <a:gd name="connsiteY1" fmla="*/ 193303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7049 w 1051049"/>
              <a:gd name="connsiteY18" fmla="*/ 238375 h 807919"/>
              <a:gd name="connsiteX0" fmla="*/ 467049 w 1051049"/>
              <a:gd name="connsiteY0" fmla="*/ 238375 h 807919"/>
              <a:gd name="connsiteX1" fmla="*/ 687811 w 1051049"/>
              <a:gd name="connsiteY1" fmla="*/ 193303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7049 w 1051049"/>
              <a:gd name="connsiteY18" fmla="*/ 238375 h 807919"/>
              <a:gd name="connsiteX0" fmla="*/ 460868 w 1051049"/>
              <a:gd name="connsiteY0" fmla="*/ 222681 h 807919"/>
              <a:gd name="connsiteX1" fmla="*/ 687811 w 1051049"/>
              <a:gd name="connsiteY1" fmla="*/ 193303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0868 w 1051049"/>
              <a:gd name="connsiteY18" fmla="*/ 222681 h 807919"/>
              <a:gd name="connsiteX0" fmla="*/ 460868 w 1051049"/>
              <a:gd name="connsiteY0" fmla="*/ 222681 h 807919"/>
              <a:gd name="connsiteX1" fmla="*/ 687811 w 1051049"/>
              <a:gd name="connsiteY1" fmla="*/ 193303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0868 w 1051049"/>
              <a:gd name="connsiteY18" fmla="*/ 222681 h 807919"/>
              <a:gd name="connsiteX0" fmla="*/ 460868 w 1051049"/>
              <a:gd name="connsiteY0" fmla="*/ 222681 h 807919"/>
              <a:gd name="connsiteX1" fmla="*/ 687811 w 1051049"/>
              <a:gd name="connsiteY1" fmla="*/ 193303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0868 w 1051049"/>
              <a:gd name="connsiteY18" fmla="*/ 222681 h 807919"/>
              <a:gd name="connsiteX0" fmla="*/ 460868 w 1051049"/>
              <a:gd name="connsiteY0" fmla="*/ 224616 h 809854"/>
              <a:gd name="connsiteX1" fmla="*/ 687811 w 1051049"/>
              <a:gd name="connsiteY1" fmla="*/ 195238 h 809854"/>
              <a:gd name="connsiteX2" fmla="*/ 693104 w 1051049"/>
              <a:gd name="connsiteY2" fmla="*/ 64631 h 809854"/>
              <a:gd name="connsiteX3" fmla="*/ 765720 w 1051049"/>
              <a:gd name="connsiteY3" fmla="*/ 1953 h 809854"/>
              <a:gd name="connsiteX4" fmla="*/ 1051049 w 1051049"/>
              <a:gd name="connsiteY4" fmla="*/ 126933 h 809854"/>
              <a:gd name="connsiteX5" fmla="*/ 1049796 w 1051049"/>
              <a:gd name="connsiteY5" fmla="*/ 456375 h 809854"/>
              <a:gd name="connsiteX6" fmla="*/ 802613 w 1051049"/>
              <a:gd name="connsiteY6" fmla="*/ 809854 h 809854"/>
              <a:gd name="connsiteX7" fmla="*/ 249137 w 1051049"/>
              <a:gd name="connsiteY7" fmla="*/ 809854 h 809854"/>
              <a:gd name="connsiteX8" fmla="*/ 1955 w 1051049"/>
              <a:gd name="connsiteY8" fmla="*/ 464221 h 809854"/>
              <a:gd name="connsiteX9" fmla="*/ 0 w 1051049"/>
              <a:gd name="connsiteY9" fmla="*/ 464221 h 809854"/>
              <a:gd name="connsiteX10" fmla="*/ 1 w 1051049"/>
              <a:gd name="connsiteY10" fmla="*/ 461489 h 809854"/>
              <a:gd name="connsiteX11" fmla="*/ 0 w 1051049"/>
              <a:gd name="connsiteY11" fmla="*/ 461488 h 809854"/>
              <a:gd name="connsiteX12" fmla="*/ 1 w 1051049"/>
              <a:gd name="connsiteY12" fmla="*/ 461488 h 809854"/>
              <a:gd name="connsiteX13" fmla="*/ 124 w 1051049"/>
              <a:gd name="connsiteY13" fmla="*/ 135696 h 809854"/>
              <a:gd name="connsiteX14" fmla="*/ 58861 w 1051049"/>
              <a:gd name="connsiteY14" fmla="*/ 153221 h 809854"/>
              <a:gd name="connsiteX15" fmla="*/ 148026 w 1051049"/>
              <a:gd name="connsiteY15" fmla="*/ 103962 h 809854"/>
              <a:gd name="connsiteX16" fmla="*/ 279524 w 1051049"/>
              <a:gd name="connsiteY16" fmla="*/ 9231 h 809854"/>
              <a:gd name="connsiteX17" fmla="*/ 410602 w 1051049"/>
              <a:gd name="connsiteY17" fmla="*/ 54912 h 809854"/>
              <a:gd name="connsiteX18" fmla="*/ 460868 w 1051049"/>
              <a:gd name="connsiteY18" fmla="*/ 224616 h 809854"/>
              <a:gd name="connsiteX0" fmla="*/ 460868 w 1051049"/>
              <a:gd name="connsiteY0" fmla="*/ 222681 h 807919"/>
              <a:gd name="connsiteX1" fmla="*/ 687811 w 1051049"/>
              <a:gd name="connsiteY1" fmla="*/ 193303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0868 w 1051049"/>
              <a:gd name="connsiteY18" fmla="*/ 222681 h 807919"/>
              <a:gd name="connsiteX0" fmla="*/ 460868 w 1051049"/>
              <a:gd name="connsiteY0" fmla="*/ 224460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60868 w 1051049"/>
              <a:gd name="connsiteY18" fmla="*/ 224460 h 809698"/>
              <a:gd name="connsiteX0" fmla="*/ 460868 w 1051049"/>
              <a:gd name="connsiteY0" fmla="*/ 224460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60868 w 1051049"/>
              <a:gd name="connsiteY18" fmla="*/ 224460 h 809698"/>
              <a:gd name="connsiteX0" fmla="*/ 460868 w 1051049"/>
              <a:gd name="connsiteY0" fmla="*/ 224460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60868 w 1051049"/>
              <a:gd name="connsiteY18" fmla="*/ 224460 h 809698"/>
              <a:gd name="connsiteX0" fmla="*/ 460868 w 1051049"/>
              <a:gd name="connsiteY0" fmla="*/ 224460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60868 w 1051049"/>
              <a:gd name="connsiteY18" fmla="*/ 224460 h 809698"/>
              <a:gd name="connsiteX0" fmla="*/ 460868 w 1051049"/>
              <a:gd name="connsiteY0" fmla="*/ 224460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60868 w 1051049"/>
              <a:gd name="connsiteY18" fmla="*/ 224460 h 809698"/>
              <a:gd name="connsiteX0" fmla="*/ 448504 w 1051049"/>
              <a:gd name="connsiteY0" fmla="*/ 220536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48504 w 1051049"/>
              <a:gd name="connsiteY18" fmla="*/ 220536 h 809698"/>
              <a:gd name="connsiteX0" fmla="*/ 448504 w 1051049"/>
              <a:gd name="connsiteY0" fmla="*/ 220536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48504 w 1051049"/>
              <a:gd name="connsiteY18" fmla="*/ 220536 h 809698"/>
              <a:gd name="connsiteX0" fmla="*/ 448504 w 1051049"/>
              <a:gd name="connsiteY0" fmla="*/ 220536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48504 w 1051049"/>
              <a:gd name="connsiteY18" fmla="*/ 220536 h 809698"/>
              <a:gd name="connsiteX0" fmla="*/ 439914 w 1051049"/>
              <a:gd name="connsiteY0" fmla="*/ 215084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39914 w 1051049"/>
              <a:gd name="connsiteY18" fmla="*/ 215084 h 809698"/>
              <a:gd name="connsiteX0" fmla="*/ 439914 w 1051049"/>
              <a:gd name="connsiteY0" fmla="*/ 215084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9193 w 1051049"/>
              <a:gd name="connsiteY17" fmla="*/ 54756 h 809698"/>
              <a:gd name="connsiteX18" fmla="*/ 439914 w 1051049"/>
              <a:gd name="connsiteY18" fmla="*/ 215084 h 809698"/>
              <a:gd name="connsiteX0" fmla="*/ 439914 w 1051049"/>
              <a:gd name="connsiteY0" fmla="*/ 219807 h 814421"/>
              <a:gd name="connsiteX1" fmla="*/ 687811 w 1051049"/>
              <a:gd name="connsiteY1" fmla="*/ 199805 h 814421"/>
              <a:gd name="connsiteX2" fmla="*/ 686923 w 1051049"/>
              <a:gd name="connsiteY2" fmla="*/ 80968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87811 w 1051049"/>
              <a:gd name="connsiteY1" fmla="*/ 199805 h 814421"/>
              <a:gd name="connsiteX2" fmla="*/ 686923 w 1051049"/>
              <a:gd name="connsiteY2" fmla="*/ 80968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97078 h 814421"/>
              <a:gd name="connsiteX2" fmla="*/ 686923 w 1051049"/>
              <a:gd name="connsiteY2" fmla="*/ 80968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91626 h 814421"/>
              <a:gd name="connsiteX2" fmla="*/ 686923 w 1051049"/>
              <a:gd name="connsiteY2" fmla="*/ 80968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91626 h 814421"/>
              <a:gd name="connsiteX2" fmla="*/ 689070 w 1051049"/>
              <a:gd name="connsiteY2" fmla="*/ 64610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91626 h 814421"/>
              <a:gd name="connsiteX2" fmla="*/ 689070 w 1051049"/>
              <a:gd name="connsiteY2" fmla="*/ 64610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65304 w 1051049"/>
              <a:gd name="connsiteY14" fmla="*/ 155062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65304 w 1051049"/>
              <a:gd name="connsiteY14" fmla="*/ 155062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67452 w 1051049"/>
              <a:gd name="connsiteY14" fmla="*/ 152337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67452 w 1051049"/>
              <a:gd name="connsiteY14" fmla="*/ 152337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67452 w 1051049"/>
              <a:gd name="connsiteY14" fmla="*/ 152337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67452 w 1051049"/>
              <a:gd name="connsiteY14" fmla="*/ 152337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67452 w 1051049"/>
              <a:gd name="connsiteY14" fmla="*/ 152337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249137 w 1051049"/>
              <a:gd name="connsiteY6" fmla="*/ 814421 h 814421"/>
              <a:gd name="connsiteX7" fmla="*/ 1955 w 1051049"/>
              <a:gd name="connsiteY7" fmla="*/ 468788 h 814421"/>
              <a:gd name="connsiteX8" fmla="*/ 0 w 1051049"/>
              <a:gd name="connsiteY8" fmla="*/ 468788 h 814421"/>
              <a:gd name="connsiteX9" fmla="*/ 1 w 1051049"/>
              <a:gd name="connsiteY9" fmla="*/ 466056 h 814421"/>
              <a:gd name="connsiteX10" fmla="*/ 0 w 1051049"/>
              <a:gd name="connsiteY10" fmla="*/ 466055 h 814421"/>
              <a:gd name="connsiteX11" fmla="*/ 1 w 1051049"/>
              <a:gd name="connsiteY11" fmla="*/ 466055 h 814421"/>
              <a:gd name="connsiteX12" fmla="*/ 124 w 1051049"/>
              <a:gd name="connsiteY12" fmla="*/ 145717 h 814421"/>
              <a:gd name="connsiteX13" fmla="*/ 67452 w 1051049"/>
              <a:gd name="connsiteY13" fmla="*/ 152337 h 814421"/>
              <a:gd name="connsiteX14" fmla="*/ 148026 w 1051049"/>
              <a:gd name="connsiteY14" fmla="*/ 108529 h 814421"/>
              <a:gd name="connsiteX15" fmla="*/ 279524 w 1051049"/>
              <a:gd name="connsiteY15" fmla="*/ 5619 h 814421"/>
              <a:gd name="connsiteX16" fmla="*/ 419193 w 1051049"/>
              <a:gd name="connsiteY16" fmla="*/ 59479 h 814421"/>
              <a:gd name="connsiteX17" fmla="*/ 439914 w 1051049"/>
              <a:gd name="connsiteY17" fmla="*/ 219807 h 814421"/>
              <a:gd name="connsiteX0" fmla="*/ 439914 w 1051049"/>
              <a:gd name="connsiteY0" fmla="*/ 219807 h 487804"/>
              <a:gd name="connsiteX1" fmla="*/ 694255 w 1051049"/>
              <a:gd name="connsiteY1" fmla="*/ 186173 h 487804"/>
              <a:gd name="connsiteX2" fmla="*/ 689070 w 1051049"/>
              <a:gd name="connsiteY2" fmla="*/ 64610 h 487804"/>
              <a:gd name="connsiteX3" fmla="*/ 778607 w 1051049"/>
              <a:gd name="connsiteY3" fmla="*/ 3795 h 487804"/>
              <a:gd name="connsiteX4" fmla="*/ 1051049 w 1051049"/>
              <a:gd name="connsiteY4" fmla="*/ 131500 h 487804"/>
              <a:gd name="connsiteX5" fmla="*/ 1049796 w 1051049"/>
              <a:gd name="connsiteY5" fmla="*/ 460942 h 487804"/>
              <a:gd name="connsiteX6" fmla="*/ 1955 w 1051049"/>
              <a:gd name="connsiteY6" fmla="*/ 468788 h 487804"/>
              <a:gd name="connsiteX7" fmla="*/ 0 w 1051049"/>
              <a:gd name="connsiteY7" fmla="*/ 468788 h 487804"/>
              <a:gd name="connsiteX8" fmla="*/ 1 w 1051049"/>
              <a:gd name="connsiteY8" fmla="*/ 466056 h 487804"/>
              <a:gd name="connsiteX9" fmla="*/ 0 w 1051049"/>
              <a:gd name="connsiteY9" fmla="*/ 466055 h 487804"/>
              <a:gd name="connsiteX10" fmla="*/ 1 w 1051049"/>
              <a:gd name="connsiteY10" fmla="*/ 466055 h 487804"/>
              <a:gd name="connsiteX11" fmla="*/ 124 w 1051049"/>
              <a:gd name="connsiteY11" fmla="*/ 145717 h 487804"/>
              <a:gd name="connsiteX12" fmla="*/ 67452 w 1051049"/>
              <a:gd name="connsiteY12" fmla="*/ 152337 h 487804"/>
              <a:gd name="connsiteX13" fmla="*/ 148026 w 1051049"/>
              <a:gd name="connsiteY13" fmla="*/ 108529 h 487804"/>
              <a:gd name="connsiteX14" fmla="*/ 279524 w 1051049"/>
              <a:gd name="connsiteY14" fmla="*/ 5619 h 487804"/>
              <a:gd name="connsiteX15" fmla="*/ 419193 w 1051049"/>
              <a:gd name="connsiteY15" fmla="*/ 59479 h 487804"/>
              <a:gd name="connsiteX16" fmla="*/ 439914 w 1051049"/>
              <a:gd name="connsiteY16" fmla="*/ 219807 h 487804"/>
              <a:gd name="connsiteX0" fmla="*/ 439914 w 1051049"/>
              <a:gd name="connsiteY0" fmla="*/ 219807 h 468788"/>
              <a:gd name="connsiteX1" fmla="*/ 694255 w 1051049"/>
              <a:gd name="connsiteY1" fmla="*/ 186173 h 468788"/>
              <a:gd name="connsiteX2" fmla="*/ 689070 w 1051049"/>
              <a:gd name="connsiteY2" fmla="*/ 64610 h 468788"/>
              <a:gd name="connsiteX3" fmla="*/ 778607 w 1051049"/>
              <a:gd name="connsiteY3" fmla="*/ 3795 h 468788"/>
              <a:gd name="connsiteX4" fmla="*/ 1051049 w 1051049"/>
              <a:gd name="connsiteY4" fmla="*/ 131500 h 468788"/>
              <a:gd name="connsiteX5" fmla="*/ 1049796 w 1051049"/>
              <a:gd name="connsiteY5" fmla="*/ 460942 h 468788"/>
              <a:gd name="connsiteX6" fmla="*/ 1955 w 1051049"/>
              <a:gd name="connsiteY6" fmla="*/ 468788 h 468788"/>
              <a:gd name="connsiteX7" fmla="*/ 0 w 1051049"/>
              <a:gd name="connsiteY7" fmla="*/ 468788 h 468788"/>
              <a:gd name="connsiteX8" fmla="*/ 1 w 1051049"/>
              <a:gd name="connsiteY8" fmla="*/ 466056 h 468788"/>
              <a:gd name="connsiteX9" fmla="*/ 0 w 1051049"/>
              <a:gd name="connsiteY9" fmla="*/ 466055 h 468788"/>
              <a:gd name="connsiteX10" fmla="*/ 1 w 1051049"/>
              <a:gd name="connsiteY10" fmla="*/ 466055 h 468788"/>
              <a:gd name="connsiteX11" fmla="*/ 124 w 1051049"/>
              <a:gd name="connsiteY11" fmla="*/ 145717 h 468788"/>
              <a:gd name="connsiteX12" fmla="*/ 67452 w 1051049"/>
              <a:gd name="connsiteY12" fmla="*/ 152337 h 468788"/>
              <a:gd name="connsiteX13" fmla="*/ 148026 w 1051049"/>
              <a:gd name="connsiteY13" fmla="*/ 108529 h 468788"/>
              <a:gd name="connsiteX14" fmla="*/ 279524 w 1051049"/>
              <a:gd name="connsiteY14" fmla="*/ 5619 h 468788"/>
              <a:gd name="connsiteX15" fmla="*/ 419193 w 1051049"/>
              <a:gd name="connsiteY15" fmla="*/ 59479 h 468788"/>
              <a:gd name="connsiteX16" fmla="*/ 439914 w 1051049"/>
              <a:gd name="connsiteY16" fmla="*/ 219807 h 468788"/>
              <a:gd name="connsiteX0" fmla="*/ 444813 w 1055948"/>
              <a:gd name="connsiteY0" fmla="*/ 219807 h 489783"/>
              <a:gd name="connsiteX1" fmla="*/ 699154 w 1055948"/>
              <a:gd name="connsiteY1" fmla="*/ 186173 h 489783"/>
              <a:gd name="connsiteX2" fmla="*/ 693969 w 1055948"/>
              <a:gd name="connsiteY2" fmla="*/ 64610 h 489783"/>
              <a:gd name="connsiteX3" fmla="*/ 783506 w 1055948"/>
              <a:gd name="connsiteY3" fmla="*/ 3795 h 489783"/>
              <a:gd name="connsiteX4" fmla="*/ 1055948 w 1055948"/>
              <a:gd name="connsiteY4" fmla="*/ 131500 h 489783"/>
              <a:gd name="connsiteX5" fmla="*/ 1054695 w 1055948"/>
              <a:gd name="connsiteY5" fmla="*/ 460942 h 489783"/>
              <a:gd name="connsiteX6" fmla="*/ 6854 w 1055948"/>
              <a:gd name="connsiteY6" fmla="*/ 468788 h 489783"/>
              <a:gd name="connsiteX7" fmla="*/ 4899 w 1055948"/>
              <a:gd name="connsiteY7" fmla="*/ 468788 h 489783"/>
              <a:gd name="connsiteX8" fmla="*/ 4900 w 1055948"/>
              <a:gd name="connsiteY8" fmla="*/ 466056 h 489783"/>
              <a:gd name="connsiteX9" fmla="*/ 4899 w 1055948"/>
              <a:gd name="connsiteY9" fmla="*/ 466055 h 489783"/>
              <a:gd name="connsiteX10" fmla="*/ 4900 w 1055948"/>
              <a:gd name="connsiteY10" fmla="*/ 466055 h 489783"/>
              <a:gd name="connsiteX11" fmla="*/ 5023 w 1055948"/>
              <a:gd name="connsiteY11" fmla="*/ 145717 h 489783"/>
              <a:gd name="connsiteX12" fmla="*/ 72351 w 1055948"/>
              <a:gd name="connsiteY12" fmla="*/ 152337 h 489783"/>
              <a:gd name="connsiteX13" fmla="*/ 152925 w 1055948"/>
              <a:gd name="connsiteY13" fmla="*/ 108529 h 489783"/>
              <a:gd name="connsiteX14" fmla="*/ 284423 w 1055948"/>
              <a:gd name="connsiteY14" fmla="*/ 5619 h 489783"/>
              <a:gd name="connsiteX15" fmla="*/ 424092 w 1055948"/>
              <a:gd name="connsiteY15" fmla="*/ 59479 h 489783"/>
              <a:gd name="connsiteX16" fmla="*/ 444813 w 1055948"/>
              <a:gd name="connsiteY16" fmla="*/ 219807 h 489783"/>
              <a:gd name="connsiteX0" fmla="*/ 444813 w 1055948"/>
              <a:gd name="connsiteY0" fmla="*/ 219807 h 489783"/>
              <a:gd name="connsiteX1" fmla="*/ 699154 w 1055948"/>
              <a:gd name="connsiteY1" fmla="*/ 186173 h 489783"/>
              <a:gd name="connsiteX2" fmla="*/ 693969 w 1055948"/>
              <a:gd name="connsiteY2" fmla="*/ 64610 h 489783"/>
              <a:gd name="connsiteX3" fmla="*/ 783506 w 1055948"/>
              <a:gd name="connsiteY3" fmla="*/ 3795 h 489783"/>
              <a:gd name="connsiteX4" fmla="*/ 1055948 w 1055948"/>
              <a:gd name="connsiteY4" fmla="*/ 131500 h 489783"/>
              <a:gd name="connsiteX5" fmla="*/ 1054695 w 1055948"/>
              <a:gd name="connsiteY5" fmla="*/ 460942 h 489783"/>
              <a:gd name="connsiteX6" fmla="*/ 6854 w 1055948"/>
              <a:gd name="connsiteY6" fmla="*/ 468788 h 489783"/>
              <a:gd name="connsiteX7" fmla="*/ 4899 w 1055948"/>
              <a:gd name="connsiteY7" fmla="*/ 468788 h 489783"/>
              <a:gd name="connsiteX8" fmla="*/ 4900 w 1055948"/>
              <a:gd name="connsiteY8" fmla="*/ 466056 h 489783"/>
              <a:gd name="connsiteX9" fmla="*/ 4899 w 1055948"/>
              <a:gd name="connsiteY9" fmla="*/ 466055 h 489783"/>
              <a:gd name="connsiteX10" fmla="*/ 4900 w 1055948"/>
              <a:gd name="connsiteY10" fmla="*/ 466055 h 489783"/>
              <a:gd name="connsiteX11" fmla="*/ 5023 w 1055948"/>
              <a:gd name="connsiteY11" fmla="*/ 145717 h 489783"/>
              <a:gd name="connsiteX12" fmla="*/ 72351 w 1055948"/>
              <a:gd name="connsiteY12" fmla="*/ 152337 h 489783"/>
              <a:gd name="connsiteX13" fmla="*/ 152925 w 1055948"/>
              <a:gd name="connsiteY13" fmla="*/ 108529 h 489783"/>
              <a:gd name="connsiteX14" fmla="*/ 284423 w 1055948"/>
              <a:gd name="connsiteY14" fmla="*/ 5619 h 489783"/>
              <a:gd name="connsiteX15" fmla="*/ 424092 w 1055948"/>
              <a:gd name="connsiteY15" fmla="*/ 59479 h 489783"/>
              <a:gd name="connsiteX16" fmla="*/ 444813 w 1055948"/>
              <a:gd name="connsiteY16" fmla="*/ 219807 h 489783"/>
              <a:gd name="connsiteX0" fmla="*/ 969366 w 1580501"/>
              <a:gd name="connsiteY0" fmla="*/ 219807 h 468788"/>
              <a:gd name="connsiteX1" fmla="*/ 1223707 w 1580501"/>
              <a:gd name="connsiteY1" fmla="*/ 186173 h 468788"/>
              <a:gd name="connsiteX2" fmla="*/ 1218522 w 1580501"/>
              <a:gd name="connsiteY2" fmla="*/ 64610 h 468788"/>
              <a:gd name="connsiteX3" fmla="*/ 1308059 w 1580501"/>
              <a:gd name="connsiteY3" fmla="*/ 3795 h 468788"/>
              <a:gd name="connsiteX4" fmla="*/ 1580501 w 1580501"/>
              <a:gd name="connsiteY4" fmla="*/ 131500 h 468788"/>
              <a:gd name="connsiteX5" fmla="*/ 1579248 w 1580501"/>
              <a:gd name="connsiteY5" fmla="*/ 460942 h 468788"/>
              <a:gd name="connsiteX6" fmla="*/ 531407 w 1580501"/>
              <a:gd name="connsiteY6" fmla="*/ 468788 h 468788"/>
              <a:gd name="connsiteX7" fmla="*/ 529452 w 1580501"/>
              <a:gd name="connsiteY7" fmla="*/ 468788 h 468788"/>
              <a:gd name="connsiteX8" fmla="*/ 529453 w 1580501"/>
              <a:gd name="connsiteY8" fmla="*/ 466056 h 468788"/>
              <a:gd name="connsiteX9" fmla="*/ 529452 w 1580501"/>
              <a:gd name="connsiteY9" fmla="*/ 466055 h 468788"/>
              <a:gd name="connsiteX10" fmla="*/ 529453 w 1580501"/>
              <a:gd name="connsiteY10" fmla="*/ 466055 h 468788"/>
              <a:gd name="connsiteX11" fmla="*/ 529576 w 1580501"/>
              <a:gd name="connsiteY11" fmla="*/ 145717 h 468788"/>
              <a:gd name="connsiteX12" fmla="*/ 596904 w 1580501"/>
              <a:gd name="connsiteY12" fmla="*/ 152337 h 468788"/>
              <a:gd name="connsiteX13" fmla="*/ 677478 w 1580501"/>
              <a:gd name="connsiteY13" fmla="*/ 108529 h 468788"/>
              <a:gd name="connsiteX14" fmla="*/ 808976 w 1580501"/>
              <a:gd name="connsiteY14" fmla="*/ 5619 h 468788"/>
              <a:gd name="connsiteX15" fmla="*/ 948645 w 1580501"/>
              <a:gd name="connsiteY15" fmla="*/ 59479 h 468788"/>
              <a:gd name="connsiteX16" fmla="*/ 969366 w 1580501"/>
              <a:gd name="connsiteY16" fmla="*/ 219807 h 468788"/>
              <a:gd name="connsiteX0" fmla="*/ 741256 w 1352391"/>
              <a:gd name="connsiteY0" fmla="*/ 219807 h 576499"/>
              <a:gd name="connsiteX1" fmla="*/ 995597 w 1352391"/>
              <a:gd name="connsiteY1" fmla="*/ 186173 h 576499"/>
              <a:gd name="connsiteX2" fmla="*/ 990412 w 1352391"/>
              <a:gd name="connsiteY2" fmla="*/ 64610 h 576499"/>
              <a:gd name="connsiteX3" fmla="*/ 1079949 w 1352391"/>
              <a:gd name="connsiteY3" fmla="*/ 3795 h 576499"/>
              <a:gd name="connsiteX4" fmla="*/ 1352391 w 1352391"/>
              <a:gd name="connsiteY4" fmla="*/ 131500 h 576499"/>
              <a:gd name="connsiteX5" fmla="*/ 1351138 w 1352391"/>
              <a:gd name="connsiteY5" fmla="*/ 460942 h 576499"/>
              <a:gd name="connsiteX6" fmla="*/ 303297 w 1352391"/>
              <a:gd name="connsiteY6" fmla="*/ 468788 h 576499"/>
              <a:gd name="connsiteX7" fmla="*/ 301342 w 1352391"/>
              <a:gd name="connsiteY7" fmla="*/ 468788 h 576499"/>
              <a:gd name="connsiteX8" fmla="*/ 301343 w 1352391"/>
              <a:gd name="connsiteY8" fmla="*/ 466056 h 576499"/>
              <a:gd name="connsiteX9" fmla="*/ 301342 w 1352391"/>
              <a:gd name="connsiteY9" fmla="*/ 466055 h 576499"/>
              <a:gd name="connsiteX10" fmla="*/ 301343 w 1352391"/>
              <a:gd name="connsiteY10" fmla="*/ 466055 h 576499"/>
              <a:gd name="connsiteX11" fmla="*/ 301466 w 1352391"/>
              <a:gd name="connsiteY11" fmla="*/ 145717 h 576499"/>
              <a:gd name="connsiteX12" fmla="*/ 368794 w 1352391"/>
              <a:gd name="connsiteY12" fmla="*/ 152337 h 576499"/>
              <a:gd name="connsiteX13" fmla="*/ 449368 w 1352391"/>
              <a:gd name="connsiteY13" fmla="*/ 108529 h 576499"/>
              <a:gd name="connsiteX14" fmla="*/ 580866 w 1352391"/>
              <a:gd name="connsiteY14" fmla="*/ 5619 h 576499"/>
              <a:gd name="connsiteX15" fmla="*/ 720535 w 1352391"/>
              <a:gd name="connsiteY15" fmla="*/ 59479 h 576499"/>
              <a:gd name="connsiteX16" fmla="*/ 741256 w 1352391"/>
              <a:gd name="connsiteY16" fmla="*/ 219807 h 576499"/>
              <a:gd name="connsiteX0" fmla="*/ 741256 w 1352391"/>
              <a:gd name="connsiteY0" fmla="*/ 219807 h 468788"/>
              <a:gd name="connsiteX1" fmla="*/ 995597 w 1352391"/>
              <a:gd name="connsiteY1" fmla="*/ 186173 h 468788"/>
              <a:gd name="connsiteX2" fmla="*/ 990412 w 1352391"/>
              <a:gd name="connsiteY2" fmla="*/ 64610 h 468788"/>
              <a:gd name="connsiteX3" fmla="*/ 1079949 w 1352391"/>
              <a:gd name="connsiteY3" fmla="*/ 3795 h 468788"/>
              <a:gd name="connsiteX4" fmla="*/ 1352391 w 1352391"/>
              <a:gd name="connsiteY4" fmla="*/ 131500 h 468788"/>
              <a:gd name="connsiteX5" fmla="*/ 1351138 w 1352391"/>
              <a:gd name="connsiteY5" fmla="*/ 460942 h 468788"/>
              <a:gd name="connsiteX6" fmla="*/ 303297 w 1352391"/>
              <a:gd name="connsiteY6" fmla="*/ 468788 h 468788"/>
              <a:gd name="connsiteX7" fmla="*/ 301342 w 1352391"/>
              <a:gd name="connsiteY7" fmla="*/ 468788 h 468788"/>
              <a:gd name="connsiteX8" fmla="*/ 301343 w 1352391"/>
              <a:gd name="connsiteY8" fmla="*/ 466056 h 468788"/>
              <a:gd name="connsiteX9" fmla="*/ 301342 w 1352391"/>
              <a:gd name="connsiteY9" fmla="*/ 466055 h 468788"/>
              <a:gd name="connsiteX10" fmla="*/ 301343 w 1352391"/>
              <a:gd name="connsiteY10" fmla="*/ 466055 h 468788"/>
              <a:gd name="connsiteX11" fmla="*/ 301466 w 1352391"/>
              <a:gd name="connsiteY11" fmla="*/ 145717 h 468788"/>
              <a:gd name="connsiteX12" fmla="*/ 368794 w 1352391"/>
              <a:gd name="connsiteY12" fmla="*/ 152337 h 468788"/>
              <a:gd name="connsiteX13" fmla="*/ 449368 w 1352391"/>
              <a:gd name="connsiteY13" fmla="*/ 108529 h 468788"/>
              <a:gd name="connsiteX14" fmla="*/ 580866 w 1352391"/>
              <a:gd name="connsiteY14" fmla="*/ 5619 h 468788"/>
              <a:gd name="connsiteX15" fmla="*/ 720535 w 1352391"/>
              <a:gd name="connsiteY15" fmla="*/ 59479 h 468788"/>
              <a:gd name="connsiteX16" fmla="*/ 741256 w 1352391"/>
              <a:gd name="connsiteY16" fmla="*/ 219807 h 468788"/>
              <a:gd name="connsiteX0" fmla="*/ 445488 w 1056623"/>
              <a:gd name="connsiteY0" fmla="*/ 219807 h 468788"/>
              <a:gd name="connsiteX1" fmla="*/ 699829 w 1056623"/>
              <a:gd name="connsiteY1" fmla="*/ 186173 h 468788"/>
              <a:gd name="connsiteX2" fmla="*/ 694644 w 1056623"/>
              <a:gd name="connsiteY2" fmla="*/ 64610 h 468788"/>
              <a:gd name="connsiteX3" fmla="*/ 784181 w 1056623"/>
              <a:gd name="connsiteY3" fmla="*/ 3795 h 468788"/>
              <a:gd name="connsiteX4" fmla="*/ 1056623 w 1056623"/>
              <a:gd name="connsiteY4" fmla="*/ 131500 h 468788"/>
              <a:gd name="connsiteX5" fmla="*/ 1055370 w 1056623"/>
              <a:gd name="connsiteY5" fmla="*/ 460942 h 468788"/>
              <a:gd name="connsiteX6" fmla="*/ 7529 w 1056623"/>
              <a:gd name="connsiteY6" fmla="*/ 468788 h 468788"/>
              <a:gd name="connsiteX7" fmla="*/ 5574 w 1056623"/>
              <a:gd name="connsiteY7" fmla="*/ 468788 h 468788"/>
              <a:gd name="connsiteX8" fmla="*/ 5575 w 1056623"/>
              <a:gd name="connsiteY8" fmla="*/ 466056 h 468788"/>
              <a:gd name="connsiteX9" fmla="*/ 5574 w 1056623"/>
              <a:gd name="connsiteY9" fmla="*/ 466055 h 468788"/>
              <a:gd name="connsiteX10" fmla="*/ 5575 w 1056623"/>
              <a:gd name="connsiteY10" fmla="*/ 466055 h 468788"/>
              <a:gd name="connsiteX11" fmla="*/ 5698 w 1056623"/>
              <a:gd name="connsiteY11" fmla="*/ 145717 h 468788"/>
              <a:gd name="connsiteX12" fmla="*/ 73026 w 1056623"/>
              <a:gd name="connsiteY12" fmla="*/ 152337 h 468788"/>
              <a:gd name="connsiteX13" fmla="*/ 153600 w 1056623"/>
              <a:gd name="connsiteY13" fmla="*/ 108529 h 468788"/>
              <a:gd name="connsiteX14" fmla="*/ 285098 w 1056623"/>
              <a:gd name="connsiteY14" fmla="*/ 5619 h 468788"/>
              <a:gd name="connsiteX15" fmla="*/ 424767 w 1056623"/>
              <a:gd name="connsiteY15" fmla="*/ 59479 h 468788"/>
              <a:gd name="connsiteX16" fmla="*/ 445488 w 1056623"/>
              <a:gd name="connsiteY16" fmla="*/ 219807 h 468788"/>
              <a:gd name="connsiteX0" fmla="*/ 445488 w 1056623"/>
              <a:gd name="connsiteY0" fmla="*/ 219807 h 468788"/>
              <a:gd name="connsiteX1" fmla="*/ 699829 w 1056623"/>
              <a:gd name="connsiteY1" fmla="*/ 186173 h 468788"/>
              <a:gd name="connsiteX2" fmla="*/ 694644 w 1056623"/>
              <a:gd name="connsiteY2" fmla="*/ 64610 h 468788"/>
              <a:gd name="connsiteX3" fmla="*/ 784181 w 1056623"/>
              <a:gd name="connsiteY3" fmla="*/ 3795 h 468788"/>
              <a:gd name="connsiteX4" fmla="*/ 1056623 w 1056623"/>
              <a:gd name="connsiteY4" fmla="*/ 131500 h 468788"/>
              <a:gd name="connsiteX5" fmla="*/ 1055370 w 1056623"/>
              <a:gd name="connsiteY5" fmla="*/ 460942 h 468788"/>
              <a:gd name="connsiteX6" fmla="*/ 7529 w 1056623"/>
              <a:gd name="connsiteY6" fmla="*/ 468788 h 468788"/>
              <a:gd name="connsiteX7" fmla="*/ 5574 w 1056623"/>
              <a:gd name="connsiteY7" fmla="*/ 468788 h 468788"/>
              <a:gd name="connsiteX8" fmla="*/ 5575 w 1056623"/>
              <a:gd name="connsiteY8" fmla="*/ 466056 h 468788"/>
              <a:gd name="connsiteX9" fmla="*/ 5574 w 1056623"/>
              <a:gd name="connsiteY9" fmla="*/ 466055 h 468788"/>
              <a:gd name="connsiteX10" fmla="*/ 5575 w 1056623"/>
              <a:gd name="connsiteY10" fmla="*/ 455603 h 468788"/>
              <a:gd name="connsiteX11" fmla="*/ 5698 w 1056623"/>
              <a:gd name="connsiteY11" fmla="*/ 145717 h 468788"/>
              <a:gd name="connsiteX12" fmla="*/ 73026 w 1056623"/>
              <a:gd name="connsiteY12" fmla="*/ 152337 h 468788"/>
              <a:gd name="connsiteX13" fmla="*/ 153600 w 1056623"/>
              <a:gd name="connsiteY13" fmla="*/ 108529 h 468788"/>
              <a:gd name="connsiteX14" fmla="*/ 285098 w 1056623"/>
              <a:gd name="connsiteY14" fmla="*/ 5619 h 468788"/>
              <a:gd name="connsiteX15" fmla="*/ 424767 w 1056623"/>
              <a:gd name="connsiteY15" fmla="*/ 59479 h 468788"/>
              <a:gd name="connsiteX16" fmla="*/ 445488 w 1056623"/>
              <a:gd name="connsiteY16" fmla="*/ 219807 h 468788"/>
              <a:gd name="connsiteX0" fmla="*/ 444814 w 1055949"/>
              <a:gd name="connsiteY0" fmla="*/ 219807 h 468788"/>
              <a:gd name="connsiteX1" fmla="*/ 699155 w 1055949"/>
              <a:gd name="connsiteY1" fmla="*/ 186173 h 468788"/>
              <a:gd name="connsiteX2" fmla="*/ 693970 w 1055949"/>
              <a:gd name="connsiteY2" fmla="*/ 64610 h 468788"/>
              <a:gd name="connsiteX3" fmla="*/ 783507 w 1055949"/>
              <a:gd name="connsiteY3" fmla="*/ 3795 h 468788"/>
              <a:gd name="connsiteX4" fmla="*/ 1055949 w 1055949"/>
              <a:gd name="connsiteY4" fmla="*/ 131500 h 468788"/>
              <a:gd name="connsiteX5" fmla="*/ 1054696 w 1055949"/>
              <a:gd name="connsiteY5" fmla="*/ 460942 h 468788"/>
              <a:gd name="connsiteX6" fmla="*/ 6855 w 1055949"/>
              <a:gd name="connsiteY6" fmla="*/ 468788 h 468788"/>
              <a:gd name="connsiteX7" fmla="*/ 4900 w 1055949"/>
              <a:gd name="connsiteY7" fmla="*/ 468788 h 468788"/>
              <a:gd name="connsiteX8" fmla="*/ 4901 w 1055949"/>
              <a:gd name="connsiteY8" fmla="*/ 466056 h 468788"/>
              <a:gd name="connsiteX9" fmla="*/ 4900 w 1055949"/>
              <a:gd name="connsiteY9" fmla="*/ 466055 h 468788"/>
              <a:gd name="connsiteX10" fmla="*/ 4901 w 1055949"/>
              <a:gd name="connsiteY10" fmla="*/ 455603 h 468788"/>
              <a:gd name="connsiteX11" fmla="*/ 5024 w 1055949"/>
              <a:gd name="connsiteY11" fmla="*/ 145717 h 468788"/>
              <a:gd name="connsiteX12" fmla="*/ 72352 w 1055949"/>
              <a:gd name="connsiteY12" fmla="*/ 152337 h 468788"/>
              <a:gd name="connsiteX13" fmla="*/ 152926 w 1055949"/>
              <a:gd name="connsiteY13" fmla="*/ 108529 h 468788"/>
              <a:gd name="connsiteX14" fmla="*/ 284424 w 1055949"/>
              <a:gd name="connsiteY14" fmla="*/ 5619 h 468788"/>
              <a:gd name="connsiteX15" fmla="*/ 424093 w 1055949"/>
              <a:gd name="connsiteY15" fmla="*/ 59479 h 468788"/>
              <a:gd name="connsiteX16" fmla="*/ 444814 w 1055949"/>
              <a:gd name="connsiteY16" fmla="*/ 219807 h 468788"/>
              <a:gd name="connsiteX0" fmla="*/ 444814 w 1055949"/>
              <a:gd name="connsiteY0" fmla="*/ 219807 h 468788"/>
              <a:gd name="connsiteX1" fmla="*/ 699155 w 1055949"/>
              <a:gd name="connsiteY1" fmla="*/ 186173 h 468788"/>
              <a:gd name="connsiteX2" fmla="*/ 693970 w 1055949"/>
              <a:gd name="connsiteY2" fmla="*/ 64610 h 468788"/>
              <a:gd name="connsiteX3" fmla="*/ 783507 w 1055949"/>
              <a:gd name="connsiteY3" fmla="*/ 3795 h 468788"/>
              <a:gd name="connsiteX4" fmla="*/ 1055949 w 1055949"/>
              <a:gd name="connsiteY4" fmla="*/ 131500 h 468788"/>
              <a:gd name="connsiteX5" fmla="*/ 1054696 w 1055949"/>
              <a:gd name="connsiteY5" fmla="*/ 460942 h 468788"/>
              <a:gd name="connsiteX6" fmla="*/ 6855 w 1055949"/>
              <a:gd name="connsiteY6" fmla="*/ 468788 h 468788"/>
              <a:gd name="connsiteX7" fmla="*/ 4900 w 1055949"/>
              <a:gd name="connsiteY7" fmla="*/ 468788 h 468788"/>
              <a:gd name="connsiteX8" fmla="*/ 4901 w 1055949"/>
              <a:gd name="connsiteY8" fmla="*/ 466056 h 468788"/>
              <a:gd name="connsiteX9" fmla="*/ 4900 w 1055949"/>
              <a:gd name="connsiteY9" fmla="*/ 466055 h 468788"/>
              <a:gd name="connsiteX10" fmla="*/ 4901 w 1055949"/>
              <a:gd name="connsiteY10" fmla="*/ 420762 h 468788"/>
              <a:gd name="connsiteX11" fmla="*/ 5024 w 1055949"/>
              <a:gd name="connsiteY11" fmla="*/ 145717 h 468788"/>
              <a:gd name="connsiteX12" fmla="*/ 72352 w 1055949"/>
              <a:gd name="connsiteY12" fmla="*/ 152337 h 468788"/>
              <a:gd name="connsiteX13" fmla="*/ 152926 w 1055949"/>
              <a:gd name="connsiteY13" fmla="*/ 108529 h 468788"/>
              <a:gd name="connsiteX14" fmla="*/ 284424 w 1055949"/>
              <a:gd name="connsiteY14" fmla="*/ 5619 h 468788"/>
              <a:gd name="connsiteX15" fmla="*/ 424093 w 1055949"/>
              <a:gd name="connsiteY15" fmla="*/ 59479 h 468788"/>
              <a:gd name="connsiteX16" fmla="*/ 444814 w 1055949"/>
              <a:gd name="connsiteY16" fmla="*/ 219807 h 468788"/>
              <a:gd name="connsiteX0" fmla="*/ 444814 w 1055949"/>
              <a:gd name="connsiteY0" fmla="*/ 219807 h 468788"/>
              <a:gd name="connsiteX1" fmla="*/ 699155 w 1055949"/>
              <a:gd name="connsiteY1" fmla="*/ 186173 h 468788"/>
              <a:gd name="connsiteX2" fmla="*/ 693970 w 1055949"/>
              <a:gd name="connsiteY2" fmla="*/ 64610 h 468788"/>
              <a:gd name="connsiteX3" fmla="*/ 783507 w 1055949"/>
              <a:gd name="connsiteY3" fmla="*/ 3795 h 468788"/>
              <a:gd name="connsiteX4" fmla="*/ 1055949 w 1055949"/>
              <a:gd name="connsiteY4" fmla="*/ 131500 h 468788"/>
              <a:gd name="connsiteX5" fmla="*/ 1054696 w 1055949"/>
              <a:gd name="connsiteY5" fmla="*/ 460942 h 468788"/>
              <a:gd name="connsiteX6" fmla="*/ 6855 w 1055949"/>
              <a:gd name="connsiteY6" fmla="*/ 468788 h 468788"/>
              <a:gd name="connsiteX7" fmla="*/ 4900 w 1055949"/>
              <a:gd name="connsiteY7" fmla="*/ 468788 h 468788"/>
              <a:gd name="connsiteX8" fmla="*/ 4901 w 1055949"/>
              <a:gd name="connsiteY8" fmla="*/ 466056 h 468788"/>
              <a:gd name="connsiteX9" fmla="*/ 4901 w 1055949"/>
              <a:gd name="connsiteY9" fmla="*/ 420762 h 468788"/>
              <a:gd name="connsiteX10" fmla="*/ 5024 w 1055949"/>
              <a:gd name="connsiteY10" fmla="*/ 145717 h 468788"/>
              <a:gd name="connsiteX11" fmla="*/ 72352 w 1055949"/>
              <a:gd name="connsiteY11" fmla="*/ 152337 h 468788"/>
              <a:gd name="connsiteX12" fmla="*/ 152926 w 1055949"/>
              <a:gd name="connsiteY12" fmla="*/ 108529 h 468788"/>
              <a:gd name="connsiteX13" fmla="*/ 284424 w 1055949"/>
              <a:gd name="connsiteY13" fmla="*/ 5619 h 468788"/>
              <a:gd name="connsiteX14" fmla="*/ 424093 w 1055949"/>
              <a:gd name="connsiteY14" fmla="*/ 59479 h 468788"/>
              <a:gd name="connsiteX15" fmla="*/ 444814 w 1055949"/>
              <a:gd name="connsiteY15" fmla="*/ 219807 h 468788"/>
              <a:gd name="connsiteX0" fmla="*/ 444814 w 1055949"/>
              <a:gd name="connsiteY0" fmla="*/ 219807 h 468788"/>
              <a:gd name="connsiteX1" fmla="*/ 699155 w 1055949"/>
              <a:gd name="connsiteY1" fmla="*/ 186173 h 468788"/>
              <a:gd name="connsiteX2" fmla="*/ 693970 w 1055949"/>
              <a:gd name="connsiteY2" fmla="*/ 64610 h 468788"/>
              <a:gd name="connsiteX3" fmla="*/ 783507 w 1055949"/>
              <a:gd name="connsiteY3" fmla="*/ 3795 h 468788"/>
              <a:gd name="connsiteX4" fmla="*/ 1055949 w 1055949"/>
              <a:gd name="connsiteY4" fmla="*/ 131500 h 468788"/>
              <a:gd name="connsiteX5" fmla="*/ 1054696 w 1055949"/>
              <a:gd name="connsiteY5" fmla="*/ 460942 h 468788"/>
              <a:gd name="connsiteX6" fmla="*/ 6855 w 1055949"/>
              <a:gd name="connsiteY6" fmla="*/ 468788 h 468788"/>
              <a:gd name="connsiteX7" fmla="*/ 4900 w 1055949"/>
              <a:gd name="connsiteY7" fmla="*/ 468788 h 468788"/>
              <a:gd name="connsiteX8" fmla="*/ 4901 w 1055949"/>
              <a:gd name="connsiteY8" fmla="*/ 466056 h 468788"/>
              <a:gd name="connsiteX9" fmla="*/ 4901 w 1055949"/>
              <a:gd name="connsiteY9" fmla="*/ 420762 h 468788"/>
              <a:gd name="connsiteX10" fmla="*/ 5024 w 1055949"/>
              <a:gd name="connsiteY10" fmla="*/ 145717 h 468788"/>
              <a:gd name="connsiteX11" fmla="*/ 72352 w 1055949"/>
              <a:gd name="connsiteY11" fmla="*/ 152337 h 468788"/>
              <a:gd name="connsiteX12" fmla="*/ 152926 w 1055949"/>
              <a:gd name="connsiteY12" fmla="*/ 108529 h 468788"/>
              <a:gd name="connsiteX13" fmla="*/ 284424 w 1055949"/>
              <a:gd name="connsiteY13" fmla="*/ 5619 h 468788"/>
              <a:gd name="connsiteX14" fmla="*/ 424093 w 1055949"/>
              <a:gd name="connsiteY14" fmla="*/ 59479 h 468788"/>
              <a:gd name="connsiteX15" fmla="*/ 444814 w 1055949"/>
              <a:gd name="connsiteY15" fmla="*/ 219807 h 468788"/>
              <a:gd name="connsiteX0" fmla="*/ 444814 w 1055949"/>
              <a:gd name="connsiteY0" fmla="*/ 219807 h 873701"/>
              <a:gd name="connsiteX1" fmla="*/ 699155 w 1055949"/>
              <a:gd name="connsiteY1" fmla="*/ 186173 h 873701"/>
              <a:gd name="connsiteX2" fmla="*/ 693970 w 1055949"/>
              <a:gd name="connsiteY2" fmla="*/ 64610 h 873701"/>
              <a:gd name="connsiteX3" fmla="*/ 783507 w 1055949"/>
              <a:gd name="connsiteY3" fmla="*/ 3795 h 873701"/>
              <a:gd name="connsiteX4" fmla="*/ 1055949 w 1055949"/>
              <a:gd name="connsiteY4" fmla="*/ 131500 h 873701"/>
              <a:gd name="connsiteX5" fmla="*/ 1054696 w 1055949"/>
              <a:gd name="connsiteY5" fmla="*/ 460942 h 873701"/>
              <a:gd name="connsiteX6" fmla="*/ 6855 w 1055949"/>
              <a:gd name="connsiteY6" fmla="*/ 468788 h 873701"/>
              <a:gd name="connsiteX7" fmla="*/ 4900 w 1055949"/>
              <a:gd name="connsiteY7" fmla="*/ 468788 h 873701"/>
              <a:gd name="connsiteX8" fmla="*/ 562081 w 1055949"/>
              <a:gd name="connsiteY8" fmla="*/ 873700 h 873701"/>
              <a:gd name="connsiteX9" fmla="*/ 4901 w 1055949"/>
              <a:gd name="connsiteY9" fmla="*/ 420762 h 873701"/>
              <a:gd name="connsiteX10" fmla="*/ 5024 w 1055949"/>
              <a:gd name="connsiteY10" fmla="*/ 145717 h 873701"/>
              <a:gd name="connsiteX11" fmla="*/ 72352 w 1055949"/>
              <a:gd name="connsiteY11" fmla="*/ 152337 h 873701"/>
              <a:gd name="connsiteX12" fmla="*/ 152926 w 1055949"/>
              <a:gd name="connsiteY12" fmla="*/ 108529 h 873701"/>
              <a:gd name="connsiteX13" fmla="*/ 284424 w 1055949"/>
              <a:gd name="connsiteY13" fmla="*/ 5619 h 873701"/>
              <a:gd name="connsiteX14" fmla="*/ 424093 w 1055949"/>
              <a:gd name="connsiteY14" fmla="*/ 59479 h 873701"/>
              <a:gd name="connsiteX15" fmla="*/ 444814 w 1055949"/>
              <a:gd name="connsiteY15" fmla="*/ 219807 h 873701"/>
              <a:gd name="connsiteX0" fmla="*/ 711641 w 1322776"/>
              <a:gd name="connsiteY0" fmla="*/ 219807 h 468788"/>
              <a:gd name="connsiteX1" fmla="*/ 965982 w 1322776"/>
              <a:gd name="connsiteY1" fmla="*/ 186173 h 468788"/>
              <a:gd name="connsiteX2" fmla="*/ 960797 w 1322776"/>
              <a:gd name="connsiteY2" fmla="*/ 64610 h 468788"/>
              <a:gd name="connsiteX3" fmla="*/ 1050334 w 1322776"/>
              <a:gd name="connsiteY3" fmla="*/ 3795 h 468788"/>
              <a:gd name="connsiteX4" fmla="*/ 1322776 w 1322776"/>
              <a:gd name="connsiteY4" fmla="*/ 131500 h 468788"/>
              <a:gd name="connsiteX5" fmla="*/ 1321523 w 1322776"/>
              <a:gd name="connsiteY5" fmla="*/ 460942 h 468788"/>
              <a:gd name="connsiteX6" fmla="*/ 273682 w 1322776"/>
              <a:gd name="connsiteY6" fmla="*/ 468788 h 468788"/>
              <a:gd name="connsiteX7" fmla="*/ 271727 w 1322776"/>
              <a:gd name="connsiteY7" fmla="*/ 468788 h 468788"/>
              <a:gd name="connsiteX8" fmla="*/ 0 w 1322776"/>
              <a:gd name="connsiteY8" fmla="*/ 263977 h 468788"/>
              <a:gd name="connsiteX9" fmla="*/ 271728 w 1322776"/>
              <a:gd name="connsiteY9" fmla="*/ 420762 h 468788"/>
              <a:gd name="connsiteX10" fmla="*/ 271851 w 1322776"/>
              <a:gd name="connsiteY10" fmla="*/ 145717 h 468788"/>
              <a:gd name="connsiteX11" fmla="*/ 339179 w 1322776"/>
              <a:gd name="connsiteY11" fmla="*/ 152337 h 468788"/>
              <a:gd name="connsiteX12" fmla="*/ 419753 w 1322776"/>
              <a:gd name="connsiteY12" fmla="*/ 108529 h 468788"/>
              <a:gd name="connsiteX13" fmla="*/ 551251 w 1322776"/>
              <a:gd name="connsiteY13" fmla="*/ 5619 h 468788"/>
              <a:gd name="connsiteX14" fmla="*/ 690920 w 1322776"/>
              <a:gd name="connsiteY14" fmla="*/ 59479 h 468788"/>
              <a:gd name="connsiteX15" fmla="*/ 711641 w 1322776"/>
              <a:gd name="connsiteY15" fmla="*/ 219807 h 468788"/>
              <a:gd name="connsiteX0" fmla="*/ 711641 w 1322776"/>
              <a:gd name="connsiteY0" fmla="*/ 219807 h 737067"/>
              <a:gd name="connsiteX1" fmla="*/ 965982 w 1322776"/>
              <a:gd name="connsiteY1" fmla="*/ 186173 h 737067"/>
              <a:gd name="connsiteX2" fmla="*/ 960797 w 1322776"/>
              <a:gd name="connsiteY2" fmla="*/ 64610 h 737067"/>
              <a:gd name="connsiteX3" fmla="*/ 1050334 w 1322776"/>
              <a:gd name="connsiteY3" fmla="*/ 3795 h 737067"/>
              <a:gd name="connsiteX4" fmla="*/ 1322776 w 1322776"/>
              <a:gd name="connsiteY4" fmla="*/ 131500 h 737067"/>
              <a:gd name="connsiteX5" fmla="*/ 1321523 w 1322776"/>
              <a:gd name="connsiteY5" fmla="*/ 460942 h 737067"/>
              <a:gd name="connsiteX6" fmla="*/ 273682 w 1322776"/>
              <a:gd name="connsiteY6" fmla="*/ 468788 h 737067"/>
              <a:gd name="connsiteX7" fmla="*/ 299174 w 1322776"/>
              <a:gd name="connsiteY7" fmla="*/ 737067 h 737067"/>
              <a:gd name="connsiteX8" fmla="*/ 0 w 1322776"/>
              <a:gd name="connsiteY8" fmla="*/ 263977 h 737067"/>
              <a:gd name="connsiteX9" fmla="*/ 271728 w 1322776"/>
              <a:gd name="connsiteY9" fmla="*/ 420762 h 737067"/>
              <a:gd name="connsiteX10" fmla="*/ 271851 w 1322776"/>
              <a:gd name="connsiteY10" fmla="*/ 145717 h 737067"/>
              <a:gd name="connsiteX11" fmla="*/ 339179 w 1322776"/>
              <a:gd name="connsiteY11" fmla="*/ 152337 h 737067"/>
              <a:gd name="connsiteX12" fmla="*/ 419753 w 1322776"/>
              <a:gd name="connsiteY12" fmla="*/ 108529 h 737067"/>
              <a:gd name="connsiteX13" fmla="*/ 551251 w 1322776"/>
              <a:gd name="connsiteY13" fmla="*/ 5619 h 737067"/>
              <a:gd name="connsiteX14" fmla="*/ 690920 w 1322776"/>
              <a:gd name="connsiteY14" fmla="*/ 59479 h 737067"/>
              <a:gd name="connsiteX15" fmla="*/ 711641 w 1322776"/>
              <a:gd name="connsiteY15" fmla="*/ 219807 h 737067"/>
              <a:gd name="connsiteX0" fmla="*/ 711641 w 1322776"/>
              <a:gd name="connsiteY0" fmla="*/ 219807 h 737067"/>
              <a:gd name="connsiteX1" fmla="*/ 965982 w 1322776"/>
              <a:gd name="connsiteY1" fmla="*/ 186173 h 737067"/>
              <a:gd name="connsiteX2" fmla="*/ 960797 w 1322776"/>
              <a:gd name="connsiteY2" fmla="*/ 64610 h 737067"/>
              <a:gd name="connsiteX3" fmla="*/ 1050334 w 1322776"/>
              <a:gd name="connsiteY3" fmla="*/ 3795 h 737067"/>
              <a:gd name="connsiteX4" fmla="*/ 1322776 w 1322776"/>
              <a:gd name="connsiteY4" fmla="*/ 131500 h 737067"/>
              <a:gd name="connsiteX5" fmla="*/ 1321523 w 1322776"/>
              <a:gd name="connsiteY5" fmla="*/ 460942 h 737067"/>
              <a:gd name="connsiteX6" fmla="*/ 273682 w 1322776"/>
              <a:gd name="connsiteY6" fmla="*/ 468788 h 737067"/>
              <a:gd name="connsiteX7" fmla="*/ 533683 w 1322776"/>
              <a:gd name="connsiteY7" fmla="*/ 685604 h 737067"/>
              <a:gd name="connsiteX8" fmla="*/ 299174 w 1322776"/>
              <a:gd name="connsiteY8" fmla="*/ 737067 h 737067"/>
              <a:gd name="connsiteX9" fmla="*/ 0 w 1322776"/>
              <a:gd name="connsiteY9" fmla="*/ 263977 h 737067"/>
              <a:gd name="connsiteX10" fmla="*/ 271728 w 1322776"/>
              <a:gd name="connsiteY10" fmla="*/ 420762 h 737067"/>
              <a:gd name="connsiteX11" fmla="*/ 271851 w 1322776"/>
              <a:gd name="connsiteY11" fmla="*/ 145717 h 737067"/>
              <a:gd name="connsiteX12" fmla="*/ 339179 w 1322776"/>
              <a:gd name="connsiteY12" fmla="*/ 152337 h 737067"/>
              <a:gd name="connsiteX13" fmla="*/ 419753 w 1322776"/>
              <a:gd name="connsiteY13" fmla="*/ 108529 h 737067"/>
              <a:gd name="connsiteX14" fmla="*/ 551251 w 1322776"/>
              <a:gd name="connsiteY14" fmla="*/ 5619 h 737067"/>
              <a:gd name="connsiteX15" fmla="*/ 690920 w 1322776"/>
              <a:gd name="connsiteY15" fmla="*/ 59479 h 737067"/>
              <a:gd name="connsiteX16" fmla="*/ 711641 w 1322776"/>
              <a:gd name="connsiteY16" fmla="*/ 219807 h 737067"/>
              <a:gd name="connsiteX0" fmla="*/ 711641 w 1322776"/>
              <a:gd name="connsiteY0" fmla="*/ 219807 h 737067"/>
              <a:gd name="connsiteX1" fmla="*/ 965982 w 1322776"/>
              <a:gd name="connsiteY1" fmla="*/ 186173 h 737067"/>
              <a:gd name="connsiteX2" fmla="*/ 960797 w 1322776"/>
              <a:gd name="connsiteY2" fmla="*/ 64610 h 737067"/>
              <a:gd name="connsiteX3" fmla="*/ 1050334 w 1322776"/>
              <a:gd name="connsiteY3" fmla="*/ 3795 h 737067"/>
              <a:gd name="connsiteX4" fmla="*/ 1322776 w 1322776"/>
              <a:gd name="connsiteY4" fmla="*/ 131500 h 737067"/>
              <a:gd name="connsiteX5" fmla="*/ 1321523 w 1322776"/>
              <a:gd name="connsiteY5" fmla="*/ 460942 h 737067"/>
              <a:gd name="connsiteX6" fmla="*/ 273682 w 1322776"/>
              <a:gd name="connsiteY6" fmla="*/ 468788 h 737067"/>
              <a:gd name="connsiteX7" fmla="*/ 533683 w 1322776"/>
              <a:gd name="connsiteY7" fmla="*/ 685604 h 737067"/>
              <a:gd name="connsiteX8" fmla="*/ 299174 w 1322776"/>
              <a:gd name="connsiteY8" fmla="*/ 737067 h 737067"/>
              <a:gd name="connsiteX9" fmla="*/ 0 w 1322776"/>
              <a:gd name="connsiteY9" fmla="*/ 263977 h 737067"/>
              <a:gd name="connsiteX10" fmla="*/ 268983 w 1322776"/>
              <a:gd name="connsiteY10" fmla="*/ 473024 h 737067"/>
              <a:gd name="connsiteX11" fmla="*/ 271851 w 1322776"/>
              <a:gd name="connsiteY11" fmla="*/ 145717 h 737067"/>
              <a:gd name="connsiteX12" fmla="*/ 339179 w 1322776"/>
              <a:gd name="connsiteY12" fmla="*/ 152337 h 737067"/>
              <a:gd name="connsiteX13" fmla="*/ 419753 w 1322776"/>
              <a:gd name="connsiteY13" fmla="*/ 108529 h 737067"/>
              <a:gd name="connsiteX14" fmla="*/ 551251 w 1322776"/>
              <a:gd name="connsiteY14" fmla="*/ 5619 h 737067"/>
              <a:gd name="connsiteX15" fmla="*/ 690920 w 1322776"/>
              <a:gd name="connsiteY15" fmla="*/ 59479 h 737067"/>
              <a:gd name="connsiteX16" fmla="*/ 711641 w 1322776"/>
              <a:gd name="connsiteY16" fmla="*/ 219807 h 737067"/>
              <a:gd name="connsiteX0" fmla="*/ 711641 w 1322776"/>
              <a:gd name="connsiteY0" fmla="*/ 219807 h 737067"/>
              <a:gd name="connsiteX1" fmla="*/ 965982 w 1322776"/>
              <a:gd name="connsiteY1" fmla="*/ 186173 h 737067"/>
              <a:gd name="connsiteX2" fmla="*/ 960797 w 1322776"/>
              <a:gd name="connsiteY2" fmla="*/ 64610 h 737067"/>
              <a:gd name="connsiteX3" fmla="*/ 1050334 w 1322776"/>
              <a:gd name="connsiteY3" fmla="*/ 3795 h 737067"/>
              <a:gd name="connsiteX4" fmla="*/ 1322776 w 1322776"/>
              <a:gd name="connsiteY4" fmla="*/ 131500 h 737067"/>
              <a:gd name="connsiteX5" fmla="*/ 1321523 w 1322776"/>
              <a:gd name="connsiteY5" fmla="*/ 460942 h 737067"/>
              <a:gd name="connsiteX6" fmla="*/ 273682 w 1322776"/>
              <a:gd name="connsiteY6" fmla="*/ 468788 h 737067"/>
              <a:gd name="connsiteX7" fmla="*/ 533683 w 1322776"/>
              <a:gd name="connsiteY7" fmla="*/ 685604 h 737067"/>
              <a:gd name="connsiteX8" fmla="*/ 299174 w 1322776"/>
              <a:gd name="connsiteY8" fmla="*/ 737067 h 737067"/>
              <a:gd name="connsiteX9" fmla="*/ 0 w 1322776"/>
              <a:gd name="connsiteY9" fmla="*/ 263977 h 737067"/>
              <a:gd name="connsiteX10" fmla="*/ 268983 w 1322776"/>
              <a:gd name="connsiteY10" fmla="*/ 473024 h 737067"/>
              <a:gd name="connsiteX11" fmla="*/ 271851 w 1322776"/>
              <a:gd name="connsiteY11" fmla="*/ 145717 h 737067"/>
              <a:gd name="connsiteX12" fmla="*/ 339179 w 1322776"/>
              <a:gd name="connsiteY12" fmla="*/ 152337 h 737067"/>
              <a:gd name="connsiteX13" fmla="*/ 419753 w 1322776"/>
              <a:gd name="connsiteY13" fmla="*/ 108529 h 737067"/>
              <a:gd name="connsiteX14" fmla="*/ 551251 w 1322776"/>
              <a:gd name="connsiteY14" fmla="*/ 5619 h 737067"/>
              <a:gd name="connsiteX15" fmla="*/ 690920 w 1322776"/>
              <a:gd name="connsiteY15" fmla="*/ 59479 h 737067"/>
              <a:gd name="connsiteX16" fmla="*/ 711641 w 1322776"/>
              <a:gd name="connsiteY16" fmla="*/ 219807 h 737067"/>
              <a:gd name="connsiteX0" fmla="*/ 711641 w 1322776"/>
              <a:gd name="connsiteY0" fmla="*/ 219807 h 737067"/>
              <a:gd name="connsiteX1" fmla="*/ 965982 w 1322776"/>
              <a:gd name="connsiteY1" fmla="*/ 186173 h 737067"/>
              <a:gd name="connsiteX2" fmla="*/ 960797 w 1322776"/>
              <a:gd name="connsiteY2" fmla="*/ 64610 h 737067"/>
              <a:gd name="connsiteX3" fmla="*/ 1050334 w 1322776"/>
              <a:gd name="connsiteY3" fmla="*/ 3795 h 737067"/>
              <a:gd name="connsiteX4" fmla="*/ 1322776 w 1322776"/>
              <a:gd name="connsiteY4" fmla="*/ 131500 h 737067"/>
              <a:gd name="connsiteX5" fmla="*/ 1321523 w 1322776"/>
              <a:gd name="connsiteY5" fmla="*/ 460942 h 737067"/>
              <a:gd name="connsiteX6" fmla="*/ 273682 w 1322776"/>
              <a:gd name="connsiteY6" fmla="*/ 468788 h 737067"/>
              <a:gd name="connsiteX7" fmla="*/ 533683 w 1322776"/>
              <a:gd name="connsiteY7" fmla="*/ 685604 h 737067"/>
              <a:gd name="connsiteX8" fmla="*/ 299174 w 1322776"/>
              <a:gd name="connsiteY8" fmla="*/ 737067 h 737067"/>
              <a:gd name="connsiteX9" fmla="*/ 0 w 1322776"/>
              <a:gd name="connsiteY9" fmla="*/ 263977 h 737067"/>
              <a:gd name="connsiteX10" fmla="*/ 268983 w 1322776"/>
              <a:gd name="connsiteY10" fmla="*/ 473024 h 737067"/>
              <a:gd name="connsiteX11" fmla="*/ 271851 w 1322776"/>
              <a:gd name="connsiteY11" fmla="*/ 145717 h 737067"/>
              <a:gd name="connsiteX12" fmla="*/ 339179 w 1322776"/>
              <a:gd name="connsiteY12" fmla="*/ 152337 h 737067"/>
              <a:gd name="connsiteX13" fmla="*/ 419753 w 1322776"/>
              <a:gd name="connsiteY13" fmla="*/ 108529 h 737067"/>
              <a:gd name="connsiteX14" fmla="*/ 551251 w 1322776"/>
              <a:gd name="connsiteY14" fmla="*/ 5619 h 737067"/>
              <a:gd name="connsiteX15" fmla="*/ 690920 w 1322776"/>
              <a:gd name="connsiteY15" fmla="*/ 59479 h 737067"/>
              <a:gd name="connsiteX16" fmla="*/ 711641 w 1322776"/>
              <a:gd name="connsiteY16" fmla="*/ 219807 h 737067"/>
              <a:gd name="connsiteX0" fmla="*/ 711641 w 1322776"/>
              <a:gd name="connsiteY0" fmla="*/ 219807 h 737067"/>
              <a:gd name="connsiteX1" fmla="*/ 965982 w 1322776"/>
              <a:gd name="connsiteY1" fmla="*/ 186173 h 737067"/>
              <a:gd name="connsiteX2" fmla="*/ 960797 w 1322776"/>
              <a:gd name="connsiteY2" fmla="*/ 64610 h 737067"/>
              <a:gd name="connsiteX3" fmla="*/ 1050334 w 1322776"/>
              <a:gd name="connsiteY3" fmla="*/ 3795 h 737067"/>
              <a:gd name="connsiteX4" fmla="*/ 1322776 w 1322776"/>
              <a:gd name="connsiteY4" fmla="*/ 131500 h 737067"/>
              <a:gd name="connsiteX5" fmla="*/ 1321523 w 1322776"/>
              <a:gd name="connsiteY5" fmla="*/ 460942 h 737067"/>
              <a:gd name="connsiteX6" fmla="*/ 273682 w 1322776"/>
              <a:gd name="connsiteY6" fmla="*/ 468788 h 737067"/>
              <a:gd name="connsiteX7" fmla="*/ 533683 w 1322776"/>
              <a:gd name="connsiteY7" fmla="*/ 685604 h 737067"/>
              <a:gd name="connsiteX8" fmla="*/ 299174 w 1322776"/>
              <a:gd name="connsiteY8" fmla="*/ 737067 h 737067"/>
              <a:gd name="connsiteX9" fmla="*/ 0 w 1322776"/>
              <a:gd name="connsiteY9" fmla="*/ 263977 h 737067"/>
              <a:gd name="connsiteX10" fmla="*/ 266238 w 1322776"/>
              <a:gd name="connsiteY10" fmla="*/ 469539 h 737067"/>
              <a:gd name="connsiteX11" fmla="*/ 271851 w 1322776"/>
              <a:gd name="connsiteY11" fmla="*/ 145717 h 737067"/>
              <a:gd name="connsiteX12" fmla="*/ 339179 w 1322776"/>
              <a:gd name="connsiteY12" fmla="*/ 152337 h 737067"/>
              <a:gd name="connsiteX13" fmla="*/ 419753 w 1322776"/>
              <a:gd name="connsiteY13" fmla="*/ 108529 h 737067"/>
              <a:gd name="connsiteX14" fmla="*/ 551251 w 1322776"/>
              <a:gd name="connsiteY14" fmla="*/ 5619 h 737067"/>
              <a:gd name="connsiteX15" fmla="*/ 690920 w 1322776"/>
              <a:gd name="connsiteY15" fmla="*/ 59479 h 737067"/>
              <a:gd name="connsiteX16" fmla="*/ 711641 w 1322776"/>
              <a:gd name="connsiteY16" fmla="*/ 219807 h 737067"/>
              <a:gd name="connsiteX0" fmla="*/ 711641 w 1322776"/>
              <a:gd name="connsiteY0" fmla="*/ 219807 h 737067"/>
              <a:gd name="connsiteX1" fmla="*/ 965982 w 1322776"/>
              <a:gd name="connsiteY1" fmla="*/ 186173 h 737067"/>
              <a:gd name="connsiteX2" fmla="*/ 960797 w 1322776"/>
              <a:gd name="connsiteY2" fmla="*/ 64610 h 737067"/>
              <a:gd name="connsiteX3" fmla="*/ 1050334 w 1322776"/>
              <a:gd name="connsiteY3" fmla="*/ 3795 h 737067"/>
              <a:gd name="connsiteX4" fmla="*/ 1322776 w 1322776"/>
              <a:gd name="connsiteY4" fmla="*/ 131500 h 737067"/>
              <a:gd name="connsiteX5" fmla="*/ 1321523 w 1322776"/>
              <a:gd name="connsiteY5" fmla="*/ 460942 h 737067"/>
              <a:gd name="connsiteX6" fmla="*/ 273682 w 1322776"/>
              <a:gd name="connsiteY6" fmla="*/ 468788 h 737067"/>
              <a:gd name="connsiteX7" fmla="*/ 533683 w 1322776"/>
              <a:gd name="connsiteY7" fmla="*/ 685604 h 737067"/>
              <a:gd name="connsiteX8" fmla="*/ 299174 w 1322776"/>
              <a:gd name="connsiteY8" fmla="*/ 737067 h 737067"/>
              <a:gd name="connsiteX9" fmla="*/ 0 w 1322776"/>
              <a:gd name="connsiteY9" fmla="*/ 263977 h 737067"/>
              <a:gd name="connsiteX10" fmla="*/ 266238 w 1322776"/>
              <a:gd name="connsiteY10" fmla="*/ 473023 h 737067"/>
              <a:gd name="connsiteX11" fmla="*/ 271851 w 1322776"/>
              <a:gd name="connsiteY11" fmla="*/ 145717 h 737067"/>
              <a:gd name="connsiteX12" fmla="*/ 339179 w 1322776"/>
              <a:gd name="connsiteY12" fmla="*/ 152337 h 737067"/>
              <a:gd name="connsiteX13" fmla="*/ 419753 w 1322776"/>
              <a:gd name="connsiteY13" fmla="*/ 108529 h 737067"/>
              <a:gd name="connsiteX14" fmla="*/ 551251 w 1322776"/>
              <a:gd name="connsiteY14" fmla="*/ 5619 h 737067"/>
              <a:gd name="connsiteX15" fmla="*/ 690920 w 1322776"/>
              <a:gd name="connsiteY15" fmla="*/ 59479 h 737067"/>
              <a:gd name="connsiteX16" fmla="*/ 711641 w 1322776"/>
              <a:gd name="connsiteY16" fmla="*/ 219807 h 737067"/>
              <a:gd name="connsiteX0" fmla="*/ 711641 w 1322776"/>
              <a:gd name="connsiteY0" fmla="*/ 219807 h 737067"/>
              <a:gd name="connsiteX1" fmla="*/ 965982 w 1322776"/>
              <a:gd name="connsiteY1" fmla="*/ 186173 h 737067"/>
              <a:gd name="connsiteX2" fmla="*/ 960797 w 1322776"/>
              <a:gd name="connsiteY2" fmla="*/ 64610 h 737067"/>
              <a:gd name="connsiteX3" fmla="*/ 1050334 w 1322776"/>
              <a:gd name="connsiteY3" fmla="*/ 3795 h 737067"/>
              <a:gd name="connsiteX4" fmla="*/ 1322776 w 1322776"/>
              <a:gd name="connsiteY4" fmla="*/ 131500 h 737067"/>
              <a:gd name="connsiteX5" fmla="*/ 1321523 w 1322776"/>
              <a:gd name="connsiteY5" fmla="*/ 460942 h 737067"/>
              <a:gd name="connsiteX6" fmla="*/ 273682 w 1322776"/>
              <a:gd name="connsiteY6" fmla="*/ 468788 h 737067"/>
              <a:gd name="connsiteX7" fmla="*/ 533683 w 1322776"/>
              <a:gd name="connsiteY7" fmla="*/ 685604 h 737067"/>
              <a:gd name="connsiteX8" fmla="*/ 299174 w 1322776"/>
              <a:gd name="connsiteY8" fmla="*/ 737067 h 737067"/>
              <a:gd name="connsiteX9" fmla="*/ 0 w 1322776"/>
              <a:gd name="connsiteY9" fmla="*/ 263977 h 737067"/>
              <a:gd name="connsiteX10" fmla="*/ 266238 w 1322776"/>
              <a:gd name="connsiteY10" fmla="*/ 473023 h 737067"/>
              <a:gd name="connsiteX11" fmla="*/ 271851 w 1322776"/>
              <a:gd name="connsiteY11" fmla="*/ 145717 h 737067"/>
              <a:gd name="connsiteX12" fmla="*/ 339179 w 1322776"/>
              <a:gd name="connsiteY12" fmla="*/ 152337 h 737067"/>
              <a:gd name="connsiteX13" fmla="*/ 419753 w 1322776"/>
              <a:gd name="connsiteY13" fmla="*/ 108529 h 737067"/>
              <a:gd name="connsiteX14" fmla="*/ 551251 w 1322776"/>
              <a:gd name="connsiteY14" fmla="*/ 5619 h 737067"/>
              <a:gd name="connsiteX15" fmla="*/ 690920 w 1322776"/>
              <a:gd name="connsiteY15" fmla="*/ 59479 h 737067"/>
              <a:gd name="connsiteX16" fmla="*/ 711641 w 1322776"/>
              <a:gd name="connsiteY16" fmla="*/ 219807 h 737067"/>
              <a:gd name="connsiteX0" fmla="*/ 445403 w 1056538"/>
              <a:gd name="connsiteY0" fmla="*/ 219807 h 737067"/>
              <a:gd name="connsiteX1" fmla="*/ 699744 w 1056538"/>
              <a:gd name="connsiteY1" fmla="*/ 186173 h 737067"/>
              <a:gd name="connsiteX2" fmla="*/ 694559 w 1056538"/>
              <a:gd name="connsiteY2" fmla="*/ 64610 h 737067"/>
              <a:gd name="connsiteX3" fmla="*/ 784096 w 1056538"/>
              <a:gd name="connsiteY3" fmla="*/ 3795 h 737067"/>
              <a:gd name="connsiteX4" fmla="*/ 1056538 w 1056538"/>
              <a:gd name="connsiteY4" fmla="*/ 131500 h 737067"/>
              <a:gd name="connsiteX5" fmla="*/ 1055285 w 1056538"/>
              <a:gd name="connsiteY5" fmla="*/ 460942 h 737067"/>
              <a:gd name="connsiteX6" fmla="*/ 7444 w 1056538"/>
              <a:gd name="connsiteY6" fmla="*/ 468788 h 737067"/>
              <a:gd name="connsiteX7" fmla="*/ 267445 w 1056538"/>
              <a:gd name="connsiteY7" fmla="*/ 685604 h 737067"/>
              <a:gd name="connsiteX8" fmla="*/ 32936 w 1056538"/>
              <a:gd name="connsiteY8" fmla="*/ 737067 h 737067"/>
              <a:gd name="connsiteX9" fmla="*/ 0 w 1056538"/>
              <a:gd name="connsiteY9" fmla="*/ 473023 h 737067"/>
              <a:gd name="connsiteX10" fmla="*/ 5613 w 1056538"/>
              <a:gd name="connsiteY10" fmla="*/ 145717 h 737067"/>
              <a:gd name="connsiteX11" fmla="*/ 72941 w 1056538"/>
              <a:gd name="connsiteY11" fmla="*/ 152337 h 737067"/>
              <a:gd name="connsiteX12" fmla="*/ 153515 w 1056538"/>
              <a:gd name="connsiteY12" fmla="*/ 108529 h 737067"/>
              <a:gd name="connsiteX13" fmla="*/ 285013 w 1056538"/>
              <a:gd name="connsiteY13" fmla="*/ 5619 h 737067"/>
              <a:gd name="connsiteX14" fmla="*/ 424682 w 1056538"/>
              <a:gd name="connsiteY14" fmla="*/ 59479 h 737067"/>
              <a:gd name="connsiteX15" fmla="*/ 445403 w 1056538"/>
              <a:gd name="connsiteY15" fmla="*/ 219807 h 737067"/>
              <a:gd name="connsiteX0" fmla="*/ 445403 w 1056538"/>
              <a:gd name="connsiteY0" fmla="*/ 219807 h 685604"/>
              <a:gd name="connsiteX1" fmla="*/ 699744 w 1056538"/>
              <a:gd name="connsiteY1" fmla="*/ 186173 h 685604"/>
              <a:gd name="connsiteX2" fmla="*/ 694559 w 1056538"/>
              <a:gd name="connsiteY2" fmla="*/ 64610 h 685604"/>
              <a:gd name="connsiteX3" fmla="*/ 784096 w 1056538"/>
              <a:gd name="connsiteY3" fmla="*/ 3795 h 685604"/>
              <a:gd name="connsiteX4" fmla="*/ 1056538 w 1056538"/>
              <a:gd name="connsiteY4" fmla="*/ 131500 h 685604"/>
              <a:gd name="connsiteX5" fmla="*/ 1055285 w 1056538"/>
              <a:gd name="connsiteY5" fmla="*/ 460942 h 685604"/>
              <a:gd name="connsiteX6" fmla="*/ 7444 w 1056538"/>
              <a:gd name="connsiteY6" fmla="*/ 468788 h 685604"/>
              <a:gd name="connsiteX7" fmla="*/ 267445 w 1056538"/>
              <a:gd name="connsiteY7" fmla="*/ 685604 h 685604"/>
              <a:gd name="connsiteX8" fmla="*/ 0 w 1056538"/>
              <a:gd name="connsiteY8" fmla="*/ 473023 h 685604"/>
              <a:gd name="connsiteX9" fmla="*/ 5613 w 1056538"/>
              <a:gd name="connsiteY9" fmla="*/ 145717 h 685604"/>
              <a:gd name="connsiteX10" fmla="*/ 72941 w 1056538"/>
              <a:gd name="connsiteY10" fmla="*/ 152337 h 685604"/>
              <a:gd name="connsiteX11" fmla="*/ 153515 w 1056538"/>
              <a:gd name="connsiteY11" fmla="*/ 108529 h 685604"/>
              <a:gd name="connsiteX12" fmla="*/ 285013 w 1056538"/>
              <a:gd name="connsiteY12" fmla="*/ 5619 h 685604"/>
              <a:gd name="connsiteX13" fmla="*/ 424682 w 1056538"/>
              <a:gd name="connsiteY13" fmla="*/ 59479 h 685604"/>
              <a:gd name="connsiteX14" fmla="*/ 445403 w 1056538"/>
              <a:gd name="connsiteY14" fmla="*/ 219807 h 685604"/>
              <a:gd name="connsiteX0" fmla="*/ 0 w 1056538"/>
              <a:gd name="connsiteY0" fmla="*/ 473023 h 775843"/>
              <a:gd name="connsiteX1" fmla="*/ 5613 w 1056538"/>
              <a:gd name="connsiteY1" fmla="*/ 145717 h 775843"/>
              <a:gd name="connsiteX2" fmla="*/ 72941 w 1056538"/>
              <a:gd name="connsiteY2" fmla="*/ 152337 h 775843"/>
              <a:gd name="connsiteX3" fmla="*/ 153515 w 1056538"/>
              <a:gd name="connsiteY3" fmla="*/ 108529 h 775843"/>
              <a:gd name="connsiteX4" fmla="*/ 285013 w 1056538"/>
              <a:gd name="connsiteY4" fmla="*/ 5619 h 775843"/>
              <a:gd name="connsiteX5" fmla="*/ 424682 w 1056538"/>
              <a:gd name="connsiteY5" fmla="*/ 59479 h 775843"/>
              <a:gd name="connsiteX6" fmla="*/ 445403 w 1056538"/>
              <a:gd name="connsiteY6" fmla="*/ 219807 h 775843"/>
              <a:gd name="connsiteX7" fmla="*/ 699744 w 1056538"/>
              <a:gd name="connsiteY7" fmla="*/ 186173 h 775843"/>
              <a:gd name="connsiteX8" fmla="*/ 694559 w 1056538"/>
              <a:gd name="connsiteY8" fmla="*/ 64610 h 775843"/>
              <a:gd name="connsiteX9" fmla="*/ 784096 w 1056538"/>
              <a:gd name="connsiteY9" fmla="*/ 3795 h 775843"/>
              <a:gd name="connsiteX10" fmla="*/ 1056538 w 1056538"/>
              <a:gd name="connsiteY10" fmla="*/ 131500 h 775843"/>
              <a:gd name="connsiteX11" fmla="*/ 1055285 w 1056538"/>
              <a:gd name="connsiteY11" fmla="*/ 460942 h 775843"/>
              <a:gd name="connsiteX12" fmla="*/ 7444 w 1056538"/>
              <a:gd name="connsiteY12" fmla="*/ 468788 h 775843"/>
              <a:gd name="connsiteX13" fmla="*/ 338533 w 1056538"/>
              <a:gd name="connsiteY13" fmla="*/ 775843 h 775843"/>
              <a:gd name="connsiteX0" fmla="*/ 0 w 1056538"/>
              <a:gd name="connsiteY0" fmla="*/ 473023 h 473023"/>
              <a:gd name="connsiteX1" fmla="*/ 5613 w 1056538"/>
              <a:gd name="connsiteY1" fmla="*/ 145717 h 473023"/>
              <a:gd name="connsiteX2" fmla="*/ 72941 w 1056538"/>
              <a:gd name="connsiteY2" fmla="*/ 152337 h 473023"/>
              <a:gd name="connsiteX3" fmla="*/ 153515 w 1056538"/>
              <a:gd name="connsiteY3" fmla="*/ 108529 h 473023"/>
              <a:gd name="connsiteX4" fmla="*/ 285013 w 1056538"/>
              <a:gd name="connsiteY4" fmla="*/ 5619 h 473023"/>
              <a:gd name="connsiteX5" fmla="*/ 424682 w 1056538"/>
              <a:gd name="connsiteY5" fmla="*/ 59479 h 473023"/>
              <a:gd name="connsiteX6" fmla="*/ 445403 w 1056538"/>
              <a:gd name="connsiteY6" fmla="*/ 219807 h 473023"/>
              <a:gd name="connsiteX7" fmla="*/ 699744 w 1056538"/>
              <a:gd name="connsiteY7" fmla="*/ 186173 h 473023"/>
              <a:gd name="connsiteX8" fmla="*/ 694559 w 1056538"/>
              <a:gd name="connsiteY8" fmla="*/ 64610 h 473023"/>
              <a:gd name="connsiteX9" fmla="*/ 784096 w 1056538"/>
              <a:gd name="connsiteY9" fmla="*/ 3795 h 473023"/>
              <a:gd name="connsiteX10" fmla="*/ 1056538 w 1056538"/>
              <a:gd name="connsiteY10" fmla="*/ 131500 h 473023"/>
              <a:gd name="connsiteX11" fmla="*/ 1055285 w 1056538"/>
              <a:gd name="connsiteY11" fmla="*/ 460942 h 473023"/>
              <a:gd name="connsiteX12" fmla="*/ 7444 w 1056538"/>
              <a:gd name="connsiteY12" fmla="*/ 468788 h 473023"/>
              <a:gd name="connsiteX0" fmla="*/ 0 w 1056538"/>
              <a:gd name="connsiteY0" fmla="*/ 473023 h 473023"/>
              <a:gd name="connsiteX1" fmla="*/ 5613 w 1056538"/>
              <a:gd name="connsiteY1" fmla="*/ 145717 h 473023"/>
              <a:gd name="connsiteX2" fmla="*/ 72941 w 1056538"/>
              <a:gd name="connsiteY2" fmla="*/ 152337 h 473023"/>
              <a:gd name="connsiteX3" fmla="*/ 153515 w 1056538"/>
              <a:gd name="connsiteY3" fmla="*/ 108529 h 473023"/>
              <a:gd name="connsiteX4" fmla="*/ 285013 w 1056538"/>
              <a:gd name="connsiteY4" fmla="*/ 5619 h 473023"/>
              <a:gd name="connsiteX5" fmla="*/ 424682 w 1056538"/>
              <a:gd name="connsiteY5" fmla="*/ 59479 h 473023"/>
              <a:gd name="connsiteX6" fmla="*/ 445403 w 1056538"/>
              <a:gd name="connsiteY6" fmla="*/ 219807 h 473023"/>
              <a:gd name="connsiteX7" fmla="*/ 699744 w 1056538"/>
              <a:gd name="connsiteY7" fmla="*/ 186173 h 473023"/>
              <a:gd name="connsiteX8" fmla="*/ 694559 w 1056538"/>
              <a:gd name="connsiteY8" fmla="*/ 64610 h 473023"/>
              <a:gd name="connsiteX9" fmla="*/ 784096 w 1056538"/>
              <a:gd name="connsiteY9" fmla="*/ 3795 h 473023"/>
              <a:gd name="connsiteX10" fmla="*/ 1056538 w 1056538"/>
              <a:gd name="connsiteY10" fmla="*/ 131500 h 473023"/>
              <a:gd name="connsiteX11" fmla="*/ 1055285 w 1056538"/>
              <a:gd name="connsiteY11" fmla="*/ 460942 h 473023"/>
              <a:gd name="connsiteX12" fmla="*/ 7444 w 1056538"/>
              <a:gd name="connsiteY12" fmla="*/ 468788 h 473023"/>
              <a:gd name="connsiteX0" fmla="*/ 0 w 1056538"/>
              <a:gd name="connsiteY0" fmla="*/ 473023 h 473023"/>
              <a:gd name="connsiteX1" fmla="*/ 5613 w 1056538"/>
              <a:gd name="connsiteY1" fmla="*/ 145717 h 473023"/>
              <a:gd name="connsiteX2" fmla="*/ 72941 w 1056538"/>
              <a:gd name="connsiteY2" fmla="*/ 152337 h 473023"/>
              <a:gd name="connsiteX3" fmla="*/ 153515 w 1056538"/>
              <a:gd name="connsiteY3" fmla="*/ 108529 h 473023"/>
              <a:gd name="connsiteX4" fmla="*/ 285013 w 1056538"/>
              <a:gd name="connsiteY4" fmla="*/ 5619 h 473023"/>
              <a:gd name="connsiteX5" fmla="*/ 424682 w 1056538"/>
              <a:gd name="connsiteY5" fmla="*/ 59479 h 473023"/>
              <a:gd name="connsiteX6" fmla="*/ 445403 w 1056538"/>
              <a:gd name="connsiteY6" fmla="*/ 219807 h 473023"/>
              <a:gd name="connsiteX7" fmla="*/ 699744 w 1056538"/>
              <a:gd name="connsiteY7" fmla="*/ 186173 h 473023"/>
              <a:gd name="connsiteX8" fmla="*/ 694559 w 1056538"/>
              <a:gd name="connsiteY8" fmla="*/ 64610 h 473023"/>
              <a:gd name="connsiteX9" fmla="*/ 784096 w 1056538"/>
              <a:gd name="connsiteY9" fmla="*/ 3795 h 473023"/>
              <a:gd name="connsiteX10" fmla="*/ 1056538 w 1056538"/>
              <a:gd name="connsiteY10" fmla="*/ 131500 h 473023"/>
              <a:gd name="connsiteX11" fmla="*/ 1055285 w 1056538"/>
              <a:gd name="connsiteY11" fmla="*/ 460942 h 473023"/>
              <a:gd name="connsiteX12" fmla="*/ 7444 w 1056538"/>
              <a:gd name="connsiteY12" fmla="*/ 468788 h 473023"/>
              <a:gd name="connsiteX0" fmla="*/ 0 w 1056538"/>
              <a:gd name="connsiteY0" fmla="*/ 473023 h 473023"/>
              <a:gd name="connsiteX1" fmla="*/ 5613 w 1056538"/>
              <a:gd name="connsiteY1" fmla="*/ 145717 h 473023"/>
              <a:gd name="connsiteX2" fmla="*/ 72941 w 1056538"/>
              <a:gd name="connsiteY2" fmla="*/ 152337 h 473023"/>
              <a:gd name="connsiteX3" fmla="*/ 153515 w 1056538"/>
              <a:gd name="connsiteY3" fmla="*/ 108529 h 473023"/>
              <a:gd name="connsiteX4" fmla="*/ 285013 w 1056538"/>
              <a:gd name="connsiteY4" fmla="*/ 5619 h 473023"/>
              <a:gd name="connsiteX5" fmla="*/ 424682 w 1056538"/>
              <a:gd name="connsiteY5" fmla="*/ 59479 h 473023"/>
              <a:gd name="connsiteX6" fmla="*/ 445403 w 1056538"/>
              <a:gd name="connsiteY6" fmla="*/ 219807 h 473023"/>
              <a:gd name="connsiteX7" fmla="*/ 699744 w 1056538"/>
              <a:gd name="connsiteY7" fmla="*/ 186173 h 473023"/>
              <a:gd name="connsiteX8" fmla="*/ 694559 w 1056538"/>
              <a:gd name="connsiteY8" fmla="*/ 64610 h 473023"/>
              <a:gd name="connsiteX9" fmla="*/ 784096 w 1056538"/>
              <a:gd name="connsiteY9" fmla="*/ 3795 h 473023"/>
              <a:gd name="connsiteX10" fmla="*/ 1056538 w 1056538"/>
              <a:gd name="connsiteY10" fmla="*/ 131500 h 473023"/>
              <a:gd name="connsiteX11" fmla="*/ 1055285 w 1056538"/>
              <a:gd name="connsiteY11" fmla="*/ 460942 h 473023"/>
              <a:gd name="connsiteX12" fmla="*/ 2384 w 1056538"/>
              <a:gd name="connsiteY12" fmla="*/ 472001 h 473023"/>
              <a:gd name="connsiteX0" fmla="*/ 0 w 1056538"/>
              <a:gd name="connsiteY0" fmla="*/ 473023 h 478423"/>
              <a:gd name="connsiteX1" fmla="*/ 5613 w 1056538"/>
              <a:gd name="connsiteY1" fmla="*/ 145717 h 478423"/>
              <a:gd name="connsiteX2" fmla="*/ 72941 w 1056538"/>
              <a:gd name="connsiteY2" fmla="*/ 152337 h 478423"/>
              <a:gd name="connsiteX3" fmla="*/ 153515 w 1056538"/>
              <a:gd name="connsiteY3" fmla="*/ 108529 h 478423"/>
              <a:gd name="connsiteX4" fmla="*/ 285013 w 1056538"/>
              <a:gd name="connsiteY4" fmla="*/ 5619 h 478423"/>
              <a:gd name="connsiteX5" fmla="*/ 424682 w 1056538"/>
              <a:gd name="connsiteY5" fmla="*/ 59479 h 478423"/>
              <a:gd name="connsiteX6" fmla="*/ 445403 w 1056538"/>
              <a:gd name="connsiteY6" fmla="*/ 219807 h 478423"/>
              <a:gd name="connsiteX7" fmla="*/ 699744 w 1056538"/>
              <a:gd name="connsiteY7" fmla="*/ 186173 h 478423"/>
              <a:gd name="connsiteX8" fmla="*/ 694559 w 1056538"/>
              <a:gd name="connsiteY8" fmla="*/ 64610 h 478423"/>
              <a:gd name="connsiteX9" fmla="*/ 784096 w 1056538"/>
              <a:gd name="connsiteY9" fmla="*/ 3795 h 478423"/>
              <a:gd name="connsiteX10" fmla="*/ 1056538 w 1056538"/>
              <a:gd name="connsiteY10" fmla="*/ 131500 h 478423"/>
              <a:gd name="connsiteX11" fmla="*/ 1055285 w 1056538"/>
              <a:gd name="connsiteY11" fmla="*/ 460942 h 478423"/>
              <a:gd name="connsiteX12" fmla="*/ 2384 w 1056538"/>
              <a:gd name="connsiteY12" fmla="*/ 478423 h 478423"/>
              <a:gd name="connsiteX0" fmla="*/ 0 w 1146030"/>
              <a:gd name="connsiteY0" fmla="*/ 473023 h 478423"/>
              <a:gd name="connsiteX1" fmla="*/ 5613 w 1146030"/>
              <a:gd name="connsiteY1" fmla="*/ 145717 h 478423"/>
              <a:gd name="connsiteX2" fmla="*/ 72941 w 1146030"/>
              <a:gd name="connsiteY2" fmla="*/ 152337 h 478423"/>
              <a:gd name="connsiteX3" fmla="*/ 153515 w 1146030"/>
              <a:gd name="connsiteY3" fmla="*/ 108529 h 478423"/>
              <a:gd name="connsiteX4" fmla="*/ 285013 w 1146030"/>
              <a:gd name="connsiteY4" fmla="*/ 5619 h 478423"/>
              <a:gd name="connsiteX5" fmla="*/ 424682 w 1146030"/>
              <a:gd name="connsiteY5" fmla="*/ 59479 h 478423"/>
              <a:gd name="connsiteX6" fmla="*/ 445403 w 1146030"/>
              <a:gd name="connsiteY6" fmla="*/ 219807 h 478423"/>
              <a:gd name="connsiteX7" fmla="*/ 699744 w 1146030"/>
              <a:gd name="connsiteY7" fmla="*/ 186173 h 478423"/>
              <a:gd name="connsiteX8" fmla="*/ 694559 w 1146030"/>
              <a:gd name="connsiteY8" fmla="*/ 64610 h 478423"/>
              <a:gd name="connsiteX9" fmla="*/ 784096 w 1146030"/>
              <a:gd name="connsiteY9" fmla="*/ 3795 h 478423"/>
              <a:gd name="connsiteX10" fmla="*/ 1056538 w 1146030"/>
              <a:gd name="connsiteY10" fmla="*/ 131500 h 478423"/>
              <a:gd name="connsiteX11" fmla="*/ 1055285 w 1146030"/>
              <a:gd name="connsiteY11" fmla="*/ 460942 h 478423"/>
              <a:gd name="connsiteX12" fmla="*/ 1081892 w 1146030"/>
              <a:gd name="connsiteY12" fmla="*/ 461946 h 478423"/>
              <a:gd name="connsiteX13" fmla="*/ 2384 w 1146030"/>
              <a:gd name="connsiteY13" fmla="*/ 478423 h 478423"/>
              <a:gd name="connsiteX0" fmla="*/ 0 w 1056538"/>
              <a:gd name="connsiteY0" fmla="*/ 473023 h 603246"/>
              <a:gd name="connsiteX1" fmla="*/ 5613 w 1056538"/>
              <a:gd name="connsiteY1" fmla="*/ 145717 h 603246"/>
              <a:gd name="connsiteX2" fmla="*/ 72941 w 1056538"/>
              <a:gd name="connsiteY2" fmla="*/ 152337 h 603246"/>
              <a:gd name="connsiteX3" fmla="*/ 153515 w 1056538"/>
              <a:gd name="connsiteY3" fmla="*/ 108529 h 603246"/>
              <a:gd name="connsiteX4" fmla="*/ 285013 w 1056538"/>
              <a:gd name="connsiteY4" fmla="*/ 5619 h 603246"/>
              <a:gd name="connsiteX5" fmla="*/ 424682 w 1056538"/>
              <a:gd name="connsiteY5" fmla="*/ 59479 h 603246"/>
              <a:gd name="connsiteX6" fmla="*/ 445403 w 1056538"/>
              <a:gd name="connsiteY6" fmla="*/ 219807 h 603246"/>
              <a:gd name="connsiteX7" fmla="*/ 699744 w 1056538"/>
              <a:gd name="connsiteY7" fmla="*/ 186173 h 603246"/>
              <a:gd name="connsiteX8" fmla="*/ 694559 w 1056538"/>
              <a:gd name="connsiteY8" fmla="*/ 64610 h 603246"/>
              <a:gd name="connsiteX9" fmla="*/ 784096 w 1056538"/>
              <a:gd name="connsiteY9" fmla="*/ 3795 h 603246"/>
              <a:gd name="connsiteX10" fmla="*/ 1056538 w 1056538"/>
              <a:gd name="connsiteY10" fmla="*/ 131500 h 603246"/>
              <a:gd name="connsiteX11" fmla="*/ 1055285 w 1056538"/>
              <a:gd name="connsiteY11" fmla="*/ 460942 h 603246"/>
              <a:gd name="connsiteX12" fmla="*/ 135732 w 1056538"/>
              <a:gd name="connsiteY12" fmla="*/ 603246 h 603246"/>
              <a:gd name="connsiteX13" fmla="*/ 2384 w 1056538"/>
              <a:gd name="connsiteY13" fmla="*/ 478423 h 603246"/>
              <a:gd name="connsiteX0" fmla="*/ 0 w 1056538"/>
              <a:gd name="connsiteY0" fmla="*/ 473023 h 491026"/>
              <a:gd name="connsiteX1" fmla="*/ 5613 w 1056538"/>
              <a:gd name="connsiteY1" fmla="*/ 145717 h 491026"/>
              <a:gd name="connsiteX2" fmla="*/ 72941 w 1056538"/>
              <a:gd name="connsiteY2" fmla="*/ 152337 h 491026"/>
              <a:gd name="connsiteX3" fmla="*/ 153515 w 1056538"/>
              <a:gd name="connsiteY3" fmla="*/ 108529 h 491026"/>
              <a:gd name="connsiteX4" fmla="*/ 285013 w 1056538"/>
              <a:gd name="connsiteY4" fmla="*/ 5619 h 491026"/>
              <a:gd name="connsiteX5" fmla="*/ 424682 w 1056538"/>
              <a:gd name="connsiteY5" fmla="*/ 59479 h 491026"/>
              <a:gd name="connsiteX6" fmla="*/ 445403 w 1056538"/>
              <a:gd name="connsiteY6" fmla="*/ 219807 h 491026"/>
              <a:gd name="connsiteX7" fmla="*/ 699744 w 1056538"/>
              <a:gd name="connsiteY7" fmla="*/ 186173 h 491026"/>
              <a:gd name="connsiteX8" fmla="*/ 694559 w 1056538"/>
              <a:gd name="connsiteY8" fmla="*/ 64610 h 491026"/>
              <a:gd name="connsiteX9" fmla="*/ 784096 w 1056538"/>
              <a:gd name="connsiteY9" fmla="*/ 3795 h 491026"/>
              <a:gd name="connsiteX10" fmla="*/ 1056538 w 1056538"/>
              <a:gd name="connsiteY10" fmla="*/ 131500 h 491026"/>
              <a:gd name="connsiteX11" fmla="*/ 1055285 w 1056538"/>
              <a:gd name="connsiteY11" fmla="*/ 460942 h 491026"/>
              <a:gd name="connsiteX12" fmla="*/ 2384 w 1056538"/>
              <a:gd name="connsiteY12" fmla="*/ 478423 h 491026"/>
              <a:gd name="connsiteX0" fmla="*/ 0 w 1056538"/>
              <a:gd name="connsiteY0" fmla="*/ 473023 h 478423"/>
              <a:gd name="connsiteX1" fmla="*/ 5613 w 1056538"/>
              <a:gd name="connsiteY1" fmla="*/ 145717 h 478423"/>
              <a:gd name="connsiteX2" fmla="*/ 72941 w 1056538"/>
              <a:gd name="connsiteY2" fmla="*/ 152337 h 478423"/>
              <a:gd name="connsiteX3" fmla="*/ 153515 w 1056538"/>
              <a:gd name="connsiteY3" fmla="*/ 108529 h 478423"/>
              <a:gd name="connsiteX4" fmla="*/ 285013 w 1056538"/>
              <a:gd name="connsiteY4" fmla="*/ 5619 h 478423"/>
              <a:gd name="connsiteX5" fmla="*/ 424682 w 1056538"/>
              <a:gd name="connsiteY5" fmla="*/ 59479 h 478423"/>
              <a:gd name="connsiteX6" fmla="*/ 445403 w 1056538"/>
              <a:gd name="connsiteY6" fmla="*/ 219807 h 478423"/>
              <a:gd name="connsiteX7" fmla="*/ 699744 w 1056538"/>
              <a:gd name="connsiteY7" fmla="*/ 186173 h 478423"/>
              <a:gd name="connsiteX8" fmla="*/ 694559 w 1056538"/>
              <a:gd name="connsiteY8" fmla="*/ 64610 h 478423"/>
              <a:gd name="connsiteX9" fmla="*/ 784096 w 1056538"/>
              <a:gd name="connsiteY9" fmla="*/ 3795 h 478423"/>
              <a:gd name="connsiteX10" fmla="*/ 1056538 w 1056538"/>
              <a:gd name="connsiteY10" fmla="*/ 131500 h 478423"/>
              <a:gd name="connsiteX11" fmla="*/ 1055285 w 1056538"/>
              <a:gd name="connsiteY11" fmla="*/ 460942 h 478423"/>
              <a:gd name="connsiteX12" fmla="*/ 2384 w 1056538"/>
              <a:gd name="connsiteY12" fmla="*/ 478423 h 478423"/>
              <a:gd name="connsiteX0" fmla="*/ 0 w 1056538"/>
              <a:gd name="connsiteY0" fmla="*/ 473023 h 533015"/>
              <a:gd name="connsiteX1" fmla="*/ 5613 w 1056538"/>
              <a:gd name="connsiteY1" fmla="*/ 145717 h 533015"/>
              <a:gd name="connsiteX2" fmla="*/ 72941 w 1056538"/>
              <a:gd name="connsiteY2" fmla="*/ 152337 h 533015"/>
              <a:gd name="connsiteX3" fmla="*/ 153515 w 1056538"/>
              <a:gd name="connsiteY3" fmla="*/ 108529 h 533015"/>
              <a:gd name="connsiteX4" fmla="*/ 285013 w 1056538"/>
              <a:gd name="connsiteY4" fmla="*/ 5619 h 533015"/>
              <a:gd name="connsiteX5" fmla="*/ 424682 w 1056538"/>
              <a:gd name="connsiteY5" fmla="*/ 59479 h 533015"/>
              <a:gd name="connsiteX6" fmla="*/ 445403 w 1056538"/>
              <a:gd name="connsiteY6" fmla="*/ 219807 h 533015"/>
              <a:gd name="connsiteX7" fmla="*/ 699744 w 1056538"/>
              <a:gd name="connsiteY7" fmla="*/ 186173 h 533015"/>
              <a:gd name="connsiteX8" fmla="*/ 694559 w 1056538"/>
              <a:gd name="connsiteY8" fmla="*/ 64610 h 533015"/>
              <a:gd name="connsiteX9" fmla="*/ 784096 w 1056538"/>
              <a:gd name="connsiteY9" fmla="*/ 3795 h 533015"/>
              <a:gd name="connsiteX10" fmla="*/ 1056538 w 1056538"/>
              <a:gd name="connsiteY10" fmla="*/ 131500 h 533015"/>
              <a:gd name="connsiteX11" fmla="*/ 1055285 w 1056538"/>
              <a:gd name="connsiteY11" fmla="*/ 460942 h 533015"/>
              <a:gd name="connsiteX12" fmla="*/ 79545 w 1056538"/>
              <a:gd name="connsiteY12" fmla="*/ 533015 h 533015"/>
              <a:gd name="connsiteX0" fmla="*/ 0 w 1056538"/>
              <a:gd name="connsiteY0" fmla="*/ 473023 h 473023"/>
              <a:gd name="connsiteX1" fmla="*/ 5613 w 1056538"/>
              <a:gd name="connsiteY1" fmla="*/ 145717 h 473023"/>
              <a:gd name="connsiteX2" fmla="*/ 72941 w 1056538"/>
              <a:gd name="connsiteY2" fmla="*/ 152337 h 473023"/>
              <a:gd name="connsiteX3" fmla="*/ 153515 w 1056538"/>
              <a:gd name="connsiteY3" fmla="*/ 108529 h 473023"/>
              <a:gd name="connsiteX4" fmla="*/ 285013 w 1056538"/>
              <a:gd name="connsiteY4" fmla="*/ 5619 h 473023"/>
              <a:gd name="connsiteX5" fmla="*/ 424682 w 1056538"/>
              <a:gd name="connsiteY5" fmla="*/ 59479 h 473023"/>
              <a:gd name="connsiteX6" fmla="*/ 445403 w 1056538"/>
              <a:gd name="connsiteY6" fmla="*/ 219807 h 473023"/>
              <a:gd name="connsiteX7" fmla="*/ 699744 w 1056538"/>
              <a:gd name="connsiteY7" fmla="*/ 186173 h 473023"/>
              <a:gd name="connsiteX8" fmla="*/ 694559 w 1056538"/>
              <a:gd name="connsiteY8" fmla="*/ 64610 h 473023"/>
              <a:gd name="connsiteX9" fmla="*/ 784096 w 1056538"/>
              <a:gd name="connsiteY9" fmla="*/ 3795 h 473023"/>
              <a:gd name="connsiteX10" fmla="*/ 1056538 w 1056538"/>
              <a:gd name="connsiteY10" fmla="*/ 131500 h 473023"/>
              <a:gd name="connsiteX11" fmla="*/ 1055285 w 1056538"/>
              <a:gd name="connsiteY11" fmla="*/ 460942 h 473023"/>
              <a:gd name="connsiteX0" fmla="*/ 0 w 1052743"/>
              <a:gd name="connsiteY0" fmla="*/ 463389 h 463389"/>
              <a:gd name="connsiteX1" fmla="*/ 1818 w 1052743"/>
              <a:gd name="connsiteY1" fmla="*/ 145717 h 463389"/>
              <a:gd name="connsiteX2" fmla="*/ 69146 w 1052743"/>
              <a:gd name="connsiteY2" fmla="*/ 152337 h 463389"/>
              <a:gd name="connsiteX3" fmla="*/ 149720 w 1052743"/>
              <a:gd name="connsiteY3" fmla="*/ 108529 h 463389"/>
              <a:gd name="connsiteX4" fmla="*/ 281218 w 1052743"/>
              <a:gd name="connsiteY4" fmla="*/ 5619 h 463389"/>
              <a:gd name="connsiteX5" fmla="*/ 420887 w 1052743"/>
              <a:gd name="connsiteY5" fmla="*/ 59479 h 463389"/>
              <a:gd name="connsiteX6" fmla="*/ 441608 w 1052743"/>
              <a:gd name="connsiteY6" fmla="*/ 219807 h 463389"/>
              <a:gd name="connsiteX7" fmla="*/ 695949 w 1052743"/>
              <a:gd name="connsiteY7" fmla="*/ 186173 h 463389"/>
              <a:gd name="connsiteX8" fmla="*/ 690764 w 1052743"/>
              <a:gd name="connsiteY8" fmla="*/ 64610 h 463389"/>
              <a:gd name="connsiteX9" fmla="*/ 780301 w 1052743"/>
              <a:gd name="connsiteY9" fmla="*/ 3795 h 463389"/>
              <a:gd name="connsiteX10" fmla="*/ 1052743 w 1052743"/>
              <a:gd name="connsiteY10" fmla="*/ 131500 h 463389"/>
              <a:gd name="connsiteX11" fmla="*/ 1051490 w 1052743"/>
              <a:gd name="connsiteY11" fmla="*/ 460942 h 463389"/>
              <a:gd name="connsiteX0" fmla="*/ 0 w 1051478"/>
              <a:gd name="connsiteY0" fmla="*/ 468206 h 468206"/>
              <a:gd name="connsiteX1" fmla="*/ 553 w 1051478"/>
              <a:gd name="connsiteY1" fmla="*/ 145717 h 468206"/>
              <a:gd name="connsiteX2" fmla="*/ 67881 w 1051478"/>
              <a:gd name="connsiteY2" fmla="*/ 152337 h 468206"/>
              <a:gd name="connsiteX3" fmla="*/ 148455 w 1051478"/>
              <a:gd name="connsiteY3" fmla="*/ 108529 h 468206"/>
              <a:gd name="connsiteX4" fmla="*/ 279953 w 1051478"/>
              <a:gd name="connsiteY4" fmla="*/ 5619 h 468206"/>
              <a:gd name="connsiteX5" fmla="*/ 419622 w 1051478"/>
              <a:gd name="connsiteY5" fmla="*/ 59479 h 468206"/>
              <a:gd name="connsiteX6" fmla="*/ 440343 w 1051478"/>
              <a:gd name="connsiteY6" fmla="*/ 219807 h 468206"/>
              <a:gd name="connsiteX7" fmla="*/ 694684 w 1051478"/>
              <a:gd name="connsiteY7" fmla="*/ 186173 h 468206"/>
              <a:gd name="connsiteX8" fmla="*/ 689499 w 1051478"/>
              <a:gd name="connsiteY8" fmla="*/ 64610 h 468206"/>
              <a:gd name="connsiteX9" fmla="*/ 779036 w 1051478"/>
              <a:gd name="connsiteY9" fmla="*/ 3795 h 468206"/>
              <a:gd name="connsiteX10" fmla="*/ 1051478 w 1051478"/>
              <a:gd name="connsiteY10" fmla="*/ 131500 h 468206"/>
              <a:gd name="connsiteX11" fmla="*/ 1050225 w 1051478"/>
              <a:gd name="connsiteY11" fmla="*/ 460942 h 468206"/>
              <a:gd name="connsiteX0" fmla="*/ 0 w 1051478"/>
              <a:gd name="connsiteY0" fmla="*/ 463389 h 463389"/>
              <a:gd name="connsiteX1" fmla="*/ 553 w 1051478"/>
              <a:gd name="connsiteY1" fmla="*/ 145717 h 463389"/>
              <a:gd name="connsiteX2" fmla="*/ 67881 w 1051478"/>
              <a:gd name="connsiteY2" fmla="*/ 152337 h 463389"/>
              <a:gd name="connsiteX3" fmla="*/ 148455 w 1051478"/>
              <a:gd name="connsiteY3" fmla="*/ 108529 h 463389"/>
              <a:gd name="connsiteX4" fmla="*/ 279953 w 1051478"/>
              <a:gd name="connsiteY4" fmla="*/ 5619 h 463389"/>
              <a:gd name="connsiteX5" fmla="*/ 419622 w 1051478"/>
              <a:gd name="connsiteY5" fmla="*/ 59479 h 463389"/>
              <a:gd name="connsiteX6" fmla="*/ 440343 w 1051478"/>
              <a:gd name="connsiteY6" fmla="*/ 219807 h 463389"/>
              <a:gd name="connsiteX7" fmla="*/ 694684 w 1051478"/>
              <a:gd name="connsiteY7" fmla="*/ 186173 h 463389"/>
              <a:gd name="connsiteX8" fmla="*/ 689499 w 1051478"/>
              <a:gd name="connsiteY8" fmla="*/ 64610 h 463389"/>
              <a:gd name="connsiteX9" fmla="*/ 779036 w 1051478"/>
              <a:gd name="connsiteY9" fmla="*/ 3795 h 463389"/>
              <a:gd name="connsiteX10" fmla="*/ 1051478 w 1051478"/>
              <a:gd name="connsiteY10" fmla="*/ 131500 h 463389"/>
              <a:gd name="connsiteX11" fmla="*/ 1050225 w 1051478"/>
              <a:gd name="connsiteY11" fmla="*/ 460942 h 463389"/>
              <a:gd name="connsiteX0" fmla="*/ 0 w 1051478"/>
              <a:gd name="connsiteY0" fmla="*/ 463389 h 463389"/>
              <a:gd name="connsiteX1" fmla="*/ 553 w 1051478"/>
              <a:gd name="connsiteY1" fmla="*/ 145717 h 463389"/>
              <a:gd name="connsiteX2" fmla="*/ 67881 w 1051478"/>
              <a:gd name="connsiteY2" fmla="*/ 152337 h 463389"/>
              <a:gd name="connsiteX3" fmla="*/ 148455 w 1051478"/>
              <a:gd name="connsiteY3" fmla="*/ 108529 h 463389"/>
              <a:gd name="connsiteX4" fmla="*/ 279953 w 1051478"/>
              <a:gd name="connsiteY4" fmla="*/ 5619 h 463389"/>
              <a:gd name="connsiteX5" fmla="*/ 419622 w 1051478"/>
              <a:gd name="connsiteY5" fmla="*/ 59479 h 463389"/>
              <a:gd name="connsiteX6" fmla="*/ 440343 w 1051478"/>
              <a:gd name="connsiteY6" fmla="*/ 219807 h 463389"/>
              <a:gd name="connsiteX7" fmla="*/ 694684 w 1051478"/>
              <a:gd name="connsiteY7" fmla="*/ 186173 h 463389"/>
              <a:gd name="connsiteX8" fmla="*/ 689499 w 1051478"/>
              <a:gd name="connsiteY8" fmla="*/ 64610 h 463389"/>
              <a:gd name="connsiteX9" fmla="*/ 779036 w 1051478"/>
              <a:gd name="connsiteY9" fmla="*/ 3795 h 463389"/>
              <a:gd name="connsiteX10" fmla="*/ 1051478 w 1051478"/>
              <a:gd name="connsiteY10" fmla="*/ 131500 h 463389"/>
              <a:gd name="connsiteX11" fmla="*/ 1050225 w 1051478"/>
              <a:gd name="connsiteY11" fmla="*/ 460942 h 46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1478" h="463389">
                <a:moveTo>
                  <a:pt x="0" y="463389"/>
                </a:moveTo>
                <a:cubicBezTo>
                  <a:pt x="452" y="54891"/>
                  <a:pt x="290" y="553385"/>
                  <a:pt x="553" y="145717"/>
                </a:cubicBezTo>
                <a:cubicBezTo>
                  <a:pt x="48546" y="152128"/>
                  <a:pt x="24808" y="156598"/>
                  <a:pt x="67881" y="152337"/>
                </a:cubicBezTo>
                <a:cubicBezTo>
                  <a:pt x="110954" y="148076"/>
                  <a:pt x="113110" y="132982"/>
                  <a:pt x="148455" y="108529"/>
                </a:cubicBezTo>
                <a:cubicBezTo>
                  <a:pt x="183800" y="84076"/>
                  <a:pt x="215070" y="27525"/>
                  <a:pt x="279953" y="5619"/>
                </a:cubicBezTo>
                <a:cubicBezTo>
                  <a:pt x="357199" y="-12365"/>
                  <a:pt x="378876" y="14745"/>
                  <a:pt x="419622" y="59479"/>
                </a:cubicBezTo>
                <a:cubicBezTo>
                  <a:pt x="443999" y="119513"/>
                  <a:pt x="377706" y="149183"/>
                  <a:pt x="440343" y="219807"/>
                </a:cubicBezTo>
                <a:cubicBezTo>
                  <a:pt x="520978" y="256425"/>
                  <a:pt x="661748" y="228396"/>
                  <a:pt x="694684" y="186173"/>
                </a:cubicBezTo>
                <a:cubicBezTo>
                  <a:pt x="727620" y="143950"/>
                  <a:pt x="680222" y="97029"/>
                  <a:pt x="689499" y="64610"/>
                </a:cubicBezTo>
                <a:cubicBezTo>
                  <a:pt x="698776" y="32191"/>
                  <a:pt x="695082" y="-7353"/>
                  <a:pt x="779036" y="3795"/>
                </a:cubicBezTo>
                <a:cubicBezTo>
                  <a:pt x="862990" y="14943"/>
                  <a:pt x="955166" y="69068"/>
                  <a:pt x="1051478" y="131500"/>
                </a:cubicBezTo>
                <a:cubicBezTo>
                  <a:pt x="1048856" y="608736"/>
                  <a:pt x="1050994" y="-89394"/>
                  <a:pt x="1050225" y="460942"/>
                </a:cubicBezTo>
              </a:path>
            </a:pathLst>
          </a:cu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9842466" y="3690237"/>
            <a:ext cx="8258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. . .</a:t>
            </a:r>
          </a:p>
        </p:txBody>
      </p:sp>
      <p:pic>
        <p:nvPicPr>
          <p:cNvPr id="41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670" y="165459"/>
            <a:ext cx="2863209" cy="838877"/>
          </a:xfrm>
          <a:prstGeom prst="rect">
            <a:avLst/>
          </a:prstGeom>
        </p:spPr>
      </p:pic>
      <p:pic>
        <p:nvPicPr>
          <p:cNvPr id="4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766" y="2860170"/>
            <a:ext cx="1965807" cy="57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an 29"/>
          <p:cNvSpPr/>
          <p:nvPr/>
        </p:nvSpPr>
        <p:spPr>
          <a:xfrm>
            <a:off x="6680825" y="5031565"/>
            <a:ext cx="626264" cy="500201"/>
          </a:xfrm>
          <a:prstGeom prst="can">
            <a:avLst/>
          </a:prstGeom>
          <a:gradFill flip="none" rotWithShape="1">
            <a:gsLst>
              <a:gs pos="20000">
                <a:srgbClr val="FED686"/>
              </a:gs>
              <a:gs pos="80000">
                <a:srgbClr val="FFD385"/>
              </a:gs>
              <a:gs pos="50000">
                <a:srgbClr val="FEA93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8" name="Can 27"/>
          <p:cNvSpPr/>
          <p:nvPr/>
        </p:nvSpPr>
        <p:spPr>
          <a:xfrm>
            <a:off x="6964533" y="5329341"/>
            <a:ext cx="626264" cy="500201"/>
          </a:xfrm>
          <a:prstGeom prst="can">
            <a:avLst/>
          </a:prstGeom>
          <a:gradFill flip="none" rotWithShape="1">
            <a:gsLst>
              <a:gs pos="20000">
                <a:srgbClr val="FED686"/>
              </a:gs>
              <a:gs pos="80000">
                <a:srgbClr val="FFD385"/>
              </a:gs>
              <a:gs pos="50000">
                <a:srgbClr val="FEA93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9" name="Rectangle 27"/>
          <p:cNvSpPr/>
          <p:nvPr/>
        </p:nvSpPr>
        <p:spPr>
          <a:xfrm>
            <a:off x="4994821" y="3944352"/>
            <a:ext cx="1355580" cy="694832"/>
          </a:xfrm>
          <a:custGeom>
            <a:avLst/>
            <a:gdLst>
              <a:gd name="connsiteX0" fmla="*/ 467048 w 1051751"/>
              <a:gd name="connsiteY0" fmla="*/ 764 h 696732"/>
              <a:gd name="connsiteX1" fmla="*/ 523999 w 1051751"/>
              <a:gd name="connsiteY1" fmla="*/ 10622 h 696732"/>
              <a:gd name="connsiteX2" fmla="*/ 781174 w 1051751"/>
              <a:gd name="connsiteY2" fmla="*/ 150828 h 696732"/>
              <a:gd name="connsiteX3" fmla="*/ 1051049 w 1051751"/>
              <a:gd name="connsiteY3" fmla="*/ 95330 h 696732"/>
              <a:gd name="connsiteX4" fmla="*/ 1051537 w 1051751"/>
              <a:gd name="connsiteY4" fmla="*/ 391932 h 696732"/>
              <a:gd name="connsiteX5" fmla="*/ 1051750 w 1051751"/>
              <a:gd name="connsiteY5" fmla="*/ 391932 h 696732"/>
              <a:gd name="connsiteX6" fmla="*/ 1051750 w 1051751"/>
              <a:gd name="connsiteY6" fmla="*/ 696732 h 696732"/>
              <a:gd name="connsiteX7" fmla="*/ 0 w 1051751"/>
              <a:gd name="connsiteY7" fmla="*/ 696732 h 696732"/>
              <a:gd name="connsiteX8" fmla="*/ 0 w 1051751"/>
              <a:gd name="connsiteY8" fmla="*/ 432618 h 696732"/>
              <a:gd name="connsiteX9" fmla="*/ 0 w 1051751"/>
              <a:gd name="connsiteY9" fmla="*/ 391932 h 696732"/>
              <a:gd name="connsiteX10" fmla="*/ 6 w 1051751"/>
              <a:gd name="connsiteY10" fmla="*/ 391932 h 696732"/>
              <a:gd name="connsiteX11" fmla="*/ 1711 w 1051751"/>
              <a:gd name="connsiteY11" fmla="*/ 98162 h 696732"/>
              <a:gd name="connsiteX12" fmla="*/ 58861 w 1051751"/>
              <a:gd name="connsiteY12" fmla="*/ 121618 h 696732"/>
              <a:gd name="connsiteX13" fmla="*/ 216024 w 1051751"/>
              <a:gd name="connsiteY13" fmla="*/ 150828 h 696732"/>
              <a:gd name="connsiteX14" fmla="*/ 279524 w 1051751"/>
              <a:gd name="connsiteY14" fmla="*/ 95330 h 696732"/>
              <a:gd name="connsiteX15" fmla="*/ 327149 w 1051751"/>
              <a:gd name="connsiteY15" fmla="*/ 19385 h 696732"/>
              <a:gd name="connsiteX16" fmla="*/ 467048 w 1051751"/>
              <a:gd name="connsiteY16" fmla="*/ 764 h 696732"/>
              <a:gd name="connsiteX0" fmla="*/ 467048 w 1051751"/>
              <a:gd name="connsiteY0" fmla="*/ 764 h 696732"/>
              <a:gd name="connsiteX1" fmla="*/ 523999 w 1051751"/>
              <a:gd name="connsiteY1" fmla="*/ 10622 h 696732"/>
              <a:gd name="connsiteX2" fmla="*/ 781174 w 1051751"/>
              <a:gd name="connsiteY2" fmla="*/ 150828 h 696732"/>
              <a:gd name="connsiteX3" fmla="*/ 1051049 w 1051751"/>
              <a:gd name="connsiteY3" fmla="*/ 95330 h 696732"/>
              <a:gd name="connsiteX4" fmla="*/ 1051537 w 1051751"/>
              <a:gd name="connsiteY4" fmla="*/ 391932 h 696732"/>
              <a:gd name="connsiteX5" fmla="*/ 1051750 w 1051751"/>
              <a:gd name="connsiteY5" fmla="*/ 391932 h 696732"/>
              <a:gd name="connsiteX6" fmla="*/ 1051750 w 1051751"/>
              <a:gd name="connsiteY6" fmla="*/ 696732 h 696732"/>
              <a:gd name="connsiteX7" fmla="*/ 0 w 1051751"/>
              <a:gd name="connsiteY7" fmla="*/ 696732 h 696732"/>
              <a:gd name="connsiteX8" fmla="*/ 0 w 1051751"/>
              <a:gd name="connsiteY8" fmla="*/ 432618 h 696732"/>
              <a:gd name="connsiteX9" fmla="*/ 0 w 1051751"/>
              <a:gd name="connsiteY9" fmla="*/ 391932 h 696732"/>
              <a:gd name="connsiteX10" fmla="*/ 1711 w 1051751"/>
              <a:gd name="connsiteY10" fmla="*/ 98162 h 696732"/>
              <a:gd name="connsiteX11" fmla="*/ 58861 w 1051751"/>
              <a:gd name="connsiteY11" fmla="*/ 121618 h 696732"/>
              <a:gd name="connsiteX12" fmla="*/ 216024 w 1051751"/>
              <a:gd name="connsiteY12" fmla="*/ 150828 h 696732"/>
              <a:gd name="connsiteX13" fmla="*/ 279524 w 1051751"/>
              <a:gd name="connsiteY13" fmla="*/ 95330 h 696732"/>
              <a:gd name="connsiteX14" fmla="*/ 327149 w 1051751"/>
              <a:gd name="connsiteY14" fmla="*/ 19385 h 696732"/>
              <a:gd name="connsiteX15" fmla="*/ 467048 w 1051751"/>
              <a:gd name="connsiteY15" fmla="*/ 764 h 696732"/>
              <a:gd name="connsiteX0" fmla="*/ 467048 w 1051751"/>
              <a:gd name="connsiteY0" fmla="*/ 764 h 696732"/>
              <a:gd name="connsiteX1" fmla="*/ 523999 w 1051751"/>
              <a:gd name="connsiteY1" fmla="*/ 10622 h 696732"/>
              <a:gd name="connsiteX2" fmla="*/ 781174 w 1051751"/>
              <a:gd name="connsiteY2" fmla="*/ 150828 h 696732"/>
              <a:gd name="connsiteX3" fmla="*/ 1051049 w 1051751"/>
              <a:gd name="connsiteY3" fmla="*/ 95330 h 696732"/>
              <a:gd name="connsiteX4" fmla="*/ 1051537 w 1051751"/>
              <a:gd name="connsiteY4" fmla="*/ 391932 h 696732"/>
              <a:gd name="connsiteX5" fmla="*/ 1051750 w 1051751"/>
              <a:gd name="connsiteY5" fmla="*/ 391932 h 696732"/>
              <a:gd name="connsiteX6" fmla="*/ 1051750 w 1051751"/>
              <a:gd name="connsiteY6" fmla="*/ 696732 h 696732"/>
              <a:gd name="connsiteX7" fmla="*/ 0 w 1051751"/>
              <a:gd name="connsiteY7" fmla="*/ 696732 h 696732"/>
              <a:gd name="connsiteX8" fmla="*/ 0 w 1051751"/>
              <a:gd name="connsiteY8" fmla="*/ 432618 h 696732"/>
              <a:gd name="connsiteX9" fmla="*/ 1711 w 1051751"/>
              <a:gd name="connsiteY9" fmla="*/ 98162 h 696732"/>
              <a:gd name="connsiteX10" fmla="*/ 58861 w 1051751"/>
              <a:gd name="connsiteY10" fmla="*/ 121618 h 696732"/>
              <a:gd name="connsiteX11" fmla="*/ 216024 w 1051751"/>
              <a:gd name="connsiteY11" fmla="*/ 150828 h 696732"/>
              <a:gd name="connsiteX12" fmla="*/ 279524 w 1051751"/>
              <a:gd name="connsiteY12" fmla="*/ 95330 h 696732"/>
              <a:gd name="connsiteX13" fmla="*/ 327149 w 1051751"/>
              <a:gd name="connsiteY13" fmla="*/ 19385 h 696732"/>
              <a:gd name="connsiteX14" fmla="*/ 467048 w 1051751"/>
              <a:gd name="connsiteY14" fmla="*/ 764 h 696732"/>
              <a:gd name="connsiteX0" fmla="*/ 467048 w 1051751"/>
              <a:gd name="connsiteY0" fmla="*/ 764 h 696732"/>
              <a:gd name="connsiteX1" fmla="*/ 523999 w 1051751"/>
              <a:gd name="connsiteY1" fmla="*/ 10622 h 696732"/>
              <a:gd name="connsiteX2" fmla="*/ 781174 w 1051751"/>
              <a:gd name="connsiteY2" fmla="*/ 150828 h 696732"/>
              <a:gd name="connsiteX3" fmla="*/ 1051049 w 1051751"/>
              <a:gd name="connsiteY3" fmla="*/ 95330 h 696732"/>
              <a:gd name="connsiteX4" fmla="*/ 1051537 w 1051751"/>
              <a:gd name="connsiteY4" fmla="*/ 391932 h 696732"/>
              <a:gd name="connsiteX5" fmla="*/ 1051750 w 1051751"/>
              <a:gd name="connsiteY5" fmla="*/ 391932 h 696732"/>
              <a:gd name="connsiteX6" fmla="*/ 1051750 w 1051751"/>
              <a:gd name="connsiteY6" fmla="*/ 696732 h 696732"/>
              <a:gd name="connsiteX7" fmla="*/ 0 w 1051751"/>
              <a:gd name="connsiteY7" fmla="*/ 696732 h 696732"/>
              <a:gd name="connsiteX8" fmla="*/ 1711 w 1051751"/>
              <a:gd name="connsiteY8" fmla="*/ 98162 h 696732"/>
              <a:gd name="connsiteX9" fmla="*/ 58861 w 1051751"/>
              <a:gd name="connsiteY9" fmla="*/ 121618 h 696732"/>
              <a:gd name="connsiteX10" fmla="*/ 216024 w 1051751"/>
              <a:gd name="connsiteY10" fmla="*/ 150828 h 696732"/>
              <a:gd name="connsiteX11" fmla="*/ 279524 w 1051751"/>
              <a:gd name="connsiteY11" fmla="*/ 95330 h 696732"/>
              <a:gd name="connsiteX12" fmla="*/ 327149 w 1051751"/>
              <a:gd name="connsiteY12" fmla="*/ 19385 h 696732"/>
              <a:gd name="connsiteX13" fmla="*/ 467048 w 1051751"/>
              <a:gd name="connsiteY13" fmla="*/ 764 h 696732"/>
              <a:gd name="connsiteX0" fmla="*/ 467048 w 1051751"/>
              <a:gd name="connsiteY0" fmla="*/ 764 h 696732"/>
              <a:gd name="connsiteX1" fmla="*/ 523999 w 1051751"/>
              <a:gd name="connsiteY1" fmla="*/ 10622 h 696732"/>
              <a:gd name="connsiteX2" fmla="*/ 781174 w 1051751"/>
              <a:gd name="connsiteY2" fmla="*/ 150828 h 696732"/>
              <a:gd name="connsiteX3" fmla="*/ 1051049 w 1051751"/>
              <a:gd name="connsiteY3" fmla="*/ 95330 h 696732"/>
              <a:gd name="connsiteX4" fmla="*/ 1051537 w 1051751"/>
              <a:gd name="connsiteY4" fmla="*/ 391932 h 696732"/>
              <a:gd name="connsiteX5" fmla="*/ 1051750 w 1051751"/>
              <a:gd name="connsiteY5" fmla="*/ 391932 h 696732"/>
              <a:gd name="connsiteX6" fmla="*/ 1051750 w 1051751"/>
              <a:gd name="connsiteY6" fmla="*/ 696732 h 696732"/>
              <a:gd name="connsiteX7" fmla="*/ 0 w 1051751"/>
              <a:gd name="connsiteY7" fmla="*/ 696732 h 696732"/>
              <a:gd name="connsiteX8" fmla="*/ 1711 w 1051751"/>
              <a:gd name="connsiteY8" fmla="*/ 98162 h 696732"/>
              <a:gd name="connsiteX9" fmla="*/ 58861 w 1051751"/>
              <a:gd name="connsiteY9" fmla="*/ 121618 h 696732"/>
              <a:gd name="connsiteX10" fmla="*/ 216024 w 1051751"/>
              <a:gd name="connsiteY10" fmla="*/ 150828 h 696732"/>
              <a:gd name="connsiteX11" fmla="*/ 279524 w 1051751"/>
              <a:gd name="connsiteY11" fmla="*/ 95330 h 696732"/>
              <a:gd name="connsiteX12" fmla="*/ 327149 w 1051751"/>
              <a:gd name="connsiteY12" fmla="*/ 19385 h 696732"/>
              <a:gd name="connsiteX13" fmla="*/ 467048 w 1051751"/>
              <a:gd name="connsiteY13" fmla="*/ 764 h 696732"/>
              <a:gd name="connsiteX0" fmla="*/ 465461 w 1050164"/>
              <a:gd name="connsiteY0" fmla="*/ 764 h 696732"/>
              <a:gd name="connsiteX1" fmla="*/ 522412 w 1050164"/>
              <a:gd name="connsiteY1" fmla="*/ 10622 h 696732"/>
              <a:gd name="connsiteX2" fmla="*/ 779587 w 1050164"/>
              <a:gd name="connsiteY2" fmla="*/ 150828 h 696732"/>
              <a:gd name="connsiteX3" fmla="*/ 1049462 w 1050164"/>
              <a:gd name="connsiteY3" fmla="*/ 95330 h 696732"/>
              <a:gd name="connsiteX4" fmla="*/ 1049950 w 1050164"/>
              <a:gd name="connsiteY4" fmla="*/ 391932 h 696732"/>
              <a:gd name="connsiteX5" fmla="*/ 1050163 w 1050164"/>
              <a:gd name="connsiteY5" fmla="*/ 391932 h 696732"/>
              <a:gd name="connsiteX6" fmla="*/ 1050163 w 1050164"/>
              <a:gd name="connsiteY6" fmla="*/ 696732 h 696732"/>
              <a:gd name="connsiteX7" fmla="*/ 0 w 1050164"/>
              <a:gd name="connsiteY7" fmla="*/ 696732 h 696732"/>
              <a:gd name="connsiteX8" fmla="*/ 124 w 1050164"/>
              <a:gd name="connsiteY8" fmla="*/ 98162 h 696732"/>
              <a:gd name="connsiteX9" fmla="*/ 57274 w 1050164"/>
              <a:gd name="connsiteY9" fmla="*/ 121618 h 696732"/>
              <a:gd name="connsiteX10" fmla="*/ 214437 w 1050164"/>
              <a:gd name="connsiteY10" fmla="*/ 150828 h 696732"/>
              <a:gd name="connsiteX11" fmla="*/ 277937 w 1050164"/>
              <a:gd name="connsiteY11" fmla="*/ 95330 h 696732"/>
              <a:gd name="connsiteX12" fmla="*/ 325562 w 1050164"/>
              <a:gd name="connsiteY12" fmla="*/ 19385 h 696732"/>
              <a:gd name="connsiteX13" fmla="*/ 465461 w 1050164"/>
              <a:gd name="connsiteY13" fmla="*/ 764 h 696732"/>
              <a:gd name="connsiteX0" fmla="*/ 465461 w 1050164"/>
              <a:gd name="connsiteY0" fmla="*/ 41423 h 737391"/>
              <a:gd name="connsiteX1" fmla="*/ 522412 w 1050164"/>
              <a:gd name="connsiteY1" fmla="*/ 51281 h 737391"/>
              <a:gd name="connsiteX2" fmla="*/ 779587 w 1050164"/>
              <a:gd name="connsiteY2" fmla="*/ 191487 h 737391"/>
              <a:gd name="connsiteX3" fmla="*/ 1049462 w 1050164"/>
              <a:gd name="connsiteY3" fmla="*/ 135989 h 737391"/>
              <a:gd name="connsiteX4" fmla="*/ 1049950 w 1050164"/>
              <a:gd name="connsiteY4" fmla="*/ 432591 h 737391"/>
              <a:gd name="connsiteX5" fmla="*/ 1050163 w 1050164"/>
              <a:gd name="connsiteY5" fmla="*/ 432591 h 737391"/>
              <a:gd name="connsiteX6" fmla="*/ 1050163 w 1050164"/>
              <a:gd name="connsiteY6" fmla="*/ 737391 h 737391"/>
              <a:gd name="connsiteX7" fmla="*/ 0 w 1050164"/>
              <a:gd name="connsiteY7" fmla="*/ 737391 h 737391"/>
              <a:gd name="connsiteX8" fmla="*/ 124 w 1050164"/>
              <a:gd name="connsiteY8" fmla="*/ 138821 h 737391"/>
              <a:gd name="connsiteX9" fmla="*/ 57274 w 1050164"/>
              <a:gd name="connsiteY9" fmla="*/ 162277 h 737391"/>
              <a:gd name="connsiteX10" fmla="*/ 165285 w 1050164"/>
              <a:gd name="connsiteY10" fmla="*/ 87 h 737391"/>
              <a:gd name="connsiteX11" fmla="*/ 277937 w 1050164"/>
              <a:gd name="connsiteY11" fmla="*/ 135989 h 737391"/>
              <a:gd name="connsiteX12" fmla="*/ 325562 w 1050164"/>
              <a:gd name="connsiteY12" fmla="*/ 60044 h 737391"/>
              <a:gd name="connsiteX13" fmla="*/ 465461 w 1050164"/>
              <a:gd name="connsiteY13" fmla="*/ 41423 h 737391"/>
              <a:gd name="connsiteX0" fmla="*/ 465461 w 1050164"/>
              <a:gd name="connsiteY0" fmla="*/ 83912 h 779880"/>
              <a:gd name="connsiteX1" fmla="*/ 522412 w 1050164"/>
              <a:gd name="connsiteY1" fmla="*/ 93770 h 779880"/>
              <a:gd name="connsiteX2" fmla="*/ 779587 w 1050164"/>
              <a:gd name="connsiteY2" fmla="*/ 233976 h 779880"/>
              <a:gd name="connsiteX3" fmla="*/ 1049462 w 1050164"/>
              <a:gd name="connsiteY3" fmla="*/ 178478 h 779880"/>
              <a:gd name="connsiteX4" fmla="*/ 1049950 w 1050164"/>
              <a:gd name="connsiteY4" fmla="*/ 475080 h 779880"/>
              <a:gd name="connsiteX5" fmla="*/ 1050163 w 1050164"/>
              <a:gd name="connsiteY5" fmla="*/ 475080 h 779880"/>
              <a:gd name="connsiteX6" fmla="*/ 1050163 w 1050164"/>
              <a:gd name="connsiteY6" fmla="*/ 779880 h 779880"/>
              <a:gd name="connsiteX7" fmla="*/ 0 w 1050164"/>
              <a:gd name="connsiteY7" fmla="*/ 779880 h 779880"/>
              <a:gd name="connsiteX8" fmla="*/ 124 w 1050164"/>
              <a:gd name="connsiteY8" fmla="*/ 181310 h 779880"/>
              <a:gd name="connsiteX9" fmla="*/ 57274 w 1050164"/>
              <a:gd name="connsiteY9" fmla="*/ 204766 h 779880"/>
              <a:gd name="connsiteX10" fmla="*/ 165285 w 1050164"/>
              <a:gd name="connsiteY10" fmla="*/ 42576 h 779880"/>
              <a:gd name="connsiteX11" fmla="*/ 277937 w 1050164"/>
              <a:gd name="connsiteY11" fmla="*/ 2391 h 779880"/>
              <a:gd name="connsiteX12" fmla="*/ 325562 w 1050164"/>
              <a:gd name="connsiteY12" fmla="*/ 102533 h 779880"/>
              <a:gd name="connsiteX13" fmla="*/ 465461 w 1050164"/>
              <a:gd name="connsiteY13" fmla="*/ 83912 h 779880"/>
              <a:gd name="connsiteX0" fmla="*/ 465461 w 1050164"/>
              <a:gd name="connsiteY0" fmla="*/ 87720 h 783688"/>
              <a:gd name="connsiteX1" fmla="*/ 522412 w 1050164"/>
              <a:gd name="connsiteY1" fmla="*/ 97578 h 783688"/>
              <a:gd name="connsiteX2" fmla="*/ 779587 w 1050164"/>
              <a:gd name="connsiteY2" fmla="*/ 237784 h 783688"/>
              <a:gd name="connsiteX3" fmla="*/ 1049462 w 1050164"/>
              <a:gd name="connsiteY3" fmla="*/ 182286 h 783688"/>
              <a:gd name="connsiteX4" fmla="*/ 1049950 w 1050164"/>
              <a:gd name="connsiteY4" fmla="*/ 478888 h 783688"/>
              <a:gd name="connsiteX5" fmla="*/ 1050163 w 1050164"/>
              <a:gd name="connsiteY5" fmla="*/ 478888 h 783688"/>
              <a:gd name="connsiteX6" fmla="*/ 1050163 w 1050164"/>
              <a:gd name="connsiteY6" fmla="*/ 783688 h 783688"/>
              <a:gd name="connsiteX7" fmla="*/ 0 w 1050164"/>
              <a:gd name="connsiteY7" fmla="*/ 783688 h 783688"/>
              <a:gd name="connsiteX8" fmla="*/ 124 w 1050164"/>
              <a:gd name="connsiteY8" fmla="*/ 185118 h 783688"/>
              <a:gd name="connsiteX9" fmla="*/ 57274 w 1050164"/>
              <a:gd name="connsiteY9" fmla="*/ 208574 h 783688"/>
              <a:gd name="connsiteX10" fmla="*/ 165285 w 1050164"/>
              <a:gd name="connsiteY10" fmla="*/ 46384 h 783688"/>
              <a:gd name="connsiteX11" fmla="*/ 277937 w 1050164"/>
              <a:gd name="connsiteY11" fmla="*/ 6199 h 783688"/>
              <a:gd name="connsiteX12" fmla="*/ 380858 w 1050164"/>
              <a:gd name="connsiteY12" fmla="*/ 14469 h 783688"/>
              <a:gd name="connsiteX13" fmla="*/ 465461 w 1050164"/>
              <a:gd name="connsiteY13" fmla="*/ 87720 h 783688"/>
              <a:gd name="connsiteX0" fmla="*/ 465461 w 1050164"/>
              <a:gd name="connsiteY0" fmla="*/ 87720 h 783688"/>
              <a:gd name="connsiteX1" fmla="*/ 522412 w 1050164"/>
              <a:gd name="connsiteY1" fmla="*/ 97578 h 783688"/>
              <a:gd name="connsiteX2" fmla="*/ 834883 w 1050164"/>
              <a:gd name="connsiteY2" fmla="*/ 46384 h 783688"/>
              <a:gd name="connsiteX3" fmla="*/ 1049462 w 1050164"/>
              <a:gd name="connsiteY3" fmla="*/ 182286 h 783688"/>
              <a:gd name="connsiteX4" fmla="*/ 1049950 w 1050164"/>
              <a:gd name="connsiteY4" fmla="*/ 478888 h 783688"/>
              <a:gd name="connsiteX5" fmla="*/ 1050163 w 1050164"/>
              <a:gd name="connsiteY5" fmla="*/ 478888 h 783688"/>
              <a:gd name="connsiteX6" fmla="*/ 1050163 w 1050164"/>
              <a:gd name="connsiteY6" fmla="*/ 783688 h 783688"/>
              <a:gd name="connsiteX7" fmla="*/ 0 w 1050164"/>
              <a:gd name="connsiteY7" fmla="*/ 783688 h 783688"/>
              <a:gd name="connsiteX8" fmla="*/ 124 w 1050164"/>
              <a:gd name="connsiteY8" fmla="*/ 185118 h 783688"/>
              <a:gd name="connsiteX9" fmla="*/ 57274 w 1050164"/>
              <a:gd name="connsiteY9" fmla="*/ 208574 h 783688"/>
              <a:gd name="connsiteX10" fmla="*/ 165285 w 1050164"/>
              <a:gd name="connsiteY10" fmla="*/ 46384 h 783688"/>
              <a:gd name="connsiteX11" fmla="*/ 277937 w 1050164"/>
              <a:gd name="connsiteY11" fmla="*/ 6199 h 783688"/>
              <a:gd name="connsiteX12" fmla="*/ 380858 w 1050164"/>
              <a:gd name="connsiteY12" fmla="*/ 14469 h 783688"/>
              <a:gd name="connsiteX13" fmla="*/ 465461 w 1050164"/>
              <a:gd name="connsiteY13" fmla="*/ 87720 h 783688"/>
              <a:gd name="connsiteX0" fmla="*/ 465461 w 1050164"/>
              <a:gd name="connsiteY0" fmla="*/ 87720 h 783688"/>
              <a:gd name="connsiteX1" fmla="*/ 522412 w 1050164"/>
              <a:gd name="connsiteY1" fmla="*/ 97578 h 783688"/>
              <a:gd name="connsiteX2" fmla="*/ 834883 w 1050164"/>
              <a:gd name="connsiteY2" fmla="*/ 46384 h 783688"/>
              <a:gd name="connsiteX3" fmla="*/ 1049462 w 1050164"/>
              <a:gd name="connsiteY3" fmla="*/ 182286 h 783688"/>
              <a:gd name="connsiteX4" fmla="*/ 1049950 w 1050164"/>
              <a:gd name="connsiteY4" fmla="*/ 478888 h 783688"/>
              <a:gd name="connsiteX5" fmla="*/ 1050163 w 1050164"/>
              <a:gd name="connsiteY5" fmla="*/ 478888 h 783688"/>
              <a:gd name="connsiteX6" fmla="*/ 1050163 w 1050164"/>
              <a:gd name="connsiteY6" fmla="*/ 783688 h 783688"/>
              <a:gd name="connsiteX7" fmla="*/ 0 w 1050164"/>
              <a:gd name="connsiteY7" fmla="*/ 783688 h 783688"/>
              <a:gd name="connsiteX8" fmla="*/ 124 w 1050164"/>
              <a:gd name="connsiteY8" fmla="*/ 185118 h 783688"/>
              <a:gd name="connsiteX9" fmla="*/ 69547 w 1050164"/>
              <a:gd name="connsiteY9" fmla="*/ 229595 h 783688"/>
              <a:gd name="connsiteX10" fmla="*/ 165285 w 1050164"/>
              <a:gd name="connsiteY10" fmla="*/ 46384 h 783688"/>
              <a:gd name="connsiteX11" fmla="*/ 277937 w 1050164"/>
              <a:gd name="connsiteY11" fmla="*/ 6199 h 783688"/>
              <a:gd name="connsiteX12" fmla="*/ 380858 w 1050164"/>
              <a:gd name="connsiteY12" fmla="*/ 14469 h 783688"/>
              <a:gd name="connsiteX13" fmla="*/ 465461 w 1050164"/>
              <a:gd name="connsiteY13" fmla="*/ 87720 h 783688"/>
              <a:gd name="connsiteX0" fmla="*/ 465461 w 1050164"/>
              <a:gd name="connsiteY0" fmla="*/ 87720 h 783688"/>
              <a:gd name="connsiteX1" fmla="*/ 522412 w 1050164"/>
              <a:gd name="connsiteY1" fmla="*/ 97578 h 783688"/>
              <a:gd name="connsiteX2" fmla="*/ 834883 w 1050164"/>
              <a:gd name="connsiteY2" fmla="*/ 46384 h 783688"/>
              <a:gd name="connsiteX3" fmla="*/ 1049462 w 1050164"/>
              <a:gd name="connsiteY3" fmla="*/ 182286 h 783688"/>
              <a:gd name="connsiteX4" fmla="*/ 1049950 w 1050164"/>
              <a:gd name="connsiteY4" fmla="*/ 478888 h 783688"/>
              <a:gd name="connsiteX5" fmla="*/ 1050163 w 1050164"/>
              <a:gd name="connsiteY5" fmla="*/ 478888 h 783688"/>
              <a:gd name="connsiteX6" fmla="*/ 1050163 w 1050164"/>
              <a:gd name="connsiteY6" fmla="*/ 783688 h 783688"/>
              <a:gd name="connsiteX7" fmla="*/ 0 w 1050164"/>
              <a:gd name="connsiteY7" fmla="*/ 783688 h 783688"/>
              <a:gd name="connsiteX8" fmla="*/ 124 w 1050164"/>
              <a:gd name="connsiteY8" fmla="*/ 211977 h 783688"/>
              <a:gd name="connsiteX9" fmla="*/ 69547 w 1050164"/>
              <a:gd name="connsiteY9" fmla="*/ 229595 h 783688"/>
              <a:gd name="connsiteX10" fmla="*/ 165285 w 1050164"/>
              <a:gd name="connsiteY10" fmla="*/ 46384 h 783688"/>
              <a:gd name="connsiteX11" fmla="*/ 277937 w 1050164"/>
              <a:gd name="connsiteY11" fmla="*/ 6199 h 783688"/>
              <a:gd name="connsiteX12" fmla="*/ 380858 w 1050164"/>
              <a:gd name="connsiteY12" fmla="*/ 14469 h 783688"/>
              <a:gd name="connsiteX13" fmla="*/ 465461 w 1050164"/>
              <a:gd name="connsiteY13" fmla="*/ 87720 h 783688"/>
              <a:gd name="connsiteX0" fmla="*/ 465461 w 1050164"/>
              <a:gd name="connsiteY0" fmla="*/ 87720 h 783688"/>
              <a:gd name="connsiteX1" fmla="*/ 522412 w 1050164"/>
              <a:gd name="connsiteY1" fmla="*/ 97578 h 783688"/>
              <a:gd name="connsiteX2" fmla="*/ 834883 w 1050164"/>
              <a:gd name="connsiteY2" fmla="*/ 46384 h 783688"/>
              <a:gd name="connsiteX3" fmla="*/ 1049462 w 1050164"/>
              <a:gd name="connsiteY3" fmla="*/ 182286 h 783688"/>
              <a:gd name="connsiteX4" fmla="*/ 1049950 w 1050164"/>
              <a:gd name="connsiteY4" fmla="*/ 478888 h 783688"/>
              <a:gd name="connsiteX5" fmla="*/ 1050163 w 1050164"/>
              <a:gd name="connsiteY5" fmla="*/ 478888 h 783688"/>
              <a:gd name="connsiteX6" fmla="*/ 1050163 w 1050164"/>
              <a:gd name="connsiteY6" fmla="*/ 783688 h 783688"/>
              <a:gd name="connsiteX7" fmla="*/ 0 w 1050164"/>
              <a:gd name="connsiteY7" fmla="*/ 783688 h 783688"/>
              <a:gd name="connsiteX8" fmla="*/ 124 w 1050164"/>
              <a:gd name="connsiteY8" fmla="*/ 211977 h 783688"/>
              <a:gd name="connsiteX9" fmla="*/ 69547 w 1050164"/>
              <a:gd name="connsiteY9" fmla="*/ 229595 h 783688"/>
              <a:gd name="connsiteX10" fmla="*/ 171166 w 1050164"/>
              <a:gd name="connsiteY10" fmla="*/ 156507 h 783688"/>
              <a:gd name="connsiteX11" fmla="*/ 277937 w 1050164"/>
              <a:gd name="connsiteY11" fmla="*/ 6199 h 783688"/>
              <a:gd name="connsiteX12" fmla="*/ 380858 w 1050164"/>
              <a:gd name="connsiteY12" fmla="*/ 14469 h 783688"/>
              <a:gd name="connsiteX13" fmla="*/ 465461 w 1050164"/>
              <a:gd name="connsiteY13" fmla="*/ 87720 h 783688"/>
              <a:gd name="connsiteX0" fmla="*/ 465461 w 1050164"/>
              <a:gd name="connsiteY0" fmla="*/ 74217 h 770185"/>
              <a:gd name="connsiteX1" fmla="*/ 522412 w 1050164"/>
              <a:gd name="connsiteY1" fmla="*/ 84075 h 770185"/>
              <a:gd name="connsiteX2" fmla="*/ 834883 w 1050164"/>
              <a:gd name="connsiteY2" fmla="*/ 32881 h 770185"/>
              <a:gd name="connsiteX3" fmla="*/ 1049462 w 1050164"/>
              <a:gd name="connsiteY3" fmla="*/ 168783 h 770185"/>
              <a:gd name="connsiteX4" fmla="*/ 1049950 w 1050164"/>
              <a:gd name="connsiteY4" fmla="*/ 465385 h 770185"/>
              <a:gd name="connsiteX5" fmla="*/ 1050163 w 1050164"/>
              <a:gd name="connsiteY5" fmla="*/ 465385 h 770185"/>
              <a:gd name="connsiteX6" fmla="*/ 1050163 w 1050164"/>
              <a:gd name="connsiteY6" fmla="*/ 770185 h 770185"/>
              <a:gd name="connsiteX7" fmla="*/ 0 w 1050164"/>
              <a:gd name="connsiteY7" fmla="*/ 770185 h 770185"/>
              <a:gd name="connsiteX8" fmla="*/ 124 w 1050164"/>
              <a:gd name="connsiteY8" fmla="*/ 198474 h 770185"/>
              <a:gd name="connsiteX9" fmla="*/ 69547 w 1050164"/>
              <a:gd name="connsiteY9" fmla="*/ 216092 h 770185"/>
              <a:gd name="connsiteX10" fmla="*/ 171166 w 1050164"/>
              <a:gd name="connsiteY10" fmla="*/ 143004 h 770185"/>
              <a:gd name="connsiteX11" fmla="*/ 270096 w 1050164"/>
              <a:gd name="connsiteY11" fmla="*/ 54472 h 770185"/>
              <a:gd name="connsiteX12" fmla="*/ 380858 w 1050164"/>
              <a:gd name="connsiteY12" fmla="*/ 966 h 770185"/>
              <a:gd name="connsiteX13" fmla="*/ 465461 w 1050164"/>
              <a:gd name="connsiteY13" fmla="*/ 74217 h 770185"/>
              <a:gd name="connsiteX0" fmla="*/ 465461 w 1050164"/>
              <a:gd name="connsiteY0" fmla="*/ 74217 h 770185"/>
              <a:gd name="connsiteX1" fmla="*/ 522412 w 1050164"/>
              <a:gd name="connsiteY1" fmla="*/ 84075 h 770185"/>
              <a:gd name="connsiteX2" fmla="*/ 834883 w 1050164"/>
              <a:gd name="connsiteY2" fmla="*/ 32881 h 770185"/>
              <a:gd name="connsiteX3" fmla="*/ 1049462 w 1050164"/>
              <a:gd name="connsiteY3" fmla="*/ 168783 h 770185"/>
              <a:gd name="connsiteX4" fmla="*/ 1049950 w 1050164"/>
              <a:gd name="connsiteY4" fmla="*/ 465385 h 770185"/>
              <a:gd name="connsiteX5" fmla="*/ 1050163 w 1050164"/>
              <a:gd name="connsiteY5" fmla="*/ 465385 h 770185"/>
              <a:gd name="connsiteX6" fmla="*/ 1050163 w 1050164"/>
              <a:gd name="connsiteY6" fmla="*/ 770185 h 770185"/>
              <a:gd name="connsiteX7" fmla="*/ 0 w 1050164"/>
              <a:gd name="connsiteY7" fmla="*/ 770185 h 770185"/>
              <a:gd name="connsiteX8" fmla="*/ 124 w 1050164"/>
              <a:gd name="connsiteY8" fmla="*/ 198474 h 770185"/>
              <a:gd name="connsiteX9" fmla="*/ 69547 w 1050164"/>
              <a:gd name="connsiteY9" fmla="*/ 216092 h 770185"/>
              <a:gd name="connsiteX10" fmla="*/ 171166 w 1050164"/>
              <a:gd name="connsiteY10" fmla="*/ 143004 h 770185"/>
              <a:gd name="connsiteX11" fmla="*/ 270096 w 1050164"/>
              <a:gd name="connsiteY11" fmla="*/ 54472 h 770185"/>
              <a:gd name="connsiteX12" fmla="*/ 380858 w 1050164"/>
              <a:gd name="connsiteY12" fmla="*/ 966 h 770185"/>
              <a:gd name="connsiteX13" fmla="*/ 465461 w 1050164"/>
              <a:gd name="connsiteY13" fmla="*/ 74217 h 770185"/>
              <a:gd name="connsiteX0" fmla="*/ 465461 w 1050164"/>
              <a:gd name="connsiteY0" fmla="*/ 74217 h 770185"/>
              <a:gd name="connsiteX1" fmla="*/ 522412 w 1050164"/>
              <a:gd name="connsiteY1" fmla="*/ 84075 h 770185"/>
              <a:gd name="connsiteX2" fmla="*/ 834883 w 1050164"/>
              <a:gd name="connsiteY2" fmla="*/ 32881 h 770185"/>
              <a:gd name="connsiteX3" fmla="*/ 1049462 w 1050164"/>
              <a:gd name="connsiteY3" fmla="*/ 168783 h 770185"/>
              <a:gd name="connsiteX4" fmla="*/ 1049950 w 1050164"/>
              <a:gd name="connsiteY4" fmla="*/ 465385 h 770185"/>
              <a:gd name="connsiteX5" fmla="*/ 1050163 w 1050164"/>
              <a:gd name="connsiteY5" fmla="*/ 465385 h 770185"/>
              <a:gd name="connsiteX6" fmla="*/ 1050163 w 1050164"/>
              <a:gd name="connsiteY6" fmla="*/ 770185 h 770185"/>
              <a:gd name="connsiteX7" fmla="*/ 0 w 1050164"/>
              <a:gd name="connsiteY7" fmla="*/ 770185 h 770185"/>
              <a:gd name="connsiteX8" fmla="*/ 124 w 1050164"/>
              <a:gd name="connsiteY8" fmla="*/ 198474 h 770185"/>
              <a:gd name="connsiteX9" fmla="*/ 69547 w 1050164"/>
              <a:gd name="connsiteY9" fmla="*/ 216092 h 770185"/>
              <a:gd name="connsiteX10" fmla="*/ 171166 w 1050164"/>
              <a:gd name="connsiteY10" fmla="*/ 143004 h 770185"/>
              <a:gd name="connsiteX11" fmla="*/ 270096 w 1050164"/>
              <a:gd name="connsiteY11" fmla="*/ 54472 h 770185"/>
              <a:gd name="connsiteX12" fmla="*/ 380858 w 1050164"/>
              <a:gd name="connsiteY12" fmla="*/ 966 h 770185"/>
              <a:gd name="connsiteX13" fmla="*/ 465461 w 1050164"/>
              <a:gd name="connsiteY13" fmla="*/ 74217 h 770185"/>
              <a:gd name="connsiteX0" fmla="*/ 465461 w 1050164"/>
              <a:gd name="connsiteY0" fmla="*/ 43529 h 739497"/>
              <a:gd name="connsiteX1" fmla="*/ 522412 w 1050164"/>
              <a:gd name="connsiteY1" fmla="*/ 53387 h 739497"/>
              <a:gd name="connsiteX2" fmla="*/ 834883 w 1050164"/>
              <a:gd name="connsiteY2" fmla="*/ 2193 h 739497"/>
              <a:gd name="connsiteX3" fmla="*/ 1049462 w 1050164"/>
              <a:gd name="connsiteY3" fmla="*/ 138095 h 739497"/>
              <a:gd name="connsiteX4" fmla="*/ 1049950 w 1050164"/>
              <a:gd name="connsiteY4" fmla="*/ 434697 h 739497"/>
              <a:gd name="connsiteX5" fmla="*/ 1050163 w 1050164"/>
              <a:gd name="connsiteY5" fmla="*/ 434697 h 739497"/>
              <a:gd name="connsiteX6" fmla="*/ 1050163 w 1050164"/>
              <a:gd name="connsiteY6" fmla="*/ 739497 h 739497"/>
              <a:gd name="connsiteX7" fmla="*/ 0 w 1050164"/>
              <a:gd name="connsiteY7" fmla="*/ 739497 h 739497"/>
              <a:gd name="connsiteX8" fmla="*/ 124 w 1050164"/>
              <a:gd name="connsiteY8" fmla="*/ 167786 h 739497"/>
              <a:gd name="connsiteX9" fmla="*/ 69547 w 1050164"/>
              <a:gd name="connsiteY9" fmla="*/ 185404 h 739497"/>
              <a:gd name="connsiteX10" fmla="*/ 171166 w 1050164"/>
              <a:gd name="connsiteY10" fmla="*/ 112316 h 739497"/>
              <a:gd name="connsiteX11" fmla="*/ 270096 w 1050164"/>
              <a:gd name="connsiteY11" fmla="*/ 23784 h 739497"/>
              <a:gd name="connsiteX12" fmla="*/ 376937 w 1050164"/>
              <a:gd name="connsiteY12" fmla="*/ 42799 h 739497"/>
              <a:gd name="connsiteX13" fmla="*/ 465461 w 1050164"/>
              <a:gd name="connsiteY13" fmla="*/ 43529 h 739497"/>
              <a:gd name="connsiteX0" fmla="*/ 465461 w 1050164"/>
              <a:gd name="connsiteY0" fmla="*/ 43529 h 739497"/>
              <a:gd name="connsiteX1" fmla="*/ 522412 w 1050164"/>
              <a:gd name="connsiteY1" fmla="*/ 53387 h 739497"/>
              <a:gd name="connsiteX2" fmla="*/ 834883 w 1050164"/>
              <a:gd name="connsiteY2" fmla="*/ 2193 h 739497"/>
              <a:gd name="connsiteX3" fmla="*/ 1049462 w 1050164"/>
              <a:gd name="connsiteY3" fmla="*/ 138095 h 739497"/>
              <a:gd name="connsiteX4" fmla="*/ 1049950 w 1050164"/>
              <a:gd name="connsiteY4" fmla="*/ 434697 h 739497"/>
              <a:gd name="connsiteX5" fmla="*/ 1050163 w 1050164"/>
              <a:gd name="connsiteY5" fmla="*/ 434697 h 739497"/>
              <a:gd name="connsiteX6" fmla="*/ 1050163 w 1050164"/>
              <a:gd name="connsiteY6" fmla="*/ 739497 h 739497"/>
              <a:gd name="connsiteX7" fmla="*/ 0 w 1050164"/>
              <a:gd name="connsiteY7" fmla="*/ 739497 h 739497"/>
              <a:gd name="connsiteX8" fmla="*/ 124 w 1050164"/>
              <a:gd name="connsiteY8" fmla="*/ 167786 h 739497"/>
              <a:gd name="connsiteX9" fmla="*/ 69547 w 1050164"/>
              <a:gd name="connsiteY9" fmla="*/ 185404 h 739497"/>
              <a:gd name="connsiteX10" fmla="*/ 171166 w 1050164"/>
              <a:gd name="connsiteY10" fmla="*/ 112316 h 739497"/>
              <a:gd name="connsiteX11" fmla="*/ 270096 w 1050164"/>
              <a:gd name="connsiteY11" fmla="*/ 23784 h 739497"/>
              <a:gd name="connsiteX12" fmla="*/ 376937 w 1050164"/>
              <a:gd name="connsiteY12" fmla="*/ 42799 h 739497"/>
              <a:gd name="connsiteX13" fmla="*/ 465461 w 1050164"/>
              <a:gd name="connsiteY13" fmla="*/ 43529 h 739497"/>
              <a:gd name="connsiteX0" fmla="*/ 465461 w 1050164"/>
              <a:gd name="connsiteY0" fmla="*/ 43529 h 739497"/>
              <a:gd name="connsiteX1" fmla="*/ 522412 w 1050164"/>
              <a:gd name="connsiteY1" fmla="*/ 53387 h 739497"/>
              <a:gd name="connsiteX2" fmla="*/ 834883 w 1050164"/>
              <a:gd name="connsiteY2" fmla="*/ 2193 h 739497"/>
              <a:gd name="connsiteX3" fmla="*/ 1049462 w 1050164"/>
              <a:gd name="connsiteY3" fmla="*/ 138095 h 739497"/>
              <a:gd name="connsiteX4" fmla="*/ 1049950 w 1050164"/>
              <a:gd name="connsiteY4" fmla="*/ 434697 h 739497"/>
              <a:gd name="connsiteX5" fmla="*/ 1050163 w 1050164"/>
              <a:gd name="connsiteY5" fmla="*/ 434697 h 739497"/>
              <a:gd name="connsiteX6" fmla="*/ 1050163 w 1050164"/>
              <a:gd name="connsiteY6" fmla="*/ 739497 h 739497"/>
              <a:gd name="connsiteX7" fmla="*/ 0 w 1050164"/>
              <a:gd name="connsiteY7" fmla="*/ 739497 h 739497"/>
              <a:gd name="connsiteX8" fmla="*/ 124 w 1050164"/>
              <a:gd name="connsiteY8" fmla="*/ 167786 h 739497"/>
              <a:gd name="connsiteX9" fmla="*/ 69547 w 1050164"/>
              <a:gd name="connsiteY9" fmla="*/ 185404 h 739497"/>
              <a:gd name="connsiteX10" fmla="*/ 171166 w 1050164"/>
              <a:gd name="connsiteY10" fmla="*/ 112316 h 739497"/>
              <a:gd name="connsiteX11" fmla="*/ 270096 w 1050164"/>
              <a:gd name="connsiteY11" fmla="*/ 23784 h 739497"/>
              <a:gd name="connsiteX12" fmla="*/ 376937 w 1050164"/>
              <a:gd name="connsiteY12" fmla="*/ 42799 h 739497"/>
              <a:gd name="connsiteX13" fmla="*/ 389084 w 1050164"/>
              <a:gd name="connsiteY13" fmla="*/ 42616 h 739497"/>
              <a:gd name="connsiteX14" fmla="*/ 465461 w 1050164"/>
              <a:gd name="connsiteY14" fmla="*/ 43529 h 739497"/>
              <a:gd name="connsiteX0" fmla="*/ 465461 w 1050164"/>
              <a:gd name="connsiteY0" fmla="*/ 43529 h 739497"/>
              <a:gd name="connsiteX1" fmla="*/ 522412 w 1050164"/>
              <a:gd name="connsiteY1" fmla="*/ 53387 h 739497"/>
              <a:gd name="connsiteX2" fmla="*/ 834883 w 1050164"/>
              <a:gd name="connsiteY2" fmla="*/ 2193 h 739497"/>
              <a:gd name="connsiteX3" fmla="*/ 1049462 w 1050164"/>
              <a:gd name="connsiteY3" fmla="*/ 138095 h 739497"/>
              <a:gd name="connsiteX4" fmla="*/ 1049950 w 1050164"/>
              <a:gd name="connsiteY4" fmla="*/ 434697 h 739497"/>
              <a:gd name="connsiteX5" fmla="*/ 1050163 w 1050164"/>
              <a:gd name="connsiteY5" fmla="*/ 434697 h 739497"/>
              <a:gd name="connsiteX6" fmla="*/ 1050163 w 1050164"/>
              <a:gd name="connsiteY6" fmla="*/ 739497 h 739497"/>
              <a:gd name="connsiteX7" fmla="*/ 0 w 1050164"/>
              <a:gd name="connsiteY7" fmla="*/ 739497 h 739497"/>
              <a:gd name="connsiteX8" fmla="*/ 124 w 1050164"/>
              <a:gd name="connsiteY8" fmla="*/ 167786 h 739497"/>
              <a:gd name="connsiteX9" fmla="*/ 69547 w 1050164"/>
              <a:gd name="connsiteY9" fmla="*/ 185404 h 739497"/>
              <a:gd name="connsiteX10" fmla="*/ 171166 w 1050164"/>
              <a:gd name="connsiteY10" fmla="*/ 112316 h 739497"/>
              <a:gd name="connsiteX11" fmla="*/ 270096 w 1050164"/>
              <a:gd name="connsiteY11" fmla="*/ 23784 h 739497"/>
              <a:gd name="connsiteX12" fmla="*/ 376937 w 1050164"/>
              <a:gd name="connsiteY12" fmla="*/ 42799 h 739497"/>
              <a:gd name="connsiteX13" fmla="*/ 389084 w 1050164"/>
              <a:gd name="connsiteY13" fmla="*/ 42616 h 739497"/>
              <a:gd name="connsiteX14" fmla="*/ 465461 w 1050164"/>
              <a:gd name="connsiteY14" fmla="*/ 43529 h 739497"/>
              <a:gd name="connsiteX0" fmla="*/ 465461 w 1050164"/>
              <a:gd name="connsiteY0" fmla="*/ 43529 h 739497"/>
              <a:gd name="connsiteX1" fmla="*/ 522412 w 1050164"/>
              <a:gd name="connsiteY1" fmla="*/ 53387 h 739497"/>
              <a:gd name="connsiteX2" fmla="*/ 834883 w 1050164"/>
              <a:gd name="connsiteY2" fmla="*/ 2193 h 739497"/>
              <a:gd name="connsiteX3" fmla="*/ 1049462 w 1050164"/>
              <a:gd name="connsiteY3" fmla="*/ 138095 h 739497"/>
              <a:gd name="connsiteX4" fmla="*/ 1049950 w 1050164"/>
              <a:gd name="connsiteY4" fmla="*/ 434697 h 739497"/>
              <a:gd name="connsiteX5" fmla="*/ 1050163 w 1050164"/>
              <a:gd name="connsiteY5" fmla="*/ 434697 h 739497"/>
              <a:gd name="connsiteX6" fmla="*/ 1050163 w 1050164"/>
              <a:gd name="connsiteY6" fmla="*/ 739497 h 739497"/>
              <a:gd name="connsiteX7" fmla="*/ 0 w 1050164"/>
              <a:gd name="connsiteY7" fmla="*/ 739497 h 739497"/>
              <a:gd name="connsiteX8" fmla="*/ 124 w 1050164"/>
              <a:gd name="connsiteY8" fmla="*/ 167786 h 739497"/>
              <a:gd name="connsiteX9" fmla="*/ 69547 w 1050164"/>
              <a:gd name="connsiteY9" fmla="*/ 185404 h 739497"/>
              <a:gd name="connsiteX10" fmla="*/ 171166 w 1050164"/>
              <a:gd name="connsiteY10" fmla="*/ 112316 h 739497"/>
              <a:gd name="connsiteX11" fmla="*/ 270096 w 1050164"/>
              <a:gd name="connsiteY11" fmla="*/ 23784 h 739497"/>
              <a:gd name="connsiteX12" fmla="*/ 376937 w 1050164"/>
              <a:gd name="connsiteY12" fmla="*/ 42799 h 739497"/>
              <a:gd name="connsiteX13" fmla="*/ 465461 w 1050164"/>
              <a:gd name="connsiteY13" fmla="*/ 43529 h 739497"/>
              <a:gd name="connsiteX0" fmla="*/ 465461 w 1050164"/>
              <a:gd name="connsiteY0" fmla="*/ 43529 h 739497"/>
              <a:gd name="connsiteX1" fmla="*/ 522412 w 1050164"/>
              <a:gd name="connsiteY1" fmla="*/ 53387 h 739497"/>
              <a:gd name="connsiteX2" fmla="*/ 834883 w 1050164"/>
              <a:gd name="connsiteY2" fmla="*/ 2193 h 739497"/>
              <a:gd name="connsiteX3" fmla="*/ 1049462 w 1050164"/>
              <a:gd name="connsiteY3" fmla="*/ 138095 h 739497"/>
              <a:gd name="connsiteX4" fmla="*/ 1049950 w 1050164"/>
              <a:gd name="connsiteY4" fmla="*/ 434697 h 739497"/>
              <a:gd name="connsiteX5" fmla="*/ 1050163 w 1050164"/>
              <a:gd name="connsiteY5" fmla="*/ 434697 h 739497"/>
              <a:gd name="connsiteX6" fmla="*/ 1050163 w 1050164"/>
              <a:gd name="connsiteY6" fmla="*/ 739497 h 739497"/>
              <a:gd name="connsiteX7" fmla="*/ 0 w 1050164"/>
              <a:gd name="connsiteY7" fmla="*/ 739497 h 739497"/>
              <a:gd name="connsiteX8" fmla="*/ 124 w 1050164"/>
              <a:gd name="connsiteY8" fmla="*/ 167786 h 739497"/>
              <a:gd name="connsiteX9" fmla="*/ 69547 w 1050164"/>
              <a:gd name="connsiteY9" fmla="*/ 185404 h 739497"/>
              <a:gd name="connsiteX10" fmla="*/ 171166 w 1050164"/>
              <a:gd name="connsiteY10" fmla="*/ 112316 h 739497"/>
              <a:gd name="connsiteX11" fmla="*/ 270096 w 1050164"/>
              <a:gd name="connsiteY11" fmla="*/ 23784 h 739497"/>
              <a:gd name="connsiteX12" fmla="*/ 376937 w 1050164"/>
              <a:gd name="connsiteY12" fmla="*/ 37427 h 739497"/>
              <a:gd name="connsiteX13" fmla="*/ 465461 w 1050164"/>
              <a:gd name="connsiteY13" fmla="*/ 43529 h 739497"/>
              <a:gd name="connsiteX0" fmla="*/ 422333 w 1050164"/>
              <a:gd name="connsiteY0" fmla="*/ 105670 h 739862"/>
              <a:gd name="connsiteX1" fmla="*/ 522412 w 1050164"/>
              <a:gd name="connsiteY1" fmla="*/ 53752 h 739862"/>
              <a:gd name="connsiteX2" fmla="*/ 834883 w 1050164"/>
              <a:gd name="connsiteY2" fmla="*/ 2558 h 739862"/>
              <a:gd name="connsiteX3" fmla="*/ 1049462 w 1050164"/>
              <a:gd name="connsiteY3" fmla="*/ 138460 h 739862"/>
              <a:gd name="connsiteX4" fmla="*/ 1049950 w 1050164"/>
              <a:gd name="connsiteY4" fmla="*/ 435062 h 739862"/>
              <a:gd name="connsiteX5" fmla="*/ 1050163 w 1050164"/>
              <a:gd name="connsiteY5" fmla="*/ 435062 h 739862"/>
              <a:gd name="connsiteX6" fmla="*/ 1050163 w 1050164"/>
              <a:gd name="connsiteY6" fmla="*/ 739862 h 739862"/>
              <a:gd name="connsiteX7" fmla="*/ 0 w 1050164"/>
              <a:gd name="connsiteY7" fmla="*/ 739862 h 739862"/>
              <a:gd name="connsiteX8" fmla="*/ 124 w 1050164"/>
              <a:gd name="connsiteY8" fmla="*/ 168151 h 739862"/>
              <a:gd name="connsiteX9" fmla="*/ 69547 w 1050164"/>
              <a:gd name="connsiteY9" fmla="*/ 185769 h 739862"/>
              <a:gd name="connsiteX10" fmla="*/ 171166 w 1050164"/>
              <a:gd name="connsiteY10" fmla="*/ 112681 h 739862"/>
              <a:gd name="connsiteX11" fmla="*/ 270096 w 1050164"/>
              <a:gd name="connsiteY11" fmla="*/ 24149 h 739862"/>
              <a:gd name="connsiteX12" fmla="*/ 376937 w 1050164"/>
              <a:gd name="connsiteY12" fmla="*/ 37792 h 739862"/>
              <a:gd name="connsiteX13" fmla="*/ 422333 w 1050164"/>
              <a:gd name="connsiteY13" fmla="*/ 105670 h 739862"/>
              <a:gd name="connsiteX0" fmla="*/ 422333 w 1050164"/>
              <a:gd name="connsiteY0" fmla="*/ 105670 h 739862"/>
              <a:gd name="connsiteX1" fmla="*/ 522412 w 1050164"/>
              <a:gd name="connsiteY1" fmla="*/ 53752 h 739862"/>
              <a:gd name="connsiteX2" fmla="*/ 834883 w 1050164"/>
              <a:gd name="connsiteY2" fmla="*/ 2558 h 739862"/>
              <a:gd name="connsiteX3" fmla="*/ 1049462 w 1050164"/>
              <a:gd name="connsiteY3" fmla="*/ 138460 h 739862"/>
              <a:gd name="connsiteX4" fmla="*/ 1049950 w 1050164"/>
              <a:gd name="connsiteY4" fmla="*/ 435062 h 739862"/>
              <a:gd name="connsiteX5" fmla="*/ 1050163 w 1050164"/>
              <a:gd name="connsiteY5" fmla="*/ 435062 h 739862"/>
              <a:gd name="connsiteX6" fmla="*/ 1050163 w 1050164"/>
              <a:gd name="connsiteY6" fmla="*/ 739862 h 739862"/>
              <a:gd name="connsiteX7" fmla="*/ 0 w 1050164"/>
              <a:gd name="connsiteY7" fmla="*/ 739862 h 739862"/>
              <a:gd name="connsiteX8" fmla="*/ 124 w 1050164"/>
              <a:gd name="connsiteY8" fmla="*/ 168151 h 739862"/>
              <a:gd name="connsiteX9" fmla="*/ 69547 w 1050164"/>
              <a:gd name="connsiteY9" fmla="*/ 185769 h 739862"/>
              <a:gd name="connsiteX10" fmla="*/ 171166 w 1050164"/>
              <a:gd name="connsiteY10" fmla="*/ 112681 h 739862"/>
              <a:gd name="connsiteX11" fmla="*/ 270096 w 1050164"/>
              <a:gd name="connsiteY11" fmla="*/ 24149 h 739862"/>
              <a:gd name="connsiteX12" fmla="*/ 376937 w 1050164"/>
              <a:gd name="connsiteY12" fmla="*/ 37792 h 739862"/>
              <a:gd name="connsiteX13" fmla="*/ 422333 w 1050164"/>
              <a:gd name="connsiteY13" fmla="*/ 105670 h 739862"/>
              <a:gd name="connsiteX0" fmla="*/ 422333 w 1050164"/>
              <a:gd name="connsiteY0" fmla="*/ 105670 h 739862"/>
              <a:gd name="connsiteX1" fmla="*/ 522412 w 1050164"/>
              <a:gd name="connsiteY1" fmla="*/ 53752 h 739862"/>
              <a:gd name="connsiteX2" fmla="*/ 834883 w 1050164"/>
              <a:gd name="connsiteY2" fmla="*/ 2558 h 739862"/>
              <a:gd name="connsiteX3" fmla="*/ 1049462 w 1050164"/>
              <a:gd name="connsiteY3" fmla="*/ 138460 h 739862"/>
              <a:gd name="connsiteX4" fmla="*/ 1049950 w 1050164"/>
              <a:gd name="connsiteY4" fmla="*/ 435062 h 739862"/>
              <a:gd name="connsiteX5" fmla="*/ 1050163 w 1050164"/>
              <a:gd name="connsiteY5" fmla="*/ 435062 h 739862"/>
              <a:gd name="connsiteX6" fmla="*/ 1050163 w 1050164"/>
              <a:gd name="connsiteY6" fmla="*/ 739862 h 739862"/>
              <a:gd name="connsiteX7" fmla="*/ 0 w 1050164"/>
              <a:gd name="connsiteY7" fmla="*/ 739862 h 739862"/>
              <a:gd name="connsiteX8" fmla="*/ 124 w 1050164"/>
              <a:gd name="connsiteY8" fmla="*/ 168151 h 739862"/>
              <a:gd name="connsiteX9" fmla="*/ 69547 w 1050164"/>
              <a:gd name="connsiteY9" fmla="*/ 185769 h 739862"/>
              <a:gd name="connsiteX10" fmla="*/ 171166 w 1050164"/>
              <a:gd name="connsiteY10" fmla="*/ 112681 h 739862"/>
              <a:gd name="connsiteX11" fmla="*/ 270096 w 1050164"/>
              <a:gd name="connsiteY11" fmla="*/ 24149 h 739862"/>
              <a:gd name="connsiteX12" fmla="*/ 376937 w 1050164"/>
              <a:gd name="connsiteY12" fmla="*/ 37792 h 739862"/>
              <a:gd name="connsiteX13" fmla="*/ 422333 w 1050164"/>
              <a:gd name="connsiteY13" fmla="*/ 105670 h 739862"/>
              <a:gd name="connsiteX0" fmla="*/ 422333 w 1050164"/>
              <a:gd name="connsiteY0" fmla="*/ 103797 h 737989"/>
              <a:gd name="connsiteX1" fmla="*/ 443997 w 1050164"/>
              <a:gd name="connsiteY1" fmla="*/ 221093 h 737989"/>
              <a:gd name="connsiteX2" fmla="*/ 834883 w 1050164"/>
              <a:gd name="connsiteY2" fmla="*/ 685 h 737989"/>
              <a:gd name="connsiteX3" fmla="*/ 1049462 w 1050164"/>
              <a:gd name="connsiteY3" fmla="*/ 136587 h 737989"/>
              <a:gd name="connsiteX4" fmla="*/ 1049950 w 1050164"/>
              <a:gd name="connsiteY4" fmla="*/ 433189 h 737989"/>
              <a:gd name="connsiteX5" fmla="*/ 1050163 w 1050164"/>
              <a:gd name="connsiteY5" fmla="*/ 433189 h 737989"/>
              <a:gd name="connsiteX6" fmla="*/ 1050163 w 1050164"/>
              <a:gd name="connsiteY6" fmla="*/ 737989 h 737989"/>
              <a:gd name="connsiteX7" fmla="*/ 0 w 1050164"/>
              <a:gd name="connsiteY7" fmla="*/ 737989 h 737989"/>
              <a:gd name="connsiteX8" fmla="*/ 124 w 1050164"/>
              <a:gd name="connsiteY8" fmla="*/ 166278 h 737989"/>
              <a:gd name="connsiteX9" fmla="*/ 69547 w 1050164"/>
              <a:gd name="connsiteY9" fmla="*/ 183896 h 737989"/>
              <a:gd name="connsiteX10" fmla="*/ 171166 w 1050164"/>
              <a:gd name="connsiteY10" fmla="*/ 110808 h 737989"/>
              <a:gd name="connsiteX11" fmla="*/ 270096 w 1050164"/>
              <a:gd name="connsiteY11" fmla="*/ 22276 h 737989"/>
              <a:gd name="connsiteX12" fmla="*/ 376937 w 1050164"/>
              <a:gd name="connsiteY12" fmla="*/ 35919 h 737989"/>
              <a:gd name="connsiteX13" fmla="*/ 422333 w 1050164"/>
              <a:gd name="connsiteY13" fmla="*/ 103797 h 737989"/>
              <a:gd name="connsiteX0" fmla="*/ 422333 w 1050164"/>
              <a:gd name="connsiteY0" fmla="*/ 103797 h 737989"/>
              <a:gd name="connsiteX1" fmla="*/ 443997 w 1050164"/>
              <a:gd name="connsiteY1" fmla="*/ 221093 h 737989"/>
              <a:gd name="connsiteX2" fmla="*/ 834883 w 1050164"/>
              <a:gd name="connsiteY2" fmla="*/ 685 h 737989"/>
              <a:gd name="connsiteX3" fmla="*/ 1049462 w 1050164"/>
              <a:gd name="connsiteY3" fmla="*/ 136587 h 737989"/>
              <a:gd name="connsiteX4" fmla="*/ 1049950 w 1050164"/>
              <a:gd name="connsiteY4" fmla="*/ 433189 h 737989"/>
              <a:gd name="connsiteX5" fmla="*/ 1050163 w 1050164"/>
              <a:gd name="connsiteY5" fmla="*/ 433189 h 737989"/>
              <a:gd name="connsiteX6" fmla="*/ 1050163 w 1050164"/>
              <a:gd name="connsiteY6" fmla="*/ 737989 h 737989"/>
              <a:gd name="connsiteX7" fmla="*/ 0 w 1050164"/>
              <a:gd name="connsiteY7" fmla="*/ 737989 h 737989"/>
              <a:gd name="connsiteX8" fmla="*/ 124 w 1050164"/>
              <a:gd name="connsiteY8" fmla="*/ 166278 h 737989"/>
              <a:gd name="connsiteX9" fmla="*/ 69547 w 1050164"/>
              <a:gd name="connsiteY9" fmla="*/ 183896 h 737989"/>
              <a:gd name="connsiteX10" fmla="*/ 171166 w 1050164"/>
              <a:gd name="connsiteY10" fmla="*/ 110808 h 737989"/>
              <a:gd name="connsiteX11" fmla="*/ 270096 w 1050164"/>
              <a:gd name="connsiteY11" fmla="*/ 22276 h 737989"/>
              <a:gd name="connsiteX12" fmla="*/ 376937 w 1050164"/>
              <a:gd name="connsiteY12" fmla="*/ 35919 h 737989"/>
              <a:gd name="connsiteX13" fmla="*/ 422333 w 1050164"/>
              <a:gd name="connsiteY13" fmla="*/ 103797 h 737989"/>
              <a:gd name="connsiteX0" fmla="*/ 422333 w 1050164"/>
              <a:gd name="connsiteY0" fmla="*/ 104015 h 738207"/>
              <a:gd name="connsiteX1" fmla="*/ 442037 w 1050164"/>
              <a:gd name="connsiteY1" fmla="*/ 234741 h 738207"/>
              <a:gd name="connsiteX2" fmla="*/ 834883 w 1050164"/>
              <a:gd name="connsiteY2" fmla="*/ 903 h 738207"/>
              <a:gd name="connsiteX3" fmla="*/ 1049462 w 1050164"/>
              <a:gd name="connsiteY3" fmla="*/ 136805 h 738207"/>
              <a:gd name="connsiteX4" fmla="*/ 1049950 w 1050164"/>
              <a:gd name="connsiteY4" fmla="*/ 433407 h 738207"/>
              <a:gd name="connsiteX5" fmla="*/ 1050163 w 1050164"/>
              <a:gd name="connsiteY5" fmla="*/ 433407 h 738207"/>
              <a:gd name="connsiteX6" fmla="*/ 1050163 w 1050164"/>
              <a:gd name="connsiteY6" fmla="*/ 738207 h 738207"/>
              <a:gd name="connsiteX7" fmla="*/ 0 w 1050164"/>
              <a:gd name="connsiteY7" fmla="*/ 738207 h 738207"/>
              <a:gd name="connsiteX8" fmla="*/ 124 w 1050164"/>
              <a:gd name="connsiteY8" fmla="*/ 166496 h 738207"/>
              <a:gd name="connsiteX9" fmla="*/ 69547 w 1050164"/>
              <a:gd name="connsiteY9" fmla="*/ 184114 h 738207"/>
              <a:gd name="connsiteX10" fmla="*/ 171166 w 1050164"/>
              <a:gd name="connsiteY10" fmla="*/ 111026 h 738207"/>
              <a:gd name="connsiteX11" fmla="*/ 270096 w 1050164"/>
              <a:gd name="connsiteY11" fmla="*/ 22494 h 738207"/>
              <a:gd name="connsiteX12" fmla="*/ 376937 w 1050164"/>
              <a:gd name="connsiteY12" fmla="*/ 36137 h 738207"/>
              <a:gd name="connsiteX13" fmla="*/ 422333 w 1050164"/>
              <a:gd name="connsiteY13" fmla="*/ 104015 h 738207"/>
              <a:gd name="connsiteX0" fmla="*/ 422333 w 1050164"/>
              <a:gd name="connsiteY0" fmla="*/ 103116 h 737308"/>
              <a:gd name="connsiteX1" fmla="*/ 442037 w 1050164"/>
              <a:gd name="connsiteY1" fmla="*/ 233842 h 737308"/>
              <a:gd name="connsiteX2" fmla="*/ 624330 w 1050164"/>
              <a:gd name="connsiteY2" fmla="*/ 131749 h 737308"/>
              <a:gd name="connsiteX3" fmla="*/ 834883 w 1050164"/>
              <a:gd name="connsiteY3" fmla="*/ 4 h 737308"/>
              <a:gd name="connsiteX4" fmla="*/ 1049462 w 1050164"/>
              <a:gd name="connsiteY4" fmla="*/ 135906 h 737308"/>
              <a:gd name="connsiteX5" fmla="*/ 1049950 w 1050164"/>
              <a:gd name="connsiteY5" fmla="*/ 432508 h 737308"/>
              <a:gd name="connsiteX6" fmla="*/ 1050163 w 1050164"/>
              <a:gd name="connsiteY6" fmla="*/ 432508 h 737308"/>
              <a:gd name="connsiteX7" fmla="*/ 1050163 w 1050164"/>
              <a:gd name="connsiteY7" fmla="*/ 737308 h 737308"/>
              <a:gd name="connsiteX8" fmla="*/ 0 w 1050164"/>
              <a:gd name="connsiteY8" fmla="*/ 737308 h 737308"/>
              <a:gd name="connsiteX9" fmla="*/ 124 w 1050164"/>
              <a:gd name="connsiteY9" fmla="*/ 165597 h 737308"/>
              <a:gd name="connsiteX10" fmla="*/ 69547 w 1050164"/>
              <a:gd name="connsiteY10" fmla="*/ 183215 h 737308"/>
              <a:gd name="connsiteX11" fmla="*/ 171166 w 1050164"/>
              <a:gd name="connsiteY11" fmla="*/ 110127 h 737308"/>
              <a:gd name="connsiteX12" fmla="*/ 270096 w 1050164"/>
              <a:gd name="connsiteY12" fmla="*/ 21595 h 737308"/>
              <a:gd name="connsiteX13" fmla="*/ 376937 w 1050164"/>
              <a:gd name="connsiteY13" fmla="*/ 35238 h 737308"/>
              <a:gd name="connsiteX14" fmla="*/ 422333 w 1050164"/>
              <a:gd name="connsiteY14" fmla="*/ 103116 h 737308"/>
              <a:gd name="connsiteX0" fmla="*/ 422333 w 1050164"/>
              <a:gd name="connsiteY0" fmla="*/ 104062 h 738254"/>
              <a:gd name="connsiteX1" fmla="*/ 442037 w 1050164"/>
              <a:gd name="connsiteY1" fmla="*/ 234788 h 738254"/>
              <a:gd name="connsiteX2" fmla="*/ 624330 w 1050164"/>
              <a:gd name="connsiteY2" fmla="*/ 132695 h 738254"/>
              <a:gd name="connsiteX3" fmla="*/ 659617 w 1050164"/>
              <a:gd name="connsiteY3" fmla="*/ 237446 h 738254"/>
              <a:gd name="connsiteX4" fmla="*/ 834883 w 1050164"/>
              <a:gd name="connsiteY4" fmla="*/ 950 h 738254"/>
              <a:gd name="connsiteX5" fmla="*/ 1049462 w 1050164"/>
              <a:gd name="connsiteY5" fmla="*/ 136852 h 738254"/>
              <a:gd name="connsiteX6" fmla="*/ 1049950 w 1050164"/>
              <a:gd name="connsiteY6" fmla="*/ 433454 h 738254"/>
              <a:gd name="connsiteX7" fmla="*/ 1050163 w 1050164"/>
              <a:gd name="connsiteY7" fmla="*/ 433454 h 738254"/>
              <a:gd name="connsiteX8" fmla="*/ 1050163 w 1050164"/>
              <a:gd name="connsiteY8" fmla="*/ 738254 h 738254"/>
              <a:gd name="connsiteX9" fmla="*/ 0 w 1050164"/>
              <a:gd name="connsiteY9" fmla="*/ 738254 h 738254"/>
              <a:gd name="connsiteX10" fmla="*/ 124 w 1050164"/>
              <a:gd name="connsiteY10" fmla="*/ 166543 h 738254"/>
              <a:gd name="connsiteX11" fmla="*/ 69547 w 1050164"/>
              <a:gd name="connsiteY11" fmla="*/ 184161 h 738254"/>
              <a:gd name="connsiteX12" fmla="*/ 171166 w 1050164"/>
              <a:gd name="connsiteY12" fmla="*/ 111073 h 738254"/>
              <a:gd name="connsiteX13" fmla="*/ 270096 w 1050164"/>
              <a:gd name="connsiteY13" fmla="*/ 22541 h 738254"/>
              <a:gd name="connsiteX14" fmla="*/ 376937 w 1050164"/>
              <a:gd name="connsiteY14" fmla="*/ 36184 h 738254"/>
              <a:gd name="connsiteX15" fmla="*/ 422333 w 1050164"/>
              <a:gd name="connsiteY15" fmla="*/ 104062 h 738254"/>
              <a:gd name="connsiteX0" fmla="*/ 422333 w 1050164"/>
              <a:gd name="connsiteY0" fmla="*/ 104062 h 738254"/>
              <a:gd name="connsiteX1" fmla="*/ 442037 w 1050164"/>
              <a:gd name="connsiteY1" fmla="*/ 234788 h 738254"/>
              <a:gd name="connsiteX2" fmla="*/ 579241 w 1050164"/>
              <a:gd name="connsiteY2" fmla="*/ 261620 h 738254"/>
              <a:gd name="connsiteX3" fmla="*/ 659617 w 1050164"/>
              <a:gd name="connsiteY3" fmla="*/ 237446 h 738254"/>
              <a:gd name="connsiteX4" fmla="*/ 834883 w 1050164"/>
              <a:gd name="connsiteY4" fmla="*/ 950 h 738254"/>
              <a:gd name="connsiteX5" fmla="*/ 1049462 w 1050164"/>
              <a:gd name="connsiteY5" fmla="*/ 136852 h 738254"/>
              <a:gd name="connsiteX6" fmla="*/ 1049950 w 1050164"/>
              <a:gd name="connsiteY6" fmla="*/ 433454 h 738254"/>
              <a:gd name="connsiteX7" fmla="*/ 1050163 w 1050164"/>
              <a:gd name="connsiteY7" fmla="*/ 433454 h 738254"/>
              <a:gd name="connsiteX8" fmla="*/ 1050163 w 1050164"/>
              <a:gd name="connsiteY8" fmla="*/ 738254 h 738254"/>
              <a:gd name="connsiteX9" fmla="*/ 0 w 1050164"/>
              <a:gd name="connsiteY9" fmla="*/ 738254 h 738254"/>
              <a:gd name="connsiteX10" fmla="*/ 124 w 1050164"/>
              <a:gd name="connsiteY10" fmla="*/ 166543 h 738254"/>
              <a:gd name="connsiteX11" fmla="*/ 69547 w 1050164"/>
              <a:gd name="connsiteY11" fmla="*/ 184161 h 738254"/>
              <a:gd name="connsiteX12" fmla="*/ 171166 w 1050164"/>
              <a:gd name="connsiteY12" fmla="*/ 111073 h 738254"/>
              <a:gd name="connsiteX13" fmla="*/ 270096 w 1050164"/>
              <a:gd name="connsiteY13" fmla="*/ 22541 h 738254"/>
              <a:gd name="connsiteX14" fmla="*/ 376937 w 1050164"/>
              <a:gd name="connsiteY14" fmla="*/ 36184 h 738254"/>
              <a:gd name="connsiteX15" fmla="*/ 422333 w 1050164"/>
              <a:gd name="connsiteY15" fmla="*/ 104062 h 738254"/>
              <a:gd name="connsiteX0" fmla="*/ 422333 w 1050164"/>
              <a:gd name="connsiteY0" fmla="*/ 104062 h 738254"/>
              <a:gd name="connsiteX1" fmla="*/ 442037 w 1050164"/>
              <a:gd name="connsiteY1" fmla="*/ 234788 h 738254"/>
              <a:gd name="connsiteX2" fmla="*/ 579241 w 1050164"/>
              <a:gd name="connsiteY2" fmla="*/ 261620 h 738254"/>
              <a:gd name="connsiteX3" fmla="*/ 659617 w 1050164"/>
              <a:gd name="connsiteY3" fmla="*/ 237446 h 738254"/>
              <a:gd name="connsiteX4" fmla="*/ 834883 w 1050164"/>
              <a:gd name="connsiteY4" fmla="*/ 950 h 738254"/>
              <a:gd name="connsiteX5" fmla="*/ 1049462 w 1050164"/>
              <a:gd name="connsiteY5" fmla="*/ 136852 h 738254"/>
              <a:gd name="connsiteX6" fmla="*/ 1049950 w 1050164"/>
              <a:gd name="connsiteY6" fmla="*/ 433454 h 738254"/>
              <a:gd name="connsiteX7" fmla="*/ 1050163 w 1050164"/>
              <a:gd name="connsiteY7" fmla="*/ 433454 h 738254"/>
              <a:gd name="connsiteX8" fmla="*/ 1050163 w 1050164"/>
              <a:gd name="connsiteY8" fmla="*/ 738254 h 738254"/>
              <a:gd name="connsiteX9" fmla="*/ 0 w 1050164"/>
              <a:gd name="connsiteY9" fmla="*/ 738254 h 738254"/>
              <a:gd name="connsiteX10" fmla="*/ 124 w 1050164"/>
              <a:gd name="connsiteY10" fmla="*/ 166543 h 738254"/>
              <a:gd name="connsiteX11" fmla="*/ 69547 w 1050164"/>
              <a:gd name="connsiteY11" fmla="*/ 184161 h 738254"/>
              <a:gd name="connsiteX12" fmla="*/ 171166 w 1050164"/>
              <a:gd name="connsiteY12" fmla="*/ 111073 h 738254"/>
              <a:gd name="connsiteX13" fmla="*/ 270096 w 1050164"/>
              <a:gd name="connsiteY13" fmla="*/ 22541 h 738254"/>
              <a:gd name="connsiteX14" fmla="*/ 376937 w 1050164"/>
              <a:gd name="connsiteY14" fmla="*/ 36184 h 738254"/>
              <a:gd name="connsiteX15" fmla="*/ 422333 w 1050164"/>
              <a:gd name="connsiteY15" fmla="*/ 104062 h 738254"/>
              <a:gd name="connsiteX0" fmla="*/ 422333 w 1050164"/>
              <a:gd name="connsiteY0" fmla="*/ 92824 h 727016"/>
              <a:gd name="connsiteX1" fmla="*/ 442037 w 1050164"/>
              <a:gd name="connsiteY1" fmla="*/ 223550 h 727016"/>
              <a:gd name="connsiteX2" fmla="*/ 579241 w 1050164"/>
              <a:gd name="connsiteY2" fmla="*/ 250382 h 727016"/>
              <a:gd name="connsiteX3" fmla="*/ 659617 w 1050164"/>
              <a:gd name="connsiteY3" fmla="*/ 226208 h 727016"/>
              <a:gd name="connsiteX4" fmla="*/ 717260 w 1050164"/>
              <a:gd name="connsiteY4" fmla="*/ 8513 h 727016"/>
              <a:gd name="connsiteX5" fmla="*/ 1049462 w 1050164"/>
              <a:gd name="connsiteY5" fmla="*/ 125614 h 727016"/>
              <a:gd name="connsiteX6" fmla="*/ 1049950 w 1050164"/>
              <a:gd name="connsiteY6" fmla="*/ 422216 h 727016"/>
              <a:gd name="connsiteX7" fmla="*/ 1050163 w 1050164"/>
              <a:gd name="connsiteY7" fmla="*/ 422216 h 727016"/>
              <a:gd name="connsiteX8" fmla="*/ 1050163 w 1050164"/>
              <a:gd name="connsiteY8" fmla="*/ 727016 h 727016"/>
              <a:gd name="connsiteX9" fmla="*/ 0 w 1050164"/>
              <a:gd name="connsiteY9" fmla="*/ 727016 h 727016"/>
              <a:gd name="connsiteX10" fmla="*/ 124 w 1050164"/>
              <a:gd name="connsiteY10" fmla="*/ 155305 h 727016"/>
              <a:gd name="connsiteX11" fmla="*/ 69547 w 1050164"/>
              <a:gd name="connsiteY11" fmla="*/ 172923 h 727016"/>
              <a:gd name="connsiteX12" fmla="*/ 171166 w 1050164"/>
              <a:gd name="connsiteY12" fmla="*/ 99835 h 727016"/>
              <a:gd name="connsiteX13" fmla="*/ 270096 w 1050164"/>
              <a:gd name="connsiteY13" fmla="*/ 11303 h 727016"/>
              <a:gd name="connsiteX14" fmla="*/ 376937 w 1050164"/>
              <a:gd name="connsiteY14" fmla="*/ 24946 h 727016"/>
              <a:gd name="connsiteX15" fmla="*/ 422333 w 1050164"/>
              <a:gd name="connsiteY15" fmla="*/ 92824 h 727016"/>
              <a:gd name="connsiteX0" fmla="*/ 422333 w 1050164"/>
              <a:gd name="connsiteY0" fmla="*/ 92824 h 727016"/>
              <a:gd name="connsiteX1" fmla="*/ 442037 w 1050164"/>
              <a:gd name="connsiteY1" fmla="*/ 223550 h 727016"/>
              <a:gd name="connsiteX2" fmla="*/ 579241 w 1050164"/>
              <a:gd name="connsiteY2" fmla="*/ 250382 h 727016"/>
              <a:gd name="connsiteX3" fmla="*/ 659617 w 1050164"/>
              <a:gd name="connsiteY3" fmla="*/ 226208 h 727016"/>
              <a:gd name="connsiteX4" fmla="*/ 698824 w 1050164"/>
              <a:gd name="connsiteY4" fmla="*/ 164432 h 727016"/>
              <a:gd name="connsiteX5" fmla="*/ 717260 w 1050164"/>
              <a:gd name="connsiteY5" fmla="*/ 8513 h 727016"/>
              <a:gd name="connsiteX6" fmla="*/ 1049462 w 1050164"/>
              <a:gd name="connsiteY6" fmla="*/ 125614 h 727016"/>
              <a:gd name="connsiteX7" fmla="*/ 1049950 w 1050164"/>
              <a:gd name="connsiteY7" fmla="*/ 422216 h 727016"/>
              <a:gd name="connsiteX8" fmla="*/ 1050163 w 1050164"/>
              <a:gd name="connsiteY8" fmla="*/ 422216 h 727016"/>
              <a:gd name="connsiteX9" fmla="*/ 1050163 w 1050164"/>
              <a:gd name="connsiteY9" fmla="*/ 727016 h 727016"/>
              <a:gd name="connsiteX10" fmla="*/ 0 w 1050164"/>
              <a:gd name="connsiteY10" fmla="*/ 727016 h 727016"/>
              <a:gd name="connsiteX11" fmla="*/ 124 w 1050164"/>
              <a:gd name="connsiteY11" fmla="*/ 155305 h 727016"/>
              <a:gd name="connsiteX12" fmla="*/ 69547 w 1050164"/>
              <a:gd name="connsiteY12" fmla="*/ 172923 h 727016"/>
              <a:gd name="connsiteX13" fmla="*/ 171166 w 1050164"/>
              <a:gd name="connsiteY13" fmla="*/ 99835 h 727016"/>
              <a:gd name="connsiteX14" fmla="*/ 270096 w 1050164"/>
              <a:gd name="connsiteY14" fmla="*/ 11303 h 727016"/>
              <a:gd name="connsiteX15" fmla="*/ 376937 w 1050164"/>
              <a:gd name="connsiteY15" fmla="*/ 24946 h 727016"/>
              <a:gd name="connsiteX16" fmla="*/ 422333 w 1050164"/>
              <a:gd name="connsiteY16" fmla="*/ 92824 h 727016"/>
              <a:gd name="connsiteX0" fmla="*/ 422333 w 1050164"/>
              <a:gd name="connsiteY0" fmla="*/ 92824 h 727016"/>
              <a:gd name="connsiteX1" fmla="*/ 442037 w 1050164"/>
              <a:gd name="connsiteY1" fmla="*/ 223550 h 727016"/>
              <a:gd name="connsiteX2" fmla="*/ 577281 w 1050164"/>
              <a:gd name="connsiteY2" fmla="*/ 258440 h 727016"/>
              <a:gd name="connsiteX3" fmla="*/ 659617 w 1050164"/>
              <a:gd name="connsiteY3" fmla="*/ 226208 h 727016"/>
              <a:gd name="connsiteX4" fmla="*/ 698824 w 1050164"/>
              <a:gd name="connsiteY4" fmla="*/ 164432 h 727016"/>
              <a:gd name="connsiteX5" fmla="*/ 717260 w 1050164"/>
              <a:gd name="connsiteY5" fmla="*/ 8513 h 727016"/>
              <a:gd name="connsiteX6" fmla="*/ 1049462 w 1050164"/>
              <a:gd name="connsiteY6" fmla="*/ 125614 h 727016"/>
              <a:gd name="connsiteX7" fmla="*/ 1049950 w 1050164"/>
              <a:gd name="connsiteY7" fmla="*/ 422216 h 727016"/>
              <a:gd name="connsiteX8" fmla="*/ 1050163 w 1050164"/>
              <a:gd name="connsiteY8" fmla="*/ 422216 h 727016"/>
              <a:gd name="connsiteX9" fmla="*/ 1050163 w 1050164"/>
              <a:gd name="connsiteY9" fmla="*/ 727016 h 727016"/>
              <a:gd name="connsiteX10" fmla="*/ 0 w 1050164"/>
              <a:gd name="connsiteY10" fmla="*/ 727016 h 727016"/>
              <a:gd name="connsiteX11" fmla="*/ 124 w 1050164"/>
              <a:gd name="connsiteY11" fmla="*/ 155305 h 727016"/>
              <a:gd name="connsiteX12" fmla="*/ 69547 w 1050164"/>
              <a:gd name="connsiteY12" fmla="*/ 172923 h 727016"/>
              <a:gd name="connsiteX13" fmla="*/ 171166 w 1050164"/>
              <a:gd name="connsiteY13" fmla="*/ 99835 h 727016"/>
              <a:gd name="connsiteX14" fmla="*/ 270096 w 1050164"/>
              <a:gd name="connsiteY14" fmla="*/ 11303 h 727016"/>
              <a:gd name="connsiteX15" fmla="*/ 376937 w 1050164"/>
              <a:gd name="connsiteY15" fmla="*/ 24946 h 727016"/>
              <a:gd name="connsiteX16" fmla="*/ 422333 w 1050164"/>
              <a:gd name="connsiteY16" fmla="*/ 92824 h 727016"/>
              <a:gd name="connsiteX0" fmla="*/ 422333 w 1050164"/>
              <a:gd name="connsiteY0" fmla="*/ 92824 h 727016"/>
              <a:gd name="connsiteX1" fmla="*/ 428314 w 1050164"/>
              <a:gd name="connsiteY1" fmla="*/ 215492 h 727016"/>
              <a:gd name="connsiteX2" fmla="*/ 577281 w 1050164"/>
              <a:gd name="connsiteY2" fmla="*/ 258440 h 727016"/>
              <a:gd name="connsiteX3" fmla="*/ 659617 w 1050164"/>
              <a:gd name="connsiteY3" fmla="*/ 226208 h 727016"/>
              <a:gd name="connsiteX4" fmla="*/ 698824 w 1050164"/>
              <a:gd name="connsiteY4" fmla="*/ 164432 h 727016"/>
              <a:gd name="connsiteX5" fmla="*/ 717260 w 1050164"/>
              <a:gd name="connsiteY5" fmla="*/ 8513 h 727016"/>
              <a:gd name="connsiteX6" fmla="*/ 1049462 w 1050164"/>
              <a:gd name="connsiteY6" fmla="*/ 125614 h 727016"/>
              <a:gd name="connsiteX7" fmla="*/ 1049950 w 1050164"/>
              <a:gd name="connsiteY7" fmla="*/ 422216 h 727016"/>
              <a:gd name="connsiteX8" fmla="*/ 1050163 w 1050164"/>
              <a:gd name="connsiteY8" fmla="*/ 422216 h 727016"/>
              <a:gd name="connsiteX9" fmla="*/ 1050163 w 1050164"/>
              <a:gd name="connsiteY9" fmla="*/ 727016 h 727016"/>
              <a:gd name="connsiteX10" fmla="*/ 0 w 1050164"/>
              <a:gd name="connsiteY10" fmla="*/ 727016 h 727016"/>
              <a:gd name="connsiteX11" fmla="*/ 124 w 1050164"/>
              <a:gd name="connsiteY11" fmla="*/ 155305 h 727016"/>
              <a:gd name="connsiteX12" fmla="*/ 69547 w 1050164"/>
              <a:gd name="connsiteY12" fmla="*/ 172923 h 727016"/>
              <a:gd name="connsiteX13" fmla="*/ 171166 w 1050164"/>
              <a:gd name="connsiteY13" fmla="*/ 99835 h 727016"/>
              <a:gd name="connsiteX14" fmla="*/ 270096 w 1050164"/>
              <a:gd name="connsiteY14" fmla="*/ 11303 h 727016"/>
              <a:gd name="connsiteX15" fmla="*/ 376937 w 1050164"/>
              <a:gd name="connsiteY15" fmla="*/ 24946 h 727016"/>
              <a:gd name="connsiteX16" fmla="*/ 422333 w 1050164"/>
              <a:gd name="connsiteY16" fmla="*/ 92824 h 727016"/>
              <a:gd name="connsiteX0" fmla="*/ 422333 w 1050164"/>
              <a:gd name="connsiteY0" fmla="*/ 101390 h 735582"/>
              <a:gd name="connsiteX1" fmla="*/ 428314 w 1050164"/>
              <a:gd name="connsiteY1" fmla="*/ 224058 h 735582"/>
              <a:gd name="connsiteX2" fmla="*/ 577281 w 1050164"/>
              <a:gd name="connsiteY2" fmla="*/ 267006 h 735582"/>
              <a:gd name="connsiteX3" fmla="*/ 659617 w 1050164"/>
              <a:gd name="connsiteY3" fmla="*/ 234774 h 735582"/>
              <a:gd name="connsiteX4" fmla="*/ 698824 w 1050164"/>
              <a:gd name="connsiteY4" fmla="*/ 172998 h 735582"/>
              <a:gd name="connsiteX5" fmla="*/ 717260 w 1050164"/>
              <a:gd name="connsiteY5" fmla="*/ 17079 h 735582"/>
              <a:gd name="connsiteX6" fmla="*/ 747834 w 1050164"/>
              <a:gd name="connsiteY6" fmla="*/ 17215 h 735582"/>
              <a:gd name="connsiteX7" fmla="*/ 1049462 w 1050164"/>
              <a:gd name="connsiteY7" fmla="*/ 134180 h 735582"/>
              <a:gd name="connsiteX8" fmla="*/ 1049950 w 1050164"/>
              <a:gd name="connsiteY8" fmla="*/ 430782 h 735582"/>
              <a:gd name="connsiteX9" fmla="*/ 1050163 w 1050164"/>
              <a:gd name="connsiteY9" fmla="*/ 430782 h 735582"/>
              <a:gd name="connsiteX10" fmla="*/ 1050163 w 1050164"/>
              <a:gd name="connsiteY10" fmla="*/ 735582 h 735582"/>
              <a:gd name="connsiteX11" fmla="*/ 0 w 1050164"/>
              <a:gd name="connsiteY11" fmla="*/ 735582 h 735582"/>
              <a:gd name="connsiteX12" fmla="*/ 124 w 1050164"/>
              <a:gd name="connsiteY12" fmla="*/ 163871 h 735582"/>
              <a:gd name="connsiteX13" fmla="*/ 69547 w 1050164"/>
              <a:gd name="connsiteY13" fmla="*/ 181489 h 735582"/>
              <a:gd name="connsiteX14" fmla="*/ 171166 w 1050164"/>
              <a:gd name="connsiteY14" fmla="*/ 108401 h 735582"/>
              <a:gd name="connsiteX15" fmla="*/ 270096 w 1050164"/>
              <a:gd name="connsiteY15" fmla="*/ 19869 h 735582"/>
              <a:gd name="connsiteX16" fmla="*/ 376937 w 1050164"/>
              <a:gd name="connsiteY16" fmla="*/ 33512 h 735582"/>
              <a:gd name="connsiteX17" fmla="*/ 422333 w 1050164"/>
              <a:gd name="connsiteY17" fmla="*/ 101390 h 735582"/>
              <a:gd name="connsiteX0" fmla="*/ 422333 w 1050164"/>
              <a:gd name="connsiteY0" fmla="*/ 92824 h 727016"/>
              <a:gd name="connsiteX1" fmla="*/ 428314 w 1050164"/>
              <a:gd name="connsiteY1" fmla="*/ 215492 h 727016"/>
              <a:gd name="connsiteX2" fmla="*/ 577281 w 1050164"/>
              <a:gd name="connsiteY2" fmla="*/ 258440 h 727016"/>
              <a:gd name="connsiteX3" fmla="*/ 659617 w 1050164"/>
              <a:gd name="connsiteY3" fmla="*/ 226208 h 727016"/>
              <a:gd name="connsiteX4" fmla="*/ 698824 w 1050164"/>
              <a:gd name="connsiteY4" fmla="*/ 164432 h 727016"/>
              <a:gd name="connsiteX5" fmla="*/ 687855 w 1050164"/>
              <a:gd name="connsiteY5" fmla="*/ 32686 h 727016"/>
              <a:gd name="connsiteX6" fmla="*/ 747834 w 1050164"/>
              <a:gd name="connsiteY6" fmla="*/ 8649 h 727016"/>
              <a:gd name="connsiteX7" fmla="*/ 1049462 w 1050164"/>
              <a:gd name="connsiteY7" fmla="*/ 125614 h 727016"/>
              <a:gd name="connsiteX8" fmla="*/ 1049950 w 1050164"/>
              <a:gd name="connsiteY8" fmla="*/ 422216 h 727016"/>
              <a:gd name="connsiteX9" fmla="*/ 1050163 w 1050164"/>
              <a:gd name="connsiteY9" fmla="*/ 422216 h 727016"/>
              <a:gd name="connsiteX10" fmla="*/ 1050163 w 1050164"/>
              <a:gd name="connsiteY10" fmla="*/ 727016 h 727016"/>
              <a:gd name="connsiteX11" fmla="*/ 0 w 1050164"/>
              <a:gd name="connsiteY11" fmla="*/ 727016 h 727016"/>
              <a:gd name="connsiteX12" fmla="*/ 124 w 1050164"/>
              <a:gd name="connsiteY12" fmla="*/ 155305 h 727016"/>
              <a:gd name="connsiteX13" fmla="*/ 69547 w 1050164"/>
              <a:gd name="connsiteY13" fmla="*/ 172923 h 727016"/>
              <a:gd name="connsiteX14" fmla="*/ 171166 w 1050164"/>
              <a:gd name="connsiteY14" fmla="*/ 99835 h 727016"/>
              <a:gd name="connsiteX15" fmla="*/ 270096 w 1050164"/>
              <a:gd name="connsiteY15" fmla="*/ 11303 h 727016"/>
              <a:gd name="connsiteX16" fmla="*/ 376937 w 1050164"/>
              <a:gd name="connsiteY16" fmla="*/ 24946 h 727016"/>
              <a:gd name="connsiteX17" fmla="*/ 422333 w 1050164"/>
              <a:gd name="connsiteY17" fmla="*/ 92824 h 727016"/>
              <a:gd name="connsiteX0" fmla="*/ 422333 w 1050164"/>
              <a:gd name="connsiteY0" fmla="*/ 92824 h 727016"/>
              <a:gd name="connsiteX1" fmla="*/ 428314 w 1050164"/>
              <a:gd name="connsiteY1" fmla="*/ 215492 h 727016"/>
              <a:gd name="connsiteX2" fmla="*/ 577281 w 1050164"/>
              <a:gd name="connsiteY2" fmla="*/ 258440 h 727016"/>
              <a:gd name="connsiteX3" fmla="*/ 659617 w 1050164"/>
              <a:gd name="connsiteY3" fmla="*/ 226208 h 727016"/>
              <a:gd name="connsiteX4" fmla="*/ 698824 w 1050164"/>
              <a:gd name="connsiteY4" fmla="*/ 164432 h 727016"/>
              <a:gd name="connsiteX5" fmla="*/ 687855 w 1050164"/>
              <a:gd name="connsiteY5" fmla="*/ 32686 h 727016"/>
              <a:gd name="connsiteX6" fmla="*/ 865457 w 1050164"/>
              <a:gd name="connsiteY6" fmla="*/ 38194 h 727016"/>
              <a:gd name="connsiteX7" fmla="*/ 1049462 w 1050164"/>
              <a:gd name="connsiteY7" fmla="*/ 125614 h 727016"/>
              <a:gd name="connsiteX8" fmla="*/ 1049950 w 1050164"/>
              <a:gd name="connsiteY8" fmla="*/ 422216 h 727016"/>
              <a:gd name="connsiteX9" fmla="*/ 1050163 w 1050164"/>
              <a:gd name="connsiteY9" fmla="*/ 422216 h 727016"/>
              <a:gd name="connsiteX10" fmla="*/ 1050163 w 1050164"/>
              <a:gd name="connsiteY10" fmla="*/ 727016 h 727016"/>
              <a:gd name="connsiteX11" fmla="*/ 0 w 1050164"/>
              <a:gd name="connsiteY11" fmla="*/ 727016 h 727016"/>
              <a:gd name="connsiteX12" fmla="*/ 124 w 1050164"/>
              <a:gd name="connsiteY12" fmla="*/ 155305 h 727016"/>
              <a:gd name="connsiteX13" fmla="*/ 69547 w 1050164"/>
              <a:gd name="connsiteY13" fmla="*/ 172923 h 727016"/>
              <a:gd name="connsiteX14" fmla="*/ 171166 w 1050164"/>
              <a:gd name="connsiteY14" fmla="*/ 99835 h 727016"/>
              <a:gd name="connsiteX15" fmla="*/ 270096 w 1050164"/>
              <a:gd name="connsiteY15" fmla="*/ 11303 h 727016"/>
              <a:gd name="connsiteX16" fmla="*/ 376937 w 1050164"/>
              <a:gd name="connsiteY16" fmla="*/ 24946 h 727016"/>
              <a:gd name="connsiteX17" fmla="*/ 422333 w 1050164"/>
              <a:gd name="connsiteY17" fmla="*/ 92824 h 727016"/>
              <a:gd name="connsiteX0" fmla="*/ 422333 w 1050164"/>
              <a:gd name="connsiteY0" fmla="*/ 92824 h 727016"/>
              <a:gd name="connsiteX1" fmla="*/ 428314 w 1050164"/>
              <a:gd name="connsiteY1" fmla="*/ 215492 h 727016"/>
              <a:gd name="connsiteX2" fmla="*/ 577281 w 1050164"/>
              <a:gd name="connsiteY2" fmla="*/ 258440 h 727016"/>
              <a:gd name="connsiteX3" fmla="*/ 659617 w 1050164"/>
              <a:gd name="connsiteY3" fmla="*/ 226208 h 727016"/>
              <a:gd name="connsiteX4" fmla="*/ 698824 w 1050164"/>
              <a:gd name="connsiteY4" fmla="*/ 164432 h 727016"/>
              <a:gd name="connsiteX5" fmla="*/ 687855 w 1050164"/>
              <a:gd name="connsiteY5" fmla="*/ 32686 h 727016"/>
              <a:gd name="connsiteX6" fmla="*/ 865457 w 1050164"/>
              <a:gd name="connsiteY6" fmla="*/ 38194 h 727016"/>
              <a:gd name="connsiteX7" fmla="*/ 1049462 w 1050164"/>
              <a:gd name="connsiteY7" fmla="*/ 125614 h 727016"/>
              <a:gd name="connsiteX8" fmla="*/ 1049950 w 1050164"/>
              <a:gd name="connsiteY8" fmla="*/ 422216 h 727016"/>
              <a:gd name="connsiteX9" fmla="*/ 1050163 w 1050164"/>
              <a:gd name="connsiteY9" fmla="*/ 422216 h 727016"/>
              <a:gd name="connsiteX10" fmla="*/ 1050163 w 1050164"/>
              <a:gd name="connsiteY10" fmla="*/ 727016 h 727016"/>
              <a:gd name="connsiteX11" fmla="*/ 0 w 1050164"/>
              <a:gd name="connsiteY11" fmla="*/ 727016 h 727016"/>
              <a:gd name="connsiteX12" fmla="*/ 124 w 1050164"/>
              <a:gd name="connsiteY12" fmla="*/ 155305 h 727016"/>
              <a:gd name="connsiteX13" fmla="*/ 69547 w 1050164"/>
              <a:gd name="connsiteY13" fmla="*/ 172923 h 727016"/>
              <a:gd name="connsiteX14" fmla="*/ 171166 w 1050164"/>
              <a:gd name="connsiteY14" fmla="*/ 99835 h 727016"/>
              <a:gd name="connsiteX15" fmla="*/ 270096 w 1050164"/>
              <a:gd name="connsiteY15" fmla="*/ 11303 h 727016"/>
              <a:gd name="connsiteX16" fmla="*/ 376937 w 1050164"/>
              <a:gd name="connsiteY16" fmla="*/ 24946 h 727016"/>
              <a:gd name="connsiteX17" fmla="*/ 422333 w 1050164"/>
              <a:gd name="connsiteY17" fmla="*/ 92824 h 727016"/>
              <a:gd name="connsiteX0" fmla="*/ 422333 w 1050164"/>
              <a:gd name="connsiteY0" fmla="*/ 92824 h 727016"/>
              <a:gd name="connsiteX1" fmla="*/ 428314 w 1050164"/>
              <a:gd name="connsiteY1" fmla="*/ 215492 h 727016"/>
              <a:gd name="connsiteX2" fmla="*/ 577281 w 1050164"/>
              <a:gd name="connsiteY2" fmla="*/ 258440 h 727016"/>
              <a:gd name="connsiteX3" fmla="*/ 659617 w 1050164"/>
              <a:gd name="connsiteY3" fmla="*/ 226208 h 727016"/>
              <a:gd name="connsiteX4" fmla="*/ 698824 w 1050164"/>
              <a:gd name="connsiteY4" fmla="*/ 164432 h 727016"/>
              <a:gd name="connsiteX5" fmla="*/ 687855 w 1050164"/>
              <a:gd name="connsiteY5" fmla="*/ 32686 h 727016"/>
              <a:gd name="connsiteX6" fmla="*/ 865457 w 1050164"/>
              <a:gd name="connsiteY6" fmla="*/ 38194 h 727016"/>
              <a:gd name="connsiteX7" fmla="*/ 1049462 w 1050164"/>
              <a:gd name="connsiteY7" fmla="*/ 125614 h 727016"/>
              <a:gd name="connsiteX8" fmla="*/ 1049950 w 1050164"/>
              <a:gd name="connsiteY8" fmla="*/ 422216 h 727016"/>
              <a:gd name="connsiteX9" fmla="*/ 1050163 w 1050164"/>
              <a:gd name="connsiteY9" fmla="*/ 422216 h 727016"/>
              <a:gd name="connsiteX10" fmla="*/ 1050163 w 1050164"/>
              <a:gd name="connsiteY10" fmla="*/ 727016 h 727016"/>
              <a:gd name="connsiteX11" fmla="*/ 0 w 1050164"/>
              <a:gd name="connsiteY11" fmla="*/ 727016 h 727016"/>
              <a:gd name="connsiteX12" fmla="*/ 124 w 1050164"/>
              <a:gd name="connsiteY12" fmla="*/ 155305 h 727016"/>
              <a:gd name="connsiteX13" fmla="*/ 69547 w 1050164"/>
              <a:gd name="connsiteY13" fmla="*/ 172923 h 727016"/>
              <a:gd name="connsiteX14" fmla="*/ 171166 w 1050164"/>
              <a:gd name="connsiteY14" fmla="*/ 99835 h 727016"/>
              <a:gd name="connsiteX15" fmla="*/ 270096 w 1050164"/>
              <a:gd name="connsiteY15" fmla="*/ 11303 h 727016"/>
              <a:gd name="connsiteX16" fmla="*/ 376937 w 1050164"/>
              <a:gd name="connsiteY16" fmla="*/ 24946 h 727016"/>
              <a:gd name="connsiteX17" fmla="*/ 422333 w 1050164"/>
              <a:gd name="connsiteY17" fmla="*/ 92824 h 727016"/>
              <a:gd name="connsiteX0" fmla="*/ 422333 w 1050164"/>
              <a:gd name="connsiteY0" fmla="*/ 92824 h 727016"/>
              <a:gd name="connsiteX1" fmla="*/ 428314 w 1050164"/>
              <a:gd name="connsiteY1" fmla="*/ 215492 h 727016"/>
              <a:gd name="connsiteX2" fmla="*/ 577281 w 1050164"/>
              <a:gd name="connsiteY2" fmla="*/ 258440 h 727016"/>
              <a:gd name="connsiteX3" fmla="*/ 659617 w 1050164"/>
              <a:gd name="connsiteY3" fmla="*/ 226208 h 727016"/>
              <a:gd name="connsiteX4" fmla="*/ 698824 w 1050164"/>
              <a:gd name="connsiteY4" fmla="*/ 164432 h 727016"/>
              <a:gd name="connsiteX5" fmla="*/ 687855 w 1050164"/>
              <a:gd name="connsiteY5" fmla="*/ 32686 h 727016"/>
              <a:gd name="connsiteX6" fmla="*/ 865457 w 1050164"/>
              <a:gd name="connsiteY6" fmla="*/ 38194 h 727016"/>
              <a:gd name="connsiteX7" fmla="*/ 1049462 w 1050164"/>
              <a:gd name="connsiteY7" fmla="*/ 125614 h 727016"/>
              <a:gd name="connsiteX8" fmla="*/ 1049950 w 1050164"/>
              <a:gd name="connsiteY8" fmla="*/ 422216 h 727016"/>
              <a:gd name="connsiteX9" fmla="*/ 1050163 w 1050164"/>
              <a:gd name="connsiteY9" fmla="*/ 422216 h 727016"/>
              <a:gd name="connsiteX10" fmla="*/ 1050163 w 1050164"/>
              <a:gd name="connsiteY10" fmla="*/ 727016 h 727016"/>
              <a:gd name="connsiteX11" fmla="*/ 0 w 1050164"/>
              <a:gd name="connsiteY11" fmla="*/ 727016 h 727016"/>
              <a:gd name="connsiteX12" fmla="*/ 124 w 1050164"/>
              <a:gd name="connsiteY12" fmla="*/ 155305 h 727016"/>
              <a:gd name="connsiteX13" fmla="*/ 69547 w 1050164"/>
              <a:gd name="connsiteY13" fmla="*/ 172923 h 727016"/>
              <a:gd name="connsiteX14" fmla="*/ 171166 w 1050164"/>
              <a:gd name="connsiteY14" fmla="*/ 99835 h 727016"/>
              <a:gd name="connsiteX15" fmla="*/ 270096 w 1050164"/>
              <a:gd name="connsiteY15" fmla="*/ 11303 h 727016"/>
              <a:gd name="connsiteX16" fmla="*/ 376937 w 1050164"/>
              <a:gd name="connsiteY16" fmla="*/ 24946 h 727016"/>
              <a:gd name="connsiteX17" fmla="*/ 422333 w 1050164"/>
              <a:gd name="connsiteY17" fmla="*/ 92824 h 727016"/>
              <a:gd name="connsiteX0" fmla="*/ 422333 w 1050163"/>
              <a:gd name="connsiteY0" fmla="*/ 92824 h 727016"/>
              <a:gd name="connsiteX1" fmla="*/ 428314 w 1050163"/>
              <a:gd name="connsiteY1" fmla="*/ 215492 h 727016"/>
              <a:gd name="connsiteX2" fmla="*/ 577281 w 1050163"/>
              <a:gd name="connsiteY2" fmla="*/ 258440 h 727016"/>
              <a:gd name="connsiteX3" fmla="*/ 659617 w 1050163"/>
              <a:gd name="connsiteY3" fmla="*/ 226208 h 727016"/>
              <a:gd name="connsiteX4" fmla="*/ 698824 w 1050163"/>
              <a:gd name="connsiteY4" fmla="*/ 164432 h 727016"/>
              <a:gd name="connsiteX5" fmla="*/ 687855 w 1050163"/>
              <a:gd name="connsiteY5" fmla="*/ 32686 h 727016"/>
              <a:gd name="connsiteX6" fmla="*/ 865457 w 1050163"/>
              <a:gd name="connsiteY6" fmla="*/ 38194 h 727016"/>
              <a:gd name="connsiteX7" fmla="*/ 1043581 w 1050163"/>
              <a:gd name="connsiteY7" fmla="*/ 139044 h 727016"/>
              <a:gd name="connsiteX8" fmla="*/ 1049950 w 1050163"/>
              <a:gd name="connsiteY8" fmla="*/ 422216 h 727016"/>
              <a:gd name="connsiteX9" fmla="*/ 1050163 w 1050163"/>
              <a:gd name="connsiteY9" fmla="*/ 422216 h 727016"/>
              <a:gd name="connsiteX10" fmla="*/ 1050163 w 1050163"/>
              <a:gd name="connsiteY10" fmla="*/ 727016 h 727016"/>
              <a:gd name="connsiteX11" fmla="*/ 0 w 1050163"/>
              <a:gd name="connsiteY11" fmla="*/ 727016 h 727016"/>
              <a:gd name="connsiteX12" fmla="*/ 124 w 1050163"/>
              <a:gd name="connsiteY12" fmla="*/ 155305 h 727016"/>
              <a:gd name="connsiteX13" fmla="*/ 69547 w 1050163"/>
              <a:gd name="connsiteY13" fmla="*/ 172923 h 727016"/>
              <a:gd name="connsiteX14" fmla="*/ 171166 w 1050163"/>
              <a:gd name="connsiteY14" fmla="*/ 99835 h 727016"/>
              <a:gd name="connsiteX15" fmla="*/ 270096 w 1050163"/>
              <a:gd name="connsiteY15" fmla="*/ 11303 h 727016"/>
              <a:gd name="connsiteX16" fmla="*/ 376937 w 1050163"/>
              <a:gd name="connsiteY16" fmla="*/ 24946 h 727016"/>
              <a:gd name="connsiteX17" fmla="*/ 422333 w 1050163"/>
              <a:gd name="connsiteY17" fmla="*/ 92824 h 727016"/>
              <a:gd name="connsiteX0" fmla="*/ 422333 w 1050163"/>
              <a:gd name="connsiteY0" fmla="*/ 92824 h 727016"/>
              <a:gd name="connsiteX1" fmla="*/ 428314 w 1050163"/>
              <a:gd name="connsiteY1" fmla="*/ 215492 h 727016"/>
              <a:gd name="connsiteX2" fmla="*/ 577281 w 1050163"/>
              <a:gd name="connsiteY2" fmla="*/ 258440 h 727016"/>
              <a:gd name="connsiteX3" fmla="*/ 659617 w 1050163"/>
              <a:gd name="connsiteY3" fmla="*/ 226208 h 727016"/>
              <a:gd name="connsiteX4" fmla="*/ 698824 w 1050163"/>
              <a:gd name="connsiteY4" fmla="*/ 164432 h 727016"/>
              <a:gd name="connsiteX5" fmla="*/ 687855 w 1050163"/>
              <a:gd name="connsiteY5" fmla="*/ 32686 h 727016"/>
              <a:gd name="connsiteX6" fmla="*/ 865457 w 1050163"/>
              <a:gd name="connsiteY6" fmla="*/ 38194 h 727016"/>
              <a:gd name="connsiteX7" fmla="*/ 1043581 w 1050163"/>
              <a:gd name="connsiteY7" fmla="*/ 139044 h 727016"/>
              <a:gd name="connsiteX8" fmla="*/ 1049950 w 1050163"/>
              <a:gd name="connsiteY8" fmla="*/ 422216 h 727016"/>
              <a:gd name="connsiteX9" fmla="*/ 1050163 w 1050163"/>
              <a:gd name="connsiteY9" fmla="*/ 422216 h 727016"/>
              <a:gd name="connsiteX10" fmla="*/ 1046242 w 1050163"/>
              <a:gd name="connsiteY10" fmla="*/ 721644 h 727016"/>
              <a:gd name="connsiteX11" fmla="*/ 0 w 1050163"/>
              <a:gd name="connsiteY11" fmla="*/ 727016 h 727016"/>
              <a:gd name="connsiteX12" fmla="*/ 124 w 1050163"/>
              <a:gd name="connsiteY12" fmla="*/ 155305 h 727016"/>
              <a:gd name="connsiteX13" fmla="*/ 69547 w 1050163"/>
              <a:gd name="connsiteY13" fmla="*/ 172923 h 727016"/>
              <a:gd name="connsiteX14" fmla="*/ 171166 w 1050163"/>
              <a:gd name="connsiteY14" fmla="*/ 99835 h 727016"/>
              <a:gd name="connsiteX15" fmla="*/ 270096 w 1050163"/>
              <a:gd name="connsiteY15" fmla="*/ 11303 h 727016"/>
              <a:gd name="connsiteX16" fmla="*/ 376937 w 1050163"/>
              <a:gd name="connsiteY16" fmla="*/ 24946 h 727016"/>
              <a:gd name="connsiteX17" fmla="*/ 422333 w 1050163"/>
              <a:gd name="connsiteY17" fmla="*/ 92824 h 727016"/>
              <a:gd name="connsiteX0" fmla="*/ 422333 w 1049975"/>
              <a:gd name="connsiteY0" fmla="*/ 92824 h 727016"/>
              <a:gd name="connsiteX1" fmla="*/ 428314 w 1049975"/>
              <a:gd name="connsiteY1" fmla="*/ 215492 h 727016"/>
              <a:gd name="connsiteX2" fmla="*/ 577281 w 1049975"/>
              <a:gd name="connsiteY2" fmla="*/ 258440 h 727016"/>
              <a:gd name="connsiteX3" fmla="*/ 659617 w 1049975"/>
              <a:gd name="connsiteY3" fmla="*/ 226208 h 727016"/>
              <a:gd name="connsiteX4" fmla="*/ 698824 w 1049975"/>
              <a:gd name="connsiteY4" fmla="*/ 164432 h 727016"/>
              <a:gd name="connsiteX5" fmla="*/ 687855 w 1049975"/>
              <a:gd name="connsiteY5" fmla="*/ 32686 h 727016"/>
              <a:gd name="connsiteX6" fmla="*/ 865457 w 1049975"/>
              <a:gd name="connsiteY6" fmla="*/ 38194 h 727016"/>
              <a:gd name="connsiteX7" fmla="*/ 1043581 w 1049975"/>
              <a:gd name="connsiteY7" fmla="*/ 139044 h 727016"/>
              <a:gd name="connsiteX8" fmla="*/ 1049950 w 1049975"/>
              <a:gd name="connsiteY8" fmla="*/ 422216 h 727016"/>
              <a:gd name="connsiteX9" fmla="*/ 1044282 w 1049975"/>
              <a:gd name="connsiteY9" fmla="*/ 435645 h 727016"/>
              <a:gd name="connsiteX10" fmla="*/ 1046242 w 1049975"/>
              <a:gd name="connsiteY10" fmla="*/ 721644 h 727016"/>
              <a:gd name="connsiteX11" fmla="*/ 0 w 1049975"/>
              <a:gd name="connsiteY11" fmla="*/ 727016 h 727016"/>
              <a:gd name="connsiteX12" fmla="*/ 124 w 1049975"/>
              <a:gd name="connsiteY12" fmla="*/ 155305 h 727016"/>
              <a:gd name="connsiteX13" fmla="*/ 69547 w 1049975"/>
              <a:gd name="connsiteY13" fmla="*/ 172923 h 727016"/>
              <a:gd name="connsiteX14" fmla="*/ 171166 w 1049975"/>
              <a:gd name="connsiteY14" fmla="*/ 99835 h 727016"/>
              <a:gd name="connsiteX15" fmla="*/ 270096 w 1049975"/>
              <a:gd name="connsiteY15" fmla="*/ 11303 h 727016"/>
              <a:gd name="connsiteX16" fmla="*/ 376937 w 1049975"/>
              <a:gd name="connsiteY16" fmla="*/ 24946 h 727016"/>
              <a:gd name="connsiteX17" fmla="*/ 422333 w 1049975"/>
              <a:gd name="connsiteY17" fmla="*/ 92824 h 727016"/>
              <a:gd name="connsiteX0" fmla="*/ 422333 w 1049975"/>
              <a:gd name="connsiteY0" fmla="*/ 92824 h 727016"/>
              <a:gd name="connsiteX1" fmla="*/ 428314 w 1049975"/>
              <a:gd name="connsiteY1" fmla="*/ 215492 h 727016"/>
              <a:gd name="connsiteX2" fmla="*/ 577281 w 1049975"/>
              <a:gd name="connsiteY2" fmla="*/ 258440 h 727016"/>
              <a:gd name="connsiteX3" fmla="*/ 659617 w 1049975"/>
              <a:gd name="connsiteY3" fmla="*/ 226208 h 727016"/>
              <a:gd name="connsiteX4" fmla="*/ 698824 w 1049975"/>
              <a:gd name="connsiteY4" fmla="*/ 164432 h 727016"/>
              <a:gd name="connsiteX5" fmla="*/ 687855 w 1049975"/>
              <a:gd name="connsiteY5" fmla="*/ 32686 h 727016"/>
              <a:gd name="connsiteX6" fmla="*/ 865457 w 1049975"/>
              <a:gd name="connsiteY6" fmla="*/ 38194 h 727016"/>
              <a:gd name="connsiteX7" fmla="*/ 1043581 w 1049975"/>
              <a:gd name="connsiteY7" fmla="*/ 139044 h 727016"/>
              <a:gd name="connsiteX8" fmla="*/ 1049950 w 1049975"/>
              <a:gd name="connsiteY8" fmla="*/ 422216 h 727016"/>
              <a:gd name="connsiteX9" fmla="*/ 1044282 w 1049975"/>
              <a:gd name="connsiteY9" fmla="*/ 435645 h 727016"/>
              <a:gd name="connsiteX10" fmla="*/ 1046242 w 1049975"/>
              <a:gd name="connsiteY10" fmla="*/ 721644 h 727016"/>
              <a:gd name="connsiteX11" fmla="*/ 0 w 1049975"/>
              <a:gd name="connsiteY11" fmla="*/ 727016 h 727016"/>
              <a:gd name="connsiteX12" fmla="*/ 124 w 1049975"/>
              <a:gd name="connsiteY12" fmla="*/ 155305 h 727016"/>
              <a:gd name="connsiteX13" fmla="*/ 69547 w 1049975"/>
              <a:gd name="connsiteY13" fmla="*/ 172923 h 727016"/>
              <a:gd name="connsiteX14" fmla="*/ 171166 w 1049975"/>
              <a:gd name="connsiteY14" fmla="*/ 99835 h 727016"/>
              <a:gd name="connsiteX15" fmla="*/ 270096 w 1049975"/>
              <a:gd name="connsiteY15" fmla="*/ 11303 h 727016"/>
              <a:gd name="connsiteX16" fmla="*/ 376937 w 1049975"/>
              <a:gd name="connsiteY16" fmla="*/ 24946 h 727016"/>
              <a:gd name="connsiteX17" fmla="*/ 422333 w 1049975"/>
              <a:gd name="connsiteY17" fmla="*/ 92824 h 727016"/>
              <a:gd name="connsiteX0" fmla="*/ 422333 w 1049975"/>
              <a:gd name="connsiteY0" fmla="*/ 92824 h 727016"/>
              <a:gd name="connsiteX1" fmla="*/ 428314 w 1049975"/>
              <a:gd name="connsiteY1" fmla="*/ 215492 h 727016"/>
              <a:gd name="connsiteX2" fmla="*/ 577281 w 1049975"/>
              <a:gd name="connsiteY2" fmla="*/ 258440 h 727016"/>
              <a:gd name="connsiteX3" fmla="*/ 659617 w 1049975"/>
              <a:gd name="connsiteY3" fmla="*/ 226208 h 727016"/>
              <a:gd name="connsiteX4" fmla="*/ 698824 w 1049975"/>
              <a:gd name="connsiteY4" fmla="*/ 164432 h 727016"/>
              <a:gd name="connsiteX5" fmla="*/ 687855 w 1049975"/>
              <a:gd name="connsiteY5" fmla="*/ 32686 h 727016"/>
              <a:gd name="connsiteX6" fmla="*/ 865457 w 1049975"/>
              <a:gd name="connsiteY6" fmla="*/ 38194 h 727016"/>
              <a:gd name="connsiteX7" fmla="*/ 1043581 w 1049975"/>
              <a:gd name="connsiteY7" fmla="*/ 139044 h 727016"/>
              <a:gd name="connsiteX8" fmla="*/ 1049950 w 1049975"/>
              <a:gd name="connsiteY8" fmla="*/ 422216 h 727016"/>
              <a:gd name="connsiteX9" fmla="*/ 1046242 w 1049975"/>
              <a:gd name="connsiteY9" fmla="*/ 721644 h 727016"/>
              <a:gd name="connsiteX10" fmla="*/ 0 w 1049975"/>
              <a:gd name="connsiteY10" fmla="*/ 727016 h 727016"/>
              <a:gd name="connsiteX11" fmla="*/ 124 w 1049975"/>
              <a:gd name="connsiteY11" fmla="*/ 155305 h 727016"/>
              <a:gd name="connsiteX12" fmla="*/ 69547 w 1049975"/>
              <a:gd name="connsiteY12" fmla="*/ 172923 h 727016"/>
              <a:gd name="connsiteX13" fmla="*/ 171166 w 1049975"/>
              <a:gd name="connsiteY13" fmla="*/ 99835 h 727016"/>
              <a:gd name="connsiteX14" fmla="*/ 270096 w 1049975"/>
              <a:gd name="connsiteY14" fmla="*/ 11303 h 727016"/>
              <a:gd name="connsiteX15" fmla="*/ 376937 w 1049975"/>
              <a:gd name="connsiteY15" fmla="*/ 24946 h 727016"/>
              <a:gd name="connsiteX16" fmla="*/ 422333 w 1049975"/>
              <a:gd name="connsiteY16" fmla="*/ 92824 h 727016"/>
              <a:gd name="connsiteX0" fmla="*/ 422333 w 1129894"/>
              <a:gd name="connsiteY0" fmla="*/ 92824 h 727016"/>
              <a:gd name="connsiteX1" fmla="*/ 428314 w 1129894"/>
              <a:gd name="connsiteY1" fmla="*/ 215492 h 727016"/>
              <a:gd name="connsiteX2" fmla="*/ 577281 w 1129894"/>
              <a:gd name="connsiteY2" fmla="*/ 258440 h 727016"/>
              <a:gd name="connsiteX3" fmla="*/ 659617 w 1129894"/>
              <a:gd name="connsiteY3" fmla="*/ 226208 h 727016"/>
              <a:gd name="connsiteX4" fmla="*/ 698824 w 1129894"/>
              <a:gd name="connsiteY4" fmla="*/ 164432 h 727016"/>
              <a:gd name="connsiteX5" fmla="*/ 687855 w 1129894"/>
              <a:gd name="connsiteY5" fmla="*/ 32686 h 727016"/>
              <a:gd name="connsiteX6" fmla="*/ 865457 w 1129894"/>
              <a:gd name="connsiteY6" fmla="*/ 38194 h 727016"/>
              <a:gd name="connsiteX7" fmla="*/ 1043581 w 1129894"/>
              <a:gd name="connsiteY7" fmla="*/ 139044 h 727016"/>
              <a:gd name="connsiteX8" fmla="*/ 1046242 w 1129894"/>
              <a:gd name="connsiteY8" fmla="*/ 721644 h 727016"/>
              <a:gd name="connsiteX9" fmla="*/ 0 w 1129894"/>
              <a:gd name="connsiteY9" fmla="*/ 727016 h 727016"/>
              <a:gd name="connsiteX10" fmla="*/ 124 w 1129894"/>
              <a:gd name="connsiteY10" fmla="*/ 155305 h 727016"/>
              <a:gd name="connsiteX11" fmla="*/ 69547 w 1129894"/>
              <a:gd name="connsiteY11" fmla="*/ 172923 h 727016"/>
              <a:gd name="connsiteX12" fmla="*/ 171166 w 1129894"/>
              <a:gd name="connsiteY12" fmla="*/ 99835 h 727016"/>
              <a:gd name="connsiteX13" fmla="*/ 270096 w 1129894"/>
              <a:gd name="connsiteY13" fmla="*/ 11303 h 727016"/>
              <a:gd name="connsiteX14" fmla="*/ 376937 w 1129894"/>
              <a:gd name="connsiteY14" fmla="*/ 24946 h 727016"/>
              <a:gd name="connsiteX15" fmla="*/ 422333 w 1129894"/>
              <a:gd name="connsiteY15" fmla="*/ 92824 h 727016"/>
              <a:gd name="connsiteX0" fmla="*/ 422333 w 1056672"/>
              <a:gd name="connsiteY0" fmla="*/ 92824 h 727016"/>
              <a:gd name="connsiteX1" fmla="*/ 428314 w 1056672"/>
              <a:gd name="connsiteY1" fmla="*/ 215492 h 727016"/>
              <a:gd name="connsiteX2" fmla="*/ 577281 w 1056672"/>
              <a:gd name="connsiteY2" fmla="*/ 258440 h 727016"/>
              <a:gd name="connsiteX3" fmla="*/ 659617 w 1056672"/>
              <a:gd name="connsiteY3" fmla="*/ 226208 h 727016"/>
              <a:gd name="connsiteX4" fmla="*/ 698824 w 1056672"/>
              <a:gd name="connsiteY4" fmla="*/ 164432 h 727016"/>
              <a:gd name="connsiteX5" fmla="*/ 687855 w 1056672"/>
              <a:gd name="connsiteY5" fmla="*/ 32686 h 727016"/>
              <a:gd name="connsiteX6" fmla="*/ 865457 w 1056672"/>
              <a:gd name="connsiteY6" fmla="*/ 38194 h 727016"/>
              <a:gd name="connsiteX7" fmla="*/ 1043581 w 1056672"/>
              <a:gd name="connsiteY7" fmla="*/ 139044 h 727016"/>
              <a:gd name="connsiteX8" fmla="*/ 1046242 w 1056672"/>
              <a:gd name="connsiteY8" fmla="*/ 721644 h 727016"/>
              <a:gd name="connsiteX9" fmla="*/ 0 w 1056672"/>
              <a:gd name="connsiteY9" fmla="*/ 727016 h 727016"/>
              <a:gd name="connsiteX10" fmla="*/ 124 w 1056672"/>
              <a:gd name="connsiteY10" fmla="*/ 155305 h 727016"/>
              <a:gd name="connsiteX11" fmla="*/ 69547 w 1056672"/>
              <a:gd name="connsiteY11" fmla="*/ 172923 h 727016"/>
              <a:gd name="connsiteX12" fmla="*/ 171166 w 1056672"/>
              <a:gd name="connsiteY12" fmla="*/ 99835 h 727016"/>
              <a:gd name="connsiteX13" fmla="*/ 270096 w 1056672"/>
              <a:gd name="connsiteY13" fmla="*/ 11303 h 727016"/>
              <a:gd name="connsiteX14" fmla="*/ 376937 w 1056672"/>
              <a:gd name="connsiteY14" fmla="*/ 24946 h 727016"/>
              <a:gd name="connsiteX15" fmla="*/ 422333 w 1056672"/>
              <a:gd name="connsiteY15" fmla="*/ 92824 h 727016"/>
              <a:gd name="connsiteX0" fmla="*/ 422333 w 1046242"/>
              <a:gd name="connsiteY0" fmla="*/ 92824 h 727016"/>
              <a:gd name="connsiteX1" fmla="*/ 428314 w 1046242"/>
              <a:gd name="connsiteY1" fmla="*/ 215492 h 727016"/>
              <a:gd name="connsiteX2" fmla="*/ 577281 w 1046242"/>
              <a:gd name="connsiteY2" fmla="*/ 258440 h 727016"/>
              <a:gd name="connsiteX3" fmla="*/ 659617 w 1046242"/>
              <a:gd name="connsiteY3" fmla="*/ 226208 h 727016"/>
              <a:gd name="connsiteX4" fmla="*/ 698824 w 1046242"/>
              <a:gd name="connsiteY4" fmla="*/ 164432 h 727016"/>
              <a:gd name="connsiteX5" fmla="*/ 687855 w 1046242"/>
              <a:gd name="connsiteY5" fmla="*/ 32686 h 727016"/>
              <a:gd name="connsiteX6" fmla="*/ 865457 w 1046242"/>
              <a:gd name="connsiteY6" fmla="*/ 38194 h 727016"/>
              <a:gd name="connsiteX7" fmla="*/ 1043581 w 1046242"/>
              <a:gd name="connsiteY7" fmla="*/ 139044 h 727016"/>
              <a:gd name="connsiteX8" fmla="*/ 1046242 w 1046242"/>
              <a:gd name="connsiteY8" fmla="*/ 721644 h 727016"/>
              <a:gd name="connsiteX9" fmla="*/ 0 w 1046242"/>
              <a:gd name="connsiteY9" fmla="*/ 727016 h 727016"/>
              <a:gd name="connsiteX10" fmla="*/ 124 w 1046242"/>
              <a:gd name="connsiteY10" fmla="*/ 155305 h 727016"/>
              <a:gd name="connsiteX11" fmla="*/ 69547 w 1046242"/>
              <a:gd name="connsiteY11" fmla="*/ 172923 h 727016"/>
              <a:gd name="connsiteX12" fmla="*/ 171166 w 1046242"/>
              <a:gd name="connsiteY12" fmla="*/ 99835 h 727016"/>
              <a:gd name="connsiteX13" fmla="*/ 270096 w 1046242"/>
              <a:gd name="connsiteY13" fmla="*/ 11303 h 727016"/>
              <a:gd name="connsiteX14" fmla="*/ 376937 w 1046242"/>
              <a:gd name="connsiteY14" fmla="*/ 24946 h 727016"/>
              <a:gd name="connsiteX15" fmla="*/ 422333 w 1046242"/>
              <a:gd name="connsiteY15" fmla="*/ 92824 h 727016"/>
              <a:gd name="connsiteX0" fmla="*/ 422333 w 1046242"/>
              <a:gd name="connsiteY0" fmla="*/ 92824 h 727016"/>
              <a:gd name="connsiteX1" fmla="*/ 428314 w 1046242"/>
              <a:gd name="connsiteY1" fmla="*/ 215492 h 727016"/>
              <a:gd name="connsiteX2" fmla="*/ 577281 w 1046242"/>
              <a:gd name="connsiteY2" fmla="*/ 258440 h 727016"/>
              <a:gd name="connsiteX3" fmla="*/ 659617 w 1046242"/>
              <a:gd name="connsiteY3" fmla="*/ 226208 h 727016"/>
              <a:gd name="connsiteX4" fmla="*/ 698824 w 1046242"/>
              <a:gd name="connsiteY4" fmla="*/ 164432 h 727016"/>
              <a:gd name="connsiteX5" fmla="*/ 687855 w 1046242"/>
              <a:gd name="connsiteY5" fmla="*/ 32686 h 727016"/>
              <a:gd name="connsiteX6" fmla="*/ 865457 w 1046242"/>
              <a:gd name="connsiteY6" fmla="*/ 38194 h 727016"/>
              <a:gd name="connsiteX7" fmla="*/ 1043581 w 1046242"/>
              <a:gd name="connsiteY7" fmla="*/ 139044 h 727016"/>
              <a:gd name="connsiteX8" fmla="*/ 1046242 w 1046242"/>
              <a:gd name="connsiteY8" fmla="*/ 721644 h 727016"/>
              <a:gd name="connsiteX9" fmla="*/ 0 w 1046242"/>
              <a:gd name="connsiteY9" fmla="*/ 727016 h 727016"/>
              <a:gd name="connsiteX10" fmla="*/ 124 w 1046242"/>
              <a:gd name="connsiteY10" fmla="*/ 155305 h 727016"/>
              <a:gd name="connsiteX11" fmla="*/ 69547 w 1046242"/>
              <a:gd name="connsiteY11" fmla="*/ 172923 h 727016"/>
              <a:gd name="connsiteX12" fmla="*/ 171166 w 1046242"/>
              <a:gd name="connsiteY12" fmla="*/ 99835 h 727016"/>
              <a:gd name="connsiteX13" fmla="*/ 270096 w 1046242"/>
              <a:gd name="connsiteY13" fmla="*/ 11303 h 727016"/>
              <a:gd name="connsiteX14" fmla="*/ 376937 w 1046242"/>
              <a:gd name="connsiteY14" fmla="*/ 24946 h 727016"/>
              <a:gd name="connsiteX15" fmla="*/ 422333 w 1046242"/>
              <a:gd name="connsiteY15" fmla="*/ 92824 h 727016"/>
              <a:gd name="connsiteX0" fmla="*/ 422333 w 1046242"/>
              <a:gd name="connsiteY0" fmla="*/ 92824 h 727016"/>
              <a:gd name="connsiteX1" fmla="*/ 428314 w 1046242"/>
              <a:gd name="connsiteY1" fmla="*/ 215492 h 727016"/>
              <a:gd name="connsiteX2" fmla="*/ 577281 w 1046242"/>
              <a:gd name="connsiteY2" fmla="*/ 258440 h 727016"/>
              <a:gd name="connsiteX3" fmla="*/ 659617 w 1046242"/>
              <a:gd name="connsiteY3" fmla="*/ 226208 h 727016"/>
              <a:gd name="connsiteX4" fmla="*/ 698824 w 1046242"/>
              <a:gd name="connsiteY4" fmla="*/ 164432 h 727016"/>
              <a:gd name="connsiteX5" fmla="*/ 687855 w 1046242"/>
              <a:gd name="connsiteY5" fmla="*/ 32686 h 727016"/>
              <a:gd name="connsiteX6" fmla="*/ 865457 w 1046242"/>
              <a:gd name="connsiteY6" fmla="*/ 38194 h 727016"/>
              <a:gd name="connsiteX7" fmla="*/ 1043581 w 1046242"/>
              <a:gd name="connsiteY7" fmla="*/ 139044 h 727016"/>
              <a:gd name="connsiteX8" fmla="*/ 1046242 w 1046242"/>
              <a:gd name="connsiteY8" fmla="*/ 721644 h 727016"/>
              <a:gd name="connsiteX9" fmla="*/ 0 w 1046242"/>
              <a:gd name="connsiteY9" fmla="*/ 727016 h 727016"/>
              <a:gd name="connsiteX10" fmla="*/ 124 w 1046242"/>
              <a:gd name="connsiteY10" fmla="*/ 155305 h 727016"/>
              <a:gd name="connsiteX11" fmla="*/ 69547 w 1046242"/>
              <a:gd name="connsiteY11" fmla="*/ 172923 h 727016"/>
              <a:gd name="connsiteX12" fmla="*/ 171166 w 1046242"/>
              <a:gd name="connsiteY12" fmla="*/ 99835 h 727016"/>
              <a:gd name="connsiteX13" fmla="*/ 270096 w 1046242"/>
              <a:gd name="connsiteY13" fmla="*/ 11303 h 727016"/>
              <a:gd name="connsiteX14" fmla="*/ 376937 w 1046242"/>
              <a:gd name="connsiteY14" fmla="*/ 24946 h 727016"/>
              <a:gd name="connsiteX15" fmla="*/ 422333 w 1046242"/>
              <a:gd name="connsiteY15" fmla="*/ 92824 h 727016"/>
              <a:gd name="connsiteX0" fmla="*/ 422333 w 1046242"/>
              <a:gd name="connsiteY0" fmla="*/ 92824 h 727016"/>
              <a:gd name="connsiteX1" fmla="*/ 428314 w 1046242"/>
              <a:gd name="connsiteY1" fmla="*/ 215492 h 727016"/>
              <a:gd name="connsiteX2" fmla="*/ 577281 w 1046242"/>
              <a:gd name="connsiteY2" fmla="*/ 258440 h 727016"/>
              <a:gd name="connsiteX3" fmla="*/ 659617 w 1046242"/>
              <a:gd name="connsiteY3" fmla="*/ 226208 h 727016"/>
              <a:gd name="connsiteX4" fmla="*/ 698824 w 1046242"/>
              <a:gd name="connsiteY4" fmla="*/ 164432 h 727016"/>
              <a:gd name="connsiteX5" fmla="*/ 687855 w 1046242"/>
              <a:gd name="connsiteY5" fmla="*/ 32686 h 727016"/>
              <a:gd name="connsiteX6" fmla="*/ 865457 w 1046242"/>
              <a:gd name="connsiteY6" fmla="*/ 38194 h 727016"/>
              <a:gd name="connsiteX7" fmla="*/ 1043581 w 1046242"/>
              <a:gd name="connsiteY7" fmla="*/ 139044 h 727016"/>
              <a:gd name="connsiteX8" fmla="*/ 1046242 w 1046242"/>
              <a:gd name="connsiteY8" fmla="*/ 721644 h 727016"/>
              <a:gd name="connsiteX9" fmla="*/ 0 w 1046242"/>
              <a:gd name="connsiteY9" fmla="*/ 727016 h 727016"/>
              <a:gd name="connsiteX10" fmla="*/ 124 w 1046242"/>
              <a:gd name="connsiteY10" fmla="*/ 155305 h 727016"/>
              <a:gd name="connsiteX11" fmla="*/ 69547 w 1046242"/>
              <a:gd name="connsiteY11" fmla="*/ 172923 h 727016"/>
              <a:gd name="connsiteX12" fmla="*/ 171166 w 1046242"/>
              <a:gd name="connsiteY12" fmla="*/ 99835 h 727016"/>
              <a:gd name="connsiteX13" fmla="*/ 270096 w 1046242"/>
              <a:gd name="connsiteY13" fmla="*/ 11303 h 727016"/>
              <a:gd name="connsiteX14" fmla="*/ 376937 w 1046242"/>
              <a:gd name="connsiteY14" fmla="*/ 24946 h 727016"/>
              <a:gd name="connsiteX15" fmla="*/ 422333 w 1046242"/>
              <a:gd name="connsiteY15" fmla="*/ 92824 h 727016"/>
              <a:gd name="connsiteX0" fmla="*/ 422333 w 1046242"/>
              <a:gd name="connsiteY0" fmla="*/ 92824 h 727016"/>
              <a:gd name="connsiteX1" fmla="*/ 428314 w 1046242"/>
              <a:gd name="connsiteY1" fmla="*/ 215492 h 727016"/>
              <a:gd name="connsiteX2" fmla="*/ 577281 w 1046242"/>
              <a:gd name="connsiteY2" fmla="*/ 258440 h 727016"/>
              <a:gd name="connsiteX3" fmla="*/ 659617 w 1046242"/>
              <a:gd name="connsiteY3" fmla="*/ 226208 h 727016"/>
              <a:gd name="connsiteX4" fmla="*/ 698824 w 1046242"/>
              <a:gd name="connsiteY4" fmla="*/ 164432 h 727016"/>
              <a:gd name="connsiteX5" fmla="*/ 687855 w 1046242"/>
              <a:gd name="connsiteY5" fmla="*/ 32686 h 727016"/>
              <a:gd name="connsiteX6" fmla="*/ 865457 w 1046242"/>
              <a:gd name="connsiteY6" fmla="*/ 38194 h 727016"/>
              <a:gd name="connsiteX7" fmla="*/ 1043581 w 1046242"/>
              <a:gd name="connsiteY7" fmla="*/ 139044 h 727016"/>
              <a:gd name="connsiteX8" fmla="*/ 1046242 w 1046242"/>
              <a:gd name="connsiteY8" fmla="*/ 721644 h 727016"/>
              <a:gd name="connsiteX9" fmla="*/ 0 w 1046242"/>
              <a:gd name="connsiteY9" fmla="*/ 727016 h 727016"/>
              <a:gd name="connsiteX10" fmla="*/ 124 w 1046242"/>
              <a:gd name="connsiteY10" fmla="*/ 155305 h 727016"/>
              <a:gd name="connsiteX11" fmla="*/ 69547 w 1046242"/>
              <a:gd name="connsiteY11" fmla="*/ 172923 h 727016"/>
              <a:gd name="connsiteX12" fmla="*/ 171166 w 1046242"/>
              <a:gd name="connsiteY12" fmla="*/ 99835 h 727016"/>
              <a:gd name="connsiteX13" fmla="*/ 270096 w 1046242"/>
              <a:gd name="connsiteY13" fmla="*/ 11303 h 727016"/>
              <a:gd name="connsiteX14" fmla="*/ 376937 w 1046242"/>
              <a:gd name="connsiteY14" fmla="*/ 24946 h 727016"/>
              <a:gd name="connsiteX15" fmla="*/ 422333 w 1046242"/>
              <a:gd name="connsiteY15" fmla="*/ 92824 h 727016"/>
              <a:gd name="connsiteX0" fmla="*/ 422333 w 1046242"/>
              <a:gd name="connsiteY0" fmla="*/ 92824 h 727016"/>
              <a:gd name="connsiteX1" fmla="*/ 428314 w 1046242"/>
              <a:gd name="connsiteY1" fmla="*/ 215492 h 727016"/>
              <a:gd name="connsiteX2" fmla="*/ 577281 w 1046242"/>
              <a:gd name="connsiteY2" fmla="*/ 258440 h 727016"/>
              <a:gd name="connsiteX3" fmla="*/ 659617 w 1046242"/>
              <a:gd name="connsiteY3" fmla="*/ 226208 h 727016"/>
              <a:gd name="connsiteX4" fmla="*/ 698824 w 1046242"/>
              <a:gd name="connsiteY4" fmla="*/ 164432 h 727016"/>
              <a:gd name="connsiteX5" fmla="*/ 687855 w 1046242"/>
              <a:gd name="connsiteY5" fmla="*/ 32686 h 727016"/>
              <a:gd name="connsiteX6" fmla="*/ 865457 w 1046242"/>
              <a:gd name="connsiteY6" fmla="*/ 38194 h 727016"/>
              <a:gd name="connsiteX7" fmla="*/ 1043581 w 1046242"/>
              <a:gd name="connsiteY7" fmla="*/ 139044 h 727016"/>
              <a:gd name="connsiteX8" fmla="*/ 1046242 w 1046242"/>
              <a:gd name="connsiteY8" fmla="*/ 721644 h 727016"/>
              <a:gd name="connsiteX9" fmla="*/ 0 w 1046242"/>
              <a:gd name="connsiteY9" fmla="*/ 727016 h 727016"/>
              <a:gd name="connsiteX10" fmla="*/ 124 w 1046242"/>
              <a:gd name="connsiteY10" fmla="*/ 155305 h 727016"/>
              <a:gd name="connsiteX11" fmla="*/ 69547 w 1046242"/>
              <a:gd name="connsiteY11" fmla="*/ 172923 h 727016"/>
              <a:gd name="connsiteX12" fmla="*/ 171166 w 1046242"/>
              <a:gd name="connsiteY12" fmla="*/ 99835 h 727016"/>
              <a:gd name="connsiteX13" fmla="*/ 270096 w 1046242"/>
              <a:gd name="connsiteY13" fmla="*/ 11303 h 727016"/>
              <a:gd name="connsiteX14" fmla="*/ 376937 w 1046242"/>
              <a:gd name="connsiteY14" fmla="*/ 24946 h 727016"/>
              <a:gd name="connsiteX15" fmla="*/ 422333 w 1046242"/>
              <a:gd name="connsiteY15" fmla="*/ 92824 h 727016"/>
              <a:gd name="connsiteX0" fmla="*/ 422333 w 1046242"/>
              <a:gd name="connsiteY0" fmla="*/ 92824 h 727016"/>
              <a:gd name="connsiteX1" fmla="*/ 428314 w 1046242"/>
              <a:gd name="connsiteY1" fmla="*/ 215492 h 727016"/>
              <a:gd name="connsiteX2" fmla="*/ 577281 w 1046242"/>
              <a:gd name="connsiteY2" fmla="*/ 258440 h 727016"/>
              <a:gd name="connsiteX3" fmla="*/ 659617 w 1046242"/>
              <a:gd name="connsiteY3" fmla="*/ 226208 h 727016"/>
              <a:gd name="connsiteX4" fmla="*/ 698824 w 1046242"/>
              <a:gd name="connsiteY4" fmla="*/ 164432 h 727016"/>
              <a:gd name="connsiteX5" fmla="*/ 687855 w 1046242"/>
              <a:gd name="connsiteY5" fmla="*/ 32686 h 727016"/>
              <a:gd name="connsiteX6" fmla="*/ 865457 w 1046242"/>
              <a:gd name="connsiteY6" fmla="*/ 38194 h 727016"/>
              <a:gd name="connsiteX7" fmla="*/ 1043581 w 1046242"/>
              <a:gd name="connsiteY7" fmla="*/ 139044 h 727016"/>
              <a:gd name="connsiteX8" fmla="*/ 1046242 w 1046242"/>
              <a:gd name="connsiteY8" fmla="*/ 721644 h 727016"/>
              <a:gd name="connsiteX9" fmla="*/ 0 w 1046242"/>
              <a:gd name="connsiteY9" fmla="*/ 727016 h 727016"/>
              <a:gd name="connsiteX10" fmla="*/ 124 w 1046242"/>
              <a:gd name="connsiteY10" fmla="*/ 155305 h 727016"/>
              <a:gd name="connsiteX11" fmla="*/ 69547 w 1046242"/>
              <a:gd name="connsiteY11" fmla="*/ 172923 h 727016"/>
              <a:gd name="connsiteX12" fmla="*/ 171166 w 1046242"/>
              <a:gd name="connsiteY12" fmla="*/ 99835 h 727016"/>
              <a:gd name="connsiteX13" fmla="*/ 270096 w 1046242"/>
              <a:gd name="connsiteY13" fmla="*/ 11303 h 727016"/>
              <a:gd name="connsiteX14" fmla="*/ 376937 w 1046242"/>
              <a:gd name="connsiteY14" fmla="*/ 24946 h 727016"/>
              <a:gd name="connsiteX15" fmla="*/ 422333 w 1046242"/>
              <a:gd name="connsiteY15" fmla="*/ 92824 h 727016"/>
              <a:gd name="connsiteX0" fmla="*/ 422333 w 1046242"/>
              <a:gd name="connsiteY0" fmla="*/ 95273 h 729465"/>
              <a:gd name="connsiteX1" fmla="*/ 428314 w 1046242"/>
              <a:gd name="connsiteY1" fmla="*/ 217941 h 729465"/>
              <a:gd name="connsiteX2" fmla="*/ 577281 w 1046242"/>
              <a:gd name="connsiteY2" fmla="*/ 260889 h 729465"/>
              <a:gd name="connsiteX3" fmla="*/ 659617 w 1046242"/>
              <a:gd name="connsiteY3" fmla="*/ 228657 h 729465"/>
              <a:gd name="connsiteX4" fmla="*/ 698824 w 1046242"/>
              <a:gd name="connsiteY4" fmla="*/ 166881 h 729465"/>
              <a:gd name="connsiteX5" fmla="*/ 687855 w 1046242"/>
              <a:gd name="connsiteY5" fmla="*/ 35135 h 729465"/>
              <a:gd name="connsiteX6" fmla="*/ 865457 w 1046242"/>
              <a:gd name="connsiteY6" fmla="*/ 40643 h 729465"/>
              <a:gd name="connsiteX7" fmla="*/ 1043581 w 1046242"/>
              <a:gd name="connsiteY7" fmla="*/ 141493 h 729465"/>
              <a:gd name="connsiteX8" fmla="*/ 1046242 w 1046242"/>
              <a:gd name="connsiteY8" fmla="*/ 724093 h 729465"/>
              <a:gd name="connsiteX9" fmla="*/ 0 w 1046242"/>
              <a:gd name="connsiteY9" fmla="*/ 729465 h 729465"/>
              <a:gd name="connsiteX10" fmla="*/ 124 w 1046242"/>
              <a:gd name="connsiteY10" fmla="*/ 157754 h 729465"/>
              <a:gd name="connsiteX11" fmla="*/ 69547 w 1046242"/>
              <a:gd name="connsiteY11" fmla="*/ 175372 h 729465"/>
              <a:gd name="connsiteX12" fmla="*/ 171166 w 1046242"/>
              <a:gd name="connsiteY12" fmla="*/ 102284 h 729465"/>
              <a:gd name="connsiteX13" fmla="*/ 270096 w 1046242"/>
              <a:gd name="connsiteY13" fmla="*/ 13752 h 729465"/>
              <a:gd name="connsiteX14" fmla="*/ 378897 w 1046242"/>
              <a:gd name="connsiteY14" fmla="*/ 22023 h 729465"/>
              <a:gd name="connsiteX15" fmla="*/ 422333 w 1046242"/>
              <a:gd name="connsiteY15" fmla="*/ 95273 h 729465"/>
              <a:gd name="connsiteX0" fmla="*/ 422333 w 1046242"/>
              <a:gd name="connsiteY0" fmla="*/ 93226 h 727418"/>
              <a:gd name="connsiteX1" fmla="*/ 428314 w 1046242"/>
              <a:gd name="connsiteY1" fmla="*/ 215894 h 727418"/>
              <a:gd name="connsiteX2" fmla="*/ 577281 w 1046242"/>
              <a:gd name="connsiteY2" fmla="*/ 258842 h 727418"/>
              <a:gd name="connsiteX3" fmla="*/ 659617 w 1046242"/>
              <a:gd name="connsiteY3" fmla="*/ 226610 h 727418"/>
              <a:gd name="connsiteX4" fmla="*/ 698824 w 1046242"/>
              <a:gd name="connsiteY4" fmla="*/ 164834 h 727418"/>
              <a:gd name="connsiteX5" fmla="*/ 687855 w 1046242"/>
              <a:gd name="connsiteY5" fmla="*/ 33088 h 727418"/>
              <a:gd name="connsiteX6" fmla="*/ 865457 w 1046242"/>
              <a:gd name="connsiteY6" fmla="*/ 38596 h 727418"/>
              <a:gd name="connsiteX7" fmla="*/ 1043581 w 1046242"/>
              <a:gd name="connsiteY7" fmla="*/ 139446 h 727418"/>
              <a:gd name="connsiteX8" fmla="*/ 1046242 w 1046242"/>
              <a:gd name="connsiteY8" fmla="*/ 722046 h 727418"/>
              <a:gd name="connsiteX9" fmla="*/ 0 w 1046242"/>
              <a:gd name="connsiteY9" fmla="*/ 727418 h 727418"/>
              <a:gd name="connsiteX10" fmla="*/ 124 w 1046242"/>
              <a:gd name="connsiteY10" fmla="*/ 155707 h 727418"/>
              <a:gd name="connsiteX11" fmla="*/ 69547 w 1046242"/>
              <a:gd name="connsiteY11" fmla="*/ 173325 h 727418"/>
              <a:gd name="connsiteX12" fmla="*/ 171166 w 1046242"/>
              <a:gd name="connsiteY12" fmla="*/ 100237 h 727418"/>
              <a:gd name="connsiteX13" fmla="*/ 270096 w 1046242"/>
              <a:gd name="connsiteY13" fmla="*/ 11705 h 727418"/>
              <a:gd name="connsiteX14" fmla="*/ 378897 w 1046242"/>
              <a:gd name="connsiteY14" fmla="*/ 19976 h 727418"/>
              <a:gd name="connsiteX15" fmla="*/ 422333 w 1046242"/>
              <a:gd name="connsiteY15" fmla="*/ 93226 h 727418"/>
              <a:gd name="connsiteX0" fmla="*/ 422333 w 1046242"/>
              <a:gd name="connsiteY0" fmla="*/ 93226 h 727418"/>
              <a:gd name="connsiteX1" fmla="*/ 428314 w 1046242"/>
              <a:gd name="connsiteY1" fmla="*/ 215894 h 727418"/>
              <a:gd name="connsiteX2" fmla="*/ 577281 w 1046242"/>
              <a:gd name="connsiteY2" fmla="*/ 258842 h 727418"/>
              <a:gd name="connsiteX3" fmla="*/ 659617 w 1046242"/>
              <a:gd name="connsiteY3" fmla="*/ 226610 h 727418"/>
              <a:gd name="connsiteX4" fmla="*/ 698824 w 1046242"/>
              <a:gd name="connsiteY4" fmla="*/ 164834 h 727418"/>
              <a:gd name="connsiteX5" fmla="*/ 687855 w 1046242"/>
              <a:gd name="connsiteY5" fmla="*/ 33088 h 727418"/>
              <a:gd name="connsiteX6" fmla="*/ 865457 w 1046242"/>
              <a:gd name="connsiteY6" fmla="*/ 38596 h 727418"/>
              <a:gd name="connsiteX7" fmla="*/ 1043581 w 1046242"/>
              <a:gd name="connsiteY7" fmla="*/ 139446 h 727418"/>
              <a:gd name="connsiteX8" fmla="*/ 1046242 w 1046242"/>
              <a:gd name="connsiteY8" fmla="*/ 722046 h 727418"/>
              <a:gd name="connsiteX9" fmla="*/ 0 w 1046242"/>
              <a:gd name="connsiteY9" fmla="*/ 727418 h 727418"/>
              <a:gd name="connsiteX10" fmla="*/ 124 w 1046242"/>
              <a:gd name="connsiteY10" fmla="*/ 155707 h 727418"/>
              <a:gd name="connsiteX11" fmla="*/ 69547 w 1046242"/>
              <a:gd name="connsiteY11" fmla="*/ 173325 h 727418"/>
              <a:gd name="connsiteX12" fmla="*/ 171166 w 1046242"/>
              <a:gd name="connsiteY12" fmla="*/ 100237 h 727418"/>
              <a:gd name="connsiteX13" fmla="*/ 270096 w 1046242"/>
              <a:gd name="connsiteY13" fmla="*/ 11705 h 727418"/>
              <a:gd name="connsiteX14" fmla="*/ 378897 w 1046242"/>
              <a:gd name="connsiteY14" fmla="*/ 19976 h 727418"/>
              <a:gd name="connsiteX15" fmla="*/ 422333 w 1046242"/>
              <a:gd name="connsiteY15" fmla="*/ 93226 h 727418"/>
              <a:gd name="connsiteX0" fmla="*/ 422333 w 1046242"/>
              <a:gd name="connsiteY0" fmla="*/ 91635 h 725827"/>
              <a:gd name="connsiteX1" fmla="*/ 428314 w 1046242"/>
              <a:gd name="connsiteY1" fmla="*/ 214303 h 725827"/>
              <a:gd name="connsiteX2" fmla="*/ 577281 w 1046242"/>
              <a:gd name="connsiteY2" fmla="*/ 257251 h 725827"/>
              <a:gd name="connsiteX3" fmla="*/ 659617 w 1046242"/>
              <a:gd name="connsiteY3" fmla="*/ 225019 h 725827"/>
              <a:gd name="connsiteX4" fmla="*/ 698824 w 1046242"/>
              <a:gd name="connsiteY4" fmla="*/ 163243 h 725827"/>
              <a:gd name="connsiteX5" fmla="*/ 687855 w 1046242"/>
              <a:gd name="connsiteY5" fmla="*/ 31497 h 725827"/>
              <a:gd name="connsiteX6" fmla="*/ 865457 w 1046242"/>
              <a:gd name="connsiteY6" fmla="*/ 37005 h 725827"/>
              <a:gd name="connsiteX7" fmla="*/ 1043581 w 1046242"/>
              <a:gd name="connsiteY7" fmla="*/ 137855 h 725827"/>
              <a:gd name="connsiteX8" fmla="*/ 1046242 w 1046242"/>
              <a:gd name="connsiteY8" fmla="*/ 720455 h 725827"/>
              <a:gd name="connsiteX9" fmla="*/ 0 w 1046242"/>
              <a:gd name="connsiteY9" fmla="*/ 725827 h 725827"/>
              <a:gd name="connsiteX10" fmla="*/ 124 w 1046242"/>
              <a:gd name="connsiteY10" fmla="*/ 154116 h 725827"/>
              <a:gd name="connsiteX11" fmla="*/ 69547 w 1046242"/>
              <a:gd name="connsiteY11" fmla="*/ 171734 h 725827"/>
              <a:gd name="connsiteX12" fmla="*/ 171166 w 1046242"/>
              <a:gd name="connsiteY12" fmla="*/ 98646 h 725827"/>
              <a:gd name="connsiteX13" fmla="*/ 270096 w 1046242"/>
              <a:gd name="connsiteY13" fmla="*/ 10114 h 725827"/>
              <a:gd name="connsiteX14" fmla="*/ 378897 w 1046242"/>
              <a:gd name="connsiteY14" fmla="*/ 18385 h 725827"/>
              <a:gd name="connsiteX15" fmla="*/ 422333 w 1046242"/>
              <a:gd name="connsiteY15" fmla="*/ 91635 h 725827"/>
              <a:gd name="connsiteX0" fmla="*/ 422333 w 1046242"/>
              <a:gd name="connsiteY0" fmla="*/ 91635 h 725827"/>
              <a:gd name="connsiteX1" fmla="*/ 428314 w 1046242"/>
              <a:gd name="connsiteY1" fmla="*/ 214303 h 725827"/>
              <a:gd name="connsiteX2" fmla="*/ 577281 w 1046242"/>
              <a:gd name="connsiteY2" fmla="*/ 257251 h 725827"/>
              <a:gd name="connsiteX3" fmla="*/ 659617 w 1046242"/>
              <a:gd name="connsiteY3" fmla="*/ 225019 h 725827"/>
              <a:gd name="connsiteX4" fmla="*/ 698824 w 1046242"/>
              <a:gd name="connsiteY4" fmla="*/ 163243 h 725827"/>
              <a:gd name="connsiteX5" fmla="*/ 687855 w 1046242"/>
              <a:gd name="connsiteY5" fmla="*/ 31497 h 725827"/>
              <a:gd name="connsiteX6" fmla="*/ 865457 w 1046242"/>
              <a:gd name="connsiteY6" fmla="*/ 37005 h 725827"/>
              <a:gd name="connsiteX7" fmla="*/ 1043581 w 1046242"/>
              <a:gd name="connsiteY7" fmla="*/ 137855 h 725827"/>
              <a:gd name="connsiteX8" fmla="*/ 1046242 w 1046242"/>
              <a:gd name="connsiteY8" fmla="*/ 720455 h 725827"/>
              <a:gd name="connsiteX9" fmla="*/ 0 w 1046242"/>
              <a:gd name="connsiteY9" fmla="*/ 725827 h 725827"/>
              <a:gd name="connsiteX10" fmla="*/ 124 w 1046242"/>
              <a:gd name="connsiteY10" fmla="*/ 154116 h 725827"/>
              <a:gd name="connsiteX11" fmla="*/ 69547 w 1046242"/>
              <a:gd name="connsiteY11" fmla="*/ 171734 h 725827"/>
              <a:gd name="connsiteX12" fmla="*/ 171166 w 1046242"/>
              <a:gd name="connsiteY12" fmla="*/ 98646 h 725827"/>
              <a:gd name="connsiteX13" fmla="*/ 270096 w 1046242"/>
              <a:gd name="connsiteY13" fmla="*/ 10114 h 725827"/>
              <a:gd name="connsiteX14" fmla="*/ 378897 w 1046242"/>
              <a:gd name="connsiteY14" fmla="*/ 18385 h 725827"/>
              <a:gd name="connsiteX15" fmla="*/ 422333 w 1046242"/>
              <a:gd name="connsiteY15" fmla="*/ 91635 h 725827"/>
              <a:gd name="connsiteX0" fmla="*/ 422333 w 1046242"/>
              <a:gd name="connsiteY0" fmla="*/ 91635 h 725827"/>
              <a:gd name="connsiteX1" fmla="*/ 428314 w 1046242"/>
              <a:gd name="connsiteY1" fmla="*/ 214303 h 725827"/>
              <a:gd name="connsiteX2" fmla="*/ 577281 w 1046242"/>
              <a:gd name="connsiteY2" fmla="*/ 257251 h 725827"/>
              <a:gd name="connsiteX3" fmla="*/ 659617 w 1046242"/>
              <a:gd name="connsiteY3" fmla="*/ 225019 h 725827"/>
              <a:gd name="connsiteX4" fmla="*/ 698824 w 1046242"/>
              <a:gd name="connsiteY4" fmla="*/ 163243 h 725827"/>
              <a:gd name="connsiteX5" fmla="*/ 687855 w 1046242"/>
              <a:gd name="connsiteY5" fmla="*/ 31497 h 725827"/>
              <a:gd name="connsiteX6" fmla="*/ 865457 w 1046242"/>
              <a:gd name="connsiteY6" fmla="*/ 37005 h 725827"/>
              <a:gd name="connsiteX7" fmla="*/ 1043581 w 1046242"/>
              <a:gd name="connsiteY7" fmla="*/ 137855 h 725827"/>
              <a:gd name="connsiteX8" fmla="*/ 1046242 w 1046242"/>
              <a:gd name="connsiteY8" fmla="*/ 720455 h 725827"/>
              <a:gd name="connsiteX9" fmla="*/ 0 w 1046242"/>
              <a:gd name="connsiteY9" fmla="*/ 725827 h 725827"/>
              <a:gd name="connsiteX10" fmla="*/ 124 w 1046242"/>
              <a:gd name="connsiteY10" fmla="*/ 154116 h 725827"/>
              <a:gd name="connsiteX11" fmla="*/ 69547 w 1046242"/>
              <a:gd name="connsiteY11" fmla="*/ 171734 h 725827"/>
              <a:gd name="connsiteX12" fmla="*/ 171166 w 1046242"/>
              <a:gd name="connsiteY12" fmla="*/ 98646 h 725827"/>
              <a:gd name="connsiteX13" fmla="*/ 270096 w 1046242"/>
              <a:gd name="connsiteY13" fmla="*/ 10114 h 725827"/>
              <a:gd name="connsiteX14" fmla="*/ 378897 w 1046242"/>
              <a:gd name="connsiteY14" fmla="*/ 18385 h 725827"/>
              <a:gd name="connsiteX15" fmla="*/ 422333 w 1046242"/>
              <a:gd name="connsiteY15" fmla="*/ 91635 h 725827"/>
              <a:gd name="connsiteX0" fmla="*/ 422333 w 1046242"/>
              <a:gd name="connsiteY0" fmla="*/ 95639 h 729831"/>
              <a:gd name="connsiteX1" fmla="*/ 428314 w 1046242"/>
              <a:gd name="connsiteY1" fmla="*/ 218307 h 729831"/>
              <a:gd name="connsiteX2" fmla="*/ 577281 w 1046242"/>
              <a:gd name="connsiteY2" fmla="*/ 261255 h 729831"/>
              <a:gd name="connsiteX3" fmla="*/ 659617 w 1046242"/>
              <a:gd name="connsiteY3" fmla="*/ 229023 h 729831"/>
              <a:gd name="connsiteX4" fmla="*/ 698824 w 1046242"/>
              <a:gd name="connsiteY4" fmla="*/ 167247 h 729831"/>
              <a:gd name="connsiteX5" fmla="*/ 687855 w 1046242"/>
              <a:gd name="connsiteY5" fmla="*/ 35501 h 729831"/>
              <a:gd name="connsiteX6" fmla="*/ 865457 w 1046242"/>
              <a:gd name="connsiteY6" fmla="*/ 41009 h 729831"/>
              <a:gd name="connsiteX7" fmla="*/ 1043581 w 1046242"/>
              <a:gd name="connsiteY7" fmla="*/ 141859 h 729831"/>
              <a:gd name="connsiteX8" fmla="*/ 1046242 w 1046242"/>
              <a:gd name="connsiteY8" fmla="*/ 724459 h 729831"/>
              <a:gd name="connsiteX9" fmla="*/ 0 w 1046242"/>
              <a:gd name="connsiteY9" fmla="*/ 729831 h 729831"/>
              <a:gd name="connsiteX10" fmla="*/ 124 w 1046242"/>
              <a:gd name="connsiteY10" fmla="*/ 158120 h 729831"/>
              <a:gd name="connsiteX11" fmla="*/ 69547 w 1046242"/>
              <a:gd name="connsiteY11" fmla="*/ 175738 h 729831"/>
              <a:gd name="connsiteX12" fmla="*/ 171166 w 1046242"/>
              <a:gd name="connsiteY12" fmla="*/ 102650 h 729831"/>
              <a:gd name="connsiteX13" fmla="*/ 270096 w 1046242"/>
              <a:gd name="connsiteY13" fmla="*/ 14118 h 729831"/>
              <a:gd name="connsiteX14" fmla="*/ 378897 w 1046242"/>
              <a:gd name="connsiteY14" fmla="*/ 22389 h 729831"/>
              <a:gd name="connsiteX15" fmla="*/ 422333 w 1046242"/>
              <a:gd name="connsiteY15" fmla="*/ 95639 h 729831"/>
              <a:gd name="connsiteX0" fmla="*/ 422333 w 1046242"/>
              <a:gd name="connsiteY0" fmla="*/ 82883 h 717075"/>
              <a:gd name="connsiteX1" fmla="*/ 428314 w 1046242"/>
              <a:gd name="connsiteY1" fmla="*/ 205551 h 717075"/>
              <a:gd name="connsiteX2" fmla="*/ 577281 w 1046242"/>
              <a:gd name="connsiteY2" fmla="*/ 248499 h 717075"/>
              <a:gd name="connsiteX3" fmla="*/ 659617 w 1046242"/>
              <a:gd name="connsiteY3" fmla="*/ 216267 h 717075"/>
              <a:gd name="connsiteX4" fmla="*/ 698824 w 1046242"/>
              <a:gd name="connsiteY4" fmla="*/ 154491 h 717075"/>
              <a:gd name="connsiteX5" fmla="*/ 687855 w 1046242"/>
              <a:gd name="connsiteY5" fmla="*/ 22745 h 717075"/>
              <a:gd name="connsiteX6" fmla="*/ 865457 w 1046242"/>
              <a:gd name="connsiteY6" fmla="*/ 28253 h 717075"/>
              <a:gd name="connsiteX7" fmla="*/ 1043581 w 1046242"/>
              <a:gd name="connsiteY7" fmla="*/ 129103 h 717075"/>
              <a:gd name="connsiteX8" fmla="*/ 1046242 w 1046242"/>
              <a:gd name="connsiteY8" fmla="*/ 711703 h 717075"/>
              <a:gd name="connsiteX9" fmla="*/ 0 w 1046242"/>
              <a:gd name="connsiteY9" fmla="*/ 717075 h 717075"/>
              <a:gd name="connsiteX10" fmla="*/ 124 w 1046242"/>
              <a:gd name="connsiteY10" fmla="*/ 145364 h 717075"/>
              <a:gd name="connsiteX11" fmla="*/ 69547 w 1046242"/>
              <a:gd name="connsiteY11" fmla="*/ 162982 h 717075"/>
              <a:gd name="connsiteX12" fmla="*/ 171166 w 1046242"/>
              <a:gd name="connsiteY12" fmla="*/ 89894 h 717075"/>
              <a:gd name="connsiteX13" fmla="*/ 270096 w 1046242"/>
              <a:gd name="connsiteY13" fmla="*/ 1362 h 717075"/>
              <a:gd name="connsiteX14" fmla="*/ 422333 w 1046242"/>
              <a:gd name="connsiteY14" fmla="*/ 82883 h 717075"/>
              <a:gd name="connsiteX0" fmla="*/ 422333 w 1046242"/>
              <a:gd name="connsiteY0" fmla="*/ 82883 h 717075"/>
              <a:gd name="connsiteX1" fmla="*/ 428314 w 1046242"/>
              <a:gd name="connsiteY1" fmla="*/ 205551 h 717075"/>
              <a:gd name="connsiteX2" fmla="*/ 577281 w 1046242"/>
              <a:gd name="connsiteY2" fmla="*/ 248499 h 717075"/>
              <a:gd name="connsiteX3" fmla="*/ 659617 w 1046242"/>
              <a:gd name="connsiteY3" fmla="*/ 216267 h 717075"/>
              <a:gd name="connsiteX4" fmla="*/ 698824 w 1046242"/>
              <a:gd name="connsiteY4" fmla="*/ 154491 h 717075"/>
              <a:gd name="connsiteX5" fmla="*/ 687855 w 1046242"/>
              <a:gd name="connsiteY5" fmla="*/ 22745 h 717075"/>
              <a:gd name="connsiteX6" fmla="*/ 865457 w 1046242"/>
              <a:gd name="connsiteY6" fmla="*/ 28253 h 717075"/>
              <a:gd name="connsiteX7" fmla="*/ 1043581 w 1046242"/>
              <a:gd name="connsiteY7" fmla="*/ 129103 h 717075"/>
              <a:gd name="connsiteX8" fmla="*/ 1046242 w 1046242"/>
              <a:gd name="connsiteY8" fmla="*/ 711703 h 717075"/>
              <a:gd name="connsiteX9" fmla="*/ 0 w 1046242"/>
              <a:gd name="connsiteY9" fmla="*/ 717075 h 717075"/>
              <a:gd name="connsiteX10" fmla="*/ 124 w 1046242"/>
              <a:gd name="connsiteY10" fmla="*/ 145364 h 717075"/>
              <a:gd name="connsiteX11" fmla="*/ 69547 w 1046242"/>
              <a:gd name="connsiteY11" fmla="*/ 162982 h 717075"/>
              <a:gd name="connsiteX12" fmla="*/ 171166 w 1046242"/>
              <a:gd name="connsiteY12" fmla="*/ 89894 h 717075"/>
              <a:gd name="connsiteX13" fmla="*/ 270096 w 1046242"/>
              <a:gd name="connsiteY13" fmla="*/ 1362 h 717075"/>
              <a:gd name="connsiteX14" fmla="*/ 422333 w 1046242"/>
              <a:gd name="connsiteY14" fmla="*/ 82883 h 717075"/>
              <a:gd name="connsiteX0" fmla="*/ 422333 w 1046242"/>
              <a:gd name="connsiteY0" fmla="*/ 82883 h 717075"/>
              <a:gd name="connsiteX1" fmla="*/ 428314 w 1046242"/>
              <a:gd name="connsiteY1" fmla="*/ 205551 h 717075"/>
              <a:gd name="connsiteX2" fmla="*/ 577281 w 1046242"/>
              <a:gd name="connsiteY2" fmla="*/ 248499 h 717075"/>
              <a:gd name="connsiteX3" fmla="*/ 659617 w 1046242"/>
              <a:gd name="connsiteY3" fmla="*/ 216267 h 717075"/>
              <a:gd name="connsiteX4" fmla="*/ 698824 w 1046242"/>
              <a:gd name="connsiteY4" fmla="*/ 154491 h 717075"/>
              <a:gd name="connsiteX5" fmla="*/ 687855 w 1046242"/>
              <a:gd name="connsiteY5" fmla="*/ 22745 h 717075"/>
              <a:gd name="connsiteX6" fmla="*/ 865457 w 1046242"/>
              <a:gd name="connsiteY6" fmla="*/ 28253 h 717075"/>
              <a:gd name="connsiteX7" fmla="*/ 1043581 w 1046242"/>
              <a:gd name="connsiteY7" fmla="*/ 129103 h 717075"/>
              <a:gd name="connsiteX8" fmla="*/ 1046242 w 1046242"/>
              <a:gd name="connsiteY8" fmla="*/ 711703 h 717075"/>
              <a:gd name="connsiteX9" fmla="*/ 0 w 1046242"/>
              <a:gd name="connsiteY9" fmla="*/ 717075 h 717075"/>
              <a:gd name="connsiteX10" fmla="*/ 124 w 1046242"/>
              <a:gd name="connsiteY10" fmla="*/ 145364 h 717075"/>
              <a:gd name="connsiteX11" fmla="*/ 69547 w 1046242"/>
              <a:gd name="connsiteY11" fmla="*/ 162982 h 717075"/>
              <a:gd name="connsiteX12" fmla="*/ 171166 w 1046242"/>
              <a:gd name="connsiteY12" fmla="*/ 89894 h 717075"/>
              <a:gd name="connsiteX13" fmla="*/ 270096 w 1046242"/>
              <a:gd name="connsiteY13" fmla="*/ 1362 h 717075"/>
              <a:gd name="connsiteX14" fmla="*/ 422333 w 1046242"/>
              <a:gd name="connsiteY14" fmla="*/ 82883 h 717075"/>
              <a:gd name="connsiteX0" fmla="*/ 422333 w 1046242"/>
              <a:gd name="connsiteY0" fmla="*/ 84730 h 718922"/>
              <a:gd name="connsiteX1" fmla="*/ 428314 w 1046242"/>
              <a:gd name="connsiteY1" fmla="*/ 207398 h 718922"/>
              <a:gd name="connsiteX2" fmla="*/ 577281 w 1046242"/>
              <a:gd name="connsiteY2" fmla="*/ 250346 h 718922"/>
              <a:gd name="connsiteX3" fmla="*/ 659617 w 1046242"/>
              <a:gd name="connsiteY3" fmla="*/ 218114 h 718922"/>
              <a:gd name="connsiteX4" fmla="*/ 698824 w 1046242"/>
              <a:gd name="connsiteY4" fmla="*/ 156338 h 718922"/>
              <a:gd name="connsiteX5" fmla="*/ 687855 w 1046242"/>
              <a:gd name="connsiteY5" fmla="*/ 24592 h 718922"/>
              <a:gd name="connsiteX6" fmla="*/ 865457 w 1046242"/>
              <a:gd name="connsiteY6" fmla="*/ 30100 h 718922"/>
              <a:gd name="connsiteX7" fmla="*/ 1043581 w 1046242"/>
              <a:gd name="connsiteY7" fmla="*/ 130950 h 718922"/>
              <a:gd name="connsiteX8" fmla="*/ 1046242 w 1046242"/>
              <a:gd name="connsiteY8" fmla="*/ 713550 h 718922"/>
              <a:gd name="connsiteX9" fmla="*/ 0 w 1046242"/>
              <a:gd name="connsiteY9" fmla="*/ 718922 h 718922"/>
              <a:gd name="connsiteX10" fmla="*/ 124 w 1046242"/>
              <a:gd name="connsiteY10" fmla="*/ 147211 h 718922"/>
              <a:gd name="connsiteX11" fmla="*/ 69547 w 1046242"/>
              <a:gd name="connsiteY11" fmla="*/ 164829 h 718922"/>
              <a:gd name="connsiteX12" fmla="*/ 171166 w 1046242"/>
              <a:gd name="connsiteY12" fmla="*/ 91741 h 718922"/>
              <a:gd name="connsiteX13" fmla="*/ 281858 w 1046242"/>
              <a:gd name="connsiteY13" fmla="*/ 523 h 718922"/>
              <a:gd name="connsiteX14" fmla="*/ 422333 w 1046242"/>
              <a:gd name="connsiteY14" fmla="*/ 84730 h 718922"/>
              <a:gd name="connsiteX0" fmla="*/ 422333 w 1046242"/>
              <a:gd name="connsiteY0" fmla="*/ 84394 h 718586"/>
              <a:gd name="connsiteX1" fmla="*/ 428314 w 1046242"/>
              <a:gd name="connsiteY1" fmla="*/ 207062 h 718586"/>
              <a:gd name="connsiteX2" fmla="*/ 577281 w 1046242"/>
              <a:gd name="connsiteY2" fmla="*/ 250010 h 718586"/>
              <a:gd name="connsiteX3" fmla="*/ 659617 w 1046242"/>
              <a:gd name="connsiteY3" fmla="*/ 217778 h 718586"/>
              <a:gd name="connsiteX4" fmla="*/ 698824 w 1046242"/>
              <a:gd name="connsiteY4" fmla="*/ 156002 h 718586"/>
              <a:gd name="connsiteX5" fmla="*/ 687855 w 1046242"/>
              <a:gd name="connsiteY5" fmla="*/ 24256 h 718586"/>
              <a:gd name="connsiteX6" fmla="*/ 865457 w 1046242"/>
              <a:gd name="connsiteY6" fmla="*/ 29764 h 718586"/>
              <a:gd name="connsiteX7" fmla="*/ 1043581 w 1046242"/>
              <a:gd name="connsiteY7" fmla="*/ 130614 h 718586"/>
              <a:gd name="connsiteX8" fmla="*/ 1046242 w 1046242"/>
              <a:gd name="connsiteY8" fmla="*/ 713214 h 718586"/>
              <a:gd name="connsiteX9" fmla="*/ 0 w 1046242"/>
              <a:gd name="connsiteY9" fmla="*/ 718586 h 718586"/>
              <a:gd name="connsiteX10" fmla="*/ 124 w 1046242"/>
              <a:gd name="connsiteY10" fmla="*/ 146875 h 718586"/>
              <a:gd name="connsiteX11" fmla="*/ 69547 w 1046242"/>
              <a:gd name="connsiteY11" fmla="*/ 164493 h 718586"/>
              <a:gd name="connsiteX12" fmla="*/ 171166 w 1046242"/>
              <a:gd name="connsiteY12" fmla="*/ 91405 h 718586"/>
              <a:gd name="connsiteX13" fmla="*/ 281858 w 1046242"/>
              <a:gd name="connsiteY13" fmla="*/ 187 h 718586"/>
              <a:gd name="connsiteX14" fmla="*/ 422333 w 1046242"/>
              <a:gd name="connsiteY14" fmla="*/ 84394 h 718586"/>
              <a:gd name="connsiteX0" fmla="*/ 422333 w 1046242"/>
              <a:gd name="connsiteY0" fmla="*/ 84394 h 718586"/>
              <a:gd name="connsiteX1" fmla="*/ 428314 w 1046242"/>
              <a:gd name="connsiteY1" fmla="*/ 207062 h 718586"/>
              <a:gd name="connsiteX2" fmla="*/ 577281 w 1046242"/>
              <a:gd name="connsiteY2" fmla="*/ 250010 h 718586"/>
              <a:gd name="connsiteX3" fmla="*/ 659617 w 1046242"/>
              <a:gd name="connsiteY3" fmla="*/ 217778 h 718586"/>
              <a:gd name="connsiteX4" fmla="*/ 698824 w 1046242"/>
              <a:gd name="connsiteY4" fmla="*/ 156002 h 718586"/>
              <a:gd name="connsiteX5" fmla="*/ 687855 w 1046242"/>
              <a:gd name="connsiteY5" fmla="*/ 24256 h 718586"/>
              <a:gd name="connsiteX6" fmla="*/ 865457 w 1046242"/>
              <a:gd name="connsiteY6" fmla="*/ 29764 h 718586"/>
              <a:gd name="connsiteX7" fmla="*/ 1043581 w 1046242"/>
              <a:gd name="connsiteY7" fmla="*/ 130614 h 718586"/>
              <a:gd name="connsiteX8" fmla="*/ 1046242 w 1046242"/>
              <a:gd name="connsiteY8" fmla="*/ 713214 h 718586"/>
              <a:gd name="connsiteX9" fmla="*/ 0 w 1046242"/>
              <a:gd name="connsiteY9" fmla="*/ 718586 h 718586"/>
              <a:gd name="connsiteX10" fmla="*/ 124 w 1046242"/>
              <a:gd name="connsiteY10" fmla="*/ 146875 h 718586"/>
              <a:gd name="connsiteX11" fmla="*/ 69547 w 1046242"/>
              <a:gd name="connsiteY11" fmla="*/ 164493 h 718586"/>
              <a:gd name="connsiteX12" fmla="*/ 171166 w 1046242"/>
              <a:gd name="connsiteY12" fmla="*/ 91405 h 718586"/>
              <a:gd name="connsiteX13" fmla="*/ 281858 w 1046242"/>
              <a:gd name="connsiteY13" fmla="*/ 187 h 718586"/>
              <a:gd name="connsiteX14" fmla="*/ 422333 w 1046242"/>
              <a:gd name="connsiteY14" fmla="*/ 84394 h 718586"/>
              <a:gd name="connsiteX0" fmla="*/ 422333 w 1046242"/>
              <a:gd name="connsiteY0" fmla="*/ 66918 h 719911"/>
              <a:gd name="connsiteX1" fmla="*/ 428314 w 1046242"/>
              <a:gd name="connsiteY1" fmla="*/ 208387 h 719911"/>
              <a:gd name="connsiteX2" fmla="*/ 577281 w 1046242"/>
              <a:gd name="connsiteY2" fmla="*/ 251335 h 719911"/>
              <a:gd name="connsiteX3" fmla="*/ 659617 w 1046242"/>
              <a:gd name="connsiteY3" fmla="*/ 219103 h 719911"/>
              <a:gd name="connsiteX4" fmla="*/ 698824 w 1046242"/>
              <a:gd name="connsiteY4" fmla="*/ 157327 h 719911"/>
              <a:gd name="connsiteX5" fmla="*/ 687855 w 1046242"/>
              <a:gd name="connsiteY5" fmla="*/ 25581 h 719911"/>
              <a:gd name="connsiteX6" fmla="*/ 865457 w 1046242"/>
              <a:gd name="connsiteY6" fmla="*/ 31089 h 719911"/>
              <a:gd name="connsiteX7" fmla="*/ 1043581 w 1046242"/>
              <a:gd name="connsiteY7" fmla="*/ 131939 h 719911"/>
              <a:gd name="connsiteX8" fmla="*/ 1046242 w 1046242"/>
              <a:gd name="connsiteY8" fmla="*/ 714539 h 719911"/>
              <a:gd name="connsiteX9" fmla="*/ 0 w 1046242"/>
              <a:gd name="connsiteY9" fmla="*/ 719911 h 719911"/>
              <a:gd name="connsiteX10" fmla="*/ 124 w 1046242"/>
              <a:gd name="connsiteY10" fmla="*/ 148200 h 719911"/>
              <a:gd name="connsiteX11" fmla="*/ 69547 w 1046242"/>
              <a:gd name="connsiteY11" fmla="*/ 165818 h 719911"/>
              <a:gd name="connsiteX12" fmla="*/ 171166 w 1046242"/>
              <a:gd name="connsiteY12" fmla="*/ 92730 h 719911"/>
              <a:gd name="connsiteX13" fmla="*/ 281858 w 1046242"/>
              <a:gd name="connsiteY13" fmla="*/ 1512 h 719911"/>
              <a:gd name="connsiteX14" fmla="*/ 422333 w 1046242"/>
              <a:gd name="connsiteY14" fmla="*/ 66918 h 719911"/>
              <a:gd name="connsiteX0" fmla="*/ 422333 w 1046242"/>
              <a:gd name="connsiteY0" fmla="*/ 72430 h 725423"/>
              <a:gd name="connsiteX1" fmla="*/ 428314 w 1046242"/>
              <a:gd name="connsiteY1" fmla="*/ 213899 h 725423"/>
              <a:gd name="connsiteX2" fmla="*/ 577281 w 1046242"/>
              <a:gd name="connsiteY2" fmla="*/ 256847 h 725423"/>
              <a:gd name="connsiteX3" fmla="*/ 659617 w 1046242"/>
              <a:gd name="connsiteY3" fmla="*/ 224615 h 725423"/>
              <a:gd name="connsiteX4" fmla="*/ 698824 w 1046242"/>
              <a:gd name="connsiteY4" fmla="*/ 162839 h 725423"/>
              <a:gd name="connsiteX5" fmla="*/ 687855 w 1046242"/>
              <a:gd name="connsiteY5" fmla="*/ 31093 h 725423"/>
              <a:gd name="connsiteX6" fmla="*/ 865457 w 1046242"/>
              <a:gd name="connsiteY6" fmla="*/ 36601 h 725423"/>
              <a:gd name="connsiteX7" fmla="*/ 1043581 w 1046242"/>
              <a:gd name="connsiteY7" fmla="*/ 137451 h 725423"/>
              <a:gd name="connsiteX8" fmla="*/ 1046242 w 1046242"/>
              <a:gd name="connsiteY8" fmla="*/ 720051 h 725423"/>
              <a:gd name="connsiteX9" fmla="*/ 0 w 1046242"/>
              <a:gd name="connsiteY9" fmla="*/ 725423 h 725423"/>
              <a:gd name="connsiteX10" fmla="*/ 124 w 1046242"/>
              <a:gd name="connsiteY10" fmla="*/ 153712 h 725423"/>
              <a:gd name="connsiteX11" fmla="*/ 69547 w 1046242"/>
              <a:gd name="connsiteY11" fmla="*/ 171330 h 725423"/>
              <a:gd name="connsiteX12" fmla="*/ 171166 w 1046242"/>
              <a:gd name="connsiteY12" fmla="*/ 98242 h 725423"/>
              <a:gd name="connsiteX13" fmla="*/ 281858 w 1046242"/>
              <a:gd name="connsiteY13" fmla="*/ 7024 h 725423"/>
              <a:gd name="connsiteX14" fmla="*/ 422333 w 1046242"/>
              <a:gd name="connsiteY14" fmla="*/ 72430 h 725423"/>
              <a:gd name="connsiteX0" fmla="*/ 422333 w 1046242"/>
              <a:gd name="connsiteY0" fmla="*/ 64082 h 717075"/>
              <a:gd name="connsiteX1" fmla="*/ 428314 w 1046242"/>
              <a:gd name="connsiteY1" fmla="*/ 205551 h 717075"/>
              <a:gd name="connsiteX2" fmla="*/ 577281 w 1046242"/>
              <a:gd name="connsiteY2" fmla="*/ 248499 h 717075"/>
              <a:gd name="connsiteX3" fmla="*/ 659617 w 1046242"/>
              <a:gd name="connsiteY3" fmla="*/ 216267 h 717075"/>
              <a:gd name="connsiteX4" fmla="*/ 698824 w 1046242"/>
              <a:gd name="connsiteY4" fmla="*/ 154491 h 717075"/>
              <a:gd name="connsiteX5" fmla="*/ 687855 w 1046242"/>
              <a:gd name="connsiteY5" fmla="*/ 22745 h 717075"/>
              <a:gd name="connsiteX6" fmla="*/ 865457 w 1046242"/>
              <a:gd name="connsiteY6" fmla="*/ 28253 h 717075"/>
              <a:gd name="connsiteX7" fmla="*/ 1043581 w 1046242"/>
              <a:gd name="connsiteY7" fmla="*/ 129103 h 717075"/>
              <a:gd name="connsiteX8" fmla="*/ 1046242 w 1046242"/>
              <a:gd name="connsiteY8" fmla="*/ 711703 h 717075"/>
              <a:gd name="connsiteX9" fmla="*/ 0 w 1046242"/>
              <a:gd name="connsiteY9" fmla="*/ 717075 h 717075"/>
              <a:gd name="connsiteX10" fmla="*/ 124 w 1046242"/>
              <a:gd name="connsiteY10" fmla="*/ 145364 h 717075"/>
              <a:gd name="connsiteX11" fmla="*/ 69547 w 1046242"/>
              <a:gd name="connsiteY11" fmla="*/ 162982 h 717075"/>
              <a:gd name="connsiteX12" fmla="*/ 171166 w 1046242"/>
              <a:gd name="connsiteY12" fmla="*/ 89894 h 717075"/>
              <a:gd name="connsiteX13" fmla="*/ 287739 w 1046242"/>
              <a:gd name="connsiteY13" fmla="*/ 6733 h 717075"/>
              <a:gd name="connsiteX14" fmla="*/ 422333 w 1046242"/>
              <a:gd name="connsiteY14" fmla="*/ 64082 h 717075"/>
              <a:gd name="connsiteX0" fmla="*/ 422333 w 1046242"/>
              <a:gd name="connsiteY0" fmla="*/ 64082 h 717075"/>
              <a:gd name="connsiteX1" fmla="*/ 428314 w 1046242"/>
              <a:gd name="connsiteY1" fmla="*/ 205551 h 717075"/>
              <a:gd name="connsiteX2" fmla="*/ 577281 w 1046242"/>
              <a:gd name="connsiteY2" fmla="*/ 248499 h 717075"/>
              <a:gd name="connsiteX3" fmla="*/ 659617 w 1046242"/>
              <a:gd name="connsiteY3" fmla="*/ 216267 h 717075"/>
              <a:gd name="connsiteX4" fmla="*/ 698824 w 1046242"/>
              <a:gd name="connsiteY4" fmla="*/ 154491 h 717075"/>
              <a:gd name="connsiteX5" fmla="*/ 687855 w 1046242"/>
              <a:gd name="connsiteY5" fmla="*/ 22745 h 717075"/>
              <a:gd name="connsiteX6" fmla="*/ 865457 w 1046242"/>
              <a:gd name="connsiteY6" fmla="*/ 28253 h 717075"/>
              <a:gd name="connsiteX7" fmla="*/ 1043581 w 1046242"/>
              <a:gd name="connsiteY7" fmla="*/ 129103 h 717075"/>
              <a:gd name="connsiteX8" fmla="*/ 1046242 w 1046242"/>
              <a:gd name="connsiteY8" fmla="*/ 711703 h 717075"/>
              <a:gd name="connsiteX9" fmla="*/ 0 w 1046242"/>
              <a:gd name="connsiteY9" fmla="*/ 717075 h 717075"/>
              <a:gd name="connsiteX10" fmla="*/ 124 w 1046242"/>
              <a:gd name="connsiteY10" fmla="*/ 145364 h 717075"/>
              <a:gd name="connsiteX11" fmla="*/ 69547 w 1046242"/>
              <a:gd name="connsiteY11" fmla="*/ 162982 h 717075"/>
              <a:gd name="connsiteX12" fmla="*/ 171166 w 1046242"/>
              <a:gd name="connsiteY12" fmla="*/ 89894 h 717075"/>
              <a:gd name="connsiteX13" fmla="*/ 287739 w 1046242"/>
              <a:gd name="connsiteY13" fmla="*/ 6733 h 717075"/>
              <a:gd name="connsiteX14" fmla="*/ 422333 w 1046242"/>
              <a:gd name="connsiteY14" fmla="*/ 64082 h 717075"/>
              <a:gd name="connsiteX0" fmla="*/ 422333 w 1046242"/>
              <a:gd name="connsiteY0" fmla="*/ 64082 h 717075"/>
              <a:gd name="connsiteX1" fmla="*/ 428314 w 1046242"/>
              <a:gd name="connsiteY1" fmla="*/ 205551 h 717075"/>
              <a:gd name="connsiteX2" fmla="*/ 577281 w 1046242"/>
              <a:gd name="connsiteY2" fmla="*/ 248499 h 717075"/>
              <a:gd name="connsiteX3" fmla="*/ 659617 w 1046242"/>
              <a:gd name="connsiteY3" fmla="*/ 216267 h 717075"/>
              <a:gd name="connsiteX4" fmla="*/ 698824 w 1046242"/>
              <a:gd name="connsiteY4" fmla="*/ 154491 h 717075"/>
              <a:gd name="connsiteX5" fmla="*/ 687855 w 1046242"/>
              <a:gd name="connsiteY5" fmla="*/ 22745 h 717075"/>
              <a:gd name="connsiteX6" fmla="*/ 865457 w 1046242"/>
              <a:gd name="connsiteY6" fmla="*/ 28253 h 717075"/>
              <a:gd name="connsiteX7" fmla="*/ 1043581 w 1046242"/>
              <a:gd name="connsiteY7" fmla="*/ 129103 h 717075"/>
              <a:gd name="connsiteX8" fmla="*/ 1046242 w 1046242"/>
              <a:gd name="connsiteY8" fmla="*/ 711703 h 717075"/>
              <a:gd name="connsiteX9" fmla="*/ 0 w 1046242"/>
              <a:gd name="connsiteY9" fmla="*/ 717075 h 717075"/>
              <a:gd name="connsiteX10" fmla="*/ 124 w 1046242"/>
              <a:gd name="connsiteY10" fmla="*/ 145364 h 717075"/>
              <a:gd name="connsiteX11" fmla="*/ 69547 w 1046242"/>
              <a:gd name="connsiteY11" fmla="*/ 162982 h 717075"/>
              <a:gd name="connsiteX12" fmla="*/ 171166 w 1046242"/>
              <a:gd name="connsiteY12" fmla="*/ 89894 h 717075"/>
              <a:gd name="connsiteX13" fmla="*/ 287739 w 1046242"/>
              <a:gd name="connsiteY13" fmla="*/ 6733 h 717075"/>
              <a:gd name="connsiteX14" fmla="*/ 422333 w 1046242"/>
              <a:gd name="connsiteY14" fmla="*/ 64082 h 717075"/>
              <a:gd name="connsiteX0" fmla="*/ 422333 w 1046242"/>
              <a:gd name="connsiteY0" fmla="*/ 64082 h 717075"/>
              <a:gd name="connsiteX1" fmla="*/ 428314 w 1046242"/>
              <a:gd name="connsiteY1" fmla="*/ 205551 h 717075"/>
              <a:gd name="connsiteX2" fmla="*/ 577281 w 1046242"/>
              <a:gd name="connsiteY2" fmla="*/ 248499 h 717075"/>
              <a:gd name="connsiteX3" fmla="*/ 659617 w 1046242"/>
              <a:gd name="connsiteY3" fmla="*/ 216267 h 717075"/>
              <a:gd name="connsiteX4" fmla="*/ 698824 w 1046242"/>
              <a:gd name="connsiteY4" fmla="*/ 154491 h 717075"/>
              <a:gd name="connsiteX5" fmla="*/ 687855 w 1046242"/>
              <a:gd name="connsiteY5" fmla="*/ 22745 h 717075"/>
              <a:gd name="connsiteX6" fmla="*/ 865457 w 1046242"/>
              <a:gd name="connsiteY6" fmla="*/ 28253 h 717075"/>
              <a:gd name="connsiteX7" fmla="*/ 1043581 w 1046242"/>
              <a:gd name="connsiteY7" fmla="*/ 129103 h 717075"/>
              <a:gd name="connsiteX8" fmla="*/ 1046242 w 1046242"/>
              <a:gd name="connsiteY8" fmla="*/ 711703 h 717075"/>
              <a:gd name="connsiteX9" fmla="*/ 0 w 1046242"/>
              <a:gd name="connsiteY9" fmla="*/ 717075 h 717075"/>
              <a:gd name="connsiteX10" fmla="*/ 124 w 1046242"/>
              <a:gd name="connsiteY10" fmla="*/ 145364 h 717075"/>
              <a:gd name="connsiteX11" fmla="*/ 69547 w 1046242"/>
              <a:gd name="connsiteY11" fmla="*/ 162982 h 717075"/>
              <a:gd name="connsiteX12" fmla="*/ 171166 w 1046242"/>
              <a:gd name="connsiteY12" fmla="*/ 89894 h 717075"/>
              <a:gd name="connsiteX13" fmla="*/ 287739 w 1046242"/>
              <a:gd name="connsiteY13" fmla="*/ 6733 h 717075"/>
              <a:gd name="connsiteX14" fmla="*/ 422333 w 1046242"/>
              <a:gd name="connsiteY14" fmla="*/ 64082 h 717075"/>
              <a:gd name="connsiteX0" fmla="*/ 422333 w 1046242"/>
              <a:gd name="connsiteY0" fmla="*/ 64082 h 717075"/>
              <a:gd name="connsiteX1" fmla="*/ 428314 w 1046242"/>
              <a:gd name="connsiteY1" fmla="*/ 205551 h 717075"/>
              <a:gd name="connsiteX2" fmla="*/ 577281 w 1046242"/>
              <a:gd name="connsiteY2" fmla="*/ 248499 h 717075"/>
              <a:gd name="connsiteX3" fmla="*/ 659617 w 1046242"/>
              <a:gd name="connsiteY3" fmla="*/ 216267 h 717075"/>
              <a:gd name="connsiteX4" fmla="*/ 698824 w 1046242"/>
              <a:gd name="connsiteY4" fmla="*/ 154491 h 717075"/>
              <a:gd name="connsiteX5" fmla="*/ 687855 w 1046242"/>
              <a:gd name="connsiteY5" fmla="*/ 22745 h 717075"/>
              <a:gd name="connsiteX6" fmla="*/ 865457 w 1046242"/>
              <a:gd name="connsiteY6" fmla="*/ 28253 h 717075"/>
              <a:gd name="connsiteX7" fmla="*/ 1043581 w 1046242"/>
              <a:gd name="connsiteY7" fmla="*/ 129103 h 717075"/>
              <a:gd name="connsiteX8" fmla="*/ 1046242 w 1046242"/>
              <a:gd name="connsiteY8" fmla="*/ 711703 h 717075"/>
              <a:gd name="connsiteX9" fmla="*/ 0 w 1046242"/>
              <a:gd name="connsiteY9" fmla="*/ 717075 h 717075"/>
              <a:gd name="connsiteX10" fmla="*/ 124 w 1046242"/>
              <a:gd name="connsiteY10" fmla="*/ 145364 h 717075"/>
              <a:gd name="connsiteX11" fmla="*/ 75428 w 1046242"/>
              <a:gd name="connsiteY11" fmla="*/ 157610 h 717075"/>
              <a:gd name="connsiteX12" fmla="*/ 171166 w 1046242"/>
              <a:gd name="connsiteY12" fmla="*/ 89894 h 717075"/>
              <a:gd name="connsiteX13" fmla="*/ 287739 w 1046242"/>
              <a:gd name="connsiteY13" fmla="*/ 6733 h 717075"/>
              <a:gd name="connsiteX14" fmla="*/ 422333 w 1046242"/>
              <a:gd name="connsiteY14" fmla="*/ 64082 h 717075"/>
              <a:gd name="connsiteX0" fmla="*/ 422333 w 1046242"/>
              <a:gd name="connsiteY0" fmla="*/ 74304 h 727297"/>
              <a:gd name="connsiteX1" fmla="*/ 428314 w 1046242"/>
              <a:gd name="connsiteY1" fmla="*/ 215773 h 727297"/>
              <a:gd name="connsiteX2" fmla="*/ 577281 w 1046242"/>
              <a:gd name="connsiteY2" fmla="*/ 258721 h 727297"/>
              <a:gd name="connsiteX3" fmla="*/ 659617 w 1046242"/>
              <a:gd name="connsiteY3" fmla="*/ 226489 h 727297"/>
              <a:gd name="connsiteX4" fmla="*/ 698824 w 1046242"/>
              <a:gd name="connsiteY4" fmla="*/ 164713 h 727297"/>
              <a:gd name="connsiteX5" fmla="*/ 687855 w 1046242"/>
              <a:gd name="connsiteY5" fmla="*/ 32967 h 727297"/>
              <a:gd name="connsiteX6" fmla="*/ 865457 w 1046242"/>
              <a:gd name="connsiteY6" fmla="*/ 38475 h 727297"/>
              <a:gd name="connsiteX7" fmla="*/ 1043581 w 1046242"/>
              <a:gd name="connsiteY7" fmla="*/ 139325 h 727297"/>
              <a:gd name="connsiteX8" fmla="*/ 1046242 w 1046242"/>
              <a:gd name="connsiteY8" fmla="*/ 721925 h 727297"/>
              <a:gd name="connsiteX9" fmla="*/ 0 w 1046242"/>
              <a:gd name="connsiteY9" fmla="*/ 727297 h 727297"/>
              <a:gd name="connsiteX10" fmla="*/ 124 w 1046242"/>
              <a:gd name="connsiteY10" fmla="*/ 155586 h 727297"/>
              <a:gd name="connsiteX11" fmla="*/ 75428 w 1046242"/>
              <a:gd name="connsiteY11" fmla="*/ 167832 h 727297"/>
              <a:gd name="connsiteX12" fmla="*/ 171166 w 1046242"/>
              <a:gd name="connsiteY12" fmla="*/ 100116 h 727297"/>
              <a:gd name="connsiteX13" fmla="*/ 275977 w 1046242"/>
              <a:gd name="connsiteY13" fmla="*/ 3525 h 727297"/>
              <a:gd name="connsiteX14" fmla="*/ 422333 w 1046242"/>
              <a:gd name="connsiteY14" fmla="*/ 74304 h 727297"/>
              <a:gd name="connsiteX0" fmla="*/ 412531 w 1046242"/>
              <a:gd name="connsiteY0" fmla="*/ 43889 h 726427"/>
              <a:gd name="connsiteX1" fmla="*/ 428314 w 1046242"/>
              <a:gd name="connsiteY1" fmla="*/ 214903 h 726427"/>
              <a:gd name="connsiteX2" fmla="*/ 577281 w 1046242"/>
              <a:gd name="connsiteY2" fmla="*/ 257851 h 726427"/>
              <a:gd name="connsiteX3" fmla="*/ 659617 w 1046242"/>
              <a:gd name="connsiteY3" fmla="*/ 225619 h 726427"/>
              <a:gd name="connsiteX4" fmla="*/ 698824 w 1046242"/>
              <a:gd name="connsiteY4" fmla="*/ 163843 h 726427"/>
              <a:gd name="connsiteX5" fmla="*/ 687855 w 1046242"/>
              <a:gd name="connsiteY5" fmla="*/ 32097 h 726427"/>
              <a:gd name="connsiteX6" fmla="*/ 865457 w 1046242"/>
              <a:gd name="connsiteY6" fmla="*/ 37605 h 726427"/>
              <a:gd name="connsiteX7" fmla="*/ 1043581 w 1046242"/>
              <a:gd name="connsiteY7" fmla="*/ 138455 h 726427"/>
              <a:gd name="connsiteX8" fmla="*/ 1046242 w 1046242"/>
              <a:gd name="connsiteY8" fmla="*/ 721055 h 726427"/>
              <a:gd name="connsiteX9" fmla="*/ 0 w 1046242"/>
              <a:gd name="connsiteY9" fmla="*/ 726427 h 726427"/>
              <a:gd name="connsiteX10" fmla="*/ 124 w 1046242"/>
              <a:gd name="connsiteY10" fmla="*/ 154716 h 726427"/>
              <a:gd name="connsiteX11" fmla="*/ 75428 w 1046242"/>
              <a:gd name="connsiteY11" fmla="*/ 166962 h 726427"/>
              <a:gd name="connsiteX12" fmla="*/ 171166 w 1046242"/>
              <a:gd name="connsiteY12" fmla="*/ 99246 h 726427"/>
              <a:gd name="connsiteX13" fmla="*/ 275977 w 1046242"/>
              <a:gd name="connsiteY13" fmla="*/ 2655 h 726427"/>
              <a:gd name="connsiteX14" fmla="*/ 412531 w 1046242"/>
              <a:gd name="connsiteY14" fmla="*/ 43889 h 726427"/>
              <a:gd name="connsiteX0" fmla="*/ 412531 w 1046242"/>
              <a:gd name="connsiteY0" fmla="*/ 48875 h 731413"/>
              <a:gd name="connsiteX1" fmla="*/ 428314 w 1046242"/>
              <a:gd name="connsiteY1" fmla="*/ 219889 h 731413"/>
              <a:gd name="connsiteX2" fmla="*/ 577281 w 1046242"/>
              <a:gd name="connsiteY2" fmla="*/ 262837 h 731413"/>
              <a:gd name="connsiteX3" fmla="*/ 659617 w 1046242"/>
              <a:gd name="connsiteY3" fmla="*/ 230605 h 731413"/>
              <a:gd name="connsiteX4" fmla="*/ 698824 w 1046242"/>
              <a:gd name="connsiteY4" fmla="*/ 168829 h 731413"/>
              <a:gd name="connsiteX5" fmla="*/ 687855 w 1046242"/>
              <a:gd name="connsiteY5" fmla="*/ 37083 h 731413"/>
              <a:gd name="connsiteX6" fmla="*/ 865457 w 1046242"/>
              <a:gd name="connsiteY6" fmla="*/ 42591 h 731413"/>
              <a:gd name="connsiteX7" fmla="*/ 1043581 w 1046242"/>
              <a:gd name="connsiteY7" fmla="*/ 143441 h 731413"/>
              <a:gd name="connsiteX8" fmla="*/ 1046242 w 1046242"/>
              <a:gd name="connsiteY8" fmla="*/ 726041 h 731413"/>
              <a:gd name="connsiteX9" fmla="*/ 0 w 1046242"/>
              <a:gd name="connsiteY9" fmla="*/ 731413 h 731413"/>
              <a:gd name="connsiteX10" fmla="*/ 124 w 1046242"/>
              <a:gd name="connsiteY10" fmla="*/ 159702 h 731413"/>
              <a:gd name="connsiteX11" fmla="*/ 75428 w 1046242"/>
              <a:gd name="connsiteY11" fmla="*/ 171948 h 731413"/>
              <a:gd name="connsiteX12" fmla="*/ 171166 w 1046242"/>
              <a:gd name="connsiteY12" fmla="*/ 104232 h 731413"/>
              <a:gd name="connsiteX13" fmla="*/ 305383 w 1046242"/>
              <a:gd name="connsiteY13" fmla="*/ 2269 h 731413"/>
              <a:gd name="connsiteX14" fmla="*/ 412531 w 1046242"/>
              <a:gd name="connsiteY14" fmla="*/ 48875 h 731413"/>
              <a:gd name="connsiteX0" fmla="*/ 412531 w 1046242"/>
              <a:gd name="connsiteY0" fmla="*/ 46876 h 729414"/>
              <a:gd name="connsiteX1" fmla="*/ 428314 w 1046242"/>
              <a:gd name="connsiteY1" fmla="*/ 217890 h 729414"/>
              <a:gd name="connsiteX2" fmla="*/ 577281 w 1046242"/>
              <a:gd name="connsiteY2" fmla="*/ 260838 h 729414"/>
              <a:gd name="connsiteX3" fmla="*/ 659617 w 1046242"/>
              <a:gd name="connsiteY3" fmla="*/ 228606 h 729414"/>
              <a:gd name="connsiteX4" fmla="*/ 698824 w 1046242"/>
              <a:gd name="connsiteY4" fmla="*/ 166830 h 729414"/>
              <a:gd name="connsiteX5" fmla="*/ 687855 w 1046242"/>
              <a:gd name="connsiteY5" fmla="*/ 35084 h 729414"/>
              <a:gd name="connsiteX6" fmla="*/ 865457 w 1046242"/>
              <a:gd name="connsiteY6" fmla="*/ 40592 h 729414"/>
              <a:gd name="connsiteX7" fmla="*/ 1043581 w 1046242"/>
              <a:gd name="connsiteY7" fmla="*/ 141442 h 729414"/>
              <a:gd name="connsiteX8" fmla="*/ 1046242 w 1046242"/>
              <a:gd name="connsiteY8" fmla="*/ 724042 h 729414"/>
              <a:gd name="connsiteX9" fmla="*/ 0 w 1046242"/>
              <a:gd name="connsiteY9" fmla="*/ 729414 h 729414"/>
              <a:gd name="connsiteX10" fmla="*/ 124 w 1046242"/>
              <a:gd name="connsiteY10" fmla="*/ 157703 h 729414"/>
              <a:gd name="connsiteX11" fmla="*/ 75428 w 1046242"/>
              <a:gd name="connsiteY11" fmla="*/ 169949 h 729414"/>
              <a:gd name="connsiteX12" fmla="*/ 228017 w 1046242"/>
              <a:gd name="connsiteY12" fmla="*/ 35085 h 729414"/>
              <a:gd name="connsiteX13" fmla="*/ 305383 w 1046242"/>
              <a:gd name="connsiteY13" fmla="*/ 270 h 729414"/>
              <a:gd name="connsiteX14" fmla="*/ 412531 w 1046242"/>
              <a:gd name="connsiteY14" fmla="*/ 46876 h 729414"/>
              <a:gd name="connsiteX0" fmla="*/ 412531 w 1046242"/>
              <a:gd name="connsiteY0" fmla="*/ 46819 h 729357"/>
              <a:gd name="connsiteX1" fmla="*/ 428314 w 1046242"/>
              <a:gd name="connsiteY1" fmla="*/ 217833 h 729357"/>
              <a:gd name="connsiteX2" fmla="*/ 577281 w 1046242"/>
              <a:gd name="connsiteY2" fmla="*/ 260781 h 729357"/>
              <a:gd name="connsiteX3" fmla="*/ 659617 w 1046242"/>
              <a:gd name="connsiteY3" fmla="*/ 228549 h 729357"/>
              <a:gd name="connsiteX4" fmla="*/ 698824 w 1046242"/>
              <a:gd name="connsiteY4" fmla="*/ 166773 h 729357"/>
              <a:gd name="connsiteX5" fmla="*/ 687855 w 1046242"/>
              <a:gd name="connsiteY5" fmla="*/ 35027 h 729357"/>
              <a:gd name="connsiteX6" fmla="*/ 865457 w 1046242"/>
              <a:gd name="connsiteY6" fmla="*/ 40535 h 729357"/>
              <a:gd name="connsiteX7" fmla="*/ 1043581 w 1046242"/>
              <a:gd name="connsiteY7" fmla="*/ 141385 h 729357"/>
              <a:gd name="connsiteX8" fmla="*/ 1046242 w 1046242"/>
              <a:gd name="connsiteY8" fmla="*/ 723985 h 729357"/>
              <a:gd name="connsiteX9" fmla="*/ 0 w 1046242"/>
              <a:gd name="connsiteY9" fmla="*/ 729357 h 729357"/>
              <a:gd name="connsiteX10" fmla="*/ 124 w 1046242"/>
              <a:gd name="connsiteY10" fmla="*/ 157646 h 729357"/>
              <a:gd name="connsiteX11" fmla="*/ 100913 w 1046242"/>
              <a:gd name="connsiteY11" fmla="*/ 151091 h 729357"/>
              <a:gd name="connsiteX12" fmla="*/ 228017 w 1046242"/>
              <a:gd name="connsiteY12" fmla="*/ 35028 h 729357"/>
              <a:gd name="connsiteX13" fmla="*/ 305383 w 1046242"/>
              <a:gd name="connsiteY13" fmla="*/ 213 h 729357"/>
              <a:gd name="connsiteX14" fmla="*/ 412531 w 1046242"/>
              <a:gd name="connsiteY14" fmla="*/ 46819 h 729357"/>
              <a:gd name="connsiteX0" fmla="*/ 412531 w 1046242"/>
              <a:gd name="connsiteY0" fmla="*/ 46819 h 729357"/>
              <a:gd name="connsiteX1" fmla="*/ 428314 w 1046242"/>
              <a:gd name="connsiteY1" fmla="*/ 217833 h 729357"/>
              <a:gd name="connsiteX2" fmla="*/ 577281 w 1046242"/>
              <a:gd name="connsiteY2" fmla="*/ 260781 h 729357"/>
              <a:gd name="connsiteX3" fmla="*/ 659617 w 1046242"/>
              <a:gd name="connsiteY3" fmla="*/ 228549 h 729357"/>
              <a:gd name="connsiteX4" fmla="*/ 698824 w 1046242"/>
              <a:gd name="connsiteY4" fmla="*/ 166773 h 729357"/>
              <a:gd name="connsiteX5" fmla="*/ 691776 w 1046242"/>
              <a:gd name="connsiteY5" fmla="*/ 24283 h 729357"/>
              <a:gd name="connsiteX6" fmla="*/ 865457 w 1046242"/>
              <a:gd name="connsiteY6" fmla="*/ 40535 h 729357"/>
              <a:gd name="connsiteX7" fmla="*/ 1043581 w 1046242"/>
              <a:gd name="connsiteY7" fmla="*/ 141385 h 729357"/>
              <a:gd name="connsiteX8" fmla="*/ 1046242 w 1046242"/>
              <a:gd name="connsiteY8" fmla="*/ 723985 h 729357"/>
              <a:gd name="connsiteX9" fmla="*/ 0 w 1046242"/>
              <a:gd name="connsiteY9" fmla="*/ 729357 h 729357"/>
              <a:gd name="connsiteX10" fmla="*/ 124 w 1046242"/>
              <a:gd name="connsiteY10" fmla="*/ 157646 h 729357"/>
              <a:gd name="connsiteX11" fmla="*/ 100913 w 1046242"/>
              <a:gd name="connsiteY11" fmla="*/ 151091 h 729357"/>
              <a:gd name="connsiteX12" fmla="*/ 228017 w 1046242"/>
              <a:gd name="connsiteY12" fmla="*/ 35028 h 729357"/>
              <a:gd name="connsiteX13" fmla="*/ 305383 w 1046242"/>
              <a:gd name="connsiteY13" fmla="*/ 213 h 729357"/>
              <a:gd name="connsiteX14" fmla="*/ 412531 w 1046242"/>
              <a:gd name="connsiteY14" fmla="*/ 46819 h 729357"/>
              <a:gd name="connsiteX0" fmla="*/ 412531 w 1046242"/>
              <a:gd name="connsiteY0" fmla="*/ 46819 h 729357"/>
              <a:gd name="connsiteX1" fmla="*/ 428314 w 1046242"/>
              <a:gd name="connsiteY1" fmla="*/ 217833 h 729357"/>
              <a:gd name="connsiteX2" fmla="*/ 577281 w 1046242"/>
              <a:gd name="connsiteY2" fmla="*/ 260781 h 729357"/>
              <a:gd name="connsiteX3" fmla="*/ 659617 w 1046242"/>
              <a:gd name="connsiteY3" fmla="*/ 228549 h 729357"/>
              <a:gd name="connsiteX4" fmla="*/ 698824 w 1046242"/>
              <a:gd name="connsiteY4" fmla="*/ 166773 h 729357"/>
              <a:gd name="connsiteX5" fmla="*/ 691776 w 1046242"/>
              <a:gd name="connsiteY5" fmla="*/ 24283 h 729357"/>
              <a:gd name="connsiteX6" fmla="*/ 865457 w 1046242"/>
              <a:gd name="connsiteY6" fmla="*/ 40535 h 729357"/>
              <a:gd name="connsiteX7" fmla="*/ 1043581 w 1046242"/>
              <a:gd name="connsiteY7" fmla="*/ 141385 h 729357"/>
              <a:gd name="connsiteX8" fmla="*/ 1046242 w 1046242"/>
              <a:gd name="connsiteY8" fmla="*/ 723985 h 729357"/>
              <a:gd name="connsiteX9" fmla="*/ 0 w 1046242"/>
              <a:gd name="connsiteY9" fmla="*/ 729357 h 729357"/>
              <a:gd name="connsiteX10" fmla="*/ 124 w 1046242"/>
              <a:gd name="connsiteY10" fmla="*/ 157646 h 729357"/>
              <a:gd name="connsiteX11" fmla="*/ 100913 w 1046242"/>
              <a:gd name="connsiteY11" fmla="*/ 151091 h 729357"/>
              <a:gd name="connsiteX12" fmla="*/ 228017 w 1046242"/>
              <a:gd name="connsiteY12" fmla="*/ 35028 h 729357"/>
              <a:gd name="connsiteX13" fmla="*/ 305383 w 1046242"/>
              <a:gd name="connsiteY13" fmla="*/ 213 h 729357"/>
              <a:gd name="connsiteX14" fmla="*/ 412531 w 1046242"/>
              <a:gd name="connsiteY14" fmla="*/ 46819 h 729357"/>
              <a:gd name="connsiteX0" fmla="*/ 412531 w 1046242"/>
              <a:gd name="connsiteY0" fmla="*/ 46819 h 729357"/>
              <a:gd name="connsiteX1" fmla="*/ 428314 w 1046242"/>
              <a:gd name="connsiteY1" fmla="*/ 217833 h 729357"/>
              <a:gd name="connsiteX2" fmla="*/ 577281 w 1046242"/>
              <a:gd name="connsiteY2" fmla="*/ 260781 h 729357"/>
              <a:gd name="connsiteX3" fmla="*/ 659617 w 1046242"/>
              <a:gd name="connsiteY3" fmla="*/ 228549 h 729357"/>
              <a:gd name="connsiteX4" fmla="*/ 698824 w 1046242"/>
              <a:gd name="connsiteY4" fmla="*/ 166773 h 729357"/>
              <a:gd name="connsiteX5" fmla="*/ 691776 w 1046242"/>
              <a:gd name="connsiteY5" fmla="*/ 24283 h 729357"/>
              <a:gd name="connsiteX6" fmla="*/ 890942 w 1046242"/>
              <a:gd name="connsiteY6" fmla="*/ 45907 h 729357"/>
              <a:gd name="connsiteX7" fmla="*/ 1043581 w 1046242"/>
              <a:gd name="connsiteY7" fmla="*/ 141385 h 729357"/>
              <a:gd name="connsiteX8" fmla="*/ 1046242 w 1046242"/>
              <a:gd name="connsiteY8" fmla="*/ 723985 h 729357"/>
              <a:gd name="connsiteX9" fmla="*/ 0 w 1046242"/>
              <a:gd name="connsiteY9" fmla="*/ 729357 h 729357"/>
              <a:gd name="connsiteX10" fmla="*/ 124 w 1046242"/>
              <a:gd name="connsiteY10" fmla="*/ 157646 h 729357"/>
              <a:gd name="connsiteX11" fmla="*/ 100913 w 1046242"/>
              <a:gd name="connsiteY11" fmla="*/ 151091 h 729357"/>
              <a:gd name="connsiteX12" fmla="*/ 228017 w 1046242"/>
              <a:gd name="connsiteY12" fmla="*/ 35028 h 729357"/>
              <a:gd name="connsiteX13" fmla="*/ 305383 w 1046242"/>
              <a:gd name="connsiteY13" fmla="*/ 213 h 729357"/>
              <a:gd name="connsiteX14" fmla="*/ 412531 w 1046242"/>
              <a:gd name="connsiteY14" fmla="*/ 46819 h 729357"/>
              <a:gd name="connsiteX0" fmla="*/ 412531 w 1046242"/>
              <a:gd name="connsiteY0" fmla="*/ 46819 h 729357"/>
              <a:gd name="connsiteX1" fmla="*/ 428314 w 1046242"/>
              <a:gd name="connsiteY1" fmla="*/ 217833 h 729357"/>
              <a:gd name="connsiteX2" fmla="*/ 577281 w 1046242"/>
              <a:gd name="connsiteY2" fmla="*/ 260781 h 729357"/>
              <a:gd name="connsiteX3" fmla="*/ 659617 w 1046242"/>
              <a:gd name="connsiteY3" fmla="*/ 228549 h 729357"/>
              <a:gd name="connsiteX4" fmla="*/ 698824 w 1046242"/>
              <a:gd name="connsiteY4" fmla="*/ 166773 h 729357"/>
              <a:gd name="connsiteX5" fmla="*/ 691776 w 1046242"/>
              <a:gd name="connsiteY5" fmla="*/ 24283 h 729357"/>
              <a:gd name="connsiteX6" fmla="*/ 890942 w 1046242"/>
              <a:gd name="connsiteY6" fmla="*/ 45907 h 729357"/>
              <a:gd name="connsiteX7" fmla="*/ 1043581 w 1046242"/>
              <a:gd name="connsiteY7" fmla="*/ 141385 h 729357"/>
              <a:gd name="connsiteX8" fmla="*/ 1046242 w 1046242"/>
              <a:gd name="connsiteY8" fmla="*/ 723985 h 729357"/>
              <a:gd name="connsiteX9" fmla="*/ 0 w 1046242"/>
              <a:gd name="connsiteY9" fmla="*/ 729357 h 729357"/>
              <a:gd name="connsiteX10" fmla="*/ 124 w 1046242"/>
              <a:gd name="connsiteY10" fmla="*/ 157646 h 729357"/>
              <a:gd name="connsiteX11" fmla="*/ 100913 w 1046242"/>
              <a:gd name="connsiteY11" fmla="*/ 151091 h 729357"/>
              <a:gd name="connsiteX12" fmla="*/ 228017 w 1046242"/>
              <a:gd name="connsiteY12" fmla="*/ 35028 h 729357"/>
              <a:gd name="connsiteX13" fmla="*/ 305383 w 1046242"/>
              <a:gd name="connsiteY13" fmla="*/ 213 h 729357"/>
              <a:gd name="connsiteX14" fmla="*/ 412531 w 1046242"/>
              <a:gd name="connsiteY14" fmla="*/ 46819 h 729357"/>
              <a:gd name="connsiteX0" fmla="*/ 412531 w 1046242"/>
              <a:gd name="connsiteY0" fmla="*/ 46819 h 729357"/>
              <a:gd name="connsiteX1" fmla="*/ 428314 w 1046242"/>
              <a:gd name="connsiteY1" fmla="*/ 217833 h 729357"/>
              <a:gd name="connsiteX2" fmla="*/ 577281 w 1046242"/>
              <a:gd name="connsiteY2" fmla="*/ 260781 h 729357"/>
              <a:gd name="connsiteX3" fmla="*/ 659617 w 1046242"/>
              <a:gd name="connsiteY3" fmla="*/ 228549 h 729357"/>
              <a:gd name="connsiteX4" fmla="*/ 698824 w 1046242"/>
              <a:gd name="connsiteY4" fmla="*/ 166773 h 729357"/>
              <a:gd name="connsiteX5" fmla="*/ 691776 w 1046242"/>
              <a:gd name="connsiteY5" fmla="*/ 24283 h 729357"/>
              <a:gd name="connsiteX6" fmla="*/ 890942 w 1046242"/>
              <a:gd name="connsiteY6" fmla="*/ 45907 h 729357"/>
              <a:gd name="connsiteX7" fmla="*/ 1043581 w 1046242"/>
              <a:gd name="connsiteY7" fmla="*/ 141385 h 729357"/>
              <a:gd name="connsiteX8" fmla="*/ 1046242 w 1046242"/>
              <a:gd name="connsiteY8" fmla="*/ 723985 h 729357"/>
              <a:gd name="connsiteX9" fmla="*/ 0 w 1046242"/>
              <a:gd name="connsiteY9" fmla="*/ 729357 h 729357"/>
              <a:gd name="connsiteX10" fmla="*/ 124 w 1046242"/>
              <a:gd name="connsiteY10" fmla="*/ 157646 h 729357"/>
              <a:gd name="connsiteX11" fmla="*/ 100913 w 1046242"/>
              <a:gd name="connsiteY11" fmla="*/ 151091 h 729357"/>
              <a:gd name="connsiteX12" fmla="*/ 228017 w 1046242"/>
              <a:gd name="connsiteY12" fmla="*/ 35028 h 729357"/>
              <a:gd name="connsiteX13" fmla="*/ 305383 w 1046242"/>
              <a:gd name="connsiteY13" fmla="*/ 213 h 729357"/>
              <a:gd name="connsiteX14" fmla="*/ 412531 w 1046242"/>
              <a:gd name="connsiteY14" fmla="*/ 46819 h 729357"/>
              <a:gd name="connsiteX0" fmla="*/ 412531 w 1046242"/>
              <a:gd name="connsiteY0" fmla="*/ 46819 h 729357"/>
              <a:gd name="connsiteX1" fmla="*/ 428314 w 1046242"/>
              <a:gd name="connsiteY1" fmla="*/ 217833 h 729357"/>
              <a:gd name="connsiteX2" fmla="*/ 577281 w 1046242"/>
              <a:gd name="connsiteY2" fmla="*/ 260781 h 729357"/>
              <a:gd name="connsiteX3" fmla="*/ 659617 w 1046242"/>
              <a:gd name="connsiteY3" fmla="*/ 228549 h 729357"/>
              <a:gd name="connsiteX4" fmla="*/ 698824 w 1046242"/>
              <a:gd name="connsiteY4" fmla="*/ 166773 h 729357"/>
              <a:gd name="connsiteX5" fmla="*/ 691776 w 1046242"/>
              <a:gd name="connsiteY5" fmla="*/ 24283 h 729357"/>
              <a:gd name="connsiteX6" fmla="*/ 890942 w 1046242"/>
              <a:gd name="connsiteY6" fmla="*/ 45907 h 729357"/>
              <a:gd name="connsiteX7" fmla="*/ 1043581 w 1046242"/>
              <a:gd name="connsiteY7" fmla="*/ 141385 h 729357"/>
              <a:gd name="connsiteX8" fmla="*/ 1046242 w 1046242"/>
              <a:gd name="connsiteY8" fmla="*/ 723985 h 729357"/>
              <a:gd name="connsiteX9" fmla="*/ 0 w 1046242"/>
              <a:gd name="connsiteY9" fmla="*/ 729357 h 729357"/>
              <a:gd name="connsiteX10" fmla="*/ 124 w 1046242"/>
              <a:gd name="connsiteY10" fmla="*/ 157646 h 729357"/>
              <a:gd name="connsiteX11" fmla="*/ 100913 w 1046242"/>
              <a:gd name="connsiteY11" fmla="*/ 151091 h 729357"/>
              <a:gd name="connsiteX12" fmla="*/ 228017 w 1046242"/>
              <a:gd name="connsiteY12" fmla="*/ 35028 h 729357"/>
              <a:gd name="connsiteX13" fmla="*/ 305383 w 1046242"/>
              <a:gd name="connsiteY13" fmla="*/ 213 h 729357"/>
              <a:gd name="connsiteX14" fmla="*/ 412531 w 1046242"/>
              <a:gd name="connsiteY14" fmla="*/ 46819 h 729357"/>
              <a:gd name="connsiteX0" fmla="*/ 412531 w 1046242"/>
              <a:gd name="connsiteY0" fmla="*/ 46819 h 729357"/>
              <a:gd name="connsiteX1" fmla="*/ 428314 w 1046242"/>
              <a:gd name="connsiteY1" fmla="*/ 217833 h 729357"/>
              <a:gd name="connsiteX2" fmla="*/ 577281 w 1046242"/>
              <a:gd name="connsiteY2" fmla="*/ 260781 h 729357"/>
              <a:gd name="connsiteX3" fmla="*/ 659617 w 1046242"/>
              <a:gd name="connsiteY3" fmla="*/ 228549 h 729357"/>
              <a:gd name="connsiteX4" fmla="*/ 698824 w 1046242"/>
              <a:gd name="connsiteY4" fmla="*/ 166773 h 729357"/>
              <a:gd name="connsiteX5" fmla="*/ 691776 w 1046242"/>
              <a:gd name="connsiteY5" fmla="*/ 24283 h 729357"/>
              <a:gd name="connsiteX6" fmla="*/ 890942 w 1046242"/>
              <a:gd name="connsiteY6" fmla="*/ 45907 h 729357"/>
              <a:gd name="connsiteX7" fmla="*/ 1043581 w 1046242"/>
              <a:gd name="connsiteY7" fmla="*/ 141385 h 729357"/>
              <a:gd name="connsiteX8" fmla="*/ 1046242 w 1046242"/>
              <a:gd name="connsiteY8" fmla="*/ 723985 h 729357"/>
              <a:gd name="connsiteX9" fmla="*/ 0 w 1046242"/>
              <a:gd name="connsiteY9" fmla="*/ 729357 h 729357"/>
              <a:gd name="connsiteX10" fmla="*/ 124 w 1046242"/>
              <a:gd name="connsiteY10" fmla="*/ 157646 h 729357"/>
              <a:gd name="connsiteX11" fmla="*/ 100913 w 1046242"/>
              <a:gd name="connsiteY11" fmla="*/ 151091 h 729357"/>
              <a:gd name="connsiteX12" fmla="*/ 228017 w 1046242"/>
              <a:gd name="connsiteY12" fmla="*/ 35028 h 729357"/>
              <a:gd name="connsiteX13" fmla="*/ 305383 w 1046242"/>
              <a:gd name="connsiteY13" fmla="*/ 213 h 729357"/>
              <a:gd name="connsiteX14" fmla="*/ 412531 w 1046242"/>
              <a:gd name="connsiteY14" fmla="*/ 46819 h 729357"/>
              <a:gd name="connsiteX0" fmla="*/ 412531 w 1046242"/>
              <a:gd name="connsiteY0" fmla="*/ 53487 h 736025"/>
              <a:gd name="connsiteX1" fmla="*/ 428314 w 1046242"/>
              <a:gd name="connsiteY1" fmla="*/ 224501 h 736025"/>
              <a:gd name="connsiteX2" fmla="*/ 577281 w 1046242"/>
              <a:gd name="connsiteY2" fmla="*/ 267449 h 736025"/>
              <a:gd name="connsiteX3" fmla="*/ 659617 w 1046242"/>
              <a:gd name="connsiteY3" fmla="*/ 235217 h 736025"/>
              <a:gd name="connsiteX4" fmla="*/ 698824 w 1046242"/>
              <a:gd name="connsiteY4" fmla="*/ 173441 h 736025"/>
              <a:gd name="connsiteX5" fmla="*/ 707459 w 1046242"/>
              <a:gd name="connsiteY5" fmla="*/ 17522 h 736025"/>
              <a:gd name="connsiteX6" fmla="*/ 890942 w 1046242"/>
              <a:gd name="connsiteY6" fmla="*/ 52575 h 736025"/>
              <a:gd name="connsiteX7" fmla="*/ 1043581 w 1046242"/>
              <a:gd name="connsiteY7" fmla="*/ 148053 h 736025"/>
              <a:gd name="connsiteX8" fmla="*/ 1046242 w 1046242"/>
              <a:gd name="connsiteY8" fmla="*/ 730653 h 736025"/>
              <a:gd name="connsiteX9" fmla="*/ 0 w 1046242"/>
              <a:gd name="connsiteY9" fmla="*/ 736025 h 736025"/>
              <a:gd name="connsiteX10" fmla="*/ 124 w 1046242"/>
              <a:gd name="connsiteY10" fmla="*/ 164314 h 736025"/>
              <a:gd name="connsiteX11" fmla="*/ 100913 w 1046242"/>
              <a:gd name="connsiteY11" fmla="*/ 157759 h 736025"/>
              <a:gd name="connsiteX12" fmla="*/ 228017 w 1046242"/>
              <a:gd name="connsiteY12" fmla="*/ 41696 h 736025"/>
              <a:gd name="connsiteX13" fmla="*/ 305383 w 1046242"/>
              <a:gd name="connsiteY13" fmla="*/ 6881 h 736025"/>
              <a:gd name="connsiteX14" fmla="*/ 412531 w 1046242"/>
              <a:gd name="connsiteY14" fmla="*/ 53487 h 736025"/>
              <a:gd name="connsiteX0" fmla="*/ 412531 w 1046242"/>
              <a:gd name="connsiteY0" fmla="*/ 48761 h 731299"/>
              <a:gd name="connsiteX1" fmla="*/ 428314 w 1046242"/>
              <a:gd name="connsiteY1" fmla="*/ 219775 h 731299"/>
              <a:gd name="connsiteX2" fmla="*/ 577281 w 1046242"/>
              <a:gd name="connsiteY2" fmla="*/ 262723 h 731299"/>
              <a:gd name="connsiteX3" fmla="*/ 659617 w 1046242"/>
              <a:gd name="connsiteY3" fmla="*/ 230491 h 731299"/>
              <a:gd name="connsiteX4" fmla="*/ 698824 w 1046242"/>
              <a:gd name="connsiteY4" fmla="*/ 168715 h 731299"/>
              <a:gd name="connsiteX5" fmla="*/ 707459 w 1046242"/>
              <a:gd name="connsiteY5" fmla="*/ 12796 h 731299"/>
              <a:gd name="connsiteX6" fmla="*/ 890942 w 1046242"/>
              <a:gd name="connsiteY6" fmla="*/ 47849 h 731299"/>
              <a:gd name="connsiteX7" fmla="*/ 1043581 w 1046242"/>
              <a:gd name="connsiteY7" fmla="*/ 143327 h 731299"/>
              <a:gd name="connsiteX8" fmla="*/ 1046242 w 1046242"/>
              <a:gd name="connsiteY8" fmla="*/ 725927 h 731299"/>
              <a:gd name="connsiteX9" fmla="*/ 0 w 1046242"/>
              <a:gd name="connsiteY9" fmla="*/ 731299 h 731299"/>
              <a:gd name="connsiteX10" fmla="*/ 124 w 1046242"/>
              <a:gd name="connsiteY10" fmla="*/ 159588 h 731299"/>
              <a:gd name="connsiteX11" fmla="*/ 100913 w 1046242"/>
              <a:gd name="connsiteY11" fmla="*/ 153033 h 731299"/>
              <a:gd name="connsiteX12" fmla="*/ 228017 w 1046242"/>
              <a:gd name="connsiteY12" fmla="*/ 36970 h 731299"/>
              <a:gd name="connsiteX13" fmla="*/ 305383 w 1046242"/>
              <a:gd name="connsiteY13" fmla="*/ 2155 h 731299"/>
              <a:gd name="connsiteX14" fmla="*/ 412531 w 1046242"/>
              <a:gd name="connsiteY14" fmla="*/ 48761 h 731299"/>
              <a:gd name="connsiteX0" fmla="*/ 412531 w 1046242"/>
              <a:gd name="connsiteY0" fmla="*/ 48761 h 731299"/>
              <a:gd name="connsiteX1" fmla="*/ 428314 w 1046242"/>
              <a:gd name="connsiteY1" fmla="*/ 219775 h 731299"/>
              <a:gd name="connsiteX2" fmla="*/ 577281 w 1046242"/>
              <a:gd name="connsiteY2" fmla="*/ 262723 h 731299"/>
              <a:gd name="connsiteX3" fmla="*/ 659617 w 1046242"/>
              <a:gd name="connsiteY3" fmla="*/ 230491 h 731299"/>
              <a:gd name="connsiteX4" fmla="*/ 698824 w 1046242"/>
              <a:gd name="connsiteY4" fmla="*/ 168715 h 731299"/>
              <a:gd name="connsiteX5" fmla="*/ 707459 w 1046242"/>
              <a:gd name="connsiteY5" fmla="*/ 12796 h 731299"/>
              <a:gd name="connsiteX6" fmla="*/ 890942 w 1046242"/>
              <a:gd name="connsiteY6" fmla="*/ 47849 h 731299"/>
              <a:gd name="connsiteX7" fmla="*/ 1043581 w 1046242"/>
              <a:gd name="connsiteY7" fmla="*/ 143327 h 731299"/>
              <a:gd name="connsiteX8" fmla="*/ 1046242 w 1046242"/>
              <a:gd name="connsiteY8" fmla="*/ 725927 h 731299"/>
              <a:gd name="connsiteX9" fmla="*/ 0 w 1046242"/>
              <a:gd name="connsiteY9" fmla="*/ 731299 h 731299"/>
              <a:gd name="connsiteX10" fmla="*/ 124 w 1046242"/>
              <a:gd name="connsiteY10" fmla="*/ 159588 h 731299"/>
              <a:gd name="connsiteX11" fmla="*/ 100913 w 1046242"/>
              <a:gd name="connsiteY11" fmla="*/ 153033 h 731299"/>
              <a:gd name="connsiteX12" fmla="*/ 228017 w 1046242"/>
              <a:gd name="connsiteY12" fmla="*/ 36970 h 731299"/>
              <a:gd name="connsiteX13" fmla="*/ 305383 w 1046242"/>
              <a:gd name="connsiteY13" fmla="*/ 2155 h 731299"/>
              <a:gd name="connsiteX14" fmla="*/ 412531 w 1046242"/>
              <a:gd name="connsiteY14" fmla="*/ 48761 h 731299"/>
              <a:gd name="connsiteX0" fmla="*/ 416452 w 1046242"/>
              <a:gd name="connsiteY0" fmla="*/ 51447 h 731299"/>
              <a:gd name="connsiteX1" fmla="*/ 428314 w 1046242"/>
              <a:gd name="connsiteY1" fmla="*/ 219775 h 731299"/>
              <a:gd name="connsiteX2" fmla="*/ 577281 w 1046242"/>
              <a:gd name="connsiteY2" fmla="*/ 262723 h 731299"/>
              <a:gd name="connsiteX3" fmla="*/ 659617 w 1046242"/>
              <a:gd name="connsiteY3" fmla="*/ 230491 h 731299"/>
              <a:gd name="connsiteX4" fmla="*/ 698824 w 1046242"/>
              <a:gd name="connsiteY4" fmla="*/ 168715 h 731299"/>
              <a:gd name="connsiteX5" fmla="*/ 707459 w 1046242"/>
              <a:gd name="connsiteY5" fmla="*/ 12796 h 731299"/>
              <a:gd name="connsiteX6" fmla="*/ 890942 w 1046242"/>
              <a:gd name="connsiteY6" fmla="*/ 47849 h 731299"/>
              <a:gd name="connsiteX7" fmla="*/ 1043581 w 1046242"/>
              <a:gd name="connsiteY7" fmla="*/ 143327 h 731299"/>
              <a:gd name="connsiteX8" fmla="*/ 1046242 w 1046242"/>
              <a:gd name="connsiteY8" fmla="*/ 725927 h 731299"/>
              <a:gd name="connsiteX9" fmla="*/ 0 w 1046242"/>
              <a:gd name="connsiteY9" fmla="*/ 731299 h 731299"/>
              <a:gd name="connsiteX10" fmla="*/ 124 w 1046242"/>
              <a:gd name="connsiteY10" fmla="*/ 159588 h 731299"/>
              <a:gd name="connsiteX11" fmla="*/ 100913 w 1046242"/>
              <a:gd name="connsiteY11" fmla="*/ 153033 h 731299"/>
              <a:gd name="connsiteX12" fmla="*/ 228017 w 1046242"/>
              <a:gd name="connsiteY12" fmla="*/ 36970 h 731299"/>
              <a:gd name="connsiteX13" fmla="*/ 305383 w 1046242"/>
              <a:gd name="connsiteY13" fmla="*/ 2155 h 731299"/>
              <a:gd name="connsiteX14" fmla="*/ 416452 w 1046242"/>
              <a:gd name="connsiteY14" fmla="*/ 51447 h 731299"/>
              <a:gd name="connsiteX0" fmla="*/ 416452 w 1046242"/>
              <a:gd name="connsiteY0" fmla="*/ 51447 h 731299"/>
              <a:gd name="connsiteX1" fmla="*/ 428314 w 1046242"/>
              <a:gd name="connsiteY1" fmla="*/ 219775 h 731299"/>
              <a:gd name="connsiteX2" fmla="*/ 577281 w 1046242"/>
              <a:gd name="connsiteY2" fmla="*/ 262723 h 731299"/>
              <a:gd name="connsiteX3" fmla="*/ 659617 w 1046242"/>
              <a:gd name="connsiteY3" fmla="*/ 230491 h 731299"/>
              <a:gd name="connsiteX4" fmla="*/ 698824 w 1046242"/>
              <a:gd name="connsiteY4" fmla="*/ 168715 h 731299"/>
              <a:gd name="connsiteX5" fmla="*/ 707459 w 1046242"/>
              <a:gd name="connsiteY5" fmla="*/ 12796 h 731299"/>
              <a:gd name="connsiteX6" fmla="*/ 890942 w 1046242"/>
              <a:gd name="connsiteY6" fmla="*/ 47849 h 731299"/>
              <a:gd name="connsiteX7" fmla="*/ 1043581 w 1046242"/>
              <a:gd name="connsiteY7" fmla="*/ 143327 h 731299"/>
              <a:gd name="connsiteX8" fmla="*/ 1046242 w 1046242"/>
              <a:gd name="connsiteY8" fmla="*/ 725927 h 731299"/>
              <a:gd name="connsiteX9" fmla="*/ 0 w 1046242"/>
              <a:gd name="connsiteY9" fmla="*/ 731299 h 731299"/>
              <a:gd name="connsiteX10" fmla="*/ 124 w 1046242"/>
              <a:gd name="connsiteY10" fmla="*/ 159588 h 731299"/>
              <a:gd name="connsiteX11" fmla="*/ 100913 w 1046242"/>
              <a:gd name="connsiteY11" fmla="*/ 153033 h 731299"/>
              <a:gd name="connsiteX12" fmla="*/ 228017 w 1046242"/>
              <a:gd name="connsiteY12" fmla="*/ 36970 h 731299"/>
              <a:gd name="connsiteX13" fmla="*/ 305383 w 1046242"/>
              <a:gd name="connsiteY13" fmla="*/ 2155 h 731299"/>
              <a:gd name="connsiteX14" fmla="*/ 416452 w 1046242"/>
              <a:gd name="connsiteY14" fmla="*/ 51447 h 731299"/>
              <a:gd name="connsiteX0" fmla="*/ 416452 w 1046242"/>
              <a:gd name="connsiteY0" fmla="*/ 51447 h 731299"/>
              <a:gd name="connsiteX1" fmla="*/ 428314 w 1046242"/>
              <a:gd name="connsiteY1" fmla="*/ 219775 h 731299"/>
              <a:gd name="connsiteX2" fmla="*/ 577281 w 1046242"/>
              <a:gd name="connsiteY2" fmla="*/ 262723 h 731299"/>
              <a:gd name="connsiteX3" fmla="*/ 659617 w 1046242"/>
              <a:gd name="connsiteY3" fmla="*/ 230491 h 731299"/>
              <a:gd name="connsiteX4" fmla="*/ 698824 w 1046242"/>
              <a:gd name="connsiteY4" fmla="*/ 168715 h 731299"/>
              <a:gd name="connsiteX5" fmla="*/ 707459 w 1046242"/>
              <a:gd name="connsiteY5" fmla="*/ 12796 h 731299"/>
              <a:gd name="connsiteX6" fmla="*/ 890942 w 1046242"/>
              <a:gd name="connsiteY6" fmla="*/ 47849 h 731299"/>
              <a:gd name="connsiteX7" fmla="*/ 1043581 w 1046242"/>
              <a:gd name="connsiteY7" fmla="*/ 143327 h 731299"/>
              <a:gd name="connsiteX8" fmla="*/ 1046242 w 1046242"/>
              <a:gd name="connsiteY8" fmla="*/ 725927 h 731299"/>
              <a:gd name="connsiteX9" fmla="*/ 0 w 1046242"/>
              <a:gd name="connsiteY9" fmla="*/ 731299 h 731299"/>
              <a:gd name="connsiteX10" fmla="*/ 124 w 1046242"/>
              <a:gd name="connsiteY10" fmla="*/ 159588 h 731299"/>
              <a:gd name="connsiteX11" fmla="*/ 100913 w 1046242"/>
              <a:gd name="connsiteY11" fmla="*/ 153033 h 731299"/>
              <a:gd name="connsiteX12" fmla="*/ 228017 w 1046242"/>
              <a:gd name="connsiteY12" fmla="*/ 36970 h 731299"/>
              <a:gd name="connsiteX13" fmla="*/ 305383 w 1046242"/>
              <a:gd name="connsiteY13" fmla="*/ 2155 h 731299"/>
              <a:gd name="connsiteX14" fmla="*/ 416452 w 1046242"/>
              <a:gd name="connsiteY14" fmla="*/ 51447 h 731299"/>
              <a:gd name="connsiteX0" fmla="*/ 416452 w 1046242"/>
              <a:gd name="connsiteY0" fmla="*/ 51447 h 731299"/>
              <a:gd name="connsiteX1" fmla="*/ 420473 w 1046242"/>
              <a:gd name="connsiteY1" fmla="*/ 211717 h 731299"/>
              <a:gd name="connsiteX2" fmla="*/ 577281 w 1046242"/>
              <a:gd name="connsiteY2" fmla="*/ 262723 h 731299"/>
              <a:gd name="connsiteX3" fmla="*/ 659617 w 1046242"/>
              <a:gd name="connsiteY3" fmla="*/ 230491 h 731299"/>
              <a:gd name="connsiteX4" fmla="*/ 698824 w 1046242"/>
              <a:gd name="connsiteY4" fmla="*/ 168715 h 731299"/>
              <a:gd name="connsiteX5" fmla="*/ 707459 w 1046242"/>
              <a:gd name="connsiteY5" fmla="*/ 12796 h 731299"/>
              <a:gd name="connsiteX6" fmla="*/ 890942 w 1046242"/>
              <a:gd name="connsiteY6" fmla="*/ 47849 h 731299"/>
              <a:gd name="connsiteX7" fmla="*/ 1043581 w 1046242"/>
              <a:gd name="connsiteY7" fmla="*/ 143327 h 731299"/>
              <a:gd name="connsiteX8" fmla="*/ 1046242 w 1046242"/>
              <a:gd name="connsiteY8" fmla="*/ 725927 h 731299"/>
              <a:gd name="connsiteX9" fmla="*/ 0 w 1046242"/>
              <a:gd name="connsiteY9" fmla="*/ 731299 h 731299"/>
              <a:gd name="connsiteX10" fmla="*/ 124 w 1046242"/>
              <a:gd name="connsiteY10" fmla="*/ 159588 h 731299"/>
              <a:gd name="connsiteX11" fmla="*/ 100913 w 1046242"/>
              <a:gd name="connsiteY11" fmla="*/ 153033 h 731299"/>
              <a:gd name="connsiteX12" fmla="*/ 228017 w 1046242"/>
              <a:gd name="connsiteY12" fmla="*/ 36970 h 731299"/>
              <a:gd name="connsiteX13" fmla="*/ 305383 w 1046242"/>
              <a:gd name="connsiteY13" fmla="*/ 2155 h 731299"/>
              <a:gd name="connsiteX14" fmla="*/ 416452 w 1046242"/>
              <a:gd name="connsiteY14" fmla="*/ 51447 h 731299"/>
              <a:gd name="connsiteX0" fmla="*/ 416452 w 1046242"/>
              <a:gd name="connsiteY0" fmla="*/ 51447 h 731299"/>
              <a:gd name="connsiteX1" fmla="*/ 420473 w 1046242"/>
              <a:gd name="connsiteY1" fmla="*/ 211717 h 731299"/>
              <a:gd name="connsiteX2" fmla="*/ 577281 w 1046242"/>
              <a:gd name="connsiteY2" fmla="*/ 262723 h 731299"/>
              <a:gd name="connsiteX3" fmla="*/ 659617 w 1046242"/>
              <a:gd name="connsiteY3" fmla="*/ 230491 h 731299"/>
              <a:gd name="connsiteX4" fmla="*/ 698824 w 1046242"/>
              <a:gd name="connsiteY4" fmla="*/ 168715 h 731299"/>
              <a:gd name="connsiteX5" fmla="*/ 707459 w 1046242"/>
              <a:gd name="connsiteY5" fmla="*/ 12796 h 731299"/>
              <a:gd name="connsiteX6" fmla="*/ 890942 w 1046242"/>
              <a:gd name="connsiteY6" fmla="*/ 47849 h 731299"/>
              <a:gd name="connsiteX7" fmla="*/ 1043581 w 1046242"/>
              <a:gd name="connsiteY7" fmla="*/ 143327 h 731299"/>
              <a:gd name="connsiteX8" fmla="*/ 1046242 w 1046242"/>
              <a:gd name="connsiteY8" fmla="*/ 725927 h 731299"/>
              <a:gd name="connsiteX9" fmla="*/ 0 w 1046242"/>
              <a:gd name="connsiteY9" fmla="*/ 731299 h 731299"/>
              <a:gd name="connsiteX10" fmla="*/ 124 w 1046242"/>
              <a:gd name="connsiteY10" fmla="*/ 159588 h 731299"/>
              <a:gd name="connsiteX11" fmla="*/ 100913 w 1046242"/>
              <a:gd name="connsiteY11" fmla="*/ 153033 h 731299"/>
              <a:gd name="connsiteX12" fmla="*/ 228017 w 1046242"/>
              <a:gd name="connsiteY12" fmla="*/ 36970 h 731299"/>
              <a:gd name="connsiteX13" fmla="*/ 305383 w 1046242"/>
              <a:gd name="connsiteY13" fmla="*/ 2155 h 731299"/>
              <a:gd name="connsiteX14" fmla="*/ 416452 w 1046242"/>
              <a:gd name="connsiteY14" fmla="*/ 51447 h 731299"/>
              <a:gd name="connsiteX0" fmla="*/ 416452 w 1046242"/>
              <a:gd name="connsiteY0" fmla="*/ 54896 h 734748"/>
              <a:gd name="connsiteX1" fmla="*/ 420473 w 1046242"/>
              <a:gd name="connsiteY1" fmla="*/ 215166 h 734748"/>
              <a:gd name="connsiteX2" fmla="*/ 577281 w 1046242"/>
              <a:gd name="connsiteY2" fmla="*/ 266172 h 734748"/>
              <a:gd name="connsiteX3" fmla="*/ 659617 w 1046242"/>
              <a:gd name="connsiteY3" fmla="*/ 233940 h 734748"/>
              <a:gd name="connsiteX4" fmla="*/ 698824 w 1046242"/>
              <a:gd name="connsiteY4" fmla="*/ 172164 h 734748"/>
              <a:gd name="connsiteX5" fmla="*/ 707459 w 1046242"/>
              <a:gd name="connsiteY5" fmla="*/ 16245 h 734748"/>
              <a:gd name="connsiteX6" fmla="*/ 890942 w 1046242"/>
              <a:gd name="connsiteY6" fmla="*/ 51298 h 734748"/>
              <a:gd name="connsiteX7" fmla="*/ 1043581 w 1046242"/>
              <a:gd name="connsiteY7" fmla="*/ 146776 h 734748"/>
              <a:gd name="connsiteX8" fmla="*/ 1046242 w 1046242"/>
              <a:gd name="connsiteY8" fmla="*/ 729376 h 734748"/>
              <a:gd name="connsiteX9" fmla="*/ 0 w 1046242"/>
              <a:gd name="connsiteY9" fmla="*/ 734748 h 734748"/>
              <a:gd name="connsiteX10" fmla="*/ 124 w 1046242"/>
              <a:gd name="connsiteY10" fmla="*/ 163037 h 734748"/>
              <a:gd name="connsiteX11" fmla="*/ 100913 w 1046242"/>
              <a:gd name="connsiteY11" fmla="*/ 156482 h 734748"/>
              <a:gd name="connsiteX12" fmla="*/ 228017 w 1046242"/>
              <a:gd name="connsiteY12" fmla="*/ 40419 h 734748"/>
              <a:gd name="connsiteX13" fmla="*/ 317145 w 1046242"/>
              <a:gd name="connsiteY13" fmla="*/ 232 h 734748"/>
              <a:gd name="connsiteX14" fmla="*/ 416452 w 1046242"/>
              <a:gd name="connsiteY14" fmla="*/ 54896 h 734748"/>
              <a:gd name="connsiteX0" fmla="*/ 416452 w 1046242"/>
              <a:gd name="connsiteY0" fmla="*/ 54931 h 734783"/>
              <a:gd name="connsiteX1" fmla="*/ 420473 w 1046242"/>
              <a:gd name="connsiteY1" fmla="*/ 215201 h 734783"/>
              <a:gd name="connsiteX2" fmla="*/ 577281 w 1046242"/>
              <a:gd name="connsiteY2" fmla="*/ 266207 h 734783"/>
              <a:gd name="connsiteX3" fmla="*/ 659617 w 1046242"/>
              <a:gd name="connsiteY3" fmla="*/ 233975 h 734783"/>
              <a:gd name="connsiteX4" fmla="*/ 698824 w 1046242"/>
              <a:gd name="connsiteY4" fmla="*/ 172199 h 734783"/>
              <a:gd name="connsiteX5" fmla="*/ 707459 w 1046242"/>
              <a:gd name="connsiteY5" fmla="*/ 16280 h 734783"/>
              <a:gd name="connsiteX6" fmla="*/ 890942 w 1046242"/>
              <a:gd name="connsiteY6" fmla="*/ 51333 h 734783"/>
              <a:gd name="connsiteX7" fmla="*/ 1043581 w 1046242"/>
              <a:gd name="connsiteY7" fmla="*/ 146811 h 734783"/>
              <a:gd name="connsiteX8" fmla="*/ 1046242 w 1046242"/>
              <a:gd name="connsiteY8" fmla="*/ 729411 h 734783"/>
              <a:gd name="connsiteX9" fmla="*/ 0 w 1046242"/>
              <a:gd name="connsiteY9" fmla="*/ 734783 h 734783"/>
              <a:gd name="connsiteX10" fmla="*/ 124 w 1046242"/>
              <a:gd name="connsiteY10" fmla="*/ 163072 h 734783"/>
              <a:gd name="connsiteX11" fmla="*/ 100913 w 1046242"/>
              <a:gd name="connsiteY11" fmla="*/ 156517 h 734783"/>
              <a:gd name="connsiteX12" fmla="*/ 228017 w 1046242"/>
              <a:gd name="connsiteY12" fmla="*/ 40454 h 734783"/>
              <a:gd name="connsiteX13" fmla="*/ 317145 w 1046242"/>
              <a:gd name="connsiteY13" fmla="*/ 267 h 734783"/>
              <a:gd name="connsiteX14" fmla="*/ 416452 w 1046242"/>
              <a:gd name="connsiteY14" fmla="*/ 54931 h 734783"/>
              <a:gd name="connsiteX0" fmla="*/ 412532 w 1046242"/>
              <a:gd name="connsiteY0" fmla="*/ 54897 h 734749"/>
              <a:gd name="connsiteX1" fmla="*/ 420473 w 1046242"/>
              <a:gd name="connsiteY1" fmla="*/ 215167 h 734749"/>
              <a:gd name="connsiteX2" fmla="*/ 577281 w 1046242"/>
              <a:gd name="connsiteY2" fmla="*/ 266173 h 734749"/>
              <a:gd name="connsiteX3" fmla="*/ 659617 w 1046242"/>
              <a:gd name="connsiteY3" fmla="*/ 233941 h 734749"/>
              <a:gd name="connsiteX4" fmla="*/ 698824 w 1046242"/>
              <a:gd name="connsiteY4" fmla="*/ 172165 h 734749"/>
              <a:gd name="connsiteX5" fmla="*/ 707459 w 1046242"/>
              <a:gd name="connsiteY5" fmla="*/ 16246 h 734749"/>
              <a:gd name="connsiteX6" fmla="*/ 890942 w 1046242"/>
              <a:gd name="connsiteY6" fmla="*/ 51299 h 734749"/>
              <a:gd name="connsiteX7" fmla="*/ 1043581 w 1046242"/>
              <a:gd name="connsiteY7" fmla="*/ 146777 h 734749"/>
              <a:gd name="connsiteX8" fmla="*/ 1046242 w 1046242"/>
              <a:gd name="connsiteY8" fmla="*/ 729377 h 734749"/>
              <a:gd name="connsiteX9" fmla="*/ 0 w 1046242"/>
              <a:gd name="connsiteY9" fmla="*/ 734749 h 734749"/>
              <a:gd name="connsiteX10" fmla="*/ 124 w 1046242"/>
              <a:gd name="connsiteY10" fmla="*/ 163038 h 734749"/>
              <a:gd name="connsiteX11" fmla="*/ 100913 w 1046242"/>
              <a:gd name="connsiteY11" fmla="*/ 156483 h 734749"/>
              <a:gd name="connsiteX12" fmla="*/ 228017 w 1046242"/>
              <a:gd name="connsiteY12" fmla="*/ 40420 h 734749"/>
              <a:gd name="connsiteX13" fmla="*/ 317145 w 1046242"/>
              <a:gd name="connsiteY13" fmla="*/ 233 h 734749"/>
              <a:gd name="connsiteX14" fmla="*/ 412532 w 1046242"/>
              <a:gd name="connsiteY14" fmla="*/ 54897 h 734749"/>
              <a:gd name="connsiteX0" fmla="*/ 416453 w 1046242"/>
              <a:gd name="connsiteY0" fmla="*/ 54897 h 734749"/>
              <a:gd name="connsiteX1" fmla="*/ 420473 w 1046242"/>
              <a:gd name="connsiteY1" fmla="*/ 215167 h 734749"/>
              <a:gd name="connsiteX2" fmla="*/ 577281 w 1046242"/>
              <a:gd name="connsiteY2" fmla="*/ 266173 h 734749"/>
              <a:gd name="connsiteX3" fmla="*/ 659617 w 1046242"/>
              <a:gd name="connsiteY3" fmla="*/ 233941 h 734749"/>
              <a:gd name="connsiteX4" fmla="*/ 698824 w 1046242"/>
              <a:gd name="connsiteY4" fmla="*/ 172165 h 734749"/>
              <a:gd name="connsiteX5" fmla="*/ 707459 w 1046242"/>
              <a:gd name="connsiteY5" fmla="*/ 16246 h 734749"/>
              <a:gd name="connsiteX6" fmla="*/ 890942 w 1046242"/>
              <a:gd name="connsiteY6" fmla="*/ 51299 h 734749"/>
              <a:gd name="connsiteX7" fmla="*/ 1043581 w 1046242"/>
              <a:gd name="connsiteY7" fmla="*/ 146777 h 734749"/>
              <a:gd name="connsiteX8" fmla="*/ 1046242 w 1046242"/>
              <a:gd name="connsiteY8" fmla="*/ 729377 h 734749"/>
              <a:gd name="connsiteX9" fmla="*/ 0 w 1046242"/>
              <a:gd name="connsiteY9" fmla="*/ 734749 h 734749"/>
              <a:gd name="connsiteX10" fmla="*/ 124 w 1046242"/>
              <a:gd name="connsiteY10" fmla="*/ 163038 h 734749"/>
              <a:gd name="connsiteX11" fmla="*/ 100913 w 1046242"/>
              <a:gd name="connsiteY11" fmla="*/ 156483 h 734749"/>
              <a:gd name="connsiteX12" fmla="*/ 228017 w 1046242"/>
              <a:gd name="connsiteY12" fmla="*/ 40420 h 734749"/>
              <a:gd name="connsiteX13" fmla="*/ 317145 w 1046242"/>
              <a:gd name="connsiteY13" fmla="*/ 233 h 734749"/>
              <a:gd name="connsiteX14" fmla="*/ 416453 w 1046242"/>
              <a:gd name="connsiteY14" fmla="*/ 54897 h 734749"/>
              <a:gd name="connsiteX0" fmla="*/ 416453 w 1046242"/>
              <a:gd name="connsiteY0" fmla="*/ 54897 h 734749"/>
              <a:gd name="connsiteX1" fmla="*/ 420473 w 1046242"/>
              <a:gd name="connsiteY1" fmla="*/ 215167 h 734749"/>
              <a:gd name="connsiteX2" fmla="*/ 577281 w 1046242"/>
              <a:gd name="connsiteY2" fmla="*/ 266173 h 734749"/>
              <a:gd name="connsiteX3" fmla="*/ 659617 w 1046242"/>
              <a:gd name="connsiteY3" fmla="*/ 233941 h 734749"/>
              <a:gd name="connsiteX4" fmla="*/ 698824 w 1046242"/>
              <a:gd name="connsiteY4" fmla="*/ 172165 h 734749"/>
              <a:gd name="connsiteX5" fmla="*/ 707459 w 1046242"/>
              <a:gd name="connsiteY5" fmla="*/ 16246 h 734749"/>
              <a:gd name="connsiteX6" fmla="*/ 890942 w 1046242"/>
              <a:gd name="connsiteY6" fmla="*/ 51299 h 734749"/>
              <a:gd name="connsiteX7" fmla="*/ 1043581 w 1046242"/>
              <a:gd name="connsiteY7" fmla="*/ 146777 h 734749"/>
              <a:gd name="connsiteX8" fmla="*/ 1046242 w 1046242"/>
              <a:gd name="connsiteY8" fmla="*/ 729377 h 734749"/>
              <a:gd name="connsiteX9" fmla="*/ 0 w 1046242"/>
              <a:gd name="connsiteY9" fmla="*/ 734749 h 734749"/>
              <a:gd name="connsiteX10" fmla="*/ 124 w 1046242"/>
              <a:gd name="connsiteY10" fmla="*/ 163038 h 734749"/>
              <a:gd name="connsiteX11" fmla="*/ 100913 w 1046242"/>
              <a:gd name="connsiteY11" fmla="*/ 156483 h 734749"/>
              <a:gd name="connsiteX12" fmla="*/ 228017 w 1046242"/>
              <a:gd name="connsiteY12" fmla="*/ 40420 h 734749"/>
              <a:gd name="connsiteX13" fmla="*/ 317145 w 1046242"/>
              <a:gd name="connsiteY13" fmla="*/ 233 h 734749"/>
              <a:gd name="connsiteX14" fmla="*/ 416453 w 1046242"/>
              <a:gd name="connsiteY14" fmla="*/ 54897 h 734749"/>
              <a:gd name="connsiteX0" fmla="*/ 408612 w 1046242"/>
              <a:gd name="connsiteY0" fmla="*/ 54897 h 734749"/>
              <a:gd name="connsiteX1" fmla="*/ 420473 w 1046242"/>
              <a:gd name="connsiteY1" fmla="*/ 215167 h 734749"/>
              <a:gd name="connsiteX2" fmla="*/ 577281 w 1046242"/>
              <a:gd name="connsiteY2" fmla="*/ 266173 h 734749"/>
              <a:gd name="connsiteX3" fmla="*/ 659617 w 1046242"/>
              <a:gd name="connsiteY3" fmla="*/ 233941 h 734749"/>
              <a:gd name="connsiteX4" fmla="*/ 698824 w 1046242"/>
              <a:gd name="connsiteY4" fmla="*/ 172165 h 734749"/>
              <a:gd name="connsiteX5" fmla="*/ 707459 w 1046242"/>
              <a:gd name="connsiteY5" fmla="*/ 16246 h 734749"/>
              <a:gd name="connsiteX6" fmla="*/ 890942 w 1046242"/>
              <a:gd name="connsiteY6" fmla="*/ 51299 h 734749"/>
              <a:gd name="connsiteX7" fmla="*/ 1043581 w 1046242"/>
              <a:gd name="connsiteY7" fmla="*/ 146777 h 734749"/>
              <a:gd name="connsiteX8" fmla="*/ 1046242 w 1046242"/>
              <a:gd name="connsiteY8" fmla="*/ 729377 h 734749"/>
              <a:gd name="connsiteX9" fmla="*/ 0 w 1046242"/>
              <a:gd name="connsiteY9" fmla="*/ 734749 h 734749"/>
              <a:gd name="connsiteX10" fmla="*/ 124 w 1046242"/>
              <a:gd name="connsiteY10" fmla="*/ 163038 h 734749"/>
              <a:gd name="connsiteX11" fmla="*/ 100913 w 1046242"/>
              <a:gd name="connsiteY11" fmla="*/ 156483 h 734749"/>
              <a:gd name="connsiteX12" fmla="*/ 228017 w 1046242"/>
              <a:gd name="connsiteY12" fmla="*/ 40420 h 734749"/>
              <a:gd name="connsiteX13" fmla="*/ 317145 w 1046242"/>
              <a:gd name="connsiteY13" fmla="*/ 233 h 734749"/>
              <a:gd name="connsiteX14" fmla="*/ 408612 w 1046242"/>
              <a:gd name="connsiteY14" fmla="*/ 54897 h 734749"/>
              <a:gd name="connsiteX0" fmla="*/ 408612 w 1046242"/>
              <a:gd name="connsiteY0" fmla="*/ 54897 h 734749"/>
              <a:gd name="connsiteX1" fmla="*/ 420473 w 1046242"/>
              <a:gd name="connsiteY1" fmla="*/ 215167 h 734749"/>
              <a:gd name="connsiteX2" fmla="*/ 577281 w 1046242"/>
              <a:gd name="connsiteY2" fmla="*/ 266173 h 734749"/>
              <a:gd name="connsiteX3" fmla="*/ 659617 w 1046242"/>
              <a:gd name="connsiteY3" fmla="*/ 233941 h 734749"/>
              <a:gd name="connsiteX4" fmla="*/ 698824 w 1046242"/>
              <a:gd name="connsiteY4" fmla="*/ 172165 h 734749"/>
              <a:gd name="connsiteX5" fmla="*/ 707459 w 1046242"/>
              <a:gd name="connsiteY5" fmla="*/ 16246 h 734749"/>
              <a:gd name="connsiteX6" fmla="*/ 890942 w 1046242"/>
              <a:gd name="connsiteY6" fmla="*/ 51299 h 734749"/>
              <a:gd name="connsiteX7" fmla="*/ 1043581 w 1046242"/>
              <a:gd name="connsiteY7" fmla="*/ 146777 h 734749"/>
              <a:gd name="connsiteX8" fmla="*/ 1046242 w 1046242"/>
              <a:gd name="connsiteY8" fmla="*/ 729377 h 734749"/>
              <a:gd name="connsiteX9" fmla="*/ 0 w 1046242"/>
              <a:gd name="connsiteY9" fmla="*/ 734749 h 734749"/>
              <a:gd name="connsiteX10" fmla="*/ 124 w 1046242"/>
              <a:gd name="connsiteY10" fmla="*/ 163038 h 734749"/>
              <a:gd name="connsiteX11" fmla="*/ 100913 w 1046242"/>
              <a:gd name="connsiteY11" fmla="*/ 156483 h 734749"/>
              <a:gd name="connsiteX12" fmla="*/ 228017 w 1046242"/>
              <a:gd name="connsiteY12" fmla="*/ 40420 h 734749"/>
              <a:gd name="connsiteX13" fmla="*/ 317145 w 1046242"/>
              <a:gd name="connsiteY13" fmla="*/ 233 h 734749"/>
              <a:gd name="connsiteX14" fmla="*/ 408612 w 1046242"/>
              <a:gd name="connsiteY14" fmla="*/ 54897 h 734749"/>
              <a:gd name="connsiteX0" fmla="*/ 408612 w 1046242"/>
              <a:gd name="connsiteY0" fmla="*/ 54897 h 734749"/>
              <a:gd name="connsiteX1" fmla="*/ 420473 w 1046242"/>
              <a:gd name="connsiteY1" fmla="*/ 215167 h 734749"/>
              <a:gd name="connsiteX2" fmla="*/ 577281 w 1046242"/>
              <a:gd name="connsiteY2" fmla="*/ 266173 h 734749"/>
              <a:gd name="connsiteX3" fmla="*/ 659617 w 1046242"/>
              <a:gd name="connsiteY3" fmla="*/ 233941 h 734749"/>
              <a:gd name="connsiteX4" fmla="*/ 698824 w 1046242"/>
              <a:gd name="connsiteY4" fmla="*/ 172165 h 734749"/>
              <a:gd name="connsiteX5" fmla="*/ 707459 w 1046242"/>
              <a:gd name="connsiteY5" fmla="*/ 16246 h 734749"/>
              <a:gd name="connsiteX6" fmla="*/ 890942 w 1046242"/>
              <a:gd name="connsiteY6" fmla="*/ 51299 h 734749"/>
              <a:gd name="connsiteX7" fmla="*/ 1043581 w 1046242"/>
              <a:gd name="connsiteY7" fmla="*/ 146777 h 734749"/>
              <a:gd name="connsiteX8" fmla="*/ 1046242 w 1046242"/>
              <a:gd name="connsiteY8" fmla="*/ 729377 h 734749"/>
              <a:gd name="connsiteX9" fmla="*/ 0 w 1046242"/>
              <a:gd name="connsiteY9" fmla="*/ 734749 h 734749"/>
              <a:gd name="connsiteX10" fmla="*/ 124 w 1046242"/>
              <a:gd name="connsiteY10" fmla="*/ 179855 h 734749"/>
              <a:gd name="connsiteX11" fmla="*/ 100913 w 1046242"/>
              <a:gd name="connsiteY11" fmla="*/ 156483 h 734749"/>
              <a:gd name="connsiteX12" fmla="*/ 228017 w 1046242"/>
              <a:gd name="connsiteY12" fmla="*/ 40420 h 734749"/>
              <a:gd name="connsiteX13" fmla="*/ 317145 w 1046242"/>
              <a:gd name="connsiteY13" fmla="*/ 233 h 734749"/>
              <a:gd name="connsiteX14" fmla="*/ 408612 w 1046242"/>
              <a:gd name="connsiteY14" fmla="*/ 54897 h 734749"/>
              <a:gd name="connsiteX0" fmla="*/ 408612 w 1046242"/>
              <a:gd name="connsiteY0" fmla="*/ 54897 h 734749"/>
              <a:gd name="connsiteX1" fmla="*/ 420473 w 1046242"/>
              <a:gd name="connsiteY1" fmla="*/ 215167 h 734749"/>
              <a:gd name="connsiteX2" fmla="*/ 577281 w 1046242"/>
              <a:gd name="connsiteY2" fmla="*/ 266173 h 734749"/>
              <a:gd name="connsiteX3" fmla="*/ 659617 w 1046242"/>
              <a:gd name="connsiteY3" fmla="*/ 233941 h 734749"/>
              <a:gd name="connsiteX4" fmla="*/ 698824 w 1046242"/>
              <a:gd name="connsiteY4" fmla="*/ 172165 h 734749"/>
              <a:gd name="connsiteX5" fmla="*/ 707459 w 1046242"/>
              <a:gd name="connsiteY5" fmla="*/ 16246 h 734749"/>
              <a:gd name="connsiteX6" fmla="*/ 890942 w 1046242"/>
              <a:gd name="connsiteY6" fmla="*/ 51299 h 734749"/>
              <a:gd name="connsiteX7" fmla="*/ 1043581 w 1046242"/>
              <a:gd name="connsiteY7" fmla="*/ 146777 h 734749"/>
              <a:gd name="connsiteX8" fmla="*/ 1046242 w 1046242"/>
              <a:gd name="connsiteY8" fmla="*/ 729377 h 734749"/>
              <a:gd name="connsiteX9" fmla="*/ 0 w 1046242"/>
              <a:gd name="connsiteY9" fmla="*/ 734749 h 734749"/>
              <a:gd name="connsiteX10" fmla="*/ 124 w 1046242"/>
              <a:gd name="connsiteY10" fmla="*/ 179855 h 734749"/>
              <a:gd name="connsiteX11" fmla="*/ 100913 w 1046242"/>
              <a:gd name="connsiteY11" fmla="*/ 156483 h 734749"/>
              <a:gd name="connsiteX12" fmla="*/ 228017 w 1046242"/>
              <a:gd name="connsiteY12" fmla="*/ 40420 h 734749"/>
              <a:gd name="connsiteX13" fmla="*/ 317145 w 1046242"/>
              <a:gd name="connsiteY13" fmla="*/ 233 h 734749"/>
              <a:gd name="connsiteX14" fmla="*/ 408612 w 1046242"/>
              <a:gd name="connsiteY14" fmla="*/ 54897 h 734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6242" h="734749">
                <a:moveTo>
                  <a:pt x="408612" y="54897"/>
                </a:moveTo>
                <a:cubicBezTo>
                  <a:pt x="437595" y="112206"/>
                  <a:pt x="392362" y="179954"/>
                  <a:pt x="420473" y="215167"/>
                </a:cubicBezTo>
                <a:cubicBezTo>
                  <a:pt x="448584" y="250380"/>
                  <a:pt x="492204" y="272915"/>
                  <a:pt x="577281" y="266173"/>
                </a:cubicBezTo>
                <a:cubicBezTo>
                  <a:pt x="634128" y="256768"/>
                  <a:pt x="624525" y="255898"/>
                  <a:pt x="659617" y="233941"/>
                </a:cubicBezTo>
                <a:cubicBezTo>
                  <a:pt x="673993" y="229465"/>
                  <a:pt x="689217" y="208447"/>
                  <a:pt x="698824" y="172165"/>
                </a:cubicBezTo>
                <a:cubicBezTo>
                  <a:pt x="708431" y="135883"/>
                  <a:pt x="661716" y="47134"/>
                  <a:pt x="707459" y="16246"/>
                </a:cubicBezTo>
                <a:cubicBezTo>
                  <a:pt x="753202" y="-14642"/>
                  <a:pt x="808129" y="15666"/>
                  <a:pt x="890942" y="51299"/>
                </a:cubicBezTo>
                <a:cubicBezTo>
                  <a:pt x="946309" y="84245"/>
                  <a:pt x="950100" y="83220"/>
                  <a:pt x="1043581" y="146777"/>
                </a:cubicBezTo>
                <a:cubicBezTo>
                  <a:pt x="1048227" y="781754"/>
                  <a:pt x="1041777" y="32421"/>
                  <a:pt x="1046242" y="729377"/>
                </a:cubicBezTo>
                <a:lnTo>
                  <a:pt x="0" y="734749"/>
                </a:lnTo>
                <a:cubicBezTo>
                  <a:pt x="2157" y="165485"/>
                  <a:pt x="-446" y="379378"/>
                  <a:pt x="124" y="179855"/>
                </a:cubicBezTo>
                <a:cubicBezTo>
                  <a:pt x="53557" y="183742"/>
                  <a:pt x="62931" y="179722"/>
                  <a:pt x="100913" y="156483"/>
                </a:cubicBezTo>
                <a:cubicBezTo>
                  <a:pt x="138895" y="133244"/>
                  <a:pt x="191978" y="66462"/>
                  <a:pt x="228017" y="40420"/>
                </a:cubicBezTo>
                <a:cubicBezTo>
                  <a:pt x="264056" y="14378"/>
                  <a:pt x="287046" y="-2180"/>
                  <a:pt x="317145" y="233"/>
                </a:cubicBezTo>
                <a:cubicBezTo>
                  <a:pt x="347244" y="2646"/>
                  <a:pt x="379629" y="-2412"/>
                  <a:pt x="408612" y="54897"/>
                </a:cubicBezTo>
                <a:close/>
              </a:path>
            </a:pathLst>
          </a:custGeom>
          <a:gradFill flip="none" rotWithShape="1">
            <a:gsLst>
              <a:gs pos="0">
                <a:srgbClr val="FF0000"/>
              </a:gs>
              <a:gs pos="100000">
                <a:srgbClr val="FFAFA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6607877" y="1570860"/>
            <a:ext cx="1352850" cy="929651"/>
          </a:xfrm>
          <a:custGeom>
            <a:avLst/>
            <a:gdLst>
              <a:gd name="connsiteX0" fmla="*/ 663 w 1051486"/>
              <a:gd name="connsiteY0" fmla="*/ 767956 h 971489"/>
              <a:gd name="connsiteX1" fmla="*/ 663 w 1051486"/>
              <a:gd name="connsiteY1" fmla="*/ 767956 h 971489"/>
              <a:gd name="connsiteX2" fmla="*/ 613506 w 1051486"/>
              <a:gd name="connsiteY2" fmla="*/ 286 h 971489"/>
              <a:gd name="connsiteX3" fmla="*/ 665878 w 1051486"/>
              <a:gd name="connsiteY3" fmla="*/ 5470 h 971489"/>
              <a:gd name="connsiteX4" fmla="*/ 816715 w 1051486"/>
              <a:gd name="connsiteY4" fmla="*/ 84592 h 971489"/>
              <a:gd name="connsiteX5" fmla="*/ 770491 w 1051486"/>
              <a:gd name="connsiteY5" fmla="*/ 158440 h 971489"/>
              <a:gd name="connsiteX6" fmla="*/ 799685 w 1051486"/>
              <a:gd name="connsiteY6" fmla="*/ 230178 h 971489"/>
              <a:gd name="connsiteX7" fmla="*/ 957821 w 1051486"/>
              <a:gd name="connsiteY7" fmla="*/ 264992 h 971489"/>
              <a:gd name="connsiteX8" fmla="*/ 1036889 w 1051486"/>
              <a:gd name="connsiteY8" fmla="*/ 206968 h 971489"/>
              <a:gd name="connsiteX9" fmla="*/ 1041979 w 1051486"/>
              <a:gd name="connsiteY9" fmla="*/ 202797 h 971489"/>
              <a:gd name="connsiteX10" fmla="*/ 1051486 w 1051486"/>
              <a:gd name="connsiteY10" fmla="*/ 177470 h 971489"/>
              <a:gd name="connsiteX11" fmla="*/ 1048951 w 1051486"/>
              <a:gd name="connsiteY11" fmla="*/ 700334 h 971489"/>
              <a:gd name="connsiteX12" fmla="*/ 1051049 w 1051486"/>
              <a:gd name="connsiteY12" fmla="*/ 910457 h 971489"/>
              <a:gd name="connsiteX13" fmla="*/ 781174 w 1051486"/>
              <a:gd name="connsiteY13" fmla="*/ 965955 h 971489"/>
              <a:gd name="connsiteX14" fmla="*/ 523999 w 1051486"/>
              <a:gd name="connsiteY14" fmla="*/ 825749 h 971489"/>
              <a:gd name="connsiteX15" fmla="*/ 327149 w 1051486"/>
              <a:gd name="connsiteY15" fmla="*/ 834512 h 971489"/>
              <a:gd name="connsiteX16" fmla="*/ 279524 w 1051486"/>
              <a:gd name="connsiteY16" fmla="*/ 910457 h 971489"/>
              <a:gd name="connsiteX17" fmla="*/ 216024 w 1051486"/>
              <a:gd name="connsiteY17" fmla="*/ 965955 h 971489"/>
              <a:gd name="connsiteX18" fmla="*/ 58861 w 1051486"/>
              <a:gd name="connsiteY18" fmla="*/ 936745 h 971489"/>
              <a:gd name="connsiteX19" fmla="*/ 124 w 1051486"/>
              <a:gd name="connsiteY19" fmla="*/ 919220 h 971489"/>
              <a:gd name="connsiteX20" fmla="*/ 669 w 1051486"/>
              <a:gd name="connsiteY20" fmla="*/ 772511 h 971489"/>
              <a:gd name="connsiteX21" fmla="*/ 719 w 1051486"/>
              <a:gd name="connsiteY21" fmla="*/ 765476 h 971489"/>
              <a:gd name="connsiteX22" fmla="*/ 508 w 1051486"/>
              <a:gd name="connsiteY22" fmla="*/ 765476 h 971489"/>
              <a:gd name="connsiteX23" fmla="*/ 123 w 1051486"/>
              <a:gd name="connsiteY23" fmla="*/ 249267 h 971489"/>
              <a:gd name="connsiteX24" fmla="*/ 36986 w 1051486"/>
              <a:gd name="connsiteY24" fmla="*/ 271321 h 971489"/>
              <a:gd name="connsiteX25" fmla="*/ 148897 w 1051486"/>
              <a:gd name="connsiteY25" fmla="*/ 327235 h 971489"/>
              <a:gd name="connsiteX26" fmla="*/ 404347 w 1051486"/>
              <a:gd name="connsiteY26" fmla="*/ 318795 h 971489"/>
              <a:gd name="connsiteX27" fmla="*/ 406780 w 1051486"/>
              <a:gd name="connsiteY27" fmla="*/ 235453 h 971489"/>
              <a:gd name="connsiteX28" fmla="*/ 316764 w 1051486"/>
              <a:gd name="connsiteY28" fmla="*/ 167935 h 971489"/>
              <a:gd name="connsiteX29" fmla="*/ 331361 w 1051486"/>
              <a:gd name="connsiteY29" fmla="*/ 70878 h 971489"/>
              <a:gd name="connsiteX30" fmla="*/ 446922 w 1051486"/>
              <a:gd name="connsiteY30" fmla="*/ 13910 h 971489"/>
              <a:gd name="connsiteX31" fmla="*/ 613506 w 1051486"/>
              <a:gd name="connsiteY31" fmla="*/ 286 h 971489"/>
              <a:gd name="connsiteX0" fmla="*/ 539 w 1051362"/>
              <a:gd name="connsiteY0" fmla="*/ 767956 h 971489"/>
              <a:gd name="connsiteX1" fmla="*/ 539 w 1051362"/>
              <a:gd name="connsiteY1" fmla="*/ 767956 h 971489"/>
              <a:gd name="connsiteX2" fmla="*/ 613382 w 1051362"/>
              <a:gd name="connsiteY2" fmla="*/ 286 h 971489"/>
              <a:gd name="connsiteX3" fmla="*/ 665754 w 1051362"/>
              <a:gd name="connsiteY3" fmla="*/ 5470 h 971489"/>
              <a:gd name="connsiteX4" fmla="*/ 816591 w 1051362"/>
              <a:gd name="connsiteY4" fmla="*/ 84592 h 971489"/>
              <a:gd name="connsiteX5" fmla="*/ 770367 w 1051362"/>
              <a:gd name="connsiteY5" fmla="*/ 158440 h 971489"/>
              <a:gd name="connsiteX6" fmla="*/ 799561 w 1051362"/>
              <a:gd name="connsiteY6" fmla="*/ 230178 h 971489"/>
              <a:gd name="connsiteX7" fmla="*/ 957697 w 1051362"/>
              <a:gd name="connsiteY7" fmla="*/ 264992 h 971489"/>
              <a:gd name="connsiteX8" fmla="*/ 1036765 w 1051362"/>
              <a:gd name="connsiteY8" fmla="*/ 206968 h 971489"/>
              <a:gd name="connsiteX9" fmla="*/ 1041855 w 1051362"/>
              <a:gd name="connsiteY9" fmla="*/ 202797 h 971489"/>
              <a:gd name="connsiteX10" fmla="*/ 1051362 w 1051362"/>
              <a:gd name="connsiteY10" fmla="*/ 177470 h 971489"/>
              <a:gd name="connsiteX11" fmla="*/ 1048827 w 1051362"/>
              <a:gd name="connsiteY11" fmla="*/ 700334 h 971489"/>
              <a:gd name="connsiteX12" fmla="*/ 1050925 w 1051362"/>
              <a:gd name="connsiteY12" fmla="*/ 910457 h 971489"/>
              <a:gd name="connsiteX13" fmla="*/ 781050 w 1051362"/>
              <a:gd name="connsiteY13" fmla="*/ 965955 h 971489"/>
              <a:gd name="connsiteX14" fmla="*/ 523875 w 1051362"/>
              <a:gd name="connsiteY14" fmla="*/ 825749 h 971489"/>
              <a:gd name="connsiteX15" fmla="*/ 327025 w 1051362"/>
              <a:gd name="connsiteY15" fmla="*/ 834512 h 971489"/>
              <a:gd name="connsiteX16" fmla="*/ 279400 w 1051362"/>
              <a:gd name="connsiteY16" fmla="*/ 910457 h 971489"/>
              <a:gd name="connsiteX17" fmla="*/ 215900 w 1051362"/>
              <a:gd name="connsiteY17" fmla="*/ 965955 h 971489"/>
              <a:gd name="connsiteX18" fmla="*/ 58737 w 1051362"/>
              <a:gd name="connsiteY18" fmla="*/ 936745 h 971489"/>
              <a:gd name="connsiteX19" fmla="*/ 0 w 1051362"/>
              <a:gd name="connsiteY19" fmla="*/ 919220 h 971489"/>
              <a:gd name="connsiteX20" fmla="*/ 545 w 1051362"/>
              <a:gd name="connsiteY20" fmla="*/ 772511 h 971489"/>
              <a:gd name="connsiteX21" fmla="*/ 595 w 1051362"/>
              <a:gd name="connsiteY21" fmla="*/ 765476 h 971489"/>
              <a:gd name="connsiteX22" fmla="*/ 384 w 1051362"/>
              <a:gd name="connsiteY22" fmla="*/ 765476 h 971489"/>
              <a:gd name="connsiteX23" fmla="*/ 2290 w 1051362"/>
              <a:gd name="connsiteY23" fmla="*/ 239168 h 971489"/>
              <a:gd name="connsiteX24" fmla="*/ 36862 w 1051362"/>
              <a:gd name="connsiteY24" fmla="*/ 271321 h 971489"/>
              <a:gd name="connsiteX25" fmla="*/ 148773 w 1051362"/>
              <a:gd name="connsiteY25" fmla="*/ 327235 h 971489"/>
              <a:gd name="connsiteX26" fmla="*/ 404223 w 1051362"/>
              <a:gd name="connsiteY26" fmla="*/ 318795 h 971489"/>
              <a:gd name="connsiteX27" fmla="*/ 406656 w 1051362"/>
              <a:gd name="connsiteY27" fmla="*/ 235453 h 971489"/>
              <a:gd name="connsiteX28" fmla="*/ 316640 w 1051362"/>
              <a:gd name="connsiteY28" fmla="*/ 167935 h 971489"/>
              <a:gd name="connsiteX29" fmla="*/ 331237 w 1051362"/>
              <a:gd name="connsiteY29" fmla="*/ 70878 h 971489"/>
              <a:gd name="connsiteX30" fmla="*/ 446798 w 1051362"/>
              <a:gd name="connsiteY30" fmla="*/ 13910 h 971489"/>
              <a:gd name="connsiteX31" fmla="*/ 613382 w 1051362"/>
              <a:gd name="connsiteY31" fmla="*/ 286 h 971489"/>
              <a:gd name="connsiteX0" fmla="*/ 539 w 1051362"/>
              <a:gd name="connsiteY0" fmla="*/ 767956 h 971489"/>
              <a:gd name="connsiteX1" fmla="*/ 539 w 1051362"/>
              <a:gd name="connsiteY1" fmla="*/ 767956 h 971489"/>
              <a:gd name="connsiteX2" fmla="*/ 613382 w 1051362"/>
              <a:gd name="connsiteY2" fmla="*/ 286 h 971489"/>
              <a:gd name="connsiteX3" fmla="*/ 665754 w 1051362"/>
              <a:gd name="connsiteY3" fmla="*/ 5470 h 971489"/>
              <a:gd name="connsiteX4" fmla="*/ 816591 w 1051362"/>
              <a:gd name="connsiteY4" fmla="*/ 84592 h 971489"/>
              <a:gd name="connsiteX5" fmla="*/ 770367 w 1051362"/>
              <a:gd name="connsiteY5" fmla="*/ 158440 h 971489"/>
              <a:gd name="connsiteX6" fmla="*/ 799561 w 1051362"/>
              <a:gd name="connsiteY6" fmla="*/ 230178 h 971489"/>
              <a:gd name="connsiteX7" fmla="*/ 957697 w 1051362"/>
              <a:gd name="connsiteY7" fmla="*/ 264992 h 971489"/>
              <a:gd name="connsiteX8" fmla="*/ 1036765 w 1051362"/>
              <a:gd name="connsiteY8" fmla="*/ 206968 h 971489"/>
              <a:gd name="connsiteX9" fmla="*/ 1041855 w 1051362"/>
              <a:gd name="connsiteY9" fmla="*/ 202797 h 971489"/>
              <a:gd name="connsiteX10" fmla="*/ 1051362 w 1051362"/>
              <a:gd name="connsiteY10" fmla="*/ 177470 h 971489"/>
              <a:gd name="connsiteX11" fmla="*/ 1048827 w 1051362"/>
              <a:gd name="connsiteY11" fmla="*/ 700334 h 971489"/>
              <a:gd name="connsiteX12" fmla="*/ 1050925 w 1051362"/>
              <a:gd name="connsiteY12" fmla="*/ 910457 h 971489"/>
              <a:gd name="connsiteX13" fmla="*/ 781050 w 1051362"/>
              <a:gd name="connsiteY13" fmla="*/ 965955 h 971489"/>
              <a:gd name="connsiteX14" fmla="*/ 523875 w 1051362"/>
              <a:gd name="connsiteY14" fmla="*/ 825749 h 971489"/>
              <a:gd name="connsiteX15" fmla="*/ 327025 w 1051362"/>
              <a:gd name="connsiteY15" fmla="*/ 834512 h 971489"/>
              <a:gd name="connsiteX16" fmla="*/ 279400 w 1051362"/>
              <a:gd name="connsiteY16" fmla="*/ 910457 h 971489"/>
              <a:gd name="connsiteX17" fmla="*/ 215900 w 1051362"/>
              <a:gd name="connsiteY17" fmla="*/ 965955 h 971489"/>
              <a:gd name="connsiteX18" fmla="*/ 58737 w 1051362"/>
              <a:gd name="connsiteY18" fmla="*/ 936745 h 971489"/>
              <a:gd name="connsiteX19" fmla="*/ 0 w 1051362"/>
              <a:gd name="connsiteY19" fmla="*/ 919220 h 971489"/>
              <a:gd name="connsiteX20" fmla="*/ 545 w 1051362"/>
              <a:gd name="connsiteY20" fmla="*/ 772511 h 971489"/>
              <a:gd name="connsiteX21" fmla="*/ 595 w 1051362"/>
              <a:gd name="connsiteY21" fmla="*/ 765476 h 971489"/>
              <a:gd name="connsiteX22" fmla="*/ 384 w 1051362"/>
              <a:gd name="connsiteY22" fmla="*/ 765476 h 971489"/>
              <a:gd name="connsiteX23" fmla="*/ 2290 w 1051362"/>
              <a:gd name="connsiteY23" fmla="*/ 239168 h 971489"/>
              <a:gd name="connsiteX24" fmla="*/ 36862 w 1051362"/>
              <a:gd name="connsiteY24" fmla="*/ 271321 h 971489"/>
              <a:gd name="connsiteX25" fmla="*/ 148773 w 1051362"/>
              <a:gd name="connsiteY25" fmla="*/ 327235 h 971489"/>
              <a:gd name="connsiteX26" fmla="*/ 404223 w 1051362"/>
              <a:gd name="connsiteY26" fmla="*/ 318795 h 971489"/>
              <a:gd name="connsiteX27" fmla="*/ 406656 w 1051362"/>
              <a:gd name="connsiteY27" fmla="*/ 235453 h 971489"/>
              <a:gd name="connsiteX28" fmla="*/ 316640 w 1051362"/>
              <a:gd name="connsiteY28" fmla="*/ 167935 h 971489"/>
              <a:gd name="connsiteX29" fmla="*/ 331237 w 1051362"/>
              <a:gd name="connsiteY29" fmla="*/ 70878 h 971489"/>
              <a:gd name="connsiteX30" fmla="*/ 446798 w 1051362"/>
              <a:gd name="connsiteY30" fmla="*/ 13910 h 971489"/>
              <a:gd name="connsiteX31" fmla="*/ 613382 w 1051362"/>
              <a:gd name="connsiteY31" fmla="*/ 286 h 971489"/>
              <a:gd name="connsiteX0" fmla="*/ 539 w 1071405"/>
              <a:gd name="connsiteY0" fmla="*/ 767956 h 992805"/>
              <a:gd name="connsiteX1" fmla="*/ 539 w 1071405"/>
              <a:gd name="connsiteY1" fmla="*/ 767956 h 992805"/>
              <a:gd name="connsiteX2" fmla="*/ 613382 w 1071405"/>
              <a:gd name="connsiteY2" fmla="*/ 286 h 992805"/>
              <a:gd name="connsiteX3" fmla="*/ 665754 w 1071405"/>
              <a:gd name="connsiteY3" fmla="*/ 5470 h 992805"/>
              <a:gd name="connsiteX4" fmla="*/ 816591 w 1071405"/>
              <a:gd name="connsiteY4" fmla="*/ 84592 h 992805"/>
              <a:gd name="connsiteX5" fmla="*/ 770367 w 1071405"/>
              <a:gd name="connsiteY5" fmla="*/ 158440 h 992805"/>
              <a:gd name="connsiteX6" fmla="*/ 799561 w 1071405"/>
              <a:gd name="connsiteY6" fmla="*/ 230178 h 992805"/>
              <a:gd name="connsiteX7" fmla="*/ 957697 w 1071405"/>
              <a:gd name="connsiteY7" fmla="*/ 264992 h 992805"/>
              <a:gd name="connsiteX8" fmla="*/ 1036765 w 1071405"/>
              <a:gd name="connsiteY8" fmla="*/ 206968 h 992805"/>
              <a:gd name="connsiteX9" fmla="*/ 1041855 w 1071405"/>
              <a:gd name="connsiteY9" fmla="*/ 202797 h 992805"/>
              <a:gd name="connsiteX10" fmla="*/ 1051362 w 1071405"/>
              <a:gd name="connsiteY10" fmla="*/ 177470 h 992805"/>
              <a:gd name="connsiteX11" fmla="*/ 1050925 w 1071405"/>
              <a:gd name="connsiteY11" fmla="*/ 910457 h 992805"/>
              <a:gd name="connsiteX12" fmla="*/ 781050 w 1071405"/>
              <a:gd name="connsiteY12" fmla="*/ 965955 h 992805"/>
              <a:gd name="connsiteX13" fmla="*/ 523875 w 1071405"/>
              <a:gd name="connsiteY13" fmla="*/ 825749 h 992805"/>
              <a:gd name="connsiteX14" fmla="*/ 327025 w 1071405"/>
              <a:gd name="connsiteY14" fmla="*/ 834512 h 992805"/>
              <a:gd name="connsiteX15" fmla="*/ 279400 w 1071405"/>
              <a:gd name="connsiteY15" fmla="*/ 910457 h 992805"/>
              <a:gd name="connsiteX16" fmla="*/ 215900 w 1071405"/>
              <a:gd name="connsiteY16" fmla="*/ 965955 h 992805"/>
              <a:gd name="connsiteX17" fmla="*/ 58737 w 1071405"/>
              <a:gd name="connsiteY17" fmla="*/ 936745 h 992805"/>
              <a:gd name="connsiteX18" fmla="*/ 0 w 1071405"/>
              <a:gd name="connsiteY18" fmla="*/ 919220 h 992805"/>
              <a:gd name="connsiteX19" fmla="*/ 545 w 1071405"/>
              <a:gd name="connsiteY19" fmla="*/ 772511 h 992805"/>
              <a:gd name="connsiteX20" fmla="*/ 595 w 1071405"/>
              <a:gd name="connsiteY20" fmla="*/ 765476 h 992805"/>
              <a:gd name="connsiteX21" fmla="*/ 384 w 1071405"/>
              <a:gd name="connsiteY21" fmla="*/ 765476 h 992805"/>
              <a:gd name="connsiteX22" fmla="*/ 2290 w 1071405"/>
              <a:gd name="connsiteY22" fmla="*/ 239168 h 992805"/>
              <a:gd name="connsiteX23" fmla="*/ 36862 w 1071405"/>
              <a:gd name="connsiteY23" fmla="*/ 271321 h 992805"/>
              <a:gd name="connsiteX24" fmla="*/ 148773 w 1071405"/>
              <a:gd name="connsiteY24" fmla="*/ 327235 h 992805"/>
              <a:gd name="connsiteX25" fmla="*/ 404223 w 1071405"/>
              <a:gd name="connsiteY25" fmla="*/ 318795 h 992805"/>
              <a:gd name="connsiteX26" fmla="*/ 406656 w 1071405"/>
              <a:gd name="connsiteY26" fmla="*/ 235453 h 992805"/>
              <a:gd name="connsiteX27" fmla="*/ 316640 w 1071405"/>
              <a:gd name="connsiteY27" fmla="*/ 167935 h 992805"/>
              <a:gd name="connsiteX28" fmla="*/ 331237 w 1071405"/>
              <a:gd name="connsiteY28" fmla="*/ 70878 h 992805"/>
              <a:gd name="connsiteX29" fmla="*/ 446798 w 1071405"/>
              <a:gd name="connsiteY29" fmla="*/ 13910 h 992805"/>
              <a:gd name="connsiteX30" fmla="*/ 613382 w 1071405"/>
              <a:gd name="connsiteY30" fmla="*/ 286 h 992805"/>
              <a:gd name="connsiteX0" fmla="*/ 539 w 1071405"/>
              <a:gd name="connsiteY0" fmla="*/ 767956 h 992805"/>
              <a:gd name="connsiteX1" fmla="*/ 539 w 1071405"/>
              <a:gd name="connsiteY1" fmla="*/ 767956 h 992805"/>
              <a:gd name="connsiteX2" fmla="*/ 613382 w 1071405"/>
              <a:gd name="connsiteY2" fmla="*/ 286 h 992805"/>
              <a:gd name="connsiteX3" fmla="*/ 665754 w 1071405"/>
              <a:gd name="connsiteY3" fmla="*/ 5470 h 992805"/>
              <a:gd name="connsiteX4" fmla="*/ 816591 w 1071405"/>
              <a:gd name="connsiteY4" fmla="*/ 84592 h 992805"/>
              <a:gd name="connsiteX5" fmla="*/ 770367 w 1071405"/>
              <a:gd name="connsiteY5" fmla="*/ 158440 h 992805"/>
              <a:gd name="connsiteX6" fmla="*/ 799561 w 1071405"/>
              <a:gd name="connsiteY6" fmla="*/ 230178 h 992805"/>
              <a:gd name="connsiteX7" fmla="*/ 957697 w 1071405"/>
              <a:gd name="connsiteY7" fmla="*/ 264992 h 992805"/>
              <a:gd name="connsiteX8" fmla="*/ 1036765 w 1071405"/>
              <a:gd name="connsiteY8" fmla="*/ 206968 h 992805"/>
              <a:gd name="connsiteX9" fmla="*/ 1041855 w 1071405"/>
              <a:gd name="connsiteY9" fmla="*/ 202797 h 992805"/>
              <a:gd name="connsiteX10" fmla="*/ 1051362 w 1071405"/>
              <a:gd name="connsiteY10" fmla="*/ 177470 h 992805"/>
              <a:gd name="connsiteX11" fmla="*/ 1050925 w 1071405"/>
              <a:gd name="connsiteY11" fmla="*/ 910457 h 992805"/>
              <a:gd name="connsiteX12" fmla="*/ 781050 w 1071405"/>
              <a:gd name="connsiteY12" fmla="*/ 965955 h 992805"/>
              <a:gd name="connsiteX13" fmla="*/ 523875 w 1071405"/>
              <a:gd name="connsiteY13" fmla="*/ 825749 h 992805"/>
              <a:gd name="connsiteX14" fmla="*/ 327025 w 1071405"/>
              <a:gd name="connsiteY14" fmla="*/ 834512 h 992805"/>
              <a:gd name="connsiteX15" fmla="*/ 279400 w 1071405"/>
              <a:gd name="connsiteY15" fmla="*/ 910457 h 992805"/>
              <a:gd name="connsiteX16" fmla="*/ 215900 w 1071405"/>
              <a:gd name="connsiteY16" fmla="*/ 965955 h 992805"/>
              <a:gd name="connsiteX17" fmla="*/ 58737 w 1071405"/>
              <a:gd name="connsiteY17" fmla="*/ 936745 h 992805"/>
              <a:gd name="connsiteX18" fmla="*/ 0 w 1071405"/>
              <a:gd name="connsiteY18" fmla="*/ 919220 h 992805"/>
              <a:gd name="connsiteX19" fmla="*/ 545 w 1071405"/>
              <a:gd name="connsiteY19" fmla="*/ 772511 h 992805"/>
              <a:gd name="connsiteX20" fmla="*/ 595 w 1071405"/>
              <a:gd name="connsiteY20" fmla="*/ 765476 h 992805"/>
              <a:gd name="connsiteX21" fmla="*/ 384 w 1071405"/>
              <a:gd name="connsiteY21" fmla="*/ 765476 h 992805"/>
              <a:gd name="connsiteX22" fmla="*/ 2290 w 1071405"/>
              <a:gd name="connsiteY22" fmla="*/ 239168 h 992805"/>
              <a:gd name="connsiteX23" fmla="*/ 36862 w 1071405"/>
              <a:gd name="connsiteY23" fmla="*/ 271321 h 992805"/>
              <a:gd name="connsiteX24" fmla="*/ 148773 w 1071405"/>
              <a:gd name="connsiteY24" fmla="*/ 327235 h 992805"/>
              <a:gd name="connsiteX25" fmla="*/ 404223 w 1071405"/>
              <a:gd name="connsiteY25" fmla="*/ 318795 h 992805"/>
              <a:gd name="connsiteX26" fmla="*/ 406656 w 1071405"/>
              <a:gd name="connsiteY26" fmla="*/ 235453 h 992805"/>
              <a:gd name="connsiteX27" fmla="*/ 316640 w 1071405"/>
              <a:gd name="connsiteY27" fmla="*/ 167935 h 992805"/>
              <a:gd name="connsiteX28" fmla="*/ 331237 w 1071405"/>
              <a:gd name="connsiteY28" fmla="*/ 70878 h 992805"/>
              <a:gd name="connsiteX29" fmla="*/ 446798 w 1071405"/>
              <a:gd name="connsiteY29" fmla="*/ 13910 h 992805"/>
              <a:gd name="connsiteX30" fmla="*/ 613382 w 1071405"/>
              <a:gd name="connsiteY30" fmla="*/ 286 h 992805"/>
              <a:gd name="connsiteX0" fmla="*/ 539 w 1052405"/>
              <a:gd name="connsiteY0" fmla="*/ 767956 h 992805"/>
              <a:gd name="connsiteX1" fmla="*/ 539 w 1052405"/>
              <a:gd name="connsiteY1" fmla="*/ 767956 h 992805"/>
              <a:gd name="connsiteX2" fmla="*/ 613382 w 1052405"/>
              <a:gd name="connsiteY2" fmla="*/ 286 h 992805"/>
              <a:gd name="connsiteX3" fmla="*/ 665754 w 1052405"/>
              <a:gd name="connsiteY3" fmla="*/ 5470 h 992805"/>
              <a:gd name="connsiteX4" fmla="*/ 816591 w 1052405"/>
              <a:gd name="connsiteY4" fmla="*/ 84592 h 992805"/>
              <a:gd name="connsiteX5" fmla="*/ 770367 w 1052405"/>
              <a:gd name="connsiteY5" fmla="*/ 158440 h 992805"/>
              <a:gd name="connsiteX6" fmla="*/ 799561 w 1052405"/>
              <a:gd name="connsiteY6" fmla="*/ 230178 h 992805"/>
              <a:gd name="connsiteX7" fmla="*/ 957697 w 1052405"/>
              <a:gd name="connsiteY7" fmla="*/ 264992 h 992805"/>
              <a:gd name="connsiteX8" fmla="*/ 1036765 w 1052405"/>
              <a:gd name="connsiteY8" fmla="*/ 206968 h 992805"/>
              <a:gd name="connsiteX9" fmla="*/ 1041855 w 1052405"/>
              <a:gd name="connsiteY9" fmla="*/ 202797 h 992805"/>
              <a:gd name="connsiteX10" fmla="*/ 1051362 w 1052405"/>
              <a:gd name="connsiteY10" fmla="*/ 177470 h 992805"/>
              <a:gd name="connsiteX11" fmla="*/ 1050925 w 1052405"/>
              <a:gd name="connsiteY11" fmla="*/ 910457 h 992805"/>
              <a:gd name="connsiteX12" fmla="*/ 781050 w 1052405"/>
              <a:gd name="connsiteY12" fmla="*/ 965955 h 992805"/>
              <a:gd name="connsiteX13" fmla="*/ 523875 w 1052405"/>
              <a:gd name="connsiteY13" fmla="*/ 825749 h 992805"/>
              <a:gd name="connsiteX14" fmla="*/ 327025 w 1052405"/>
              <a:gd name="connsiteY14" fmla="*/ 834512 h 992805"/>
              <a:gd name="connsiteX15" fmla="*/ 279400 w 1052405"/>
              <a:gd name="connsiteY15" fmla="*/ 910457 h 992805"/>
              <a:gd name="connsiteX16" fmla="*/ 215900 w 1052405"/>
              <a:gd name="connsiteY16" fmla="*/ 965955 h 992805"/>
              <a:gd name="connsiteX17" fmla="*/ 58737 w 1052405"/>
              <a:gd name="connsiteY17" fmla="*/ 936745 h 992805"/>
              <a:gd name="connsiteX18" fmla="*/ 0 w 1052405"/>
              <a:gd name="connsiteY18" fmla="*/ 919220 h 992805"/>
              <a:gd name="connsiteX19" fmla="*/ 545 w 1052405"/>
              <a:gd name="connsiteY19" fmla="*/ 772511 h 992805"/>
              <a:gd name="connsiteX20" fmla="*/ 595 w 1052405"/>
              <a:gd name="connsiteY20" fmla="*/ 765476 h 992805"/>
              <a:gd name="connsiteX21" fmla="*/ 384 w 1052405"/>
              <a:gd name="connsiteY21" fmla="*/ 765476 h 992805"/>
              <a:gd name="connsiteX22" fmla="*/ 2290 w 1052405"/>
              <a:gd name="connsiteY22" fmla="*/ 239168 h 992805"/>
              <a:gd name="connsiteX23" fmla="*/ 36862 w 1052405"/>
              <a:gd name="connsiteY23" fmla="*/ 271321 h 992805"/>
              <a:gd name="connsiteX24" fmla="*/ 148773 w 1052405"/>
              <a:gd name="connsiteY24" fmla="*/ 327235 h 992805"/>
              <a:gd name="connsiteX25" fmla="*/ 404223 w 1052405"/>
              <a:gd name="connsiteY25" fmla="*/ 318795 h 992805"/>
              <a:gd name="connsiteX26" fmla="*/ 406656 w 1052405"/>
              <a:gd name="connsiteY26" fmla="*/ 235453 h 992805"/>
              <a:gd name="connsiteX27" fmla="*/ 316640 w 1052405"/>
              <a:gd name="connsiteY27" fmla="*/ 167935 h 992805"/>
              <a:gd name="connsiteX28" fmla="*/ 331237 w 1052405"/>
              <a:gd name="connsiteY28" fmla="*/ 70878 h 992805"/>
              <a:gd name="connsiteX29" fmla="*/ 446798 w 1052405"/>
              <a:gd name="connsiteY29" fmla="*/ 13910 h 992805"/>
              <a:gd name="connsiteX30" fmla="*/ 613382 w 1052405"/>
              <a:gd name="connsiteY30" fmla="*/ 286 h 992805"/>
              <a:gd name="connsiteX0" fmla="*/ 539 w 1052405"/>
              <a:gd name="connsiteY0" fmla="*/ 767956 h 975621"/>
              <a:gd name="connsiteX1" fmla="*/ 539 w 1052405"/>
              <a:gd name="connsiteY1" fmla="*/ 767956 h 975621"/>
              <a:gd name="connsiteX2" fmla="*/ 613382 w 1052405"/>
              <a:gd name="connsiteY2" fmla="*/ 286 h 975621"/>
              <a:gd name="connsiteX3" fmla="*/ 665754 w 1052405"/>
              <a:gd name="connsiteY3" fmla="*/ 5470 h 975621"/>
              <a:gd name="connsiteX4" fmla="*/ 816591 w 1052405"/>
              <a:gd name="connsiteY4" fmla="*/ 84592 h 975621"/>
              <a:gd name="connsiteX5" fmla="*/ 770367 w 1052405"/>
              <a:gd name="connsiteY5" fmla="*/ 158440 h 975621"/>
              <a:gd name="connsiteX6" fmla="*/ 799561 w 1052405"/>
              <a:gd name="connsiteY6" fmla="*/ 230178 h 975621"/>
              <a:gd name="connsiteX7" fmla="*/ 957697 w 1052405"/>
              <a:gd name="connsiteY7" fmla="*/ 264992 h 975621"/>
              <a:gd name="connsiteX8" fmla="*/ 1036765 w 1052405"/>
              <a:gd name="connsiteY8" fmla="*/ 206968 h 975621"/>
              <a:gd name="connsiteX9" fmla="*/ 1041855 w 1052405"/>
              <a:gd name="connsiteY9" fmla="*/ 202797 h 975621"/>
              <a:gd name="connsiteX10" fmla="*/ 1051362 w 1052405"/>
              <a:gd name="connsiteY10" fmla="*/ 177470 h 975621"/>
              <a:gd name="connsiteX11" fmla="*/ 1050925 w 1052405"/>
              <a:gd name="connsiteY11" fmla="*/ 910457 h 975621"/>
              <a:gd name="connsiteX12" fmla="*/ 781050 w 1052405"/>
              <a:gd name="connsiteY12" fmla="*/ 965955 h 975621"/>
              <a:gd name="connsiteX13" fmla="*/ 523875 w 1052405"/>
              <a:gd name="connsiteY13" fmla="*/ 825749 h 975621"/>
              <a:gd name="connsiteX14" fmla="*/ 327025 w 1052405"/>
              <a:gd name="connsiteY14" fmla="*/ 834512 h 975621"/>
              <a:gd name="connsiteX15" fmla="*/ 279400 w 1052405"/>
              <a:gd name="connsiteY15" fmla="*/ 910457 h 975621"/>
              <a:gd name="connsiteX16" fmla="*/ 215900 w 1052405"/>
              <a:gd name="connsiteY16" fmla="*/ 965955 h 975621"/>
              <a:gd name="connsiteX17" fmla="*/ 58737 w 1052405"/>
              <a:gd name="connsiteY17" fmla="*/ 936745 h 975621"/>
              <a:gd name="connsiteX18" fmla="*/ 0 w 1052405"/>
              <a:gd name="connsiteY18" fmla="*/ 919220 h 975621"/>
              <a:gd name="connsiteX19" fmla="*/ 545 w 1052405"/>
              <a:gd name="connsiteY19" fmla="*/ 772511 h 975621"/>
              <a:gd name="connsiteX20" fmla="*/ 595 w 1052405"/>
              <a:gd name="connsiteY20" fmla="*/ 765476 h 975621"/>
              <a:gd name="connsiteX21" fmla="*/ 384 w 1052405"/>
              <a:gd name="connsiteY21" fmla="*/ 765476 h 975621"/>
              <a:gd name="connsiteX22" fmla="*/ 2290 w 1052405"/>
              <a:gd name="connsiteY22" fmla="*/ 239168 h 975621"/>
              <a:gd name="connsiteX23" fmla="*/ 36862 w 1052405"/>
              <a:gd name="connsiteY23" fmla="*/ 271321 h 975621"/>
              <a:gd name="connsiteX24" fmla="*/ 148773 w 1052405"/>
              <a:gd name="connsiteY24" fmla="*/ 327235 h 975621"/>
              <a:gd name="connsiteX25" fmla="*/ 404223 w 1052405"/>
              <a:gd name="connsiteY25" fmla="*/ 318795 h 975621"/>
              <a:gd name="connsiteX26" fmla="*/ 406656 w 1052405"/>
              <a:gd name="connsiteY26" fmla="*/ 235453 h 975621"/>
              <a:gd name="connsiteX27" fmla="*/ 316640 w 1052405"/>
              <a:gd name="connsiteY27" fmla="*/ 167935 h 975621"/>
              <a:gd name="connsiteX28" fmla="*/ 331237 w 1052405"/>
              <a:gd name="connsiteY28" fmla="*/ 70878 h 975621"/>
              <a:gd name="connsiteX29" fmla="*/ 446798 w 1052405"/>
              <a:gd name="connsiteY29" fmla="*/ 13910 h 975621"/>
              <a:gd name="connsiteX30" fmla="*/ 613382 w 1052405"/>
              <a:gd name="connsiteY30" fmla="*/ 286 h 975621"/>
              <a:gd name="connsiteX0" fmla="*/ 539 w 1052405"/>
              <a:gd name="connsiteY0" fmla="*/ 767956 h 975621"/>
              <a:gd name="connsiteX1" fmla="*/ 539 w 1052405"/>
              <a:gd name="connsiteY1" fmla="*/ 767956 h 975621"/>
              <a:gd name="connsiteX2" fmla="*/ 613382 w 1052405"/>
              <a:gd name="connsiteY2" fmla="*/ 286 h 975621"/>
              <a:gd name="connsiteX3" fmla="*/ 665754 w 1052405"/>
              <a:gd name="connsiteY3" fmla="*/ 5470 h 975621"/>
              <a:gd name="connsiteX4" fmla="*/ 816591 w 1052405"/>
              <a:gd name="connsiteY4" fmla="*/ 84592 h 975621"/>
              <a:gd name="connsiteX5" fmla="*/ 770367 w 1052405"/>
              <a:gd name="connsiteY5" fmla="*/ 158440 h 975621"/>
              <a:gd name="connsiteX6" fmla="*/ 799561 w 1052405"/>
              <a:gd name="connsiteY6" fmla="*/ 230178 h 975621"/>
              <a:gd name="connsiteX7" fmla="*/ 957697 w 1052405"/>
              <a:gd name="connsiteY7" fmla="*/ 264992 h 975621"/>
              <a:gd name="connsiteX8" fmla="*/ 1036765 w 1052405"/>
              <a:gd name="connsiteY8" fmla="*/ 206968 h 975621"/>
              <a:gd name="connsiteX9" fmla="*/ 1051362 w 1052405"/>
              <a:gd name="connsiteY9" fmla="*/ 177470 h 975621"/>
              <a:gd name="connsiteX10" fmla="*/ 1050925 w 1052405"/>
              <a:gd name="connsiteY10" fmla="*/ 910457 h 975621"/>
              <a:gd name="connsiteX11" fmla="*/ 781050 w 1052405"/>
              <a:gd name="connsiteY11" fmla="*/ 965955 h 975621"/>
              <a:gd name="connsiteX12" fmla="*/ 523875 w 1052405"/>
              <a:gd name="connsiteY12" fmla="*/ 825749 h 975621"/>
              <a:gd name="connsiteX13" fmla="*/ 327025 w 1052405"/>
              <a:gd name="connsiteY13" fmla="*/ 834512 h 975621"/>
              <a:gd name="connsiteX14" fmla="*/ 279400 w 1052405"/>
              <a:gd name="connsiteY14" fmla="*/ 910457 h 975621"/>
              <a:gd name="connsiteX15" fmla="*/ 215900 w 1052405"/>
              <a:gd name="connsiteY15" fmla="*/ 965955 h 975621"/>
              <a:gd name="connsiteX16" fmla="*/ 58737 w 1052405"/>
              <a:gd name="connsiteY16" fmla="*/ 936745 h 975621"/>
              <a:gd name="connsiteX17" fmla="*/ 0 w 1052405"/>
              <a:gd name="connsiteY17" fmla="*/ 919220 h 975621"/>
              <a:gd name="connsiteX18" fmla="*/ 545 w 1052405"/>
              <a:gd name="connsiteY18" fmla="*/ 772511 h 975621"/>
              <a:gd name="connsiteX19" fmla="*/ 595 w 1052405"/>
              <a:gd name="connsiteY19" fmla="*/ 765476 h 975621"/>
              <a:gd name="connsiteX20" fmla="*/ 384 w 1052405"/>
              <a:gd name="connsiteY20" fmla="*/ 765476 h 975621"/>
              <a:gd name="connsiteX21" fmla="*/ 2290 w 1052405"/>
              <a:gd name="connsiteY21" fmla="*/ 239168 h 975621"/>
              <a:gd name="connsiteX22" fmla="*/ 36862 w 1052405"/>
              <a:gd name="connsiteY22" fmla="*/ 271321 h 975621"/>
              <a:gd name="connsiteX23" fmla="*/ 148773 w 1052405"/>
              <a:gd name="connsiteY23" fmla="*/ 327235 h 975621"/>
              <a:gd name="connsiteX24" fmla="*/ 404223 w 1052405"/>
              <a:gd name="connsiteY24" fmla="*/ 318795 h 975621"/>
              <a:gd name="connsiteX25" fmla="*/ 406656 w 1052405"/>
              <a:gd name="connsiteY25" fmla="*/ 235453 h 975621"/>
              <a:gd name="connsiteX26" fmla="*/ 316640 w 1052405"/>
              <a:gd name="connsiteY26" fmla="*/ 167935 h 975621"/>
              <a:gd name="connsiteX27" fmla="*/ 331237 w 1052405"/>
              <a:gd name="connsiteY27" fmla="*/ 70878 h 975621"/>
              <a:gd name="connsiteX28" fmla="*/ 446798 w 1052405"/>
              <a:gd name="connsiteY28" fmla="*/ 13910 h 975621"/>
              <a:gd name="connsiteX29" fmla="*/ 613382 w 1052405"/>
              <a:gd name="connsiteY29" fmla="*/ 286 h 975621"/>
              <a:gd name="connsiteX0" fmla="*/ 539 w 1053008"/>
              <a:gd name="connsiteY0" fmla="*/ 767956 h 975621"/>
              <a:gd name="connsiteX1" fmla="*/ 539 w 1053008"/>
              <a:gd name="connsiteY1" fmla="*/ 767956 h 975621"/>
              <a:gd name="connsiteX2" fmla="*/ 613382 w 1053008"/>
              <a:gd name="connsiteY2" fmla="*/ 286 h 975621"/>
              <a:gd name="connsiteX3" fmla="*/ 665754 w 1053008"/>
              <a:gd name="connsiteY3" fmla="*/ 5470 h 975621"/>
              <a:gd name="connsiteX4" fmla="*/ 816591 w 1053008"/>
              <a:gd name="connsiteY4" fmla="*/ 84592 h 975621"/>
              <a:gd name="connsiteX5" fmla="*/ 770367 w 1053008"/>
              <a:gd name="connsiteY5" fmla="*/ 158440 h 975621"/>
              <a:gd name="connsiteX6" fmla="*/ 799561 w 1053008"/>
              <a:gd name="connsiteY6" fmla="*/ 230178 h 975621"/>
              <a:gd name="connsiteX7" fmla="*/ 957697 w 1053008"/>
              <a:gd name="connsiteY7" fmla="*/ 264992 h 975621"/>
              <a:gd name="connsiteX8" fmla="*/ 1036765 w 1053008"/>
              <a:gd name="connsiteY8" fmla="*/ 206968 h 975621"/>
              <a:gd name="connsiteX9" fmla="*/ 1052282 w 1053008"/>
              <a:gd name="connsiteY9" fmla="*/ 177470 h 975621"/>
              <a:gd name="connsiteX10" fmla="*/ 1050925 w 1053008"/>
              <a:gd name="connsiteY10" fmla="*/ 910457 h 975621"/>
              <a:gd name="connsiteX11" fmla="*/ 781050 w 1053008"/>
              <a:gd name="connsiteY11" fmla="*/ 965955 h 975621"/>
              <a:gd name="connsiteX12" fmla="*/ 523875 w 1053008"/>
              <a:gd name="connsiteY12" fmla="*/ 825749 h 975621"/>
              <a:gd name="connsiteX13" fmla="*/ 327025 w 1053008"/>
              <a:gd name="connsiteY13" fmla="*/ 834512 h 975621"/>
              <a:gd name="connsiteX14" fmla="*/ 279400 w 1053008"/>
              <a:gd name="connsiteY14" fmla="*/ 910457 h 975621"/>
              <a:gd name="connsiteX15" fmla="*/ 215900 w 1053008"/>
              <a:gd name="connsiteY15" fmla="*/ 965955 h 975621"/>
              <a:gd name="connsiteX16" fmla="*/ 58737 w 1053008"/>
              <a:gd name="connsiteY16" fmla="*/ 936745 h 975621"/>
              <a:gd name="connsiteX17" fmla="*/ 0 w 1053008"/>
              <a:gd name="connsiteY17" fmla="*/ 919220 h 975621"/>
              <a:gd name="connsiteX18" fmla="*/ 545 w 1053008"/>
              <a:gd name="connsiteY18" fmla="*/ 772511 h 975621"/>
              <a:gd name="connsiteX19" fmla="*/ 595 w 1053008"/>
              <a:gd name="connsiteY19" fmla="*/ 765476 h 975621"/>
              <a:gd name="connsiteX20" fmla="*/ 384 w 1053008"/>
              <a:gd name="connsiteY20" fmla="*/ 765476 h 975621"/>
              <a:gd name="connsiteX21" fmla="*/ 2290 w 1053008"/>
              <a:gd name="connsiteY21" fmla="*/ 239168 h 975621"/>
              <a:gd name="connsiteX22" fmla="*/ 36862 w 1053008"/>
              <a:gd name="connsiteY22" fmla="*/ 271321 h 975621"/>
              <a:gd name="connsiteX23" fmla="*/ 148773 w 1053008"/>
              <a:gd name="connsiteY23" fmla="*/ 327235 h 975621"/>
              <a:gd name="connsiteX24" fmla="*/ 404223 w 1053008"/>
              <a:gd name="connsiteY24" fmla="*/ 318795 h 975621"/>
              <a:gd name="connsiteX25" fmla="*/ 406656 w 1053008"/>
              <a:gd name="connsiteY25" fmla="*/ 235453 h 975621"/>
              <a:gd name="connsiteX26" fmla="*/ 316640 w 1053008"/>
              <a:gd name="connsiteY26" fmla="*/ 167935 h 975621"/>
              <a:gd name="connsiteX27" fmla="*/ 331237 w 1053008"/>
              <a:gd name="connsiteY27" fmla="*/ 70878 h 975621"/>
              <a:gd name="connsiteX28" fmla="*/ 446798 w 1053008"/>
              <a:gd name="connsiteY28" fmla="*/ 13910 h 975621"/>
              <a:gd name="connsiteX29" fmla="*/ 613382 w 1053008"/>
              <a:gd name="connsiteY29" fmla="*/ 286 h 975621"/>
              <a:gd name="connsiteX0" fmla="*/ 539 w 1058024"/>
              <a:gd name="connsiteY0" fmla="*/ 767956 h 975621"/>
              <a:gd name="connsiteX1" fmla="*/ 539 w 1058024"/>
              <a:gd name="connsiteY1" fmla="*/ 767956 h 975621"/>
              <a:gd name="connsiteX2" fmla="*/ 613382 w 1058024"/>
              <a:gd name="connsiteY2" fmla="*/ 286 h 975621"/>
              <a:gd name="connsiteX3" fmla="*/ 665754 w 1058024"/>
              <a:gd name="connsiteY3" fmla="*/ 5470 h 975621"/>
              <a:gd name="connsiteX4" fmla="*/ 816591 w 1058024"/>
              <a:gd name="connsiteY4" fmla="*/ 84592 h 975621"/>
              <a:gd name="connsiteX5" fmla="*/ 770367 w 1058024"/>
              <a:gd name="connsiteY5" fmla="*/ 158440 h 975621"/>
              <a:gd name="connsiteX6" fmla="*/ 799561 w 1058024"/>
              <a:gd name="connsiteY6" fmla="*/ 230178 h 975621"/>
              <a:gd name="connsiteX7" fmla="*/ 957697 w 1058024"/>
              <a:gd name="connsiteY7" fmla="*/ 264992 h 975621"/>
              <a:gd name="connsiteX8" fmla="*/ 1036765 w 1058024"/>
              <a:gd name="connsiteY8" fmla="*/ 206968 h 975621"/>
              <a:gd name="connsiteX9" fmla="*/ 1057800 w 1058024"/>
              <a:gd name="connsiteY9" fmla="*/ 171158 h 975621"/>
              <a:gd name="connsiteX10" fmla="*/ 1050925 w 1058024"/>
              <a:gd name="connsiteY10" fmla="*/ 910457 h 975621"/>
              <a:gd name="connsiteX11" fmla="*/ 781050 w 1058024"/>
              <a:gd name="connsiteY11" fmla="*/ 965955 h 975621"/>
              <a:gd name="connsiteX12" fmla="*/ 523875 w 1058024"/>
              <a:gd name="connsiteY12" fmla="*/ 825749 h 975621"/>
              <a:gd name="connsiteX13" fmla="*/ 327025 w 1058024"/>
              <a:gd name="connsiteY13" fmla="*/ 834512 h 975621"/>
              <a:gd name="connsiteX14" fmla="*/ 279400 w 1058024"/>
              <a:gd name="connsiteY14" fmla="*/ 910457 h 975621"/>
              <a:gd name="connsiteX15" fmla="*/ 215900 w 1058024"/>
              <a:gd name="connsiteY15" fmla="*/ 965955 h 975621"/>
              <a:gd name="connsiteX16" fmla="*/ 58737 w 1058024"/>
              <a:gd name="connsiteY16" fmla="*/ 936745 h 975621"/>
              <a:gd name="connsiteX17" fmla="*/ 0 w 1058024"/>
              <a:gd name="connsiteY17" fmla="*/ 919220 h 975621"/>
              <a:gd name="connsiteX18" fmla="*/ 545 w 1058024"/>
              <a:gd name="connsiteY18" fmla="*/ 772511 h 975621"/>
              <a:gd name="connsiteX19" fmla="*/ 595 w 1058024"/>
              <a:gd name="connsiteY19" fmla="*/ 765476 h 975621"/>
              <a:gd name="connsiteX20" fmla="*/ 384 w 1058024"/>
              <a:gd name="connsiteY20" fmla="*/ 765476 h 975621"/>
              <a:gd name="connsiteX21" fmla="*/ 2290 w 1058024"/>
              <a:gd name="connsiteY21" fmla="*/ 239168 h 975621"/>
              <a:gd name="connsiteX22" fmla="*/ 36862 w 1058024"/>
              <a:gd name="connsiteY22" fmla="*/ 271321 h 975621"/>
              <a:gd name="connsiteX23" fmla="*/ 148773 w 1058024"/>
              <a:gd name="connsiteY23" fmla="*/ 327235 h 975621"/>
              <a:gd name="connsiteX24" fmla="*/ 404223 w 1058024"/>
              <a:gd name="connsiteY24" fmla="*/ 318795 h 975621"/>
              <a:gd name="connsiteX25" fmla="*/ 406656 w 1058024"/>
              <a:gd name="connsiteY25" fmla="*/ 235453 h 975621"/>
              <a:gd name="connsiteX26" fmla="*/ 316640 w 1058024"/>
              <a:gd name="connsiteY26" fmla="*/ 167935 h 975621"/>
              <a:gd name="connsiteX27" fmla="*/ 331237 w 1058024"/>
              <a:gd name="connsiteY27" fmla="*/ 70878 h 975621"/>
              <a:gd name="connsiteX28" fmla="*/ 446798 w 1058024"/>
              <a:gd name="connsiteY28" fmla="*/ 13910 h 975621"/>
              <a:gd name="connsiteX29" fmla="*/ 613382 w 1058024"/>
              <a:gd name="connsiteY29" fmla="*/ 286 h 975621"/>
              <a:gd name="connsiteX0" fmla="*/ 539 w 1055388"/>
              <a:gd name="connsiteY0" fmla="*/ 767956 h 975621"/>
              <a:gd name="connsiteX1" fmla="*/ 539 w 1055388"/>
              <a:gd name="connsiteY1" fmla="*/ 767956 h 975621"/>
              <a:gd name="connsiteX2" fmla="*/ 613382 w 1055388"/>
              <a:gd name="connsiteY2" fmla="*/ 286 h 975621"/>
              <a:gd name="connsiteX3" fmla="*/ 665754 w 1055388"/>
              <a:gd name="connsiteY3" fmla="*/ 5470 h 975621"/>
              <a:gd name="connsiteX4" fmla="*/ 816591 w 1055388"/>
              <a:gd name="connsiteY4" fmla="*/ 84592 h 975621"/>
              <a:gd name="connsiteX5" fmla="*/ 770367 w 1055388"/>
              <a:gd name="connsiteY5" fmla="*/ 158440 h 975621"/>
              <a:gd name="connsiteX6" fmla="*/ 799561 w 1055388"/>
              <a:gd name="connsiteY6" fmla="*/ 230178 h 975621"/>
              <a:gd name="connsiteX7" fmla="*/ 957697 w 1055388"/>
              <a:gd name="connsiteY7" fmla="*/ 264992 h 975621"/>
              <a:gd name="connsiteX8" fmla="*/ 1036765 w 1055388"/>
              <a:gd name="connsiteY8" fmla="*/ 206968 h 975621"/>
              <a:gd name="connsiteX9" fmla="*/ 1055041 w 1055388"/>
              <a:gd name="connsiteY9" fmla="*/ 176208 h 975621"/>
              <a:gd name="connsiteX10" fmla="*/ 1050925 w 1055388"/>
              <a:gd name="connsiteY10" fmla="*/ 910457 h 975621"/>
              <a:gd name="connsiteX11" fmla="*/ 781050 w 1055388"/>
              <a:gd name="connsiteY11" fmla="*/ 965955 h 975621"/>
              <a:gd name="connsiteX12" fmla="*/ 523875 w 1055388"/>
              <a:gd name="connsiteY12" fmla="*/ 825749 h 975621"/>
              <a:gd name="connsiteX13" fmla="*/ 327025 w 1055388"/>
              <a:gd name="connsiteY13" fmla="*/ 834512 h 975621"/>
              <a:gd name="connsiteX14" fmla="*/ 279400 w 1055388"/>
              <a:gd name="connsiteY14" fmla="*/ 910457 h 975621"/>
              <a:gd name="connsiteX15" fmla="*/ 215900 w 1055388"/>
              <a:gd name="connsiteY15" fmla="*/ 965955 h 975621"/>
              <a:gd name="connsiteX16" fmla="*/ 58737 w 1055388"/>
              <a:gd name="connsiteY16" fmla="*/ 936745 h 975621"/>
              <a:gd name="connsiteX17" fmla="*/ 0 w 1055388"/>
              <a:gd name="connsiteY17" fmla="*/ 919220 h 975621"/>
              <a:gd name="connsiteX18" fmla="*/ 545 w 1055388"/>
              <a:gd name="connsiteY18" fmla="*/ 772511 h 975621"/>
              <a:gd name="connsiteX19" fmla="*/ 595 w 1055388"/>
              <a:gd name="connsiteY19" fmla="*/ 765476 h 975621"/>
              <a:gd name="connsiteX20" fmla="*/ 384 w 1055388"/>
              <a:gd name="connsiteY20" fmla="*/ 765476 h 975621"/>
              <a:gd name="connsiteX21" fmla="*/ 2290 w 1055388"/>
              <a:gd name="connsiteY21" fmla="*/ 239168 h 975621"/>
              <a:gd name="connsiteX22" fmla="*/ 36862 w 1055388"/>
              <a:gd name="connsiteY22" fmla="*/ 271321 h 975621"/>
              <a:gd name="connsiteX23" fmla="*/ 148773 w 1055388"/>
              <a:gd name="connsiteY23" fmla="*/ 327235 h 975621"/>
              <a:gd name="connsiteX24" fmla="*/ 404223 w 1055388"/>
              <a:gd name="connsiteY24" fmla="*/ 318795 h 975621"/>
              <a:gd name="connsiteX25" fmla="*/ 406656 w 1055388"/>
              <a:gd name="connsiteY25" fmla="*/ 235453 h 975621"/>
              <a:gd name="connsiteX26" fmla="*/ 316640 w 1055388"/>
              <a:gd name="connsiteY26" fmla="*/ 167935 h 975621"/>
              <a:gd name="connsiteX27" fmla="*/ 331237 w 1055388"/>
              <a:gd name="connsiteY27" fmla="*/ 70878 h 975621"/>
              <a:gd name="connsiteX28" fmla="*/ 446798 w 1055388"/>
              <a:gd name="connsiteY28" fmla="*/ 13910 h 975621"/>
              <a:gd name="connsiteX29" fmla="*/ 613382 w 1055388"/>
              <a:gd name="connsiteY29" fmla="*/ 286 h 975621"/>
              <a:gd name="connsiteX0" fmla="*/ 539 w 1053741"/>
              <a:gd name="connsiteY0" fmla="*/ 767956 h 975621"/>
              <a:gd name="connsiteX1" fmla="*/ 539 w 1053741"/>
              <a:gd name="connsiteY1" fmla="*/ 767956 h 975621"/>
              <a:gd name="connsiteX2" fmla="*/ 613382 w 1053741"/>
              <a:gd name="connsiteY2" fmla="*/ 286 h 975621"/>
              <a:gd name="connsiteX3" fmla="*/ 665754 w 1053741"/>
              <a:gd name="connsiteY3" fmla="*/ 5470 h 975621"/>
              <a:gd name="connsiteX4" fmla="*/ 816591 w 1053741"/>
              <a:gd name="connsiteY4" fmla="*/ 84592 h 975621"/>
              <a:gd name="connsiteX5" fmla="*/ 770367 w 1053741"/>
              <a:gd name="connsiteY5" fmla="*/ 158440 h 975621"/>
              <a:gd name="connsiteX6" fmla="*/ 799561 w 1053741"/>
              <a:gd name="connsiteY6" fmla="*/ 230178 h 975621"/>
              <a:gd name="connsiteX7" fmla="*/ 957697 w 1053741"/>
              <a:gd name="connsiteY7" fmla="*/ 264992 h 975621"/>
              <a:gd name="connsiteX8" fmla="*/ 1036765 w 1053741"/>
              <a:gd name="connsiteY8" fmla="*/ 206968 h 975621"/>
              <a:gd name="connsiteX9" fmla="*/ 1053202 w 1053741"/>
              <a:gd name="connsiteY9" fmla="*/ 181258 h 975621"/>
              <a:gd name="connsiteX10" fmla="*/ 1050925 w 1053741"/>
              <a:gd name="connsiteY10" fmla="*/ 910457 h 975621"/>
              <a:gd name="connsiteX11" fmla="*/ 781050 w 1053741"/>
              <a:gd name="connsiteY11" fmla="*/ 965955 h 975621"/>
              <a:gd name="connsiteX12" fmla="*/ 523875 w 1053741"/>
              <a:gd name="connsiteY12" fmla="*/ 825749 h 975621"/>
              <a:gd name="connsiteX13" fmla="*/ 327025 w 1053741"/>
              <a:gd name="connsiteY13" fmla="*/ 834512 h 975621"/>
              <a:gd name="connsiteX14" fmla="*/ 279400 w 1053741"/>
              <a:gd name="connsiteY14" fmla="*/ 910457 h 975621"/>
              <a:gd name="connsiteX15" fmla="*/ 215900 w 1053741"/>
              <a:gd name="connsiteY15" fmla="*/ 965955 h 975621"/>
              <a:gd name="connsiteX16" fmla="*/ 58737 w 1053741"/>
              <a:gd name="connsiteY16" fmla="*/ 936745 h 975621"/>
              <a:gd name="connsiteX17" fmla="*/ 0 w 1053741"/>
              <a:gd name="connsiteY17" fmla="*/ 919220 h 975621"/>
              <a:gd name="connsiteX18" fmla="*/ 545 w 1053741"/>
              <a:gd name="connsiteY18" fmla="*/ 772511 h 975621"/>
              <a:gd name="connsiteX19" fmla="*/ 595 w 1053741"/>
              <a:gd name="connsiteY19" fmla="*/ 765476 h 975621"/>
              <a:gd name="connsiteX20" fmla="*/ 384 w 1053741"/>
              <a:gd name="connsiteY20" fmla="*/ 765476 h 975621"/>
              <a:gd name="connsiteX21" fmla="*/ 2290 w 1053741"/>
              <a:gd name="connsiteY21" fmla="*/ 239168 h 975621"/>
              <a:gd name="connsiteX22" fmla="*/ 36862 w 1053741"/>
              <a:gd name="connsiteY22" fmla="*/ 271321 h 975621"/>
              <a:gd name="connsiteX23" fmla="*/ 148773 w 1053741"/>
              <a:gd name="connsiteY23" fmla="*/ 327235 h 975621"/>
              <a:gd name="connsiteX24" fmla="*/ 404223 w 1053741"/>
              <a:gd name="connsiteY24" fmla="*/ 318795 h 975621"/>
              <a:gd name="connsiteX25" fmla="*/ 406656 w 1053741"/>
              <a:gd name="connsiteY25" fmla="*/ 235453 h 975621"/>
              <a:gd name="connsiteX26" fmla="*/ 316640 w 1053741"/>
              <a:gd name="connsiteY26" fmla="*/ 167935 h 975621"/>
              <a:gd name="connsiteX27" fmla="*/ 331237 w 1053741"/>
              <a:gd name="connsiteY27" fmla="*/ 70878 h 975621"/>
              <a:gd name="connsiteX28" fmla="*/ 446798 w 1053741"/>
              <a:gd name="connsiteY28" fmla="*/ 13910 h 975621"/>
              <a:gd name="connsiteX29" fmla="*/ 613382 w 1053741"/>
              <a:gd name="connsiteY29" fmla="*/ 286 h 975621"/>
              <a:gd name="connsiteX0" fmla="*/ 539 w 1053202"/>
              <a:gd name="connsiteY0" fmla="*/ 767956 h 975621"/>
              <a:gd name="connsiteX1" fmla="*/ 539 w 1053202"/>
              <a:gd name="connsiteY1" fmla="*/ 767956 h 975621"/>
              <a:gd name="connsiteX2" fmla="*/ 613382 w 1053202"/>
              <a:gd name="connsiteY2" fmla="*/ 286 h 975621"/>
              <a:gd name="connsiteX3" fmla="*/ 665754 w 1053202"/>
              <a:gd name="connsiteY3" fmla="*/ 5470 h 975621"/>
              <a:gd name="connsiteX4" fmla="*/ 816591 w 1053202"/>
              <a:gd name="connsiteY4" fmla="*/ 84592 h 975621"/>
              <a:gd name="connsiteX5" fmla="*/ 770367 w 1053202"/>
              <a:gd name="connsiteY5" fmla="*/ 158440 h 975621"/>
              <a:gd name="connsiteX6" fmla="*/ 799561 w 1053202"/>
              <a:gd name="connsiteY6" fmla="*/ 230178 h 975621"/>
              <a:gd name="connsiteX7" fmla="*/ 957697 w 1053202"/>
              <a:gd name="connsiteY7" fmla="*/ 264992 h 975621"/>
              <a:gd name="connsiteX8" fmla="*/ 1036765 w 1053202"/>
              <a:gd name="connsiteY8" fmla="*/ 206968 h 975621"/>
              <a:gd name="connsiteX9" fmla="*/ 1053202 w 1053202"/>
              <a:gd name="connsiteY9" fmla="*/ 181258 h 975621"/>
              <a:gd name="connsiteX10" fmla="*/ 1050925 w 1053202"/>
              <a:gd name="connsiteY10" fmla="*/ 910457 h 975621"/>
              <a:gd name="connsiteX11" fmla="*/ 781050 w 1053202"/>
              <a:gd name="connsiteY11" fmla="*/ 965955 h 975621"/>
              <a:gd name="connsiteX12" fmla="*/ 523875 w 1053202"/>
              <a:gd name="connsiteY12" fmla="*/ 825749 h 975621"/>
              <a:gd name="connsiteX13" fmla="*/ 327025 w 1053202"/>
              <a:gd name="connsiteY13" fmla="*/ 834512 h 975621"/>
              <a:gd name="connsiteX14" fmla="*/ 279400 w 1053202"/>
              <a:gd name="connsiteY14" fmla="*/ 910457 h 975621"/>
              <a:gd name="connsiteX15" fmla="*/ 215900 w 1053202"/>
              <a:gd name="connsiteY15" fmla="*/ 965955 h 975621"/>
              <a:gd name="connsiteX16" fmla="*/ 58737 w 1053202"/>
              <a:gd name="connsiteY16" fmla="*/ 936745 h 975621"/>
              <a:gd name="connsiteX17" fmla="*/ 0 w 1053202"/>
              <a:gd name="connsiteY17" fmla="*/ 919220 h 975621"/>
              <a:gd name="connsiteX18" fmla="*/ 545 w 1053202"/>
              <a:gd name="connsiteY18" fmla="*/ 772511 h 975621"/>
              <a:gd name="connsiteX19" fmla="*/ 595 w 1053202"/>
              <a:gd name="connsiteY19" fmla="*/ 765476 h 975621"/>
              <a:gd name="connsiteX20" fmla="*/ 384 w 1053202"/>
              <a:gd name="connsiteY20" fmla="*/ 765476 h 975621"/>
              <a:gd name="connsiteX21" fmla="*/ 2290 w 1053202"/>
              <a:gd name="connsiteY21" fmla="*/ 239168 h 975621"/>
              <a:gd name="connsiteX22" fmla="*/ 36862 w 1053202"/>
              <a:gd name="connsiteY22" fmla="*/ 271321 h 975621"/>
              <a:gd name="connsiteX23" fmla="*/ 148773 w 1053202"/>
              <a:gd name="connsiteY23" fmla="*/ 327235 h 975621"/>
              <a:gd name="connsiteX24" fmla="*/ 404223 w 1053202"/>
              <a:gd name="connsiteY24" fmla="*/ 318795 h 975621"/>
              <a:gd name="connsiteX25" fmla="*/ 406656 w 1053202"/>
              <a:gd name="connsiteY25" fmla="*/ 235453 h 975621"/>
              <a:gd name="connsiteX26" fmla="*/ 316640 w 1053202"/>
              <a:gd name="connsiteY26" fmla="*/ 167935 h 975621"/>
              <a:gd name="connsiteX27" fmla="*/ 331237 w 1053202"/>
              <a:gd name="connsiteY27" fmla="*/ 70878 h 975621"/>
              <a:gd name="connsiteX28" fmla="*/ 446798 w 1053202"/>
              <a:gd name="connsiteY28" fmla="*/ 13910 h 975621"/>
              <a:gd name="connsiteX29" fmla="*/ 613382 w 1053202"/>
              <a:gd name="connsiteY29" fmla="*/ 286 h 975621"/>
              <a:gd name="connsiteX0" fmla="*/ 539 w 1053202"/>
              <a:gd name="connsiteY0" fmla="*/ 767956 h 975621"/>
              <a:gd name="connsiteX1" fmla="*/ 539 w 1053202"/>
              <a:gd name="connsiteY1" fmla="*/ 767956 h 975621"/>
              <a:gd name="connsiteX2" fmla="*/ 613382 w 1053202"/>
              <a:gd name="connsiteY2" fmla="*/ 286 h 975621"/>
              <a:gd name="connsiteX3" fmla="*/ 665754 w 1053202"/>
              <a:gd name="connsiteY3" fmla="*/ 5470 h 975621"/>
              <a:gd name="connsiteX4" fmla="*/ 816591 w 1053202"/>
              <a:gd name="connsiteY4" fmla="*/ 84592 h 975621"/>
              <a:gd name="connsiteX5" fmla="*/ 770367 w 1053202"/>
              <a:gd name="connsiteY5" fmla="*/ 158440 h 975621"/>
              <a:gd name="connsiteX6" fmla="*/ 799561 w 1053202"/>
              <a:gd name="connsiteY6" fmla="*/ 230178 h 975621"/>
              <a:gd name="connsiteX7" fmla="*/ 957697 w 1053202"/>
              <a:gd name="connsiteY7" fmla="*/ 264992 h 975621"/>
              <a:gd name="connsiteX8" fmla="*/ 1036765 w 1053202"/>
              <a:gd name="connsiteY8" fmla="*/ 206968 h 975621"/>
              <a:gd name="connsiteX9" fmla="*/ 1053202 w 1053202"/>
              <a:gd name="connsiteY9" fmla="*/ 181258 h 975621"/>
              <a:gd name="connsiteX10" fmla="*/ 1050925 w 1053202"/>
              <a:gd name="connsiteY10" fmla="*/ 910457 h 975621"/>
              <a:gd name="connsiteX11" fmla="*/ 781050 w 1053202"/>
              <a:gd name="connsiteY11" fmla="*/ 965955 h 975621"/>
              <a:gd name="connsiteX12" fmla="*/ 523875 w 1053202"/>
              <a:gd name="connsiteY12" fmla="*/ 825749 h 975621"/>
              <a:gd name="connsiteX13" fmla="*/ 327025 w 1053202"/>
              <a:gd name="connsiteY13" fmla="*/ 834512 h 975621"/>
              <a:gd name="connsiteX14" fmla="*/ 279400 w 1053202"/>
              <a:gd name="connsiteY14" fmla="*/ 910457 h 975621"/>
              <a:gd name="connsiteX15" fmla="*/ 215900 w 1053202"/>
              <a:gd name="connsiteY15" fmla="*/ 965955 h 975621"/>
              <a:gd name="connsiteX16" fmla="*/ 58737 w 1053202"/>
              <a:gd name="connsiteY16" fmla="*/ 936745 h 975621"/>
              <a:gd name="connsiteX17" fmla="*/ 0 w 1053202"/>
              <a:gd name="connsiteY17" fmla="*/ 919220 h 975621"/>
              <a:gd name="connsiteX18" fmla="*/ 545 w 1053202"/>
              <a:gd name="connsiteY18" fmla="*/ 772511 h 975621"/>
              <a:gd name="connsiteX19" fmla="*/ 595 w 1053202"/>
              <a:gd name="connsiteY19" fmla="*/ 765476 h 975621"/>
              <a:gd name="connsiteX20" fmla="*/ 384 w 1053202"/>
              <a:gd name="connsiteY20" fmla="*/ 765476 h 975621"/>
              <a:gd name="connsiteX21" fmla="*/ 2290 w 1053202"/>
              <a:gd name="connsiteY21" fmla="*/ 239168 h 975621"/>
              <a:gd name="connsiteX22" fmla="*/ 36862 w 1053202"/>
              <a:gd name="connsiteY22" fmla="*/ 271321 h 975621"/>
              <a:gd name="connsiteX23" fmla="*/ 148773 w 1053202"/>
              <a:gd name="connsiteY23" fmla="*/ 327235 h 975621"/>
              <a:gd name="connsiteX24" fmla="*/ 404223 w 1053202"/>
              <a:gd name="connsiteY24" fmla="*/ 318795 h 975621"/>
              <a:gd name="connsiteX25" fmla="*/ 406656 w 1053202"/>
              <a:gd name="connsiteY25" fmla="*/ 235453 h 975621"/>
              <a:gd name="connsiteX26" fmla="*/ 316640 w 1053202"/>
              <a:gd name="connsiteY26" fmla="*/ 167935 h 975621"/>
              <a:gd name="connsiteX27" fmla="*/ 331237 w 1053202"/>
              <a:gd name="connsiteY27" fmla="*/ 70878 h 975621"/>
              <a:gd name="connsiteX28" fmla="*/ 446798 w 1053202"/>
              <a:gd name="connsiteY28" fmla="*/ 13910 h 975621"/>
              <a:gd name="connsiteX29" fmla="*/ 613382 w 1053202"/>
              <a:gd name="connsiteY29" fmla="*/ 286 h 975621"/>
              <a:gd name="connsiteX0" fmla="*/ 539 w 1053202"/>
              <a:gd name="connsiteY0" fmla="*/ 767956 h 975621"/>
              <a:gd name="connsiteX1" fmla="*/ 539 w 1053202"/>
              <a:gd name="connsiteY1" fmla="*/ 767956 h 975621"/>
              <a:gd name="connsiteX2" fmla="*/ 613382 w 1053202"/>
              <a:gd name="connsiteY2" fmla="*/ 286 h 975621"/>
              <a:gd name="connsiteX3" fmla="*/ 665754 w 1053202"/>
              <a:gd name="connsiteY3" fmla="*/ 5470 h 975621"/>
              <a:gd name="connsiteX4" fmla="*/ 816591 w 1053202"/>
              <a:gd name="connsiteY4" fmla="*/ 84592 h 975621"/>
              <a:gd name="connsiteX5" fmla="*/ 770367 w 1053202"/>
              <a:gd name="connsiteY5" fmla="*/ 158440 h 975621"/>
              <a:gd name="connsiteX6" fmla="*/ 799561 w 1053202"/>
              <a:gd name="connsiteY6" fmla="*/ 230178 h 975621"/>
              <a:gd name="connsiteX7" fmla="*/ 957697 w 1053202"/>
              <a:gd name="connsiteY7" fmla="*/ 264992 h 975621"/>
              <a:gd name="connsiteX8" fmla="*/ 1036765 w 1053202"/>
              <a:gd name="connsiteY8" fmla="*/ 206968 h 975621"/>
              <a:gd name="connsiteX9" fmla="*/ 1053202 w 1053202"/>
              <a:gd name="connsiteY9" fmla="*/ 181258 h 975621"/>
              <a:gd name="connsiteX10" fmla="*/ 1050925 w 1053202"/>
              <a:gd name="connsiteY10" fmla="*/ 910457 h 975621"/>
              <a:gd name="connsiteX11" fmla="*/ 781050 w 1053202"/>
              <a:gd name="connsiteY11" fmla="*/ 965955 h 975621"/>
              <a:gd name="connsiteX12" fmla="*/ 523875 w 1053202"/>
              <a:gd name="connsiteY12" fmla="*/ 825749 h 975621"/>
              <a:gd name="connsiteX13" fmla="*/ 327025 w 1053202"/>
              <a:gd name="connsiteY13" fmla="*/ 834512 h 975621"/>
              <a:gd name="connsiteX14" fmla="*/ 279400 w 1053202"/>
              <a:gd name="connsiteY14" fmla="*/ 910457 h 975621"/>
              <a:gd name="connsiteX15" fmla="*/ 215900 w 1053202"/>
              <a:gd name="connsiteY15" fmla="*/ 965955 h 975621"/>
              <a:gd name="connsiteX16" fmla="*/ 58737 w 1053202"/>
              <a:gd name="connsiteY16" fmla="*/ 936745 h 975621"/>
              <a:gd name="connsiteX17" fmla="*/ 0 w 1053202"/>
              <a:gd name="connsiteY17" fmla="*/ 919220 h 975621"/>
              <a:gd name="connsiteX18" fmla="*/ 545 w 1053202"/>
              <a:gd name="connsiteY18" fmla="*/ 772511 h 975621"/>
              <a:gd name="connsiteX19" fmla="*/ 595 w 1053202"/>
              <a:gd name="connsiteY19" fmla="*/ 765476 h 975621"/>
              <a:gd name="connsiteX20" fmla="*/ 384 w 1053202"/>
              <a:gd name="connsiteY20" fmla="*/ 765476 h 975621"/>
              <a:gd name="connsiteX21" fmla="*/ 2290 w 1053202"/>
              <a:gd name="connsiteY21" fmla="*/ 239168 h 975621"/>
              <a:gd name="connsiteX22" fmla="*/ 36862 w 1053202"/>
              <a:gd name="connsiteY22" fmla="*/ 271321 h 975621"/>
              <a:gd name="connsiteX23" fmla="*/ 148773 w 1053202"/>
              <a:gd name="connsiteY23" fmla="*/ 327235 h 975621"/>
              <a:gd name="connsiteX24" fmla="*/ 404223 w 1053202"/>
              <a:gd name="connsiteY24" fmla="*/ 318795 h 975621"/>
              <a:gd name="connsiteX25" fmla="*/ 406656 w 1053202"/>
              <a:gd name="connsiteY25" fmla="*/ 235453 h 975621"/>
              <a:gd name="connsiteX26" fmla="*/ 316640 w 1053202"/>
              <a:gd name="connsiteY26" fmla="*/ 167935 h 975621"/>
              <a:gd name="connsiteX27" fmla="*/ 331237 w 1053202"/>
              <a:gd name="connsiteY27" fmla="*/ 70878 h 975621"/>
              <a:gd name="connsiteX28" fmla="*/ 446798 w 1053202"/>
              <a:gd name="connsiteY28" fmla="*/ 13910 h 975621"/>
              <a:gd name="connsiteX29" fmla="*/ 613382 w 1053202"/>
              <a:gd name="connsiteY29" fmla="*/ 286 h 975621"/>
              <a:gd name="connsiteX0" fmla="*/ 539 w 1053558"/>
              <a:gd name="connsiteY0" fmla="*/ 767956 h 973457"/>
              <a:gd name="connsiteX1" fmla="*/ 539 w 1053558"/>
              <a:gd name="connsiteY1" fmla="*/ 767956 h 973457"/>
              <a:gd name="connsiteX2" fmla="*/ 613382 w 1053558"/>
              <a:gd name="connsiteY2" fmla="*/ 286 h 973457"/>
              <a:gd name="connsiteX3" fmla="*/ 665754 w 1053558"/>
              <a:gd name="connsiteY3" fmla="*/ 5470 h 973457"/>
              <a:gd name="connsiteX4" fmla="*/ 816591 w 1053558"/>
              <a:gd name="connsiteY4" fmla="*/ 84592 h 973457"/>
              <a:gd name="connsiteX5" fmla="*/ 770367 w 1053558"/>
              <a:gd name="connsiteY5" fmla="*/ 158440 h 973457"/>
              <a:gd name="connsiteX6" fmla="*/ 799561 w 1053558"/>
              <a:gd name="connsiteY6" fmla="*/ 230178 h 973457"/>
              <a:gd name="connsiteX7" fmla="*/ 957697 w 1053558"/>
              <a:gd name="connsiteY7" fmla="*/ 264992 h 973457"/>
              <a:gd name="connsiteX8" fmla="*/ 1036765 w 1053558"/>
              <a:gd name="connsiteY8" fmla="*/ 206968 h 973457"/>
              <a:gd name="connsiteX9" fmla="*/ 1053202 w 1053558"/>
              <a:gd name="connsiteY9" fmla="*/ 181258 h 973457"/>
              <a:gd name="connsiteX10" fmla="*/ 1051845 w 1053558"/>
              <a:gd name="connsiteY10" fmla="*/ 904145 h 973457"/>
              <a:gd name="connsiteX11" fmla="*/ 781050 w 1053558"/>
              <a:gd name="connsiteY11" fmla="*/ 965955 h 973457"/>
              <a:gd name="connsiteX12" fmla="*/ 523875 w 1053558"/>
              <a:gd name="connsiteY12" fmla="*/ 825749 h 973457"/>
              <a:gd name="connsiteX13" fmla="*/ 327025 w 1053558"/>
              <a:gd name="connsiteY13" fmla="*/ 834512 h 973457"/>
              <a:gd name="connsiteX14" fmla="*/ 279400 w 1053558"/>
              <a:gd name="connsiteY14" fmla="*/ 910457 h 973457"/>
              <a:gd name="connsiteX15" fmla="*/ 215900 w 1053558"/>
              <a:gd name="connsiteY15" fmla="*/ 965955 h 973457"/>
              <a:gd name="connsiteX16" fmla="*/ 58737 w 1053558"/>
              <a:gd name="connsiteY16" fmla="*/ 936745 h 973457"/>
              <a:gd name="connsiteX17" fmla="*/ 0 w 1053558"/>
              <a:gd name="connsiteY17" fmla="*/ 919220 h 973457"/>
              <a:gd name="connsiteX18" fmla="*/ 545 w 1053558"/>
              <a:gd name="connsiteY18" fmla="*/ 772511 h 973457"/>
              <a:gd name="connsiteX19" fmla="*/ 595 w 1053558"/>
              <a:gd name="connsiteY19" fmla="*/ 765476 h 973457"/>
              <a:gd name="connsiteX20" fmla="*/ 384 w 1053558"/>
              <a:gd name="connsiteY20" fmla="*/ 765476 h 973457"/>
              <a:gd name="connsiteX21" fmla="*/ 2290 w 1053558"/>
              <a:gd name="connsiteY21" fmla="*/ 239168 h 973457"/>
              <a:gd name="connsiteX22" fmla="*/ 36862 w 1053558"/>
              <a:gd name="connsiteY22" fmla="*/ 271321 h 973457"/>
              <a:gd name="connsiteX23" fmla="*/ 148773 w 1053558"/>
              <a:gd name="connsiteY23" fmla="*/ 327235 h 973457"/>
              <a:gd name="connsiteX24" fmla="*/ 404223 w 1053558"/>
              <a:gd name="connsiteY24" fmla="*/ 318795 h 973457"/>
              <a:gd name="connsiteX25" fmla="*/ 406656 w 1053558"/>
              <a:gd name="connsiteY25" fmla="*/ 235453 h 973457"/>
              <a:gd name="connsiteX26" fmla="*/ 316640 w 1053558"/>
              <a:gd name="connsiteY26" fmla="*/ 167935 h 973457"/>
              <a:gd name="connsiteX27" fmla="*/ 331237 w 1053558"/>
              <a:gd name="connsiteY27" fmla="*/ 70878 h 973457"/>
              <a:gd name="connsiteX28" fmla="*/ 446798 w 1053558"/>
              <a:gd name="connsiteY28" fmla="*/ 13910 h 973457"/>
              <a:gd name="connsiteX29" fmla="*/ 613382 w 1053558"/>
              <a:gd name="connsiteY29" fmla="*/ 286 h 973457"/>
              <a:gd name="connsiteX0" fmla="*/ 539 w 1053202"/>
              <a:gd name="connsiteY0" fmla="*/ 767956 h 971645"/>
              <a:gd name="connsiteX1" fmla="*/ 539 w 1053202"/>
              <a:gd name="connsiteY1" fmla="*/ 767956 h 971645"/>
              <a:gd name="connsiteX2" fmla="*/ 613382 w 1053202"/>
              <a:gd name="connsiteY2" fmla="*/ 286 h 971645"/>
              <a:gd name="connsiteX3" fmla="*/ 665754 w 1053202"/>
              <a:gd name="connsiteY3" fmla="*/ 5470 h 971645"/>
              <a:gd name="connsiteX4" fmla="*/ 816591 w 1053202"/>
              <a:gd name="connsiteY4" fmla="*/ 84592 h 971645"/>
              <a:gd name="connsiteX5" fmla="*/ 770367 w 1053202"/>
              <a:gd name="connsiteY5" fmla="*/ 158440 h 971645"/>
              <a:gd name="connsiteX6" fmla="*/ 799561 w 1053202"/>
              <a:gd name="connsiteY6" fmla="*/ 230178 h 971645"/>
              <a:gd name="connsiteX7" fmla="*/ 957697 w 1053202"/>
              <a:gd name="connsiteY7" fmla="*/ 264992 h 971645"/>
              <a:gd name="connsiteX8" fmla="*/ 1036765 w 1053202"/>
              <a:gd name="connsiteY8" fmla="*/ 206968 h 971645"/>
              <a:gd name="connsiteX9" fmla="*/ 1053202 w 1053202"/>
              <a:gd name="connsiteY9" fmla="*/ 181258 h 971645"/>
              <a:gd name="connsiteX10" fmla="*/ 1050925 w 1053202"/>
              <a:gd name="connsiteY10" fmla="*/ 897833 h 971645"/>
              <a:gd name="connsiteX11" fmla="*/ 781050 w 1053202"/>
              <a:gd name="connsiteY11" fmla="*/ 965955 h 971645"/>
              <a:gd name="connsiteX12" fmla="*/ 523875 w 1053202"/>
              <a:gd name="connsiteY12" fmla="*/ 825749 h 971645"/>
              <a:gd name="connsiteX13" fmla="*/ 327025 w 1053202"/>
              <a:gd name="connsiteY13" fmla="*/ 834512 h 971645"/>
              <a:gd name="connsiteX14" fmla="*/ 279400 w 1053202"/>
              <a:gd name="connsiteY14" fmla="*/ 910457 h 971645"/>
              <a:gd name="connsiteX15" fmla="*/ 215900 w 1053202"/>
              <a:gd name="connsiteY15" fmla="*/ 965955 h 971645"/>
              <a:gd name="connsiteX16" fmla="*/ 58737 w 1053202"/>
              <a:gd name="connsiteY16" fmla="*/ 936745 h 971645"/>
              <a:gd name="connsiteX17" fmla="*/ 0 w 1053202"/>
              <a:gd name="connsiteY17" fmla="*/ 919220 h 971645"/>
              <a:gd name="connsiteX18" fmla="*/ 545 w 1053202"/>
              <a:gd name="connsiteY18" fmla="*/ 772511 h 971645"/>
              <a:gd name="connsiteX19" fmla="*/ 595 w 1053202"/>
              <a:gd name="connsiteY19" fmla="*/ 765476 h 971645"/>
              <a:gd name="connsiteX20" fmla="*/ 384 w 1053202"/>
              <a:gd name="connsiteY20" fmla="*/ 765476 h 971645"/>
              <a:gd name="connsiteX21" fmla="*/ 2290 w 1053202"/>
              <a:gd name="connsiteY21" fmla="*/ 239168 h 971645"/>
              <a:gd name="connsiteX22" fmla="*/ 36862 w 1053202"/>
              <a:gd name="connsiteY22" fmla="*/ 271321 h 971645"/>
              <a:gd name="connsiteX23" fmla="*/ 148773 w 1053202"/>
              <a:gd name="connsiteY23" fmla="*/ 327235 h 971645"/>
              <a:gd name="connsiteX24" fmla="*/ 404223 w 1053202"/>
              <a:gd name="connsiteY24" fmla="*/ 318795 h 971645"/>
              <a:gd name="connsiteX25" fmla="*/ 406656 w 1053202"/>
              <a:gd name="connsiteY25" fmla="*/ 235453 h 971645"/>
              <a:gd name="connsiteX26" fmla="*/ 316640 w 1053202"/>
              <a:gd name="connsiteY26" fmla="*/ 167935 h 971645"/>
              <a:gd name="connsiteX27" fmla="*/ 331237 w 1053202"/>
              <a:gd name="connsiteY27" fmla="*/ 70878 h 971645"/>
              <a:gd name="connsiteX28" fmla="*/ 446798 w 1053202"/>
              <a:gd name="connsiteY28" fmla="*/ 13910 h 971645"/>
              <a:gd name="connsiteX29" fmla="*/ 613382 w 1053202"/>
              <a:gd name="connsiteY29" fmla="*/ 286 h 971645"/>
              <a:gd name="connsiteX0" fmla="*/ 539 w 1053202"/>
              <a:gd name="connsiteY0" fmla="*/ 767956 h 972328"/>
              <a:gd name="connsiteX1" fmla="*/ 539 w 1053202"/>
              <a:gd name="connsiteY1" fmla="*/ 767956 h 972328"/>
              <a:gd name="connsiteX2" fmla="*/ 613382 w 1053202"/>
              <a:gd name="connsiteY2" fmla="*/ 286 h 972328"/>
              <a:gd name="connsiteX3" fmla="*/ 665754 w 1053202"/>
              <a:gd name="connsiteY3" fmla="*/ 5470 h 972328"/>
              <a:gd name="connsiteX4" fmla="*/ 816591 w 1053202"/>
              <a:gd name="connsiteY4" fmla="*/ 84592 h 972328"/>
              <a:gd name="connsiteX5" fmla="*/ 770367 w 1053202"/>
              <a:gd name="connsiteY5" fmla="*/ 158440 h 972328"/>
              <a:gd name="connsiteX6" fmla="*/ 799561 w 1053202"/>
              <a:gd name="connsiteY6" fmla="*/ 230178 h 972328"/>
              <a:gd name="connsiteX7" fmla="*/ 957697 w 1053202"/>
              <a:gd name="connsiteY7" fmla="*/ 264992 h 972328"/>
              <a:gd name="connsiteX8" fmla="*/ 1036765 w 1053202"/>
              <a:gd name="connsiteY8" fmla="*/ 206968 h 972328"/>
              <a:gd name="connsiteX9" fmla="*/ 1053202 w 1053202"/>
              <a:gd name="connsiteY9" fmla="*/ 181258 h 972328"/>
              <a:gd name="connsiteX10" fmla="*/ 1050005 w 1053202"/>
              <a:gd name="connsiteY10" fmla="*/ 900358 h 972328"/>
              <a:gd name="connsiteX11" fmla="*/ 781050 w 1053202"/>
              <a:gd name="connsiteY11" fmla="*/ 965955 h 972328"/>
              <a:gd name="connsiteX12" fmla="*/ 523875 w 1053202"/>
              <a:gd name="connsiteY12" fmla="*/ 825749 h 972328"/>
              <a:gd name="connsiteX13" fmla="*/ 327025 w 1053202"/>
              <a:gd name="connsiteY13" fmla="*/ 834512 h 972328"/>
              <a:gd name="connsiteX14" fmla="*/ 279400 w 1053202"/>
              <a:gd name="connsiteY14" fmla="*/ 910457 h 972328"/>
              <a:gd name="connsiteX15" fmla="*/ 215900 w 1053202"/>
              <a:gd name="connsiteY15" fmla="*/ 965955 h 972328"/>
              <a:gd name="connsiteX16" fmla="*/ 58737 w 1053202"/>
              <a:gd name="connsiteY16" fmla="*/ 936745 h 972328"/>
              <a:gd name="connsiteX17" fmla="*/ 0 w 1053202"/>
              <a:gd name="connsiteY17" fmla="*/ 919220 h 972328"/>
              <a:gd name="connsiteX18" fmla="*/ 545 w 1053202"/>
              <a:gd name="connsiteY18" fmla="*/ 772511 h 972328"/>
              <a:gd name="connsiteX19" fmla="*/ 595 w 1053202"/>
              <a:gd name="connsiteY19" fmla="*/ 765476 h 972328"/>
              <a:gd name="connsiteX20" fmla="*/ 384 w 1053202"/>
              <a:gd name="connsiteY20" fmla="*/ 765476 h 972328"/>
              <a:gd name="connsiteX21" fmla="*/ 2290 w 1053202"/>
              <a:gd name="connsiteY21" fmla="*/ 239168 h 972328"/>
              <a:gd name="connsiteX22" fmla="*/ 36862 w 1053202"/>
              <a:gd name="connsiteY22" fmla="*/ 271321 h 972328"/>
              <a:gd name="connsiteX23" fmla="*/ 148773 w 1053202"/>
              <a:gd name="connsiteY23" fmla="*/ 327235 h 972328"/>
              <a:gd name="connsiteX24" fmla="*/ 404223 w 1053202"/>
              <a:gd name="connsiteY24" fmla="*/ 318795 h 972328"/>
              <a:gd name="connsiteX25" fmla="*/ 406656 w 1053202"/>
              <a:gd name="connsiteY25" fmla="*/ 235453 h 972328"/>
              <a:gd name="connsiteX26" fmla="*/ 316640 w 1053202"/>
              <a:gd name="connsiteY26" fmla="*/ 167935 h 972328"/>
              <a:gd name="connsiteX27" fmla="*/ 331237 w 1053202"/>
              <a:gd name="connsiteY27" fmla="*/ 70878 h 972328"/>
              <a:gd name="connsiteX28" fmla="*/ 446798 w 1053202"/>
              <a:gd name="connsiteY28" fmla="*/ 13910 h 972328"/>
              <a:gd name="connsiteX29" fmla="*/ 613382 w 1053202"/>
              <a:gd name="connsiteY29" fmla="*/ 286 h 972328"/>
              <a:gd name="connsiteX0" fmla="*/ 539 w 1054240"/>
              <a:gd name="connsiteY0" fmla="*/ 767956 h 972690"/>
              <a:gd name="connsiteX1" fmla="*/ 539 w 1054240"/>
              <a:gd name="connsiteY1" fmla="*/ 767956 h 972690"/>
              <a:gd name="connsiteX2" fmla="*/ 613382 w 1054240"/>
              <a:gd name="connsiteY2" fmla="*/ 286 h 972690"/>
              <a:gd name="connsiteX3" fmla="*/ 665754 w 1054240"/>
              <a:gd name="connsiteY3" fmla="*/ 5470 h 972690"/>
              <a:gd name="connsiteX4" fmla="*/ 816591 w 1054240"/>
              <a:gd name="connsiteY4" fmla="*/ 84592 h 972690"/>
              <a:gd name="connsiteX5" fmla="*/ 770367 w 1054240"/>
              <a:gd name="connsiteY5" fmla="*/ 158440 h 972690"/>
              <a:gd name="connsiteX6" fmla="*/ 799561 w 1054240"/>
              <a:gd name="connsiteY6" fmla="*/ 230178 h 972690"/>
              <a:gd name="connsiteX7" fmla="*/ 957697 w 1054240"/>
              <a:gd name="connsiteY7" fmla="*/ 264992 h 972690"/>
              <a:gd name="connsiteX8" fmla="*/ 1036765 w 1054240"/>
              <a:gd name="connsiteY8" fmla="*/ 206968 h 972690"/>
              <a:gd name="connsiteX9" fmla="*/ 1053202 w 1054240"/>
              <a:gd name="connsiteY9" fmla="*/ 181258 h 972690"/>
              <a:gd name="connsiteX10" fmla="*/ 1052763 w 1054240"/>
              <a:gd name="connsiteY10" fmla="*/ 901620 h 972690"/>
              <a:gd name="connsiteX11" fmla="*/ 781050 w 1054240"/>
              <a:gd name="connsiteY11" fmla="*/ 965955 h 972690"/>
              <a:gd name="connsiteX12" fmla="*/ 523875 w 1054240"/>
              <a:gd name="connsiteY12" fmla="*/ 825749 h 972690"/>
              <a:gd name="connsiteX13" fmla="*/ 327025 w 1054240"/>
              <a:gd name="connsiteY13" fmla="*/ 834512 h 972690"/>
              <a:gd name="connsiteX14" fmla="*/ 279400 w 1054240"/>
              <a:gd name="connsiteY14" fmla="*/ 910457 h 972690"/>
              <a:gd name="connsiteX15" fmla="*/ 215900 w 1054240"/>
              <a:gd name="connsiteY15" fmla="*/ 965955 h 972690"/>
              <a:gd name="connsiteX16" fmla="*/ 58737 w 1054240"/>
              <a:gd name="connsiteY16" fmla="*/ 936745 h 972690"/>
              <a:gd name="connsiteX17" fmla="*/ 0 w 1054240"/>
              <a:gd name="connsiteY17" fmla="*/ 919220 h 972690"/>
              <a:gd name="connsiteX18" fmla="*/ 545 w 1054240"/>
              <a:gd name="connsiteY18" fmla="*/ 772511 h 972690"/>
              <a:gd name="connsiteX19" fmla="*/ 595 w 1054240"/>
              <a:gd name="connsiteY19" fmla="*/ 765476 h 972690"/>
              <a:gd name="connsiteX20" fmla="*/ 384 w 1054240"/>
              <a:gd name="connsiteY20" fmla="*/ 765476 h 972690"/>
              <a:gd name="connsiteX21" fmla="*/ 2290 w 1054240"/>
              <a:gd name="connsiteY21" fmla="*/ 239168 h 972690"/>
              <a:gd name="connsiteX22" fmla="*/ 36862 w 1054240"/>
              <a:gd name="connsiteY22" fmla="*/ 271321 h 972690"/>
              <a:gd name="connsiteX23" fmla="*/ 148773 w 1054240"/>
              <a:gd name="connsiteY23" fmla="*/ 327235 h 972690"/>
              <a:gd name="connsiteX24" fmla="*/ 404223 w 1054240"/>
              <a:gd name="connsiteY24" fmla="*/ 318795 h 972690"/>
              <a:gd name="connsiteX25" fmla="*/ 406656 w 1054240"/>
              <a:gd name="connsiteY25" fmla="*/ 235453 h 972690"/>
              <a:gd name="connsiteX26" fmla="*/ 316640 w 1054240"/>
              <a:gd name="connsiteY26" fmla="*/ 167935 h 972690"/>
              <a:gd name="connsiteX27" fmla="*/ 331237 w 1054240"/>
              <a:gd name="connsiteY27" fmla="*/ 70878 h 972690"/>
              <a:gd name="connsiteX28" fmla="*/ 446798 w 1054240"/>
              <a:gd name="connsiteY28" fmla="*/ 13910 h 972690"/>
              <a:gd name="connsiteX29" fmla="*/ 613382 w 1054240"/>
              <a:gd name="connsiteY29" fmla="*/ 286 h 972690"/>
              <a:gd name="connsiteX0" fmla="*/ 539 w 1054673"/>
              <a:gd name="connsiteY0" fmla="*/ 767956 h 972690"/>
              <a:gd name="connsiteX1" fmla="*/ 539 w 1054673"/>
              <a:gd name="connsiteY1" fmla="*/ 767956 h 972690"/>
              <a:gd name="connsiteX2" fmla="*/ 613382 w 1054673"/>
              <a:gd name="connsiteY2" fmla="*/ 286 h 972690"/>
              <a:gd name="connsiteX3" fmla="*/ 665754 w 1054673"/>
              <a:gd name="connsiteY3" fmla="*/ 5470 h 972690"/>
              <a:gd name="connsiteX4" fmla="*/ 816591 w 1054673"/>
              <a:gd name="connsiteY4" fmla="*/ 84592 h 972690"/>
              <a:gd name="connsiteX5" fmla="*/ 770367 w 1054673"/>
              <a:gd name="connsiteY5" fmla="*/ 158440 h 972690"/>
              <a:gd name="connsiteX6" fmla="*/ 799561 w 1054673"/>
              <a:gd name="connsiteY6" fmla="*/ 230178 h 972690"/>
              <a:gd name="connsiteX7" fmla="*/ 957697 w 1054673"/>
              <a:gd name="connsiteY7" fmla="*/ 264992 h 972690"/>
              <a:gd name="connsiteX8" fmla="*/ 1036765 w 1054673"/>
              <a:gd name="connsiteY8" fmla="*/ 206968 h 972690"/>
              <a:gd name="connsiteX9" fmla="*/ 1053202 w 1054673"/>
              <a:gd name="connsiteY9" fmla="*/ 181258 h 972690"/>
              <a:gd name="connsiteX10" fmla="*/ 1052763 w 1054673"/>
              <a:gd name="connsiteY10" fmla="*/ 901620 h 972690"/>
              <a:gd name="connsiteX11" fmla="*/ 781050 w 1054673"/>
              <a:gd name="connsiteY11" fmla="*/ 965955 h 972690"/>
              <a:gd name="connsiteX12" fmla="*/ 523875 w 1054673"/>
              <a:gd name="connsiteY12" fmla="*/ 825749 h 972690"/>
              <a:gd name="connsiteX13" fmla="*/ 327025 w 1054673"/>
              <a:gd name="connsiteY13" fmla="*/ 834512 h 972690"/>
              <a:gd name="connsiteX14" fmla="*/ 279400 w 1054673"/>
              <a:gd name="connsiteY14" fmla="*/ 910457 h 972690"/>
              <a:gd name="connsiteX15" fmla="*/ 215900 w 1054673"/>
              <a:gd name="connsiteY15" fmla="*/ 965955 h 972690"/>
              <a:gd name="connsiteX16" fmla="*/ 58737 w 1054673"/>
              <a:gd name="connsiteY16" fmla="*/ 936745 h 972690"/>
              <a:gd name="connsiteX17" fmla="*/ 0 w 1054673"/>
              <a:gd name="connsiteY17" fmla="*/ 919220 h 972690"/>
              <a:gd name="connsiteX18" fmla="*/ 545 w 1054673"/>
              <a:gd name="connsiteY18" fmla="*/ 772511 h 972690"/>
              <a:gd name="connsiteX19" fmla="*/ 595 w 1054673"/>
              <a:gd name="connsiteY19" fmla="*/ 765476 h 972690"/>
              <a:gd name="connsiteX20" fmla="*/ 384 w 1054673"/>
              <a:gd name="connsiteY20" fmla="*/ 765476 h 972690"/>
              <a:gd name="connsiteX21" fmla="*/ 2290 w 1054673"/>
              <a:gd name="connsiteY21" fmla="*/ 239168 h 972690"/>
              <a:gd name="connsiteX22" fmla="*/ 36862 w 1054673"/>
              <a:gd name="connsiteY22" fmla="*/ 271321 h 972690"/>
              <a:gd name="connsiteX23" fmla="*/ 148773 w 1054673"/>
              <a:gd name="connsiteY23" fmla="*/ 327235 h 972690"/>
              <a:gd name="connsiteX24" fmla="*/ 404223 w 1054673"/>
              <a:gd name="connsiteY24" fmla="*/ 318795 h 972690"/>
              <a:gd name="connsiteX25" fmla="*/ 406656 w 1054673"/>
              <a:gd name="connsiteY25" fmla="*/ 235453 h 972690"/>
              <a:gd name="connsiteX26" fmla="*/ 316640 w 1054673"/>
              <a:gd name="connsiteY26" fmla="*/ 167935 h 972690"/>
              <a:gd name="connsiteX27" fmla="*/ 331237 w 1054673"/>
              <a:gd name="connsiteY27" fmla="*/ 70878 h 972690"/>
              <a:gd name="connsiteX28" fmla="*/ 446798 w 1054673"/>
              <a:gd name="connsiteY28" fmla="*/ 13910 h 972690"/>
              <a:gd name="connsiteX29" fmla="*/ 613382 w 1054673"/>
              <a:gd name="connsiteY29" fmla="*/ 286 h 972690"/>
              <a:gd name="connsiteX0" fmla="*/ 539 w 1054400"/>
              <a:gd name="connsiteY0" fmla="*/ 767956 h 972690"/>
              <a:gd name="connsiteX1" fmla="*/ 539 w 1054400"/>
              <a:gd name="connsiteY1" fmla="*/ 767956 h 972690"/>
              <a:gd name="connsiteX2" fmla="*/ 613382 w 1054400"/>
              <a:gd name="connsiteY2" fmla="*/ 286 h 972690"/>
              <a:gd name="connsiteX3" fmla="*/ 665754 w 1054400"/>
              <a:gd name="connsiteY3" fmla="*/ 5470 h 972690"/>
              <a:gd name="connsiteX4" fmla="*/ 816591 w 1054400"/>
              <a:gd name="connsiteY4" fmla="*/ 84592 h 972690"/>
              <a:gd name="connsiteX5" fmla="*/ 770367 w 1054400"/>
              <a:gd name="connsiteY5" fmla="*/ 158440 h 972690"/>
              <a:gd name="connsiteX6" fmla="*/ 799561 w 1054400"/>
              <a:gd name="connsiteY6" fmla="*/ 230178 h 972690"/>
              <a:gd name="connsiteX7" fmla="*/ 957697 w 1054400"/>
              <a:gd name="connsiteY7" fmla="*/ 264992 h 972690"/>
              <a:gd name="connsiteX8" fmla="*/ 1036765 w 1054400"/>
              <a:gd name="connsiteY8" fmla="*/ 206968 h 972690"/>
              <a:gd name="connsiteX9" fmla="*/ 1052282 w 1054400"/>
              <a:gd name="connsiteY9" fmla="*/ 179995 h 972690"/>
              <a:gd name="connsiteX10" fmla="*/ 1052763 w 1054400"/>
              <a:gd name="connsiteY10" fmla="*/ 901620 h 972690"/>
              <a:gd name="connsiteX11" fmla="*/ 781050 w 1054400"/>
              <a:gd name="connsiteY11" fmla="*/ 965955 h 972690"/>
              <a:gd name="connsiteX12" fmla="*/ 523875 w 1054400"/>
              <a:gd name="connsiteY12" fmla="*/ 825749 h 972690"/>
              <a:gd name="connsiteX13" fmla="*/ 327025 w 1054400"/>
              <a:gd name="connsiteY13" fmla="*/ 834512 h 972690"/>
              <a:gd name="connsiteX14" fmla="*/ 279400 w 1054400"/>
              <a:gd name="connsiteY14" fmla="*/ 910457 h 972690"/>
              <a:gd name="connsiteX15" fmla="*/ 215900 w 1054400"/>
              <a:gd name="connsiteY15" fmla="*/ 965955 h 972690"/>
              <a:gd name="connsiteX16" fmla="*/ 58737 w 1054400"/>
              <a:gd name="connsiteY16" fmla="*/ 936745 h 972690"/>
              <a:gd name="connsiteX17" fmla="*/ 0 w 1054400"/>
              <a:gd name="connsiteY17" fmla="*/ 919220 h 972690"/>
              <a:gd name="connsiteX18" fmla="*/ 545 w 1054400"/>
              <a:gd name="connsiteY18" fmla="*/ 772511 h 972690"/>
              <a:gd name="connsiteX19" fmla="*/ 595 w 1054400"/>
              <a:gd name="connsiteY19" fmla="*/ 765476 h 972690"/>
              <a:gd name="connsiteX20" fmla="*/ 384 w 1054400"/>
              <a:gd name="connsiteY20" fmla="*/ 765476 h 972690"/>
              <a:gd name="connsiteX21" fmla="*/ 2290 w 1054400"/>
              <a:gd name="connsiteY21" fmla="*/ 239168 h 972690"/>
              <a:gd name="connsiteX22" fmla="*/ 36862 w 1054400"/>
              <a:gd name="connsiteY22" fmla="*/ 271321 h 972690"/>
              <a:gd name="connsiteX23" fmla="*/ 148773 w 1054400"/>
              <a:gd name="connsiteY23" fmla="*/ 327235 h 972690"/>
              <a:gd name="connsiteX24" fmla="*/ 404223 w 1054400"/>
              <a:gd name="connsiteY24" fmla="*/ 318795 h 972690"/>
              <a:gd name="connsiteX25" fmla="*/ 406656 w 1054400"/>
              <a:gd name="connsiteY25" fmla="*/ 235453 h 972690"/>
              <a:gd name="connsiteX26" fmla="*/ 316640 w 1054400"/>
              <a:gd name="connsiteY26" fmla="*/ 167935 h 972690"/>
              <a:gd name="connsiteX27" fmla="*/ 331237 w 1054400"/>
              <a:gd name="connsiteY27" fmla="*/ 70878 h 972690"/>
              <a:gd name="connsiteX28" fmla="*/ 446798 w 1054400"/>
              <a:gd name="connsiteY28" fmla="*/ 13910 h 972690"/>
              <a:gd name="connsiteX29" fmla="*/ 613382 w 1054400"/>
              <a:gd name="connsiteY29" fmla="*/ 286 h 972690"/>
              <a:gd name="connsiteX0" fmla="*/ 539 w 1055043"/>
              <a:gd name="connsiteY0" fmla="*/ 767956 h 972690"/>
              <a:gd name="connsiteX1" fmla="*/ 539 w 1055043"/>
              <a:gd name="connsiteY1" fmla="*/ 767956 h 972690"/>
              <a:gd name="connsiteX2" fmla="*/ 613382 w 1055043"/>
              <a:gd name="connsiteY2" fmla="*/ 286 h 972690"/>
              <a:gd name="connsiteX3" fmla="*/ 665754 w 1055043"/>
              <a:gd name="connsiteY3" fmla="*/ 5470 h 972690"/>
              <a:gd name="connsiteX4" fmla="*/ 816591 w 1055043"/>
              <a:gd name="connsiteY4" fmla="*/ 84592 h 972690"/>
              <a:gd name="connsiteX5" fmla="*/ 770367 w 1055043"/>
              <a:gd name="connsiteY5" fmla="*/ 158440 h 972690"/>
              <a:gd name="connsiteX6" fmla="*/ 799561 w 1055043"/>
              <a:gd name="connsiteY6" fmla="*/ 230178 h 972690"/>
              <a:gd name="connsiteX7" fmla="*/ 957697 w 1055043"/>
              <a:gd name="connsiteY7" fmla="*/ 264992 h 972690"/>
              <a:gd name="connsiteX8" fmla="*/ 1036765 w 1055043"/>
              <a:gd name="connsiteY8" fmla="*/ 206968 h 972690"/>
              <a:gd name="connsiteX9" fmla="*/ 1054121 w 1055043"/>
              <a:gd name="connsiteY9" fmla="*/ 179995 h 972690"/>
              <a:gd name="connsiteX10" fmla="*/ 1052763 w 1055043"/>
              <a:gd name="connsiteY10" fmla="*/ 901620 h 972690"/>
              <a:gd name="connsiteX11" fmla="*/ 781050 w 1055043"/>
              <a:gd name="connsiteY11" fmla="*/ 965955 h 972690"/>
              <a:gd name="connsiteX12" fmla="*/ 523875 w 1055043"/>
              <a:gd name="connsiteY12" fmla="*/ 825749 h 972690"/>
              <a:gd name="connsiteX13" fmla="*/ 327025 w 1055043"/>
              <a:gd name="connsiteY13" fmla="*/ 834512 h 972690"/>
              <a:gd name="connsiteX14" fmla="*/ 279400 w 1055043"/>
              <a:gd name="connsiteY14" fmla="*/ 910457 h 972690"/>
              <a:gd name="connsiteX15" fmla="*/ 215900 w 1055043"/>
              <a:gd name="connsiteY15" fmla="*/ 965955 h 972690"/>
              <a:gd name="connsiteX16" fmla="*/ 58737 w 1055043"/>
              <a:gd name="connsiteY16" fmla="*/ 936745 h 972690"/>
              <a:gd name="connsiteX17" fmla="*/ 0 w 1055043"/>
              <a:gd name="connsiteY17" fmla="*/ 919220 h 972690"/>
              <a:gd name="connsiteX18" fmla="*/ 545 w 1055043"/>
              <a:gd name="connsiteY18" fmla="*/ 772511 h 972690"/>
              <a:gd name="connsiteX19" fmla="*/ 595 w 1055043"/>
              <a:gd name="connsiteY19" fmla="*/ 765476 h 972690"/>
              <a:gd name="connsiteX20" fmla="*/ 384 w 1055043"/>
              <a:gd name="connsiteY20" fmla="*/ 765476 h 972690"/>
              <a:gd name="connsiteX21" fmla="*/ 2290 w 1055043"/>
              <a:gd name="connsiteY21" fmla="*/ 239168 h 972690"/>
              <a:gd name="connsiteX22" fmla="*/ 36862 w 1055043"/>
              <a:gd name="connsiteY22" fmla="*/ 271321 h 972690"/>
              <a:gd name="connsiteX23" fmla="*/ 148773 w 1055043"/>
              <a:gd name="connsiteY23" fmla="*/ 327235 h 972690"/>
              <a:gd name="connsiteX24" fmla="*/ 404223 w 1055043"/>
              <a:gd name="connsiteY24" fmla="*/ 318795 h 972690"/>
              <a:gd name="connsiteX25" fmla="*/ 406656 w 1055043"/>
              <a:gd name="connsiteY25" fmla="*/ 235453 h 972690"/>
              <a:gd name="connsiteX26" fmla="*/ 316640 w 1055043"/>
              <a:gd name="connsiteY26" fmla="*/ 167935 h 972690"/>
              <a:gd name="connsiteX27" fmla="*/ 331237 w 1055043"/>
              <a:gd name="connsiteY27" fmla="*/ 70878 h 972690"/>
              <a:gd name="connsiteX28" fmla="*/ 446798 w 1055043"/>
              <a:gd name="connsiteY28" fmla="*/ 13910 h 972690"/>
              <a:gd name="connsiteX29" fmla="*/ 613382 w 1055043"/>
              <a:gd name="connsiteY29" fmla="*/ 286 h 972690"/>
              <a:gd name="connsiteX0" fmla="*/ 539 w 1054031"/>
              <a:gd name="connsiteY0" fmla="*/ 767956 h 972690"/>
              <a:gd name="connsiteX1" fmla="*/ 539 w 1054031"/>
              <a:gd name="connsiteY1" fmla="*/ 767956 h 972690"/>
              <a:gd name="connsiteX2" fmla="*/ 613382 w 1054031"/>
              <a:gd name="connsiteY2" fmla="*/ 286 h 972690"/>
              <a:gd name="connsiteX3" fmla="*/ 665754 w 1054031"/>
              <a:gd name="connsiteY3" fmla="*/ 5470 h 972690"/>
              <a:gd name="connsiteX4" fmla="*/ 816591 w 1054031"/>
              <a:gd name="connsiteY4" fmla="*/ 84592 h 972690"/>
              <a:gd name="connsiteX5" fmla="*/ 770367 w 1054031"/>
              <a:gd name="connsiteY5" fmla="*/ 158440 h 972690"/>
              <a:gd name="connsiteX6" fmla="*/ 799561 w 1054031"/>
              <a:gd name="connsiteY6" fmla="*/ 230178 h 972690"/>
              <a:gd name="connsiteX7" fmla="*/ 957697 w 1054031"/>
              <a:gd name="connsiteY7" fmla="*/ 264992 h 972690"/>
              <a:gd name="connsiteX8" fmla="*/ 1036765 w 1054031"/>
              <a:gd name="connsiteY8" fmla="*/ 206968 h 972690"/>
              <a:gd name="connsiteX9" fmla="*/ 1050442 w 1054031"/>
              <a:gd name="connsiteY9" fmla="*/ 179995 h 972690"/>
              <a:gd name="connsiteX10" fmla="*/ 1052763 w 1054031"/>
              <a:gd name="connsiteY10" fmla="*/ 901620 h 972690"/>
              <a:gd name="connsiteX11" fmla="*/ 781050 w 1054031"/>
              <a:gd name="connsiteY11" fmla="*/ 965955 h 972690"/>
              <a:gd name="connsiteX12" fmla="*/ 523875 w 1054031"/>
              <a:gd name="connsiteY12" fmla="*/ 825749 h 972690"/>
              <a:gd name="connsiteX13" fmla="*/ 327025 w 1054031"/>
              <a:gd name="connsiteY13" fmla="*/ 834512 h 972690"/>
              <a:gd name="connsiteX14" fmla="*/ 279400 w 1054031"/>
              <a:gd name="connsiteY14" fmla="*/ 910457 h 972690"/>
              <a:gd name="connsiteX15" fmla="*/ 215900 w 1054031"/>
              <a:gd name="connsiteY15" fmla="*/ 965955 h 972690"/>
              <a:gd name="connsiteX16" fmla="*/ 58737 w 1054031"/>
              <a:gd name="connsiteY16" fmla="*/ 936745 h 972690"/>
              <a:gd name="connsiteX17" fmla="*/ 0 w 1054031"/>
              <a:gd name="connsiteY17" fmla="*/ 919220 h 972690"/>
              <a:gd name="connsiteX18" fmla="*/ 545 w 1054031"/>
              <a:gd name="connsiteY18" fmla="*/ 772511 h 972690"/>
              <a:gd name="connsiteX19" fmla="*/ 595 w 1054031"/>
              <a:gd name="connsiteY19" fmla="*/ 765476 h 972690"/>
              <a:gd name="connsiteX20" fmla="*/ 384 w 1054031"/>
              <a:gd name="connsiteY20" fmla="*/ 765476 h 972690"/>
              <a:gd name="connsiteX21" fmla="*/ 2290 w 1054031"/>
              <a:gd name="connsiteY21" fmla="*/ 239168 h 972690"/>
              <a:gd name="connsiteX22" fmla="*/ 36862 w 1054031"/>
              <a:gd name="connsiteY22" fmla="*/ 271321 h 972690"/>
              <a:gd name="connsiteX23" fmla="*/ 148773 w 1054031"/>
              <a:gd name="connsiteY23" fmla="*/ 327235 h 972690"/>
              <a:gd name="connsiteX24" fmla="*/ 404223 w 1054031"/>
              <a:gd name="connsiteY24" fmla="*/ 318795 h 972690"/>
              <a:gd name="connsiteX25" fmla="*/ 406656 w 1054031"/>
              <a:gd name="connsiteY25" fmla="*/ 235453 h 972690"/>
              <a:gd name="connsiteX26" fmla="*/ 316640 w 1054031"/>
              <a:gd name="connsiteY26" fmla="*/ 167935 h 972690"/>
              <a:gd name="connsiteX27" fmla="*/ 331237 w 1054031"/>
              <a:gd name="connsiteY27" fmla="*/ 70878 h 972690"/>
              <a:gd name="connsiteX28" fmla="*/ 446798 w 1054031"/>
              <a:gd name="connsiteY28" fmla="*/ 13910 h 972690"/>
              <a:gd name="connsiteX29" fmla="*/ 613382 w 1054031"/>
              <a:gd name="connsiteY29" fmla="*/ 286 h 972690"/>
              <a:gd name="connsiteX0" fmla="*/ 539 w 1054031"/>
              <a:gd name="connsiteY0" fmla="*/ 767956 h 972690"/>
              <a:gd name="connsiteX1" fmla="*/ 539 w 1054031"/>
              <a:gd name="connsiteY1" fmla="*/ 767956 h 972690"/>
              <a:gd name="connsiteX2" fmla="*/ 613382 w 1054031"/>
              <a:gd name="connsiteY2" fmla="*/ 286 h 972690"/>
              <a:gd name="connsiteX3" fmla="*/ 665754 w 1054031"/>
              <a:gd name="connsiteY3" fmla="*/ 5470 h 972690"/>
              <a:gd name="connsiteX4" fmla="*/ 816591 w 1054031"/>
              <a:gd name="connsiteY4" fmla="*/ 84592 h 972690"/>
              <a:gd name="connsiteX5" fmla="*/ 770367 w 1054031"/>
              <a:gd name="connsiteY5" fmla="*/ 158440 h 972690"/>
              <a:gd name="connsiteX6" fmla="*/ 799561 w 1054031"/>
              <a:gd name="connsiteY6" fmla="*/ 230178 h 972690"/>
              <a:gd name="connsiteX7" fmla="*/ 957697 w 1054031"/>
              <a:gd name="connsiteY7" fmla="*/ 264992 h 972690"/>
              <a:gd name="connsiteX8" fmla="*/ 1036765 w 1054031"/>
              <a:gd name="connsiteY8" fmla="*/ 206968 h 972690"/>
              <a:gd name="connsiteX9" fmla="*/ 1050442 w 1054031"/>
              <a:gd name="connsiteY9" fmla="*/ 179995 h 972690"/>
              <a:gd name="connsiteX10" fmla="*/ 1052763 w 1054031"/>
              <a:gd name="connsiteY10" fmla="*/ 901620 h 972690"/>
              <a:gd name="connsiteX11" fmla="*/ 781050 w 1054031"/>
              <a:gd name="connsiteY11" fmla="*/ 965955 h 972690"/>
              <a:gd name="connsiteX12" fmla="*/ 523875 w 1054031"/>
              <a:gd name="connsiteY12" fmla="*/ 825749 h 972690"/>
              <a:gd name="connsiteX13" fmla="*/ 327025 w 1054031"/>
              <a:gd name="connsiteY13" fmla="*/ 834512 h 972690"/>
              <a:gd name="connsiteX14" fmla="*/ 279400 w 1054031"/>
              <a:gd name="connsiteY14" fmla="*/ 910457 h 972690"/>
              <a:gd name="connsiteX15" fmla="*/ 215900 w 1054031"/>
              <a:gd name="connsiteY15" fmla="*/ 965955 h 972690"/>
              <a:gd name="connsiteX16" fmla="*/ 58737 w 1054031"/>
              <a:gd name="connsiteY16" fmla="*/ 936745 h 972690"/>
              <a:gd name="connsiteX17" fmla="*/ 0 w 1054031"/>
              <a:gd name="connsiteY17" fmla="*/ 919220 h 972690"/>
              <a:gd name="connsiteX18" fmla="*/ 545 w 1054031"/>
              <a:gd name="connsiteY18" fmla="*/ 772511 h 972690"/>
              <a:gd name="connsiteX19" fmla="*/ 595 w 1054031"/>
              <a:gd name="connsiteY19" fmla="*/ 765476 h 972690"/>
              <a:gd name="connsiteX20" fmla="*/ 384 w 1054031"/>
              <a:gd name="connsiteY20" fmla="*/ 765476 h 972690"/>
              <a:gd name="connsiteX21" fmla="*/ 2290 w 1054031"/>
              <a:gd name="connsiteY21" fmla="*/ 239168 h 972690"/>
              <a:gd name="connsiteX22" fmla="*/ 36862 w 1054031"/>
              <a:gd name="connsiteY22" fmla="*/ 271321 h 972690"/>
              <a:gd name="connsiteX23" fmla="*/ 148773 w 1054031"/>
              <a:gd name="connsiteY23" fmla="*/ 327235 h 972690"/>
              <a:gd name="connsiteX24" fmla="*/ 404223 w 1054031"/>
              <a:gd name="connsiteY24" fmla="*/ 318795 h 972690"/>
              <a:gd name="connsiteX25" fmla="*/ 406656 w 1054031"/>
              <a:gd name="connsiteY25" fmla="*/ 235453 h 972690"/>
              <a:gd name="connsiteX26" fmla="*/ 316640 w 1054031"/>
              <a:gd name="connsiteY26" fmla="*/ 167935 h 972690"/>
              <a:gd name="connsiteX27" fmla="*/ 331237 w 1054031"/>
              <a:gd name="connsiteY27" fmla="*/ 70878 h 972690"/>
              <a:gd name="connsiteX28" fmla="*/ 446798 w 1054031"/>
              <a:gd name="connsiteY28" fmla="*/ 13910 h 972690"/>
              <a:gd name="connsiteX29" fmla="*/ 613382 w 1054031"/>
              <a:gd name="connsiteY29" fmla="*/ 286 h 972690"/>
              <a:gd name="connsiteX0" fmla="*/ 539 w 1054193"/>
              <a:gd name="connsiteY0" fmla="*/ 767956 h 972690"/>
              <a:gd name="connsiteX1" fmla="*/ 539 w 1054193"/>
              <a:gd name="connsiteY1" fmla="*/ 767956 h 972690"/>
              <a:gd name="connsiteX2" fmla="*/ 613382 w 1054193"/>
              <a:gd name="connsiteY2" fmla="*/ 286 h 972690"/>
              <a:gd name="connsiteX3" fmla="*/ 665754 w 1054193"/>
              <a:gd name="connsiteY3" fmla="*/ 5470 h 972690"/>
              <a:gd name="connsiteX4" fmla="*/ 816591 w 1054193"/>
              <a:gd name="connsiteY4" fmla="*/ 84592 h 972690"/>
              <a:gd name="connsiteX5" fmla="*/ 770367 w 1054193"/>
              <a:gd name="connsiteY5" fmla="*/ 158440 h 972690"/>
              <a:gd name="connsiteX6" fmla="*/ 799561 w 1054193"/>
              <a:gd name="connsiteY6" fmla="*/ 230178 h 972690"/>
              <a:gd name="connsiteX7" fmla="*/ 957697 w 1054193"/>
              <a:gd name="connsiteY7" fmla="*/ 264992 h 972690"/>
              <a:gd name="connsiteX8" fmla="*/ 1036765 w 1054193"/>
              <a:gd name="connsiteY8" fmla="*/ 206968 h 972690"/>
              <a:gd name="connsiteX9" fmla="*/ 1051362 w 1054193"/>
              <a:gd name="connsiteY9" fmla="*/ 178733 h 972690"/>
              <a:gd name="connsiteX10" fmla="*/ 1052763 w 1054193"/>
              <a:gd name="connsiteY10" fmla="*/ 901620 h 972690"/>
              <a:gd name="connsiteX11" fmla="*/ 781050 w 1054193"/>
              <a:gd name="connsiteY11" fmla="*/ 965955 h 972690"/>
              <a:gd name="connsiteX12" fmla="*/ 523875 w 1054193"/>
              <a:gd name="connsiteY12" fmla="*/ 825749 h 972690"/>
              <a:gd name="connsiteX13" fmla="*/ 327025 w 1054193"/>
              <a:gd name="connsiteY13" fmla="*/ 834512 h 972690"/>
              <a:gd name="connsiteX14" fmla="*/ 279400 w 1054193"/>
              <a:gd name="connsiteY14" fmla="*/ 910457 h 972690"/>
              <a:gd name="connsiteX15" fmla="*/ 215900 w 1054193"/>
              <a:gd name="connsiteY15" fmla="*/ 965955 h 972690"/>
              <a:gd name="connsiteX16" fmla="*/ 58737 w 1054193"/>
              <a:gd name="connsiteY16" fmla="*/ 936745 h 972690"/>
              <a:gd name="connsiteX17" fmla="*/ 0 w 1054193"/>
              <a:gd name="connsiteY17" fmla="*/ 919220 h 972690"/>
              <a:gd name="connsiteX18" fmla="*/ 545 w 1054193"/>
              <a:gd name="connsiteY18" fmla="*/ 772511 h 972690"/>
              <a:gd name="connsiteX19" fmla="*/ 595 w 1054193"/>
              <a:gd name="connsiteY19" fmla="*/ 765476 h 972690"/>
              <a:gd name="connsiteX20" fmla="*/ 384 w 1054193"/>
              <a:gd name="connsiteY20" fmla="*/ 765476 h 972690"/>
              <a:gd name="connsiteX21" fmla="*/ 2290 w 1054193"/>
              <a:gd name="connsiteY21" fmla="*/ 239168 h 972690"/>
              <a:gd name="connsiteX22" fmla="*/ 36862 w 1054193"/>
              <a:gd name="connsiteY22" fmla="*/ 271321 h 972690"/>
              <a:gd name="connsiteX23" fmla="*/ 148773 w 1054193"/>
              <a:gd name="connsiteY23" fmla="*/ 327235 h 972690"/>
              <a:gd name="connsiteX24" fmla="*/ 404223 w 1054193"/>
              <a:gd name="connsiteY24" fmla="*/ 318795 h 972690"/>
              <a:gd name="connsiteX25" fmla="*/ 406656 w 1054193"/>
              <a:gd name="connsiteY25" fmla="*/ 235453 h 972690"/>
              <a:gd name="connsiteX26" fmla="*/ 316640 w 1054193"/>
              <a:gd name="connsiteY26" fmla="*/ 167935 h 972690"/>
              <a:gd name="connsiteX27" fmla="*/ 331237 w 1054193"/>
              <a:gd name="connsiteY27" fmla="*/ 70878 h 972690"/>
              <a:gd name="connsiteX28" fmla="*/ 446798 w 1054193"/>
              <a:gd name="connsiteY28" fmla="*/ 13910 h 972690"/>
              <a:gd name="connsiteX29" fmla="*/ 613382 w 1054193"/>
              <a:gd name="connsiteY29" fmla="*/ 286 h 972690"/>
              <a:gd name="connsiteX0" fmla="*/ 539 w 1055043"/>
              <a:gd name="connsiteY0" fmla="*/ 767956 h 972690"/>
              <a:gd name="connsiteX1" fmla="*/ 539 w 1055043"/>
              <a:gd name="connsiteY1" fmla="*/ 767956 h 972690"/>
              <a:gd name="connsiteX2" fmla="*/ 613382 w 1055043"/>
              <a:gd name="connsiteY2" fmla="*/ 286 h 972690"/>
              <a:gd name="connsiteX3" fmla="*/ 665754 w 1055043"/>
              <a:gd name="connsiteY3" fmla="*/ 5470 h 972690"/>
              <a:gd name="connsiteX4" fmla="*/ 816591 w 1055043"/>
              <a:gd name="connsiteY4" fmla="*/ 84592 h 972690"/>
              <a:gd name="connsiteX5" fmla="*/ 770367 w 1055043"/>
              <a:gd name="connsiteY5" fmla="*/ 158440 h 972690"/>
              <a:gd name="connsiteX6" fmla="*/ 799561 w 1055043"/>
              <a:gd name="connsiteY6" fmla="*/ 230178 h 972690"/>
              <a:gd name="connsiteX7" fmla="*/ 957697 w 1055043"/>
              <a:gd name="connsiteY7" fmla="*/ 264992 h 972690"/>
              <a:gd name="connsiteX8" fmla="*/ 1036765 w 1055043"/>
              <a:gd name="connsiteY8" fmla="*/ 206968 h 972690"/>
              <a:gd name="connsiteX9" fmla="*/ 1054121 w 1055043"/>
              <a:gd name="connsiteY9" fmla="*/ 178733 h 972690"/>
              <a:gd name="connsiteX10" fmla="*/ 1052763 w 1055043"/>
              <a:gd name="connsiteY10" fmla="*/ 901620 h 972690"/>
              <a:gd name="connsiteX11" fmla="*/ 781050 w 1055043"/>
              <a:gd name="connsiteY11" fmla="*/ 965955 h 972690"/>
              <a:gd name="connsiteX12" fmla="*/ 523875 w 1055043"/>
              <a:gd name="connsiteY12" fmla="*/ 825749 h 972690"/>
              <a:gd name="connsiteX13" fmla="*/ 327025 w 1055043"/>
              <a:gd name="connsiteY13" fmla="*/ 834512 h 972690"/>
              <a:gd name="connsiteX14" fmla="*/ 279400 w 1055043"/>
              <a:gd name="connsiteY14" fmla="*/ 910457 h 972690"/>
              <a:gd name="connsiteX15" fmla="*/ 215900 w 1055043"/>
              <a:gd name="connsiteY15" fmla="*/ 965955 h 972690"/>
              <a:gd name="connsiteX16" fmla="*/ 58737 w 1055043"/>
              <a:gd name="connsiteY16" fmla="*/ 936745 h 972690"/>
              <a:gd name="connsiteX17" fmla="*/ 0 w 1055043"/>
              <a:gd name="connsiteY17" fmla="*/ 919220 h 972690"/>
              <a:gd name="connsiteX18" fmla="*/ 545 w 1055043"/>
              <a:gd name="connsiteY18" fmla="*/ 772511 h 972690"/>
              <a:gd name="connsiteX19" fmla="*/ 595 w 1055043"/>
              <a:gd name="connsiteY19" fmla="*/ 765476 h 972690"/>
              <a:gd name="connsiteX20" fmla="*/ 384 w 1055043"/>
              <a:gd name="connsiteY20" fmla="*/ 765476 h 972690"/>
              <a:gd name="connsiteX21" fmla="*/ 2290 w 1055043"/>
              <a:gd name="connsiteY21" fmla="*/ 239168 h 972690"/>
              <a:gd name="connsiteX22" fmla="*/ 36862 w 1055043"/>
              <a:gd name="connsiteY22" fmla="*/ 271321 h 972690"/>
              <a:gd name="connsiteX23" fmla="*/ 148773 w 1055043"/>
              <a:gd name="connsiteY23" fmla="*/ 327235 h 972690"/>
              <a:gd name="connsiteX24" fmla="*/ 404223 w 1055043"/>
              <a:gd name="connsiteY24" fmla="*/ 318795 h 972690"/>
              <a:gd name="connsiteX25" fmla="*/ 406656 w 1055043"/>
              <a:gd name="connsiteY25" fmla="*/ 235453 h 972690"/>
              <a:gd name="connsiteX26" fmla="*/ 316640 w 1055043"/>
              <a:gd name="connsiteY26" fmla="*/ 167935 h 972690"/>
              <a:gd name="connsiteX27" fmla="*/ 331237 w 1055043"/>
              <a:gd name="connsiteY27" fmla="*/ 70878 h 972690"/>
              <a:gd name="connsiteX28" fmla="*/ 446798 w 1055043"/>
              <a:gd name="connsiteY28" fmla="*/ 13910 h 972690"/>
              <a:gd name="connsiteX29" fmla="*/ 613382 w 1055043"/>
              <a:gd name="connsiteY29" fmla="*/ 286 h 972690"/>
              <a:gd name="connsiteX0" fmla="*/ 539 w 1054193"/>
              <a:gd name="connsiteY0" fmla="*/ 767956 h 972690"/>
              <a:gd name="connsiteX1" fmla="*/ 539 w 1054193"/>
              <a:gd name="connsiteY1" fmla="*/ 767956 h 972690"/>
              <a:gd name="connsiteX2" fmla="*/ 613382 w 1054193"/>
              <a:gd name="connsiteY2" fmla="*/ 286 h 972690"/>
              <a:gd name="connsiteX3" fmla="*/ 665754 w 1054193"/>
              <a:gd name="connsiteY3" fmla="*/ 5470 h 972690"/>
              <a:gd name="connsiteX4" fmla="*/ 816591 w 1054193"/>
              <a:gd name="connsiteY4" fmla="*/ 84592 h 972690"/>
              <a:gd name="connsiteX5" fmla="*/ 770367 w 1054193"/>
              <a:gd name="connsiteY5" fmla="*/ 158440 h 972690"/>
              <a:gd name="connsiteX6" fmla="*/ 799561 w 1054193"/>
              <a:gd name="connsiteY6" fmla="*/ 230178 h 972690"/>
              <a:gd name="connsiteX7" fmla="*/ 957697 w 1054193"/>
              <a:gd name="connsiteY7" fmla="*/ 264992 h 972690"/>
              <a:gd name="connsiteX8" fmla="*/ 1036765 w 1054193"/>
              <a:gd name="connsiteY8" fmla="*/ 206968 h 972690"/>
              <a:gd name="connsiteX9" fmla="*/ 1051362 w 1054193"/>
              <a:gd name="connsiteY9" fmla="*/ 176208 h 972690"/>
              <a:gd name="connsiteX10" fmla="*/ 1052763 w 1054193"/>
              <a:gd name="connsiteY10" fmla="*/ 901620 h 972690"/>
              <a:gd name="connsiteX11" fmla="*/ 781050 w 1054193"/>
              <a:gd name="connsiteY11" fmla="*/ 965955 h 972690"/>
              <a:gd name="connsiteX12" fmla="*/ 523875 w 1054193"/>
              <a:gd name="connsiteY12" fmla="*/ 825749 h 972690"/>
              <a:gd name="connsiteX13" fmla="*/ 327025 w 1054193"/>
              <a:gd name="connsiteY13" fmla="*/ 834512 h 972690"/>
              <a:gd name="connsiteX14" fmla="*/ 279400 w 1054193"/>
              <a:gd name="connsiteY14" fmla="*/ 910457 h 972690"/>
              <a:gd name="connsiteX15" fmla="*/ 215900 w 1054193"/>
              <a:gd name="connsiteY15" fmla="*/ 965955 h 972690"/>
              <a:gd name="connsiteX16" fmla="*/ 58737 w 1054193"/>
              <a:gd name="connsiteY16" fmla="*/ 936745 h 972690"/>
              <a:gd name="connsiteX17" fmla="*/ 0 w 1054193"/>
              <a:gd name="connsiteY17" fmla="*/ 919220 h 972690"/>
              <a:gd name="connsiteX18" fmla="*/ 545 w 1054193"/>
              <a:gd name="connsiteY18" fmla="*/ 772511 h 972690"/>
              <a:gd name="connsiteX19" fmla="*/ 595 w 1054193"/>
              <a:gd name="connsiteY19" fmla="*/ 765476 h 972690"/>
              <a:gd name="connsiteX20" fmla="*/ 384 w 1054193"/>
              <a:gd name="connsiteY20" fmla="*/ 765476 h 972690"/>
              <a:gd name="connsiteX21" fmla="*/ 2290 w 1054193"/>
              <a:gd name="connsiteY21" fmla="*/ 239168 h 972690"/>
              <a:gd name="connsiteX22" fmla="*/ 36862 w 1054193"/>
              <a:gd name="connsiteY22" fmla="*/ 271321 h 972690"/>
              <a:gd name="connsiteX23" fmla="*/ 148773 w 1054193"/>
              <a:gd name="connsiteY23" fmla="*/ 327235 h 972690"/>
              <a:gd name="connsiteX24" fmla="*/ 404223 w 1054193"/>
              <a:gd name="connsiteY24" fmla="*/ 318795 h 972690"/>
              <a:gd name="connsiteX25" fmla="*/ 406656 w 1054193"/>
              <a:gd name="connsiteY25" fmla="*/ 235453 h 972690"/>
              <a:gd name="connsiteX26" fmla="*/ 316640 w 1054193"/>
              <a:gd name="connsiteY26" fmla="*/ 167935 h 972690"/>
              <a:gd name="connsiteX27" fmla="*/ 331237 w 1054193"/>
              <a:gd name="connsiteY27" fmla="*/ 70878 h 972690"/>
              <a:gd name="connsiteX28" fmla="*/ 446798 w 1054193"/>
              <a:gd name="connsiteY28" fmla="*/ 13910 h 972690"/>
              <a:gd name="connsiteX29" fmla="*/ 613382 w 1054193"/>
              <a:gd name="connsiteY29" fmla="*/ 286 h 972690"/>
              <a:gd name="connsiteX0" fmla="*/ 539 w 1055043"/>
              <a:gd name="connsiteY0" fmla="*/ 767956 h 972690"/>
              <a:gd name="connsiteX1" fmla="*/ 539 w 1055043"/>
              <a:gd name="connsiteY1" fmla="*/ 767956 h 972690"/>
              <a:gd name="connsiteX2" fmla="*/ 613382 w 1055043"/>
              <a:gd name="connsiteY2" fmla="*/ 286 h 972690"/>
              <a:gd name="connsiteX3" fmla="*/ 665754 w 1055043"/>
              <a:gd name="connsiteY3" fmla="*/ 5470 h 972690"/>
              <a:gd name="connsiteX4" fmla="*/ 816591 w 1055043"/>
              <a:gd name="connsiteY4" fmla="*/ 84592 h 972690"/>
              <a:gd name="connsiteX5" fmla="*/ 770367 w 1055043"/>
              <a:gd name="connsiteY5" fmla="*/ 158440 h 972690"/>
              <a:gd name="connsiteX6" fmla="*/ 799561 w 1055043"/>
              <a:gd name="connsiteY6" fmla="*/ 230178 h 972690"/>
              <a:gd name="connsiteX7" fmla="*/ 957697 w 1055043"/>
              <a:gd name="connsiteY7" fmla="*/ 264992 h 972690"/>
              <a:gd name="connsiteX8" fmla="*/ 1036765 w 1055043"/>
              <a:gd name="connsiteY8" fmla="*/ 206968 h 972690"/>
              <a:gd name="connsiteX9" fmla="*/ 1054121 w 1055043"/>
              <a:gd name="connsiteY9" fmla="*/ 176208 h 972690"/>
              <a:gd name="connsiteX10" fmla="*/ 1052763 w 1055043"/>
              <a:gd name="connsiteY10" fmla="*/ 901620 h 972690"/>
              <a:gd name="connsiteX11" fmla="*/ 781050 w 1055043"/>
              <a:gd name="connsiteY11" fmla="*/ 965955 h 972690"/>
              <a:gd name="connsiteX12" fmla="*/ 523875 w 1055043"/>
              <a:gd name="connsiteY12" fmla="*/ 825749 h 972690"/>
              <a:gd name="connsiteX13" fmla="*/ 327025 w 1055043"/>
              <a:gd name="connsiteY13" fmla="*/ 834512 h 972690"/>
              <a:gd name="connsiteX14" fmla="*/ 279400 w 1055043"/>
              <a:gd name="connsiteY14" fmla="*/ 910457 h 972690"/>
              <a:gd name="connsiteX15" fmla="*/ 215900 w 1055043"/>
              <a:gd name="connsiteY15" fmla="*/ 965955 h 972690"/>
              <a:gd name="connsiteX16" fmla="*/ 58737 w 1055043"/>
              <a:gd name="connsiteY16" fmla="*/ 936745 h 972690"/>
              <a:gd name="connsiteX17" fmla="*/ 0 w 1055043"/>
              <a:gd name="connsiteY17" fmla="*/ 919220 h 972690"/>
              <a:gd name="connsiteX18" fmla="*/ 545 w 1055043"/>
              <a:gd name="connsiteY18" fmla="*/ 772511 h 972690"/>
              <a:gd name="connsiteX19" fmla="*/ 595 w 1055043"/>
              <a:gd name="connsiteY19" fmla="*/ 765476 h 972690"/>
              <a:gd name="connsiteX20" fmla="*/ 384 w 1055043"/>
              <a:gd name="connsiteY20" fmla="*/ 765476 h 972690"/>
              <a:gd name="connsiteX21" fmla="*/ 2290 w 1055043"/>
              <a:gd name="connsiteY21" fmla="*/ 239168 h 972690"/>
              <a:gd name="connsiteX22" fmla="*/ 36862 w 1055043"/>
              <a:gd name="connsiteY22" fmla="*/ 271321 h 972690"/>
              <a:gd name="connsiteX23" fmla="*/ 148773 w 1055043"/>
              <a:gd name="connsiteY23" fmla="*/ 327235 h 972690"/>
              <a:gd name="connsiteX24" fmla="*/ 404223 w 1055043"/>
              <a:gd name="connsiteY24" fmla="*/ 318795 h 972690"/>
              <a:gd name="connsiteX25" fmla="*/ 406656 w 1055043"/>
              <a:gd name="connsiteY25" fmla="*/ 235453 h 972690"/>
              <a:gd name="connsiteX26" fmla="*/ 316640 w 1055043"/>
              <a:gd name="connsiteY26" fmla="*/ 167935 h 972690"/>
              <a:gd name="connsiteX27" fmla="*/ 331237 w 1055043"/>
              <a:gd name="connsiteY27" fmla="*/ 70878 h 972690"/>
              <a:gd name="connsiteX28" fmla="*/ 446798 w 1055043"/>
              <a:gd name="connsiteY28" fmla="*/ 13910 h 972690"/>
              <a:gd name="connsiteX29" fmla="*/ 613382 w 1055043"/>
              <a:gd name="connsiteY29" fmla="*/ 286 h 972690"/>
              <a:gd name="connsiteX0" fmla="*/ 539 w 1054193"/>
              <a:gd name="connsiteY0" fmla="*/ 767956 h 972690"/>
              <a:gd name="connsiteX1" fmla="*/ 539 w 1054193"/>
              <a:gd name="connsiteY1" fmla="*/ 767956 h 972690"/>
              <a:gd name="connsiteX2" fmla="*/ 613382 w 1054193"/>
              <a:gd name="connsiteY2" fmla="*/ 286 h 972690"/>
              <a:gd name="connsiteX3" fmla="*/ 665754 w 1054193"/>
              <a:gd name="connsiteY3" fmla="*/ 5470 h 972690"/>
              <a:gd name="connsiteX4" fmla="*/ 816591 w 1054193"/>
              <a:gd name="connsiteY4" fmla="*/ 84592 h 972690"/>
              <a:gd name="connsiteX5" fmla="*/ 770367 w 1054193"/>
              <a:gd name="connsiteY5" fmla="*/ 158440 h 972690"/>
              <a:gd name="connsiteX6" fmla="*/ 799561 w 1054193"/>
              <a:gd name="connsiteY6" fmla="*/ 230178 h 972690"/>
              <a:gd name="connsiteX7" fmla="*/ 957697 w 1054193"/>
              <a:gd name="connsiteY7" fmla="*/ 264992 h 972690"/>
              <a:gd name="connsiteX8" fmla="*/ 1036765 w 1054193"/>
              <a:gd name="connsiteY8" fmla="*/ 206968 h 972690"/>
              <a:gd name="connsiteX9" fmla="*/ 1051362 w 1054193"/>
              <a:gd name="connsiteY9" fmla="*/ 177471 h 972690"/>
              <a:gd name="connsiteX10" fmla="*/ 1052763 w 1054193"/>
              <a:gd name="connsiteY10" fmla="*/ 901620 h 972690"/>
              <a:gd name="connsiteX11" fmla="*/ 781050 w 1054193"/>
              <a:gd name="connsiteY11" fmla="*/ 965955 h 972690"/>
              <a:gd name="connsiteX12" fmla="*/ 523875 w 1054193"/>
              <a:gd name="connsiteY12" fmla="*/ 825749 h 972690"/>
              <a:gd name="connsiteX13" fmla="*/ 327025 w 1054193"/>
              <a:gd name="connsiteY13" fmla="*/ 834512 h 972690"/>
              <a:gd name="connsiteX14" fmla="*/ 279400 w 1054193"/>
              <a:gd name="connsiteY14" fmla="*/ 910457 h 972690"/>
              <a:gd name="connsiteX15" fmla="*/ 215900 w 1054193"/>
              <a:gd name="connsiteY15" fmla="*/ 965955 h 972690"/>
              <a:gd name="connsiteX16" fmla="*/ 58737 w 1054193"/>
              <a:gd name="connsiteY16" fmla="*/ 936745 h 972690"/>
              <a:gd name="connsiteX17" fmla="*/ 0 w 1054193"/>
              <a:gd name="connsiteY17" fmla="*/ 919220 h 972690"/>
              <a:gd name="connsiteX18" fmla="*/ 545 w 1054193"/>
              <a:gd name="connsiteY18" fmla="*/ 772511 h 972690"/>
              <a:gd name="connsiteX19" fmla="*/ 595 w 1054193"/>
              <a:gd name="connsiteY19" fmla="*/ 765476 h 972690"/>
              <a:gd name="connsiteX20" fmla="*/ 384 w 1054193"/>
              <a:gd name="connsiteY20" fmla="*/ 765476 h 972690"/>
              <a:gd name="connsiteX21" fmla="*/ 2290 w 1054193"/>
              <a:gd name="connsiteY21" fmla="*/ 239168 h 972690"/>
              <a:gd name="connsiteX22" fmla="*/ 36862 w 1054193"/>
              <a:gd name="connsiteY22" fmla="*/ 271321 h 972690"/>
              <a:gd name="connsiteX23" fmla="*/ 148773 w 1054193"/>
              <a:gd name="connsiteY23" fmla="*/ 327235 h 972690"/>
              <a:gd name="connsiteX24" fmla="*/ 404223 w 1054193"/>
              <a:gd name="connsiteY24" fmla="*/ 318795 h 972690"/>
              <a:gd name="connsiteX25" fmla="*/ 406656 w 1054193"/>
              <a:gd name="connsiteY25" fmla="*/ 235453 h 972690"/>
              <a:gd name="connsiteX26" fmla="*/ 316640 w 1054193"/>
              <a:gd name="connsiteY26" fmla="*/ 167935 h 972690"/>
              <a:gd name="connsiteX27" fmla="*/ 331237 w 1054193"/>
              <a:gd name="connsiteY27" fmla="*/ 70878 h 972690"/>
              <a:gd name="connsiteX28" fmla="*/ 446798 w 1054193"/>
              <a:gd name="connsiteY28" fmla="*/ 13910 h 972690"/>
              <a:gd name="connsiteX29" fmla="*/ 613382 w 1054193"/>
              <a:gd name="connsiteY29" fmla="*/ 286 h 972690"/>
              <a:gd name="connsiteX0" fmla="*/ 539 w 1052834"/>
              <a:gd name="connsiteY0" fmla="*/ 767956 h 972690"/>
              <a:gd name="connsiteX1" fmla="*/ 539 w 1052834"/>
              <a:gd name="connsiteY1" fmla="*/ 767956 h 972690"/>
              <a:gd name="connsiteX2" fmla="*/ 613382 w 1052834"/>
              <a:gd name="connsiteY2" fmla="*/ 286 h 972690"/>
              <a:gd name="connsiteX3" fmla="*/ 665754 w 1052834"/>
              <a:gd name="connsiteY3" fmla="*/ 5470 h 972690"/>
              <a:gd name="connsiteX4" fmla="*/ 816591 w 1052834"/>
              <a:gd name="connsiteY4" fmla="*/ 84592 h 972690"/>
              <a:gd name="connsiteX5" fmla="*/ 770367 w 1052834"/>
              <a:gd name="connsiteY5" fmla="*/ 158440 h 972690"/>
              <a:gd name="connsiteX6" fmla="*/ 799561 w 1052834"/>
              <a:gd name="connsiteY6" fmla="*/ 230178 h 972690"/>
              <a:gd name="connsiteX7" fmla="*/ 957697 w 1052834"/>
              <a:gd name="connsiteY7" fmla="*/ 264992 h 972690"/>
              <a:gd name="connsiteX8" fmla="*/ 1036765 w 1052834"/>
              <a:gd name="connsiteY8" fmla="*/ 206968 h 972690"/>
              <a:gd name="connsiteX9" fmla="*/ 1051362 w 1052834"/>
              <a:gd name="connsiteY9" fmla="*/ 177471 h 972690"/>
              <a:gd name="connsiteX10" fmla="*/ 1050924 w 1052834"/>
              <a:gd name="connsiteY10" fmla="*/ 901620 h 972690"/>
              <a:gd name="connsiteX11" fmla="*/ 781050 w 1052834"/>
              <a:gd name="connsiteY11" fmla="*/ 965955 h 972690"/>
              <a:gd name="connsiteX12" fmla="*/ 523875 w 1052834"/>
              <a:gd name="connsiteY12" fmla="*/ 825749 h 972690"/>
              <a:gd name="connsiteX13" fmla="*/ 327025 w 1052834"/>
              <a:gd name="connsiteY13" fmla="*/ 834512 h 972690"/>
              <a:gd name="connsiteX14" fmla="*/ 279400 w 1052834"/>
              <a:gd name="connsiteY14" fmla="*/ 910457 h 972690"/>
              <a:gd name="connsiteX15" fmla="*/ 215900 w 1052834"/>
              <a:gd name="connsiteY15" fmla="*/ 965955 h 972690"/>
              <a:gd name="connsiteX16" fmla="*/ 58737 w 1052834"/>
              <a:gd name="connsiteY16" fmla="*/ 936745 h 972690"/>
              <a:gd name="connsiteX17" fmla="*/ 0 w 1052834"/>
              <a:gd name="connsiteY17" fmla="*/ 919220 h 972690"/>
              <a:gd name="connsiteX18" fmla="*/ 545 w 1052834"/>
              <a:gd name="connsiteY18" fmla="*/ 772511 h 972690"/>
              <a:gd name="connsiteX19" fmla="*/ 595 w 1052834"/>
              <a:gd name="connsiteY19" fmla="*/ 765476 h 972690"/>
              <a:gd name="connsiteX20" fmla="*/ 384 w 1052834"/>
              <a:gd name="connsiteY20" fmla="*/ 765476 h 972690"/>
              <a:gd name="connsiteX21" fmla="*/ 2290 w 1052834"/>
              <a:gd name="connsiteY21" fmla="*/ 239168 h 972690"/>
              <a:gd name="connsiteX22" fmla="*/ 36862 w 1052834"/>
              <a:gd name="connsiteY22" fmla="*/ 271321 h 972690"/>
              <a:gd name="connsiteX23" fmla="*/ 148773 w 1052834"/>
              <a:gd name="connsiteY23" fmla="*/ 327235 h 972690"/>
              <a:gd name="connsiteX24" fmla="*/ 404223 w 1052834"/>
              <a:gd name="connsiteY24" fmla="*/ 318795 h 972690"/>
              <a:gd name="connsiteX25" fmla="*/ 406656 w 1052834"/>
              <a:gd name="connsiteY25" fmla="*/ 235453 h 972690"/>
              <a:gd name="connsiteX26" fmla="*/ 316640 w 1052834"/>
              <a:gd name="connsiteY26" fmla="*/ 167935 h 972690"/>
              <a:gd name="connsiteX27" fmla="*/ 331237 w 1052834"/>
              <a:gd name="connsiteY27" fmla="*/ 70878 h 972690"/>
              <a:gd name="connsiteX28" fmla="*/ 446798 w 1052834"/>
              <a:gd name="connsiteY28" fmla="*/ 13910 h 972690"/>
              <a:gd name="connsiteX29" fmla="*/ 613382 w 1052834"/>
              <a:gd name="connsiteY29" fmla="*/ 286 h 972690"/>
              <a:gd name="connsiteX0" fmla="*/ 539 w 1051726"/>
              <a:gd name="connsiteY0" fmla="*/ 767956 h 972690"/>
              <a:gd name="connsiteX1" fmla="*/ 539 w 1051726"/>
              <a:gd name="connsiteY1" fmla="*/ 767956 h 972690"/>
              <a:gd name="connsiteX2" fmla="*/ 613382 w 1051726"/>
              <a:gd name="connsiteY2" fmla="*/ 286 h 972690"/>
              <a:gd name="connsiteX3" fmla="*/ 665754 w 1051726"/>
              <a:gd name="connsiteY3" fmla="*/ 5470 h 972690"/>
              <a:gd name="connsiteX4" fmla="*/ 816591 w 1051726"/>
              <a:gd name="connsiteY4" fmla="*/ 84592 h 972690"/>
              <a:gd name="connsiteX5" fmla="*/ 770367 w 1051726"/>
              <a:gd name="connsiteY5" fmla="*/ 158440 h 972690"/>
              <a:gd name="connsiteX6" fmla="*/ 799561 w 1051726"/>
              <a:gd name="connsiteY6" fmla="*/ 230178 h 972690"/>
              <a:gd name="connsiteX7" fmla="*/ 957697 w 1051726"/>
              <a:gd name="connsiteY7" fmla="*/ 264992 h 972690"/>
              <a:gd name="connsiteX8" fmla="*/ 1036765 w 1051726"/>
              <a:gd name="connsiteY8" fmla="*/ 206968 h 972690"/>
              <a:gd name="connsiteX9" fmla="*/ 1051362 w 1051726"/>
              <a:gd name="connsiteY9" fmla="*/ 177471 h 972690"/>
              <a:gd name="connsiteX10" fmla="*/ 1050924 w 1051726"/>
              <a:gd name="connsiteY10" fmla="*/ 901620 h 972690"/>
              <a:gd name="connsiteX11" fmla="*/ 781050 w 1051726"/>
              <a:gd name="connsiteY11" fmla="*/ 965955 h 972690"/>
              <a:gd name="connsiteX12" fmla="*/ 523875 w 1051726"/>
              <a:gd name="connsiteY12" fmla="*/ 825749 h 972690"/>
              <a:gd name="connsiteX13" fmla="*/ 327025 w 1051726"/>
              <a:gd name="connsiteY13" fmla="*/ 834512 h 972690"/>
              <a:gd name="connsiteX14" fmla="*/ 279400 w 1051726"/>
              <a:gd name="connsiteY14" fmla="*/ 910457 h 972690"/>
              <a:gd name="connsiteX15" fmla="*/ 215900 w 1051726"/>
              <a:gd name="connsiteY15" fmla="*/ 965955 h 972690"/>
              <a:gd name="connsiteX16" fmla="*/ 58737 w 1051726"/>
              <a:gd name="connsiteY16" fmla="*/ 936745 h 972690"/>
              <a:gd name="connsiteX17" fmla="*/ 0 w 1051726"/>
              <a:gd name="connsiteY17" fmla="*/ 919220 h 972690"/>
              <a:gd name="connsiteX18" fmla="*/ 545 w 1051726"/>
              <a:gd name="connsiteY18" fmla="*/ 772511 h 972690"/>
              <a:gd name="connsiteX19" fmla="*/ 595 w 1051726"/>
              <a:gd name="connsiteY19" fmla="*/ 765476 h 972690"/>
              <a:gd name="connsiteX20" fmla="*/ 384 w 1051726"/>
              <a:gd name="connsiteY20" fmla="*/ 765476 h 972690"/>
              <a:gd name="connsiteX21" fmla="*/ 2290 w 1051726"/>
              <a:gd name="connsiteY21" fmla="*/ 239168 h 972690"/>
              <a:gd name="connsiteX22" fmla="*/ 36862 w 1051726"/>
              <a:gd name="connsiteY22" fmla="*/ 271321 h 972690"/>
              <a:gd name="connsiteX23" fmla="*/ 148773 w 1051726"/>
              <a:gd name="connsiteY23" fmla="*/ 327235 h 972690"/>
              <a:gd name="connsiteX24" fmla="*/ 404223 w 1051726"/>
              <a:gd name="connsiteY24" fmla="*/ 318795 h 972690"/>
              <a:gd name="connsiteX25" fmla="*/ 406656 w 1051726"/>
              <a:gd name="connsiteY25" fmla="*/ 235453 h 972690"/>
              <a:gd name="connsiteX26" fmla="*/ 316640 w 1051726"/>
              <a:gd name="connsiteY26" fmla="*/ 167935 h 972690"/>
              <a:gd name="connsiteX27" fmla="*/ 331237 w 1051726"/>
              <a:gd name="connsiteY27" fmla="*/ 70878 h 972690"/>
              <a:gd name="connsiteX28" fmla="*/ 446798 w 1051726"/>
              <a:gd name="connsiteY28" fmla="*/ 13910 h 972690"/>
              <a:gd name="connsiteX29" fmla="*/ 613382 w 1051726"/>
              <a:gd name="connsiteY29" fmla="*/ 286 h 972690"/>
              <a:gd name="connsiteX0" fmla="*/ 539 w 1052455"/>
              <a:gd name="connsiteY0" fmla="*/ 767956 h 972690"/>
              <a:gd name="connsiteX1" fmla="*/ 539 w 1052455"/>
              <a:gd name="connsiteY1" fmla="*/ 767956 h 972690"/>
              <a:gd name="connsiteX2" fmla="*/ 613382 w 1052455"/>
              <a:gd name="connsiteY2" fmla="*/ 286 h 972690"/>
              <a:gd name="connsiteX3" fmla="*/ 665754 w 1052455"/>
              <a:gd name="connsiteY3" fmla="*/ 5470 h 972690"/>
              <a:gd name="connsiteX4" fmla="*/ 816591 w 1052455"/>
              <a:gd name="connsiteY4" fmla="*/ 84592 h 972690"/>
              <a:gd name="connsiteX5" fmla="*/ 770367 w 1052455"/>
              <a:gd name="connsiteY5" fmla="*/ 158440 h 972690"/>
              <a:gd name="connsiteX6" fmla="*/ 799561 w 1052455"/>
              <a:gd name="connsiteY6" fmla="*/ 230178 h 972690"/>
              <a:gd name="connsiteX7" fmla="*/ 957697 w 1052455"/>
              <a:gd name="connsiteY7" fmla="*/ 264992 h 972690"/>
              <a:gd name="connsiteX8" fmla="*/ 1036765 w 1052455"/>
              <a:gd name="connsiteY8" fmla="*/ 206968 h 972690"/>
              <a:gd name="connsiteX9" fmla="*/ 1052282 w 1052455"/>
              <a:gd name="connsiteY9" fmla="*/ 176208 h 972690"/>
              <a:gd name="connsiteX10" fmla="*/ 1050924 w 1052455"/>
              <a:gd name="connsiteY10" fmla="*/ 901620 h 972690"/>
              <a:gd name="connsiteX11" fmla="*/ 781050 w 1052455"/>
              <a:gd name="connsiteY11" fmla="*/ 965955 h 972690"/>
              <a:gd name="connsiteX12" fmla="*/ 523875 w 1052455"/>
              <a:gd name="connsiteY12" fmla="*/ 825749 h 972690"/>
              <a:gd name="connsiteX13" fmla="*/ 327025 w 1052455"/>
              <a:gd name="connsiteY13" fmla="*/ 834512 h 972690"/>
              <a:gd name="connsiteX14" fmla="*/ 279400 w 1052455"/>
              <a:gd name="connsiteY14" fmla="*/ 910457 h 972690"/>
              <a:gd name="connsiteX15" fmla="*/ 215900 w 1052455"/>
              <a:gd name="connsiteY15" fmla="*/ 965955 h 972690"/>
              <a:gd name="connsiteX16" fmla="*/ 58737 w 1052455"/>
              <a:gd name="connsiteY16" fmla="*/ 936745 h 972690"/>
              <a:gd name="connsiteX17" fmla="*/ 0 w 1052455"/>
              <a:gd name="connsiteY17" fmla="*/ 919220 h 972690"/>
              <a:gd name="connsiteX18" fmla="*/ 545 w 1052455"/>
              <a:gd name="connsiteY18" fmla="*/ 772511 h 972690"/>
              <a:gd name="connsiteX19" fmla="*/ 595 w 1052455"/>
              <a:gd name="connsiteY19" fmla="*/ 765476 h 972690"/>
              <a:gd name="connsiteX20" fmla="*/ 384 w 1052455"/>
              <a:gd name="connsiteY20" fmla="*/ 765476 h 972690"/>
              <a:gd name="connsiteX21" fmla="*/ 2290 w 1052455"/>
              <a:gd name="connsiteY21" fmla="*/ 239168 h 972690"/>
              <a:gd name="connsiteX22" fmla="*/ 36862 w 1052455"/>
              <a:gd name="connsiteY22" fmla="*/ 271321 h 972690"/>
              <a:gd name="connsiteX23" fmla="*/ 148773 w 1052455"/>
              <a:gd name="connsiteY23" fmla="*/ 327235 h 972690"/>
              <a:gd name="connsiteX24" fmla="*/ 404223 w 1052455"/>
              <a:gd name="connsiteY24" fmla="*/ 318795 h 972690"/>
              <a:gd name="connsiteX25" fmla="*/ 406656 w 1052455"/>
              <a:gd name="connsiteY25" fmla="*/ 235453 h 972690"/>
              <a:gd name="connsiteX26" fmla="*/ 316640 w 1052455"/>
              <a:gd name="connsiteY26" fmla="*/ 167935 h 972690"/>
              <a:gd name="connsiteX27" fmla="*/ 331237 w 1052455"/>
              <a:gd name="connsiteY27" fmla="*/ 70878 h 972690"/>
              <a:gd name="connsiteX28" fmla="*/ 446798 w 1052455"/>
              <a:gd name="connsiteY28" fmla="*/ 13910 h 972690"/>
              <a:gd name="connsiteX29" fmla="*/ 613382 w 1052455"/>
              <a:gd name="connsiteY29" fmla="*/ 286 h 972690"/>
              <a:gd name="connsiteX0" fmla="*/ 539 w 1053944"/>
              <a:gd name="connsiteY0" fmla="*/ 767956 h 972690"/>
              <a:gd name="connsiteX1" fmla="*/ 539 w 1053944"/>
              <a:gd name="connsiteY1" fmla="*/ 767956 h 972690"/>
              <a:gd name="connsiteX2" fmla="*/ 613382 w 1053944"/>
              <a:gd name="connsiteY2" fmla="*/ 286 h 972690"/>
              <a:gd name="connsiteX3" fmla="*/ 665754 w 1053944"/>
              <a:gd name="connsiteY3" fmla="*/ 5470 h 972690"/>
              <a:gd name="connsiteX4" fmla="*/ 816591 w 1053944"/>
              <a:gd name="connsiteY4" fmla="*/ 84592 h 972690"/>
              <a:gd name="connsiteX5" fmla="*/ 770367 w 1053944"/>
              <a:gd name="connsiteY5" fmla="*/ 158440 h 972690"/>
              <a:gd name="connsiteX6" fmla="*/ 799561 w 1053944"/>
              <a:gd name="connsiteY6" fmla="*/ 230178 h 972690"/>
              <a:gd name="connsiteX7" fmla="*/ 957697 w 1053944"/>
              <a:gd name="connsiteY7" fmla="*/ 264992 h 972690"/>
              <a:gd name="connsiteX8" fmla="*/ 1036765 w 1053944"/>
              <a:gd name="connsiteY8" fmla="*/ 206968 h 972690"/>
              <a:gd name="connsiteX9" fmla="*/ 1052282 w 1053944"/>
              <a:gd name="connsiteY9" fmla="*/ 176208 h 972690"/>
              <a:gd name="connsiteX10" fmla="*/ 1053683 w 1053944"/>
              <a:gd name="connsiteY10" fmla="*/ 901620 h 972690"/>
              <a:gd name="connsiteX11" fmla="*/ 781050 w 1053944"/>
              <a:gd name="connsiteY11" fmla="*/ 965955 h 972690"/>
              <a:gd name="connsiteX12" fmla="*/ 523875 w 1053944"/>
              <a:gd name="connsiteY12" fmla="*/ 825749 h 972690"/>
              <a:gd name="connsiteX13" fmla="*/ 327025 w 1053944"/>
              <a:gd name="connsiteY13" fmla="*/ 834512 h 972690"/>
              <a:gd name="connsiteX14" fmla="*/ 279400 w 1053944"/>
              <a:gd name="connsiteY14" fmla="*/ 910457 h 972690"/>
              <a:gd name="connsiteX15" fmla="*/ 215900 w 1053944"/>
              <a:gd name="connsiteY15" fmla="*/ 965955 h 972690"/>
              <a:gd name="connsiteX16" fmla="*/ 58737 w 1053944"/>
              <a:gd name="connsiteY16" fmla="*/ 936745 h 972690"/>
              <a:gd name="connsiteX17" fmla="*/ 0 w 1053944"/>
              <a:gd name="connsiteY17" fmla="*/ 919220 h 972690"/>
              <a:gd name="connsiteX18" fmla="*/ 545 w 1053944"/>
              <a:gd name="connsiteY18" fmla="*/ 772511 h 972690"/>
              <a:gd name="connsiteX19" fmla="*/ 595 w 1053944"/>
              <a:gd name="connsiteY19" fmla="*/ 765476 h 972690"/>
              <a:gd name="connsiteX20" fmla="*/ 384 w 1053944"/>
              <a:gd name="connsiteY20" fmla="*/ 765476 h 972690"/>
              <a:gd name="connsiteX21" fmla="*/ 2290 w 1053944"/>
              <a:gd name="connsiteY21" fmla="*/ 239168 h 972690"/>
              <a:gd name="connsiteX22" fmla="*/ 36862 w 1053944"/>
              <a:gd name="connsiteY22" fmla="*/ 271321 h 972690"/>
              <a:gd name="connsiteX23" fmla="*/ 148773 w 1053944"/>
              <a:gd name="connsiteY23" fmla="*/ 327235 h 972690"/>
              <a:gd name="connsiteX24" fmla="*/ 404223 w 1053944"/>
              <a:gd name="connsiteY24" fmla="*/ 318795 h 972690"/>
              <a:gd name="connsiteX25" fmla="*/ 406656 w 1053944"/>
              <a:gd name="connsiteY25" fmla="*/ 235453 h 972690"/>
              <a:gd name="connsiteX26" fmla="*/ 316640 w 1053944"/>
              <a:gd name="connsiteY26" fmla="*/ 167935 h 972690"/>
              <a:gd name="connsiteX27" fmla="*/ 331237 w 1053944"/>
              <a:gd name="connsiteY27" fmla="*/ 70878 h 972690"/>
              <a:gd name="connsiteX28" fmla="*/ 446798 w 1053944"/>
              <a:gd name="connsiteY28" fmla="*/ 13910 h 972690"/>
              <a:gd name="connsiteX29" fmla="*/ 613382 w 1053944"/>
              <a:gd name="connsiteY29" fmla="*/ 286 h 972690"/>
              <a:gd name="connsiteX0" fmla="*/ 539 w 1053683"/>
              <a:gd name="connsiteY0" fmla="*/ 767956 h 972690"/>
              <a:gd name="connsiteX1" fmla="*/ 539 w 1053683"/>
              <a:gd name="connsiteY1" fmla="*/ 767956 h 972690"/>
              <a:gd name="connsiteX2" fmla="*/ 613382 w 1053683"/>
              <a:gd name="connsiteY2" fmla="*/ 286 h 972690"/>
              <a:gd name="connsiteX3" fmla="*/ 665754 w 1053683"/>
              <a:gd name="connsiteY3" fmla="*/ 5470 h 972690"/>
              <a:gd name="connsiteX4" fmla="*/ 816591 w 1053683"/>
              <a:gd name="connsiteY4" fmla="*/ 84592 h 972690"/>
              <a:gd name="connsiteX5" fmla="*/ 770367 w 1053683"/>
              <a:gd name="connsiteY5" fmla="*/ 158440 h 972690"/>
              <a:gd name="connsiteX6" fmla="*/ 799561 w 1053683"/>
              <a:gd name="connsiteY6" fmla="*/ 230178 h 972690"/>
              <a:gd name="connsiteX7" fmla="*/ 957697 w 1053683"/>
              <a:gd name="connsiteY7" fmla="*/ 264992 h 972690"/>
              <a:gd name="connsiteX8" fmla="*/ 1036765 w 1053683"/>
              <a:gd name="connsiteY8" fmla="*/ 206968 h 972690"/>
              <a:gd name="connsiteX9" fmla="*/ 1052282 w 1053683"/>
              <a:gd name="connsiteY9" fmla="*/ 176208 h 972690"/>
              <a:gd name="connsiteX10" fmla="*/ 1053683 w 1053683"/>
              <a:gd name="connsiteY10" fmla="*/ 901620 h 972690"/>
              <a:gd name="connsiteX11" fmla="*/ 781050 w 1053683"/>
              <a:gd name="connsiteY11" fmla="*/ 965955 h 972690"/>
              <a:gd name="connsiteX12" fmla="*/ 523875 w 1053683"/>
              <a:gd name="connsiteY12" fmla="*/ 825749 h 972690"/>
              <a:gd name="connsiteX13" fmla="*/ 327025 w 1053683"/>
              <a:gd name="connsiteY13" fmla="*/ 834512 h 972690"/>
              <a:gd name="connsiteX14" fmla="*/ 279400 w 1053683"/>
              <a:gd name="connsiteY14" fmla="*/ 910457 h 972690"/>
              <a:gd name="connsiteX15" fmla="*/ 215900 w 1053683"/>
              <a:gd name="connsiteY15" fmla="*/ 965955 h 972690"/>
              <a:gd name="connsiteX16" fmla="*/ 58737 w 1053683"/>
              <a:gd name="connsiteY16" fmla="*/ 936745 h 972690"/>
              <a:gd name="connsiteX17" fmla="*/ 0 w 1053683"/>
              <a:gd name="connsiteY17" fmla="*/ 919220 h 972690"/>
              <a:gd name="connsiteX18" fmla="*/ 545 w 1053683"/>
              <a:gd name="connsiteY18" fmla="*/ 772511 h 972690"/>
              <a:gd name="connsiteX19" fmla="*/ 595 w 1053683"/>
              <a:gd name="connsiteY19" fmla="*/ 765476 h 972690"/>
              <a:gd name="connsiteX20" fmla="*/ 384 w 1053683"/>
              <a:gd name="connsiteY20" fmla="*/ 765476 h 972690"/>
              <a:gd name="connsiteX21" fmla="*/ 2290 w 1053683"/>
              <a:gd name="connsiteY21" fmla="*/ 239168 h 972690"/>
              <a:gd name="connsiteX22" fmla="*/ 36862 w 1053683"/>
              <a:gd name="connsiteY22" fmla="*/ 271321 h 972690"/>
              <a:gd name="connsiteX23" fmla="*/ 148773 w 1053683"/>
              <a:gd name="connsiteY23" fmla="*/ 327235 h 972690"/>
              <a:gd name="connsiteX24" fmla="*/ 404223 w 1053683"/>
              <a:gd name="connsiteY24" fmla="*/ 318795 h 972690"/>
              <a:gd name="connsiteX25" fmla="*/ 406656 w 1053683"/>
              <a:gd name="connsiteY25" fmla="*/ 235453 h 972690"/>
              <a:gd name="connsiteX26" fmla="*/ 316640 w 1053683"/>
              <a:gd name="connsiteY26" fmla="*/ 167935 h 972690"/>
              <a:gd name="connsiteX27" fmla="*/ 331237 w 1053683"/>
              <a:gd name="connsiteY27" fmla="*/ 70878 h 972690"/>
              <a:gd name="connsiteX28" fmla="*/ 446798 w 1053683"/>
              <a:gd name="connsiteY28" fmla="*/ 13910 h 972690"/>
              <a:gd name="connsiteX29" fmla="*/ 613382 w 1053683"/>
              <a:gd name="connsiteY29" fmla="*/ 286 h 972690"/>
              <a:gd name="connsiteX0" fmla="*/ 539 w 1053683"/>
              <a:gd name="connsiteY0" fmla="*/ 767956 h 972690"/>
              <a:gd name="connsiteX1" fmla="*/ 539 w 1053683"/>
              <a:gd name="connsiteY1" fmla="*/ 767956 h 972690"/>
              <a:gd name="connsiteX2" fmla="*/ 613382 w 1053683"/>
              <a:gd name="connsiteY2" fmla="*/ 286 h 972690"/>
              <a:gd name="connsiteX3" fmla="*/ 665754 w 1053683"/>
              <a:gd name="connsiteY3" fmla="*/ 5470 h 972690"/>
              <a:gd name="connsiteX4" fmla="*/ 816591 w 1053683"/>
              <a:gd name="connsiteY4" fmla="*/ 84592 h 972690"/>
              <a:gd name="connsiteX5" fmla="*/ 770367 w 1053683"/>
              <a:gd name="connsiteY5" fmla="*/ 158440 h 972690"/>
              <a:gd name="connsiteX6" fmla="*/ 799561 w 1053683"/>
              <a:gd name="connsiteY6" fmla="*/ 230178 h 972690"/>
              <a:gd name="connsiteX7" fmla="*/ 957697 w 1053683"/>
              <a:gd name="connsiteY7" fmla="*/ 264992 h 972690"/>
              <a:gd name="connsiteX8" fmla="*/ 1036765 w 1053683"/>
              <a:gd name="connsiteY8" fmla="*/ 206968 h 972690"/>
              <a:gd name="connsiteX9" fmla="*/ 1052282 w 1053683"/>
              <a:gd name="connsiteY9" fmla="*/ 176208 h 972690"/>
              <a:gd name="connsiteX10" fmla="*/ 1053683 w 1053683"/>
              <a:gd name="connsiteY10" fmla="*/ 901620 h 972690"/>
              <a:gd name="connsiteX11" fmla="*/ 781050 w 1053683"/>
              <a:gd name="connsiteY11" fmla="*/ 965955 h 972690"/>
              <a:gd name="connsiteX12" fmla="*/ 523875 w 1053683"/>
              <a:gd name="connsiteY12" fmla="*/ 825749 h 972690"/>
              <a:gd name="connsiteX13" fmla="*/ 327025 w 1053683"/>
              <a:gd name="connsiteY13" fmla="*/ 834512 h 972690"/>
              <a:gd name="connsiteX14" fmla="*/ 279400 w 1053683"/>
              <a:gd name="connsiteY14" fmla="*/ 910457 h 972690"/>
              <a:gd name="connsiteX15" fmla="*/ 215900 w 1053683"/>
              <a:gd name="connsiteY15" fmla="*/ 965955 h 972690"/>
              <a:gd name="connsiteX16" fmla="*/ 58737 w 1053683"/>
              <a:gd name="connsiteY16" fmla="*/ 936745 h 972690"/>
              <a:gd name="connsiteX17" fmla="*/ 0 w 1053683"/>
              <a:gd name="connsiteY17" fmla="*/ 919220 h 972690"/>
              <a:gd name="connsiteX18" fmla="*/ 545 w 1053683"/>
              <a:gd name="connsiteY18" fmla="*/ 772511 h 972690"/>
              <a:gd name="connsiteX19" fmla="*/ 595 w 1053683"/>
              <a:gd name="connsiteY19" fmla="*/ 765476 h 972690"/>
              <a:gd name="connsiteX20" fmla="*/ 384 w 1053683"/>
              <a:gd name="connsiteY20" fmla="*/ 765476 h 972690"/>
              <a:gd name="connsiteX21" fmla="*/ 2290 w 1053683"/>
              <a:gd name="connsiteY21" fmla="*/ 239168 h 972690"/>
              <a:gd name="connsiteX22" fmla="*/ 36862 w 1053683"/>
              <a:gd name="connsiteY22" fmla="*/ 271321 h 972690"/>
              <a:gd name="connsiteX23" fmla="*/ 148773 w 1053683"/>
              <a:gd name="connsiteY23" fmla="*/ 327235 h 972690"/>
              <a:gd name="connsiteX24" fmla="*/ 404223 w 1053683"/>
              <a:gd name="connsiteY24" fmla="*/ 318795 h 972690"/>
              <a:gd name="connsiteX25" fmla="*/ 406656 w 1053683"/>
              <a:gd name="connsiteY25" fmla="*/ 235453 h 972690"/>
              <a:gd name="connsiteX26" fmla="*/ 316640 w 1053683"/>
              <a:gd name="connsiteY26" fmla="*/ 167935 h 972690"/>
              <a:gd name="connsiteX27" fmla="*/ 331237 w 1053683"/>
              <a:gd name="connsiteY27" fmla="*/ 70878 h 972690"/>
              <a:gd name="connsiteX28" fmla="*/ 446798 w 1053683"/>
              <a:gd name="connsiteY28" fmla="*/ 13910 h 972690"/>
              <a:gd name="connsiteX29" fmla="*/ 613382 w 1053683"/>
              <a:gd name="connsiteY29" fmla="*/ 286 h 972690"/>
              <a:gd name="connsiteX0" fmla="*/ 613382 w 1053683"/>
              <a:gd name="connsiteY0" fmla="*/ 0 h 972404"/>
              <a:gd name="connsiteX1" fmla="*/ 665754 w 1053683"/>
              <a:gd name="connsiteY1" fmla="*/ 5184 h 972404"/>
              <a:gd name="connsiteX2" fmla="*/ 816591 w 1053683"/>
              <a:gd name="connsiteY2" fmla="*/ 84306 h 972404"/>
              <a:gd name="connsiteX3" fmla="*/ 770367 w 1053683"/>
              <a:gd name="connsiteY3" fmla="*/ 158154 h 972404"/>
              <a:gd name="connsiteX4" fmla="*/ 799561 w 1053683"/>
              <a:gd name="connsiteY4" fmla="*/ 229892 h 972404"/>
              <a:gd name="connsiteX5" fmla="*/ 957697 w 1053683"/>
              <a:gd name="connsiteY5" fmla="*/ 264706 h 972404"/>
              <a:gd name="connsiteX6" fmla="*/ 1036765 w 1053683"/>
              <a:gd name="connsiteY6" fmla="*/ 206682 h 972404"/>
              <a:gd name="connsiteX7" fmla="*/ 1052282 w 1053683"/>
              <a:gd name="connsiteY7" fmla="*/ 175922 h 972404"/>
              <a:gd name="connsiteX8" fmla="*/ 1053683 w 1053683"/>
              <a:gd name="connsiteY8" fmla="*/ 901334 h 972404"/>
              <a:gd name="connsiteX9" fmla="*/ 781050 w 1053683"/>
              <a:gd name="connsiteY9" fmla="*/ 965669 h 972404"/>
              <a:gd name="connsiteX10" fmla="*/ 523875 w 1053683"/>
              <a:gd name="connsiteY10" fmla="*/ 825463 h 972404"/>
              <a:gd name="connsiteX11" fmla="*/ 327025 w 1053683"/>
              <a:gd name="connsiteY11" fmla="*/ 834226 h 972404"/>
              <a:gd name="connsiteX12" fmla="*/ 279400 w 1053683"/>
              <a:gd name="connsiteY12" fmla="*/ 910171 h 972404"/>
              <a:gd name="connsiteX13" fmla="*/ 215900 w 1053683"/>
              <a:gd name="connsiteY13" fmla="*/ 965669 h 972404"/>
              <a:gd name="connsiteX14" fmla="*/ 58737 w 1053683"/>
              <a:gd name="connsiteY14" fmla="*/ 936459 h 972404"/>
              <a:gd name="connsiteX15" fmla="*/ 0 w 1053683"/>
              <a:gd name="connsiteY15" fmla="*/ 918934 h 972404"/>
              <a:gd name="connsiteX16" fmla="*/ 545 w 1053683"/>
              <a:gd name="connsiteY16" fmla="*/ 772225 h 972404"/>
              <a:gd name="connsiteX17" fmla="*/ 595 w 1053683"/>
              <a:gd name="connsiteY17" fmla="*/ 765190 h 972404"/>
              <a:gd name="connsiteX18" fmla="*/ 384 w 1053683"/>
              <a:gd name="connsiteY18" fmla="*/ 765190 h 972404"/>
              <a:gd name="connsiteX19" fmla="*/ 2290 w 1053683"/>
              <a:gd name="connsiteY19" fmla="*/ 238882 h 972404"/>
              <a:gd name="connsiteX20" fmla="*/ 36862 w 1053683"/>
              <a:gd name="connsiteY20" fmla="*/ 271035 h 972404"/>
              <a:gd name="connsiteX21" fmla="*/ 148773 w 1053683"/>
              <a:gd name="connsiteY21" fmla="*/ 326949 h 972404"/>
              <a:gd name="connsiteX22" fmla="*/ 404223 w 1053683"/>
              <a:gd name="connsiteY22" fmla="*/ 318509 h 972404"/>
              <a:gd name="connsiteX23" fmla="*/ 406656 w 1053683"/>
              <a:gd name="connsiteY23" fmla="*/ 235167 h 972404"/>
              <a:gd name="connsiteX24" fmla="*/ 316640 w 1053683"/>
              <a:gd name="connsiteY24" fmla="*/ 167649 h 972404"/>
              <a:gd name="connsiteX25" fmla="*/ 331237 w 1053683"/>
              <a:gd name="connsiteY25" fmla="*/ 70592 h 972404"/>
              <a:gd name="connsiteX26" fmla="*/ 446798 w 1053683"/>
              <a:gd name="connsiteY26" fmla="*/ 13624 h 972404"/>
              <a:gd name="connsiteX27" fmla="*/ 666352 w 1053683"/>
              <a:gd name="connsiteY27" fmla="*/ 72716 h 972404"/>
              <a:gd name="connsiteX0" fmla="*/ 613382 w 1055345"/>
              <a:gd name="connsiteY0" fmla="*/ 0 h 972404"/>
              <a:gd name="connsiteX1" fmla="*/ 665754 w 1055345"/>
              <a:gd name="connsiteY1" fmla="*/ 5184 h 972404"/>
              <a:gd name="connsiteX2" fmla="*/ 816591 w 1055345"/>
              <a:gd name="connsiteY2" fmla="*/ 84306 h 972404"/>
              <a:gd name="connsiteX3" fmla="*/ 770367 w 1055345"/>
              <a:gd name="connsiteY3" fmla="*/ 158154 h 972404"/>
              <a:gd name="connsiteX4" fmla="*/ 799561 w 1055345"/>
              <a:gd name="connsiteY4" fmla="*/ 229892 h 972404"/>
              <a:gd name="connsiteX5" fmla="*/ 957697 w 1055345"/>
              <a:gd name="connsiteY5" fmla="*/ 264706 h 972404"/>
              <a:gd name="connsiteX6" fmla="*/ 1036765 w 1055345"/>
              <a:gd name="connsiteY6" fmla="*/ 206682 h 972404"/>
              <a:gd name="connsiteX7" fmla="*/ 1055041 w 1055345"/>
              <a:gd name="connsiteY7" fmla="*/ 172134 h 972404"/>
              <a:gd name="connsiteX8" fmla="*/ 1053683 w 1055345"/>
              <a:gd name="connsiteY8" fmla="*/ 901334 h 972404"/>
              <a:gd name="connsiteX9" fmla="*/ 781050 w 1055345"/>
              <a:gd name="connsiteY9" fmla="*/ 965669 h 972404"/>
              <a:gd name="connsiteX10" fmla="*/ 523875 w 1055345"/>
              <a:gd name="connsiteY10" fmla="*/ 825463 h 972404"/>
              <a:gd name="connsiteX11" fmla="*/ 327025 w 1055345"/>
              <a:gd name="connsiteY11" fmla="*/ 834226 h 972404"/>
              <a:gd name="connsiteX12" fmla="*/ 279400 w 1055345"/>
              <a:gd name="connsiteY12" fmla="*/ 910171 h 972404"/>
              <a:gd name="connsiteX13" fmla="*/ 215900 w 1055345"/>
              <a:gd name="connsiteY13" fmla="*/ 965669 h 972404"/>
              <a:gd name="connsiteX14" fmla="*/ 58737 w 1055345"/>
              <a:gd name="connsiteY14" fmla="*/ 936459 h 972404"/>
              <a:gd name="connsiteX15" fmla="*/ 0 w 1055345"/>
              <a:gd name="connsiteY15" fmla="*/ 918934 h 972404"/>
              <a:gd name="connsiteX16" fmla="*/ 545 w 1055345"/>
              <a:gd name="connsiteY16" fmla="*/ 772225 h 972404"/>
              <a:gd name="connsiteX17" fmla="*/ 595 w 1055345"/>
              <a:gd name="connsiteY17" fmla="*/ 765190 h 972404"/>
              <a:gd name="connsiteX18" fmla="*/ 384 w 1055345"/>
              <a:gd name="connsiteY18" fmla="*/ 765190 h 972404"/>
              <a:gd name="connsiteX19" fmla="*/ 2290 w 1055345"/>
              <a:gd name="connsiteY19" fmla="*/ 238882 h 972404"/>
              <a:gd name="connsiteX20" fmla="*/ 36862 w 1055345"/>
              <a:gd name="connsiteY20" fmla="*/ 271035 h 972404"/>
              <a:gd name="connsiteX21" fmla="*/ 148773 w 1055345"/>
              <a:gd name="connsiteY21" fmla="*/ 326949 h 972404"/>
              <a:gd name="connsiteX22" fmla="*/ 404223 w 1055345"/>
              <a:gd name="connsiteY22" fmla="*/ 318509 h 972404"/>
              <a:gd name="connsiteX23" fmla="*/ 406656 w 1055345"/>
              <a:gd name="connsiteY23" fmla="*/ 235167 h 972404"/>
              <a:gd name="connsiteX24" fmla="*/ 316640 w 1055345"/>
              <a:gd name="connsiteY24" fmla="*/ 167649 h 972404"/>
              <a:gd name="connsiteX25" fmla="*/ 331237 w 1055345"/>
              <a:gd name="connsiteY25" fmla="*/ 70592 h 972404"/>
              <a:gd name="connsiteX26" fmla="*/ 446798 w 1055345"/>
              <a:gd name="connsiteY26" fmla="*/ 13624 h 972404"/>
              <a:gd name="connsiteX27" fmla="*/ 666352 w 1055345"/>
              <a:gd name="connsiteY27" fmla="*/ 72716 h 972404"/>
              <a:gd name="connsiteX0" fmla="*/ 613382 w 1058003"/>
              <a:gd name="connsiteY0" fmla="*/ 0 h 972404"/>
              <a:gd name="connsiteX1" fmla="*/ 665754 w 1058003"/>
              <a:gd name="connsiteY1" fmla="*/ 5184 h 972404"/>
              <a:gd name="connsiteX2" fmla="*/ 816591 w 1058003"/>
              <a:gd name="connsiteY2" fmla="*/ 84306 h 972404"/>
              <a:gd name="connsiteX3" fmla="*/ 770367 w 1058003"/>
              <a:gd name="connsiteY3" fmla="*/ 158154 h 972404"/>
              <a:gd name="connsiteX4" fmla="*/ 799561 w 1058003"/>
              <a:gd name="connsiteY4" fmla="*/ 229892 h 972404"/>
              <a:gd name="connsiteX5" fmla="*/ 957697 w 1058003"/>
              <a:gd name="connsiteY5" fmla="*/ 264706 h 972404"/>
              <a:gd name="connsiteX6" fmla="*/ 1036765 w 1058003"/>
              <a:gd name="connsiteY6" fmla="*/ 206682 h 972404"/>
              <a:gd name="connsiteX7" fmla="*/ 1057800 w 1058003"/>
              <a:gd name="connsiteY7" fmla="*/ 173397 h 972404"/>
              <a:gd name="connsiteX8" fmla="*/ 1053683 w 1058003"/>
              <a:gd name="connsiteY8" fmla="*/ 901334 h 972404"/>
              <a:gd name="connsiteX9" fmla="*/ 781050 w 1058003"/>
              <a:gd name="connsiteY9" fmla="*/ 965669 h 972404"/>
              <a:gd name="connsiteX10" fmla="*/ 523875 w 1058003"/>
              <a:gd name="connsiteY10" fmla="*/ 825463 h 972404"/>
              <a:gd name="connsiteX11" fmla="*/ 327025 w 1058003"/>
              <a:gd name="connsiteY11" fmla="*/ 834226 h 972404"/>
              <a:gd name="connsiteX12" fmla="*/ 279400 w 1058003"/>
              <a:gd name="connsiteY12" fmla="*/ 910171 h 972404"/>
              <a:gd name="connsiteX13" fmla="*/ 215900 w 1058003"/>
              <a:gd name="connsiteY13" fmla="*/ 965669 h 972404"/>
              <a:gd name="connsiteX14" fmla="*/ 58737 w 1058003"/>
              <a:gd name="connsiteY14" fmla="*/ 936459 h 972404"/>
              <a:gd name="connsiteX15" fmla="*/ 0 w 1058003"/>
              <a:gd name="connsiteY15" fmla="*/ 918934 h 972404"/>
              <a:gd name="connsiteX16" fmla="*/ 545 w 1058003"/>
              <a:gd name="connsiteY16" fmla="*/ 772225 h 972404"/>
              <a:gd name="connsiteX17" fmla="*/ 595 w 1058003"/>
              <a:gd name="connsiteY17" fmla="*/ 765190 h 972404"/>
              <a:gd name="connsiteX18" fmla="*/ 384 w 1058003"/>
              <a:gd name="connsiteY18" fmla="*/ 765190 h 972404"/>
              <a:gd name="connsiteX19" fmla="*/ 2290 w 1058003"/>
              <a:gd name="connsiteY19" fmla="*/ 238882 h 972404"/>
              <a:gd name="connsiteX20" fmla="*/ 36862 w 1058003"/>
              <a:gd name="connsiteY20" fmla="*/ 271035 h 972404"/>
              <a:gd name="connsiteX21" fmla="*/ 148773 w 1058003"/>
              <a:gd name="connsiteY21" fmla="*/ 326949 h 972404"/>
              <a:gd name="connsiteX22" fmla="*/ 404223 w 1058003"/>
              <a:gd name="connsiteY22" fmla="*/ 318509 h 972404"/>
              <a:gd name="connsiteX23" fmla="*/ 406656 w 1058003"/>
              <a:gd name="connsiteY23" fmla="*/ 235167 h 972404"/>
              <a:gd name="connsiteX24" fmla="*/ 316640 w 1058003"/>
              <a:gd name="connsiteY24" fmla="*/ 167649 h 972404"/>
              <a:gd name="connsiteX25" fmla="*/ 331237 w 1058003"/>
              <a:gd name="connsiteY25" fmla="*/ 70592 h 972404"/>
              <a:gd name="connsiteX26" fmla="*/ 446798 w 1058003"/>
              <a:gd name="connsiteY26" fmla="*/ 13624 h 972404"/>
              <a:gd name="connsiteX27" fmla="*/ 666352 w 1058003"/>
              <a:gd name="connsiteY27" fmla="*/ 72716 h 972404"/>
              <a:gd name="connsiteX0" fmla="*/ 613382 w 1074466"/>
              <a:gd name="connsiteY0" fmla="*/ 0 h 972404"/>
              <a:gd name="connsiteX1" fmla="*/ 665754 w 1074466"/>
              <a:gd name="connsiteY1" fmla="*/ 5184 h 972404"/>
              <a:gd name="connsiteX2" fmla="*/ 816591 w 1074466"/>
              <a:gd name="connsiteY2" fmla="*/ 84306 h 972404"/>
              <a:gd name="connsiteX3" fmla="*/ 770367 w 1074466"/>
              <a:gd name="connsiteY3" fmla="*/ 158154 h 972404"/>
              <a:gd name="connsiteX4" fmla="*/ 799561 w 1074466"/>
              <a:gd name="connsiteY4" fmla="*/ 229892 h 972404"/>
              <a:gd name="connsiteX5" fmla="*/ 957697 w 1074466"/>
              <a:gd name="connsiteY5" fmla="*/ 264706 h 972404"/>
              <a:gd name="connsiteX6" fmla="*/ 1036765 w 1074466"/>
              <a:gd name="connsiteY6" fmla="*/ 206682 h 972404"/>
              <a:gd name="connsiteX7" fmla="*/ 1057800 w 1074466"/>
              <a:gd name="connsiteY7" fmla="*/ 173397 h 972404"/>
              <a:gd name="connsiteX8" fmla="*/ 1055878 w 1074466"/>
              <a:gd name="connsiteY8" fmla="*/ 173874 h 972404"/>
              <a:gd name="connsiteX9" fmla="*/ 1053683 w 1074466"/>
              <a:gd name="connsiteY9" fmla="*/ 901334 h 972404"/>
              <a:gd name="connsiteX10" fmla="*/ 781050 w 1074466"/>
              <a:gd name="connsiteY10" fmla="*/ 965669 h 972404"/>
              <a:gd name="connsiteX11" fmla="*/ 523875 w 1074466"/>
              <a:gd name="connsiteY11" fmla="*/ 825463 h 972404"/>
              <a:gd name="connsiteX12" fmla="*/ 327025 w 1074466"/>
              <a:gd name="connsiteY12" fmla="*/ 834226 h 972404"/>
              <a:gd name="connsiteX13" fmla="*/ 279400 w 1074466"/>
              <a:gd name="connsiteY13" fmla="*/ 910171 h 972404"/>
              <a:gd name="connsiteX14" fmla="*/ 215900 w 1074466"/>
              <a:gd name="connsiteY14" fmla="*/ 965669 h 972404"/>
              <a:gd name="connsiteX15" fmla="*/ 58737 w 1074466"/>
              <a:gd name="connsiteY15" fmla="*/ 936459 h 972404"/>
              <a:gd name="connsiteX16" fmla="*/ 0 w 1074466"/>
              <a:gd name="connsiteY16" fmla="*/ 918934 h 972404"/>
              <a:gd name="connsiteX17" fmla="*/ 545 w 1074466"/>
              <a:gd name="connsiteY17" fmla="*/ 772225 h 972404"/>
              <a:gd name="connsiteX18" fmla="*/ 595 w 1074466"/>
              <a:gd name="connsiteY18" fmla="*/ 765190 h 972404"/>
              <a:gd name="connsiteX19" fmla="*/ 384 w 1074466"/>
              <a:gd name="connsiteY19" fmla="*/ 765190 h 972404"/>
              <a:gd name="connsiteX20" fmla="*/ 2290 w 1074466"/>
              <a:gd name="connsiteY20" fmla="*/ 238882 h 972404"/>
              <a:gd name="connsiteX21" fmla="*/ 36862 w 1074466"/>
              <a:gd name="connsiteY21" fmla="*/ 271035 h 972404"/>
              <a:gd name="connsiteX22" fmla="*/ 148773 w 1074466"/>
              <a:gd name="connsiteY22" fmla="*/ 326949 h 972404"/>
              <a:gd name="connsiteX23" fmla="*/ 404223 w 1074466"/>
              <a:gd name="connsiteY23" fmla="*/ 318509 h 972404"/>
              <a:gd name="connsiteX24" fmla="*/ 406656 w 1074466"/>
              <a:gd name="connsiteY24" fmla="*/ 235167 h 972404"/>
              <a:gd name="connsiteX25" fmla="*/ 316640 w 1074466"/>
              <a:gd name="connsiteY25" fmla="*/ 167649 h 972404"/>
              <a:gd name="connsiteX26" fmla="*/ 331237 w 1074466"/>
              <a:gd name="connsiteY26" fmla="*/ 70592 h 972404"/>
              <a:gd name="connsiteX27" fmla="*/ 446798 w 1074466"/>
              <a:gd name="connsiteY27" fmla="*/ 13624 h 972404"/>
              <a:gd name="connsiteX28" fmla="*/ 666352 w 1074466"/>
              <a:gd name="connsiteY28" fmla="*/ 72716 h 972404"/>
              <a:gd name="connsiteX0" fmla="*/ 613382 w 1058941"/>
              <a:gd name="connsiteY0" fmla="*/ 0 h 972404"/>
              <a:gd name="connsiteX1" fmla="*/ 665754 w 1058941"/>
              <a:gd name="connsiteY1" fmla="*/ 5184 h 972404"/>
              <a:gd name="connsiteX2" fmla="*/ 816591 w 1058941"/>
              <a:gd name="connsiteY2" fmla="*/ 84306 h 972404"/>
              <a:gd name="connsiteX3" fmla="*/ 770367 w 1058941"/>
              <a:gd name="connsiteY3" fmla="*/ 158154 h 972404"/>
              <a:gd name="connsiteX4" fmla="*/ 799561 w 1058941"/>
              <a:gd name="connsiteY4" fmla="*/ 229892 h 972404"/>
              <a:gd name="connsiteX5" fmla="*/ 957697 w 1058941"/>
              <a:gd name="connsiteY5" fmla="*/ 264706 h 972404"/>
              <a:gd name="connsiteX6" fmla="*/ 1036765 w 1058941"/>
              <a:gd name="connsiteY6" fmla="*/ 206682 h 972404"/>
              <a:gd name="connsiteX7" fmla="*/ 1057800 w 1058941"/>
              <a:gd name="connsiteY7" fmla="*/ 173397 h 972404"/>
              <a:gd name="connsiteX8" fmla="*/ 1055878 w 1058941"/>
              <a:gd name="connsiteY8" fmla="*/ 173874 h 972404"/>
              <a:gd name="connsiteX9" fmla="*/ 1053683 w 1058941"/>
              <a:gd name="connsiteY9" fmla="*/ 901334 h 972404"/>
              <a:gd name="connsiteX10" fmla="*/ 781050 w 1058941"/>
              <a:gd name="connsiteY10" fmla="*/ 965669 h 972404"/>
              <a:gd name="connsiteX11" fmla="*/ 523875 w 1058941"/>
              <a:gd name="connsiteY11" fmla="*/ 825463 h 972404"/>
              <a:gd name="connsiteX12" fmla="*/ 327025 w 1058941"/>
              <a:gd name="connsiteY12" fmla="*/ 834226 h 972404"/>
              <a:gd name="connsiteX13" fmla="*/ 279400 w 1058941"/>
              <a:gd name="connsiteY13" fmla="*/ 910171 h 972404"/>
              <a:gd name="connsiteX14" fmla="*/ 215900 w 1058941"/>
              <a:gd name="connsiteY14" fmla="*/ 965669 h 972404"/>
              <a:gd name="connsiteX15" fmla="*/ 58737 w 1058941"/>
              <a:gd name="connsiteY15" fmla="*/ 936459 h 972404"/>
              <a:gd name="connsiteX16" fmla="*/ 0 w 1058941"/>
              <a:gd name="connsiteY16" fmla="*/ 918934 h 972404"/>
              <a:gd name="connsiteX17" fmla="*/ 545 w 1058941"/>
              <a:gd name="connsiteY17" fmla="*/ 772225 h 972404"/>
              <a:gd name="connsiteX18" fmla="*/ 595 w 1058941"/>
              <a:gd name="connsiteY18" fmla="*/ 765190 h 972404"/>
              <a:gd name="connsiteX19" fmla="*/ 384 w 1058941"/>
              <a:gd name="connsiteY19" fmla="*/ 765190 h 972404"/>
              <a:gd name="connsiteX20" fmla="*/ 2290 w 1058941"/>
              <a:gd name="connsiteY20" fmla="*/ 238882 h 972404"/>
              <a:gd name="connsiteX21" fmla="*/ 36862 w 1058941"/>
              <a:gd name="connsiteY21" fmla="*/ 271035 h 972404"/>
              <a:gd name="connsiteX22" fmla="*/ 148773 w 1058941"/>
              <a:gd name="connsiteY22" fmla="*/ 326949 h 972404"/>
              <a:gd name="connsiteX23" fmla="*/ 404223 w 1058941"/>
              <a:gd name="connsiteY23" fmla="*/ 318509 h 972404"/>
              <a:gd name="connsiteX24" fmla="*/ 406656 w 1058941"/>
              <a:gd name="connsiteY24" fmla="*/ 235167 h 972404"/>
              <a:gd name="connsiteX25" fmla="*/ 316640 w 1058941"/>
              <a:gd name="connsiteY25" fmla="*/ 167649 h 972404"/>
              <a:gd name="connsiteX26" fmla="*/ 331237 w 1058941"/>
              <a:gd name="connsiteY26" fmla="*/ 70592 h 972404"/>
              <a:gd name="connsiteX27" fmla="*/ 446798 w 1058941"/>
              <a:gd name="connsiteY27" fmla="*/ 13624 h 972404"/>
              <a:gd name="connsiteX28" fmla="*/ 666352 w 1058941"/>
              <a:gd name="connsiteY28" fmla="*/ 72716 h 972404"/>
              <a:gd name="connsiteX0" fmla="*/ 613382 w 1076009"/>
              <a:gd name="connsiteY0" fmla="*/ 0 h 987816"/>
              <a:gd name="connsiteX1" fmla="*/ 665754 w 1076009"/>
              <a:gd name="connsiteY1" fmla="*/ 5184 h 987816"/>
              <a:gd name="connsiteX2" fmla="*/ 816591 w 1076009"/>
              <a:gd name="connsiteY2" fmla="*/ 84306 h 987816"/>
              <a:gd name="connsiteX3" fmla="*/ 770367 w 1076009"/>
              <a:gd name="connsiteY3" fmla="*/ 158154 h 987816"/>
              <a:gd name="connsiteX4" fmla="*/ 799561 w 1076009"/>
              <a:gd name="connsiteY4" fmla="*/ 229892 h 987816"/>
              <a:gd name="connsiteX5" fmla="*/ 957697 w 1076009"/>
              <a:gd name="connsiteY5" fmla="*/ 264706 h 987816"/>
              <a:gd name="connsiteX6" fmla="*/ 1036765 w 1076009"/>
              <a:gd name="connsiteY6" fmla="*/ 206682 h 987816"/>
              <a:gd name="connsiteX7" fmla="*/ 1057800 w 1076009"/>
              <a:gd name="connsiteY7" fmla="*/ 173397 h 987816"/>
              <a:gd name="connsiteX8" fmla="*/ 1053683 w 1076009"/>
              <a:gd name="connsiteY8" fmla="*/ 901334 h 987816"/>
              <a:gd name="connsiteX9" fmla="*/ 781050 w 1076009"/>
              <a:gd name="connsiteY9" fmla="*/ 965669 h 987816"/>
              <a:gd name="connsiteX10" fmla="*/ 523875 w 1076009"/>
              <a:gd name="connsiteY10" fmla="*/ 825463 h 987816"/>
              <a:gd name="connsiteX11" fmla="*/ 327025 w 1076009"/>
              <a:gd name="connsiteY11" fmla="*/ 834226 h 987816"/>
              <a:gd name="connsiteX12" fmla="*/ 279400 w 1076009"/>
              <a:gd name="connsiteY12" fmla="*/ 910171 h 987816"/>
              <a:gd name="connsiteX13" fmla="*/ 215900 w 1076009"/>
              <a:gd name="connsiteY13" fmla="*/ 965669 h 987816"/>
              <a:gd name="connsiteX14" fmla="*/ 58737 w 1076009"/>
              <a:gd name="connsiteY14" fmla="*/ 936459 h 987816"/>
              <a:gd name="connsiteX15" fmla="*/ 0 w 1076009"/>
              <a:gd name="connsiteY15" fmla="*/ 918934 h 987816"/>
              <a:gd name="connsiteX16" fmla="*/ 545 w 1076009"/>
              <a:gd name="connsiteY16" fmla="*/ 772225 h 987816"/>
              <a:gd name="connsiteX17" fmla="*/ 595 w 1076009"/>
              <a:gd name="connsiteY17" fmla="*/ 765190 h 987816"/>
              <a:gd name="connsiteX18" fmla="*/ 384 w 1076009"/>
              <a:gd name="connsiteY18" fmla="*/ 765190 h 987816"/>
              <a:gd name="connsiteX19" fmla="*/ 2290 w 1076009"/>
              <a:gd name="connsiteY19" fmla="*/ 238882 h 987816"/>
              <a:gd name="connsiteX20" fmla="*/ 36862 w 1076009"/>
              <a:gd name="connsiteY20" fmla="*/ 271035 h 987816"/>
              <a:gd name="connsiteX21" fmla="*/ 148773 w 1076009"/>
              <a:gd name="connsiteY21" fmla="*/ 326949 h 987816"/>
              <a:gd name="connsiteX22" fmla="*/ 404223 w 1076009"/>
              <a:gd name="connsiteY22" fmla="*/ 318509 h 987816"/>
              <a:gd name="connsiteX23" fmla="*/ 406656 w 1076009"/>
              <a:gd name="connsiteY23" fmla="*/ 235167 h 987816"/>
              <a:gd name="connsiteX24" fmla="*/ 316640 w 1076009"/>
              <a:gd name="connsiteY24" fmla="*/ 167649 h 987816"/>
              <a:gd name="connsiteX25" fmla="*/ 331237 w 1076009"/>
              <a:gd name="connsiteY25" fmla="*/ 70592 h 987816"/>
              <a:gd name="connsiteX26" fmla="*/ 446798 w 1076009"/>
              <a:gd name="connsiteY26" fmla="*/ 13624 h 987816"/>
              <a:gd name="connsiteX27" fmla="*/ 666352 w 1076009"/>
              <a:gd name="connsiteY27" fmla="*/ 72716 h 987816"/>
              <a:gd name="connsiteX0" fmla="*/ 613382 w 1076009"/>
              <a:gd name="connsiteY0" fmla="*/ 0 h 987816"/>
              <a:gd name="connsiteX1" fmla="*/ 665754 w 1076009"/>
              <a:gd name="connsiteY1" fmla="*/ 5184 h 987816"/>
              <a:gd name="connsiteX2" fmla="*/ 816591 w 1076009"/>
              <a:gd name="connsiteY2" fmla="*/ 84306 h 987816"/>
              <a:gd name="connsiteX3" fmla="*/ 770367 w 1076009"/>
              <a:gd name="connsiteY3" fmla="*/ 158154 h 987816"/>
              <a:gd name="connsiteX4" fmla="*/ 799561 w 1076009"/>
              <a:gd name="connsiteY4" fmla="*/ 229892 h 987816"/>
              <a:gd name="connsiteX5" fmla="*/ 957697 w 1076009"/>
              <a:gd name="connsiteY5" fmla="*/ 264706 h 987816"/>
              <a:gd name="connsiteX6" fmla="*/ 1036765 w 1076009"/>
              <a:gd name="connsiteY6" fmla="*/ 206682 h 987816"/>
              <a:gd name="connsiteX7" fmla="*/ 1057800 w 1076009"/>
              <a:gd name="connsiteY7" fmla="*/ 169609 h 987816"/>
              <a:gd name="connsiteX8" fmla="*/ 1053683 w 1076009"/>
              <a:gd name="connsiteY8" fmla="*/ 901334 h 987816"/>
              <a:gd name="connsiteX9" fmla="*/ 781050 w 1076009"/>
              <a:gd name="connsiteY9" fmla="*/ 965669 h 987816"/>
              <a:gd name="connsiteX10" fmla="*/ 523875 w 1076009"/>
              <a:gd name="connsiteY10" fmla="*/ 825463 h 987816"/>
              <a:gd name="connsiteX11" fmla="*/ 327025 w 1076009"/>
              <a:gd name="connsiteY11" fmla="*/ 834226 h 987816"/>
              <a:gd name="connsiteX12" fmla="*/ 279400 w 1076009"/>
              <a:gd name="connsiteY12" fmla="*/ 910171 h 987816"/>
              <a:gd name="connsiteX13" fmla="*/ 215900 w 1076009"/>
              <a:gd name="connsiteY13" fmla="*/ 965669 h 987816"/>
              <a:gd name="connsiteX14" fmla="*/ 58737 w 1076009"/>
              <a:gd name="connsiteY14" fmla="*/ 936459 h 987816"/>
              <a:gd name="connsiteX15" fmla="*/ 0 w 1076009"/>
              <a:gd name="connsiteY15" fmla="*/ 918934 h 987816"/>
              <a:gd name="connsiteX16" fmla="*/ 545 w 1076009"/>
              <a:gd name="connsiteY16" fmla="*/ 772225 h 987816"/>
              <a:gd name="connsiteX17" fmla="*/ 595 w 1076009"/>
              <a:gd name="connsiteY17" fmla="*/ 765190 h 987816"/>
              <a:gd name="connsiteX18" fmla="*/ 384 w 1076009"/>
              <a:gd name="connsiteY18" fmla="*/ 765190 h 987816"/>
              <a:gd name="connsiteX19" fmla="*/ 2290 w 1076009"/>
              <a:gd name="connsiteY19" fmla="*/ 238882 h 987816"/>
              <a:gd name="connsiteX20" fmla="*/ 36862 w 1076009"/>
              <a:gd name="connsiteY20" fmla="*/ 271035 h 987816"/>
              <a:gd name="connsiteX21" fmla="*/ 148773 w 1076009"/>
              <a:gd name="connsiteY21" fmla="*/ 326949 h 987816"/>
              <a:gd name="connsiteX22" fmla="*/ 404223 w 1076009"/>
              <a:gd name="connsiteY22" fmla="*/ 318509 h 987816"/>
              <a:gd name="connsiteX23" fmla="*/ 406656 w 1076009"/>
              <a:gd name="connsiteY23" fmla="*/ 235167 h 987816"/>
              <a:gd name="connsiteX24" fmla="*/ 316640 w 1076009"/>
              <a:gd name="connsiteY24" fmla="*/ 167649 h 987816"/>
              <a:gd name="connsiteX25" fmla="*/ 331237 w 1076009"/>
              <a:gd name="connsiteY25" fmla="*/ 70592 h 987816"/>
              <a:gd name="connsiteX26" fmla="*/ 446798 w 1076009"/>
              <a:gd name="connsiteY26" fmla="*/ 13624 h 987816"/>
              <a:gd name="connsiteX27" fmla="*/ 666352 w 1076009"/>
              <a:gd name="connsiteY27" fmla="*/ 72716 h 987816"/>
              <a:gd name="connsiteX0" fmla="*/ 613382 w 1076291"/>
              <a:gd name="connsiteY0" fmla="*/ 0 h 987816"/>
              <a:gd name="connsiteX1" fmla="*/ 665754 w 1076291"/>
              <a:gd name="connsiteY1" fmla="*/ 5184 h 987816"/>
              <a:gd name="connsiteX2" fmla="*/ 816591 w 1076291"/>
              <a:gd name="connsiteY2" fmla="*/ 84306 h 987816"/>
              <a:gd name="connsiteX3" fmla="*/ 770367 w 1076291"/>
              <a:gd name="connsiteY3" fmla="*/ 158154 h 987816"/>
              <a:gd name="connsiteX4" fmla="*/ 799561 w 1076291"/>
              <a:gd name="connsiteY4" fmla="*/ 229892 h 987816"/>
              <a:gd name="connsiteX5" fmla="*/ 957697 w 1076291"/>
              <a:gd name="connsiteY5" fmla="*/ 264706 h 987816"/>
              <a:gd name="connsiteX6" fmla="*/ 1036765 w 1076291"/>
              <a:gd name="connsiteY6" fmla="*/ 206682 h 987816"/>
              <a:gd name="connsiteX7" fmla="*/ 1058720 w 1076291"/>
              <a:gd name="connsiteY7" fmla="*/ 165821 h 987816"/>
              <a:gd name="connsiteX8" fmla="*/ 1053683 w 1076291"/>
              <a:gd name="connsiteY8" fmla="*/ 901334 h 987816"/>
              <a:gd name="connsiteX9" fmla="*/ 781050 w 1076291"/>
              <a:gd name="connsiteY9" fmla="*/ 965669 h 987816"/>
              <a:gd name="connsiteX10" fmla="*/ 523875 w 1076291"/>
              <a:gd name="connsiteY10" fmla="*/ 825463 h 987816"/>
              <a:gd name="connsiteX11" fmla="*/ 327025 w 1076291"/>
              <a:gd name="connsiteY11" fmla="*/ 834226 h 987816"/>
              <a:gd name="connsiteX12" fmla="*/ 279400 w 1076291"/>
              <a:gd name="connsiteY12" fmla="*/ 910171 h 987816"/>
              <a:gd name="connsiteX13" fmla="*/ 215900 w 1076291"/>
              <a:gd name="connsiteY13" fmla="*/ 965669 h 987816"/>
              <a:gd name="connsiteX14" fmla="*/ 58737 w 1076291"/>
              <a:gd name="connsiteY14" fmla="*/ 936459 h 987816"/>
              <a:gd name="connsiteX15" fmla="*/ 0 w 1076291"/>
              <a:gd name="connsiteY15" fmla="*/ 918934 h 987816"/>
              <a:gd name="connsiteX16" fmla="*/ 545 w 1076291"/>
              <a:gd name="connsiteY16" fmla="*/ 772225 h 987816"/>
              <a:gd name="connsiteX17" fmla="*/ 595 w 1076291"/>
              <a:gd name="connsiteY17" fmla="*/ 765190 h 987816"/>
              <a:gd name="connsiteX18" fmla="*/ 384 w 1076291"/>
              <a:gd name="connsiteY18" fmla="*/ 765190 h 987816"/>
              <a:gd name="connsiteX19" fmla="*/ 2290 w 1076291"/>
              <a:gd name="connsiteY19" fmla="*/ 238882 h 987816"/>
              <a:gd name="connsiteX20" fmla="*/ 36862 w 1076291"/>
              <a:gd name="connsiteY20" fmla="*/ 271035 h 987816"/>
              <a:gd name="connsiteX21" fmla="*/ 148773 w 1076291"/>
              <a:gd name="connsiteY21" fmla="*/ 326949 h 987816"/>
              <a:gd name="connsiteX22" fmla="*/ 404223 w 1076291"/>
              <a:gd name="connsiteY22" fmla="*/ 318509 h 987816"/>
              <a:gd name="connsiteX23" fmla="*/ 406656 w 1076291"/>
              <a:gd name="connsiteY23" fmla="*/ 235167 h 987816"/>
              <a:gd name="connsiteX24" fmla="*/ 316640 w 1076291"/>
              <a:gd name="connsiteY24" fmla="*/ 167649 h 987816"/>
              <a:gd name="connsiteX25" fmla="*/ 331237 w 1076291"/>
              <a:gd name="connsiteY25" fmla="*/ 70592 h 987816"/>
              <a:gd name="connsiteX26" fmla="*/ 446798 w 1076291"/>
              <a:gd name="connsiteY26" fmla="*/ 13624 h 987816"/>
              <a:gd name="connsiteX27" fmla="*/ 666352 w 1076291"/>
              <a:gd name="connsiteY27" fmla="*/ 72716 h 987816"/>
              <a:gd name="connsiteX0" fmla="*/ 613382 w 1074072"/>
              <a:gd name="connsiteY0" fmla="*/ 0 h 987816"/>
              <a:gd name="connsiteX1" fmla="*/ 665754 w 1074072"/>
              <a:gd name="connsiteY1" fmla="*/ 5184 h 987816"/>
              <a:gd name="connsiteX2" fmla="*/ 816591 w 1074072"/>
              <a:gd name="connsiteY2" fmla="*/ 84306 h 987816"/>
              <a:gd name="connsiteX3" fmla="*/ 770367 w 1074072"/>
              <a:gd name="connsiteY3" fmla="*/ 158154 h 987816"/>
              <a:gd name="connsiteX4" fmla="*/ 799561 w 1074072"/>
              <a:gd name="connsiteY4" fmla="*/ 229892 h 987816"/>
              <a:gd name="connsiteX5" fmla="*/ 957697 w 1074072"/>
              <a:gd name="connsiteY5" fmla="*/ 264706 h 987816"/>
              <a:gd name="connsiteX6" fmla="*/ 1036765 w 1074072"/>
              <a:gd name="connsiteY6" fmla="*/ 206682 h 987816"/>
              <a:gd name="connsiteX7" fmla="*/ 1058720 w 1074072"/>
              <a:gd name="connsiteY7" fmla="*/ 165821 h 987816"/>
              <a:gd name="connsiteX8" fmla="*/ 1053683 w 1074072"/>
              <a:gd name="connsiteY8" fmla="*/ 901334 h 987816"/>
              <a:gd name="connsiteX9" fmla="*/ 781050 w 1074072"/>
              <a:gd name="connsiteY9" fmla="*/ 965669 h 987816"/>
              <a:gd name="connsiteX10" fmla="*/ 523875 w 1074072"/>
              <a:gd name="connsiteY10" fmla="*/ 825463 h 987816"/>
              <a:gd name="connsiteX11" fmla="*/ 327025 w 1074072"/>
              <a:gd name="connsiteY11" fmla="*/ 834226 h 987816"/>
              <a:gd name="connsiteX12" fmla="*/ 279400 w 1074072"/>
              <a:gd name="connsiteY12" fmla="*/ 910171 h 987816"/>
              <a:gd name="connsiteX13" fmla="*/ 215900 w 1074072"/>
              <a:gd name="connsiteY13" fmla="*/ 965669 h 987816"/>
              <a:gd name="connsiteX14" fmla="*/ 58737 w 1074072"/>
              <a:gd name="connsiteY14" fmla="*/ 936459 h 987816"/>
              <a:gd name="connsiteX15" fmla="*/ 0 w 1074072"/>
              <a:gd name="connsiteY15" fmla="*/ 918934 h 987816"/>
              <a:gd name="connsiteX16" fmla="*/ 545 w 1074072"/>
              <a:gd name="connsiteY16" fmla="*/ 772225 h 987816"/>
              <a:gd name="connsiteX17" fmla="*/ 595 w 1074072"/>
              <a:gd name="connsiteY17" fmla="*/ 765190 h 987816"/>
              <a:gd name="connsiteX18" fmla="*/ 384 w 1074072"/>
              <a:gd name="connsiteY18" fmla="*/ 765190 h 987816"/>
              <a:gd name="connsiteX19" fmla="*/ 2290 w 1074072"/>
              <a:gd name="connsiteY19" fmla="*/ 238882 h 987816"/>
              <a:gd name="connsiteX20" fmla="*/ 36862 w 1074072"/>
              <a:gd name="connsiteY20" fmla="*/ 271035 h 987816"/>
              <a:gd name="connsiteX21" fmla="*/ 148773 w 1074072"/>
              <a:gd name="connsiteY21" fmla="*/ 326949 h 987816"/>
              <a:gd name="connsiteX22" fmla="*/ 404223 w 1074072"/>
              <a:gd name="connsiteY22" fmla="*/ 318509 h 987816"/>
              <a:gd name="connsiteX23" fmla="*/ 406656 w 1074072"/>
              <a:gd name="connsiteY23" fmla="*/ 235167 h 987816"/>
              <a:gd name="connsiteX24" fmla="*/ 316640 w 1074072"/>
              <a:gd name="connsiteY24" fmla="*/ 167649 h 987816"/>
              <a:gd name="connsiteX25" fmla="*/ 331237 w 1074072"/>
              <a:gd name="connsiteY25" fmla="*/ 70592 h 987816"/>
              <a:gd name="connsiteX26" fmla="*/ 446798 w 1074072"/>
              <a:gd name="connsiteY26" fmla="*/ 13624 h 987816"/>
              <a:gd name="connsiteX27" fmla="*/ 666352 w 1074072"/>
              <a:gd name="connsiteY27" fmla="*/ 72716 h 987816"/>
              <a:gd name="connsiteX0" fmla="*/ 613382 w 1058720"/>
              <a:gd name="connsiteY0" fmla="*/ 0 h 987816"/>
              <a:gd name="connsiteX1" fmla="*/ 665754 w 1058720"/>
              <a:gd name="connsiteY1" fmla="*/ 5184 h 987816"/>
              <a:gd name="connsiteX2" fmla="*/ 816591 w 1058720"/>
              <a:gd name="connsiteY2" fmla="*/ 84306 h 987816"/>
              <a:gd name="connsiteX3" fmla="*/ 770367 w 1058720"/>
              <a:gd name="connsiteY3" fmla="*/ 158154 h 987816"/>
              <a:gd name="connsiteX4" fmla="*/ 799561 w 1058720"/>
              <a:gd name="connsiteY4" fmla="*/ 229892 h 987816"/>
              <a:gd name="connsiteX5" fmla="*/ 957697 w 1058720"/>
              <a:gd name="connsiteY5" fmla="*/ 264706 h 987816"/>
              <a:gd name="connsiteX6" fmla="*/ 1036765 w 1058720"/>
              <a:gd name="connsiteY6" fmla="*/ 206682 h 987816"/>
              <a:gd name="connsiteX7" fmla="*/ 1058720 w 1058720"/>
              <a:gd name="connsiteY7" fmla="*/ 165821 h 987816"/>
              <a:gd name="connsiteX8" fmla="*/ 1053683 w 1058720"/>
              <a:gd name="connsiteY8" fmla="*/ 901334 h 987816"/>
              <a:gd name="connsiteX9" fmla="*/ 781050 w 1058720"/>
              <a:gd name="connsiteY9" fmla="*/ 965669 h 987816"/>
              <a:gd name="connsiteX10" fmla="*/ 523875 w 1058720"/>
              <a:gd name="connsiteY10" fmla="*/ 825463 h 987816"/>
              <a:gd name="connsiteX11" fmla="*/ 327025 w 1058720"/>
              <a:gd name="connsiteY11" fmla="*/ 834226 h 987816"/>
              <a:gd name="connsiteX12" fmla="*/ 279400 w 1058720"/>
              <a:gd name="connsiteY12" fmla="*/ 910171 h 987816"/>
              <a:gd name="connsiteX13" fmla="*/ 215900 w 1058720"/>
              <a:gd name="connsiteY13" fmla="*/ 965669 h 987816"/>
              <a:gd name="connsiteX14" fmla="*/ 58737 w 1058720"/>
              <a:gd name="connsiteY14" fmla="*/ 936459 h 987816"/>
              <a:gd name="connsiteX15" fmla="*/ 0 w 1058720"/>
              <a:gd name="connsiteY15" fmla="*/ 918934 h 987816"/>
              <a:gd name="connsiteX16" fmla="*/ 545 w 1058720"/>
              <a:gd name="connsiteY16" fmla="*/ 772225 h 987816"/>
              <a:gd name="connsiteX17" fmla="*/ 595 w 1058720"/>
              <a:gd name="connsiteY17" fmla="*/ 765190 h 987816"/>
              <a:gd name="connsiteX18" fmla="*/ 384 w 1058720"/>
              <a:gd name="connsiteY18" fmla="*/ 765190 h 987816"/>
              <a:gd name="connsiteX19" fmla="*/ 2290 w 1058720"/>
              <a:gd name="connsiteY19" fmla="*/ 238882 h 987816"/>
              <a:gd name="connsiteX20" fmla="*/ 36862 w 1058720"/>
              <a:gd name="connsiteY20" fmla="*/ 271035 h 987816"/>
              <a:gd name="connsiteX21" fmla="*/ 148773 w 1058720"/>
              <a:gd name="connsiteY21" fmla="*/ 326949 h 987816"/>
              <a:gd name="connsiteX22" fmla="*/ 404223 w 1058720"/>
              <a:gd name="connsiteY22" fmla="*/ 318509 h 987816"/>
              <a:gd name="connsiteX23" fmla="*/ 406656 w 1058720"/>
              <a:gd name="connsiteY23" fmla="*/ 235167 h 987816"/>
              <a:gd name="connsiteX24" fmla="*/ 316640 w 1058720"/>
              <a:gd name="connsiteY24" fmla="*/ 167649 h 987816"/>
              <a:gd name="connsiteX25" fmla="*/ 331237 w 1058720"/>
              <a:gd name="connsiteY25" fmla="*/ 70592 h 987816"/>
              <a:gd name="connsiteX26" fmla="*/ 446798 w 1058720"/>
              <a:gd name="connsiteY26" fmla="*/ 13624 h 987816"/>
              <a:gd name="connsiteX27" fmla="*/ 666352 w 1058720"/>
              <a:gd name="connsiteY27" fmla="*/ 72716 h 987816"/>
              <a:gd name="connsiteX0" fmla="*/ 613382 w 1058720"/>
              <a:gd name="connsiteY0" fmla="*/ 0 h 988501"/>
              <a:gd name="connsiteX1" fmla="*/ 665754 w 1058720"/>
              <a:gd name="connsiteY1" fmla="*/ 5184 h 988501"/>
              <a:gd name="connsiteX2" fmla="*/ 816591 w 1058720"/>
              <a:gd name="connsiteY2" fmla="*/ 84306 h 988501"/>
              <a:gd name="connsiteX3" fmla="*/ 770367 w 1058720"/>
              <a:gd name="connsiteY3" fmla="*/ 158154 h 988501"/>
              <a:gd name="connsiteX4" fmla="*/ 799561 w 1058720"/>
              <a:gd name="connsiteY4" fmla="*/ 229892 h 988501"/>
              <a:gd name="connsiteX5" fmla="*/ 957697 w 1058720"/>
              <a:gd name="connsiteY5" fmla="*/ 264706 h 988501"/>
              <a:gd name="connsiteX6" fmla="*/ 1036765 w 1058720"/>
              <a:gd name="connsiteY6" fmla="*/ 206682 h 988501"/>
              <a:gd name="connsiteX7" fmla="*/ 1058720 w 1058720"/>
              <a:gd name="connsiteY7" fmla="*/ 165821 h 988501"/>
              <a:gd name="connsiteX8" fmla="*/ 1056442 w 1058720"/>
              <a:gd name="connsiteY8" fmla="*/ 902596 h 988501"/>
              <a:gd name="connsiteX9" fmla="*/ 781050 w 1058720"/>
              <a:gd name="connsiteY9" fmla="*/ 965669 h 988501"/>
              <a:gd name="connsiteX10" fmla="*/ 523875 w 1058720"/>
              <a:gd name="connsiteY10" fmla="*/ 825463 h 988501"/>
              <a:gd name="connsiteX11" fmla="*/ 327025 w 1058720"/>
              <a:gd name="connsiteY11" fmla="*/ 834226 h 988501"/>
              <a:gd name="connsiteX12" fmla="*/ 279400 w 1058720"/>
              <a:gd name="connsiteY12" fmla="*/ 910171 h 988501"/>
              <a:gd name="connsiteX13" fmla="*/ 215900 w 1058720"/>
              <a:gd name="connsiteY13" fmla="*/ 965669 h 988501"/>
              <a:gd name="connsiteX14" fmla="*/ 58737 w 1058720"/>
              <a:gd name="connsiteY14" fmla="*/ 936459 h 988501"/>
              <a:gd name="connsiteX15" fmla="*/ 0 w 1058720"/>
              <a:gd name="connsiteY15" fmla="*/ 918934 h 988501"/>
              <a:gd name="connsiteX16" fmla="*/ 545 w 1058720"/>
              <a:gd name="connsiteY16" fmla="*/ 772225 h 988501"/>
              <a:gd name="connsiteX17" fmla="*/ 595 w 1058720"/>
              <a:gd name="connsiteY17" fmla="*/ 765190 h 988501"/>
              <a:gd name="connsiteX18" fmla="*/ 384 w 1058720"/>
              <a:gd name="connsiteY18" fmla="*/ 765190 h 988501"/>
              <a:gd name="connsiteX19" fmla="*/ 2290 w 1058720"/>
              <a:gd name="connsiteY19" fmla="*/ 238882 h 988501"/>
              <a:gd name="connsiteX20" fmla="*/ 36862 w 1058720"/>
              <a:gd name="connsiteY20" fmla="*/ 271035 h 988501"/>
              <a:gd name="connsiteX21" fmla="*/ 148773 w 1058720"/>
              <a:gd name="connsiteY21" fmla="*/ 326949 h 988501"/>
              <a:gd name="connsiteX22" fmla="*/ 404223 w 1058720"/>
              <a:gd name="connsiteY22" fmla="*/ 318509 h 988501"/>
              <a:gd name="connsiteX23" fmla="*/ 406656 w 1058720"/>
              <a:gd name="connsiteY23" fmla="*/ 235167 h 988501"/>
              <a:gd name="connsiteX24" fmla="*/ 316640 w 1058720"/>
              <a:gd name="connsiteY24" fmla="*/ 167649 h 988501"/>
              <a:gd name="connsiteX25" fmla="*/ 331237 w 1058720"/>
              <a:gd name="connsiteY25" fmla="*/ 70592 h 988501"/>
              <a:gd name="connsiteX26" fmla="*/ 446798 w 1058720"/>
              <a:gd name="connsiteY26" fmla="*/ 13624 h 988501"/>
              <a:gd name="connsiteX27" fmla="*/ 666352 w 1058720"/>
              <a:gd name="connsiteY27" fmla="*/ 72716 h 988501"/>
              <a:gd name="connsiteX0" fmla="*/ 613382 w 1058720"/>
              <a:gd name="connsiteY0" fmla="*/ 0 h 979091"/>
              <a:gd name="connsiteX1" fmla="*/ 665754 w 1058720"/>
              <a:gd name="connsiteY1" fmla="*/ 5184 h 979091"/>
              <a:gd name="connsiteX2" fmla="*/ 816591 w 1058720"/>
              <a:gd name="connsiteY2" fmla="*/ 84306 h 979091"/>
              <a:gd name="connsiteX3" fmla="*/ 770367 w 1058720"/>
              <a:gd name="connsiteY3" fmla="*/ 158154 h 979091"/>
              <a:gd name="connsiteX4" fmla="*/ 799561 w 1058720"/>
              <a:gd name="connsiteY4" fmla="*/ 229892 h 979091"/>
              <a:gd name="connsiteX5" fmla="*/ 957697 w 1058720"/>
              <a:gd name="connsiteY5" fmla="*/ 264706 h 979091"/>
              <a:gd name="connsiteX6" fmla="*/ 1036765 w 1058720"/>
              <a:gd name="connsiteY6" fmla="*/ 206682 h 979091"/>
              <a:gd name="connsiteX7" fmla="*/ 1058720 w 1058720"/>
              <a:gd name="connsiteY7" fmla="*/ 165821 h 979091"/>
              <a:gd name="connsiteX8" fmla="*/ 1056442 w 1058720"/>
              <a:gd name="connsiteY8" fmla="*/ 902596 h 979091"/>
              <a:gd name="connsiteX9" fmla="*/ 781050 w 1058720"/>
              <a:gd name="connsiteY9" fmla="*/ 965669 h 979091"/>
              <a:gd name="connsiteX10" fmla="*/ 523875 w 1058720"/>
              <a:gd name="connsiteY10" fmla="*/ 825463 h 979091"/>
              <a:gd name="connsiteX11" fmla="*/ 327025 w 1058720"/>
              <a:gd name="connsiteY11" fmla="*/ 834226 h 979091"/>
              <a:gd name="connsiteX12" fmla="*/ 279400 w 1058720"/>
              <a:gd name="connsiteY12" fmla="*/ 910171 h 979091"/>
              <a:gd name="connsiteX13" fmla="*/ 215900 w 1058720"/>
              <a:gd name="connsiteY13" fmla="*/ 965669 h 979091"/>
              <a:gd name="connsiteX14" fmla="*/ 58737 w 1058720"/>
              <a:gd name="connsiteY14" fmla="*/ 936459 h 979091"/>
              <a:gd name="connsiteX15" fmla="*/ 0 w 1058720"/>
              <a:gd name="connsiteY15" fmla="*/ 918934 h 979091"/>
              <a:gd name="connsiteX16" fmla="*/ 545 w 1058720"/>
              <a:gd name="connsiteY16" fmla="*/ 772225 h 979091"/>
              <a:gd name="connsiteX17" fmla="*/ 595 w 1058720"/>
              <a:gd name="connsiteY17" fmla="*/ 765190 h 979091"/>
              <a:gd name="connsiteX18" fmla="*/ 384 w 1058720"/>
              <a:gd name="connsiteY18" fmla="*/ 765190 h 979091"/>
              <a:gd name="connsiteX19" fmla="*/ 2290 w 1058720"/>
              <a:gd name="connsiteY19" fmla="*/ 238882 h 979091"/>
              <a:gd name="connsiteX20" fmla="*/ 36862 w 1058720"/>
              <a:gd name="connsiteY20" fmla="*/ 271035 h 979091"/>
              <a:gd name="connsiteX21" fmla="*/ 148773 w 1058720"/>
              <a:gd name="connsiteY21" fmla="*/ 326949 h 979091"/>
              <a:gd name="connsiteX22" fmla="*/ 404223 w 1058720"/>
              <a:gd name="connsiteY22" fmla="*/ 318509 h 979091"/>
              <a:gd name="connsiteX23" fmla="*/ 406656 w 1058720"/>
              <a:gd name="connsiteY23" fmla="*/ 235167 h 979091"/>
              <a:gd name="connsiteX24" fmla="*/ 316640 w 1058720"/>
              <a:gd name="connsiteY24" fmla="*/ 167649 h 979091"/>
              <a:gd name="connsiteX25" fmla="*/ 331237 w 1058720"/>
              <a:gd name="connsiteY25" fmla="*/ 70592 h 979091"/>
              <a:gd name="connsiteX26" fmla="*/ 446798 w 1058720"/>
              <a:gd name="connsiteY26" fmla="*/ 13624 h 979091"/>
              <a:gd name="connsiteX27" fmla="*/ 666352 w 1058720"/>
              <a:gd name="connsiteY27" fmla="*/ 72716 h 979091"/>
              <a:gd name="connsiteX0" fmla="*/ 613382 w 1058720"/>
              <a:gd name="connsiteY0" fmla="*/ 0 h 984900"/>
              <a:gd name="connsiteX1" fmla="*/ 665754 w 1058720"/>
              <a:gd name="connsiteY1" fmla="*/ 5184 h 984900"/>
              <a:gd name="connsiteX2" fmla="*/ 816591 w 1058720"/>
              <a:gd name="connsiteY2" fmla="*/ 84306 h 984900"/>
              <a:gd name="connsiteX3" fmla="*/ 770367 w 1058720"/>
              <a:gd name="connsiteY3" fmla="*/ 158154 h 984900"/>
              <a:gd name="connsiteX4" fmla="*/ 799561 w 1058720"/>
              <a:gd name="connsiteY4" fmla="*/ 229892 h 984900"/>
              <a:gd name="connsiteX5" fmla="*/ 957697 w 1058720"/>
              <a:gd name="connsiteY5" fmla="*/ 264706 h 984900"/>
              <a:gd name="connsiteX6" fmla="*/ 1036765 w 1058720"/>
              <a:gd name="connsiteY6" fmla="*/ 206682 h 984900"/>
              <a:gd name="connsiteX7" fmla="*/ 1058720 w 1058720"/>
              <a:gd name="connsiteY7" fmla="*/ 165821 h 984900"/>
              <a:gd name="connsiteX8" fmla="*/ 1056442 w 1058720"/>
              <a:gd name="connsiteY8" fmla="*/ 902596 h 984900"/>
              <a:gd name="connsiteX9" fmla="*/ 775532 w 1058720"/>
              <a:gd name="connsiteY9" fmla="*/ 974506 h 984900"/>
              <a:gd name="connsiteX10" fmla="*/ 523875 w 1058720"/>
              <a:gd name="connsiteY10" fmla="*/ 825463 h 984900"/>
              <a:gd name="connsiteX11" fmla="*/ 327025 w 1058720"/>
              <a:gd name="connsiteY11" fmla="*/ 834226 h 984900"/>
              <a:gd name="connsiteX12" fmla="*/ 279400 w 1058720"/>
              <a:gd name="connsiteY12" fmla="*/ 910171 h 984900"/>
              <a:gd name="connsiteX13" fmla="*/ 215900 w 1058720"/>
              <a:gd name="connsiteY13" fmla="*/ 965669 h 984900"/>
              <a:gd name="connsiteX14" fmla="*/ 58737 w 1058720"/>
              <a:gd name="connsiteY14" fmla="*/ 936459 h 984900"/>
              <a:gd name="connsiteX15" fmla="*/ 0 w 1058720"/>
              <a:gd name="connsiteY15" fmla="*/ 918934 h 984900"/>
              <a:gd name="connsiteX16" fmla="*/ 545 w 1058720"/>
              <a:gd name="connsiteY16" fmla="*/ 772225 h 984900"/>
              <a:gd name="connsiteX17" fmla="*/ 595 w 1058720"/>
              <a:gd name="connsiteY17" fmla="*/ 765190 h 984900"/>
              <a:gd name="connsiteX18" fmla="*/ 384 w 1058720"/>
              <a:gd name="connsiteY18" fmla="*/ 765190 h 984900"/>
              <a:gd name="connsiteX19" fmla="*/ 2290 w 1058720"/>
              <a:gd name="connsiteY19" fmla="*/ 238882 h 984900"/>
              <a:gd name="connsiteX20" fmla="*/ 36862 w 1058720"/>
              <a:gd name="connsiteY20" fmla="*/ 271035 h 984900"/>
              <a:gd name="connsiteX21" fmla="*/ 148773 w 1058720"/>
              <a:gd name="connsiteY21" fmla="*/ 326949 h 984900"/>
              <a:gd name="connsiteX22" fmla="*/ 404223 w 1058720"/>
              <a:gd name="connsiteY22" fmla="*/ 318509 h 984900"/>
              <a:gd name="connsiteX23" fmla="*/ 406656 w 1058720"/>
              <a:gd name="connsiteY23" fmla="*/ 235167 h 984900"/>
              <a:gd name="connsiteX24" fmla="*/ 316640 w 1058720"/>
              <a:gd name="connsiteY24" fmla="*/ 167649 h 984900"/>
              <a:gd name="connsiteX25" fmla="*/ 331237 w 1058720"/>
              <a:gd name="connsiteY25" fmla="*/ 70592 h 984900"/>
              <a:gd name="connsiteX26" fmla="*/ 446798 w 1058720"/>
              <a:gd name="connsiteY26" fmla="*/ 13624 h 984900"/>
              <a:gd name="connsiteX27" fmla="*/ 666352 w 1058720"/>
              <a:gd name="connsiteY27" fmla="*/ 72716 h 984900"/>
              <a:gd name="connsiteX0" fmla="*/ 613382 w 1058720"/>
              <a:gd name="connsiteY0" fmla="*/ 0 h 984436"/>
              <a:gd name="connsiteX1" fmla="*/ 665754 w 1058720"/>
              <a:gd name="connsiteY1" fmla="*/ 5184 h 984436"/>
              <a:gd name="connsiteX2" fmla="*/ 816591 w 1058720"/>
              <a:gd name="connsiteY2" fmla="*/ 84306 h 984436"/>
              <a:gd name="connsiteX3" fmla="*/ 770367 w 1058720"/>
              <a:gd name="connsiteY3" fmla="*/ 158154 h 984436"/>
              <a:gd name="connsiteX4" fmla="*/ 799561 w 1058720"/>
              <a:gd name="connsiteY4" fmla="*/ 229892 h 984436"/>
              <a:gd name="connsiteX5" fmla="*/ 957697 w 1058720"/>
              <a:gd name="connsiteY5" fmla="*/ 264706 h 984436"/>
              <a:gd name="connsiteX6" fmla="*/ 1036765 w 1058720"/>
              <a:gd name="connsiteY6" fmla="*/ 206682 h 984436"/>
              <a:gd name="connsiteX7" fmla="*/ 1058720 w 1058720"/>
              <a:gd name="connsiteY7" fmla="*/ 165821 h 984436"/>
              <a:gd name="connsiteX8" fmla="*/ 1056442 w 1058720"/>
              <a:gd name="connsiteY8" fmla="*/ 902596 h 984436"/>
              <a:gd name="connsiteX9" fmla="*/ 775532 w 1058720"/>
              <a:gd name="connsiteY9" fmla="*/ 974506 h 984436"/>
              <a:gd name="connsiteX10" fmla="*/ 522955 w 1058720"/>
              <a:gd name="connsiteY10" fmla="*/ 831776 h 984436"/>
              <a:gd name="connsiteX11" fmla="*/ 327025 w 1058720"/>
              <a:gd name="connsiteY11" fmla="*/ 834226 h 984436"/>
              <a:gd name="connsiteX12" fmla="*/ 279400 w 1058720"/>
              <a:gd name="connsiteY12" fmla="*/ 910171 h 984436"/>
              <a:gd name="connsiteX13" fmla="*/ 215900 w 1058720"/>
              <a:gd name="connsiteY13" fmla="*/ 965669 h 984436"/>
              <a:gd name="connsiteX14" fmla="*/ 58737 w 1058720"/>
              <a:gd name="connsiteY14" fmla="*/ 936459 h 984436"/>
              <a:gd name="connsiteX15" fmla="*/ 0 w 1058720"/>
              <a:gd name="connsiteY15" fmla="*/ 918934 h 984436"/>
              <a:gd name="connsiteX16" fmla="*/ 545 w 1058720"/>
              <a:gd name="connsiteY16" fmla="*/ 772225 h 984436"/>
              <a:gd name="connsiteX17" fmla="*/ 595 w 1058720"/>
              <a:gd name="connsiteY17" fmla="*/ 765190 h 984436"/>
              <a:gd name="connsiteX18" fmla="*/ 384 w 1058720"/>
              <a:gd name="connsiteY18" fmla="*/ 765190 h 984436"/>
              <a:gd name="connsiteX19" fmla="*/ 2290 w 1058720"/>
              <a:gd name="connsiteY19" fmla="*/ 238882 h 984436"/>
              <a:gd name="connsiteX20" fmla="*/ 36862 w 1058720"/>
              <a:gd name="connsiteY20" fmla="*/ 271035 h 984436"/>
              <a:gd name="connsiteX21" fmla="*/ 148773 w 1058720"/>
              <a:gd name="connsiteY21" fmla="*/ 326949 h 984436"/>
              <a:gd name="connsiteX22" fmla="*/ 404223 w 1058720"/>
              <a:gd name="connsiteY22" fmla="*/ 318509 h 984436"/>
              <a:gd name="connsiteX23" fmla="*/ 406656 w 1058720"/>
              <a:gd name="connsiteY23" fmla="*/ 235167 h 984436"/>
              <a:gd name="connsiteX24" fmla="*/ 316640 w 1058720"/>
              <a:gd name="connsiteY24" fmla="*/ 167649 h 984436"/>
              <a:gd name="connsiteX25" fmla="*/ 331237 w 1058720"/>
              <a:gd name="connsiteY25" fmla="*/ 70592 h 984436"/>
              <a:gd name="connsiteX26" fmla="*/ 446798 w 1058720"/>
              <a:gd name="connsiteY26" fmla="*/ 13624 h 984436"/>
              <a:gd name="connsiteX27" fmla="*/ 666352 w 1058720"/>
              <a:gd name="connsiteY27" fmla="*/ 72716 h 984436"/>
              <a:gd name="connsiteX0" fmla="*/ 613382 w 1058720"/>
              <a:gd name="connsiteY0" fmla="*/ 0 h 984436"/>
              <a:gd name="connsiteX1" fmla="*/ 665754 w 1058720"/>
              <a:gd name="connsiteY1" fmla="*/ 5184 h 984436"/>
              <a:gd name="connsiteX2" fmla="*/ 816591 w 1058720"/>
              <a:gd name="connsiteY2" fmla="*/ 84306 h 984436"/>
              <a:gd name="connsiteX3" fmla="*/ 770367 w 1058720"/>
              <a:gd name="connsiteY3" fmla="*/ 158154 h 984436"/>
              <a:gd name="connsiteX4" fmla="*/ 799561 w 1058720"/>
              <a:gd name="connsiteY4" fmla="*/ 229892 h 984436"/>
              <a:gd name="connsiteX5" fmla="*/ 957697 w 1058720"/>
              <a:gd name="connsiteY5" fmla="*/ 264706 h 984436"/>
              <a:gd name="connsiteX6" fmla="*/ 1036765 w 1058720"/>
              <a:gd name="connsiteY6" fmla="*/ 206682 h 984436"/>
              <a:gd name="connsiteX7" fmla="*/ 1058720 w 1058720"/>
              <a:gd name="connsiteY7" fmla="*/ 165821 h 984436"/>
              <a:gd name="connsiteX8" fmla="*/ 1056442 w 1058720"/>
              <a:gd name="connsiteY8" fmla="*/ 902596 h 984436"/>
              <a:gd name="connsiteX9" fmla="*/ 775532 w 1058720"/>
              <a:gd name="connsiteY9" fmla="*/ 974506 h 984436"/>
              <a:gd name="connsiteX10" fmla="*/ 522955 w 1058720"/>
              <a:gd name="connsiteY10" fmla="*/ 831776 h 984436"/>
              <a:gd name="connsiteX11" fmla="*/ 330703 w 1058720"/>
              <a:gd name="connsiteY11" fmla="*/ 839276 h 984436"/>
              <a:gd name="connsiteX12" fmla="*/ 279400 w 1058720"/>
              <a:gd name="connsiteY12" fmla="*/ 910171 h 984436"/>
              <a:gd name="connsiteX13" fmla="*/ 215900 w 1058720"/>
              <a:gd name="connsiteY13" fmla="*/ 965669 h 984436"/>
              <a:gd name="connsiteX14" fmla="*/ 58737 w 1058720"/>
              <a:gd name="connsiteY14" fmla="*/ 936459 h 984436"/>
              <a:gd name="connsiteX15" fmla="*/ 0 w 1058720"/>
              <a:gd name="connsiteY15" fmla="*/ 918934 h 984436"/>
              <a:gd name="connsiteX16" fmla="*/ 545 w 1058720"/>
              <a:gd name="connsiteY16" fmla="*/ 772225 h 984436"/>
              <a:gd name="connsiteX17" fmla="*/ 595 w 1058720"/>
              <a:gd name="connsiteY17" fmla="*/ 765190 h 984436"/>
              <a:gd name="connsiteX18" fmla="*/ 384 w 1058720"/>
              <a:gd name="connsiteY18" fmla="*/ 765190 h 984436"/>
              <a:gd name="connsiteX19" fmla="*/ 2290 w 1058720"/>
              <a:gd name="connsiteY19" fmla="*/ 238882 h 984436"/>
              <a:gd name="connsiteX20" fmla="*/ 36862 w 1058720"/>
              <a:gd name="connsiteY20" fmla="*/ 271035 h 984436"/>
              <a:gd name="connsiteX21" fmla="*/ 148773 w 1058720"/>
              <a:gd name="connsiteY21" fmla="*/ 326949 h 984436"/>
              <a:gd name="connsiteX22" fmla="*/ 404223 w 1058720"/>
              <a:gd name="connsiteY22" fmla="*/ 318509 h 984436"/>
              <a:gd name="connsiteX23" fmla="*/ 406656 w 1058720"/>
              <a:gd name="connsiteY23" fmla="*/ 235167 h 984436"/>
              <a:gd name="connsiteX24" fmla="*/ 316640 w 1058720"/>
              <a:gd name="connsiteY24" fmla="*/ 167649 h 984436"/>
              <a:gd name="connsiteX25" fmla="*/ 331237 w 1058720"/>
              <a:gd name="connsiteY25" fmla="*/ 70592 h 984436"/>
              <a:gd name="connsiteX26" fmla="*/ 446798 w 1058720"/>
              <a:gd name="connsiteY26" fmla="*/ 13624 h 984436"/>
              <a:gd name="connsiteX27" fmla="*/ 666352 w 1058720"/>
              <a:gd name="connsiteY27" fmla="*/ 72716 h 984436"/>
              <a:gd name="connsiteX0" fmla="*/ 613382 w 1058720"/>
              <a:gd name="connsiteY0" fmla="*/ 0 h 984436"/>
              <a:gd name="connsiteX1" fmla="*/ 665754 w 1058720"/>
              <a:gd name="connsiteY1" fmla="*/ 5184 h 984436"/>
              <a:gd name="connsiteX2" fmla="*/ 816591 w 1058720"/>
              <a:gd name="connsiteY2" fmla="*/ 84306 h 984436"/>
              <a:gd name="connsiteX3" fmla="*/ 770367 w 1058720"/>
              <a:gd name="connsiteY3" fmla="*/ 158154 h 984436"/>
              <a:gd name="connsiteX4" fmla="*/ 799561 w 1058720"/>
              <a:gd name="connsiteY4" fmla="*/ 229892 h 984436"/>
              <a:gd name="connsiteX5" fmla="*/ 957697 w 1058720"/>
              <a:gd name="connsiteY5" fmla="*/ 264706 h 984436"/>
              <a:gd name="connsiteX6" fmla="*/ 1036765 w 1058720"/>
              <a:gd name="connsiteY6" fmla="*/ 206682 h 984436"/>
              <a:gd name="connsiteX7" fmla="*/ 1058720 w 1058720"/>
              <a:gd name="connsiteY7" fmla="*/ 165821 h 984436"/>
              <a:gd name="connsiteX8" fmla="*/ 1056442 w 1058720"/>
              <a:gd name="connsiteY8" fmla="*/ 902596 h 984436"/>
              <a:gd name="connsiteX9" fmla="*/ 775532 w 1058720"/>
              <a:gd name="connsiteY9" fmla="*/ 974506 h 984436"/>
              <a:gd name="connsiteX10" fmla="*/ 522955 w 1058720"/>
              <a:gd name="connsiteY10" fmla="*/ 831776 h 984436"/>
              <a:gd name="connsiteX11" fmla="*/ 330703 w 1058720"/>
              <a:gd name="connsiteY11" fmla="*/ 839276 h 984436"/>
              <a:gd name="connsiteX12" fmla="*/ 279400 w 1058720"/>
              <a:gd name="connsiteY12" fmla="*/ 910171 h 984436"/>
              <a:gd name="connsiteX13" fmla="*/ 216820 w 1058720"/>
              <a:gd name="connsiteY13" fmla="*/ 971981 h 984436"/>
              <a:gd name="connsiteX14" fmla="*/ 58737 w 1058720"/>
              <a:gd name="connsiteY14" fmla="*/ 936459 h 984436"/>
              <a:gd name="connsiteX15" fmla="*/ 0 w 1058720"/>
              <a:gd name="connsiteY15" fmla="*/ 918934 h 984436"/>
              <a:gd name="connsiteX16" fmla="*/ 545 w 1058720"/>
              <a:gd name="connsiteY16" fmla="*/ 772225 h 984436"/>
              <a:gd name="connsiteX17" fmla="*/ 595 w 1058720"/>
              <a:gd name="connsiteY17" fmla="*/ 765190 h 984436"/>
              <a:gd name="connsiteX18" fmla="*/ 384 w 1058720"/>
              <a:gd name="connsiteY18" fmla="*/ 765190 h 984436"/>
              <a:gd name="connsiteX19" fmla="*/ 2290 w 1058720"/>
              <a:gd name="connsiteY19" fmla="*/ 238882 h 984436"/>
              <a:gd name="connsiteX20" fmla="*/ 36862 w 1058720"/>
              <a:gd name="connsiteY20" fmla="*/ 271035 h 984436"/>
              <a:gd name="connsiteX21" fmla="*/ 148773 w 1058720"/>
              <a:gd name="connsiteY21" fmla="*/ 326949 h 984436"/>
              <a:gd name="connsiteX22" fmla="*/ 404223 w 1058720"/>
              <a:gd name="connsiteY22" fmla="*/ 318509 h 984436"/>
              <a:gd name="connsiteX23" fmla="*/ 406656 w 1058720"/>
              <a:gd name="connsiteY23" fmla="*/ 235167 h 984436"/>
              <a:gd name="connsiteX24" fmla="*/ 316640 w 1058720"/>
              <a:gd name="connsiteY24" fmla="*/ 167649 h 984436"/>
              <a:gd name="connsiteX25" fmla="*/ 331237 w 1058720"/>
              <a:gd name="connsiteY25" fmla="*/ 70592 h 984436"/>
              <a:gd name="connsiteX26" fmla="*/ 446798 w 1058720"/>
              <a:gd name="connsiteY26" fmla="*/ 13624 h 984436"/>
              <a:gd name="connsiteX27" fmla="*/ 666352 w 1058720"/>
              <a:gd name="connsiteY27" fmla="*/ 72716 h 984436"/>
              <a:gd name="connsiteX0" fmla="*/ 613382 w 1058720"/>
              <a:gd name="connsiteY0" fmla="*/ 0 h 984436"/>
              <a:gd name="connsiteX1" fmla="*/ 665754 w 1058720"/>
              <a:gd name="connsiteY1" fmla="*/ 5184 h 984436"/>
              <a:gd name="connsiteX2" fmla="*/ 816591 w 1058720"/>
              <a:gd name="connsiteY2" fmla="*/ 84306 h 984436"/>
              <a:gd name="connsiteX3" fmla="*/ 770367 w 1058720"/>
              <a:gd name="connsiteY3" fmla="*/ 158154 h 984436"/>
              <a:gd name="connsiteX4" fmla="*/ 799561 w 1058720"/>
              <a:gd name="connsiteY4" fmla="*/ 229892 h 984436"/>
              <a:gd name="connsiteX5" fmla="*/ 957697 w 1058720"/>
              <a:gd name="connsiteY5" fmla="*/ 264706 h 984436"/>
              <a:gd name="connsiteX6" fmla="*/ 1036765 w 1058720"/>
              <a:gd name="connsiteY6" fmla="*/ 206682 h 984436"/>
              <a:gd name="connsiteX7" fmla="*/ 1058720 w 1058720"/>
              <a:gd name="connsiteY7" fmla="*/ 165821 h 984436"/>
              <a:gd name="connsiteX8" fmla="*/ 1056442 w 1058720"/>
              <a:gd name="connsiteY8" fmla="*/ 902596 h 984436"/>
              <a:gd name="connsiteX9" fmla="*/ 775532 w 1058720"/>
              <a:gd name="connsiteY9" fmla="*/ 974506 h 984436"/>
              <a:gd name="connsiteX10" fmla="*/ 522955 w 1058720"/>
              <a:gd name="connsiteY10" fmla="*/ 831776 h 984436"/>
              <a:gd name="connsiteX11" fmla="*/ 330703 w 1058720"/>
              <a:gd name="connsiteY11" fmla="*/ 839276 h 984436"/>
              <a:gd name="connsiteX12" fmla="*/ 279400 w 1058720"/>
              <a:gd name="connsiteY12" fmla="*/ 910171 h 984436"/>
              <a:gd name="connsiteX13" fmla="*/ 216820 w 1058720"/>
              <a:gd name="connsiteY13" fmla="*/ 971981 h 984436"/>
              <a:gd name="connsiteX14" fmla="*/ 58737 w 1058720"/>
              <a:gd name="connsiteY14" fmla="*/ 936459 h 984436"/>
              <a:gd name="connsiteX15" fmla="*/ 0 w 1058720"/>
              <a:gd name="connsiteY15" fmla="*/ 918934 h 984436"/>
              <a:gd name="connsiteX16" fmla="*/ 545 w 1058720"/>
              <a:gd name="connsiteY16" fmla="*/ 772225 h 984436"/>
              <a:gd name="connsiteX17" fmla="*/ 595 w 1058720"/>
              <a:gd name="connsiteY17" fmla="*/ 765190 h 984436"/>
              <a:gd name="connsiteX18" fmla="*/ 384 w 1058720"/>
              <a:gd name="connsiteY18" fmla="*/ 765190 h 984436"/>
              <a:gd name="connsiteX19" fmla="*/ 2290 w 1058720"/>
              <a:gd name="connsiteY19" fmla="*/ 238882 h 984436"/>
              <a:gd name="connsiteX20" fmla="*/ 36862 w 1058720"/>
              <a:gd name="connsiteY20" fmla="*/ 271035 h 984436"/>
              <a:gd name="connsiteX21" fmla="*/ 148773 w 1058720"/>
              <a:gd name="connsiteY21" fmla="*/ 326949 h 984436"/>
              <a:gd name="connsiteX22" fmla="*/ 404223 w 1058720"/>
              <a:gd name="connsiteY22" fmla="*/ 318509 h 984436"/>
              <a:gd name="connsiteX23" fmla="*/ 406656 w 1058720"/>
              <a:gd name="connsiteY23" fmla="*/ 235167 h 984436"/>
              <a:gd name="connsiteX24" fmla="*/ 316640 w 1058720"/>
              <a:gd name="connsiteY24" fmla="*/ 167649 h 984436"/>
              <a:gd name="connsiteX25" fmla="*/ 331237 w 1058720"/>
              <a:gd name="connsiteY25" fmla="*/ 70592 h 984436"/>
              <a:gd name="connsiteX26" fmla="*/ 446798 w 1058720"/>
              <a:gd name="connsiteY26" fmla="*/ 13624 h 984436"/>
              <a:gd name="connsiteX27" fmla="*/ 666352 w 1058720"/>
              <a:gd name="connsiteY27" fmla="*/ 72716 h 984436"/>
              <a:gd name="connsiteX0" fmla="*/ 613382 w 1058720"/>
              <a:gd name="connsiteY0" fmla="*/ 0 h 984436"/>
              <a:gd name="connsiteX1" fmla="*/ 665754 w 1058720"/>
              <a:gd name="connsiteY1" fmla="*/ 5184 h 984436"/>
              <a:gd name="connsiteX2" fmla="*/ 816591 w 1058720"/>
              <a:gd name="connsiteY2" fmla="*/ 84306 h 984436"/>
              <a:gd name="connsiteX3" fmla="*/ 770367 w 1058720"/>
              <a:gd name="connsiteY3" fmla="*/ 158154 h 984436"/>
              <a:gd name="connsiteX4" fmla="*/ 799561 w 1058720"/>
              <a:gd name="connsiteY4" fmla="*/ 229892 h 984436"/>
              <a:gd name="connsiteX5" fmla="*/ 957697 w 1058720"/>
              <a:gd name="connsiteY5" fmla="*/ 264706 h 984436"/>
              <a:gd name="connsiteX6" fmla="*/ 1036765 w 1058720"/>
              <a:gd name="connsiteY6" fmla="*/ 206682 h 984436"/>
              <a:gd name="connsiteX7" fmla="*/ 1058720 w 1058720"/>
              <a:gd name="connsiteY7" fmla="*/ 165821 h 984436"/>
              <a:gd name="connsiteX8" fmla="*/ 1056442 w 1058720"/>
              <a:gd name="connsiteY8" fmla="*/ 902596 h 984436"/>
              <a:gd name="connsiteX9" fmla="*/ 775532 w 1058720"/>
              <a:gd name="connsiteY9" fmla="*/ 974506 h 984436"/>
              <a:gd name="connsiteX10" fmla="*/ 522955 w 1058720"/>
              <a:gd name="connsiteY10" fmla="*/ 831776 h 984436"/>
              <a:gd name="connsiteX11" fmla="*/ 330703 w 1058720"/>
              <a:gd name="connsiteY11" fmla="*/ 839276 h 984436"/>
              <a:gd name="connsiteX12" fmla="*/ 279400 w 1058720"/>
              <a:gd name="connsiteY12" fmla="*/ 910171 h 984436"/>
              <a:gd name="connsiteX13" fmla="*/ 216820 w 1058720"/>
              <a:gd name="connsiteY13" fmla="*/ 971981 h 984436"/>
              <a:gd name="connsiteX14" fmla="*/ 58737 w 1058720"/>
              <a:gd name="connsiteY14" fmla="*/ 936459 h 984436"/>
              <a:gd name="connsiteX15" fmla="*/ 0 w 1058720"/>
              <a:gd name="connsiteY15" fmla="*/ 918934 h 984436"/>
              <a:gd name="connsiteX16" fmla="*/ 545 w 1058720"/>
              <a:gd name="connsiteY16" fmla="*/ 772225 h 984436"/>
              <a:gd name="connsiteX17" fmla="*/ 595 w 1058720"/>
              <a:gd name="connsiteY17" fmla="*/ 765190 h 984436"/>
              <a:gd name="connsiteX18" fmla="*/ 384 w 1058720"/>
              <a:gd name="connsiteY18" fmla="*/ 765190 h 984436"/>
              <a:gd name="connsiteX19" fmla="*/ 2290 w 1058720"/>
              <a:gd name="connsiteY19" fmla="*/ 238882 h 984436"/>
              <a:gd name="connsiteX20" fmla="*/ 36862 w 1058720"/>
              <a:gd name="connsiteY20" fmla="*/ 271035 h 984436"/>
              <a:gd name="connsiteX21" fmla="*/ 148773 w 1058720"/>
              <a:gd name="connsiteY21" fmla="*/ 326949 h 984436"/>
              <a:gd name="connsiteX22" fmla="*/ 404223 w 1058720"/>
              <a:gd name="connsiteY22" fmla="*/ 318509 h 984436"/>
              <a:gd name="connsiteX23" fmla="*/ 406656 w 1058720"/>
              <a:gd name="connsiteY23" fmla="*/ 235167 h 984436"/>
              <a:gd name="connsiteX24" fmla="*/ 316640 w 1058720"/>
              <a:gd name="connsiteY24" fmla="*/ 167649 h 984436"/>
              <a:gd name="connsiteX25" fmla="*/ 331237 w 1058720"/>
              <a:gd name="connsiteY25" fmla="*/ 70592 h 984436"/>
              <a:gd name="connsiteX26" fmla="*/ 446798 w 1058720"/>
              <a:gd name="connsiteY26" fmla="*/ 13624 h 984436"/>
              <a:gd name="connsiteX27" fmla="*/ 666352 w 1058720"/>
              <a:gd name="connsiteY27" fmla="*/ 72716 h 984436"/>
              <a:gd name="connsiteX0" fmla="*/ 613382 w 1058720"/>
              <a:gd name="connsiteY0" fmla="*/ 0 h 984436"/>
              <a:gd name="connsiteX1" fmla="*/ 665754 w 1058720"/>
              <a:gd name="connsiteY1" fmla="*/ 5184 h 984436"/>
              <a:gd name="connsiteX2" fmla="*/ 816591 w 1058720"/>
              <a:gd name="connsiteY2" fmla="*/ 84306 h 984436"/>
              <a:gd name="connsiteX3" fmla="*/ 770367 w 1058720"/>
              <a:gd name="connsiteY3" fmla="*/ 158154 h 984436"/>
              <a:gd name="connsiteX4" fmla="*/ 799561 w 1058720"/>
              <a:gd name="connsiteY4" fmla="*/ 229892 h 984436"/>
              <a:gd name="connsiteX5" fmla="*/ 957697 w 1058720"/>
              <a:gd name="connsiteY5" fmla="*/ 264706 h 984436"/>
              <a:gd name="connsiteX6" fmla="*/ 1036765 w 1058720"/>
              <a:gd name="connsiteY6" fmla="*/ 206682 h 984436"/>
              <a:gd name="connsiteX7" fmla="*/ 1058720 w 1058720"/>
              <a:gd name="connsiteY7" fmla="*/ 165821 h 984436"/>
              <a:gd name="connsiteX8" fmla="*/ 1056442 w 1058720"/>
              <a:gd name="connsiteY8" fmla="*/ 902596 h 984436"/>
              <a:gd name="connsiteX9" fmla="*/ 775532 w 1058720"/>
              <a:gd name="connsiteY9" fmla="*/ 974506 h 984436"/>
              <a:gd name="connsiteX10" fmla="*/ 522955 w 1058720"/>
              <a:gd name="connsiteY10" fmla="*/ 831776 h 984436"/>
              <a:gd name="connsiteX11" fmla="*/ 330703 w 1058720"/>
              <a:gd name="connsiteY11" fmla="*/ 839276 h 984436"/>
              <a:gd name="connsiteX12" fmla="*/ 279400 w 1058720"/>
              <a:gd name="connsiteY12" fmla="*/ 910171 h 984436"/>
              <a:gd name="connsiteX13" fmla="*/ 216820 w 1058720"/>
              <a:gd name="connsiteY13" fmla="*/ 971981 h 984436"/>
              <a:gd name="connsiteX14" fmla="*/ 58737 w 1058720"/>
              <a:gd name="connsiteY14" fmla="*/ 942770 h 984436"/>
              <a:gd name="connsiteX15" fmla="*/ 0 w 1058720"/>
              <a:gd name="connsiteY15" fmla="*/ 918934 h 984436"/>
              <a:gd name="connsiteX16" fmla="*/ 545 w 1058720"/>
              <a:gd name="connsiteY16" fmla="*/ 772225 h 984436"/>
              <a:gd name="connsiteX17" fmla="*/ 595 w 1058720"/>
              <a:gd name="connsiteY17" fmla="*/ 765190 h 984436"/>
              <a:gd name="connsiteX18" fmla="*/ 384 w 1058720"/>
              <a:gd name="connsiteY18" fmla="*/ 765190 h 984436"/>
              <a:gd name="connsiteX19" fmla="*/ 2290 w 1058720"/>
              <a:gd name="connsiteY19" fmla="*/ 238882 h 984436"/>
              <a:gd name="connsiteX20" fmla="*/ 36862 w 1058720"/>
              <a:gd name="connsiteY20" fmla="*/ 271035 h 984436"/>
              <a:gd name="connsiteX21" fmla="*/ 148773 w 1058720"/>
              <a:gd name="connsiteY21" fmla="*/ 326949 h 984436"/>
              <a:gd name="connsiteX22" fmla="*/ 404223 w 1058720"/>
              <a:gd name="connsiteY22" fmla="*/ 318509 h 984436"/>
              <a:gd name="connsiteX23" fmla="*/ 406656 w 1058720"/>
              <a:gd name="connsiteY23" fmla="*/ 235167 h 984436"/>
              <a:gd name="connsiteX24" fmla="*/ 316640 w 1058720"/>
              <a:gd name="connsiteY24" fmla="*/ 167649 h 984436"/>
              <a:gd name="connsiteX25" fmla="*/ 331237 w 1058720"/>
              <a:gd name="connsiteY25" fmla="*/ 70592 h 984436"/>
              <a:gd name="connsiteX26" fmla="*/ 446798 w 1058720"/>
              <a:gd name="connsiteY26" fmla="*/ 13624 h 984436"/>
              <a:gd name="connsiteX27" fmla="*/ 666352 w 1058720"/>
              <a:gd name="connsiteY27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8821 w 1066996"/>
              <a:gd name="connsiteY16" fmla="*/ 772225 h 984436"/>
              <a:gd name="connsiteX17" fmla="*/ 8871 w 1066996"/>
              <a:gd name="connsiteY17" fmla="*/ 765190 h 984436"/>
              <a:gd name="connsiteX18" fmla="*/ 8660 w 1066996"/>
              <a:gd name="connsiteY18" fmla="*/ 765190 h 984436"/>
              <a:gd name="connsiteX19" fmla="*/ 10566 w 1066996"/>
              <a:gd name="connsiteY19" fmla="*/ 238882 h 984436"/>
              <a:gd name="connsiteX20" fmla="*/ 45138 w 1066996"/>
              <a:gd name="connsiteY20" fmla="*/ 271035 h 984436"/>
              <a:gd name="connsiteX21" fmla="*/ 157049 w 1066996"/>
              <a:gd name="connsiteY21" fmla="*/ 326949 h 984436"/>
              <a:gd name="connsiteX22" fmla="*/ 412499 w 1066996"/>
              <a:gd name="connsiteY22" fmla="*/ 318509 h 984436"/>
              <a:gd name="connsiteX23" fmla="*/ 414932 w 1066996"/>
              <a:gd name="connsiteY23" fmla="*/ 235167 h 984436"/>
              <a:gd name="connsiteX24" fmla="*/ 324916 w 1066996"/>
              <a:gd name="connsiteY24" fmla="*/ 167649 h 984436"/>
              <a:gd name="connsiteX25" fmla="*/ 339513 w 1066996"/>
              <a:gd name="connsiteY25" fmla="*/ 70592 h 984436"/>
              <a:gd name="connsiteX26" fmla="*/ 455074 w 1066996"/>
              <a:gd name="connsiteY26" fmla="*/ 13624 h 984436"/>
              <a:gd name="connsiteX27" fmla="*/ 674628 w 1066996"/>
              <a:gd name="connsiteY27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8821 w 1066996"/>
              <a:gd name="connsiteY16" fmla="*/ 772225 h 984436"/>
              <a:gd name="connsiteX17" fmla="*/ 8871 w 1066996"/>
              <a:gd name="connsiteY17" fmla="*/ 765190 h 984436"/>
              <a:gd name="connsiteX18" fmla="*/ 8660 w 1066996"/>
              <a:gd name="connsiteY18" fmla="*/ 765190 h 984436"/>
              <a:gd name="connsiteX19" fmla="*/ 10566 w 1066996"/>
              <a:gd name="connsiteY19" fmla="*/ 238882 h 984436"/>
              <a:gd name="connsiteX20" fmla="*/ 45138 w 1066996"/>
              <a:gd name="connsiteY20" fmla="*/ 271035 h 984436"/>
              <a:gd name="connsiteX21" fmla="*/ 157049 w 1066996"/>
              <a:gd name="connsiteY21" fmla="*/ 326949 h 984436"/>
              <a:gd name="connsiteX22" fmla="*/ 412499 w 1066996"/>
              <a:gd name="connsiteY22" fmla="*/ 318509 h 984436"/>
              <a:gd name="connsiteX23" fmla="*/ 414932 w 1066996"/>
              <a:gd name="connsiteY23" fmla="*/ 235167 h 984436"/>
              <a:gd name="connsiteX24" fmla="*/ 324916 w 1066996"/>
              <a:gd name="connsiteY24" fmla="*/ 167649 h 984436"/>
              <a:gd name="connsiteX25" fmla="*/ 339513 w 1066996"/>
              <a:gd name="connsiteY25" fmla="*/ 70592 h 984436"/>
              <a:gd name="connsiteX26" fmla="*/ 455074 w 1066996"/>
              <a:gd name="connsiteY26" fmla="*/ 13624 h 984436"/>
              <a:gd name="connsiteX27" fmla="*/ 674628 w 1066996"/>
              <a:gd name="connsiteY27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8821 w 1066996"/>
              <a:gd name="connsiteY16" fmla="*/ 772225 h 984436"/>
              <a:gd name="connsiteX17" fmla="*/ 8871 w 1066996"/>
              <a:gd name="connsiteY17" fmla="*/ 765190 h 984436"/>
              <a:gd name="connsiteX18" fmla="*/ 10566 w 1066996"/>
              <a:gd name="connsiteY18" fmla="*/ 238882 h 984436"/>
              <a:gd name="connsiteX19" fmla="*/ 45138 w 1066996"/>
              <a:gd name="connsiteY19" fmla="*/ 271035 h 984436"/>
              <a:gd name="connsiteX20" fmla="*/ 157049 w 1066996"/>
              <a:gd name="connsiteY20" fmla="*/ 326949 h 984436"/>
              <a:gd name="connsiteX21" fmla="*/ 412499 w 1066996"/>
              <a:gd name="connsiteY21" fmla="*/ 318509 h 984436"/>
              <a:gd name="connsiteX22" fmla="*/ 414932 w 1066996"/>
              <a:gd name="connsiteY22" fmla="*/ 235167 h 984436"/>
              <a:gd name="connsiteX23" fmla="*/ 324916 w 1066996"/>
              <a:gd name="connsiteY23" fmla="*/ 167649 h 984436"/>
              <a:gd name="connsiteX24" fmla="*/ 339513 w 1066996"/>
              <a:gd name="connsiteY24" fmla="*/ 70592 h 984436"/>
              <a:gd name="connsiteX25" fmla="*/ 455074 w 1066996"/>
              <a:gd name="connsiteY25" fmla="*/ 13624 h 984436"/>
              <a:gd name="connsiteX26" fmla="*/ 674628 w 1066996"/>
              <a:gd name="connsiteY26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8821 w 1066996"/>
              <a:gd name="connsiteY16" fmla="*/ 772225 h 984436"/>
              <a:gd name="connsiteX17" fmla="*/ 10566 w 1066996"/>
              <a:gd name="connsiteY17" fmla="*/ 238882 h 984436"/>
              <a:gd name="connsiteX18" fmla="*/ 45138 w 1066996"/>
              <a:gd name="connsiteY18" fmla="*/ 271035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14932 w 1066996"/>
              <a:gd name="connsiteY21" fmla="*/ 235167 h 984436"/>
              <a:gd name="connsiteX22" fmla="*/ 324916 w 1066996"/>
              <a:gd name="connsiteY22" fmla="*/ 167649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25" fmla="*/ 674628 w 1066996"/>
              <a:gd name="connsiteY25" fmla="*/ 72716 h 984436"/>
              <a:gd name="connsiteX0" fmla="*/ 625035 w 1070373"/>
              <a:gd name="connsiteY0" fmla="*/ 0 h 984436"/>
              <a:gd name="connsiteX1" fmla="*/ 677407 w 1070373"/>
              <a:gd name="connsiteY1" fmla="*/ 5184 h 984436"/>
              <a:gd name="connsiteX2" fmla="*/ 828244 w 1070373"/>
              <a:gd name="connsiteY2" fmla="*/ 84306 h 984436"/>
              <a:gd name="connsiteX3" fmla="*/ 782020 w 1070373"/>
              <a:gd name="connsiteY3" fmla="*/ 158154 h 984436"/>
              <a:gd name="connsiteX4" fmla="*/ 811214 w 1070373"/>
              <a:gd name="connsiteY4" fmla="*/ 229892 h 984436"/>
              <a:gd name="connsiteX5" fmla="*/ 969350 w 1070373"/>
              <a:gd name="connsiteY5" fmla="*/ 264706 h 984436"/>
              <a:gd name="connsiteX6" fmla="*/ 1048418 w 1070373"/>
              <a:gd name="connsiteY6" fmla="*/ 206682 h 984436"/>
              <a:gd name="connsiteX7" fmla="*/ 1070373 w 1070373"/>
              <a:gd name="connsiteY7" fmla="*/ 165821 h 984436"/>
              <a:gd name="connsiteX8" fmla="*/ 1068095 w 1070373"/>
              <a:gd name="connsiteY8" fmla="*/ 902596 h 984436"/>
              <a:gd name="connsiteX9" fmla="*/ 787185 w 1070373"/>
              <a:gd name="connsiteY9" fmla="*/ 974506 h 984436"/>
              <a:gd name="connsiteX10" fmla="*/ 534608 w 1070373"/>
              <a:gd name="connsiteY10" fmla="*/ 831776 h 984436"/>
              <a:gd name="connsiteX11" fmla="*/ 342356 w 1070373"/>
              <a:gd name="connsiteY11" fmla="*/ 839276 h 984436"/>
              <a:gd name="connsiteX12" fmla="*/ 291053 w 1070373"/>
              <a:gd name="connsiteY12" fmla="*/ 910171 h 984436"/>
              <a:gd name="connsiteX13" fmla="*/ 228473 w 1070373"/>
              <a:gd name="connsiteY13" fmla="*/ 971981 h 984436"/>
              <a:gd name="connsiteX14" fmla="*/ 70390 w 1070373"/>
              <a:gd name="connsiteY14" fmla="*/ 942770 h 984436"/>
              <a:gd name="connsiteX15" fmla="*/ 3377 w 1070373"/>
              <a:gd name="connsiteY15" fmla="*/ 923984 h 984436"/>
              <a:gd name="connsiteX16" fmla="*/ 13943 w 1070373"/>
              <a:gd name="connsiteY16" fmla="*/ 238882 h 984436"/>
              <a:gd name="connsiteX17" fmla="*/ 48515 w 1070373"/>
              <a:gd name="connsiteY17" fmla="*/ 271035 h 984436"/>
              <a:gd name="connsiteX18" fmla="*/ 160426 w 1070373"/>
              <a:gd name="connsiteY18" fmla="*/ 326949 h 984436"/>
              <a:gd name="connsiteX19" fmla="*/ 415876 w 1070373"/>
              <a:gd name="connsiteY19" fmla="*/ 318509 h 984436"/>
              <a:gd name="connsiteX20" fmla="*/ 418309 w 1070373"/>
              <a:gd name="connsiteY20" fmla="*/ 235167 h 984436"/>
              <a:gd name="connsiteX21" fmla="*/ 328293 w 1070373"/>
              <a:gd name="connsiteY21" fmla="*/ 167649 h 984436"/>
              <a:gd name="connsiteX22" fmla="*/ 342890 w 1070373"/>
              <a:gd name="connsiteY22" fmla="*/ 70592 h 984436"/>
              <a:gd name="connsiteX23" fmla="*/ 458451 w 1070373"/>
              <a:gd name="connsiteY23" fmla="*/ 13624 h 984436"/>
              <a:gd name="connsiteX24" fmla="*/ 678005 w 1070373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10566 w 1066996"/>
              <a:gd name="connsiteY16" fmla="*/ 238882 h 984436"/>
              <a:gd name="connsiteX17" fmla="*/ 45138 w 1066996"/>
              <a:gd name="connsiteY17" fmla="*/ 271035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5138 w 1066996"/>
              <a:gd name="connsiteY17" fmla="*/ 271035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5138 w 1066996"/>
              <a:gd name="connsiteY17" fmla="*/ 271035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5138 w 1066996"/>
              <a:gd name="connsiteY17" fmla="*/ 271035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5138 w 1066996"/>
              <a:gd name="connsiteY17" fmla="*/ 271035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5138 w 1066996"/>
              <a:gd name="connsiteY17" fmla="*/ 271035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25968 w 1066996"/>
              <a:gd name="connsiteY20" fmla="*/ 233904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25968 w 1066996"/>
              <a:gd name="connsiteY20" fmla="*/ 233904 h 984436"/>
              <a:gd name="connsiteX21" fmla="*/ 325836 w 1066996"/>
              <a:gd name="connsiteY21" fmla="*/ 155025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25968 w 1066996"/>
              <a:gd name="connsiteY20" fmla="*/ 233904 h 984436"/>
              <a:gd name="connsiteX21" fmla="*/ 325836 w 1066996"/>
              <a:gd name="connsiteY21" fmla="*/ 155025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0" fmla="*/ 621658 w 1066996"/>
              <a:gd name="connsiteY0" fmla="*/ 1695 h 986131"/>
              <a:gd name="connsiteX1" fmla="*/ 674030 w 1066996"/>
              <a:gd name="connsiteY1" fmla="*/ 6879 h 986131"/>
              <a:gd name="connsiteX2" fmla="*/ 817510 w 1066996"/>
              <a:gd name="connsiteY2" fmla="*/ 73377 h 986131"/>
              <a:gd name="connsiteX3" fmla="*/ 778643 w 1066996"/>
              <a:gd name="connsiteY3" fmla="*/ 159849 h 986131"/>
              <a:gd name="connsiteX4" fmla="*/ 807837 w 1066996"/>
              <a:gd name="connsiteY4" fmla="*/ 231587 h 986131"/>
              <a:gd name="connsiteX5" fmla="*/ 965973 w 1066996"/>
              <a:gd name="connsiteY5" fmla="*/ 266401 h 986131"/>
              <a:gd name="connsiteX6" fmla="*/ 1045041 w 1066996"/>
              <a:gd name="connsiteY6" fmla="*/ 208377 h 986131"/>
              <a:gd name="connsiteX7" fmla="*/ 1066996 w 1066996"/>
              <a:gd name="connsiteY7" fmla="*/ 167516 h 986131"/>
              <a:gd name="connsiteX8" fmla="*/ 1064718 w 1066996"/>
              <a:gd name="connsiteY8" fmla="*/ 904291 h 986131"/>
              <a:gd name="connsiteX9" fmla="*/ 783808 w 1066996"/>
              <a:gd name="connsiteY9" fmla="*/ 976201 h 986131"/>
              <a:gd name="connsiteX10" fmla="*/ 531231 w 1066996"/>
              <a:gd name="connsiteY10" fmla="*/ 833471 h 986131"/>
              <a:gd name="connsiteX11" fmla="*/ 338979 w 1066996"/>
              <a:gd name="connsiteY11" fmla="*/ 840971 h 986131"/>
              <a:gd name="connsiteX12" fmla="*/ 287676 w 1066996"/>
              <a:gd name="connsiteY12" fmla="*/ 911866 h 986131"/>
              <a:gd name="connsiteX13" fmla="*/ 225096 w 1066996"/>
              <a:gd name="connsiteY13" fmla="*/ 973676 h 986131"/>
              <a:gd name="connsiteX14" fmla="*/ 67013 w 1066996"/>
              <a:gd name="connsiteY14" fmla="*/ 944465 h 986131"/>
              <a:gd name="connsiteX15" fmla="*/ 0 w 1066996"/>
              <a:gd name="connsiteY15" fmla="*/ 925679 h 986131"/>
              <a:gd name="connsiteX16" fmla="*/ 4129 w 1066996"/>
              <a:gd name="connsiteY16" fmla="*/ 220378 h 986131"/>
              <a:gd name="connsiteX17" fmla="*/ 46977 w 1066996"/>
              <a:gd name="connsiteY17" fmla="*/ 271467 h 986131"/>
              <a:gd name="connsiteX18" fmla="*/ 157049 w 1066996"/>
              <a:gd name="connsiteY18" fmla="*/ 328644 h 986131"/>
              <a:gd name="connsiteX19" fmla="*/ 412499 w 1066996"/>
              <a:gd name="connsiteY19" fmla="*/ 320204 h 986131"/>
              <a:gd name="connsiteX20" fmla="*/ 425968 w 1066996"/>
              <a:gd name="connsiteY20" fmla="*/ 235599 h 986131"/>
              <a:gd name="connsiteX21" fmla="*/ 325836 w 1066996"/>
              <a:gd name="connsiteY21" fmla="*/ 156720 h 986131"/>
              <a:gd name="connsiteX22" fmla="*/ 339513 w 1066996"/>
              <a:gd name="connsiteY22" fmla="*/ 72287 h 986131"/>
              <a:gd name="connsiteX23" fmla="*/ 455074 w 1066996"/>
              <a:gd name="connsiteY23" fmla="*/ 15319 h 986131"/>
              <a:gd name="connsiteX0" fmla="*/ 621658 w 1066996"/>
              <a:gd name="connsiteY0" fmla="*/ 1695 h 986131"/>
              <a:gd name="connsiteX1" fmla="*/ 674030 w 1066996"/>
              <a:gd name="connsiteY1" fmla="*/ 6879 h 986131"/>
              <a:gd name="connsiteX2" fmla="*/ 769877 w 1066996"/>
              <a:gd name="connsiteY2" fmla="*/ 40489 h 986131"/>
              <a:gd name="connsiteX3" fmla="*/ 817510 w 1066996"/>
              <a:gd name="connsiteY3" fmla="*/ 73377 h 986131"/>
              <a:gd name="connsiteX4" fmla="*/ 778643 w 1066996"/>
              <a:gd name="connsiteY4" fmla="*/ 159849 h 986131"/>
              <a:gd name="connsiteX5" fmla="*/ 807837 w 1066996"/>
              <a:gd name="connsiteY5" fmla="*/ 231587 h 986131"/>
              <a:gd name="connsiteX6" fmla="*/ 965973 w 1066996"/>
              <a:gd name="connsiteY6" fmla="*/ 266401 h 986131"/>
              <a:gd name="connsiteX7" fmla="*/ 1045041 w 1066996"/>
              <a:gd name="connsiteY7" fmla="*/ 208377 h 986131"/>
              <a:gd name="connsiteX8" fmla="*/ 1066996 w 1066996"/>
              <a:gd name="connsiteY8" fmla="*/ 167516 h 986131"/>
              <a:gd name="connsiteX9" fmla="*/ 1064718 w 1066996"/>
              <a:gd name="connsiteY9" fmla="*/ 904291 h 986131"/>
              <a:gd name="connsiteX10" fmla="*/ 783808 w 1066996"/>
              <a:gd name="connsiteY10" fmla="*/ 976201 h 986131"/>
              <a:gd name="connsiteX11" fmla="*/ 531231 w 1066996"/>
              <a:gd name="connsiteY11" fmla="*/ 833471 h 986131"/>
              <a:gd name="connsiteX12" fmla="*/ 338979 w 1066996"/>
              <a:gd name="connsiteY12" fmla="*/ 840971 h 986131"/>
              <a:gd name="connsiteX13" fmla="*/ 287676 w 1066996"/>
              <a:gd name="connsiteY13" fmla="*/ 911866 h 986131"/>
              <a:gd name="connsiteX14" fmla="*/ 225096 w 1066996"/>
              <a:gd name="connsiteY14" fmla="*/ 973676 h 986131"/>
              <a:gd name="connsiteX15" fmla="*/ 67013 w 1066996"/>
              <a:gd name="connsiteY15" fmla="*/ 944465 h 986131"/>
              <a:gd name="connsiteX16" fmla="*/ 0 w 1066996"/>
              <a:gd name="connsiteY16" fmla="*/ 925679 h 986131"/>
              <a:gd name="connsiteX17" fmla="*/ 4129 w 1066996"/>
              <a:gd name="connsiteY17" fmla="*/ 220378 h 986131"/>
              <a:gd name="connsiteX18" fmla="*/ 46977 w 1066996"/>
              <a:gd name="connsiteY18" fmla="*/ 271467 h 986131"/>
              <a:gd name="connsiteX19" fmla="*/ 157049 w 1066996"/>
              <a:gd name="connsiteY19" fmla="*/ 328644 h 986131"/>
              <a:gd name="connsiteX20" fmla="*/ 412499 w 1066996"/>
              <a:gd name="connsiteY20" fmla="*/ 320204 h 986131"/>
              <a:gd name="connsiteX21" fmla="*/ 425968 w 1066996"/>
              <a:gd name="connsiteY21" fmla="*/ 235599 h 986131"/>
              <a:gd name="connsiteX22" fmla="*/ 325836 w 1066996"/>
              <a:gd name="connsiteY22" fmla="*/ 156720 h 986131"/>
              <a:gd name="connsiteX23" fmla="*/ 339513 w 1066996"/>
              <a:gd name="connsiteY23" fmla="*/ 72287 h 986131"/>
              <a:gd name="connsiteX24" fmla="*/ 455074 w 1066996"/>
              <a:gd name="connsiteY24" fmla="*/ 15319 h 986131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817510 w 1066996"/>
              <a:gd name="connsiteY3" fmla="*/ 71682 h 984436"/>
              <a:gd name="connsiteX4" fmla="*/ 778643 w 1066996"/>
              <a:gd name="connsiteY4" fmla="*/ 158154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815671 w 1066996"/>
              <a:gd name="connsiteY3" fmla="*/ 90618 h 984436"/>
              <a:gd name="connsiteX4" fmla="*/ 778643 w 1066996"/>
              <a:gd name="connsiteY4" fmla="*/ 158154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815671 w 1066996"/>
              <a:gd name="connsiteY3" fmla="*/ 90618 h 984436"/>
              <a:gd name="connsiteX4" fmla="*/ 769447 w 1066996"/>
              <a:gd name="connsiteY4" fmla="*/ 166991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815671 w 1066996"/>
              <a:gd name="connsiteY3" fmla="*/ 90618 h 984436"/>
              <a:gd name="connsiteX4" fmla="*/ 769447 w 1066996"/>
              <a:gd name="connsiteY4" fmla="*/ 161941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815671 w 1066996"/>
              <a:gd name="connsiteY3" fmla="*/ 90618 h 984436"/>
              <a:gd name="connsiteX4" fmla="*/ 769447 w 1066996"/>
              <a:gd name="connsiteY4" fmla="*/ 156891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794520 w 1066996"/>
              <a:gd name="connsiteY3" fmla="*/ 99455 h 984436"/>
              <a:gd name="connsiteX4" fmla="*/ 769447 w 1066996"/>
              <a:gd name="connsiteY4" fmla="*/ 156891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794520 w 1066996"/>
              <a:gd name="connsiteY3" fmla="*/ 99455 h 984436"/>
              <a:gd name="connsiteX4" fmla="*/ 769447 w 1066996"/>
              <a:gd name="connsiteY4" fmla="*/ 156891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794520 w 1066996"/>
              <a:gd name="connsiteY3" fmla="*/ 109555 h 984436"/>
              <a:gd name="connsiteX4" fmla="*/ 769447 w 1066996"/>
              <a:gd name="connsiteY4" fmla="*/ 156891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1690 h 986126"/>
              <a:gd name="connsiteX1" fmla="*/ 674030 w 1066996"/>
              <a:gd name="connsiteY1" fmla="*/ 6874 h 986126"/>
              <a:gd name="connsiteX2" fmla="*/ 814938 w 1066996"/>
              <a:gd name="connsiteY2" fmla="*/ 73307 h 986126"/>
              <a:gd name="connsiteX3" fmla="*/ 794520 w 1066996"/>
              <a:gd name="connsiteY3" fmla="*/ 111245 h 986126"/>
              <a:gd name="connsiteX4" fmla="*/ 769447 w 1066996"/>
              <a:gd name="connsiteY4" fmla="*/ 158581 h 986126"/>
              <a:gd name="connsiteX5" fmla="*/ 807837 w 1066996"/>
              <a:gd name="connsiteY5" fmla="*/ 231582 h 986126"/>
              <a:gd name="connsiteX6" fmla="*/ 965973 w 1066996"/>
              <a:gd name="connsiteY6" fmla="*/ 266396 h 986126"/>
              <a:gd name="connsiteX7" fmla="*/ 1045041 w 1066996"/>
              <a:gd name="connsiteY7" fmla="*/ 208372 h 986126"/>
              <a:gd name="connsiteX8" fmla="*/ 1066996 w 1066996"/>
              <a:gd name="connsiteY8" fmla="*/ 167511 h 986126"/>
              <a:gd name="connsiteX9" fmla="*/ 1064718 w 1066996"/>
              <a:gd name="connsiteY9" fmla="*/ 904286 h 986126"/>
              <a:gd name="connsiteX10" fmla="*/ 783808 w 1066996"/>
              <a:gd name="connsiteY10" fmla="*/ 976196 h 986126"/>
              <a:gd name="connsiteX11" fmla="*/ 531231 w 1066996"/>
              <a:gd name="connsiteY11" fmla="*/ 833466 h 986126"/>
              <a:gd name="connsiteX12" fmla="*/ 338979 w 1066996"/>
              <a:gd name="connsiteY12" fmla="*/ 840966 h 986126"/>
              <a:gd name="connsiteX13" fmla="*/ 287676 w 1066996"/>
              <a:gd name="connsiteY13" fmla="*/ 911861 h 986126"/>
              <a:gd name="connsiteX14" fmla="*/ 225096 w 1066996"/>
              <a:gd name="connsiteY14" fmla="*/ 973671 h 986126"/>
              <a:gd name="connsiteX15" fmla="*/ 67013 w 1066996"/>
              <a:gd name="connsiteY15" fmla="*/ 944460 h 986126"/>
              <a:gd name="connsiteX16" fmla="*/ 0 w 1066996"/>
              <a:gd name="connsiteY16" fmla="*/ 925674 h 986126"/>
              <a:gd name="connsiteX17" fmla="*/ 4129 w 1066996"/>
              <a:gd name="connsiteY17" fmla="*/ 220373 h 986126"/>
              <a:gd name="connsiteX18" fmla="*/ 46977 w 1066996"/>
              <a:gd name="connsiteY18" fmla="*/ 271462 h 986126"/>
              <a:gd name="connsiteX19" fmla="*/ 157049 w 1066996"/>
              <a:gd name="connsiteY19" fmla="*/ 328639 h 986126"/>
              <a:gd name="connsiteX20" fmla="*/ 412499 w 1066996"/>
              <a:gd name="connsiteY20" fmla="*/ 320199 h 986126"/>
              <a:gd name="connsiteX21" fmla="*/ 425968 w 1066996"/>
              <a:gd name="connsiteY21" fmla="*/ 235594 h 986126"/>
              <a:gd name="connsiteX22" fmla="*/ 325836 w 1066996"/>
              <a:gd name="connsiteY22" fmla="*/ 156715 h 986126"/>
              <a:gd name="connsiteX23" fmla="*/ 339513 w 1066996"/>
              <a:gd name="connsiteY23" fmla="*/ 72282 h 986126"/>
              <a:gd name="connsiteX24" fmla="*/ 455074 w 1066996"/>
              <a:gd name="connsiteY24" fmla="*/ 15314 h 986126"/>
              <a:gd name="connsiteX0" fmla="*/ 621658 w 1066996"/>
              <a:gd name="connsiteY0" fmla="*/ 1690 h 986126"/>
              <a:gd name="connsiteX1" fmla="*/ 674030 w 1066996"/>
              <a:gd name="connsiteY1" fmla="*/ 6874 h 986126"/>
              <a:gd name="connsiteX2" fmla="*/ 814938 w 1066996"/>
              <a:gd name="connsiteY2" fmla="*/ 73307 h 986126"/>
              <a:gd name="connsiteX3" fmla="*/ 794520 w 1066996"/>
              <a:gd name="connsiteY3" fmla="*/ 111245 h 986126"/>
              <a:gd name="connsiteX4" fmla="*/ 769447 w 1066996"/>
              <a:gd name="connsiteY4" fmla="*/ 158581 h 986126"/>
              <a:gd name="connsiteX5" fmla="*/ 807837 w 1066996"/>
              <a:gd name="connsiteY5" fmla="*/ 231582 h 986126"/>
              <a:gd name="connsiteX6" fmla="*/ 965973 w 1066996"/>
              <a:gd name="connsiteY6" fmla="*/ 266396 h 986126"/>
              <a:gd name="connsiteX7" fmla="*/ 1045041 w 1066996"/>
              <a:gd name="connsiteY7" fmla="*/ 208372 h 986126"/>
              <a:gd name="connsiteX8" fmla="*/ 1066996 w 1066996"/>
              <a:gd name="connsiteY8" fmla="*/ 167511 h 986126"/>
              <a:gd name="connsiteX9" fmla="*/ 1064718 w 1066996"/>
              <a:gd name="connsiteY9" fmla="*/ 904286 h 986126"/>
              <a:gd name="connsiteX10" fmla="*/ 783808 w 1066996"/>
              <a:gd name="connsiteY10" fmla="*/ 976196 h 986126"/>
              <a:gd name="connsiteX11" fmla="*/ 531231 w 1066996"/>
              <a:gd name="connsiteY11" fmla="*/ 833466 h 986126"/>
              <a:gd name="connsiteX12" fmla="*/ 338979 w 1066996"/>
              <a:gd name="connsiteY12" fmla="*/ 840966 h 986126"/>
              <a:gd name="connsiteX13" fmla="*/ 287676 w 1066996"/>
              <a:gd name="connsiteY13" fmla="*/ 911861 h 986126"/>
              <a:gd name="connsiteX14" fmla="*/ 225096 w 1066996"/>
              <a:gd name="connsiteY14" fmla="*/ 973671 h 986126"/>
              <a:gd name="connsiteX15" fmla="*/ 67013 w 1066996"/>
              <a:gd name="connsiteY15" fmla="*/ 944460 h 986126"/>
              <a:gd name="connsiteX16" fmla="*/ 0 w 1066996"/>
              <a:gd name="connsiteY16" fmla="*/ 925674 h 986126"/>
              <a:gd name="connsiteX17" fmla="*/ 4129 w 1066996"/>
              <a:gd name="connsiteY17" fmla="*/ 220373 h 986126"/>
              <a:gd name="connsiteX18" fmla="*/ 46977 w 1066996"/>
              <a:gd name="connsiteY18" fmla="*/ 271462 h 986126"/>
              <a:gd name="connsiteX19" fmla="*/ 157049 w 1066996"/>
              <a:gd name="connsiteY19" fmla="*/ 328639 h 986126"/>
              <a:gd name="connsiteX20" fmla="*/ 412499 w 1066996"/>
              <a:gd name="connsiteY20" fmla="*/ 320199 h 986126"/>
              <a:gd name="connsiteX21" fmla="*/ 425968 w 1066996"/>
              <a:gd name="connsiteY21" fmla="*/ 235594 h 986126"/>
              <a:gd name="connsiteX22" fmla="*/ 325836 w 1066996"/>
              <a:gd name="connsiteY22" fmla="*/ 156715 h 986126"/>
              <a:gd name="connsiteX23" fmla="*/ 339513 w 1066996"/>
              <a:gd name="connsiteY23" fmla="*/ 72282 h 986126"/>
              <a:gd name="connsiteX24" fmla="*/ 455074 w 1066996"/>
              <a:gd name="connsiteY24" fmla="*/ 15314 h 986126"/>
              <a:gd name="connsiteX0" fmla="*/ 621658 w 1066996"/>
              <a:gd name="connsiteY0" fmla="*/ 1690 h 986126"/>
              <a:gd name="connsiteX1" fmla="*/ 674030 w 1066996"/>
              <a:gd name="connsiteY1" fmla="*/ 6874 h 986126"/>
              <a:gd name="connsiteX2" fmla="*/ 814938 w 1066996"/>
              <a:gd name="connsiteY2" fmla="*/ 73307 h 986126"/>
              <a:gd name="connsiteX3" fmla="*/ 794520 w 1066996"/>
              <a:gd name="connsiteY3" fmla="*/ 111245 h 986126"/>
              <a:gd name="connsiteX4" fmla="*/ 769447 w 1066996"/>
              <a:gd name="connsiteY4" fmla="*/ 158581 h 986126"/>
              <a:gd name="connsiteX5" fmla="*/ 807837 w 1066996"/>
              <a:gd name="connsiteY5" fmla="*/ 231582 h 986126"/>
              <a:gd name="connsiteX6" fmla="*/ 965973 w 1066996"/>
              <a:gd name="connsiteY6" fmla="*/ 266396 h 986126"/>
              <a:gd name="connsiteX7" fmla="*/ 1045041 w 1066996"/>
              <a:gd name="connsiteY7" fmla="*/ 208372 h 986126"/>
              <a:gd name="connsiteX8" fmla="*/ 1066996 w 1066996"/>
              <a:gd name="connsiteY8" fmla="*/ 167511 h 986126"/>
              <a:gd name="connsiteX9" fmla="*/ 1064718 w 1066996"/>
              <a:gd name="connsiteY9" fmla="*/ 904286 h 986126"/>
              <a:gd name="connsiteX10" fmla="*/ 783808 w 1066996"/>
              <a:gd name="connsiteY10" fmla="*/ 976196 h 986126"/>
              <a:gd name="connsiteX11" fmla="*/ 531231 w 1066996"/>
              <a:gd name="connsiteY11" fmla="*/ 833466 h 986126"/>
              <a:gd name="connsiteX12" fmla="*/ 338979 w 1066996"/>
              <a:gd name="connsiteY12" fmla="*/ 840966 h 986126"/>
              <a:gd name="connsiteX13" fmla="*/ 287676 w 1066996"/>
              <a:gd name="connsiteY13" fmla="*/ 911861 h 986126"/>
              <a:gd name="connsiteX14" fmla="*/ 225096 w 1066996"/>
              <a:gd name="connsiteY14" fmla="*/ 973671 h 986126"/>
              <a:gd name="connsiteX15" fmla="*/ 67013 w 1066996"/>
              <a:gd name="connsiteY15" fmla="*/ 944460 h 986126"/>
              <a:gd name="connsiteX16" fmla="*/ 0 w 1066996"/>
              <a:gd name="connsiteY16" fmla="*/ 925674 h 986126"/>
              <a:gd name="connsiteX17" fmla="*/ 4129 w 1066996"/>
              <a:gd name="connsiteY17" fmla="*/ 220373 h 986126"/>
              <a:gd name="connsiteX18" fmla="*/ 46977 w 1066996"/>
              <a:gd name="connsiteY18" fmla="*/ 271462 h 986126"/>
              <a:gd name="connsiteX19" fmla="*/ 157049 w 1066996"/>
              <a:gd name="connsiteY19" fmla="*/ 328639 h 986126"/>
              <a:gd name="connsiteX20" fmla="*/ 412499 w 1066996"/>
              <a:gd name="connsiteY20" fmla="*/ 320199 h 986126"/>
              <a:gd name="connsiteX21" fmla="*/ 425968 w 1066996"/>
              <a:gd name="connsiteY21" fmla="*/ 235594 h 986126"/>
              <a:gd name="connsiteX22" fmla="*/ 325836 w 1066996"/>
              <a:gd name="connsiteY22" fmla="*/ 156715 h 986126"/>
              <a:gd name="connsiteX23" fmla="*/ 339513 w 1066996"/>
              <a:gd name="connsiteY23" fmla="*/ 72282 h 986126"/>
              <a:gd name="connsiteX24" fmla="*/ 455074 w 1066996"/>
              <a:gd name="connsiteY24" fmla="*/ 15314 h 986126"/>
              <a:gd name="connsiteX0" fmla="*/ 621658 w 1066996"/>
              <a:gd name="connsiteY0" fmla="*/ 1861 h 986297"/>
              <a:gd name="connsiteX1" fmla="*/ 674030 w 1066996"/>
              <a:gd name="connsiteY1" fmla="*/ 7045 h 986297"/>
              <a:gd name="connsiteX2" fmla="*/ 822295 w 1066996"/>
              <a:gd name="connsiteY2" fmla="*/ 76003 h 986297"/>
              <a:gd name="connsiteX3" fmla="*/ 794520 w 1066996"/>
              <a:gd name="connsiteY3" fmla="*/ 111416 h 986297"/>
              <a:gd name="connsiteX4" fmla="*/ 769447 w 1066996"/>
              <a:gd name="connsiteY4" fmla="*/ 158752 h 986297"/>
              <a:gd name="connsiteX5" fmla="*/ 807837 w 1066996"/>
              <a:gd name="connsiteY5" fmla="*/ 231753 h 986297"/>
              <a:gd name="connsiteX6" fmla="*/ 965973 w 1066996"/>
              <a:gd name="connsiteY6" fmla="*/ 266567 h 986297"/>
              <a:gd name="connsiteX7" fmla="*/ 1045041 w 1066996"/>
              <a:gd name="connsiteY7" fmla="*/ 208543 h 986297"/>
              <a:gd name="connsiteX8" fmla="*/ 1066996 w 1066996"/>
              <a:gd name="connsiteY8" fmla="*/ 167682 h 986297"/>
              <a:gd name="connsiteX9" fmla="*/ 1064718 w 1066996"/>
              <a:gd name="connsiteY9" fmla="*/ 904457 h 986297"/>
              <a:gd name="connsiteX10" fmla="*/ 783808 w 1066996"/>
              <a:gd name="connsiteY10" fmla="*/ 976367 h 986297"/>
              <a:gd name="connsiteX11" fmla="*/ 531231 w 1066996"/>
              <a:gd name="connsiteY11" fmla="*/ 833637 h 986297"/>
              <a:gd name="connsiteX12" fmla="*/ 338979 w 1066996"/>
              <a:gd name="connsiteY12" fmla="*/ 841137 h 986297"/>
              <a:gd name="connsiteX13" fmla="*/ 287676 w 1066996"/>
              <a:gd name="connsiteY13" fmla="*/ 912032 h 986297"/>
              <a:gd name="connsiteX14" fmla="*/ 225096 w 1066996"/>
              <a:gd name="connsiteY14" fmla="*/ 973842 h 986297"/>
              <a:gd name="connsiteX15" fmla="*/ 67013 w 1066996"/>
              <a:gd name="connsiteY15" fmla="*/ 944631 h 986297"/>
              <a:gd name="connsiteX16" fmla="*/ 0 w 1066996"/>
              <a:gd name="connsiteY16" fmla="*/ 925845 h 986297"/>
              <a:gd name="connsiteX17" fmla="*/ 4129 w 1066996"/>
              <a:gd name="connsiteY17" fmla="*/ 220544 h 986297"/>
              <a:gd name="connsiteX18" fmla="*/ 46977 w 1066996"/>
              <a:gd name="connsiteY18" fmla="*/ 271633 h 986297"/>
              <a:gd name="connsiteX19" fmla="*/ 157049 w 1066996"/>
              <a:gd name="connsiteY19" fmla="*/ 328810 h 986297"/>
              <a:gd name="connsiteX20" fmla="*/ 412499 w 1066996"/>
              <a:gd name="connsiteY20" fmla="*/ 320370 h 986297"/>
              <a:gd name="connsiteX21" fmla="*/ 425968 w 1066996"/>
              <a:gd name="connsiteY21" fmla="*/ 235765 h 986297"/>
              <a:gd name="connsiteX22" fmla="*/ 325836 w 1066996"/>
              <a:gd name="connsiteY22" fmla="*/ 156886 h 986297"/>
              <a:gd name="connsiteX23" fmla="*/ 339513 w 1066996"/>
              <a:gd name="connsiteY23" fmla="*/ 72453 h 986297"/>
              <a:gd name="connsiteX24" fmla="*/ 455074 w 1066996"/>
              <a:gd name="connsiteY24" fmla="*/ 15485 h 986297"/>
              <a:gd name="connsiteX0" fmla="*/ 621658 w 1066996"/>
              <a:gd name="connsiteY0" fmla="*/ 1522 h 985958"/>
              <a:gd name="connsiteX1" fmla="*/ 674030 w 1066996"/>
              <a:gd name="connsiteY1" fmla="*/ 6706 h 985958"/>
              <a:gd name="connsiteX2" fmla="*/ 821375 w 1066996"/>
              <a:gd name="connsiteY2" fmla="*/ 70614 h 985958"/>
              <a:gd name="connsiteX3" fmla="*/ 794520 w 1066996"/>
              <a:gd name="connsiteY3" fmla="*/ 111077 h 985958"/>
              <a:gd name="connsiteX4" fmla="*/ 769447 w 1066996"/>
              <a:gd name="connsiteY4" fmla="*/ 158413 h 985958"/>
              <a:gd name="connsiteX5" fmla="*/ 807837 w 1066996"/>
              <a:gd name="connsiteY5" fmla="*/ 231414 h 985958"/>
              <a:gd name="connsiteX6" fmla="*/ 965973 w 1066996"/>
              <a:gd name="connsiteY6" fmla="*/ 266228 h 985958"/>
              <a:gd name="connsiteX7" fmla="*/ 1045041 w 1066996"/>
              <a:gd name="connsiteY7" fmla="*/ 208204 h 985958"/>
              <a:gd name="connsiteX8" fmla="*/ 1066996 w 1066996"/>
              <a:gd name="connsiteY8" fmla="*/ 167343 h 985958"/>
              <a:gd name="connsiteX9" fmla="*/ 1064718 w 1066996"/>
              <a:gd name="connsiteY9" fmla="*/ 904118 h 985958"/>
              <a:gd name="connsiteX10" fmla="*/ 783808 w 1066996"/>
              <a:gd name="connsiteY10" fmla="*/ 976028 h 985958"/>
              <a:gd name="connsiteX11" fmla="*/ 531231 w 1066996"/>
              <a:gd name="connsiteY11" fmla="*/ 833298 h 985958"/>
              <a:gd name="connsiteX12" fmla="*/ 338979 w 1066996"/>
              <a:gd name="connsiteY12" fmla="*/ 840798 h 985958"/>
              <a:gd name="connsiteX13" fmla="*/ 287676 w 1066996"/>
              <a:gd name="connsiteY13" fmla="*/ 911693 h 985958"/>
              <a:gd name="connsiteX14" fmla="*/ 225096 w 1066996"/>
              <a:gd name="connsiteY14" fmla="*/ 973503 h 985958"/>
              <a:gd name="connsiteX15" fmla="*/ 67013 w 1066996"/>
              <a:gd name="connsiteY15" fmla="*/ 944292 h 985958"/>
              <a:gd name="connsiteX16" fmla="*/ 0 w 1066996"/>
              <a:gd name="connsiteY16" fmla="*/ 925506 h 985958"/>
              <a:gd name="connsiteX17" fmla="*/ 4129 w 1066996"/>
              <a:gd name="connsiteY17" fmla="*/ 220205 h 985958"/>
              <a:gd name="connsiteX18" fmla="*/ 46977 w 1066996"/>
              <a:gd name="connsiteY18" fmla="*/ 271294 h 985958"/>
              <a:gd name="connsiteX19" fmla="*/ 157049 w 1066996"/>
              <a:gd name="connsiteY19" fmla="*/ 328471 h 985958"/>
              <a:gd name="connsiteX20" fmla="*/ 412499 w 1066996"/>
              <a:gd name="connsiteY20" fmla="*/ 320031 h 985958"/>
              <a:gd name="connsiteX21" fmla="*/ 425968 w 1066996"/>
              <a:gd name="connsiteY21" fmla="*/ 235426 h 985958"/>
              <a:gd name="connsiteX22" fmla="*/ 325836 w 1066996"/>
              <a:gd name="connsiteY22" fmla="*/ 156547 h 985958"/>
              <a:gd name="connsiteX23" fmla="*/ 339513 w 1066996"/>
              <a:gd name="connsiteY23" fmla="*/ 72114 h 985958"/>
              <a:gd name="connsiteX24" fmla="*/ 455074 w 1066996"/>
              <a:gd name="connsiteY24" fmla="*/ 15146 h 985958"/>
              <a:gd name="connsiteX0" fmla="*/ 621658 w 1066996"/>
              <a:gd name="connsiteY0" fmla="*/ 1522 h 985958"/>
              <a:gd name="connsiteX1" fmla="*/ 674030 w 1066996"/>
              <a:gd name="connsiteY1" fmla="*/ 6706 h 985958"/>
              <a:gd name="connsiteX2" fmla="*/ 821375 w 1066996"/>
              <a:gd name="connsiteY2" fmla="*/ 70614 h 985958"/>
              <a:gd name="connsiteX3" fmla="*/ 793600 w 1066996"/>
              <a:gd name="connsiteY3" fmla="*/ 111077 h 985958"/>
              <a:gd name="connsiteX4" fmla="*/ 769447 w 1066996"/>
              <a:gd name="connsiteY4" fmla="*/ 158413 h 985958"/>
              <a:gd name="connsiteX5" fmla="*/ 807837 w 1066996"/>
              <a:gd name="connsiteY5" fmla="*/ 231414 h 985958"/>
              <a:gd name="connsiteX6" fmla="*/ 965973 w 1066996"/>
              <a:gd name="connsiteY6" fmla="*/ 266228 h 985958"/>
              <a:gd name="connsiteX7" fmla="*/ 1045041 w 1066996"/>
              <a:gd name="connsiteY7" fmla="*/ 208204 h 985958"/>
              <a:gd name="connsiteX8" fmla="*/ 1066996 w 1066996"/>
              <a:gd name="connsiteY8" fmla="*/ 167343 h 985958"/>
              <a:gd name="connsiteX9" fmla="*/ 1064718 w 1066996"/>
              <a:gd name="connsiteY9" fmla="*/ 904118 h 985958"/>
              <a:gd name="connsiteX10" fmla="*/ 783808 w 1066996"/>
              <a:gd name="connsiteY10" fmla="*/ 976028 h 985958"/>
              <a:gd name="connsiteX11" fmla="*/ 531231 w 1066996"/>
              <a:gd name="connsiteY11" fmla="*/ 833298 h 985958"/>
              <a:gd name="connsiteX12" fmla="*/ 338979 w 1066996"/>
              <a:gd name="connsiteY12" fmla="*/ 840798 h 985958"/>
              <a:gd name="connsiteX13" fmla="*/ 287676 w 1066996"/>
              <a:gd name="connsiteY13" fmla="*/ 911693 h 985958"/>
              <a:gd name="connsiteX14" fmla="*/ 225096 w 1066996"/>
              <a:gd name="connsiteY14" fmla="*/ 973503 h 985958"/>
              <a:gd name="connsiteX15" fmla="*/ 67013 w 1066996"/>
              <a:gd name="connsiteY15" fmla="*/ 944292 h 985958"/>
              <a:gd name="connsiteX16" fmla="*/ 0 w 1066996"/>
              <a:gd name="connsiteY16" fmla="*/ 925506 h 985958"/>
              <a:gd name="connsiteX17" fmla="*/ 4129 w 1066996"/>
              <a:gd name="connsiteY17" fmla="*/ 220205 h 985958"/>
              <a:gd name="connsiteX18" fmla="*/ 46977 w 1066996"/>
              <a:gd name="connsiteY18" fmla="*/ 271294 h 985958"/>
              <a:gd name="connsiteX19" fmla="*/ 157049 w 1066996"/>
              <a:gd name="connsiteY19" fmla="*/ 328471 h 985958"/>
              <a:gd name="connsiteX20" fmla="*/ 412499 w 1066996"/>
              <a:gd name="connsiteY20" fmla="*/ 320031 h 985958"/>
              <a:gd name="connsiteX21" fmla="*/ 425968 w 1066996"/>
              <a:gd name="connsiteY21" fmla="*/ 235426 h 985958"/>
              <a:gd name="connsiteX22" fmla="*/ 325836 w 1066996"/>
              <a:gd name="connsiteY22" fmla="*/ 156547 h 985958"/>
              <a:gd name="connsiteX23" fmla="*/ 339513 w 1066996"/>
              <a:gd name="connsiteY23" fmla="*/ 72114 h 985958"/>
              <a:gd name="connsiteX24" fmla="*/ 455074 w 1066996"/>
              <a:gd name="connsiteY24" fmla="*/ 15146 h 985958"/>
              <a:gd name="connsiteX0" fmla="*/ 621658 w 1066996"/>
              <a:gd name="connsiteY0" fmla="*/ 1522 h 985958"/>
              <a:gd name="connsiteX1" fmla="*/ 674030 w 1066996"/>
              <a:gd name="connsiteY1" fmla="*/ 6706 h 985958"/>
              <a:gd name="connsiteX2" fmla="*/ 821375 w 1066996"/>
              <a:gd name="connsiteY2" fmla="*/ 70614 h 985958"/>
              <a:gd name="connsiteX3" fmla="*/ 793600 w 1066996"/>
              <a:gd name="connsiteY3" fmla="*/ 111077 h 985958"/>
              <a:gd name="connsiteX4" fmla="*/ 769447 w 1066996"/>
              <a:gd name="connsiteY4" fmla="*/ 158413 h 985958"/>
              <a:gd name="connsiteX5" fmla="*/ 807837 w 1066996"/>
              <a:gd name="connsiteY5" fmla="*/ 231414 h 985958"/>
              <a:gd name="connsiteX6" fmla="*/ 965973 w 1066996"/>
              <a:gd name="connsiteY6" fmla="*/ 266228 h 985958"/>
              <a:gd name="connsiteX7" fmla="*/ 1045041 w 1066996"/>
              <a:gd name="connsiteY7" fmla="*/ 208204 h 985958"/>
              <a:gd name="connsiteX8" fmla="*/ 1066996 w 1066996"/>
              <a:gd name="connsiteY8" fmla="*/ 167343 h 985958"/>
              <a:gd name="connsiteX9" fmla="*/ 1064718 w 1066996"/>
              <a:gd name="connsiteY9" fmla="*/ 904118 h 985958"/>
              <a:gd name="connsiteX10" fmla="*/ 783808 w 1066996"/>
              <a:gd name="connsiteY10" fmla="*/ 976028 h 985958"/>
              <a:gd name="connsiteX11" fmla="*/ 531231 w 1066996"/>
              <a:gd name="connsiteY11" fmla="*/ 833298 h 985958"/>
              <a:gd name="connsiteX12" fmla="*/ 338979 w 1066996"/>
              <a:gd name="connsiteY12" fmla="*/ 840798 h 985958"/>
              <a:gd name="connsiteX13" fmla="*/ 287676 w 1066996"/>
              <a:gd name="connsiteY13" fmla="*/ 911693 h 985958"/>
              <a:gd name="connsiteX14" fmla="*/ 225096 w 1066996"/>
              <a:gd name="connsiteY14" fmla="*/ 973503 h 985958"/>
              <a:gd name="connsiteX15" fmla="*/ 67013 w 1066996"/>
              <a:gd name="connsiteY15" fmla="*/ 944292 h 985958"/>
              <a:gd name="connsiteX16" fmla="*/ 0 w 1066996"/>
              <a:gd name="connsiteY16" fmla="*/ 925506 h 985958"/>
              <a:gd name="connsiteX17" fmla="*/ 4129 w 1066996"/>
              <a:gd name="connsiteY17" fmla="*/ 220205 h 985958"/>
              <a:gd name="connsiteX18" fmla="*/ 46977 w 1066996"/>
              <a:gd name="connsiteY18" fmla="*/ 271294 h 985958"/>
              <a:gd name="connsiteX19" fmla="*/ 157049 w 1066996"/>
              <a:gd name="connsiteY19" fmla="*/ 328471 h 985958"/>
              <a:gd name="connsiteX20" fmla="*/ 412499 w 1066996"/>
              <a:gd name="connsiteY20" fmla="*/ 320031 h 985958"/>
              <a:gd name="connsiteX21" fmla="*/ 425968 w 1066996"/>
              <a:gd name="connsiteY21" fmla="*/ 235426 h 985958"/>
              <a:gd name="connsiteX22" fmla="*/ 325836 w 1066996"/>
              <a:gd name="connsiteY22" fmla="*/ 156547 h 985958"/>
              <a:gd name="connsiteX23" fmla="*/ 339513 w 1066996"/>
              <a:gd name="connsiteY23" fmla="*/ 72114 h 985958"/>
              <a:gd name="connsiteX24" fmla="*/ 455074 w 1066996"/>
              <a:gd name="connsiteY24" fmla="*/ 15146 h 985958"/>
              <a:gd name="connsiteX0" fmla="*/ 621658 w 1066996"/>
              <a:gd name="connsiteY0" fmla="*/ 1522 h 985958"/>
              <a:gd name="connsiteX1" fmla="*/ 674030 w 1066996"/>
              <a:gd name="connsiteY1" fmla="*/ 6706 h 985958"/>
              <a:gd name="connsiteX2" fmla="*/ 821375 w 1066996"/>
              <a:gd name="connsiteY2" fmla="*/ 70614 h 985958"/>
              <a:gd name="connsiteX3" fmla="*/ 795439 w 1066996"/>
              <a:gd name="connsiteY3" fmla="*/ 108552 h 985958"/>
              <a:gd name="connsiteX4" fmla="*/ 769447 w 1066996"/>
              <a:gd name="connsiteY4" fmla="*/ 158413 h 985958"/>
              <a:gd name="connsiteX5" fmla="*/ 807837 w 1066996"/>
              <a:gd name="connsiteY5" fmla="*/ 231414 h 985958"/>
              <a:gd name="connsiteX6" fmla="*/ 965973 w 1066996"/>
              <a:gd name="connsiteY6" fmla="*/ 266228 h 985958"/>
              <a:gd name="connsiteX7" fmla="*/ 1045041 w 1066996"/>
              <a:gd name="connsiteY7" fmla="*/ 208204 h 985958"/>
              <a:gd name="connsiteX8" fmla="*/ 1066996 w 1066996"/>
              <a:gd name="connsiteY8" fmla="*/ 167343 h 985958"/>
              <a:gd name="connsiteX9" fmla="*/ 1064718 w 1066996"/>
              <a:gd name="connsiteY9" fmla="*/ 904118 h 985958"/>
              <a:gd name="connsiteX10" fmla="*/ 783808 w 1066996"/>
              <a:gd name="connsiteY10" fmla="*/ 976028 h 985958"/>
              <a:gd name="connsiteX11" fmla="*/ 531231 w 1066996"/>
              <a:gd name="connsiteY11" fmla="*/ 833298 h 985958"/>
              <a:gd name="connsiteX12" fmla="*/ 338979 w 1066996"/>
              <a:gd name="connsiteY12" fmla="*/ 840798 h 985958"/>
              <a:gd name="connsiteX13" fmla="*/ 287676 w 1066996"/>
              <a:gd name="connsiteY13" fmla="*/ 911693 h 985958"/>
              <a:gd name="connsiteX14" fmla="*/ 225096 w 1066996"/>
              <a:gd name="connsiteY14" fmla="*/ 973503 h 985958"/>
              <a:gd name="connsiteX15" fmla="*/ 67013 w 1066996"/>
              <a:gd name="connsiteY15" fmla="*/ 944292 h 985958"/>
              <a:gd name="connsiteX16" fmla="*/ 0 w 1066996"/>
              <a:gd name="connsiteY16" fmla="*/ 925506 h 985958"/>
              <a:gd name="connsiteX17" fmla="*/ 4129 w 1066996"/>
              <a:gd name="connsiteY17" fmla="*/ 220205 h 985958"/>
              <a:gd name="connsiteX18" fmla="*/ 46977 w 1066996"/>
              <a:gd name="connsiteY18" fmla="*/ 271294 h 985958"/>
              <a:gd name="connsiteX19" fmla="*/ 157049 w 1066996"/>
              <a:gd name="connsiteY19" fmla="*/ 328471 h 985958"/>
              <a:gd name="connsiteX20" fmla="*/ 412499 w 1066996"/>
              <a:gd name="connsiteY20" fmla="*/ 320031 h 985958"/>
              <a:gd name="connsiteX21" fmla="*/ 425968 w 1066996"/>
              <a:gd name="connsiteY21" fmla="*/ 235426 h 985958"/>
              <a:gd name="connsiteX22" fmla="*/ 325836 w 1066996"/>
              <a:gd name="connsiteY22" fmla="*/ 156547 h 985958"/>
              <a:gd name="connsiteX23" fmla="*/ 339513 w 1066996"/>
              <a:gd name="connsiteY23" fmla="*/ 72114 h 985958"/>
              <a:gd name="connsiteX24" fmla="*/ 455074 w 1066996"/>
              <a:gd name="connsiteY24" fmla="*/ 15146 h 985958"/>
              <a:gd name="connsiteX0" fmla="*/ 621658 w 1066996"/>
              <a:gd name="connsiteY0" fmla="*/ 1522 h 985958"/>
              <a:gd name="connsiteX1" fmla="*/ 674030 w 1066996"/>
              <a:gd name="connsiteY1" fmla="*/ 6706 h 985958"/>
              <a:gd name="connsiteX2" fmla="*/ 821375 w 1066996"/>
              <a:gd name="connsiteY2" fmla="*/ 70614 h 985958"/>
              <a:gd name="connsiteX3" fmla="*/ 798198 w 1066996"/>
              <a:gd name="connsiteY3" fmla="*/ 111077 h 985958"/>
              <a:gd name="connsiteX4" fmla="*/ 769447 w 1066996"/>
              <a:gd name="connsiteY4" fmla="*/ 158413 h 985958"/>
              <a:gd name="connsiteX5" fmla="*/ 807837 w 1066996"/>
              <a:gd name="connsiteY5" fmla="*/ 231414 h 985958"/>
              <a:gd name="connsiteX6" fmla="*/ 965973 w 1066996"/>
              <a:gd name="connsiteY6" fmla="*/ 266228 h 985958"/>
              <a:gd name="connsiteX7" fmla="*/ 1045041 w 1066996"/>
              <a:gd name="connsiteY7" fmla="*/ 208204 h 985958"/>
              <a:gd name="connsiteX8" fmla="*/ 1066996 w 1066996"/>
              <a:gd name="connsiteY8" fmla="*/ 167343 h 985958"/>
              <a:gd name="connsiteX9" fmla="*/ 1064718 w 1066996"/>
              <a:gd name="connsiteY9" fmla="*/ 904118 h 985958"/>
              <a:gd name="connsiteX10" fmla="*/ 783808 w 1066996"/>
              <a:gd name="connsiteY10" fmla="*/ 976028 h 985958"/>
              <a:gd name="connsiteX11" fmla="*/ 531231 w 1066996"/>
              <a:gd name="connsiteY11" fmla="*/ 833298 h 985958"/>
              <a:gd name="connsiteX12" fmla="*/ 338979 w 1066996"/>
              <a:gd name="connsiteY12" fmla="*/ 840798 h 985958"/>
              <a:gd name="connsiteX13" fmla="*/ 287676 w 1066996"/>
              <a:gd name="connsiteY13" fmla="*/ 911693 h 985958"/>
              <a:gd name="connsiteX14" fmla="*/ 225096 w 1066996"/>
              <a:gd name="connsiteY14" fmla="*/ 973503 h 985958"/>
              <a:gd name="connsiteX15" fmla="*/ 67013 w 1066996"/>
              <a:gd name="connsiteY15" fmla="*/ 944292 h 985958"/>
              <a:gd name="connsiteX16" fmla="*/ 0 w 1066996"/>
              <a:gd name="connsiteY16" fmla="*/ 925506 h 985958"/>
              <a:gd name="connsiteX17" fmla="*/ 4129 w 1066996"/>
              <a:gd name="connsiteY17" fmla="*/ 220205 h 985958"/>
              <a:gd name="connsiteX18" fmla="*/ 46977 w 1066996"/>
              <a:gd name="connsiteY18" fmla="*/ 271294 h 985958"/>
              <a:gd name="connsiteX19" fmla="*/ 157049 w 1066996"/>
              <a:gd name="connsiteY19" fmla="*/ 328471 h 985958"/>
              <a:gd name="connsiteX20" fmla="*/ 412499 w 1066996"/>
              <a:gd name="connsiteY20" fmla="*/ 320031 h 985958"/>
              <a:gd name="connsiteX21" fmla="*/ 425968 w 1066996"/>
              <a:gd name="connsiteY21" fmla="*/ 235426 h 985958"/>
              <a:gd name="connsiteX22" fmla="*/ 325836 w 1066996"/>
              <a:gd name="connsiteY22" fmla="*/ 156547 h 985958"/>
              <a:gd name="connsiteX23" fmla="*/ 339513 w 1066996"/>
              <a:gd name="connsiteY23" fmla="*/ 72114 h 985958"/>
              <a:gd name="connsiteX24" fmla="*/ 455074 w 1066996"/>
              <a:gd name="connsiteY24" fmla="*/ 15146 h 985958"/>
              <a:gd name="connsiteX0" fmla="*/ 562803 w 1066996"/>
              <a:gd name="connsiteY0" fmla="*/ 2177 h 985351"/>
              <a:gd name="connsiteX1" fmla="*/ 674030 w 1066996"/>
              <a:gd name="connsiteY1" fmla="*/ 6099 h 985351"/>
              <a:gd name="connsiteX2" fmla="*/ 821375 w 1066996"/>
              <a:gd name="connsiteY2" fmla="*/ 70007 h 985351"/>
              <a:gd name="connsiteX3" fmla="*/ 798198 w 1066996"/>
              <a:gd name="connsiteY3" fmla="*/ 110470 h 985351"/>
              <a:gd name="connsiteX4" fmla="*/ 769447 w 1066996"/>
              <a:gd name="connsiteY4" fmla="*/ 157806 h 985351"/>
              <a:gd name="connsiteX5" fmla="*/ 807837 w 1066996"/>
              <a:gd name="connsiteY5" fmla="*/ 230807 h 985351"/>
              <a:gd name="connsiteX6" fmla="*/ 965973 w 1066996"/>
              <a:gd name="connsiteY6" fmla="*/ 265621 h 985351"/>
              <a:gd name="connsiteX7" fmla="*/ 1045041 w 1066996"/>
              <a:gd name="connsiteY7" fmla="*/ 207597 h 985351"/>
              <a:gd name="connsiteX8" fmla="*/ 1066996 w 1066996"/>
              <a:gd name="connsiteY8" fmla="*/ 166736 h 985351"/>
              <a:gd name="connsiteX9" fmla="*/ 1064718 w 1066996"/>
              <a:gd name="connsiteY9" fmla="*/ 903511 h 985351"/>
              <a:gd name="connsiteX10" fmla="*/ 783808 w 1066996"/>
              <a:gd name="connsiteY10" fmla="*/ 975421 h 985351"/>
              <a:gd name="connsiteX11" fmla="*/ 531231 w 1066996"/>
              <a:gd name="connsiteY11" fmla="*/ 832691 h 985351"/>
              <a:gd name="connsiteX12" fmla="*/ 338979 w 1066996"/>
              <a:gd name="connsiteY12" fmla="*/ 840191 h 985351"/>
              <a:gd name="connsiteX13" fmla="*/ 287676 w 1066996"/>
              <a:gd name="connsiteY13" fmla="*/ 911086 h 985351"/>
              <a:gd name="connsiteX14" fmla="*/ 225096 w 1066996"/>
              <a:gd name="connsiteY14" fmla="*/ 972896 h 985351"/>
              <a:gd name="connsiteX15" fmla="*/ 67013 w 1066996"/>
              <a:gd name="connsiteY15" fmla="*/ 943685 h 985351"/>
              <a:gd name="connsiteX16" fmla="*/ 0 w 1066996"/>
              <a:gd name="connsiteY16" fmla="*/ 924899 h 985351"/>
              <a:gd name="connsiteX17" fmla="*/ 4129 w 1066996"/>
              <a:gd name="connsiteY17" fmla="*/ 219598 h 985351"/>
              <a:gd name="connsiteX18" fmla="*/ 46977 w 1066996"/>
              <a:gd name="connsiteY18" fmla="*/ 270687 h 985351"/>
              <a:gd name="connsiteX19" fmla="*/ 157049 w 1066996"/>
              <a:gd name="connsiteY19" fmla="*/ 327864 h 985351"/>
              <a:gd name="connsiteX20" fmla="*/ 412499 w 1066996"/>
              <a:gd name="connsiteY20" fmla="*/ 319424 h 985351"/>
              <a:gd name="connsiteX21" fmla="*/ 425968 w 1066996"/>
              <a:gd name="connsiteY21" fmla="*/ 234819 h 985351"/>
              <a:gd name="connsiteX22" fmla="*/ 325836 w 1066996"/>
              <a:gd name="connsiteY22" fmla="*/ 155940 h 985351"/>
              <a:gd name="connsiteX23" fmla="*/ 339513 w 1066996"/>
              <a:gd name="connsiteY23" fmla="*/ 71507 h 985351"/>
              <a:gd name="connsiteX24" fmla="*/ 455074 w 1066996"/>
              <a:gd name="connsiteY24" fmla="*/ 14539 h 985351"/>
              <a:gd name="connsiteX0" fmla="*/ 548089 w 1066996"/>
              <a:gd name="connsiteY0" fmla="*/ 2177 h 985351"/>
              <a:gd name="connsiteX1" fmla="*/ 674030 w 1066996"/>
              <a:gd name="connsiteY1" fmla="*/ 6099 h 985351"/>
              <a:gd name="connsiteX2" fmla="*/ 821375 w 1066996"/>
              <a:gd name="connsiteY2" fmla="*/ 70007 h 985351"/>
              <a:gd name="connsiteX3" fmla="*/ 798198 w 1066996"/>
              <a:gd name="connsiteY3" fmla="*/ 110470 h 985351"/>
              <a:gd name="connsiteX4" fmla="*/ 769447 w 1066996"/>
              <a:gd name="connsiteY4" fmla="*/ 157806 h 985351"/>
              <a:gd name="connsiteX5" fmla="*/ 807837 w 1066996"/>
              <a:gd name="connsiteY5" fmla="*/ 230807 h 985351"/>
              <a:gd name="connsiteX6" fmla="*/ 965973 w 1066996"/>
              <a:gd name="connsiteY6" fmla="*/ 265621 h 985351"/>
              <a:gd name="connsiteX7" fmla="*/ 1045041 w 1066996"/>
              <a:gd name="connsiteY7" fmla="*/ 207597 h 985351"/>
              <a:gd name="connsiteX8" fmla="*/ 1066996 w 1066996"/>
              <a:gd name="connsiteY8" fmla="*/ 166736 h 985351"/>
              <a:gd name="connsiteX9" fmla="*/ 1064718 w 1066996"/>
              <a:gd name="connsiteY9" fmla="*/ 903511 h 985351"/>
              <a:gd name="connsiteX10" fmla="*/ 783808 w 1066996"/>
              <a:gd name="connsiteY10" fmla="*/ 975421 h 985351"/>
              <a:gd name="connsiteX11" fmla="*/ 531231 w 1066996"/>
              <a:gd name="connsiteY11" fmla="*/ 832691 h 985351"/>
              <a:gd name="connsiteX12" fmla="*/ 338979 w 1066996"/>
              <a:gd name="connsiteY12" fmla="*/ 840191 h 985351"/>
              <a:gd name="connsiteX13" fmla="*/ 287676 w 1066996"/>
              <a:gd name="connsiteY13" fmla="*/ 911086 h 985351"/>
              <a:gd name="connsiteX14" fmla="*/ 225096 w 1066996"/>
              <a:gd name="connsiteY14" fmla="*/ 972896 h 985351"/>
              <a:gd name="connsiteX15" fmla="*/ 67013 w 1066996"/>
              <a:gd name="connsiteY15" fmla="*/ 943685 h 985351"/>
              <a:gd name="connsiteX16" fmla="*/ 0 w 1066996"/>
              <a:gd name="connsiteY16" fmla="*/ 924899 h 985351"/>
              <a:gd name="connsiteX17" fmla="*/ 4129 w 1066996"/>
              <a:gd name="connsiteY17" fmla="*/ 219598 h 985351"/>
              <a:gd name="connsiteX18" fmla="*/ 46977 w 1066996"/>
              <a:gd name="connsiteY18" fmla="*/ 270687 h 985351"/>
              <a:gd name="connsiteX19" fmla="*/ 157049 w 1066996"/>
              <a:gd name="connsiteY19" fmla="*/ 327864 h 985351"/>
              <a:gd name="connsiteX20" fmla="*/ 412499 w 1066996"/>
              <a:gd name="connsiteY20" fmla="*/ 319424 h 985351"/>
              <a:gd name="connsiteX21" fmla="*/ 425968 w 1066996"/>
              <a:gd name="connsiteY21" fmla="*/ 234819 h 985351"/>
              <a:gd name="connsiteX22" fmla="*/ 325836 w 1066996"/>
              <a:gd name="connsiteY22" fmla="*/ 155940 h 985351"/>
              <a:gd name="connsiteX23" fmla="*/ 339513 w 1066996"/>
              <a:gd name="connsiteY23" fmla="*/ 71507 h 985351"/>
              <a:gd name="connsiteX24" fmla="*/ 455074 w 1066996"/>
              <a:gd name="connsiteY24" fmla="*/ 14539 h 985351"/>
              <a:gd name="connsiteX0" fmla="*/ 548089 w 1066996"/>
              <a:gd name="connsiteY0" fmla="*/ 2177 h 985351"/>
              <a:gd name="connsiteX1" fmla="*/ 674030 w 1066996"/>
              <a:gd name="connsiteY1" fmla="*/ 6099 h 985351"/>
              <a:gd name="connsiteX2" fmla="*/ 821375 w 1066996"/>
              <a:gd name="connsiteY2" fmla="*/ 70007 h 985351"/>
              <a:gd name="connsiteX3" fmla="*/ 798198 w 1066996"/>
              <a:gd name="connsiteY3" fmla="*/ 110470 h 985351"/>
              <a:gd name="connsiteX4" fmla="*/ 769447 w 1066996"/>
              <a:gd name="connsiteY4" fmla="*/ 157806 h 985351"/>
              <a:gd name="connsiteX5" fmla="*/ 807837 w 1066996"/>
              <a:gd name="connsiteY5" fmla="*/ 230807 h 985351"/>
              <a:gd name="connsiteX6" fmla="*/ 965973 w 1066996"/>
              <a:gd name="connsiteY6" fmla="*/ 265621 h 985351"/>
              <a:gd name="connsiteX7" fmla="*/ 1045041 w 1066996"/>
              <a:gd name="connsiteY7" fmla="*/ 207597 h 985351"/>
              <a:gd name="connsiteX8" fmla="*/ 1066996 w 1066996"/>
              <a:gd name="connsiteY8" fmla="*/ 166736 h 985351"/>
              <a:gd name="connsiteX9" fmla="*/ 1064718 w 1066996"/>
              <a:gd name="connsiteY9" fmla="*/ 903511 h 985351"/>
              <a:gd name="connsiteX10" fmla="*/ 783808 w 1066996"/>
              <a:gd name="connsiteY10" fmla="*/ 975421 h 985351"/>
              <a:gd name="connsiteX11" fmla="*/ 531231 w 1066996"/>
              <a:gd name="connsiteY11" fmla="*/ 832691 h 985351"/>
              <a:gd name="connsiteX12" fmla="*/ 338979 w 1066996"/>
              <a:gd name="connsiteY12" fmla="*/ 840191 h 985351"/>
              <a:gd name="connsiteX13" fmla="*/ 287676 w 1066996"/>
              <a:gd name="connsiteY13" fmla="*/ 911086 h 985351"/>
              <a:gd name="connsiteX14" fmla="*/ 225096 w 1066996"/>
              <a:gd name="connsiteY14" fmla="*/ 972896 h 985351"/>
              <a:gd name="connsiteX15" fmla="*/ 67013 w 1066996"/>
              <a:gd name="connsiteY15" fmla="*/ 943685 h 985351"/>
              <a:gd name="connsiteX16" fmla="*/ 0 w 1066996"/>
              <a:gd name="connsiteY16" fmla="*/ 924899 h 985351"/>
              <a:gd name="connsiteX17" fmla="*/ 4129 w 1066996"/>
              <a:gd name="connsiteY17" fmla="*/ 219598 h 985351"/>
              <a:gd name="connsiteX18" fmla="*/ 46977 w 1066996"/>
              <a:gd name="connsiteY18" fmla="*/ 270687 h 985351"/>
              <a:gd name="connsiteX19" fmla="*/ 157049 w 1066996"/>
              <a:gd name="connsiteY19" fmla="*/ 327864 h 985351"/>
              <a:gd name="connsiteX20" fmla="*/ 412499 w 1066996"/>
              <a:gd name="connsiteY20" fmla="*/ 319424 h 985351"/>
              <a:gd name="connsiteX21" fmla="*/ 425968 w 1066996"/>
              <a:gd name="connsiteY21" fmla="*/ 234819 h 985351"/>
              <a:gd name="connsiteX22" fmla="*/ 325836 w 1066996"/>
              <a:gd name="connsiteY22" fmla="*/ 155940 h 985351"/>
              <a:gd name="connsiteX23" fmla="*/ 339513 w 1066996"/>
              <a:gd name="connsiteY23" fmla="*/ 71507 h 985351"/>
              <a:gd name="connsiteX24" fmla="*/ 455074 w 1066996"/>
              <a:gd name="connsiteY24" fmla="*/ 14539 h 985351"/>
              <a:gd name="connsiteX0" fmla="*/ 548089 w 1066996"/>
              <a:gd name="connsiteY0" fmla="*/ 3469 h 986643"/>
              <a:gd name="connsiteX1" fmla="*/ 674030 w 1066996"/>
              <a:gd name="connsiteY1" fmla="*/ 7391 h 986643"/>
              <a:gd name="connsiteX2" fmla="*/ 821375 w 1066996"/>
              <a:gd name="connsiteY2" fmla="*/ 71299 h 986643"/>
              <a:gd name="connsiteX3" fmla="*/ 798198 w 1066996"/>
              <a:gd name="connsiteY3" fmla="*/ 111762 h 986643"/>
              <a:gd name="connsiteX4" fmla="*/ 769447 w 1066996"/>
              <a:gd name="connsiteY4" fmla="*/ 159098 h 986643"/>
              <a:gd name="connsiteX5" fmla="*/ 807837 w 1066996"/>
              <a:gd name="connsiteY5" fmla="*/ 232099 h 986643"/>
              <a:gd name="connsiteX6" fmla="*/ 965973 w 1066996"/>
              <a:gd name="connsiteY6" fmla="*/ 266913 h 986643"/>
              <a:gd name="connsiteX7" fmla="*/ 1045041 w 1066996"/>
              <a:gd name="connsiteY7" fmla="*/ 208889 h 986643"/>
              <a:gd name="connsiteX8" fmla="*/ 1066996 w 1066996"/>
              <a:gd name="connsiteY8" fmla="*/ 168028 h 986643"/>
              <a:gd name="connsiteX9" fmla="*/ 1064718 w 1066996"/>
              <a:gd name="connsiteY9" fmla="*/ 904803 h 986643"/>
              <a:gd name="connsiteX10" fmla="*/ 783808 w 1066996"/>
              <a:gd name="connsiteY10" fmla="*/ 976713 h 986643"/>
              <a:gd name="connsiteX11" fmla="*/ 531231 w 1066996"/>
              <a:gd name="connsiteY11" fmla="*/ 833983 h 986643"/>
              <a:gd name="connsiteX12" fmla="*/ 338979 w 1066996"/>
              <a:gd name="connsiteY12" fmla="*/ 841483 h 986643"/>
              <a:gd name="connsiteX13" fmla="*/ 287676 w 1066996"/>
              <a:gd name="connsiteY13" fmla="*/ 912378 h 986643"/>
              <a:gd name="connsiteX14" fmla="*/ 225096 w 1066996"/>
              <a:gd name="connsiteY14" fmla="*/ 974188 h 986643"/>
              <a:gd name="connsiteX15" fmla="*/ 67013 w 1066996"/>
              <a:gd name="connsiteY15" fmla="*/ 944977 h 986643"/>
              <a:gd name="connsiteX16" fmla="*/ 0 w 1066996"/>
              <a:gd name="connsiteY16" fmla="*/ 926191 h 986643"/>
              <a:gd name="connsiteX17" fmla="*/ 4129 w 1066996"/>
              <a:gd name="connsiteY17" fmla="*/ 220890 h 986643"/>
              <a:gd name="connsiteX18" fmla="*/ 46977 w 1066996"/>
              <a:gd name="connsiteY18" fmla="*/ 271979 h 986643"/>
              <a:gd name="connsiteX19" fmla="*/ 157049 w 1066996"/>
              <a:gd name="connsiteY19" fmla="*/ 329156 h 986643"/>
              <a:gd name="connsiteX20" fmla="*/ 412499 w 1066996"/>
              <a:gd name="connsiteY20" fmla="*/ 320716 h 986643"/>
              <a:gd name="connsiteX21" fmla="*/ 425968 w 1066996"/>
              <a:gd name="connsiteY21" fmla="*/ 236111 h 986643"/>
              <a:gd name="connsiteX22" fmla="*/ 325836 w 1066996"/>
              <a:gd name="connsiteY22" fmla="*/ 157232 h 986643"/>
              <a:gd name="connsiteX23" fmla="*/ 339513 w 1066996"/>
              <a:gd name="connsiteY23" fmla="*/ 72799 h 986643"/>
              <a:gd name="connsiteX24" fmla="*/ 455074 w 1066996"/>
              <a:gd name="connsiteY24" fmla="*/ 15831 h 986643"/>
              <a:gd name="connsiteX0" fmla="*/ 548089 w 1066996"/>
              <a:gd name="connsiteY0" fmla="*/ 1137 h 984311"/>
              <a:gd name="connsiteX1" fmla="*/ 713574 w 1066996"/>
              <a:gd name="connsiteY1" fmla="*/ 12634 h 984311"/>
              <a:gd name="connsiteX2" fmla="*/ 821375 w 1066996"/>
              <a:gd name="connsiteY2" fmla="*/ 68967 h 984311"/>
              <a:gd name="connsiteX3" fmla="*/ 798198 w 1066996"/>
              <a:gd name="connsiteY3" fmla="*/ 109430 h 984311"/>
              <a:gd name="connsiteX4" fmla="*/ 769447 w 1066996"/>
              <a:gd name="connsiteY4" fmla="*/ 156766 h 984311"/>
              <a:gd name="connsiteX5" fmla="*/ 807837 w 1066996"/>
              <a:gd name="connsiteY5" fmla="*/ 229767 h 984311"/>
              <a:gd name="connsiteX6" fmla="*/ 965973 w 1066996"/>
              <a:gd name="connsiteY6" fmla="*/ 264581 h 984311"/>
              <a:gd name="connsiteX7" fmla="*/ 1045041 w 1066996"/>
              <a:gd name="connsiteY7" fmla="*/ 206557 h 984311"/>
              <a:gd name="connsiteX8" fmla="*/ 1066996 w 1066996"/>
              <a:gd name="connsiteY8" fmla="*/ 165696 h 984311"/>
              <a:gd name="connsiteX9" fmla="*/ 1064718 w 1066996"/>
              <a:gd name="connsiteY9" fmla="*/ 902471 h 984311"/>
              <a:gd name="connsiteX10" fmla="*/ 783808 w 1066996"/>
              <a:gd name="connsiteY10" fmla="*/ 974381 h 984311"/>
              <a:gd name="connsiteX11" fmla="*/ 531231 w 1066996"/>
              <a:gd name="connsiteY11" fmla="*/ 831651 h 984311"/>
              <a:gd name="connsiteX12" fmla="*/ 338979 w 1066996"/>
              <a:gd name="connsiteY12" fmla="*/ 839151 h 984311"/>
              <a:gd name="connsiteX13" fmla="*/ 287676 w 1066996"/>
              <a:gd name="connsiteY13" fmla="*/ 910046 h 984311"/>
              <a:gd name="connsiteX14" fmla="*/ 225096 w 1066996"/>
              <a:gd name="connsiteY14" fmla="*/ 971856 h 984311"/>
              <a:gd name="connsiteX15" fmla="*/ 67013 w 1066996"/>
              <a:gd name="connsiteY15" fmla="*/ 942645 h 984311"/>
              <a:gd name="connsiteX16" fmla="*/ 0 w 1066996"/>
              <a:gd name="connsiteY16" fmla="*/ 923859 h 984311"/>
              <a:gd name="connsiteX17" fmla="*/ 4129 w 1066996"/>
              <a:gd name="connsiteY17" fmla="*/ 218558 h 984311"/>
              <a:gd name="connsiteX18" fmla="*/ 46977 w 1066996"/>
              <a:gd name="connsiteY18" fmla="*/ 269647 h 984311"/>
              <a:gd name="connsiteX19" fmla="*/ 157049 w 1066996"/>
              <a:gd name="connsiteY19" fmla="*/ 326824 h 984311"/>
              <a:gd name="connsiteX20" fmla="*/ 412499 w 1066996"/>
              <a:gd name="connsiteY20" fmla="*/ 318384 h 984311"/>
              <a:gd name="connsiteX21" fmla="*/ 425968 w 1066996"/>
              <a:gd name="connsiteY21" fmla="*/ 233779 h 984311"/>
              <a:gd name="connsiteX22" fmla="*/ 325836 w 1066996"/>
              <a:gd name="connsiteY22" fmla="*/ 154900 h 984311"/>
              <a:gd name="connsiteX23" fmla="*/ 339513 w 1066996"/>
              <a:gd name="connsiteY23" fmla="*/ 70467 h 984311"/>
              <a:gd name="connsiteX24" fmla="*/ 455074 w 1066996"/>
              <a:gd name="connsiteY24" fmla="*/ 13499 h 984311"/>
              <a:gd name="connsiteX0" fmla="*/ 548089 w 1066996"/>
              <a:gd name="connsiteY0" fmla="*/ 1530 h 984704"/>
              <a:gd name="connsiteX1" fmla="*/ 713574 w 1066996"/>
              <a:gd name="connsiteY1" fmla="*/ 13027 h 984704"/>
              <a:gd name="connsiteX2" fmla="*/ 821375 w 1066996"/>
              <a:gd name="connsiteY2" fmla="*/ 69360 h 984704"/>
              <a:gd name="connsiteX3" fmla="*/ 798198 w 1066996"/>
              <a:gd name="connsiteY3" fmla="*/ 109823 h 984704"/>
              <a:gd name="connsiteX4" fmla="*/ 769447 w 1066996"/>
              <a:gd name="connsiteY4" fmla="*/ 157159 h 984704"/>
              <a:gd name="connsiteX5" fmla="*/ 807837 w 1066996"/>
              <a:gd name="connsiteY5" fmla="*/ 230160 h 984704"/>
              <a:gd name="connsiteX6" fmla="*/ 965973 w 1066996"/>
              <a:gd name="connsiteY6" fmla="*/ 264974 h 984704"/>
              <a:gd name="connsiteX7" fmla="*/ 1045041 w 1066996"/>
              <a:gd name="connsiteY7" fmla="*/ 206950 h 984704"/>
              <a:gd name="connsiteX8" fmla="*/ 1066996 w 1066996"/>
              <a:gd name="connsiteY8" fmla="*/ 166089 h 984704"/>
              <a:gd name="connsiteX9" fmla="*/ 1064718 w 1066996"/>
              <a:gd name="connsiteY9" fmla="*/ 902864 h 984704"/>
              <a:gd name="connsiteX10" fmla="*/ 783808 w 1066996"/>
              <a:gd name="connsiteY10" fmla="*/ 974774 h 984704"/>
              <a:gd name="connsiteX11" fmla="*/ 531231 w 1066996"/>
              <a:gd name="connsiteY11" fmla="*/ 832044 h 984704"/>
              <a:gd name="connsiteX12" fmla="*/ 338979 w 1066996"/>
              <a:gd name="connsiteY12" fmla="*/ 839544 h 984704"/>
              <a:gd name="connsiteX13" fmla="*/ 287676 w 1066996"/>
              <a:gd name="connsiteY13" fmla="*/ 910439 h 984704"/>
              <a:gd name="connsiteX14" fmla="*/ 225096 w 1066996"/>
              <a:gd name="connsiteY14" fmla="*/ 972249 h 984704"/>
              <a:gd name="connsiteX15" fmla="*/ 67013 w 1066996"/>
              <a:gd name="connsiteY15" fmla="*/ 943038 h 984704"/>
              <a:gd name="connsiteX16" fmla="*/ 0 w 1066996"/>
              <a:gd name="connsiteY16" fmla="*/ 924252 h 984704"/>
              <a:gd name="connsiteX17" fmla="*/ 4129 w 1066996"/>
              <a:gd name="connsiteY17" fmla="*/ 218951 h 984704"/>
              <a:gd name="connsiteX18" fmla="*/ 46977 w 1066996"/>
              <a:gd name="connsiteY18" fmla="*/ 270040 h 984704"/>
              <a:gd name="connsiteX19" fmla="*/ 157049 w 1066996"/>
              <a:gd name="connsiteY19" fmla="*/ 327217 h 984704"/>
              <a:gd name="connsiteX20" fmla="*/ 412499 w 1066996"/>
              <a:gd name="connsiteY20" fmla="*/ 318777 h 984704"/>
              <a:gd name="connsiteX21" fmla="*/ 425968 w 1066996"/>
              <a:gd name="connsiteY21" fmla="*/ 234172 h 984704"/>
              <a:gd name="connsiteX22" fmla="*/ 325836 w 1066996"/>
              <a:gd name="connsiteY22" fmla="*/ 155293 h 984704"/>
              <a:gd name="connsiteX23" fmla="*/ 339513 w 1066996"/>
              <a:gd name="connsiteY23" fmla="*/ 70860 h 984704"/>
              <a:gd name="connsiteX24" fmla="*/ 455074 w 1066996"/>
              <a:gd name="connsiteY24" fmla="*/ 13892 h 984704"/>
              <a:gd name="connsiteX0" fmla="*/ 540732 w 1066996"/>
              <a:gd name="connsiteY0" fmla="*/ 1000 h 985437"/>
              <a:gd name="connsiteX1" fmla="*/ 713574 w 1066996"/>
              <a:gd name="connsiteY1" fmla="*/ 13760 h 985437"/>
              <a:gd name="connsiteX2" fmla="*/ 821375 w 1066996"/>
              <a:gd name="connsiteY2" fmla="*/ 70093 h 985437"/>
              <a:gd name="connsiteX3" fmla="*/ 798198 w 1066996"/>
              <a:gd name="connsiteY3" fmla="*/ 110556 h 985437"/>
              <a:gd name="connsiteX4" fmla="*/ 769447 w 1066996"/>
              <a:gd name="connsiteY4" fmla="*/ 157892 h 985437"/>
              <a:gd name="connsiteX5" fmla="*/ 807837 w 1066996"/>
              <a:gd name="connsiteY5" fmla="*/ 230893 h 985437"/>
              <a:gd name="connsiteX6" fmla="*/ 965973 w 1066996"/>
              <a:gd name="connsiteY6" fmla="*/ 265707 h 985437"/>
              <a:gd name="connsiteX7" fmla="*/ 1045041 w 1066996"/>
              <a:gd name="connsiteY7" fmla="*/ 207683 h 985437"/>
              <a:gd name="connsiteX8" fmla="*/ 1066996 w 1066996"/>
              <a:gd name="connsiteY8" fmla="*/ 166822 h 985437"/>
              <a:gd name="connsiteX9" fmla="*/ 1064718 w 1066996"/>
              <a:gd name="connsiteY9" fmla="*/ 903597 h 985437"/>
              <a:gd name="connsiteX10" fmla="*/ 783808 w 1066996"/>
              <a:gd name="connsiteY10" fmla="*/ 975507 h 985437"/>
              <a:gd name="connsiteX11" fmla="*/ 531231 w 1066996"/>
              <a:gd name="connsiteY11" fmla="*/ 832777 h 985437"/>
              <a:gd name="connsiteX12" fmla="*/ 338979 w 1066996"/>
              <a:gd name="connsiteY12" fmla="*/ 840277 h 985437"/>
              <a:gd name="connsiteX13" fmla="*/ 287676 w 1066996"/>
              <a:gd name="connsiteY13" fmla="*/ 911172 h 985437"/>
              <a:gd name="connsiteX14" fmla="*/ 225096 w 1066996"/>
              <a:gd name="connsiteY14" fmla="*/ 972982 h 985437"/>
              <a:gd name="connsiteX15" fmla="*/ 67013 w 1066996"/>
              <a:gd name="connsiteY15" fmla="*/ 943771 h 985437"/>
              <a:gd name="connsiteX16" fmla="*/ 0 w 1066996"/>
              <a:gd name="connsiteY16" fmla="*/ 924985 h 985437"/>
              <a:gd name="connsiteX17" fmla="*/ 4129 w 1066996"/>
              <a:gd name="connsiteY17" fmla="*/ 219684 h 985437"/>
              <a:gd name="connsiteX18" fmla="*/ 46977 w 1066996"/>
              <a:gd name="connsiteY18" fmla="*/ 270773 h 985437"/>
              <a:gd name="connsiteX19" fmla="*/ 157049 w 1066996"/>
              <a:gd name="connsiteY19" fmla="*/ 327950 h 985437"/>
              <a:gd name="connsiteX20" fmla="*/ 412499 w 1066996"/>
              <a:gd name="connsiteY20" fmla="*/ 319510 h 985437"/>
              <a:gd name="connsiteX21" fmla="*/ 425968 w 1066996"/>
              <a:gd name="connsiteY21" fmla="*/ 234905 h 985437"/>
              <a:gd name="connsiteX22" fmla="*/ 325836 w 1066996"/>
              <a:gd name="connsiteY22" fmla="*/ 156026 h 985437"/>
              <a:gd name="connsiteX23" fmla="*/ 339513 w 1066996"/>
              <a:gd name="connsiteY23" fmla="*/ 71593 h 985437"/>
              <a:gd name="connsiteX24" fmla="*/ 455074 w 1066996"/>
              <a:gd name="connsiteY24" fmla="*/ 14625 h 985437"/>
              <a:gd name="connsiteX0" fmla="*/ 540732 w 1066996"/>
              <a:gd name="connsiteY0" fmla="*/ 1000 h 985437"/>
              <a:gd name="connsiteX1" fmla="*/ 713574 w 1066996"/>
              <a:gd name="connsiteY1" fmla="*/ 13760 h 985437"/>
              <a:gd name="connsiteX2" fmla="*/ 821375 w 1066996"/>
              <a:gd name="connsiteY2" fmla="*/ 70093 h 985437"/>
              <a:gd name="connsiteX3" fmla="*/ 798198 w 1066996"/>
              <a:gd name="connsiteY3" fmla="*/ 110556 h 985437"/>
              <a:gd name="connsiteX4" fmla="*/ 769447 w 1066996"/>
              <a:gd name="connsiteY4" fmla="*/ 157892 h 985437"/>
              <a:gd name="connsiteX5" fmla="*/ 807837 w 1066996"/>
              <a:gd name="connsiteY5" fmla="*/ 230893 h 985437"/>
              <a:gd name="connsiteX6" fmla="*/ 965973 w 1066996"/>
              <a:gd name="connsiteY6" fmla="*/ 265707 h 985437"/>
              <a:gd name="connsiteX7" fmla="*/ 1045041 w 1066996"/>
              <a:gd name="connsiteY7" fmla="*/ 207683 h 985437"/>
              <a:gd name="connsiteX8" fmla="*/ 1066996 w 1066996"/>
              <a:gd name="connsiteY8" fmla="*/ 166822 h 985437"/>
              <a:gd name="connsiteX9" fmla="*/ 1064718 w 1066996"/>
              <a:gd name="connsiteY9" fmla="*/ 903597 h 985437"/>
              <a:gd name="connsiteX10" fmla="*/ 783808 w 1066996"/>
              <a:gd name="connsiteY10" fmla="*/ 975507 h 985437"/>
              <a:gd name="connsiteX11" fmla="*/ 531231 w 1066996"/>
              <a:gd name="connsiteY11" fmla="*/ 832777 h 985437"/>
              <a:gd name="connsiteX12" fmla="*/ 338979 w 1066996"/>
              <a:gd name="connsiteY12" fmla="*/ 840277 h 985437"/>
              <a:gd name="connsiteX13" fmla="*/ 287676 w 1066996"/>
              <a:gd name="connsiteY13" fmla="*/ 911172 h 985437"/>
              <a:gd name="connsiteX14" fmla="*/ 225096 w 1066996"/>
              <a:gd name="connsiteY14" fmla="*/ 972982 h 985437"/>
              <a:gd name="connsiteX15" fmla="*/ 67013 w 1066996"/>
              <a:gd name="connsiteY15" fmla="*/ 943771 h 985437"/>
              <a:gd name="connsiteX16" fmla="*/ 0 w 1066996"/>
              <a:gd name="connsiteY16" fmla="*/ 924985 h 985437"/>
              <a:gd name="connsiteX17" fmla="*/ 4129 w 1066996"/>
              <a:gd name="connsiteY17" fmla="*/ 219684 h 985437"/>
              <a:gd name="connsiteX18" fmla="*/ 46977 w 1066996"/>
              <a:gd name="connsiteY18" fmla="*/ 270773 h 985437"/>
              <a:gd name="connsiteX19" fmla="*/ 157049 w 1066996"/>
              <a:gd name="connsiteY19" fmla="*/ 327950 h 985437"/>
              <a:gd name="connsiteX20" fmla="*/ 412499 w 1066996"/>
              <a:gd name="connsiteY20" fmla="*/ 319510 h 985437"/>
              <a:gd name="connsiteX21" fmla="*/ 425968 w 1066996"/>
              <a:gd name="connsiteY21" fmla="*/ 234905 h 985437"/>
              <a:gd name="connsiteX22" fmla="*/ 325836 w 1066996"/>
              <a:gd name="connsiteY22" fmla="*/ 156026 h 985437"/>
              <a:gd name="connsiteX23" fmla="*/ 339513 w 1066996"/>
              <a:gd name="connsiteY23" fmla="*/ 71593 h 985437"/>
              <a:gd name="connsiteX24" fmla="*/ 455993 w 1066996"/>
              <a:gd name="connsiteY24" fmla="*/ 33561 h 985437"/>
              <a:gd name="connsiteX0" fmla="*/ 540732 w 1066996"/>
              <a:gd name="connsiteY0" fmla="*/ 1000 h 985437"/>
              <a:gd name="connsiteX1" fmla="*/ 713574 w 1066996"/>
              <a:gd name="connsiteY1" fmla="*/ 13760 h 985437"/>
              <a:gd name="connsiteX2" fmla="*/ 821375 w 1066996"/>
              <a:gd name="connsiteY2" fmla="*/ 70093 h 985437"/>
              <a:gd name="connsiteX3" fmla="*/ 798198 w 1066996"/>
              <a:gd name="connsiteY3" fmla="*/ 110556 h 985437"/>
              <a:gd name="connsiteX4" fmla="*/ 769447 w 1066996"/>
              <a:gd name="connsiteY4" fmla="*/ 157892 h 985437"/>
              <a:gd name="connsiteX5" fmla="*/ 807837 w 1066996"/>
              <a:gd name="connsiteY5" fmla="*/ 230893 h 985437"/>
              <a:gd name="connsiteX6" fmla="*/ 965973 w 1066996"/>
              <a:gd name="connsiteY6" fmla="*/ 265707 h 985437"/>
              <a:gd name="connsiteX7" fmla="*/ 1045041 w 1066996"/>
              <a:gd name="connsiteY7" fmla="*/ 207683 h 985437"/>
              <a:gd name="connsiteX8" fmla="*/ 1066996 w 1066996"/>
              <a:gd name="connsiteY8" fmla="*/ 166822 h 985437"/>
              <a:gd name="connsiteX9" fmla="*/ 1064718 w 1066996"/>
              <a:gd name="connsiteY9" fmla="*/ 903597 h 985437"/>
              <a:gd name="connsiteX10" fmla="*/ 783808 w 1066996"/>
              <a:gd name="connsiteY10" fmla="*/ 975507 h 985437"/>
              <a:gd name="connsiteX11" fmla="*/ 531231 w 1066996"/>
              <a:gd name="connsiteY11" fmla="*/ 832777 h 985437"/>
              <a:gd name="connsiteX12" fmla="*/ 338979 w 1066996"/>
              <a:gd name="connsiteY12" fmla="*/ 840277 h 985437"/>
              <a:gd name="connsiteX13" fmla="*/ 287676 w 1066996"/>
              <a:gd name="connsiteY13" fmla="*/ 911172 h 985437"/>
              <a:gd name="connsiteX14" fmla="*/ 225096 w 1066996"/>
              <a:gd name="connsiteY14" fmla="*/ 972982 h 985437"/>
              <a:gd name="connsiteX15" fmla="*/ 67013 w 1066996"/>
              <a:gd name="connsiteY15" fmla="*/ 943771 h 985437"/>
              <a:gd name="connsiteX16" fmla="*/ 0 w 1066996"/>
              <a:gd name="connsiteY16" fmla="*/ 924985 h 985437"/>
              <a:gd name="connsiteX17" fmla="*/ 4129 w 1066996"/>
              <a:gd name="connsiteY17" fmla="*/ 219684 h 985437"/>
              <a:gd name="connsiteX18" fmla="*/ 46977 w 1066996"/>
              <a:gd name="connsiteY18" fmla="*/ 270773 h 985437"/>
              <a:gd name="connsiteX19" fmla="*/ 157049 w 1066996"/>
              <a:gd name="connsiteY19" fmla="*/ 327950 h 985437"/>
              <a:gd name="connsiteX20" fmla="*/ 412499 w 1066996"/>
              <a:gd name="connsiteY20" fmla="*/ 319510 h 985437"/>
              <a:gd name="connsiteX21" fmla="*/ 425968 w 1066996"/>
              <a:gd name="connsiteY21" fmla="*/ 234905 h 985437"/>
              <a:gd name="connsiteX22" fmla="*/ 325836 w 1066996"/>
              <a:gd name="connsiteY22" fmla="*/ 156026 h 985437"/>
              <a:gd name="connsiteX23" fmla="*/ 339513 w 1066996"/>
              <a:gd name="connsiteY23" fmla="*/ 71593 h 985437"/>
              <a:gd name="connsiteX24" fmla="*/ 455993 w 1066996"/>
              <a:gd name="connsiteY24" fmla="*/ 33561 h 985437"/>
              <a:gd name="connsiteX25" fmla="*/ 0 w 1066996"/>
              <a:gd name="connsiteY25" fmla="*/ 0 h 985437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55993 w 1066996"/>
              <a:gd name="connsiteY24" fmla="*/ 33562 h 985438"/>
              <a:gd name="connsiteX25" fmla="*/ 0 w 1066996"/>
              <a:gd name="connsiteY25" fmla="*/ 1 h 985438"/>
              <a:gd name="connsiteX26" fmla="*/ 475599 w 1066996"/>
              <a:gd name="connsiteY26" fmla="*/ 15811 h 985438"/>
              <a:gd name="connsiteX27" fmla="*/ 540732 w 1066996"/>
              <a:gd name="connsiteY27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55993 w 1066996"/>
              <a:gd name="connsiteY24" fmla="*/ 33562 h 985438"/>
              <a:gd name="connsiteX25" fmla="*/ 475599 w 1066996"/>
              <a:gd name="connsiteY25" fmla="*/ 15811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475599 w 1066996"/>
              <a:gd name="connsiteY25" fmla="*/ 15811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475599 w 1066996"/>
              <a:gd name="connsiteY25" fmla="*/ 15811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477438 w 1066996"/>
              <a:gd name="connsiteY25" fmla="*/ 12023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477438 w 1066996"/>
              <a:gd name="connsiteY25" fmla="*/ 12023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477438 w 1066996"/>
              <a:gd name="connsiteY25" fmla="*/ 12023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473759 w 1066996"/>
              <a:gd name="connsiteY25" fmla="*/ 10761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540732 w 1066996"/>
              <a:gd name="connsiteY25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540732 w 1066996"/>
              <a:gd name="connsiteY25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540732 w 1066996"/>
              <a:gd name="connsiteY25" fmla="*/ 1001 h 985438"/>
              <a:gd name="connsiteX0" fmla="*/ 540732 w 1066996"/>
              <a:gd name="connsiteY0" fmla="*/ 1324 h 985761"/>
              <a:gd name="connsiteX1" fmla="*/ 713574 w 1066996"/>
              <a:gd name="connsiteY1" fmla="*/ 14084 h 985761"/>
              <a:gd name="connsiteX2" fmla="*/ 821375 w 1066996"/>
              <a:gd name="connsiteY2" fmla="*/ 70417 h 985761"/>
              <a:gd name="connsiteX3" fmla="*/ 798198 w 1066996"/>
              <a:gd name="connsiteY3" fmla="*/ 110880 h 985761"/>
              <a:gd name="connsiteX4" fmla="*/ 769447 w 1066996"/>
              <a:gd name="connsiteY4" fmla="*/ 158216 h 985761"/>
              <a:gd name="connsiteX5" fmla="*/ 807837 w 1066996"/>
              <a:gd name="connsiteY5" fmla="*/ 231217 h 985761"/>
              <a:gd name="connsiteX6" fmla="*/ 965973 w 1066996"/>
              <a:gd name="connsiteY6" fmla="*/ 266031 h 985761"/>
              <a:gd name="connsiteX7" fmla="*/ 1045041 w 1066996"/>
              <a:gd name="connsiteY7" fmla="*/ 208007 h 985761"/>
              <a:gd name="connsiteX8" fmla="*/ 1066996 w 1066996"/>
              <a:gd name="connsiteY8" fmla="*/ 167146 h 985761"/>
              <a:gd name="connsiteX9" fmla="*/ 1064718 w 1066996"/>
              <a:gd name="connsiteY9" fmla="*/ 903921 h 985761"/>
              <a:gd name="connsiteX10" fmla="*/ 783808 w 1066996"/>
              <a:gd name="connsiteY10" fmla="*/ 975831 h 985761"/>
              <a:gd name="connsiteX11" fmla="*/ 531231 w 1066996"/>
              <a:gd name="connsiteY11" fmla="*/ 833101 h 985761"/>
              <a:gd name="connsiteX12" fmla="*/ 338979 w 1066996"/>
              <a:gd name="connsiteY12" fmla="*/ 840601 h 985761"/>
              <a:gd name="connsiteX13" fmla="*/ 287676 w 1066996"/>
              <a:gd name="connsiteY13" fmla="*/ 911496 h 985761"/>
              <a:gd name="connsiteX14" fmla="*/ 225096 w 1066996"/>
              <a:gd name="connsiteY14" fmla="*/ 973306 h 985761"/>
              <a:gd name="connsiteX15" fmla="*/ 67013 w 1066996"/>
              <a:gd name="connsiteY15" fmla="*/ 944095 h 985761"/>
              <a:gd name="connsiteX16" fmla="*/ 0 w 1066996"/>
              <a:gd name="connsiteY16" fmla="*/ 925309 h 985761"/>
              <a:gd name="connsiteX17" fmla="*/ 4129 w 1066996"/>
              <a:gd name="connsiteY17" fmla="*/ 220008 h 985761"/>
              <a:gd name="connsiteX18" fmla="*/ 46977 w 1066996"/>
              <a:gd name="connsiteY18" fmla="*/ 271097 h 985761"/>
              <a:gd name="connsiteX19" fmla="*/ 157049 w 1066996"/>
              <a:gd name="connsiteY19" fmla="*/ 328274 h 985761"/>
              <a:gd name="connsiteX20" fmla="*/ 412499 w 1066996"/>
              <a:gd name="connsiteY20" fmla="*/ 319834 h 985761"/>
              <a:gd name="connsiteX21" fmla="*/ 425968 w 1066996"/>
              <a:gd name="connsiteY21" fmla="*/ 235229 h 985761"/>
              <a:gd name="connsiteX22" fmla="*/ 325836 w 1066996"/>
              <a:gd name="connsiteY22" fmla="*/ 156350 h 985761"/>
              <a:gd name="connsiteX23" fmla="*/ 339513 w 1066996"/>
              <a:gd name="connsiteY23" fmla="*/ 71917 h 985761"/>
              <a:gd name="connsiteX24" fmla="*/ 424726 w 1066996"/>
              <a:gd name="connsiteY24" fmla="*/ 22524 h 985761"/>
              <a:gd name="connsiteX25" fmla="*/ 540732 w 1066996"/>
              <a:gd name="connsiteY25" fmla="*/ 1324 h 985761"/>
              <a:gd name="connsiteX0" fmla="*/ 540732 w 1066996"/>
              <a:gd name="connsiteY0" fmla="*/ 1046 h 985483"/>
              <a:gd name="connsiteX1" fmla="*/ 713574 w 1066996"/>
              <a:gd name="connsiteY1" fmla="*/ 13806 h 985483"/>
              <a:gd name="connsiteX2" fmla="*/ 818616 w 1066996"/>
              <a:gd name="connsiteY2" fmla="*/ 72664 h 985483"/>
              <a:gd name="connsiteX3" fmla="*/ 798198 w 1066996"/>
              <a:gd name="connsiteY3" fmla="*/ 110602 h 985483"/>
              <a:gd name="connsiteX4" fmla="*/ 769447 w 1066996"/>
              <a:gd name="connsiteY4" fmla="*/ 157938 h 985483"/>
              <a:gd name="connsiteX5" fmla="*/ 807837 w 1066996"/>
              <a:gd name="connsiteY5" fmla="*/ 230939 h 985483"/>
              <a:gd name="connsiteX6" fmla="*/ 965973 w 1066996"/>
              <a:gd name="connsiteY6" fmla="*/ 265753 h 985483"/>
              <a:gd name="connsiteX7" fmla="*/ 1045041 w 1066996"/>
              <a:gd name="connsiteY7" fmla="*/ 207729 h 985483"/>
              <a:gd name="connsiteX8" fmla="*/ 1066996 w 1066996"/>
              <a:gd name="connsiteY8" fmla="*/ 166868 h 985483"/>
              <a:gd name="connsiteX9" fmla="*/ 1064718 w 1066996"/>
              <a:gd name="connsiteY9" fmla="*/ 903643 h 985483"/>
              <a:gd name="connsiteX10" fmla="*/ 783808 w 1066996"/>
              <a:gd name="connsiteY10" fmla="*/ 975553 h 985483"/>
              <a:gd name="connsiteX11" fmla="*/ 531231 w 1066996"/>
              <a:gd name="connsiteY11" fmla="*/ 832823 h 985483"/>
              <a:gd name="connsiteX12" fmla="*/ 338979 w 1066996"/>
              <a:gd name="connsiteY12" fmla="*/ 840323 h 985483"/>
              <a:gd name="connsiteX13" fmla="*/ 287676 w 1066996"/>
              <a:gd name="connsiteY13" fmla="*/ 911218 h 985483"/>
              <a:gd name="connsiteX14" fmla="*/ 225096 w 1066996"/>
              <a:gd name="connsiteY14" fmla="*/ 973028 h 985483"/>
              <a:gd name="connsiteX15" fmla="*/ 67013 w 1066996"/>
              <a:gd name="connsiteY15" fmla="*/ 943817 h 985483"/>
              <a:gd name="connsiteX16" fmla="*/ 0 w 1066996"/>
              <a:gd name="connsiteY16" fmla="*/ 925031 h 985483"/>
              <a:gd name="connsiteX17" fmla="*/ 4129 w 1066996"/>
              <a:gd name="connsiteY17" fmla="*/ 219730 h 985483"/>
              <a:gd name="connsiteX18" fmla="*/ 46977 w 1066996"/>
              <a:gd name="connsiteY18" fmla="*/ 270819 h 985483"/>
              <a:gd name="connsiteX19" fmla="*/ 157049 w 1066996"/>
              <a:gd name="connsiteY19" fmla="*/ 327996 h 985483"/>
              <a:gd name="connsiteX20" fmla="*/ 412499 w 1066996"/>
              <a:gd name="connsiteY20" fmla="*/ 319556 h 985483"/>
              <a:gd name="connsiteX21" fmla="*/ 425968 w 1066996"/>
              <a:gd name="connsiteY21" fmla="*/ 234951 h 985483"/>
              <a:gd name="connsiteX22" fmla="*/ 325836 w 1066996"/>
              <a:gd name="connsiteY22" fmla="*/ 156072 h 985483"/>
              <a:gd name="connsiteX23" fmla="*/ 339513 w 1066996"/>
              <a:gd name="connsiteY23" fmla="*/ 71639 h 985483"/>
              <a:gd name="connsiteX24" fmla="*/ 424726 w 1066996"/>
              <a:gd name="connsiteY24" fmla="*/ 22246 h 985483"/>
              <a:gd name="connsiteX25" fmla="*/ 540732 w 1066996"/>
              <a:gd name="connsiteY25" fmla="*/ 1046 h 985483"/>
              <a:gd name="connsiteX0" fmla="*/ 540732 w 1066996"/>
              <a:gd name="connsiteY0" fmla="*/ 1046 h 985483"/>
              <a:gd name="connsiteX1" fmla="*/ 713574 w 1066996"/>
              <a:gd name="connsiteY1" fmla="*/ 13806 h 985483"/>
              <a:gd name="connsiteX2" fmla="*/ 818616 w 1066996"/>
              <a:gd name="connsiteY2" fmla="*/ 72664 h 985483"/>
              <a:gd name="connsiteX3" fmla="*/ 820269 w 1066996"/>
              <a:gd name="connsiteY3" fmla="*/ 92928 h 985483"/>
              <a:gd name="connsiteX4" fmla="*/ 769447 w 1066996"/>
              <a:gd name="connsiteY4" fmla="*/ 157938 h 985483"/>
              <a:gd name="connsiteX5" fmla="*/ 807837 w 1066996"/>
              <a:gd name="connsiteY5" fmla="*/ 230939 h 985483"/>
              <a:gd name="connsiteX6" fmla="*/ 965973 w 1066996"/>
              <a:gd name="connsiteY6" fmla="*/ 265753 h 985483"/>
              <a:gd name="connsiteX7" fmla="*/ 1045041 w 1066996"/>
              <a:gd name="connsiteY7" fmla="*/ 207729 h 985483"/>
              <a:gd name="connsiteX8" fmla="*/ 1066996 w 1066996"/>
              <a:gd name="connsiteY8" fmla="*/ 166868 h 985483"/>
              <a:gd name="connsiteX9" fmla="*/ 1064718 w 1066996"/>
              <a:gd name="connsiteY9" fmla="*/ 903643 h 985483"/>
              <a:gd name="connsiteX10" fmla="*/ 783808 w 1066996"/>
              <a:gd name="connsiteY10" fmla="*/ 975553 h 985483"/>
              <a:gd name="connsiteX11" fmla="*/ 531231 w 1066996"/>
              <a:gd name="connsiteY11" fmla="*/ 832823 h 985483"/>
              <a:gd name="connsiteX12" fmla="*/ 338979 w 1066996"/>
              <a:gd name="connsiteY12" fmla="*/ 840323 h 985483"/>
              <a:gd name="connsiteX13" fmla="*/ 287676 w 1066996"/>
              <a:gd name="connsiteY13" fmla="*/ 911218 h 985483"/>
              <a:gd name="connsiteX14" fmla="*/ 225096 w 1066996"/>
              <a:gd name="connsiteY14" fmla="*/ 973028 h 985483"/>
              <a:gd name="connsiteX15" fmla="*/ 67013 w 1066996"/>
              <a:gd name="connsiteY15" fmla="*/ 943817 h 985483"/>
              <a:gd name="connsiteX16" fmla="*/ 0 w 1066996"/>
              <a:gd name="connsiteY16" fmla="*/ 925031 h 985483"/>
              <a:gd name="connsiteX17" fmla="*/ 4129 w 1066996"/>
              <a:gd name="connsiteY17" fmla="*/ 219730 h 985483"/>
              <a:gd name="connsiteX18" fmla="*/ 46977 w 1066996"/>
              <a:gd name="connsiteY18" fmla="*/ 270819 h 985483"/>
              <a:gd name="connsiteX19" fmla="*/ 157049 w 1066996"/>
              <a:gd name="connsiteY19" fmla="*/ 327996 h 985483"/>
              <a:gd name="connsiteX20" fmla="*/ 412499 w 1066996"/>
              <a:gd name="connsiteY20" fmla="*/ 319556 h 985483"/>
              <a:gd name="connsiteX21" fmla="*/ 425968 w 1066996"/>
              <a:gd name="connsiteY21" fmla="*/ 234951 h 985483"/>
              <a:gd name="connsiteX22" fmla="*/ 325836 w 1066996"/>
              <a:gd name="connsiteY22" fmla="*/ 156072 h 985483"/>
              <a:gd name="connsiteX23" fmla="*/ 339513 w 1066996"/>
              <a:gd name="connsiteY23" fmla="*/ 71639 h 985483"/>
              <a:gd name="connsiteX24" fmla="*/ 424726 w 1066996"/>
              <a:gd name="connsiteY24" fmla="*/ 22246 h 985483"/>
              <a:gd name="connsiteX25" fmla="*/ 540732 w 1066996"/>
              <a:gd name="connsiteY25" fmla="*/ 1046 h 985483"/>
              <a:gd name="connsiteX0" fmla="*/ 540732 w 1066996"/>
              <a:gd name="connsiteY0" fmla="*/ 1046 h 985483"/>
              <a:gd name="connsiteX1" fmla="*/ 713574 w 1066996"/>
              <a:gd name="connsiteY1" fmla="*/ 13806 h 985483"/>
              <a:gd name="connsiteX2" fmla="*/ 818616 w 1066996"/>
              <a:gd name="connsiteY2" fmla="*/ 72664 h 985483"/>
              <a:gd name="connsiteX3" fmla="*/ 820269 w 1066996"/>
              <a:gd name="connsiteY3" fmla="*/ 92928 h 985483"/>
              <a:gd name="connsiteX4" fmla="*/ 769447 w 1066996"/>
              <a:gd name="connsiteY4" fmla="*/ 157938 h 985483"/>
              <a:gd name="connsiteX5" fmla="*/ 807837 w 1066996"/>
              <a:gd name="connsiteY5" fmla="*/ 230939 h 985483"/>
              <a:gd name="connsiteX6" fmla="*/ 965973 w 1066996"/>
              <a:gd name="connsiteY6" fmla="*/ 265753 h 985483"/>
              <a:gd name="connsiteX7" fmla="*/ 1045041 w 1066996"/>
              <a:gd name="connsiteY7" fmla="*/ 207729 h 985483"/>
              <a:gd name="connsiteX8" fmla="*/ 1066996 w 1066996"/>
              <a:gd name="connsiteY8" fmla="*/ 166868 h 985483"/>
              <a:gd name="connsiteX9" fmla="*/ 1064718 w 1066996"/>
              <a:gd name="connsiteY9" fmla="*/ 903643 h 985483"/>
              <a:gd name="connsiteX10" fmla="*/ 783808 w 1066996"/>
              <a:gd name="connsiteY10" fmla="*/ 975553 h 985483"/>
              <a:gd name="connsiteX11" fmla="*/ 531231 w 1066996"/>
              <a:gd name="connsiteY11" fmla="*/ 832823 h 985483"/>
              <a:gd name="connsiteX12" fmla="*/ 338979 w 1066996"/>
              <a:gd name="connsiteY12" fmla="*/ 840323 h 985483"/>
              <a:gd name="connsiteX13" fmla="*/ 287676 w 1066996"/>
              <a:gd name="connsiteY13" fmla="*/ 911218 h 985483"/>
              <a:gd name="connsiteX14" fmla="*/ 225096 w 1066996"/>
              <a:gd name="connsiteY14" fmla="*/ 973028 h 985483"/>
              <a:gd name="connsiteX15" fmla="*/ 67013 w 1066996"/>
              <a:gd name="connsiteY15" fmla="*/ 943817 h 985483"/>
              <a:gd name="connsiteX16" fmla="*/ 0 w 1066996"/>
              <a:gd name="connsiteY16" fmla="*/ 925031 h 985483"/>
              <a:gd name="connsiteX17" fmla="*/ 4129 w 1066996"/>
              <a:gd name="connsiteY17" fmla="*/ 219730 h 985483"/>
              <a:gd name="connsiteX18" fmla="*/ 46977 w 1066996"/>
              <a:gd name="connsiteY18" fmla="*/ 270819 h 985483"/>
              <a:gd name="connsiteX19" fmla="*/ 157049 w 1066996"/>
              <a:gd name="connsiteY19" fmla="*/ 327996 h 985483"/>
              <a:gd name="connsiteX20" fmla="*/ 412499 w 1066996"/>
              <a:gd name="connsiteY20" fmla="*/ 319556 h 985483"/>
              <a:gd name="connsiteX21" fmla="*/ 425968 w 1066996"/>
              <a:gd name="connsiteY21" fmla="*/ 234951 h 985483"/>
              <a:gd name="connsiteX22" fmla="*/ 325836 w 1066996"/>
              <a:gd name="connsiteY22" fmla="*/ 156072 h 985483"/>
              <a:gd name="connsiteX23" fmla="*/ 339513 w 1066996"/>
              <a:gd name="connsiteY23" fmla="*/ 71639 h 985483"/>
              <a:gd name="connsiteX24" fmla="*/ 424726 w 1066996"/>
              <a:gd name="connsiteY24" fmla="*/ 22246 h 985483"/>
              <a:gd name="connsiteX25" fmla="*/ 540732 w 1066996"/>
              <a:gd name="connsiteY25" fmla="*/ 1046 h 985483"/>
              <a:gd name="connsiteX0" fmla="*/ 540732 w 1066996"/>
              <a:gd name="connsiteY0" fmla="*/ 1046 h 985483"/>
              <a:gd name="connsiteX1" fmla="*/ 713574 w 1066996"/>
              <a:gd name="connsiteY1" fmla="*/ 13806 h 985483"/>
              <a:gd name="connsiteX2" fmla="*/ 818616 w 1066996"/>
              <a:gd name="connsiteY2" fmla="*/ 72664 h 985483"/>
              <a:gd name="connsiteX3" fmla="*/ 820269 w 1066996"/>
              <a:gd name="connsiteY3" fmla="*/ 92928 h 985483"/>
              <a:gd name="connsiteX4" fmla="*/ 769447 w 1066996"/>
              <a:gd name="connsiteY4" fmla="*/ 157938 h 985483"/>
              <a:gd name="connsiteX5" fmla="*/ 807837 w 1066996"/>
              <a:gd name="connsiteY5" fmla="*/ 230939 h 985483"/>
              <a:gd name="connsiteX6" fmla="*/ 965973 w 1066996"/>
              <a:gd name="connsiteY6" fmla="*/ 265753 h 985483"/>
              <a:gd name="connsiteX7" fmla="*/ 1045041 w 1066996"/>
              <a:gd name="connsiteY7" fmla="*/ 207729 h 985483"/>
              <a:gd name="connsiteX8" fmla="*/ 1066996 w 1066996"/>
              <a:gd name="connsiteY8" fmla="*/ 166868 h 985483"/>
              <a:gd name="connsiteX9" fmla="*/ 1064718 w 1066996"/>
              <a:gd name="connsiteY9" fmla="*/ 903643 h 985483"/>
              <a:gd name="connsiteX10" fmla="*/ 783808 w 1066996"/>
              <a:gd name="connsiteY10" fmla="*/ 975553 h 985483"/>
              <a:gd name="connsiteX11" fmla="*/ 531231 w 1066996"/>
              <a:gd name="connsiteY11" fmla="*/ 832823 h 985483"/>
              <a:gd name="connsiteX12" fmla="*/ 338979 w 1066996"/>
              <a:gd name="connsiteY12" fmla="*/ 840323 h 985483"/>
              <a:gd name="connsiteX13" fmla="*/ 287676 w 1066996"/>
              <a:gd name="connsiteY13" fmla="*/ 911218 h 985483"/>
              <a:gd name="connsiteX14" fmla="*/ 225096 w 1066996"/>
              <a:gd name="connsiteY14" fmla="*/ 973028 h 985483"/>
              <a:gd name="connsiteX15" fmla="*/ 67013 w 1066996"/>
              <a:gd name="connsiteY15" fmla="*/ 943817 h 985483"/>
              <a:gd name="connsiteX16" fmla="*/ 0 w 1066996"/>
              <a:gd name="connsiteY16" fmla="*/ 925031 h 985483"/>
              <a:gd name="connsiteX17" fmla="*/ 6888 w 1066996"/>
              <a:gd name="connsiteY17" fmla="*/ 224780 h 985483"/>
              <a:gd name="connsiteX18" fmla="*/ 46977 w 1066996"/>
              <a:gd name="connsiteY18" fmla="*/ 270819 h 985483"/>
              <a:gd name="connsiteX19" fmla="*/ 157049 w 1066996"/>
              <a:gd name="connsiteY19" fmla="*/ 327996 h 985483"/>
              <a:gd name="connsiteX20" fmla="*/ 412499 w 1066996"/>
              <a:gd name="connsiteY20" fmla="*/ 319556 h 985483"/>
              <a:gd name="connsiteX21" fmla="*/ 425968 w 1066996"/>
              <a:gd name="connsiteY21" fmla="*/ 234951 h 985483"/>
              <a:gd name="connsiteX22" fmla="*/ 325836 w 1066996"/>
              <a:gd name="connsiteY22" fmla="*/ 156072 h 985483"/>
              <a:gd name="connsiteX23" fmla="*/ 339513 w 1066996"/>
              <a:gd name="connsiteY23" fmla="*/ 71639 h 985483"/>
              <a:gd name="connsiteX24" fmla="*/ 424726 w 1066996"/>
              <a:gd name="connsiteY24" fmla="*/ 22246 h 985483"/>
              <a:gd name="connsiteX25" fmla="*/ 540732 w 1066996"/>
              <a:gd name="connsiteY25" fmla="*/ 1046 h 985483"/>
              <a:gd name="connsiteX0" fmla="*/ 540732 w 1066996"/>
              <a:gd name="connsiteY0" fmla="*/ 1046 h 985483"/>
              <a:gd name="connsiteX1" fmla="*/ 713574 w 1066996"/>
              <a:gd name="connsiteY1" fmla="*/ 13806 h 985483"/>
              <a:gd name="connsiteX2" fmla="*/ 818616 w 1066996"/>
              <a:gd name="connsiteY2" fmla="*/ 72664 h 985483"/>
              <a:gd name="connsiteX3" fmla="*/ 820269 w 1066996"/>
              <a:gd name="connsiteY3" fmla="*/ 92928 h 985483"/>
              <a:gd name="connsiteX4" fmla="*/ 769447 w 1066996"/>
              <a:gd name="connsiteY4" fmla="*/ 157938 h 985483"/>
              <a:gd name="connsiteX5" fmla="*/ 807837 w 1066996"/>
              <a:gd name="connsiteY5" fmla="*/ 230939 h 985483"/>
              <a:gd name="connsiteX6" fmla="*/ 965973 w 1066996"/>
              <a:gd name="connsiteY6" fmla="*/ 265753 h 985483"/>
              <a:gd name="connsiteX7" fmla="*/ 1045041 w 1066996"/>
              <a:gd name="connsiteY7" fmla="*/ 207729 h 985483"/>
              <a:gd name="connsiteX8" fmla="*/ 1066996 w 1066996"/>
              <a:gd name="connsiteY8" fmla="*/ 166868 h 985483"/>
              <a:gd name="connsiteX9" fmla="*/ 1064718 w 1066996"/>
              <a:gd name="connsiteY9" fmla="*/ 903643 h 985483"/>
              <a:gd name="connsiteX10" fmla="*/ 783808 w 1066996"/>
              <a:gd name="connsiteY10" fmla="*/ 975553 h 985483"/>
              <a:gd name="connsiteX11" fmla="*/ 531231 w 1066996"/>
              <a:gd name="connsiteY11" fmla="*/ 832823 h 985483"/>
              <a:gd name="connsiteX12" fmla="*/ 338979 w 1066996"/>
              <a:gd name="connsiteY12" fmla="*/ 840323 h 985483"/>
              <a:gd name="connsiteX13" fmla="*/ 287676 w 1066996"/>
              <a:gd name="connsiteY13" fmla="*/ 911218 h 985483"/>
              <a:gd name="connsiteX14" fmla="*/ 225096 w 1066996"/>
              <a:gd name="connsiteY14" fmla="*/ 973028 h 985483"/>
              <a:gd name="connsiteX15" fmla="*/ 67013 w 1066996"/>
              <a:gd name="connsiteY15" fmla="*/ 943817 h 985483"/>
              <a:gd name="connsiteX16" fmla="*/ 0 w 1066996"/>
              <a:gd name="connsiteY16" fmla="*/ 925031 h 985483"/>
              <a:gd name="connsiteX17" fmla="*/ 7808 w 1066996"/>
              <a:gd name="connsiteY17" fmla="*/ 228567 h 985483"/>
              <a:gd name="connsiteX18" fmla="*/ 46977 w 1066996"/>
              <a:gd name="connsiteY18" fmla="*/ 270819 h 985483"/>
              <a:gd name="connsiteX19" fmla="*/ 157049 w 1066996"/>
              <a:gd name="connsiteY19" fmla="*/ 327996 h 985483"/>
              <a:gd name="connsiteX20" fmla="*/ 412499 w 1066996"/>
              <a:gd name="connsiteY20" fmla="*/ 319556 h 985483"/>
              <a:gd name="connsiteX21" fmla="*/ 425968 w 1066996"/>
              <a:gd name="connsiteY21" fmla="*/ 234951 h 985483"/>
              <a:gd name="connsiteX22" fmla="*/ 325836 w 1066996"/>
              <a:gd name="connsiteY22" fmla="*/ 156072 h 985483"/>
              <a:gd name="connsiteX23" fmla="*/ 339513 w 1066996"/>
              <a:gd name="connsiteY23" fmla="*/ 71639 h 985483"/>
              <a:gd name="connsiteX24" fmla="*/ 424726 w 1066996"/>
              <a:gd name="connsiteY24" fmla="*/ 22246 h 985483"/>
              <a:gd name="connsiteX25" fmla="*/ 540732 w 1066996"/>
              <a:gd name="connsiteY25" fmla="*/ 1046 h 985483"/>
              <a:gd name="connsiteX0" fmla="*/ 540732 w 1066996"/>
              <a:gd name="connsiteY0" fmla="*/ 1046 h 985483"/>
              <a:gd name="connsiteX1" fmla="*/ 713574 w 1066996"/>
              <a:gd name="connsiteY1" fmla="*/ 13806 h 985483"/>
              <a:gd name="connsiteX2" fmla="*/ 818616 w 1066996"/>
              <a:gd name="connsiteY2" fmla="*/ 72664 h 985483"/>
              <a:gd name="connsiteX3" fmla="*/ 820269 w 1066996"/>
              <a:gd name="connsiteY3" fmla="*/ 92928 h 985483"/>
              <a:gd name="connsiteX4" fmla="*/ 769447 w 1066996"/>
              <a:gd name="connsiteY4" fmla="*/ 157938 h 985483"/>
              <a:gd name="connsiteX5" fmla="*/ 807837 w 1066996"/>
              <a:gd name="connsiteY5" fmla="*/ 230939 h 985483"/>
              <a:gd name="connsiteX6" fmla="*/ 965973 w 1066996"/>
              <a:gd name="connsiteY6" fmla="*/ 265753 h 985483"/>
              <a:gd name="connsiteX7" fmla="*/ 1045041 w 1066996"/>
              <a:gd name="connsiteY7" fmla="*/ 207729 h 985483"/>
              <a:gd name="connsiteX8" fmla="*/ 1066996 w 1066996"/>
              <a:gd name="connsiteY8" fmla="*/ 166868 h 985483"/>
              <a:gd name="connsiteX9" fmla="*/ 1064718 w 1066996"/>
              <a:gd name="connsiteY9" fmla="*/ 903643 h 985483"/>
              <a:gd name="connsiteX10" fmla="*/ 783808 w 1066996"/>
              <a:gd name="connsiteY10" fmla="*/ 975553 h 985483"/>
              <a:gd name="connsiteX11" fmla="*/ 531231 w 1066996"/>
              <a:gd name="connsiteY11" fmla="*/ 832823 h 985483"/>
              <a:gd name="connsiteX12" fmla="*/ 338979 w 1066996"/>
              <a:gd name="connsiteY12" fmla="*/ 840323 h 985483"/>
              <a:gd name="connsiteX13" fmla="*/ 287676 w 1066996"/>
              <a:gd name="connsiteY13" fmla="*/ 911218 h 985483"/>
              <a:gd name="connsiteX14" fmla="*/ 225096 w 1066996"/>
              <a:gd name="connsiteY14" fmla="*/ 973028 h 985483"/>
              <a:gd name="connsiteX15" fmla="*/ 67013 w 1066996"/>
              <a:gd name="connsiteY15" fmla="*/ 943817 h 985483"/>
              <a:gd name="connsiteX16" fmla="*/ 0 w 1066996"/>
              <a:gd name="connsiteY16" fmla="*/ 925031 h 985483"/>
              <a:gd name="connsiteX17" fmla="*/ 9647 w 1066996"/>
              <a:gd name="connsiteY17" fmla="*/ 229830 h 985483"/>
              <a:gd name="connsiteX18" fmla="*/ 46977 w 1066996"/>
              <a:gd name="connsiteY18" fmla="*/ 270819 h 985483"/>
              <a:gd name="connsiteX19" fmla="*/ 157049 w 1066996"/>
              <a:gd name="connsiteY19" fmla="*/ 327996 h 985483"/>
              <a:gd name="connsiteX20" fmla="*/ 412499 w 1066996"/>
              <a:gd name="connsiteY20" fmla="*/ 319556 h 985483"/>
              <a:gd name="connsiteX21" fmla="*/ 425968 w 1066996"/>
              <a:gd name="connsiteY21" fmla="*/ 234951 h 985483"/>
              <a:gd name="connsiteX22" fmla="*/ 325836 w 1066996"/>
              <a:gd name="connsiteY22" fmla="*/ 156072 h 985483"/>
              <a:gd name="connsiteX23" fmla="*/ 339513 w 1066996"/>
              <a:gd name="connsiteY23" fmla="*/ 71639 h 985483"/>
              <a:gd name="connsiteX24" fmla="*/ 424726 w 1066996"/>
              <a:gd name="connsiteY24" fmla="*/ 22246 h 985483"/>
              <a:gd name="connsiteX25" fmla="*/ 540732 w 1066996"/>
              <a:gd name="connsiteY25" fmla="*/ 1046 h 985483"/>
              <a:gd name="connsiteX0" fmla="*/ 537973 w 1064237"/>
              <a:gd name="connsiteY0" fmla="*/ 1046 h 985483"/>
              <a:gd name="connsiteX1" fmla="*/ 710815 w 1064237"/>
              <a:gd name="connsiteY1" fmla="*/ 13806 h 985483"/>
              <a:gd name="connsiteX2" fmla="*/ 815857 w 1064237"/>
              <a:gd name="connsiteY2" fmla="*/ 72664 h 985483"/>
              <a:gd name="connsiteX3" fmla="*/ 817510 w 1064237"/>
              <a:gd name="connsiteY3" fmla="*/ 92928 h 985483"/>
              <a:gd name="connsiteX4" fmla="*/ 766688 w 1064237"/>
              <a:gd name="connsiteY4" fmla="*/ 157938 h 985483"/>
              <a:gd name="connsiteX5" fmla="*/ 805078 w 1064237"/>
              <a:gd name="connsiteY5" fmla="*/ 230939 h 985483"/>
              <a:gd name="connsiteX6" fmla="*/ 963214 w 1064237"/>
              <a:gd name="connsiteY6" fmla="*/ 265753 h 985483"/>
              <a:gd name="connsiteX7" fmla="*/ 1042282 w 1064237"/>
              <a:gd name="connsiteY7" fmla="*/ 207729 h 985483"/>
              <a:gd name="connsiteX8" fmla="*/ 1064237 w 1064237"/>
              <a:gd name="connsiteY8" fmla="*/ 166868 h 985483"/>
              <a:gd name="connsiteX9" fmla="*/ 1061959 w 1064237"/>
              <a:gd name="connsiteY9" fmla="*/ 903643 h 985483"/>
              <a:gd name="connsiteX10" fmla="*/ 781049 w 1064237"/>
              <a:gd name="connsiteY10" fmla="*/ 975553 h 985483"/>
              <a:gd name="connsiteX11" fmla="*/ 528472 w 1064237"/>
              <a:gd name="connsiteY11" fmla="*/ 832823 h 985483"/>
              <a:gd name="connsiteX12" fmla="*/ 336220 w 1064237"/>
              <a:gd name="connsiteY12" fmla="*/ 840323 h 985483"/>
              <a:gd name="connsiteX13" fmla="*/ 284917 w 1064237"/>
              <a:gd name="connsiteY13" fmla="*/ 911218 h 985483"/>
              <a:gd name="connsiteX14" fmla="*/ 222337 w 1064237"/>
              <a:gd name="connsiteY14" fmla="*/ 973028 h 985483"/>
              <a:gd name="connsiteX15" fmla="*/ 64254 w 1064237"/>
              <a:gd name="connsiteY15" fmla="*/ 943817 h 985483"/>
              <a:gd name="connsiteX16" fmla="*/ 0 w 1064237"/>
              <a:gd name="connsiteY16" fmla="*/ 921244 h 985483"/>
              <a:gd name="connsiteX17" fmla="*/ 6888 w 1064237"/>
              <a:gd name="connsiteY17" fmla="*/ 229830 h 985483"/>
              <a:gd name="connsiteX18" fmla="*/ 44218 w 1064237"/>
              <a:gd name="connsiteY18" fmla="*/ 270819 h 985483"/>
              <a:gd name="connsiteX19" fmla="*/ 154290 w 1064237"/>
              <a:gd name="connsiteY19" fmla="*/ 327996 h 985483"/>
              <a:gd name="connsiteX20" fmla="*/ 409740 w 1064237"/>
              <a:gd name="connsiteY20" fmla="*/ 319556 h 985483"/>
              <a:gd name="connsiteX21" fmla="*/ 423209 w 1064237"/>
              <a:gd name="connsiteY21" fmla="*/ 234951 h 985483"/>
              <a:gd name="connsiteX22" fmla="*/ 323077 w 1064237"/>
              <a:gd name="connsiteY22" fmla="*/ 156072 h 985483"/>
              <a:gd name="connsiteX23" fmla="*/ 336754 w 1064237"/>
              <a:gd name="connsiteY23" fmla="*/ 71639 h 985483"/>
              <a:gd name="connsiteX24" fmla="*/ 421967 w 1064237"/>
              <a:gd name="connsiteY24" fmla="*/ 22246 h 985483"/>
              <a:gd name="connsiteX25" fmla="*/ 537973 w 1064237"/>
              <a:gd name="connsiteY25" fmla="*/ 1046 h 985483"/>
              <a:gd name="connsiteX0" fmla="*/ 537053 w 1063317"/>
              <a:gd name="connsiteY0" fmla="*/ 1046 h 985483"/>
              <a:gd name="connsiteX1" fmla="*/ 709895 w 1063317"/>
              <a:gd name="connsiteY1" fmla="*/ 13806 h 985483"/>
              <a:gd name="connsiteX2" fmla="*/ 814937 w 1063317"/>
              <a:gd name="connsiteY2" fmla="*/ 72664 h 985483"/>
              <a:gd name="connsiteX3" fmla="*/ 816590 w 1063317"/>
              <a:gd name="connsiteY3" fmla="*/ 92928 h 985483"/>
              <a:gd name="connsiteX4" fmla="*/ 765768 w 1063317"/>
              <a:gd name="connsiteY4" fmla="*/ 157938 h 985483"/>
              <a:gd name="connsiteX5" fmla="*/ 804158 w 1063317"/>
              <a:gd name="connsiteY5" fmla="*/ 230939 h 985483"/>
              <a:gd name="connsiteX6" fmla="*/ 962294 w 1063317"/>
              <a:gd name="connsiteY6" fmla="*/ 265753 h 985483"/>
              <a:gd name="connsiteX7" fmla="*/ 1041362 w 1063317"/>
              <a:gd name="connsiteY7" fmla="*/ 207729 h 985483"/>
              <a:gd name="connsiteX8" fmla="*/ 1063317 w 1063317"/>
              <a:gd name="connsiteY8" fmla="*/ 166868 h 985483"/>
              <a:gd name="connsiteX9" fmla="*/ 1061039 w 1063317"/>
              <a:gd name="connsiteY9" fmla="*/ 903643 h 985483"/>
              <a:gd name="connsiteX10" fmla="*/ 780129 w 1063317"/>
              <a:gd name="connsiteY10" fmla="*/ 975553 h 985483"/>
              <a:gd name="connsiteX11" fmla="*/ 527552 w 1063317"/>
              <a:gd name="connsiteY11" fmla="*/ 832823 h 985483"/>
              <a:gd name="connsiteX12" fmla="*/ 335300 w 1063317"/>
              <a:gd name="connsiteY12" fmla="*/ 840323 h 985483"/>
              <a:gd name="connsiteX13" fmla="*/ 283997 w 1063317"/>
              <a:gd name="connsiteY13" fmla="*/ 911218 h 985483"/>
              <a:gd name="connsiteX14" fmla="*/ 221417 w 1063317"/>
              <a:gd name="connsiteY14" fmla="*/ 973028 h 985483"/>
              <a:gd name="connsiteX15" fmla="*/ 63334 w 1063317"/>
              <a:gd name="connsiteY15" fmla="*/ 943817 h 985483"/>
              <a:gd name="connsiteX16" fmla="*/ 0 w 1063317"/>
              <a:gd name="connsiteY16" fmla="*/ 914931 h 985483"/>
              <a:gd name="connsiteX17" fmla="*/ 5968 w 1063317"/>
              <a:gd name="connsiteY17" fmla="*/ 229830 h 985483"/>
              <a:gd name="connsiteX18" fmla="*/ 43298 w 1063317"/>
              <a:gd name="connsiteY18" fmla="*/ 270819 h 985483"/>
              <a:gd name="connsiteX19" fmla="*/ 153370 w 1063317"/>
              <a:gd name="connsiteY19" fmla="*/ 327996 h 985483"/>
              <a:gd name="connsiteX20" fmla="*/ 408820 w 1063317"/>
              <a:gd name="connsiteY20" fmla="*/ 319556 h 985483"/>
              <a:gd name="connsiteX21" fmla="*/ 422289 w 1063317"/>
              <a:gd name="connsiteY21" fmla="*/ 234951 h 985483"/>
              <a:gd name="connsiteX22" fmla="*/ 322157 w 1063317"/>
              <a:gd name="connsiteY22" fmla="*/ 156072 h 985483"/>
              <a:gd name="connsiteX23" fmla="*/ 335834 w 1063317"/>
              <a:gd name="connsiteY23" fmla="*/ 71639 h 985483"/>
              <a:gd name="connsiteX24" fmla="*/ 421047 w 1063317"/>
              <a:gd name="connsiteY24" fmla="*/ 22246 h 985483"/>
              <a:gd name="connsiteX25" fmla="*/ 537053 w 1063317"/>
              <a:gd name="connsiteY25" fmla="*/ 1046 h 985483"/>
              <a:gd name="connsiteX0" fmla="*/ 534294 w 1060558"/>
              <a:gd name="connsiteY0" fmla="*/ 1046 h 985483"/>
              <a:gd name="connsiteX1" fmla="*/ 707136 w 1060558"/>
              <a:gd name="connsiteY1" fmla="*/ 13806 h 985483"/>
              <a:gd name="connsiteX2" fmla="*/ 812178 w 1060558"/>
              <a:gd name="connsiteY2" fmla="*/ 72664 h 985483"/>
              <a:gd name="connsiteX3" fmla="*/ 813831 w 1060558"/>
              <a:gd name="connsiteY3" fmla="*/ 92928 h 985483"/>
              <a:gd name="connsiteX4" fmla="*/ 763009 w 1060558"/>
              <a:gd name="connsiteY4" fmla="*/ 157938 h 985483"/>
              <a:gd name="connsiteX5" fmla="*/ 801399 w 1060558"/>
              <a:gd name="connsiteY5" fmla="*/ 230939 h 985483"/>
              <a:gd name="connsiteX6" fmla="*/ 959535 w 1060558"/>
              <a:gd name="connsiteY6" fmla="*/ 265753 h 985483"/>
              <a:gd name="connsiteX7" fmla="*/ 1038603 w 1060558"/>
              <a:gd name="connsiteY7" fmla="*/ 207729 h 985483"/>
              <a:gd name="connsiteX8" fmla="*/ 1060558 w 1060558"/>
              <a:gd name="connsiteY8" fmla="*/ 166868 h 985483"/>
              <a:gd name="connsiteX9" fmla="*/ 1058280 w 1060558"/>
              <a:gd name="connsiteY9" fmla="*/ 903643 h 985483"/>
              <a:gd name="connsiteX10" fmla="*/ 777370 w 1060558"/>
              <a:gd name="connsiteY10" fmla="*/ 975553 h 985483"/>
              <a:gd name="connsiteX11" fmla="*/ 524793 w 1060558"/>
              <a:gd name="connsiteY11" fmla="*/ 832823 h 985483"/>
              <a:gd name="connsiteX12" fmla="*/ 332541 w 1060558"/>
              <a:gd name="connsiteY12" fmla="*/ 840323 h 985483"/>
              <a:gd name="connsiteX13" fmla="*/ 281238 w 1060558"/>
              <a:gd name="connsiteY13" fmla="*/ 911218 h 985483"/>
              <a:gd name="connsiteX14" fmla="*/ 218658 w 1060558"/>
              <a:gd name="connsiteY14" fmla="*/ 973028 h 985483"/>
              <a:gd name="connsiteX15" fmla="*/ 60575 w 1060558"/>
              <a:gd name="connsiteY15" fmla="*/ 943817 h 985483"/>
              <a:gd name="connsiteX16" fmla="*/ 0 w 1060558"/>
              <a:gd name="connsiteY16" fmla="*/ 917456 h 985483"/>
              <a:gd name="connsiteX17" fmla="*/ 3209 w 1060558"/>
              <a:gd name="connsiteY17" fmla="*/ 229830 h 985483"/>
              <a:gd name="connsiteX18" fmla="*/ 40539 w 1060558"/>
              <a:gd name="connsiteY18" fmla="*/ 270819 h 985483"/>
              <a:gd name="connsiteX19" fmla="*/ 150611 w 1060558"/>
              <a:gd name="connsiteY19" fmla="*/ 327996 h 985483"/>
              <a:gd name="connsiteX20" fmla="*/ 406061 w 1060558"/>
              <a:gd name="connsiteY20" fmla="*/ 319556 h 985483"/>
              <a:gd name="connsiteX21" fmla="*/ 419530 w 1060558"/>
              <a:gd name="connsiteY21" fmla="*/ 234951 h 985483"/>
              <a:gd name="connsiteX22" fmla="*/ 319398 w 1060558"/>
              <a:gd name="connsiteY22" fmla="*/ 156072 h 985483"/>
              <a:gd name="connsiteX23" fmla="*/ 333075 w 1060558"/>
              <a:gd name="connsiteY23" fmla="*/ 71639 h 985483"/>
              <a:gd name="connsiteX24" fmla="*/ 418288 w 1060558"/>
              <a:gd name="connsiteY24" fmla="*/ 22246 h 985483"/>
              <a:gd name="connsiteX25" fmla="*/ 534294 w 1060558"/>
              <a:gd name="connsiteY25" fmla="*/ 1046 h 985483"/>
              <a:gd name="connsiteX0" fmla="*/ 534294 w 1060558"/>
              <a:gd name="connsiteY0" fmla="*/ 1046 h 985483"/>
              <a:gd name="connsiteX1" fmla="*/ 707136 w 1060558"/>
              <a:gd name="connsiteY1" fmla="*/ 13806 h 985483"/>
              <a:gd name="connsiteX2" fmla="*/ 812178 w 1060558"/>
              <a:gd name="connsiteY2" fmla="*/ 72664 h 985483"/>
              <a:gd name="connsiteX3" fmla="*/ 813831 w 1060558"/>
              <a:gd name="connsiteY3" fmla="*/ 92928 h 985483"/>
              <a:gd name="connsiteX4" fmla="*/ 763009 w 1060558"/>
              <a:gd name="connsiteY4" fmla="*/ 157938 h 985483"/>
              <a:gd name="connsiteX5" fmla="*/ 801399 w 1060558"/>
              <a:gd name="connsiteY5" fmla="*/ 230939 h 985483"/>
              <a:gd name="connsiteX6" fmla="*/ 959535 w 1060558"/>
              <a:gd name="connsiteY6" fmla="*/ 265753 h 985483"/>
              <a:gd name="connsiteX7" fmla="*/ 1038603 w 1060558"/>
              <a:gd name="connsiteY7" fmla="*/ 207729 h 985483"/>
              <a:gd name="connsiteX8" fmla="*/ 1060558 w 1060558"/>
              <a:gd name="connsiteY8" fmla="*/ 166868 h 985483"/>
              <a:gd name="connsiteX9" fmla="*/ 1058280 w 1060558"/>
              <a:gd name="connsiteY9" fmla="*/ 903643 h 985483"/>
              <a:gd name="connsiteX10" fmla="*/ 777370 w 1060558"/>
              <a:gd name="connsiteY10" fmla="*/ 975553 h 985483"/>
              <a:gd name="connsiteX11" fmla="*/ 524793 w 1060558"/>
              <a:gd name="connsiteY11" fmla="*/ 832823 h 985483"/>
              <a:gd name="connsiteX12" fmla="*/ 332541 w 1060558"/>
              <a:gd name="connsiteY12" fmla="*/ 840323 h 985483"/>
              <a:gd name="connsiteX13" fmla="*/ 281238 w 1060558"/>
              <a:gd name="connsiteY13" fmla="*/ 911218 h 985483"/>
              <a:gd name="connsiteX14" fmla="*/ 218658 w 1060558"/>
              <a:gd name="connsiteY14" fmla="*/ 973028 h 985483"/>
              <a:gd name="connsiteX15" fmla="*/ 60575 w 1060558"/>
              <a:gd name="connsiteY15" fmla="*/ 943817 h 985483"/>
              <a:gd name="connsiteX16" fmla="*/ 0 w 1060558"/>
              <a:gd name="connsiteY16" fmla="*/ 917456 h 985483"/>
              <a:gd name="connsiteX17" fmla="*/ 3209 w 1060558"/>
              <a:gd name="connsiteY17" fmla="*/ 229830 h 985483"/>
              <a:gd name="connsiteX18" fmla="*/ 40539 w 1060558"/>
              <a:gd name="connsiteY18" fmla="*/ 270819 h 985483"/>
              <a:gd name="connsiteX19" fmla="*/ 150611 w 1060558"/>
              <a:gd name="connsiteY19" fmla="*/ 327996 h 985483"/>
              <a:gd name="connsiteX20" fmla="*/ 406061 w 1060558"/>
              <a:gd name="connsiteY20" fmla="*/ 319556 h 985483"/>
              <a:gd name="connsiteX21" fmla="*/ 419530 w 1060558"/>
              <a:gd name="connsiteY21" fmla="*/ 234951 h 985483"/>
              <a:gd name="connsiteX22" fmla="*/ 319398 w 1060558"/>
              <a:gd name="connsiteY22" fmla="*/ 156072 h 985483"/>
              <a:gd name="connsiteX23" fmla="*/ 333075 w 1060558"/>
              <a:gd name="connsiteY23" fmla="*/ 71639 h 985483"/>
              <a:gd name="connsiteX24" fmla="*/ 418288 w 1060558"/>
              <a:gd name="connsiteY24" fmla="*/ 22246 h 985483"/>
              <a:gd name="connsiteX25" fmla="*/ 534294 w 1060558"/>
              <a:gd name="connsiteY25" fmla="*/ 1046 h 985483"/>
              <a:gd name="connsiteX0" fmla="*/ 534294 w 1060558"/>
              <a:gd name="connsiteY0" fmla="*/ 1046 h 985483"/>
              <a:gd name="connsiteX1" fmla="*/ 707136 w 1060558"/>
              <a:gd name="connsiteY1" fmla="*/ 13806 h 985483"/>
              <a:gd name="connsiteX2" fmla="*/ 812178 w 1060558"/>
              <a:gd name="connsiteY2" fmla="*/ 72664 h 985483"/>
              <a:gd name="connsiteX3" fmla="*/ 813831 w 1060558"/>
              <a:gd name="connsiteY3" fmla="*/ 92928 h 985483"/>
              <a:gd name="connsiteX4" fmla="*/ 763009 w 1060558"/>
              <a:gd name="connsiteY4" fmla="*/ 157938 h 985483"/>
              <a:gd name="connsiteX5" fmla="*/ 801399 w 1060558"/>
              <a:gd name="connsiteY5" fmla="*/ 230939 h 985483"/>
              <a:gd name="connsiteX6" fmla="*/ 959535 w 1060558"/>
              <a:gd name="connsiteY6" fmla="*/ 265753 h 985483"/>
              <a:gd name="connsiteX7" fmla="*/ 1038603 w 1060558"/>
              <a:gd name="connsiteY7" fmla="*/ 207729 h 985483"/>
              <a:gd name="connsiteX8" fmla="*/ 1060558 w 1060558"/>
              <a:gd name="connsiteY8" fmla="*/ 166868 h 985483"/>
              <a:gd name="connsiteX9" fmla="*/ 1058280 w 1060558"/>
              <a:gd name="connsiteY9" fmla="*/ 903643 h 985483"/>
              <a:gd name="connsiteX10" fmla="*/ 777370 w 1060558"/>
              <a:gd name="connsiteY10" fmla="*/ 975553 h 985483"/>
              <a:gd name="connsiteX11" fmla="*/ 524793 w 1060558"/>
              <a:gd name="connsiteY11" fmla="*/ 832823 h 985483"/>
              <a:gd name="connsiteX12" fmla="*/ 332541 w 1060558"/>
              <a:gd name="connsiteY12" fmla="*/ 840323 h 985483"/>
              <a:gd name="connsiteX13" fmla="*/ 281238 w 1060558"/>
              <a:gd name="connsiteY13" fmla="*/ 911218 h 985483"/>
              <a:gd name="connsiteX14" fmla="*/ 218658 w 1060558"/>
              <a:gd name="connsiteY14" fmla="*/ 973028 h 985483"/>
              <a:gd name="connsiteX15" fmla="*/ 60575 w 1060558"/>
              <a:gd name="connsiteY15" fmla="*/ 943817 h 985483"/>
              <a:gd name="connsiteX16" fmla="*/ 0 w 1060558"/>
              <a:gd name="connsiteY16" fmla="*/ 917456 h 985483"/>
              <a:gd name="connsiteX17" fmla="*/ 5048 w 1060558"/>
              <a:gd name="connsiteY17" fmla="*/ 243716 h 985483"/>
              <a:gd name="connsiteX18" fmla="*/ 40539 w 1060558"/>
              <a:gd name="connsiteY18" fmla="*/ 270819 h 985483"/>
              <a:gd name="connsiteX19" fmla="*/ 150611 w 1060558"/>
              <a:gd name="connsiteY19" fmla="*/ 327996 h 985483"/>
              <a:gd name="connsiteX20" fmla="*/ 406061 w 1060558"/>
              <a:gd name="connsiteY20" fmla="*/ 319556 h 985483"/>
              <a:gd name="connsiteX21" fmla="*/ 419530 w 1060558"/>
              <a:gd name="connsiteY21" fmla="*/ 234951 h 985483"/>
              <a:gd name="connsiteX22" fmla="*/ 319398 w 1060558"/>
              <a:gd name="connsiteY22" fmla="*/ 156072 h 985483"/>
              <a:gd name="connsiteX23" fmla="*/ 333075 w 1060558"/>
              <a:gd name="connsiteY23" fmla="*/ 71639 h 985483"/>
              <a:gd name="connsiteX24" fmla="*/ 418288 w 1060558"/>
              <a:gd name="connsiteY24" fmla="*/ 22246 h 985483"/>
              <a:gd name="connsiteX25" fmla="*/ 534294 w 1060558"/>
              <a:gd name="connsiteY25" fmla="*/ 1046 h 985483"/>
              <a:gd name="connsiteX0" fmla="*/ 534294 w 1060558"/>
              <a:gd name="connsiteY0" fmla="*/ 1046 h 985483"/>
              <a:gd name="connsiteX1" fmla="*/ 707136 w 1060558"/>
              <a:gd name="connsiteY1" fmla="*/ 13806 h 985483"/>
              <a:gd name="connsiteX2" fmla="*/ 812178 w 1060558"/>
              <a:gd name="connsiteY2" fmla="*/ 72664 h 985483"/>
              <a:gd name="connsiteX3" fmla="*/ 813831 w 1060558"/>
              <a:gd name="connsiteY3" fmla="*/ 92928 h 985483"/>
              <a:gd name="connsiteX4" fmla="*/ 763009 w 1060558"/>
              <a:gd name="connsiteY4" fmla="*/ 157938 h 985483"/>
              <a:gd name="connsiteX5" fmla="*/ 801399 w 1060558"/>
              <a:gd name="connsiteY5" fmla="*/ 230939 h 985483"/>
              <a:gd name="connsiteX6" fmla="*/ 959535 w 1060558"/>
              <a:gd name="connsiteY6" fmla="*/ 265753 h 985483"/>
              <a:gd name="connsiteX7" fmla="*/ 1038603 w 1060558"/>
              <a:gd name="connsiteY7" fmla="*/ 207729 h 985483"/>
              <a:gd name="connsiteX8" fmla="*/ 1060558 w 1060558"/>
              <a:gd name="connsiteY8" fmla="*/ 166868 h 985483"/>
              <a:gd name="connsiteX9" fmla="*/ 1058280 w 1060558"/>
              <a:gd name="connsiteY9" fmla="*/ 903643 h 985483"/>
              <a:gd name="connsiteX10" fmla="*/ 777370 w 1060558"/>
              <a:gd name="connsiteY10" fmla="*/ 975553 h 985483"/>
              <a:gd name="connsiteX11" fmla="*/ 524793 w 1060558"/>
              <a:gd name="connsiteY11" fmla="*/ 832823 h 985483"/>
              <a:gd name="connsiteX12" fmla="*/ 332541 w 1060558"/>
              <a:gd name="connsiteY12" fmla="*/ 840323 h 985483"/>
              <a:gd name="connsiteX13" fmla="*/ 281238 w 1060558"/>
              <a:gd name="connsiteY13" fmla="*/ 911218 h 985483"/>
              <a:gd name="connsiteX14" fmla="*/ 218658 w 1060558"/>
              <a:gd name="connsiteY14" fmla="*/ 973028 h 985483"/>
              <a:gd name="connsiteX15" fmla="*/ 60575 w 1060558"/>
              <a:gd name="connsiteY15" fmla="*/ 943817 h 985483"/>
              <a:gd name="connsiteX16" fmla="*/ 0 w 1060558"/>
              <a:gd name="connsiteY16" fmla="*/ 917456 h 985483"/>
              <a:gd name="connsiteX17" fmla="*/ 5048 w 1060558"/>
              <a:gd name="connsiteY17" fmla="*/ 243716 h 985483"/>
              <a:gd name="connsiteX18" fmla="*/ 40539 w 1060558"/>
              <a:gd name="connsiteY18" fmla="*/ 270819 h 985483"/>
              <a:gd name="connsiteX19" fmla="*/ 150611 w 1060558"/>
              <a:gd name="connsiteY19" fmla="*/ 327996 h 985483"/>
              <a:gd name="connsiteX20" fmla="*/ 406061 w 1060558"/>
              <a:gd name="connsiteY20" fmla="*/ 319556 h 985483"/>
              <a:gd name="connsiteX21" fmla="*/ 419530 w 1060558"/>
              <a:gd name="connsiteY21" fmla="*/ 234951 h 985483"/>
              <a:gd name="connsiteX22" fmla="*/ 319398 w 1060558"/>
              <a:gd name="connsiteY22" fmla="*/ 156072 h 985483"/>
              <a:gd name="connsiteX23" fmla="*/ 333075 w 1060558"/>
              <a:gd name="connsiteY23" fmla="*/ 71639 h 985483"/>
              <a:gd name="connsiteX24" fmla="*/ 418288 w 1060558"/>
              <a:gd name="connsiteY24" fmla="*/ 22246 h 985483"/>
              <a:gd name="connsiteX25" fmla="*/ 534294 w 1060558"/>
              <a:gd name="connsiteY25" fmla="*/ 1046 h 985483"/>
              <a:gd name="connsiteX0" fmla="*/ 534294 w 1059522"/>
              <a:gd name="connsiteY0" fmla="*/ 1046 h 985483"/>
              <a:gd name="connsiteX1" fmla="*/ 707136 w 1059522"/>
              <a:gd name="connsiteY1" fmla="*/ 13806 h 985483"/>
              <a:gd name="connsiteX2" fmla="*/ 812178 w 1059522"/>
              <a:gd name="connsiteY2" fmla="*/ 72664 h 985483"/>
              <a:gd name="connsiteX3" fmla="*/ 813831 w 1059522"/>
              <a:gd name="connsiteY3" fmla="*/ 92928 h 985483"/>
              <a:gd name="connsiteX4" fmla="*/ 763009 w 1059522"/>
              <a:gd name="connsiteY4" fmla="*/ 157938 h 985483"/>
              <a:gd name="connsiteX5" fmla="*/ 801399 w 1059522"/>
              <a:gd name="connsiteY5" fmla="*/ 230939 h 985483"/>
              <a:gd name="connsiteX6" fmla="*/ 959535 w 1059522"/>
              <a:gd name="connsiteY6" fmla="*/ 265753 h 985483"/>
              <a:gd name="connsiteX7" fmla="*/ 1038603 w 1059522"/>
              <a:gd name="connsiteY7" fmla="*/ 207729 h 985483"/>
              <a:gd name="connsiteX8" fmla="*/ 1054427 w 1059522"/>
              <a:gd name="connsiteY8" fmla="*/ 170234 h 985483"/>
              <a:gd name="connsiteX9" fmla="*/ 1058280 w 1059522"/>
              <a:gd name="connsiteY9" fmla="*/ 903643 h 985483"/>
              <a:gd name="connsiteX10" fmla="*/ 777370 w 1059522"/>
              <a:gd name="connsiteY10" fmla="*/ 975553 h 985483"/>
              <a:gd name="connsiteX11" fmla="*/ 524793 w 1059522"/>
              <a:gd name="connsiteY11" fmla="*/ 832823 h 985483"/>
              <a:gd name="connsiteX12" fmla="*/ 332541 w 1059522"/>
              <a:gd name="connsiteY12" fmla="*/ 840323 h 985483"/>
              <a:gd name="connsiteX13" fmla="*/ 281238 w 1059522"/>
              <a:gd name="connsiteY13" fmla="*/ 911218 h 985483"/>
              <a:gd name="connsiteX14" fmla="*/ 218658 w 1059522"/>
              <a:gd name="connsiteY14" fmla="*/ 973028 h 985483"/>
              <a:gd name="connsiteX15" fmla="*/ 60575 w 1059522"/>
              <a:gd name="connsiteY15" fmla="*/ 943817 h 985483"/>
              <a:gd name="connsiteX16" fmla="*/ 0 w 1059522"/>
              <a:gd name="connsiteY16" fmla="*/ 917456 h 985483"/>
              <a:gd name="connsiteX17" fmla="*/ 5048 w 1059522"/>
              <a:gd name="connsiteY17" fmla="*/ 243716 h 985483"/>
              <a:gd name="connsiteX18" fmla="*/ 40539 w 1059522"/>
              <a:gd name="connsiteY18" fmla="*/ 270819 h 985483"/>
              <a:gd name="connsiteX19" fmla="*/ 150611 w 1059522"/>
              <a:gd name="connsiteY19" fmla="*/ 327996 h 985483"/>
              <a:gd name="connsiteX20" fmla="*/ 406061 w 1059522"/>
              <a:gd name="connsiteY20" fmla="*/ 319556 h 985483"/>
              <a:gd name="connsiteX21" fmla="*/ 419530 w 1059522"/>
              <a:gd name="connsiteY21" fmla="*/ 234951 h 985483"/>
              <a:gd name="connsiteX22" fmla="*/ 319398 w 1059522"/>
              <a:gd name="connsiteY22" fmla="*/ 156072 h 985483"/>
              <a:gd name="connsiteX23" fmla="*/ 333075 w 1059522"/>
              <a:gd name="connsiteY23" fmla="*/ 71639 h 985483"/>
              <a:gd name="connsiteX24" fmla="*/ 418288 w 1059522"/>
              <a:gd name="connsiteY24" fmla="*/ 22246 h 985483"/>
              <a:gd name="connsiteX25" fmla="*/ 534294 w 1059522"/>
              <a:gd name="connsiteY25" fmla="*/ 1046 h 985483"/>
              <a:gd name="connsiteX0" fmla="*/ 534294 w 1060385"/>
              <a:gd name="connsiteY0" fmla="*/ 1046 h 985483"/>
              <a:gd name="connsiteX1" fmla="*/ 707136 w 1060385"/>
              <a:gd name="connsiteY1" fmla="*/ 13806 h 985483"/>
              <a:gd name="connsiteX2" fmla="*/ 812178 w 1060385"/>
              <a:gd name="connsiteY2" fmla="*/ 72664 h 985483"/>
              <a:gd name="connsiteX3" fmla="*/ 813831 w 1060385"/>
              <a:gd name="connsiteY3" fmla="*/ 92928 h 985483"/>
              <a:gd name="connsiteX4" fmla="*/ 763009 w 1060385"/>
              <a:gd name="connsiteY4" fmla="*/ 157938 h 985483"/>
              <a:gd name="connsiteX5" fmla="*/ 801399 w 1060385"/>
              <a:gd name="connsiteY5" fmla="*/ 230939 h 985483"/>
              <a:gd name="connsiteX6" fmla="*/ 959535 w 1060385"/>
              <a:gd name="connsiteY6" fmla="*/ 265753 h 985483"/>
              <a:gd name="connsiteX7" fmla="*/ 1038603 w 1060385"/>
              <a:gd name="connsiteY7" fmla="*/ 207729 h 985483"/>
              <a:gd name="connsiteX8" fmla="*/ 1054427 w 1060385"/>
              <a:gd name="connsiteY8" fmla="*/ 170234 h 985483"/>
              <a:gd name="connsiteX9" fmla="*/ 1058280 w 1060385"/>
              <a:gd name="connsiteY9" fmla="*/ 903643 h 985483"/>
              <a:gd name="connsiteX10" fmla="*/ 777370 w 1060385"/>
              <a:gd name="connsiteY10" fmla="*/ 975553 h 985483"/>
              <a:gd name="connsiteX11" fmla="*/ 524793 w 1060385"/>
              <a:gd name="connsiteY11" fmla="*/ 832823 h 985483"/>
              <a:gd name="connsiteX12" fmla="*/ 332541 w 1060385"/>
              <a:gd name="connsiteY12" fmla="*/ 840323 h 985483"/>
              <a:gd name="connsiteX13" fmla="*/ 281238 w 1060385"/>
              <a:gd name="connsiteY13" fmla="*/ 911218 h 985483"/>
              <a:gd name="connsiteX14" fmla="*/ 218658 w 1060385"/>
              <a:gd name="connsiteY14" fmla="*/ 973028 h 985483"/>
              <a:gd name="connsiteX15" fmla="*/ 60575 w 1060385"/>
              <a:gd name="connsiteY15" fmla="*/ 943817 h 985483"/>
              <a:gd name="connsiteX16" fmla="*/ 0 w 1060385"/>
              <a:gd name="connsiteY16" fmla="*/ 917456 h 985483"/>
              <a:gd name="connsiteX17" fmla="*/ 5048 w 1060385"/>
              <a:gd name="connsiteY17" fmla="*/ 243716 h 985483"/>
              <a:gd name="connsiteX18" fmla="*/ 40539 w 1060385"/>
              <a:gd name="connsiteY18" fmla="*/ 270819 h 985483"/>
              <a:gd name="connsiteX19" fmla="*/ 150611 w 1060385"/>
              <a:gd name="connsiteY19" fmla="*/ 327996 h 985483"/>
              <a:gd name="connsiteX20" fmla="*/ 406061 w 1060385"/>
              <a:gd name="connsiteY20" fmla="*/ 319556 h 985483"/>
              <a:gd name="connsiteX21" fmla="*/ 419530 w 1060385"/>
              <a:gd name="connsiteY21" fmla="*/ 234951 h 985483"/>
              <a:gd name="connsiteX22" fmla="*/ 319398 w 1060385"/>
              <a:gd name="connsiteY22" fmla="*/ 156072 h 985483"/>
              <a:gd name="connsiteX23" fmla="*/ 333075 w 1060385"/>
              <a:gd name="connsiteY23" fmla="*/ 71639 h 985483"/>
              <a:gd name="connsiteX24" fmla="*/ 418288 w 1060385"/>
              <a:gd name="connsiteY24" fmla="*/ 22246 h 985483"/>
              <a:gd name="connsiteX25" fmla="*/ 534294 w 1060385"/>
              <a:gd name="connsiteY25" fmla="*/ 1046 h 985483"/>
              <a:gd name="connsiteX0" fmla="*/ 534294 w 1056253"/>
              <a:gd name="connsiteY0" fmla="*/ 1046 h 987512"/>
              <a:gd name="connsiteX1" fmla="*/ 707136 w 1056253"/>
              <a:gd name="connsiteY1" fmla="*/ 13806 h 987512"/>
              <a:gd name="connsiteX2" fmla="*/ 812178 w 1056253"/>
              <a:gd name="connsiteY2" fmla="*/ 72664 h 987512"/>
              <a:gd name="connsiteX3" fmla="*/ 813831 w 1056253"/>
              <a:gd name="connsiteY3" fmla="*/ 92928 h 987512"/>
              <a:gd name="connsiteX4" fmla="*/ 763009 w 1056253"/>
              <a:gd name="connsiteY4" fmla="*/ 157938 h 987512"/>
              <a:gd name="connsiteX5" fmla="*/ 801399 w 1056253"/>
              <a:gd name="connsiteY5" fmla="*/ 230939 h 987512"/>
              <a:gd name="connsiteX6" fmla="*/ 959535 w 1056253"/>
              <a:gd name="connsiteY6" fmla="*/ 265753 h 987512"/>
              <a:gd name="connsiteX7" fmla="*/ 1038603 w 1056253"/>
              <a:gd name="connsiteY7" fmla="*/ 207729 h 987512"/>
              <a:gd name="connsiteX8" fmla="*/ 1054427 w 1056253"/>
              <a:gd name="connsiteY8" fmla="*/ 170234 h 987512"/>
              <a:gd name="connsiteX9" fmla="*/ 1052149 w 1056253"/>
              <a:gd name="connsiteY9" fmla="*/ 908693 h 987512"/>
              <a:gd name="connsiteX10" fmla="*/ 777370 w 1056253"/>
              <a:gd name="connsiteY10" fmla="*/ 975553 h 987512"/>
              <a:gd name="connsiteX11" fmla="*/ 524793 w 1056253"/>
              <a:gd name="connsiteY11" fmla="*/ 832823 h 987512"/>
              <a:gd name="connsiteX12" fmla="*/ 332541 w 1056253"/>
              <a:gd name="connsiteY12" fmla="*/ 840323 h 987512"/>
              <a:gd name="connsiteX13" fmla="*/ 281238 w 1056253"/>
              <a:gd name="connsiteY13" fmla="*/ 911218 h 987512"/>
              <a:gd name="connsiteX14" fmla="*/ 218658 w 1056253"/>
              <a:gd name="connsiteY14" fmla="*/ 973028 h 987512"/>
              <a:gd name="connsiteX15" fmla="*/ 60575 w 1056253"/>
              <a:gd name="connsiteY15" fmla="*/ 943817 h 987512"/>
              <a:gd name="connsiteX16" fmla="*/ 0 w 1056253"/>
              <a:gd name="connsiteY16" fmla="*/ 917456 h 987512"/>
              <a:gd name="connsiteX17" fmla="*/ 5048 w 1056253"/>
              <a:gd name="connsiteY17" fmla="*/ 243716 h 987512"/>
              <a:gd name="connsiteX18" fmla="*/ 40539 w 1056253"/>
              <a:gd name="connsiteY18" fmla="*/ 270819 h 987512"/>
              <a:gd name="connsiteX19" fmla="*/ 150611 w 1056253"/>
              <a:gd name="connsiteY19" fmla="*/ 327996 h 987512"/>
              <a:gd name="connsiteX20" fmla="*/ 406061 w 1056253"/>
              <a:gd name="connsiteY20" fmla="*/ 319556 h 987512"/>
              <a:gd name="connsiteX21" fmla="*/ 419530 w 1056253"/>
              <a:gd name="connsiteY21" fmla="*/ 234951 h 987512"/>
              <a:gd name="connsiteX22" fmla="*/ 319398 w 1056253"/>
              <a:gd name="connsiteY22" fmla="*/ 156072 h 987512"/>
              <a:gd name="connsiteX23" fmla="*/ 333075 w 1056253"/>
              <a:gd name="connsiteY23" fmla="*/ 71639 h 987512"/>
              <a:gd name="connsiteX24" fmla="*/ 418288 w 1056253"/>
              <a:gd name="connsiteY24" fmla="*/ 22246 h 987512"/>
              <a:gd name="connsiteX25" fmla="*/ 534294 w 1056253"/>
              <a:gd name="connsiteY25" fmla="*/ 1046 h 987512"/>
              <a:gd name="connsiteX0" fmla="*/ 534294 w 1055223"/>
              <a:gd name="connsiteY0" fmla="*/ 1046 h 987512"/>
              <a:gd name="connsiteX1" fmla="*/ 707136 w 1055223"/>
              <a:gd name="connsiteY1" fmla="*/ 13806 h 987512"/>
              <a:gd name="connsiteX2" fmla="*/ 812178 w 1055223"/>
              <a:gd name="connsiteY2" fmla="*/ 72664 h 987512"/>
              <a:gd name="connsiteX3" fmla="*/ 813831 w 1055223"/>
              <a:gd name="connsiteY3" fmla="*/ 92928 h 987512"/>
              <a:gd name="connsiteX4" fmla="*/ 763009 w 1055223"/>
              <a:gd name="connsiteY4" fmla="*/ 157938 h 987512"/>
              <a:gd name="connsiteX5" fmla="*/ 801399 w 1055223"/>
              <a:gd name="connsiteY5" fmla="*/ 230939 h 987512"/>
              <a:gd name="connsiteX6" fmla="*/ 959535 w 1055223"/>
              <a:gd name="connsiteY6" fmla="*/ 265753 h 987512"/>
              <a:gd name="connsiteX7" fmla="*/ 1038603 w 1055223"/>
              <a:gd name="connsiteY7" fmla="*/ 207729 h 987512"/>
              <a:gd name="connsiteX8" fmla="*/ 1054427 w 1055223"/>
              <a:gd name="connsiteY8" fmla="*/ 170234 h 987512"/>
              <a:gd name="connsiteX9" fmla="*/ 1048470 w 1055223"/>
              <a:gd name="connsiteY9" fmla="*/ 908693 h 987512"/>
              <a:gd name="connsiteX10" fmla="*/ 777370 w 1055223"/>
              <a:gd name="connsiteY10" fmla="*/ 975553 h 987512"/>
              <a:gd name="connsiteX11" fmla="*/ 524793 w 1055223"/>
              <a:gd name="connsiteY11" fmla="*/ 832823 h 987512"/>
              <a:gd name="connsiteX12" fmla="*/ 332541 w 1055223"/>
              <a:gd name="connsiteY12" fmla="*/ 840323 h 987512"/>
              <a:gd name="connsiteX13" fmla="*/ 281238 w 1055223"/>
              <a:gd name="connsiteY13" fmla="*/ 911218 h 987512"/>
              <a:gd name="connsiteX14" fmla="*/ 218658 w 1055223"/>
              <a:gd name="connsiteY14" fmla="*/ 973028 h 987512"/>
              <a:gd name="connsiteX15" fmla="*/ 60575 w 1055223"/>
              <a:gd name="connsiteY15" fmla="*/ 943817 h 987512"/>
              <a:gd name="connsiteX16" fmla="*/ 0 w 1055223"/>
              <a:gd name="connsiteY16" fmla="*/ 917456 h 987512"/>
              <a:gd name="connsiteX17" fmla="*/ 5048 w 1055223"/>
              <a:gd name="connsiteY17" fmla="*/ 243716 h 987512"/>
              <a:gd name="connsiteX18" fmla="*/ 40539 w 1055223"/>
              <a:gd name="connsiteY18" fmla="*/ 270819 h 987512"/>
              <a:gd name="connsiteX19" fmla="*/ 150611 w 1055223"/>
              <a:gd name="connsiteY19" fmla="*/ 327996 h 987512"/>
              <a:gd name="connsiteX20" fmla="*/ 406061 w 1055223"/>
              <a:gd name="connsiteY20" fmla="*/ 319556 h 987512"/>
              <a:gd name="connsiteX21" fmla="*/ 419530 w 1055223"/>
              <a:gd name="connsiteY21" fmla="*/ 234951 h 987512"/>
              <a:gd name="connsiteX22" fmla="*/ 319398 w 1055223"/>
              <a:gd name="connsiteY22" fmla="*/ 156072 h 987512"/>
              <a:gd name="connsiteX23" fmla="*/ 333075 w 1055223"/>
              <a:gd name="connsiteY23" fmla="*/ 71639 h 987512"/>
              <a:gd name="connsiteX24" fmla="*/ 418288 w 1055223"/>
              <a:gd name="connsiteY24" fmla="*/ 22246 h 987512"/>
              <a:gd name="connsiteX25" fmla="*/ 534294 w 1055223"/>
              <a:gd name="connsiteY25" fmla="*/ 1046 h 987512"/>
              <a:gd name="connsiteX0" fmla="*/ 534294 w 1056872"/>
              <a:gd name="connsiteY0" fmla="*/ 1046 h 988230"/>
              <a:gd name="connsiteX1" fmla="*/ 707136 w 1056872"/>
              <a:gd name="connsiteY1" fmla="*/ 13806 h 988230"/>
              <a:gd name="connsiteX2" fmla="*/ 812178 w 1056872"/>
              <a:gd name="connsiteY2" fmla="*/ 72664 h 988230"/>
              <a:gd name="connsiteX3" fmla="*/ 813831 w 1056872"/>
              <a:gd name="connsiteY3" fmla="*/ 92928 h 988230"/>
              <a:gd name="connsiteX4" fmla="*/ 763009 w 1056872"/>
              <a:gd name="connsiteY4" fmla="*/ 157938 h 988230"/>
              <a:gd name="connsiteX5" fmla="*/ 801399 w 1056872"/>
              <a:gd name="connsiteY5" fmla="*/ 230939 h 988230"/>
              <a:gd name="connsiteX6" fmla="*/ 959535 w 1056872"/>
              <a:gd name="connsiteY6" fmla="*/ 265753 h 988230"/>
              <a:gd name="connsiteX7" fmla="*/ 1038603 w 1056872"/>
              <a:gd name="connsiteY7" fmla="*/ 207729 h 988230"/>
              <a:gd name="connsiteX8" fmla="*/ 1054427 w 1056872"/>
              <a:gd name="connsiteY8" fmla="*/ 170234 h 988230"/>
              <a:gd name="connsiteX9" fmla="*/ 1053374 w 1056872"/>
              <a:gd name="connsiteY9" fmla="*/ 910377 h 988230"/>
              <a:gd name="connsiteX10" fmla="*/ 777370 w 1056872"/>
              <a:gd name="connsiteY10" fmla="*/ 975553 h 988230"/>
              <a:gd name="connsiteX11" fmla="*/ 524793 w 1056872"/>
              <a:gd name="connsiteY11" fmla="*/ 832823 h 988230"/>
              <a:gd name="connsiteX12" fmla="*/ 332541 w 1056872"/>
              <a:gd name="connsiteY12" fmla="*/ 840323 h 988230"/>
              <a:gd name="connsiteX13" fmla="*/ 281238 w 1056872"/>
              <a:gd name="connsiteY13" fmla="*/ 911218 h 988230"/>
              <a:gd name="connsiteX14" fmla="*/ 218658 w 1056872"/>
              <a:gd name="connsiteY14" fmla="*/ 973028 h 988230"/>
              <a:gd name="connsiteX15" fmla="*/ 60575 w 1056872"/>
              <a:gd name="connsiteY15" fmla="*/ 943817 h 988230"/>
              <a:gd name="connsiteX16" fmla="*/ 0 w 1056872"/>
              <a:gd name="connsiteY16" fmla="*/ 917456 h 988230"/>
              <a:gd name="connsiteX17" fmla="*/ 5048 w 1056872"/>
              <a:gd name="connsiteY17" fmla="*/ 243716 h 988230"/>
              <a:gd name="connsiteX18" fmla="*/ 40539 w 1056872"/>
              <a:gd name="connsiteY18" fmla="*/ 270819 h 988230"/>
              <a:gd name="connsiteX19" fmla="*/ 150611 w 1056872"/>
              <a:gd name="connsiteY19" fmla="*/ 327996 h 988230"/>
              <a:gd name="connsiteX20" fmla="*/ 406061 w 1056872"/>
              <a:gd name="connsiteY20" fmla="*/ 319556 h 988230"/>
              <a:gd name="connsiteX21" fmla="*/ 419530 w 1056872"/>
              <a:gd name="connsiteY21" fmla="*/ 234951 h 988230"/>
              <a:gd name="connsiteX22" fmla="*/ 319398 w 1056872"/>
              <a:gd name="connsiteY22" fmla="*/ 156072 h 988230"/>
              <a:gd name="connsiteX23" fmla="*/ 333075 w 1056872"/>
              <a:gd name="connsiteY23" fmla="*/ 71639 h 988230"/>
              <a:gd name="connsiteX24" fmla="*/ 418288 w 1056872"/>
              <a:gd name="connsiteY24" fmla="*/ 22246 h 988230"/>
              <a:gd name="connsiteX25" fmla="*/ 534294 w 1056872"/>
              <a:gd name="connsiteY25" fmla="*/ 1046 h 988230"/>
              <a:gd name="connsiteX0" fmla="*/ 534294 w 1055586"/>
              <a:gd name="connsiteY0" fmla="*/ 1046 h 988230"/>
              <a:gd name="connsiteX1" fmla="*/ 707136 w 1055586"/>
              <a:gd name="connsiteY1" fmla="*/ 13806 h 988230"/>
              <a:gd name="connsiteX2" fmla="*/ 812178 w 1055586"/>
              <a:gd name="connsiteY2" fmla="*/ 72664 h 988230"/>
              <a:gd name="connsiteX3" fmla="*/ 813831 w 1055586"/>
              <a:gd name="connsiteY3" fmla="*/ 92928 h 988230"/>
              <a:gd name="connsiteX4" fmla="*/ 763009 w 1055586"/>
              <a:gd name="connsiteY4" fmla="*/ 157938 h 988230"/>
              <a:gd name="connsiteX5" fmla="*/ 801399 w 1055586"/>
              <a:gd name="connsiteY5" fmla="*/ 230939 h 988230"/>
              <a:gd name="connsiteX6" fmla="*/ 959535 w 1055586"/>
              <a:gd name="connsiteY6" fmla="*/ 265753 h 988230"/>
              <a:gd name="connsiteX7" fmla="*/ 1038603 w 1055586"/>
              <a:gd name="connsiteY7" fmla="*/ 207729 h 988230"/>
              <a:gd name="connsiteX8" fmla="*/ 1054427 w 1055586"/>
              <a:gd name="connsiteY8" fmla="*/ 170234 h 988230"/>
              <a:gd name="connsiteX9" fmla="*/ 1053374 w 1055586"/>
              <a:gd name="connsiteY9" fmla="*/ 910377 h 988230"/>
              <a:gd name="connsiteX10" fmla="*/ 777370 w 1055586"/>
              <a:gd name="connsiteY10" fmla="*/ 975553 h 988230"/>
              <a:gd name="connsiteX11" fmla="*/ 524793 w 1055586"/>
              <a:gd name="connsiteY11" fmla="*/ 832823 h 988230"/>
              <a:gd name="connsiteX12" fmla="*/ 332541 w 1055586"/>
              <a:gd name="connsiteY12" fmla="*/ 840323 h 988230"/>
              <a:gd name="connsiteX13" fmla="*/ 281238 w 1055586"/>
              <a:gd name="connsiteY13" fmla="*/ 911218 h 988230"/>
              <a:gd name="connsiteX14" fmla="*/ 218658 w 1055586"/>
              <a:gd name="connsiteY14" fmla="*/ 973028 h 988230"/>
              <a:gd name="connsiteX15" fmla="*/ 60575 w 1055586"/>
              <a:gd name="connsiteY15" fmla="*/ 943817 h 988230"/>
              <a:gd name="connsiteX16" fmla="*/ 0 w 1055586"/>
              <a:gd name="connsiteY16" fmla="*/ 917456 h 988230"/>
              <a:gd name="connsiteX17" fmla="*/ 5048 w 1055586"/>
              <a:gd name="connsiteY17" fmla="*/ 243716 h 988230"/>
              <a:gd name="connsiteX18" fmla="*/ 40539 w 1055586"/>
              <a:gd name="connsiteY18" fmla="*/ 270819 h 988230"/>
              <a:gd name="connsiteX19" fmla="*/ 150611 w 1055586"/>
              <a:gd name="connsiteY19" fmla="*/ 327996 h 988230"/>
              <a:gd name="connsiteX20" fmla="*/ 406061 w 1055586"/>
              <a:gd name="connsiteY20" fmla="*/ 319556 h 988230"/>
              <a:gd name="connsiteX21" fmla="*/ 419530 w 1055586"/>
              <a:gd name="connsiteY21" fmla="*/ 234951 h 988230"/>
              <a:gd name="connsiteX22" fmla="*/ 319398 w 1055586"/>
              <a:gd name="connsiteY22" fmla="*/ 156072 h 988230"/>
              <a:gd name="connsiteX23" fmla="*/ 333075 w 1055586"/>
              <a:gd name="connsiteY23" fmla="*/ 71639 h 988230"/>
              <a:gd name="connsiteX24" fmla="*/ 418288 w 1055586"/>
              <a:gd name="connsiteY24" fmla="*/ 22246 h 988230"/>
              <a:gd name="connsiteX25" fmla="*/ 534294 w 1055586"/>
              <a:gd name="connsiteY25" fmla="*/ 1046 h 988230"/>
              <a:gd name="connsiteX0" fmla="*/ 534294 w 1054427"/>
              <a:gd name="connsiteY0" fmla="*/ 1046 h 988230"/>
              <a:gd name="connsiteX1" fmla="*/ 707136 w 1054427"/>
              <a:gd name="connsiteY1" fmla="*/ 13806 h 988230"/>
              <a:gd name="connsiteX2" fmla="*/ 812178 w 1054427"/>
              <a:gd name="connsiteY2" fmla="*/ 72664 h 988230"/>
              <a:gd name="connsiteX3" fmla="*/ 813831 w 1054427"/>
              <a:gd name="connsiteY3" fmla="*/ 92928 h 988230"/>
              <a:gd name="connsiteX4" fmla="*/ 763009 w 1054427"/>
              <a:gd name="connsiteY4" fmla="*/ 157938 h 988230"/>
              <a:gd name="connsiteX5" fmla="*/ 801399 w 1054427"/>
              <a:gd name="connsiteY5" fmla="*/ 230939 h 988230"/>
              <a:gd name="connsiteX6" fmla="*/ 959535 w 1054427"/>
              <a:gd name="connsiteY6" fmla="*/ 265753 h 988230"/>
              <a:gd name="connsiteX7" fmla="*/ 1038603 w 1054427"/>
              <a:gd name="connsiteY7" fmla="*/ 207729 h 988230"/>
              <a:gd name="connsiteX8" fmla="*/ 1054427 w 1054427"/>
              <a:gd name="connsiteY8" fmla="*/ 170234 h 988230"/>
              <a:gd name="connsiteX9" fmla="*/ 1053374 w 1054427"/>
              <a:gd name="connsiteY9" fmla="*/ 910377 h 988230"/>
              <a:gd name="connsiteX10" fmla="*/ 777370 w 1054427"/>
              <a:gd name="connsiteY10" fmla="*/ 975553 h 988230"/>
              <a:gd name="connsiteX11" fmla="*/ 524793 w 1054427"/>
              <a:gd name="connsiteY11" fmla="*/ 832823 h 988230"/>
              <a:gd name="connsiteX12" fmla="*/ 332541 w 1054427"/>
              <a:gd name="connsiteY12" fmla="*/ 840323 h 988230"/>
              <a:gd name="connsiteX13" fmla="*/ 281238 w 1054427"/>
              <a:gd name="connsiteY13" fmla="*/ 911218 h 988230"/>
              <a:gd name="connsiteX14" fmla="*/ 218658 w 1054427"/>
              <a:gd name="connsiteY14" fmla="*/ 973028 h 988230"/>
              <a:gd name="connsiteX15" fmla="*/ 60575 w 1054427"/>
              <a:gd name="connsiteY15" fmla="*/ 943817 h 988230"/>
              <a:gd name="connsiteX16" fmla="*/ 0 w 1054427"/>
              <a:gd name="connsiteY16" fmla="*/ 917456 h 988230"/>
              <a:gd name="connsiteX17" fmla="*/ 5048 w 1054427"/>
              <a:gd name="connsiteY17" fmla="*/ 243716 h 988230"/>
              <a:gd name="connsiteX18" fmla="*/ 40539 w 1054427"/>
              <a:gd name="connsiteY18" fmla="*/ 270819 h 988230"/>
              <a:gd name="connsiteX19" fmla="*/ 150611 w 1054427"/>
              <a:gd name="connsiteY19" fmla="*/ 327996 h 988230"/>
              <a:gd name="connsiteX20" fmla="*/ 406061 w 1054427"/>
              <a:gd name="connsiteY20" fmla="*/ 319556 h 988230"/>
              <a:gd name="connsiteX21" fmla="*/ 419530 w 1054427"/>
              <a:gd name="connsiteY21" fmla="*/ 234951 h 988230"/>
              <a:gd name="connsiteX22" fmla="*/ 319398 w 1054427"/>
              <a:gd name="connsiteY22" fmla="*/ 156072 h 988230"/>
              <a:gd name="connsiteX23" fmla="*/ 333075 w 1054427"/>
              <a:gd name="connsiteY23" fmla="*/ 71639 h 988230"/>
              <a:gd name="connsiteX24" fmla="*/ 418288 w 1054427"/>
              <a:gd name="connsiteY24" fmla="*/ 22246 h 988230"/>
              <a:gd name="connsiteX25" fmla="*/ 534294 w 1054427"/>
              <a:gd name="connsiteY25" fmla="*/ 1046 h 988230"/>
              <a:gd name="connsiteX0" fmla="*/ 534294 w 1054427"/>
              <a:gd name="connsiteY0" fmla="*/ 1046 h 988230"/>
              <a:gd name="connsiteX1" fmla="*/ 707136 w 1054427"/>
              <a:gd name="connsiteY1" fmla="*/ 13806 h 988230"/>
              <a:gd name="connsiteX2" fmla="*/ 812178 w 1054427"/>
              <a:gd name="connsiteY2" fmla="*/ 72664 h 988230"/>
              <a:gd name="connsiteX3" fmla="*/ 813831 w 1054427"/>
              <a:gd name="connsiteY3" fmla="*/ 92928 h 988230"/>
              <a:gd name="connsiteX4" fmla="*/ 763009 w 1054427"/>
              <a:gd name="connsiteY4" fmla="*/ 157938 h 988230"/>
              <a:gd name="connsiteX5" fmla="*/ 801399 w 1054427"/>
              <a:gd name="connsiteY5" fmla="*/ 230939 h 988230"/>
              <a:gd name="connsiteX6" fmla="*/ 959535 w 1054427"/>
              <a:gd name="connsiteY6" fmla="*/ 265753 h 988230"/>
              <a:gd name="connsiteX7" fmla="*/ 1038603 w 1054427"/>
              <a:gd name="connsiteY7" fmla="*/ 207729 h 988230"/>
              <a:gd name="connsiteX8" fmla="*/ 1054427 w 1054427"/>
              <a:gd name="connsiteY8" fmla="*/ 170234 h 988230"/>
              <a:gd name="connsiteX9" fmla="*/ 1053374 w 1054427"/>
              <a:gd name="connsiteY9" fmla="*/ 910377 h 988230"/>
              <a:gd name="connsiteX10" fmla="*/ 777370 w 1054427"/>
              <a:gd name="connsiteY10" fmla="*/ 975553 h 988230"/>
              <a:gd name="connsiteX11" fmla="*/ 524793 w 1054427"/>
              <a:gd name="connsiteY11" fmla="*/ 832823 h 988230"/>
              <a:gd name="connsiteX12" fmla="*/ 332541 w 1054427"/>
              <a:gd name="connsiteY12" fmla="*/ 840323 h 988230"/>
              <a:gd name="connsiteX13" fmla="*/ 281238 w 1054427"/>
              <a:gd name="connsiteY13" fmla="*/ 911218 h 988230"/>
              <a:gd name="connsiteX14" fmla="*/ 218658 w 1054427"/>
              <a:gd name="connsiteY14" fmla="*/ 973028 h 988230"/>
              <a:gd name="connsiteX15" fmla="*/ 60575 w 1054427"/>
              <a:gd name="connsiteY15" fmla="*/ 943817 h 988230"/>
              <a:gd name="connsiteX16" fmla="*/ 0 w 1054427"/>
              <a:gd name="connsiteY16" fmla="*/ 917456 h 988230"/>
              <a:gd name="connsiteX17" fmla="*/ 5048 w 1054427"/>
              <a:gd name="connsiteY17" fmla="*/ 243716 h 988230"/>
              <a:gd name="connsiteX18" fmla="*/ 61384 w 1054427"/>
              <a:gd name="connsiteY18" fmla="*/ 291018 h 988230"/>
              <a:gd name="connsiteX19" fmla="*/ 150611 w 1054427"/>
              <a:gd name="connsiteY19" fmla="*/ 327996 h 988230"/>
              <a:gd name="connsiteX20" fmla="*/ 406061 w 1054427"/>
              <a:gd name="connsiteY20" fmla="*/ 319556 h 988230"/>
              <a:gd name="connsiteX21" fmla="*/ 419530 w 1054427"/>
              <a:gd name="connsiteY21" fmla="*/ 234951 h 988230"/>
              <a:gd name="connsiteX22" fmla="*/ 319398 w 1054427"/>
              <a:gd name="connsiteY22" fmla="*/ 156072 h 988230"/>
              <a:gd name="connsiteX23" fmla="*/ 333075 w 1054427"/>
              <a:gd name="connsiteY23" fmla="*/ 71639 h 988230"/>
              <a:gd name="connsiteX24" fmla="*/ 418288 w 1054427"/>
              <a:gd name="connsiteY24" fmla="*/ 22246 h 988230"/>
              <a:gd name="connsiteX25" fmla="*/ 534294 w 1054427"/>
              <a:gd name="connsiteY25" fmla="*/ 1046 h 988230"/>
              <a:gd name="connsiteX0" fmla="*/ 534303 w 1054436"/>
              <a:gd name="connsiteY0" fmla="*/ 1046 h 988230"/>
              <a:gd name="connsiteX1" fmla="*/ 707145 w 1054436"/>
              <a:gd name="connsiteY1" fmla="*/ 13806 h 988230"/>
              <a:gd name="connsiteX2" fmla="*/ 812187 w 1054436"/>
              <a:gd name="connsiteY2" fmla="*/ 72664 h 988230"/>
              <a:gd name="connsiteX3" fmla="*/ 813840 w 1054436"/>
              <a:gd name="connsiteY3" fmla="*/ 92928 h 988230"/>
              <a:gd name="connsiteX4" fmla="*/ 763018 w 1054436"/>
              <a:gd name="connsiteY4" fmla="*/ 157938 h 988230"/>
              <a:gd name="connsiteX5" fmla="*/ 801408 w 1054436"/>
              <a:gd name="connsiteY5" fmla="*/ 230939 h 988230"/>
              <a:gd name="connsiteX6" fmla="*/ 959544 w 1054436"/>
              <a:gd name="connsiteY6" fmla="*/ 265753 h 988230"/>
              <a:gd name="connsiteX7" fmla="*/ 1038612 w 1054436"/>
              <a:gd name="connsiteY7" fmla="*/ 207729 h 988230"/>
              <a:gd name="connsiteX8" fmla="*/ 1054436 w 1054436"/>
              <a:gd name="connsiteY8" fmla="*/ 170234 h 988230"/>
              <a:gd name="connsiteX9" fmla="*/ 1053383 w 1054436"/>
              <a:gd name="connsiteY9" fmla="*/ 910377 h 988230"/>
              <a:gd name="connsiteX10" fmla="*/ 777379 w 1054436"/>
              <a:gd name="connsiteY10" fmla="*/ 975553 h 988230"/>
              <a:gd name="connsiteX11" fmla="*/ 524802 w 1054436"/>
              <a:gd name="connsiteY11" fmla="*/ 832823 h 988230"/>
              <a:gd name="connsiteX12" fmla="*/ 332550 w 1054436"/>
              <a:gd name="connsiteY12" fmla="*/ 840323 h 988230"/>
              <a:gd name="connsiteX13" fmla="*/ 281247 w 1054436"/>
              <a:gd name="connsiteY13" fmla="*/ 911218 h 988230"/>
              <a:gd name="connsiteX14" fmla="*/ 218667 w 1054436"/>
              <a:gd name="connsiteY14" fmla="*/ 973028 h 988230"/>
              <a:gd name="connsiteX15" fmla="*/ 60584 w 1054436"/>
              <a:gd name="connsiteY15" fmla="*/ 943817 h 988230"/>
              <a:gd name="connsiteX16" fmla="*/ 9 w 1054436"/>
              <a:gd name="connsiteY16" fmla="*/ 917456 h 988230"/>
              <a:gd name="connsiteX17" fmla="*/ 1378 w 1054436"/>
              <a:gd name="connsiteY17" fmla="*/ 242033 h 988230"/>
              <a:gd name="connsiteX18" fmla="*/ 61393 w 1054436"/>
              <a:gd name="connsiteY18" fmla="*/ 291018 h 988230"/>
              <a:gd name="connsiteX19" fmla="*/ 150620 w 1054436"/>
              <a:gd name="connsiteY19" fmla="*/ 327996 h 988230"/>
              <a:gd name="connsiteX20" fmla="*/ 406070 w 1054436"/>
              <a:gd name="connsiteY20" fmla="*/ 319556 h 988230"/>
              <a:gd name="connsiteX21" fmla="*/ 419539 w 1054436"/>
              <a:gd name="connsiteY21" fmla="*/ 234951 h 988230"/>
              <a:gd name="connsiteX22" fmla="*/ 319407 w 1054436"/>
              <a:gd name="connsiteY22" fmla="*/ 156072 h 988230"/>
              <a:gd name="connsiteX23" fmla="*/ 333084 w 1054436"/>
              <a:gd name="connsiteY23" fmla="*/ 71639 h 988230"/>
              <a:gd name="connsiteX24" fmla="*/ 418297 w 1054436"/>
              <a:gd name="connsiteY24" fmla="*/ 22246 h 988230"/>
              <a:gd name="connsiteX25" fmla="*/ 534303 w 1054436"/>
              <a:gd name="connsiteY25" fmla="*/ 1046 h 988230"/>
              <a:gd name="connsiteX0" fmla="*/ 534294 w 1054427"/>
              <a:gd name="connsiteY0" fmla="*/ 1046 h 988230"/>
              <a:gd name="connsiteX1" fmla="*/ 707136 w 1054427"/>
              <a:gd name="connsiteY1" fmla="*/ 13806 h 988230"/>
              <a:gd name="connsiteX2" fmla="*/ 812178 w 1054427"/>
              <a:gd name="connsiteY2" fmla="*/ 72664 h 988230"/>
              <a:gd name="connsiteX3" fmla="*/ 813831 w 1054427"/>
              <a:gd name="connsiteY3" fmla="*/ 92928 h 988230"/>
              <a:gd name="connsiteX4" fmla="*/ 763009 w 1054427"/>
              <a:gd name="connsiteY4" fmla="*/ 157938 h 988230"/>
              <a:gd name="connsiteX5" fmla="*/ 801399 w 1054427"/>
              <a:gd name="connsiteY5" fmla="*/ 230939 h 988230"/>
              <a:gd name="connsiteX6" fmla="*/ 959535 w 1054427"/>
              <a:gd name="connsiteY6" fmla="*/ 265753 h 988230"/>
              <a:gd name="connsiteX7" fmla="*/ 1038603 w 1054427"/>
              <a:gd name="connsiteY7" fmla="*/ 207729 h 988230"/>
              <a:gd name="connsiteX8" fmla="*/ 1054427 w 1054427"/>
              <a:gd name="connsiteY8" fmla="*/ 170234 h 988230"/>
              <a:gd name="connsiteX9" fmla="*/ 1053374 w 1054427"/>
              <a:gd name="connsiteY9" fmla="*/ 910377 h 988230"/>
              <a:gd name="connsiteX10" fmla="*/ 777370 w 1054427"/>
              <a:gd name="connsiteY10" fmla="*/ 975553 h 988230"/>
              <a:gd name="connsiteX11" fmla="*/ 524793 w 1054427"/>
              <a:gd name="connsiteY11" fmla="*/ 832823 h 988230"/>
              <a:gd name="connsiteX12" fmla="*/ 332541 w 1054427"/>
              <a:gd name="connsiteY12" fmla="*/ 840323 h 988230"/>
              <a:gd name="connsiteX13" fmla="*/ 281238 w 1054427"/>
              <a:gd name="connsiteY13" fmla="*/ 911218 h 988230"/>
              <a:gd name="connsiteX14" fmla="*/ 218658 w 1054427"/>
              <a:gd name="connsiteY14" fmla="*/ 973028 h 988230"/>
              <a:gd name="connsiteX15" fmla="*/ 60575 w 1054427"/>
              <a:gd name="connsiteY15" fmla="*/ 943817 h 988230"/>
              <a:gd name="connsiteX16" fmla="*/ 0 w 1054427"/>
              <a:gd name="connsiteY16" fmla="*/ 917456 h 988230"/>
              <a:gd name="connsiteX17" fmla="*/ 3822 w 1054427"/>
              <a:gd name="connsiteY17" fmla="*/ 245399 h 988230"/>
              <a:gd name="connsiteX18" fmla="*/ 61384 w 1054427"/>
              <a:gd name="connsiteY18" fmla="*/ 291018 h 988230"/>
              <a:gd name="connsiteX19" fmla="*/ 150611 w 1054427"/>
              <a:gd name="connsiteY19" fmla="*/ 327996 h 988230"/>
              <a:gd name="connsiteX20" fmla="*/ 406061 w 1054427"/>
              <a:gd name="connsiteY20" fmla="*/ 319556 h 988230"/>
              <a:gd name="connsiteX21" fmla="*/ 419530 w 1054427"/>
              <a:gd name="connsiteY21" fmla="*/ 234951 h 988230"/>
              <a:gd name="connsiteX22" fmla="*/ 319398 w 1054427"/>
              <a:gd name="connsiteY22" fmla="*/ 156072 h 988230"/>
              <a:gd name="connsiteX23" fmla="*/ 333075 w 1054427"/>
              <a:gd name="connsiteY23" fmla="*/ 71639 h 988230"/>
              <a:gd name="connsiteX24" fmla="*/ 418288 w 1054427"/>
              <a:gd name="connsiteY24" fmla="*/ 22246 h 988230"/>
              <a:gd name="connsiteX25" fmla="*/ 534294 w 1054427"/>
              <a:gd name="connsiteY25" fmla="*/ 1046 h 988230"/>
              <a:gd name="connsiteX0" fmla="*/ 534294 w 1054427"/>
              <a:gd name="connsiteY0" fmla="*/ 1046 h 988230"/>
              <a:gd name="connsiteX1" fmla="*/ 707136 w 1054427"/>
              <a:gd name="connsiteY1" fmla="*/ 13806 h 988230"/>
              <a:gd name="connsiteX2" fmla="*/ 812178 w 1054427"/>
              <a:gd name="connsiteY2" fmla="*/ 72664 h 988230"/>
              <a:gd name="connsiteX3" fmla="*/ 813831 w 1054427"/>
              <a:gd name="connsiteY3" fmla="*/ 92928 h 988230"/>
              <a:gd name="connsiteX4" fmla="*/ 763009 w 1054427"/>
              <a:gd name="connsiteY4" fmla="*/ 157938 h 988230"/>
              <a:gd name="connsiteX5" fmla="*/ 801399 w 1054427"/>
              <a:gd name="connsiteY5" fmla="*/ 230939 h 988230"/>
              <a:gd name="connsiteX6" fmla="*/ 959535 w 1054427"/>
              <a:gd name="connsiteY6" fmla="*/ 265753 h 988230"/>
              <a:gd name="connsiteX7" fmla="*/ 1038603 w 1054427"/>
              <a:gd name="connsiteY7" fmla="*/ 207729 h 988230"/>
              <a:gd name="connsiteX8" fmla="*/ 1054427 w 1054427"/>
              <a:gd name="connsiteY8" fmla="*/ 170234 h 988230"/>
              <a:gd name="connsiteX9" fmla="*/ 1053374 w 1054427"/>
              <a:gd name="connsiteY9" fmla="*/ 910377 h 988230"/>
              <a:gd name="connsiteX10" fmla="*/ 777370 w 1054427"/>
              <a:gd name="connsiteY10" fmla="*/ 975553 h 988230"/>
              <a:gd name="connsiteX11" fmla="*/ 524793 w 1054427"/>
              <a:gd name="connsiteY11" fmla="*/ 832823 h 988230"/>
              <a:gd name="connsiteX12" fmla="*/ 332541 w 1054427"/>
              <a:gd name="connsiteY12" fmla="*/ 840323 h 988230"/>
              <a:gd name="connsiteX13" fmla="*/ 281238 w 1054427"/>
              <a:gd name="connsiteY13" fmla="*/ 911218 h 988230"/>
              <a:gd name="connsiteX14" fmla="*/ 218658 w 1054427"/>
              <a:gd name="connsiteY14" fmla="*/ 973028 h 988230"/>
              <a:gd name="connsiteX15" fmla="*/ 60575 w 1054427"/>
              <a:gd name="connsiteY15" fmla="*/ 943817 h 988230"/>
              <a:gd name="connsiteX16" fmla="*/ 0 w 1054427"/>
              <a:gd name="connsiteY16" fmla="*/ 917456 h 988230"/>
              <a:gd name="connsiteX17" fmla="*/ 3822 w 1054427"/>
              <a:gd name="connsiteY17" fmla="*/ 245399 h 988230"/>
              <a:gd name="connsiteX18" fmla="*/ 61384 w 1054427"/>
              <a:gd name="connsiteY18" fmla="*/ 291018 h 988230"/>
              <a:gd name="connsiteX19" fmla="*/ 150611 w 1054427"/>
              <a:gd name="connsiteY19" fmla="*/ 327996 h 988230"/>
              <a:gd name="connsiteX20" fmla="*/ 406061 w 1054427"/>
              <a:gd name="connsiteY20" fmla="*/ 319556 h 988230"/>
              <a:gd name="connsiteX21" fmla="*/ 419530 w 1054427"/>
              <a:gd name="connsiteY21" fmla="*/ 234951 h 988230"/>
              <a:gd name="connsiteX22" fmla="*/ 319398 w 1054427"/>
              <a:gd name="connsiteY22" fmla="*/ 156072 h 988230"/>
              <a:gd name="connsiteX23" fmla="*/ 333075 w 1054427"/>
              <a:gd name="connsiteY23" fmla="*/ 71639 h 988230"/>
              <a:gd name="connsiteX24" fmla="*/ 418288 w 1054427"/>
              <a:gd name="connsiteY24" fmla="*/ 22246 h 988230"/>
              <a:gd name="connsiteX25" fmla="*/ 534294 w 1054427"/>
              <a:gd name="connsiteY25" fmla="*/ 1046 h 988230"/>
              <a:gd name="connsiteX0" fmla="*/ 534294 w 1054427"/>
              <a:gd name="connsiteY0" fmla="*/ 905 h 988089"/>
              <a:gd name="connsiteX1" fmla="*/ 707136 w 1054427"/>
              <a:gd name="connsiteY1" fmla="*/ 13665 h 988089"/>
              <a:gd name="connsiteX2" fmla="*/ 808500 w 1054427"/>
              <a:gd name="connsiteY2" fmla="*/ 64107 h 988089"/>
              <a:gd name="connsiteX3" fmla="*/ 813831 w 1054427"/>
              <a:gd name="connsiteY3" fmla="*/ 92787 h 988089"/>
              <a:gd name="connsiteX4" fmla="*/ 763009 w 1054427"/>
              <a:gd name="connsiteY4" fmla="*/ 157797 h 988089"/>
              <a:gd name="connsiteX5" fmla="*/ 801399 w 1054427"/>
              <a:gd name="connsiteY5" fmla="*/ 230798 h 988089"/>
              <a:gd name="connsiteX6" fmla="*/ 959535 w 1054427"/>
              <a:gd name="connsiteY6" fmla="*/ 265612 h 988089"/>
              <a:gd name="connsiteX7" fmla="*/ 1038603 w 1054427"/>
              <a:gd name="connsiteY7" fmla="*/ 207588 h 988089"/>
              <a:gd name="connsiteX8" fmla="*/ 1054427 w 1054427"/>
              <a:gd name="connsiteY8" fmla="*/ 170093 h 988089"/>
              <a:gd name="connsiteX9" fmla="*/ 1053374 w 1054427"/>
              <a:gd name="connsiteY9" fmla="*/ 910236 h 988089"/>
              <a:gd name="connsiteX10" fmla="*/ 777370 w 1054427"/>
              <a:gd name="connsiteY10" fmla="*/ 975412 h 988089"/>
              <a:gd name="connsiteX11" fmla="*/ 524793 w 1054427"/>
              <a:gd name="connsiteY11" fmla="*/ 832682 h 988089"/>
              <a:gd name="connsiteX12" fmla="*/ 332541 w 1054427"/>
              <a:gd name="connsiteY12" fmla="*/ 840182 h 988089"/>
              <a:gd name="connsiteX13" fmla="*/ 281238 w 1054427"/>
              <a:gd name="connsiteY13" fmla="*/ 911077 h 988089"/>
              <a:gd name="connsiteX14" fmla="*/ 218658 w 1054427"/>
              <a:gd name="connsiteY14" fmla="*/ 972887 h 988089"/>
              <a:gd name="connsiteX15" fmla="*/ 60575 w 1054427"/>
              <a:gd name="connsiteY15" fmla="*/ 943676 h 988089"/>
              <a:gd name="connsiteX16" fmla="*/ 0 w 1054427"/>
              <a:gd name="connsiteY16" fmla="*/ 917315 h 988089"/>
              <a:gd name="connsiteX17" fmla="*/ 3822 w 1054427"/>
              <a:gd name="connsiteY17" fmla="*/ 245258 h 988089"/>
              <a:gd name="connsiteX18" fmla="*/ 61384 w 1054427"/>
              <a:gd name="connsiteY18" fmla="*/ 290877 h 988089"/>
              <a:gd name="connsiteX19" fmla="*/ 150611 w 1054427"/>
              <a:gd name="connsiteY19" fmla="*/ 327855 h 988089"/>
              <a:gd name="connsiteX20" fmla="*/ 406061 w 1054427"/>
              <a:gd name="connsiteY20" fmla="*/ 319415 h 988089"/>
              <a:gd name="connsiteX21" fmla="*/ 419530 w 1054427"/>
              <a:gd name="connsiteY21" fmla="*/ 234810 h 988089"/>
              <a:gd name="connsiteX22" fmla="*/ 319398 w 1054427"/>
              <a:gd name="connsiteY22" fmla="*/ 155931 h 988089"/>
              <a:gd name="connsiteX23" fmla="*/ 333075 w 1054427"/>
              <a:gd name="connsiteY23" fmla="*/ 71498 h 988089"/>
              <a:gd name="connsiteX24" fmla="*/ 418288 w 1054427"/>
              <a:gd name="connsiteY24" fmla="*/ 22105 h 988089"/>
              <a:gd name="connsiteX25" fmla="*/ 534294 w 1054427"/>
              <a:gd name="connsiteY25" fmla="*/ 905 h 988089"/>
              <a:gd name="connsiteX0" fmla="*/ 534294 w 1054427"/>
              <a:gd name="connsiteY0" fmla="*/ 905 h 988089"/>
              <a:gd name="connsiteX1" fmla="*/ 707136 w 1054427"/>
              <a:gd name="connsiteY1" fmla="*/ 13665 h 988089"/>
              <a:gd name="connsiteX2" fmla="*/ 808500 w 1054427"/>
              <a:gd name="connsiteY2" fmla="*/ 64107 h 988089"/>
              <a:gd name="connsiteX3" fmla="*/ 813831 w 1054427"/>
              <a:gd name="connsiteY3" fmla="*/ 92787 h 988089"/>
              <a:gd name="connsiteX4" fmla="*/ 774473 w 1054427"/>
              <a:gd name="connsiteY4" fmla="*/ 130174 h 988089"/>
              <a:gd name="connsiteX5" fmla="*/ 763009 w 1054427"/>
              <a:gd name="connsiteY5" fmla="*/ 157797 h 988089"/>
              <a:gd name="connsiteX6" fmla="*/ 801399 w 1054427"/>
              <a:gd name="connsiteY6" fmla="*/ 230798 h 988089"/>
              <a:gd name="connsiteX7" fmla="*/ 959535 w 1054427"/>
              <a:gd name="connsiteY7" fmla="*/ 265612 h 988089"/>
              <a:gd name="connsiteX8" fmla="*/ 1038603 w 1054427"/>
              <a:gd name="connsiteY8" fmla="*/ 207588 h 988089"/>
              <a:gd name="connsiteX9" fmla="*/ 1054427 w 1054427"/>
              <a:gd name="connsiteY9" fmla="*/ 170093 h 988089"/>
              <a:gd name="connsiteX10" fmla="*/ 1053374 w 1054427"/>
              <a:gd name="connsiteY10" fmla="*/ 910236 h 988089"/>
              <a:gd name="connsiteX11" fmla="*/ 777370 w 1054427"/>
              <a:gd name="connsiteY11" fmla="*/ 975412 h 988089"/>
              <a:gd name="connsiteX12" fmla="*/ 524793 w 1054427"/>
              <a:gd name="connsiteY12" fmla="*/ 832682 h 988089"/>
              <a:gd name="connsiteX13" fmla="*/ 332541 w 1054427"/>
              <a:gd name="connsiteY13" fmla="*/ 840182 h 988089"/>
              <a:gd name="connsiteX14" fmla="*/ 281238 w 1054427"/>
              <a:gd name="connsiteY14" fmla="*/ 911077 h 988089"/>
              <a:gd name="connsiteX15" fmla="*/ 218658 w 1054427"/>
              <a:gd name="connsiteY15" fmla="*/ 972887 h 988089"/>
              <a:gd name="connsiteX16" fmla="*/ 60575 w 1054427"/>
              <a:gd name="connsiteY16" fmla="*/ 943676 h 988089"/>
              <a:gd name="connsiteX17" fmla="*/ 0 w 1054427"/>
              <a:gd name="connsiteY17" fmla="*/ 917315 h 988089"/>
              <a:gd name="connsiteX18" fmla="*/ 3822 w 1054427"/>
              <a:gd name="connsiteY18" fmla="*/ 245258 h 988089"/>
              <a:gd name="connsiteX19" fmla="*/ 61384 w 1054427"/>
              <a:gd name="connsiteY19" fmla="*/ 290877 h 988089"/>
              <a:gd name="connsiteX20" fmla="*/ 150611 w 1054427"/>
              <a:gd name="connsiteY20" fmla="*/ 327855 h 988089"/>
              <a:gd name="connsiteX21" fmla="*/ 406061 w 1054427"/>
              <a:gd name="connsiteY21" fmla="*/ 319415 h 988089"/>
              <a:gd name="connsiteX22" fmla="*/ 419530 w 1054427"/>
              <a:gd name="connsiteY22" fmla="*/ 234810 h 988089"/>
              <a:gd name="connsiteX23" fmla="*/ 319398 w 1054427"/>
              <a:gd name="connsiteY23" fmla="*/ 155931 h 988089"/>
              <a:gd name="connsiteX24" fmla="*/ 333075 w 1054427"/>
              <a:gd name="connsiteY24" fmla="*/ 71498 h 988089"/>
              <a:gd name="connsiteX25" fmla="*/ 418288 w 1054427"/>
              <a:gd name="connsiteY25" fmla="*/ 22105 h 988089"/>
              <a:gd name="connsiteX26" fmla="*/ 534294 w 1054427"/>
              <a:gd name="connsiteY26" fmla="*/ 905 h 988089"/>
              <a:gd name="connsiteX0" fmla="*/ 534294 w 1054427"/>
              <a:gd name="connsiteY0" fmla="*/ 905 h 988089"/>
              <a:gd name="connsiteX1" fmla="*/ 707136 w 1054427"/>
              <a:gd name="connsiteY1" fmla="*/ 13665 h 988089"/>
              <a:gd name="connsiteX2" fmla="*/ 808500 w 1054427"/>
              <a:gd name="connsiteY2" fmla="*/ 64107 h 988089"/>
              <a:gd name="connsiteX3" fmla="*/ 813831 w 1054427"/>
              <a:gd name="connsiteY3" fmla="*/ 92787 h 988089"/>
              <a:gd name="connsiteX4" fmla="*/ 796544 w 1054427"/>
              <a:gd name="connsiteY4" fmla="*/ 104926 h 988089"/>
              <a:gd name="connsiteX5" fmla="*/ 763009 w 1054427"/>
              <a:gd name="connsiteY5" fmla="*/ 157797 h 988089"/>
              <a:gd name="connsiteX6" fmla="*/ 801399 w 1054427"/>
              <a:gd name="connsiteY6" fmla="*/ 230798 h 988089"/>
              <a:gd name="connsiteX7" fmla="*/ 959535 w 1054427"/>
              <a:gd name="connsiteY7" fmla="*/ 265612 h 988089"/>
              <a:gd name="connsiteX8" fmla="*/ 1038603 w 1054427"/>
              <a:gd name="connsiteY8" fmla="*/ 207588 h 988089"/>
              <a:gd name="connsiteX9" fmla="*/ 1054427 w 1054427"/>
              <a:gd name="connsiteY9" fmla="*/ 170093 h 988089"/>
              <a:gd name="connsiteX10" fmla="*/ 1053374 w 1054427"/>
              <a:gd name="connsiteY10" fmla="*/ 910236 h 988089"/>
              <a:gd name="connsiteX11" fmla="*/ 777370 w 1054427"/>
              <a:gd name="connsiteY11" fmla="*/ 975412 h 988089"/>
              <a:gd name="connsiteX12" fmla="*/ 524793 w 1054427"/>
              <a:gd name="connsiteY12" fmla="*/ 832682 h 988089"/>
              <a:gd name="connsiteX13" fmla="*/ 332541 w 1054427"/>
              <a:gd name="connsiteY13" fmla="*/ 840182 h 988089"/>
              <a:gd name="connsiteX14" fmla="*/ 281238 w 1054427"/>
              <a:gd name="connsiteY14" fmla="*/ 911077 h 988089"/>
              <a:gd name="connsiteX15" fmla="*/ 218658 w 1054427"/>
              <a:gd name="connsiteY15" fmla="*/ 972887 h 988089"/>
              <a:gd name="connsiteX16" fmla="*/ 60575 w 1054427"/>
              <a:gd name="connsiteY16" fmla="*/ 943676 h 988089"/>
              <a:gd name="connsiteX17" fmla="*/ 0 w 1054427"/>
              <a:gd name="connsiteY17" fmla="*/ 917315 h 988089"/>
              <a:gd name="connsiteX18" fmla="*/ 3822 w 1054427"/>
              <a:gd name="connsiteY18" fmla="*/ 245258 h 988089"/>
              <a:gd name="connsiteX19" fmla="*/ 61384 w 1054427"/>
              <a:gd name="connsiteY19" fmla="*/ 290877 h 988089"/>
              <a:gd name="connsiteX20" fmla="*/ 150611 w 1054427"/>
              <a:gd name="connsiteY20" fmla="*/ 327855 h 988089"/>
              <a:gd name="connsiteX21" fmla="*/ 406061 w 1054427"/>
              <a:gd name="connsiteY21" fmla="*/ 319415 h 988089"/>
              <a:gd name="connsiteX22" fmla="*/ 419530 w 1054427"/>
              <a:gd name="connsiteY22" fmla="*/ 234810 h 988089"/>
              <a:gd name="connsiteX23" fmla="*/ 319398 w 1054427"/>
              <a:gd name="connsiteY23" fmla="*/ 155931 h 988089"/>
              <a:gd name="connsiteX24" fmla="*/ 333075 w 1054427"/>
              <a:gd name="connsiteY24" fmla="*/ 71498 h 988089"/>
              <a:gd name="connsiteX25" fmla="*/ 418288 w 1054427"/>
              <a:gd name="connsiteY25" fmla="*/ 22105 h 988089"/>
              <a:gd name="connsiteX26" fmla="*/ 534294 w 1054427"/>
              <a:gd name="connsiteY26" fmla="*/ 905 h 988089"/>
              <a:gd name="connsiteX0" fmla="*/ 534294 w 1054427"/>
              <a:gd name="connsiteY0" fmla="*/ 905 h 988089"/>
              <a:gd name="connsiteX1" fmla="*/ 707136 w 1054427"/>
              <a:gd name="connsiteY1" fmla="*/ 13665 h 988089"/>
              <a:gd name="connsiteX2" fmla="*/ 808500 w 1054427"/>
              <a:gd name="connsiteY2" fmla="*/ 64107 h 988089"/>
              <a:gd name="connsiteX3" fmla="*/ 813831 w 1054427"/>
              <a:gd name="connsiteY3" fmla="*/ 79322 h 988089"/>
              <a:gd name="connsiteX4" fmla="*/ 796544 w 1054427"/>
              <a:gd name="connsiteY4" fmla="*/ 104926 h 988089"/>
              <a:gd name="connsiteX5" fmla="*/ 763009 w 1054427"/>
              <a:gd name="connsiteY5" fmla="*/ 157797 h 988089"/>
              <a:gd name="connsiteX6" fmla="*/ 801399 w 1054427"/>
              <a:gd name="connsiteY6" fmla="*/ 230798 h 988089"/>
              <a:gd name="connsiteX7" fmla="*/ 959535 w 1054427"/>
              <a:gd name="connsiteY7" fmla="*/ 265612 h 988089"/>
              <a:gd name="connsiteX8" fmla="*/ 1038603 w 1054427"/>
              <a:gd name="connsiteY8" fmla="*/ 207588 h 988089"/>
              <a:gd name="connsiteX9" fmla="*/ 1054427 w 1054427"/>
              <a:gd name="connsiteY9" fmla="*/ 170093 h 988089"/>
              <a:gd name="connsiteX10" fmla="*/ 1053374 w 1054427"/>
              <a:gd name="connsiteY10" fmla="*/ 910236 h 988089"/>
              <a:gd name="connsiteX11" fmla="*/ 777370 w 1054427"/>
              <a:gd name="connsiteY11" fmla="*/ 975412 h 988089"/>
              <a:gd name="connsiteX12" fmla="*/ 524793 w 1054427"/>
              <a:gd name="connsiteY12" fmla="*/ 832682 h 988089"/>
              <a:gd name="connsiteX13" fmla="*/ 332541 w 1054427"/>
              <a:gd name="connsiteY13" fmla="*/ 840182 h 988089"/>
              <a:gd name="connsiteX14" fmla="*/ 281238 w 1054427"/>
              <a:gd name="connsiteY14" fmla="*/ 911077 h 988089"/>
              <a:gd name="connsiteX15" fmla="*/ 218658 w 1054427"/>
              <a:gd name="connsiteY15" fmla="*/ 972887 h 988089"/>
              <a:gd name="connsiteX16" fmla="*/ 60575 w 1054427"/>
              <a:gd name="connsiteY16" fmla="*/ 943676 h 988089"/>
              <a:gd name="connsiteX17" fmla="*/ 0 w 1054427"/>
              <a:gd name="connsiteY17" fmla="*/ 917315 h 988089"/>
              <a:gd name="connsiteX18" fmla="*/ 3822 w 1054427"/>
              <a:gd name="connsiteY18" fmla="*/ 245258 h 988089"/>
              <a:gd name="connsiteX19" fmla="*/ 61384 w 1054427"/>
              <a:gd name="connsiteY19" fmla="*/ 290877 h 988089"/>
              <a:gd name="connsiteX20" fmla="*/ 150611 w 1054427"/>
              <a:gd name="connsiteY20" fmla="*/ 327855 h 988089"/>
              <a:gd name="connsiteX21" fmla="*/ 406061 w 1054427"/>
              <a:gd name="connsiteY21" fmla="*/ 319415 h 988089"/>
              <a:gd name="connsiteX22" fmla="*/ 419530 w 1054427"/>
              <a:gd name="connsiteY22" fmla="*/ 234810 h 988089"/>
              <a:gd name="connsiteX23" fmla="*/ 319398 w 1054427"/>
              <a:gd name="connsiteY23" fmla="*/ 155931 h 988089"/>
              <a:gd name="connsiteX24" fmla="*/ 333075 w 1054427"/>
              <a:gd name="connsiteY24" fmla="*/ 71498 h 988089"/>
              <a:gd name="connsiteX25" fmla="*/ 418288 w 1054427"/>
              <a:gd name="connsiteY25" fmla="*/ 22105 h 988089"/>
              <a:gd name="connsiteX26" fmla="*/ 534294 w 1054427"/>
              <a:gd name="connsiteY26" fmla="*/ 905 h 988089"/>
              <a:gd name="connsiteX0" fmla="*/ 534294 w 1054427"/>
              <a:gd name="connsiteY0" fmla="*/ 813 h 987997"/>
              <a:gd name="connsiteX1" fmla="*/ 707136 w 1054427"/>
              <a:gd name="connsiteY1" fmla="*/ 13573 h 987997"/>
              <a:gd name="connsiteX2" fmla="*/ 792560 w 1054427"/>
              <a:gd name="connsiteY2" fmla="*/ 57283 h 987997"/>
              <a:gd name="connsiteX3" fmla="*/ 813831 w 1054427"/>
              <a:gd name="connsiteY3" fmla="*/ 79230 h 987997"/>
              <a:gd name="connsiteX4" fmla="*/ 796544 w 1054427"/>
              <a:gd name="connsiteY4" fmla="*/ 104834 h 987997"/>
              <a:gd name="connsiteX5" fmla="*/ 763009 w 1054427"/>
              <a:gd name="connsiteY5" fmla="*/ 157705 h 987997"/>
              <a:gd name="connsiteX6" fmla="*/ 801399 w 1054427"/>
              <a:gd name="connsiteY6" fmla="*/ 230706 h 987997"/>
              <a:gd name="connsiteX7" fmla="*/ 959535 w 1054427"/>
              <a:gd name="connsiteY7" fmla="*/ 265520 h 987997"/>
              <a:gd name="connsiteX8" fmla="*/ 1038603 w 1054427"/>
              <a:gd name="connsiteY8" fmla="*/ 207496 h 987997"/>
              <a:gd name="connsiteX9" fmla="*/ 1054427 w 1054427"/>
              <a:gd name="connsiteY9" fmla="*/ 170001 h 987997"/>
              <a:gd name="connsiteX10" fmla="*/ 1053374 w 1054427"/>
              <a:gd name="connsiteY10" fmla="*/ 910144 h 987997"/>
              <a:gd name="connsiteX11" fmla="*/ 777370 w 1054427"/>
              <a:gd name="connsiteY11" fmla="*/ 975320 h 987997"/>
              <a:gd name="connsiteX12" fmla="*/ 524793 w 1054427"/>
              <a:gd name="connsiteY12" fmla="*/ 832590 h 987997"/>
              <a:gd name="connsiteX13" fmla="*/ 332541 w 1054427"/>
              <a:gd name="connsiteY13" fmla="*/ 840090 h 987997"/>
              <a:gd name="connsiteX14" fmla="*/ 281238 w 1054427"/>
              <a:gd name="connsiteY14" fmla="*/ 910985 h 987997"/>
              <a:gd name="connsiteX15" fmla="*/ 218658 w 1054427"/>
              <a:gd name="connsiteY15" fmla="*/ 972795 h 987997"/>
              <a:gd name="connsiteX16" fmla="*/ 60575 w 1054427"/>
              <a:gd name="connsiteY16" fmla="*/ 943584 h 987997"/>
              <a:gd name="connsiteX17" fmla="*/ 0 w 1054427"/>
              <a:gd name="connsiteY17" fmla="*/ 917223 h 987997"/>
              <a:gd name="connsiteX18" fmla="*/ 3822 w 1054427"/>
              <a:gd name="connsiteY18" fmla="*/ 245166 h 987997"/>
              <a:gd name="connsiteX19" fmla="*/ 61384 w 1054427"/>
              <a:gd name="connsiteY19" fmla="*/ 290785 h 987997"/>
              <a:gd name="connsiteX20" fmla="*/ 150611 w 1054427"/>
              <a:gd name="connsiteY20" fmla="*/ 327763 h 987997"/>
              <a:gd name="connsiteX21" fmla="*/ 406061 w 1054427"/>
              <a:gd name="connsiteY21" fmla="*/ 319323 h 987997"/>
              <a:gd name="connsiteX22" fmla="*/ 419530 w 1054427"/>
              <a:gd name="connsiteY22" fmla="*/ 234718 h 987997"/>
              <a:gd name="connsiteX23" fmla="*/ 319398 w 1054427"/>
              <a:gd name="connsiteY23" fmla="*/ 155839 h 987997"/>
              <a:gd name="connsiteX24" fmla="*/ 333075 w 1054427"/>
              <a:gd name="connsiteY24" fmla="*/ 71406 h 987997"/>
              <a:gd name="connsiteX25" fmla="*/ 418288 w 1054427"/>
              <a:gd name="connsiteY25" fmla="*/ 22013 h 987997"/>
              <a:gd name="connsiteX26" fmla="*/ 534294 w 1054427"/>
              <a:gd name="connsiteY26" fmla="*/ 813 h 987997"/>
              <a:gd name="connsiteX0" fmla="*/ 534294 w 1054427"/>
              <a:gd name="connsiteY0" fmla="*/ 813 h 987997"/>
              <a:gd name="connsiteX1" fmla="*/ 707136 w 1054427"/>
              <a:gd name="connsiteY1" fmla="*/ 13573 h 987997"/>
              <a:gd name="connsiteX2" fmla="*/ 792560 w 1054427"/>
              <a:gd name="connsiteY2" fmla="*/ 57283 h 987997"/>
              <a:gd name="connsiteX3" fmla="*/ 813831 w 1054427"/>
              <a:gd name="connsiteY3" fmla="*/ 79230 h 987997"/>
              <a:gd name="connsiteX4" fmla="*/ 796544 w 1054427"/>
              <a:gd name="connsiteY4" fmla="*/ 104834 h 987997"/>
              <a:gd name="connsiteX5" fmla="*/ 763009 w 1054427"/>
              <a:gd name="connsiteY5" fmla="*/ 157705 h 987997"/>
              <a:gd name="connsiteX6" fmla="*/ 801399 w 1054427"/>
              <a:gd name="connsiteY6" fmla="*/ 230706 h 987997"/>
              <a:gd name="connsiteX7" fmla="*/ 959535 w 1054427"/>
              <a:gd name="connsiteY7" fmla="*/ 265520 h 987997"/>
              <a:gd name="connsiteX8" fmla="*/ 1038603 w 1054427"/>
              <a:gd name="connsiteY8" fmla="*/ 207496 h 987997"/>
              <a:gd name="connsiteX9" fmla="*/ 1054427 w 1054427"/>
              <a:gd name="connsiteY9" fmla="*/ 170001 h 987997"/>
              <a:gd name="connsiteX10" fmla="*/ 1053374 w 1054427"/>
              <a:gd name="connsiteY10" fmla="*/ 910144 h 987997"/>
              <a:gd name="connsiteX11" fmla="*/ 777370 w 1054427"/>
              <a:gd name="connsiteY11" fmla="*/ 975320 h 987997"/>
              <a:gd name="connsiteX12" fmla="*/ 524793 w 1054427"/>
              <a:gd name="connsiteY12" fmla="*/ 832590 h 987997"/>
              <a:gd name="connsiteX13" fmla="*/ 332541 w 1054427"/>
              <a:gd name="connsiteY13" fmla="*/ 840090 h 987997"/>
              <a:gd name="connsiteX14" fmla="*/ 281238 w 1054427"/>
              <a:gd name="connsiteY14" fmla="*/ 910985 h 987997"/>
              <a:gd name="connsiteX15" fmla="*/ 218658 w 1054427"/>
              <a:gd name="connsiteY15" fmla="*/ 972795 h 987997"/>
              <a:gd name="connsiteX16" fmla="*/ 60575 w 1054427"/>
              <a:gd name="connsiteY16" fmla="*/ 943584 h 987997"/>
              <a:gd name="connsiteX17" fmla="*/ 0 w 1054427"/>
              <a:gd name="connsiteY17" fmla="*/ 917223 h 987997"/>
              <a:gd name="connsiteX18" fmla="*/ 3822 w 1054427"/>
              <a:gd name="connsiteY18" fmla="*/ 245166 h 987997"/>
              <a:gd name="connsiteX19" fmla="*/ 61384 w 1054427"/>
              <a:gd name="connsiteY19" fmla="*/ 290785 h 987997"/>
              <a:gd name="connsiteX20" fmla="*/ 150611 w 1054427"/>
              <a:gd name="connsiteY20" fmla="*/ 327763 h 987997"/>
              <a:gd name="connsiteX21" fmla="*/ 406061 w 1054427"/>
              <a:gd name="connsiteY21" fmla="*/ 319323 h 987997"/>
              <a:gd name="connsiteX22" fmla="*/ 419530 w 1054427"/>
              <a:gd name="connsiteY22" fmla="*/ 234718 h 987997"/>
              <a:gd name="connsiteX23" fmla="*/ 319398 w 1054427"/>
              <a:gd name="connsiteY23" fmla="*/ 155839 h 987997"/>
              <a:gd name="connsiteX24" fmla="*/ 333075 w 1054427"/>
              <a:gd name="connsiteY24" fmla="*/ 71406 h 987997"/>
              <a:gd name="connsiteX25" fmla="*/ 418288 w 1054427"/>
              <a:gd name="connsiteY25" fmla="*/ 22013 h 987997"/>
              <a:gd name="connsiteX26" fmla="*/ 534294 w 1054427"/>
              <a:gd name="connsiteY26" fmla="*/ 813 h 987997"/>
              <a:gd name="connsiteX0" fmla="*/ 534294 w 1054427"/>
              <a:gd name="connsiteY0" fmla="*/ 904 h 988088"/>
              <a:gd name="connsiteX1" fmla="*/ 707136 w 1054427"/>
              <a:gd name="connsiteY1" fmla="*/ 13664 h 988088"/>
              <a:gd name="connsiteX2" fmla="*/ 798691 w 1054427"/>
              <a:gd name="connsiteY2" fmla="*/ 64107 h 988088"/>
              <a:gd name="connsiteX3" fmla="*/ 813831 w 1054427"/>
              <a:gd name="connsiteY3" fmla="*/ 79321 h 988088"/>
              <a:gd name="connsiteX4" fmla="*/ 796544 w 1054427"/>
              <a:gd name="connsiteY4" fmla="*/ 104925 h 988088"/>
              <a:gd name="connsiteX5" fmla="*/ 763009 w 1054427"/>
              <a:gd name="connsiteY5" fmla="*/ 157796 h 988088"/>
              <a:gd name="connsiteX6" fmla="*/ 801399 w 1054427"/>
              <a:gd name="connsiteY6" fmla="*/ 230797 h 988088"/>
              <a:gd name="connsiteX7" fmla="*/ 959535 w 1054427"/>
              <a:gd name="connsiteY7" fmla="*/ 265611 h 988088"/>
              <a:gd name="connsiteX8" fmla="*/ 1038603 w 1054427"/>
              <a:gd name="connsiteY8" fmla="*/ 207587 h 988088"/>
              <a:gd name="connsiteX9" fmla="*/ 1054427 w 1054427"/>
              <a:gd name="connsiteY9" fmla="*/ 170092 h 988088"/>
              <a:gd name="connsiteX10" fmla="*/ 1053374 w 1054427"/>
              <a:gd name="connsiteY10" fmla="*/ 910235 h 988088"/>
              <a:gd name="connsiteX11" fmla="*/ 777370 w 1054427"/>
              <a:gd name="connsiteY11" fmla="*/ 975411 h 988088"/>
              <a:gd name="connsiteX12" fmla="*/ 524793 w 1054427"/>
              <a:gd name="connsiteY12" fmla="*/ 832681 h 988088"/>
              <a:gd name="connsiteX13" fmla="*/ 332541 w 1054427"/>
              <a:gd name="connsiteY13" fmla="*/ 840181 h 988088"/>
              <a:gd name="connsiteX14" fmla="*/ 281238 w 1054427"/>
              <a:gd name="connsiteY14" fmla="*/ 911076 h 988088"/>
              <a:gd name="connsiteX15" fmla="*/ 218658 w 1054427"/>
              <a:gd name="connsiteY15" fmla="*/ 972886 h 988088"/>
              <a:gd name="connsiteX16" fmla="*/ 60575 w 1054427"/>
              <a:gd name="connsiteY16" fmla="*/ 943675 h 988088"/>
              <a:gd name="connsiteX17" fmla="*/ 0 w 1054427"/>
              <a:gd name="connsiteY17" fmla="*/ 917314 h 988088"/>
              <a:gd name="connsiteX18" fmla="*/ 3822 w 1054427"/>
              <a:gd name="connsiteY18" fmla="*/ 245257 h 988088"/>
              <a:gd name="connsiteX19" fmla="*/ 61384 w 1054427"/>
              <a:gd name="connsiteY19" fmla="*/ 290876 h 988088"/>
              <a:gd name="connsiteX20" fmla="*/ 150611 w 1054427"/>
              <a:gd name="connsiteY20" fmla="*/ 327854 h 988088"/>
              <a:gd name="connsiteX21" fmla="*/ 406061 w 1054427"/>
              <a:gd name="connsiteY21" fmla="*/ 319414 h 988088"/>
              <a:gd name="connsiteX22" fmla="*/ 419530 w 1054427"/>
              <a:gd name="connsiteY22" fmla="*/ 234809 h 988088"/>
              <a:gd name="connsiteX23" fmla="*/ 319398 w 1054427"/>
              <a:gd name="connsiteY23" fmla="*/ 155930 h 988088"/>
              <a:gd name="connsiteX24" fmla="*/ 333075 w 1054427"/>
              <a:gd name="connsiteY24" fmla="*/ 71497 h 988088"/>
              <a:gd name="connsiteX25" fmla="*/ 418288 w 1054427"/>
              <a:gd name="connsiteY25" fmla="*/ 22104 h 988088"/>
              <a:gd name="connsiteX26" fmla="*/ 534294 w 1054427"/>
              <a:gd name="connsiteY26" fmla="*/ 904 h 988088"/>
              <a:gd name="connsiteX0" fmla="*/ 534294 w 1054427"/>
              <a:gd name="connsiteY0" fmla="*/ 904 h 988088"/>
              <a:gd name="connsiteX1" fmla="*/ 707136 w 1054427"/>
              <a:gd name="connsiteY1" fmla="*/ 13664 h 988088"/>
              <a:gd name="connsiteX2" fmla="*/ 798691 w 1054427"/>
              <a:gd name="connsiteY2" fmla="*/ 64107 h 988088"/>
              <a:gd name="connsiteX3" fmla="*/ 813831 w 1054427"/>
              <a:gd name="connsiteY3" fmla="*/ 79321 h 988088"/>
              <a:gd name="connsiteX4" fmla="*/ 802062 w 1054427"/>
              <a:gd name="connsiteY4" fmla="*/ 104925 h 988088"/>
              <a:gd name="connsiteX5" fmla="*/ 763009 w 1054427"/>
              <a:gd name="connsiteY5" fmla="*/ 157796 h 988088"/>
              <a:gd name="connsiteX6" fmla="*/ 801399 w 1054427"/>
              <a:gd name="connsiteY6" fmla="*/ 230797 h 988088"/>
              <a:gd name="connsiteX7" fmla="*/ 959535 w 1054427"/>
              <a:gd name="connsiteY7" fmla="*/ 265611 h 988088"/>
              <a:gd name="connsiteX8" fmla="*/ 1038603 w 1054427"/>
              <a:gd name="connsiteY8" fmla="*/ 207587 h 988088"/>
              <a:gd name="connsiteX9" fmla="*/ 1054427 w 1054427"/>
              <a:gd name="connsiteY9" fmla="*/ 170092 h 988088"/>
              <a:gd name="connsiteX10" fmla="*/ 1053374 w 1054427"/>
              <a:gd name="connsiteY10" fmla="*/ 910235 h 988088"/>
              <a:gd name="connsiteX11" fmla="*/ 777370 w 1054427"/>
              <a:gd name="connsiteY11" fmla="*/ 975411 h 988088"/>
              <a:gd name="connsiteX12" fmla="*/ 524793 w 1054427"/>
              <a:gd name="connsiteY12" fmla="*/ 832681 h 988088"/>
              <a:gd name="connsiteX13" fmla="*/ 332541 w 1054427"/>
              <a:gd name="connsiteY13" fmla="*/ 840181 h 988088"/>
              <a:gd name="connsiteX14" fmla="*/ 281238 w 1054427"/>
              <a:gd name="connsiteY14" fmla="*/ 911076 h 988088"/>
              <a:gd name="connsiteX15" fmla="*/ 218658 w 1054427"/>
              <a:gd name="connsiteY15" fmla="*/ 972886 h 988088"/>
              <a:gd name="connsiteX16" fmla="*/ 60575 w 1054427"/>
              <a:gd name="connsiteY16" fmla="*/ 943675 h 988088"/>
              <a:gd name="connsiteX17" fmla="*/ 0 w 1054427"/>
              <a:gd name="connsiteY17" fmla="*/ 917314 h 988088"/>
              <a:gd name="connsiteX18" fmla="*/ 3822 w 1054427"/>
              <a:gd name="connsiteY18" fmla="*/ 245257 h 988088"/>
              <a:gd name="connsiteX19" fmla="*/ 61384 w 1054427"/>
              <a:gd name="connsiteY19" fmla="*/ 290876 h 988088"/>
              <a:gd name="connsiteX20" fmla="*/ 150611 w 1054427"/>
              <a:gd name="connsiteY20" fmla="*/ 327854 h 988088"/>
              <a:gd name="connsiteX21" fmla="*/ 406061 w 1054427"/>
              <a:gd name="connsiteY21" fmla="*/ 319414 h 988088"/>
              <a:gd name="connsiteX22" fmla="*/ 419530 w 1054427"/>
              <a:gd name="connsiteY22" fmla="*/ 234809 h 988088"/>
              <a:gd name="connsiteX23" fmla="*/ 319398 w 1054427"/>
              <a:gd name="connsiteY23" fmla="*/ 155930 h 988088"/>
              <a:gd name="connsiteX24" fmla="*/ 333075 w 1054427"/>
              <a:gd name="connsiteY24" fmla="*/ 71497 h 988088"/>
              <a:gd name="connsiteX25" fmla="*/ 418288 w 1054427"/>
              <a:gd name="connsiteY25" fmla="*/ 22104 h 988088"/>
              <a:gd name="connsiteX26" fmla="*/ 534294 w 1054427"/>
              <a:gd name="connsiteY26" fmla="*/ 904 h 988088"/>
              <a:gd name="connsiteX0" fmla="*/ 534294 w 1054427"/>
              <a:gd name="connsiteY0" fmla="*/ 904 h 988088"/>
              <a:gd name="connsiteX1" fmla="*/ 707136 w 1054427"/>
              <a:gd name="connsiteY1" fmla="*/ 13664 h 988088"/>
              <a:gd name="connsiteX2" fmla="*/ 798691 w 1054427"/>
              <a:gd name="connsiteY2" fmla="*/ 64107 h 988088"/>
              <a:gd name="connsiteX3" fmla="*/ 813831 w 1054427"/>
              <a:gd name="connsiteY3" fmla="*/ 79321 h 988088"/>
              <a:gd name="connsiteX4" fmla="*/ 802062 w 1054427"/>
              <a:gd name="connsiteY4" fmla="*/ 104925 h 988088"/>
              <a:gd name="connsiteX5" fmla="*/ 763009 w 1054427"/>
              <a:gd name="connsiteY5" fmla="*/ 157796 h 988088"/>
              <a:gd name="connsiteX6" fmla="*/ 801399 w 1054427"/>
              <a:gd name="connsiteY6" fmla="*/ 230797 h 988088"/>
              <a:gd name="connsiteX7" fmla="*/ 959535 w 1054427"/>
              <a:gd name="connsiteY7" fmla="*/ 265611 h 988088"/>
              <a:gd name="connsiteX8" fmla="*/ 1038603 w 1054427"/>
              <a:gd name="connsiteY8" fmla="*/ 207587 h 988088"/>
              <a:gd name="connsiteX9" fmla="*/ 1054427 w 1054427"/>
              <a:gd name="connsiteY9" fmla="*/ 170092 h 988088"/>
              <a:gd name="connsiteX10" fmla="*/ 1053374 w 1054427"/>
              <a:gd name="connsiteY10" fmla="*/ 910235 h 988088"/>
              <a:gd name="connsiteX11" fmla="*/ 777370 w 1054427"/>
              <a:gd name="connsiteY11" fmla="*/ 975411 h 988088"/>
              <a:gd name="connsiteX12" fmla="*/ 524793 w 1054427"/>
              <a:gd name="connsiteY12" fmla="*/ 832681 h 988088"/>
              <a:gd name="connsiteX13" fmla="*/ 332541 w 1054427"/>
              <a:gd name="connsiteY13" fmla="*/ 840181 h 988088"/>
              <a:gd name="connsiteX14" fmla="*/ 281238 w 1054427"/>
              <a:gd name="connsiteY14" fmla="*/ 911076 h 988088"/>
              <a:gd name="connsiteX15" fmla="*/ 218658 w 1054427"/>
              <a:gd name="connsiteY15" fmla="*/ 972886 h 988088"/>
              <a:gd name="connsiteX16" fmla="*/ 60575 w 1054427"/>
              <a:gd name="connsiteY16" fmla="*/ 943675 h 988088"/>
              <a:gd name="connsiteX17" fmla="*/ 0 w 1054427"/>
              <a:gd name="connsiteY17" fmla="*/ 917314 h 988088"/>
              <a:gd name="connsiteX18" fmla="*/ 3822 w 1054427"/>
              <a:gd name="connsiteY18" fmla="*/ 245257 h 988088"/>
              <a:gd name="connsiteX19" fmla="*/ 61384 w 1054427"/>
              <a:gd name="connsiteY19" fmla="*/ 290876 h 988088"/>
              <a:gd name="connsiteX20" fmla="*/ 150611 w 1054427"/>
              <a:gd name="connsiteY20" fmla="*/ 327854 h 988088"/>
              <a:gd name="connsiteX21" fmla="*/ 406061 w 1054427"/>
              <a:gd name="connsiteY21" fmla="*/ 319414 h 988088"/>
              <a:gd name="connsiteX22" fmla="*/ 419530 w 1054427"/>
              <a:gd name="connsiteY22" fmla="*/ 234809 h 988088"/>
              <a:gd name="connsiteX23" fmla="*/ 319398 w 1054427"/>
              <a:gd name="connsiteY23" fmla="*/ 155930 h 988088"/>
              <a:gd name="connsiteX24" fmla="*/ 333075 w 1054427"/>
              <a:gd name="connsiteY24" fmla="*/ 71497 h 988088"/>
              <a:gd name="connsiteX25" fmla="*/ 418288 w 1054427"/>
              <a:gd name="connsiteY25" fmla="*/ 22104 h 988088"/>
              <a:gd name="connsiteX26" fmla="*/ 534294 w 1054427"/>
              <a:gd name="connsiteY26" fmla="*/ 904 h 988088"/>
              <a:gd name="connsiteX0" fmla="*/ 534294 w 1054427"/>
              <a:gd name="connsiteY0" fmla="*/ 904 h 988088"/>
              <a:gd name="connsiteX1" fmla="*/ 707136 w 1054427"/>
              <a:gd name="connsiteY1" fmla="*/ 13664 h 988088"/>
              <a:gd name="connsiteX2" fmla="*/ 798691 w 1054427"/>
              <a:gd name="connsiteY2" fmla="*/ 64107 h 988088"/>
              <a:gd name="connsiteX3" fmla="*/ 813831 w 1054427"/>
              <a:gd name="connsiteY3" fmla="*/ 79321 h 988088"/>
              <a:gd name="connsiteX4" fmla="*/ 802062 w 1054427"/>
              <a:gd name="connsiteY4" fmla="*/ 104925 h 988088"/>
              <a:gd name="connsiteX5" fmla="*/ 763009 w 1054427"/>
              <a:gd name="connsiteY5" fmla="*/ 157796 h 988088"/>
              <a:gd name="connsiteX6" fmla="*/ 801399 w 1054427"/>
              <a:gd name="connsiteY6" fmla="*/ 230797 h 988088"/>
              <a:gd name="connsiteX7" fmla="*/ 959535 w 1054427"/>
              <a:gd name="connsiteY7" fmla="*/ 265611 h 988088"/>
              <a:gd name="connsiteX8" fmla="*/ 1038603 w 1054427"/>
              <a:gd name="connsiteY8" fmla="*/ 207587 h 988088"/>
              <a:gd name="connsiteX9" fmla="*/ 1054427 w 1054427"/>
              <a:gd name="connsiteY9" fmla="*/ 170092 h 988088"/>
              <a:gd name="connsiteX10" fmla="*/ 1053374 w 1054427"/>
              <a:gd name="connsiteY10" fmla="*/ 910235 h 988088"/>
              <a:gd name="connsiteX11" fmla="*/ 777370 w 1054427"/>
              <a:gd name="connsiteY11" fmla="*/ 975411 h 988088"/>
              <a:gd name="connsiteX12" fmla="*/ 524793 w 1054427"/>
              <a:gd name="connsiteY12" fmla="*/ 832681 h 988088"/>
              <a:gd name="connsiteX13" fmla="*/ 332541 w 1054427"/>
              <a:gd name="connsiteY13" fmla="*/ 840181 h 988088"/>
              <a:gd name="connsiteX14" fmla="*/ 281238 w 1054427"/>
              <a:gd name="connsiteY14" fmla="*/ 911076 h 988088"/>
              <a:gd name="connsiteX15" fmla="*/ 218658 w 1054427"/>
              <a:gd name="connsiteY15" fmla="*/ 972886 h 988088"/>
              <a:gd name="connsiteX16" fmla="*/ 60575 w 1054427"/>
              <a:gd name="connsiteY16" fmla="*/ 943675 h 988088"/>
              <a:gd name="connsiteX17" fmla="*/ 0 w 1054427"/>
              <a:gd name="connsiteY17" fmla="*/ 917314 h 988088"/>
              <a:gd name="connsiteX18" fmla="*/ 3822 w 1054427"/>
              <a:gd name="connsiteY18" fmla="*/ 245257 h 988088"/>
              <a:gd name="connsiteX19" fmla="*/ 61384 w 1054427"/>
              <a:gd name="connsiteY19" fmla="*/ 290876 h 988088"/>
              <a:gd name="connsiteX20" fmla="*/ 150611 w 1054427"/>
              <a:gd name="connsiteY20" fmla="*/ 327854 h 988088"/>
              <a:gd name="connsiteX21" fmla="*/ 406061 w 1054427"/>
              <a:gd name="connsiteY21" fmla="*/ 319414 h 988088"/>
              <a:gd name="connsiteX22" fmla="*/ 419530 w 1054427"/>
              <a:gd name="connsiteY22" fmla="*/ 234809 h 988088"/>
              <a:gd name="connsiteX23" fmla="*/ 319398 w 1054427"/>
              <a:gd name="connsiteY23" fmla="*/ 155930 h 988088"/>
              <a:gd name="connsiteX24" fmla="*/ 333075 w 1054427"/>
              <a:gd name="connsiteY24" fmla="*/ 71497 h 988088"/>
              <a:gd name="connsiteX25" fmla="*/ 418288 w 1054427"/>
              <a:gd name="connsiteY25" fmla="*/ 22104 h 988088"/>
              <a:gd name="connsiteX26" fmla="*/ 534294 w 1054427"/>
              <a:gd name="connsiteY26" fmla="*/ 904 h 988088"/>
              <a:gd name="connsiteX0" fmla="*/ 534294 w 1054427"/>
              <a:gd name="connsiteY0" fmla="*/ 787 h 987971"/>
              <a:gd name="connsiteX1" fmla="*/ 707136 w 1054427"/>
              <a:gd name="connsiteY1" fmla="*/ 13547 h 987971"/>
              <a:gd name="connsiteX2" fmla="*/ 791334 w 1054427"/>
              <a:gd name="connsiteY2" fmla="*/ 55153 h 987971"/>
              <a:gd name="connsiteX3" fmla="*/ 813831 w 1054427"/>
              <a:gd name="connsiteY3" fmla="*/ 79204 h 987971"/>
              <a:gd name="connsiteX4" fmla="*/ 802062 w 1054427"/>
              <a:gd name="connsiteY4" fmla="*/ 104808 h 987971"/>
              <a:gd name="connsiteX5" fmla="*/ 763009 w 1054427"/>
              <a:gd name="connsiteY5" fmla="*/ 157679 h 987971"/>
              <a:gd name="connsiteX6" fmla="*/ 801399 w 1054427"/>
              <a:gd name="connsiteY6" fmla="*/ 230680 h 987971"/>
              <a:gd name="connsiteX7" fmla="*/ 959535 w 1054427"/>
              <a:gd name="connsiteY7" fmla="*/ 265494 h 987971"/>
              <a:gd name="connsiteX8" fmla="*/ 1038603 w 1054427"/>
              <a:gd name="connsiteY8" fmla="*/ 207470 h 987971"/>
              <a:gd name="connsiteX9" fmla="*/ 1054427 w 1054427"/>
              <a:gd name="connsiteY9" fmla="*/ 169975 h 987971"/>
              <a:gd name="connsiteX10" fmla="*/ 1053374 w 1054427"/>
              <a:gd name="connsiteY10" fmla="*/ 910118 h 987971"/>
              <a:gd name="connsiteX11" fmla="*/ 777370 w 1054427"/>
              <a:gd name="connsiteY11" fmla="*/ 975294 h 987971"/>
              <a:gd name="connsiteX12" fmla="*/ 524793 w 1054427"/>
              <a:gd name="connsiteY12" fmla="*/ 832564 h 987971"/>
              <a:gd name="connsiteX13" fmla="*/ 332541 w 1054427"/>
              <a:gd name="connsiteY13" fmla="*/ 840064 h 987971"/>
              <a:gd name="connsiteX14" fmla="*/ 281238 w 1054427"/>
              <a:gd name="connsiteY14" fmla="*/ 910959 h 987971"/>
              <a:gd name="connsiteX15" fmla="*/ 218658 w 1054427"/>
              <a:gd name="connsiteY15" fmla="*/ 972769 h 987971"/>
              <a:gd name="connsiteX16" fmla="*/ 60575 w 1054427"/>
              <a:gd name="connsiteY16" fmla="*/ 943558 h 987971"/>
              <a:gd name="connsiteX17" fmla="*/ 0 w 1054427"/>
              <a:gd name="connsiteY17" fmla="*/ 917197 h 987971"/>
              <a:gd name="connsiteX18" fmla="*/ 3822 w 1054427"/>
              <a:gd name="connsiteY18" fmla="*/ 245140 h 987971"/>
              <a:gd name="connsiteX19" fmla="*/ 61384 w 1054427"/>
              <a:gd name="connsiteY19" fmla="*/ 290759 h 987971"/>
              <a:gd name="connsiteX20" fmla="*/ 150611 w 1054427"/>
              <a:gd name="connsiteY20" fmla="*/ 327737 h 987971"/>
              <a:gd name="connsiteX21" fmla="*/ 406061 w 1054427"/>
              <a:gd name="connsiteY21" fmla="*/ 319297 h 987971"/>
              <a:gd name="connsiteX22" fmla="*/ 419530 w 1054427"/>
              <a:gd name="connsiteY22" fmla="*/ 234692 h 987971"/>
              <a:gd name="connsiteX23" fmla="*/ 319398 w 1054427"/>
              <a:gd name="connsiteY23" fmla="*/ 155813 h 987971"/>
              <a:gd name="connsiteX24" fmla="*/ 333075 w 1054427"/>
              <a:gd name="connsiteY24" fmla="*/ 71380 h 987971"/>
              <a:gd name="connsiteX25" fmla="*/ 418288 w 1054427"/>
              <a:gd name="connsiteY25" fmla="*/ 21987 h 987971"/>
              <a:gd name="connsiteX26" fmla="*/ 534294 w 1054427"/>
              <a:gd name="connsiteY26" fmla="*/ 787 h 987971"/>
              <a:gd name="connsiteX0" fmla="*/ 534294 w 1054427"/>
              <a:gd name="connsiteY0" fmla="*/ 787 h 987971"/>
              <a:gd name="connsiteX1" fmla="*/ 707136 w 1054427"/>
              <a:gd name="connsiteY1" fmla="*/ 13547 h 987971"/>
              <a:gd name="connsiteX2" fmla="*/ 791334 w 1054427"/>
              <a:gd name="connsiteY2" fmla="*/ 55153 h 987971"/>
              <a:gd name="connsiteX3" fmla="*/ 813831 w 1054427"/>
              <a:gd name="connsiteY3" fmla="*/ 79204 h 987971"/>
              <a:gd name="connsiteX4" fmla="*/ 802062 w 1054427"/>
              <a:gd name="connsiteY4" fmla="*/ 104808 h 987971"/>
              <a:gd name="connsiteX5" fmla="*/ 763009 w 1054427"/>
              <a:gd name="connsiteY5" fmla="*/ 157679 h 987971"/>
              <a:gd name="connsiteX6" fmla="*/ 801399 w 1054427"/>
              <a:gd name="connsiteY6" fmla="*/ 230680 h 987971"/>
              <a:gd name="connsiteX7" fmla="*/ 959535 w 1054427"/>
              <a:gd name="connsiteY7" fmla="*/ 265494 h 987971"/>
              <a:gd name="connsiteX8" fmla="*/ 1038603 w 1054427"/>
              <a:gd name="connsiteY8" fmla="*/ 207470 h 987971"/>
              <a:gd name="connsiteX9" fmla="*/ 1054427 w 1054427"/>
              <a:gd name="connsiteY9" fmla="*/ 169975 h 987971"/>
              <a:gd name="connsiteX10" fmla="*/ 1053374 w 1054427"/>
              <a:gd name="connsiteY10" fmla="*/ 910118 h 987971"/>
              <a:gd name="connsiteX11" fmla="*/ 777370 w 1054427"/>
              <a:gd name="connsiteY11" fmla="*/ 975294 h 987971"/>
              <a:gd name="connsiteX12" fmla="*/ 524793 w 1054427"/>
              <a:gd name="connsiteY12" fmla="*/ 832564 h 987971"/>
              <a:gd name="connsiteX13" fmla="*/ 332541 w 1054427"/>
              <a:gd name="connsiteY13" fmla="*/ 840064 h 987971"/>
              <a:gd name="connsiteX14" fmla="*/ 281238 w 1054427"/>
              <a:gd name="connsiteY14" fmla="*/ 910959 h 987971"/>
              <a:gd name="connsiteX15" fmla="*/ 218658 w 1054427"/>
              <a:gd name="connsiteY15" fmla="*/ 972769 h 987971"/>
              <a:gd name="connsiteX16" fmla="*/ 60575 w 1054427"/>
              <a:gd name="connsiteY16" fmla="*/ 943558 h 987971"/>
              <a:gd name="connsiteX17" fmla="*/ 0 w 1054427"/>
              <a:gd name="connsiteY17" fmla="*/ 917197 h 987971"/>
              <a:gd name="connsiteX18" fmla="*/ 3822 w 1054427"/>
              <a:gd name="connsiteY18" fmla="*/ 245140 h 987971"/>
              <a:gd name="connsiteX19" fmla="*/ 61384 w 1054427"/>
              <a:gd name="connsiteY19" fmla="*/ 290759 h 987971"/>
              <a:gd name="connsiteX20" fmla="*/ 150611 w 1054427"/>
              <a:gd name="connsiteY20" fmla="*/ 327737 h 987971"/>
              <a:gd name="connsiteX21" fmla="*/ 406061 w 1054427"/>
              <a:gd name="connsiteY21" fmla="*/ 319297 h 987971"/>
              <a:gd name="connsiteX22" fmla="*/ 419530 w 1054427"/>
              <a:gd name="connsiteY22" fmla="*/ 234692 h 987971"/>
              <a:gd name="connsiteX23" fmla="*/ 319398 w 1054427"/>
              <a:gd name="connsiteY23" fmla="*/ 155813 h 987971"/>
              <a:gd name="connsiteX24" fmla="*/ 333075 w 1054427"/>
              <a:gd name="connsiteY24" fmla="*/ 71380 h 987971"/>
              <a:gd name="connsiteX25" fmla="*/ 418288 w 1054427"/>
              <a:gd name="connsiteY25" fmla="*/ 21987 h 987971"/>
              <a:gd name="connsiteX26" fmla="*/ 534294 w 1054427"/>
              <a:gd name="connsiteY26" fmla="*/ 787 h 987971"/>
              <a:gd name="connsiteX0" fmla="*/ 534294 w 1054427"/>
              <a:gd name="connsiteY0" fmla="*/ 731 h 987915"/>
              <a:gd name="connsiteX1" fmla="*/ 707136 w 1054427"/>
              <a:gd name="connsiteY1" fmla="*/ 13491 h 987915"/>
              <a:gd name="connsiteX2" fmla="*/ 787656 w 1054427"/>
              <a:gd name="connsiteY2" fmla="*/ 50047 h 987915"/>
              <a:gd name="connsiteX3" fmla="*/ 813831 w 1054427"/>
              <a:gd name="connsiteY3" fmla="*/ 79148 h 987915"/>
              <a:gd name="connsiteX4" fmla="*/ 802062 w 1054427"/>
              <a:gd name="connsiteY4" fmla="*/ 104752 h 987915"/>
              <a:gd name="connsiteX5" fmla="*/ 763009 w 1054427"/>
              <a:gd name="connsiteY5" fmla="*/ 157623 h 987915"/>
              <a:gd name="connsiteX6" fmla="*/ 801399 w 1054427"/>
              <a:gd name="connsiteY6" fmla="*/ 230624 h 987915"/>
              <a:gd name="connsiteX7" fmla="*/ 959535 w 1054427"/>
              <a:gd name="connsiteY7" fmla="*/ 265438 h 987915"/>
              <a:gd name="connsiteX8" fmla="*/ 1038603 w 1054427"/>
              <a:gd name="connsiteY8" fmla="*/ 207414 h 987915"/>
              <a:gd name="connsiteX9" fmla="*/ 1054427 w 1054427"/>
              <a:gd name="connsiteY9" fmla="*/ 169919 h 987915"/>
              <a:gd name="connsiteX10" fmla="*/ 1053374 w 1054427"/>
              <a:gd name="connsiteY10" fmla="*/ 910062 h 987915"/>
              <a:gd name="connsiteX11" fmla="*/ 777370 w 1054427"/>
              <a:gd name="connsiteY11" fmla="*/ 975238 h 987915"/>
              <a:gd name="connsiteX12" fmla="*/ 524793 w 1054427"/>
              <a:gd name="connsiteY12" fmla="*/ 832508 h 987915"/>
              <a:gd name="connsiteX13" fmla="*/ 332541 w 1054427"/>
              <a:gd name="connsiteY13" fmla="*/ 840008 h 987915"/>
              <a:gd name="connsiteX14" fmla="*/ 281238 w 1054427"/>
              <a:gd name="connsiteY14" fmla="*/ 910903 h 987915"/>
              <a:gd name="connsiteX15" fmla="*/ 218658 w 1054427"/>
              <a:gd name="connsiteY15" fmla="*/ 972713 h 987915"/>
              <a:gd name="connsiteX16" fmla="*/ 60575 w 1054427"/>
              <a:gd name="connsiteY16" fmla="*/ 943502 h 987915"/>
              <a:gd name="connsiteX17" fmla="*/ 0 w 1054427"/>
              <a:gd name="connsiteY17" fmla="*/ 917141 h 987915"/>
              <a:gd name="connsiteX18" fmla="*/ 3822 w 1054427"/>
              <a:gd name="connsiteY18" fmla="*/ 245084 h 987915"/>
              <a:gd name="connsiteX19" fmla="*/ 61384 w 1054427"/>
              <a:gd name="connsiteY19" fmla="*/ 290703 h 987915"/>
              <a:gd name="connsiteX20" fmla="*/ 150611 w 1054427"/>
              <a:gd name="connsiteY20" fmla="*/ 327681 h 987915"/>
              <a:gd name="connsiteX21" fmla="*/ 406061 w 1054427"/>
              <a:gd name="connsiteY21" fmla="*/ 319241 h 987915"/>
              <a:gd name="connsiteX22" fmla="*/ 419530 w 1054427"/>
              <a:gd name="connsiteY22" fmla="*/ 234636 h 987915"/>
              <a:gd name="connsiteX23" fmla="*/ 319398 w 1054427"/>
              <a:gd name="connsiteY23" fmla="*/ 155757 h 987915"/>
              <a:gd name="connsiteX24" fmla="*/ 333075 w 1054427"/>
              <a:gd name="connsiteY24" fmla="*/ 71324 h 987915"/>
              <a:gd name="connsiteX25" fmla="*/ 418288 w 1054427"/>
              <a:gd name="connsiteY25" fmla="*/ 21931 h 987915"/>
              <a:gd name="connsiteX26" fmla="*/ 534294 w 1054427"/>
              <a:gd name="connsiteY26" fmla="*/ 731 h 987915"/>
              <a:gd name="connsiteX0" fmla="*/ 534294 w 1054427"/>
              <a:gd name="connsiteY0" fmla="*/ 731 h 987915"/>
              <a:gd name="connsiteX1" fmla="*/ 707136 w 1054427"/>
              <a:gd name="connsiteY1" fmla="*/ 13491 h 987915"/>
              <a:gd name="connsiteX2" fmla="*/ 787656 w 1054427"/>
              <a:gd name="connsiteY2" fmla="*/ 50047 h 987915"/>
              <a:gd name="connsiteX3" fmla="*/ 813831 w 1054427"/>
              <a:gd name="connsiteY3" fmla="*/ 79148 h 987915"/>
              <a:gd name="connsiteX4" fmla="*/ 802062 w 1054427"/>
              <a:gd name="connsiteY4" fmla="*/ 104752 h 987915"/>
              <a:gd name="connsiteX5" fmla="*/ 763009 w 1054427"/>
              <a:gd name="connsiteY5" fmla="*/ 157623 h 987915"/>
              <a:gd name="connsiteX6" fmla="*/ 801399 w 1054427"/>
              <a:gd name="connsiteY6" fmla="*/ 230624 h 987915"/>
              <a:gd name="connsiteX7" fmla="*/ 959535 w 1054427"/>
              <a:gd name="connsiteY7" fmla="*/ 265438 h 987915"/>
              <a:gd name="connsiteX8" fmla="*/ 1038603 w 1054427"/>
              <a:gd name="connsiteY8" fmla="*/ 207414 h 987915"/>
              <a:gd name="connsiteX9" fmla="*/ 1054427 w 1054427"/>
              <a:gd name="connsiteY9" fmla="*/ 169919 h 987915"/>
              <a:gd name="connsiteX10" fmla="*/ 1053374 w 1054427"/>
              <a:gd name="connsiteY10" fmla="*/ 910062 h 987915"/>
              <a:gd name="connsiteX11" fmla="*/ 777370 w 1054427"/>
              <a:gd name="connsiteY11" fmla="*/ 975238 h 987915"/>
              <a:gd name="connsiteX12" fmla="*/ 524793 w 1054427"/>
              <a:gd name="connsiteY12" fmla="*/ 832508 h 987915"/>
              <a:gd name="connsiteX13" fmla="*/ 332541 w 1054427"/>
              <a:gd name="connsiteY13" fmla="*/ 840008 h 987915"/>
              <a:gd name="connsiteX14" fmla="*/ 281238 w 1054427"/>
              <a:gd name="connsiteY14" fmla="*/ 910903 h 987915"/>
              <a:gd name="connsiteX15" fmla="*/ 218658 w 1054427"/>
              <a:gd name="connsiteY15" fmla="*/ 972713 h 987915"/>
              <a:gd name="connsiteX16" fmla="*/ 60575 w 1054427"/>
              <a:gd name="connsiteY16" fmla="*/ 943502 h 987915"/>
              <a:gd name="connsiteX17" fmla="*/ 0 w 1054427"/>
              <a:gd name="connsiteY17" fmla="*/ 917141 h 987915"/>
              <a:gd name="connsiteX18" fmla="*/ 3822 w 1054427"/>
              <a:gd name="connsiteY18" fmla="*/ 245084 h 987915"/>
              <a:gd name="connsiteX19" fmla="*/ 61384 w 1054427"/>
              <a:gd name="connsiteY19" fmla="*/ 290703 h 987915"/>
              <a:gd name="connsiteX20" fmla="*/ 150611 w 1054427"/>
              <a:gd name="connsiteY20" fmla="*/ 327681 h 987915"/>
              <a:gd name="connsiteX21" fmla="*/ 406061 w 1054427"/>
              <a:gd name="connsiteY21" fmla="*/ 319241 h 987915"/>
              <a:gd name="connsiteX22" fmla="*/ 419530 w 1054427"/>
              <a:gd name="connsiteY22" fmla="*/ 234636 h 987915"/>
              <a:gd name="connsiteX23" fmla="*/ 319398 w 1054427"/>
              <a:gd name="connsiteY23" fmla="*/ 155757 h 987915"/>
              <a:gd name="connsiteX24" fmla="*/ 333075 w 1054427"/>
              <a:gd name="connsiteY24" fmla="*/ 71324 h 987915"/>
              <a:gd name="connsiteX25" fmla="*/ 418288 w 1054427"/>
              <a:gd name="connsiteY25" fmla="*/ 21931 h 987915"/>
              <a:gd name="connsiteX26" fmla="*/ 534294 w 1054427"/>
              <a:gd name="connsiteY26" fmla="*/ 731 h 987915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802062 w 1054427"/>
              <a:gd name="connsiteY4" fmla="*/ 104764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802062 w 1054427"/>
              <a:gd name="connsiteY4" fmla="*/ 104764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800223 w 1054427"/>
              <a:gd name="connsiteY4" fmla="*/ 111076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800223 w 1054427"/>
              <a:gd name="connsiteY4" fmla="*/ 111076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794706 w 1054427"/>
              <a:gd name="connsiteY4" fmla="*/ 122438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796545 w 1054427"/>
              <a:gd name="connsiteY4" fmla="*/ 117389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796545 w 1054427"/>
              <a:gd name="connsiteY4" fmla="*/ 117389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796545 w 1054427"/>
              <a:gd name="connsiteY4" fmla="*/ 117389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796545 w 1054427"/>
              <a:gd name="connsiteY4" fmla="*/ 117389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681 h 987865"/>
              <a:gd name="connsiteX1" fmla="*/ 707136 w 1054427"/>
              <a:gd name="connsiteY1" fmla="*/ 13441 h 987865"/>
              <a:gd name="connsiteX2" fmla="*/ 791335 w 1054427"/>
              <a:gd name="connsiteY2" fmla="*/ 44947 h 987865"/>
              <a:gd name="connsiteX3" fmla="*/ 813831 w 1054427"/>
              <a:gd name="connsiteY3" fmla="*/ 79098 h 987865"/>
              <a:gd name="connsiteX4" fmla="*/ 796545 w 1054427"/>
              <a:gd name="connsiteY4" fmla="*/ 117327 h 987865"/>
              <a:gd name="connsiteX5" fmla="*/ 763009 w 1054427"/>
              <a:gd name="connsiteY5" fmla="*/ 157573 h 987865"/>
              <a:gd name="connsiteX6" fmla="*/ 801399 w 1054427"/>
              <a:gd name="connsiteY6" fmla="*/ 230574 h 987865"/>
              <a:gd name="connsiteX7" fmla="*/ 959535 w 1054427"/>
              <a:gd name="connsiteY7" fmla="*/ 265388 h 987865"/>
              <a:gd name="connsiteX8" fmla="*/ 1038603 w 1054427"/>
              <a:gd name="connsiteY8" fmla="*/ 207364 h 987865"/>
              <a:gd name="connsiteX9" fmla="*/ 1054427 w 1054427"/>
              <a:gd name="connsiteY9" fmla="*/ 169869 h 987865"/>
              <a:gd name="connsiteX10" fmla="*/ 1053374 w 1054427"/>
              <a:gd name="connsiteY10" fmla="*/ 910012 h 987865"/>
              <a:gd name="connsiteX11" fmla="*/ 777370 w 1054427"/>
              <a:gd name="connsiteY11" fmla="*/ 975188 h 987865"/>
              <a:gd name="connsiteX12" fmla="*/ 524793 w 1054427"/>
              <a:gd name="connsiteY12" fmla="*/ 832458 h 987865"/>
              <a:gd name="connsiteX13" fmla="*/ 332541 w 1054427"/>
              <a:gd name="connsiteY13" fmla="*/ 839958 h 987865"/>
              <a:gd name="connsiteX14" fmla="*/ 281238 w 1054427"/>
              <a:gd name="connsiteY14" fmla="*/ 910853 h 987865"/>
              <a:gd name="connsiteX15" fmla="*/ 218658 w 1054427"/>
              <a:gd name="connsiteY15" fmla="*/ 972663 h 987865"/>
              <a:gd name="connsiteX16" fmla="*/ 60575 w 1054427"/>
              <a:gd name="connsiteY16" fmla="*/ 943452 h 987865"/>
              <a:gd name="connsiteX17" fmla="*/ 0 w 1054427"/>
              <a:gd name="connsiteY17" fmla="*/ 917091 h 987865"/>
              <a:gd name="connsiteX18" fmla="*/ 3822 w 1054427"/>
              <a:gd name="connsiteY18" fmla="*/ 245034 h 987865"/>
              <a:gd name="connsiteX19" fmla="*/ 61384 w 1054427"/>
              <a:gd name="connsiteY19" fmla="*/ 290653 h 987865"/>
              <a:gd name="connsiteX20" fmla="*/ 150611 w 1054427"/>
              <a:gd name="connsiteY20" fmla="*/ 327631 h 987865"/>
              <a:gd name="connsiteX21" fmla="*/ 406061 w 1054427"/>
              <a:gd name="connsiteY21" fmla="*/ 319191 h 987865"/>
              <a:gd name="connsiteX22" fmla="*/ 419530 w 1054427"/>
              <a:gd name="connsiteY22" fmla="*/ 234586 h 987865"/>
              <a:gd name="connsiteX23" fmla="*/ 319398 w 1054427"/>
              <a:gd name="connsiteY23" fmla="*/ 155707 h 987865"/>
              <a:gd name="connsiteX24" fmla="*/ 333075 w 1054427"/>
              <a:gd name="connsiteY24" fmla="*/ 71274 h 987865"/>
              <a:gd name="connsiteX25" fmla="*/ 418288 w 1054427"/>
              <a:gd name="connsiteY25" fmla="*/ 21881 h 987865"/>
              <a:gd name="connsiteX26" fmla="*/ 534294 w 1054427"/>
              <a:gd name="connsiteY26" fmla="*/ 681 h 987865"/>
              <a:gd name="connsiteX0" fmla="*/ 534294 w 1054427"/>
              <a:gd name="connsiteY0" fmla="*/ 589 h 987773"/>
              <a:gd name="connsiteX1" fmla="*/ 707136 w 1054427"/>
              <a:gd name="connsiteY1" fmla="*/ 13349 h 987773"/>
              <a:gd name="connsiteX2" fmla="*/ 792255 w 1054427"/>
              <a:gd name="connsiteY2" fmla="*/ 33492 h 987773"/>
              <a:gd name="connsiteX3" fmla="*/ 813831 w 1054427"/>
              <a:gd name="connsiteY3" fmla="*/ 79006 h 987773"/>
              <a:gd name="connsiteX4" fmla="*/ 796545 w 1054427"/>
              <a:gd name="connsiteY4" fmla="*/ 117235 h 987773"/>
              <a:gd name="connsiteX5" fmla="*/ 763009 w 1054427"/>
              <a:gd name="connsiteY5" fmla="*/ 157481 h 987773"/>
              <a:gd name="connsiteX6" fmla="*/ 801399 w 1054427"/>
              <a:gd name="connsiteY6" fmla="*/ 230482 h 987773"/>
              <a:gd name="connsiteX7" fmla="*/ 959535 w 1054427"/>
              <a:gd name="connsiteY7" fmla="*/ 265296 h 987773"/>
              <a:gd name="connsiteX8" fmla="*/ 1038603 w 1054427"/>
              <a:gd name="connsiteY8" fmla="*/ 207272 h 987773"/>
              <a:gd name="connsiteX9" fmla="*/ 1054427 w 1054427"/>
              <a:gd name="connsiteY9" fmla="*/ 169777 h 987773"/>
              <a:gd name="connsiteX10" fmla="*/ 1053374 w 1054427"/>
              <a:gd name="connsiteY10" fmla="*/ 909920 h 987773"/>
              <a:gd name="connsiteX11" fmla="*/ 777370 w 1054427"/>
              <a:gd name="connsiteY11" fmla="*/ 975096 h 987773"/>
              <a:gd name="connsiteX12" fmla="*/ 524793 w 1054427"/>
              <a:gd name="connsiteY12" fmla="*/ 832366 h 987773"/>
              <a:gd name="connsiteX13" fmla="*/ 332541 w 1054427"/>
              <a:gd name="connsiteY13" fmla="*/ 839866 h 987773"/>
              <a:gd name="connsiteX14" fmla="*/ 281238 w 1054427"/>
              <a:gd name="connsiteY14" fmla="*/ 910761 h 987773"/>
              <a:gd name="connsiteX15" fmla="*/ 218658 w 1054427"/>
              <a:gd name="connsiteY15" fmla="*/ 972571 h 987773"/>
              <a:gd name="connsiteX16" fmla="*/ 60575 w 1054427"/>
              <a:gd name="connsiteY16" fmla="*/ 943360 h 987773"/>
              <a:gd name="connsiteX17" fmla="*/ 0 w 1054427"/>
              <a:gd name="connsiteY17" fmla="*/ 916999 h 987773"/>
              <a:gd name="connsiteX18" fmla="*/ 3822 w 1054427"/>
              <a:gd name="connsiteY18" fmla="*/ 244942 h 987773"/>
              <a:gd name="connsiteX19" fmla="*/ 61384 w 1054427"/>
              <a:gd name="connsiteY19" fmla="*/ 290561 h 987773"/>
              <a:gd name="connsiteX20" fmla="*/ 150611 w 1054427"/>
              <a:gd name="connsiteY20" fmla="*/ 327539 h 987773"/>
              <a:gd name="connsiteX21" fmla="*/ 406061 w 1054427"/>
              <a:gd name="connsiteY21" fmla="*/ 319099 h 987773"/>
              <a:gd name="connsiteX22" fmla="*/ 419530 w 1054427"/>
              <a:gd name="connsiteY22" fmla="*/ 234494 h 987773"/>
              <a:gd name="connsiteX23" fmla="*/ 319398 w 1054427"/>
              <a:gd name="connsiteY23" fmla="*/ 155615 h 987773"/>
              <a:gd name="connsiteX24" fmla="*/ 333075 w 1054427"/>
              <a:gd name="connsiteY24" fmla="*/ 71182 h 987773"/>
              <a:gd name="connsiteX25" fmla="*/ 418288 w 1054427"/>
              <a:gd name="connsiteY25" fmla="*/ 21789 h 987773"/>
              <a:gd name="connsiteX26" fmla="*/ 534294 w 1054427"/>
              <a:gd name="connsiteY26" fmla="*/ 589 h 987773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6737 w 1054427"/>
              <a:gd name="connsiteY2" fmla="*/ 2027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8576 w 1054427"/>
              <a:gd name="connsiteY2" fmla="*/ 2532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8576 w 1054427"/>
              <a:gd name="connsiteY2" fmla="*/ 2532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6737 w 1054427"/>
              <a:gd name="connsiteY2" fmla="*/ 3037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6737 w 1054427"/>
              <a:gd name="connsiteY2" fmla="*/ 3037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6737 w 1054427"/>
              <a:gd name="connsiteY2" fmla="*/ 3037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6737 w 1054427"/>
              <a:gd name="connsiteY2" fmla="*/ 3037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6737 w 1054427"/>
              <a:gd name="connsiteY2" fmla="*/ 3037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3684 h 990868"/>
              <a:gd name="connsiteX1" fmla="*/ 687824 w 1054427"/>
              <a:gd name="connsiteY1" fmla="*/ 1295 h 990868"/>
              <a:gd name="connsiteX2" fmla="*/ 786737 w 1054427"/>
              <a:gd name="connsiteY2" fmla="*/ 34063 h 990868"/>
              <a:gd name="connsiteX3" fmla="*/ 813831 w 1054427"/>
              <a:gd name="connsiteY3" fmla="*/ 82101 h 990868"/>
              <a:gd name="connsiteX4" fmla="*/ 796545 w 1054427"/>
              <a:gd name="connsiteY4" fmla="*/ 120330 h 990868"/>
              <a:gd name="connsiteX5" fmla="*/ 763009 w 1054427"/>
              <a:gd name="connsiteY5" fmla="*/ 160576 h 990868"/>
              <a:gd name="connsiteX6" fmla="*/ 801399 w 1054427"/>
              <a:gd name="connsiteY6" fmla="*/ 233577 h 990868"/>
              <a:gd name="connsiteX7" fmla="*/ 959535 w 1054427"/>
              <a:gd name="connsiteY7" fmla="*/ 268391 h 990868"/>
              <a:gd name="connsiteX8" fmla="*/ 1038603 w 1054427"/>
              <a:gd name="connsiteY8" fmla="*/ 210367 h 990868"/>
              <a:gd name="connsiteX9" fmla="*/ 1054427 w 1054427"/>
              <a:gd name="connsiteY9" fmla="*/ 172872 h 990868"/>
              <a:gd name="connsiteX10" fmla="*/ 1053374 w 1054427"/>
              <a:gd name="connsiteY10" fmla="*/ 913015 h 990868"/>
              <a:gd name="connsiteX11" fmla="*/ 777370 w 1054427"/>
              <a:gd name="connsiteY11" fmla="*/ 978191 h 990868"/>
              <a:gd name="connsiteX12" fmla="*/ 524793 w 1054427"/>
              <a:gd name="connsiteY12" fmla="*/ 835461 h 990868"/>
              <a:gd name="connsiteX13" fmla="*/ 332541 w 1054427"/>
              <a:gd name="connsiteY13" fmla="*/ 842961 h 990868"/>
              <a:gd name="connsiteX14" fmla="*/ 281238 w 1054427"/>
              <a:gd name="connsiteY14" fmla="*/ 913856 h 990868"/>
              <a:gd name="connsiteX15" fmla="*/ 218658 w 1054427"/>
              <a:gd name="connsiteY15" fmla="*/ 975666 h 990868"/>
              <a:gd name="connsiteX16" fmla="*/ 60575 w 1054427"/>
              <a:gd name="connsiteY16" fmla="*/ 946455 h 990868"/>
              <a:gd name="connsiteX17" fmla="*/ 0 w 1054427"/>
              <a:gd name="connsiteY17" fmla="*/ 920094 h 990868"/>
              <a:gd name="connsiteX18" fmla="*/ 3822 w 1054427"/>
              <a:gd name="connsiteY18" fmla="*/ 248037 h 990868"/>
              <a:gd name="connsiteX19" fmla="*/ 61384 w 1054427"/>
              <a:gd name="connsiteY19" fmla="*/ 293656 h 990868"/>
              <a:gd name="connsiteX20" fmla="*/ 150611 w 1054427"/>
              <a:gd name="connsiteY20" fmla="*/ 330634 h 990868"/>
              <a:gd name="connsiteX21" fmla="*/ 406061 w 1054427"/>
              <a:gd name="connsiteY21" fmla="*/ 322194 h 990868"/>
              <a:gd name="connsiteX22" fmla="*/ 419530 w 1054427"/>
              <a:gd name="connsiteY22" fmla="*/ 237589 h 990868"/>
              <a:gd name="connsiteX23" fmla="*/ 319398 w 1054427"/>
              <a:gd name="connsiteY23" fmla="*/ 158710 h 990868"/>
              <a:gd name="connsiteX24" fmla="*/ 333075 w 1054427"/>
              <a:gd name="connsiteY24" fmla="*/ 74277 h 990868"/>
              <a:gd name="connsiteX25" fmla="*/ 418288 w 1054427"/>
              <a:gd name="connsiteY25" fmla="*/ 24884 h 990868"/>
              <a:gd name="connsiteX26" fmla="*/ 534294 w 1054427"/>
              <a:gd name="connsiteY26" fmla="*/ 3684 h 990868"/>
              <a:gd name="connsiteX0" fmla="*/ 538893 w 1054427"/>
              <a:gd name="connsiteY0" fmla="*/ 0 h 993495"/>
              <a:gd name="connsiteX1" fmla="*/ 687824 w 1054427"/>
              <a:gd name="connsiteY1" fmla="*/ 3922 h 993495"/>
              <a:gd name="connsiteX2" fmla="*/ 786737 w 1054427"/>
              <a:gd name="connsiteY2" fmla="*/ 36690 h 993495"/>
              <a:gd name="connsiteX3" fmla="*/ 813831 w 1054427"/>
              <a:gd name="connsiteY3" fmla="*/ 84728 h 993495"/>
              <a:gd name="connsiteX4" fmla="*/ 796545 w 1054427"/>
              <a:gd name="connsiteY4" fmla="*/ 122957 h 993495"/>
              <a:gd name="connsiteX5" fmla="*/ 763009 w 1054427"/>
              <a:gd name="connsiteY5" fmla="*/ 163203 h 993495"/>
              <a:gd name="connsiteX6" fmla="*/ 801399 w 1054427"/>
              <a:gd name="connsiteY6" fmla="*/ 236204 h 993495"/>
              <a:gd name="connsiteX7" fmla="*/ 959535 w 1054427"/>
              <a:gd name="connsiteY7" fmla="*/ 271018 h 993495"/>
              <a:gd name="connsiteX8" fmla="*/ 1038603 w 1054427"/>
              <a:gd name="connsiteY8" fmla="*/ 212994 h 993495"/>
              <a:gd name="connsiteX9" fmla="*/ 1054427 w 1054427"/>
              <a:gd name="connsiteY9" fmla="*/ 175499 h 993495"/>
              <a:gd name="connsiteX10" fmla="*/ 1053374 w 1054427"/>
              <a:gd name="connsiteY10" fmla="*/ 915642 h 993495"/>
              <a:gd name="connsiteX11" fmla="*/ 777370 w 1054427"/>
              <a:gd name="connsiteY11" fmla="*/ 980818 h 993495"/>
              <a:gd name="connsiteX12" fmla="*/ 524793 w 1054427"/>
              <a:gd name="connsiteY12" fmla="*/ 838088 h 993495"/>
              <a:gd name="connsiteX13" fmla="*/ 332541 w 1054427"/>
              <a:gd name="connsiteY13" fmla="*/ 845588 h 993495"/>
              <a:gd name="connsiteX14" fmla="*/ 281238 w 1054427"/>
              <a:gd name="connsiteY14" fmla="*/ 916483 h 993495"/>
              <a:gd name="connsiteX15" fmla="*/ 218658 w 1054427"/>
              <a:gd name="connsiteY15" fmla="*/ 978293 h 993495"/>
              <a:gd name="connsiteX16" fmla="*/ 60575 w 1054427"/>
              <a:gd name="connsiteY16" fmla="*/ 949082 h 993495"/>
              <a:gd name="connsiteX17" fmla="*/ 0 w 1054427"/>
              <a:gd name="connsiteY17" fmla="*/ 922721 h 993495"/>
              <a:gd name="connsiteX18" fmla="*/ 3822 w 1054427"/>
              <a:gd name="connsiteY18" fmla="*/ 250664 h 993495"/>
              <a:gd name="connsiteX19" fmla="*/ 61384 w 1054427"/>
              <a:gd name="connsiteY19" fmla="*/ 296283 h 993495"/>
              <a:gd name="connsiteX20" fmla="*/ 150611 w 1054427"/>
              <a:gd name="connsiteY20" fmla="*/ 333261 h 993495"/>
              <a:gd name="connsiteX21" fmla="*/ 406061 w 1054427"/>
              <a:gd name="connsiteY21" fmla="*/ 324821 h 993495"/>
              <a:gd name="connsiteX22" fmla="*/ 419530 w 1054427"/>
              <a:gd name="connsiteY22" fmla="*/ 240216 h 993495"/>
              <a:gd name="connsiteX23" fmla="*/ 319398 w 1054427"/>
              <a:gd name="connsiteY23" fmla="*/ 161337 h 993495"/>
              <a:gd name="connsiteX24" fmla="*/ 333075 w 1054427"/>
              <a:gd name="connsiteY24" fmla="*/ 76904 h 993495"/>
              <a:gd name="connsiteX25" fmla="*/ 418288 w 1054427"/>
              <a:gd name="connsiteY25" fmla="*/ 27511 h 993495"/>
              <a:gd name="connsiteX26" fmla="*/ 538893 w 1054427"/>
              <a:gd name="connsiteY26" fmla="*/ 0 h 993495"/>
              <a:gd name="connsiteX0" fmla="*/ 538893 w 1054427"/>
              <a:gd name="connsiteY0" fmla="*/ 591 h 994086"/>
              <a:gd name="connsiteX1" fmla="*/ 687824 w 1054427"/>
              <a:gd name="connsiteY1" fmla="*/ 4513 h 994086"/>
              <a:gd name="connsiteX2" fmla="*/ 786737 w 1054427"/>
              <a:gd name="connsiteY2" fmla="*/ 37281 h 994086"/>
              <a:gd name="connsiteX3" fmla="*/ 813831 w 1054427"/>
              <a:gd name="connsiteY3" fmla="*/ 85319 h 994086"/>
              <a:gd name="connsiteX4" fmla="*/ 796545 w 1054427"/>
              <a:gd name="connsiteY4" fmla="*/ 123548 h 994086"/>
              <a:gd name="connsiteX5" fmla="*/ 763009 w 1054427"/>
              <a:gd name="connsiteY5" fmla="*/ 163794 h 994086"/>
              <a:gd name="connsiteX6" fmla="*/ 801399 w 1054427"/>
              <a:gd name="connsiteY6" fmla="*/ 236795 h 994086"/>
              <a:gd name="connsiteX7" fmla="*/ 959535 w 1054427"/>
              <a:gd name="connsiteY7" fmla="*/ 271609 h 994086"/>
              <a:gd name="connsiteX8" fmla="*/ 1038603 w 1054427"/>
              <a:gd name="connsiteY8" fmla="*/ 213585 h 994086"/>
              <a:gd name="connsiteX9" fmla="*/ 1054427 w 1054427"/>
              <a:gd name="connsiteY9" fmla="*/ 176090 h 994086"/>
              <a:gd name="connsiteX10" fmla="*/ 1053374 w 1054427"/>
              <a:gd name="connsiteY10" fmla="*/ 916233 h 994086"/>
              <a:gd name="connsiteX11" fmla="*/ 777370 w 1054427"/>
              <a:gd name="connsiteY11" fmla="*/ 981409 h 994086"/>
              <a:gd name="connsiteX12" fmla="*/ 524793 w 1054427"/>
              <a:gd name="connsiteY12" fmla="*/ 838679 h 994086"/>
              <a:gd name="connsiteX13" fmla="*/ 332541 w 1054427"/>
              <a:gd name="connsiteY13" fmla="*/ 846179 h 994086"/>
              <a:gd name="connsiteX14" fmla="*/ 281238 w 1054427"/>
              <a:gd name="connsiteY14" fmla="*/ 917074 h 994086"/>
              <a:gd name="connsiteX15" fmla="*/ 218658 w 1054427"/>
              <a:gd name="connsiteY15" fmla="*/ 978884 h 994086"/>
              <a:gd name="connsiteX16" fmla="*/ 60575 w 1054427"/>
              <a:gd name="connsiteY16" fmla="*/ 949673 h 994086"/>
              <a:gd name="connsiteX17" fmla="*/ 0 w 1054427"/>
              <a:gd name="connsiteY17" fmla="*/ 923312 h 994086"/>
              <a:gd name="connsiteX18" fmla="*/ 3822 w 1054427"/>
              <a:gd name="connsiteY18" fmla="*/ 251255 h 994086"/>
              <a:gd name="connsiteX19" fmla="*/ 61384 w 1054427"/>
              <a:gd name="connsiteY19" fmla="*/ 296874 h 994086"/>
              <a:gd name="connsiteX20" fmla="*/ 150611 w 1054427"/>
              <a:gd name="connsiteY20" fmla="*/ 333852 h 994086"/>
              <a:gd name="connsiteX21" fmla="*/ 406061 w 1054427"/>
              <a:gd name="connsiteY21" fmla="*/ 325412 h 994086"/>
              <a:gd name="connsiteX22" fmla="*/ 419530 w 1054427"/>
              <a:gd name="connsiteY22" fmla="*/ 240807 h 994086"/>
              <a:gd name="connsiteX23" fmla="*/ 319398 w 1054427"/>
              <a:gd name="connsiteY23" fmla="*/ 161928 h 994086"/>
              <a:gd name="connsiteX24" fmla="*/ 333075 w 1054427"/>
              <a:gd name="connsiteY24" fmla="*/ 77495 h 994086"/>
              <a:gd name="connsiteX25" fmla="*/ 418288 w 1054427"/>
              <a:gd name="connsiteY25" fmla="*/ 28102 h 994086"/>
              <a:gd name="connsiteX26" fmla="*/ 538893 w 1054427"/>
              <a:gd name="connsiteY26" fmla="*/ 591 h 994086"/>
              <a:gd name="connsiteX0" fmla="*/ 538893 w 1054427"/>
              <a:gd name="connsiteY0" fmla="*/ 1276 h 994771"/>
              <a:gd name="connsiteX1" fmla="*/ 687824 w 1054427"/>
              <a:gd name="connsiteY1" fmla="*/ 5198 h 994771"/>
              <a:gd name="connsiteX2" fmla="*/ 786737 w 1054427"/>
              <a:gd name="connsiteY2" fmla="*/ 37966 h 994771"/>
              <a:gd name="connsiteX3" fmla="*/ 813831 w 1054427"/>
              <a:gd name="connsiteY3" fmla="*/ 86004 h 994771"/>
              <a:gd name="connsiteX4" fmla="*/ 796545 w 1054427"/>
              <a:gd name="connsiteY4" fmla="*/ 124233 h 994771"/>
              <a:gd name="connsiteX5" fmla="*/ 763009 w 1054427"/>
              <a:gd name="connsiteY5" fmla="*/ 164479 h 994771"/>
              <a:gd name="connsiteX6" fmla="*/ 801399 w 1054427"/>
              <a:gd name="connsiteY6" fmla="*/ 237480 h 994771"/>
              <a:gd name="connsiteX7" fmla="*/ 959535 w 1054427"/>
              <a:gd name="connsiteY7" fmla="*/ 272294 h 994771"/>
              <a:gd name="connsiteX8" fmla="*/ 1038603 w 1054427"/>
              <a:gd name="connsiteY8" fmla="*/ 214270 h 994771"/>
              <a:gd name="connsiteX9" fmla="*/ 1054427 w 1054427"/>
              <a:gd name="connsiteY9" fmla="*/ 176775 h 994771"/>
              <a:gd name="connsiteX10" fmla="*/ 1053374 w 1054427"/>
              <a:gd name="connsiteY10" fmla="*/ 916918 h 994771"/>
              <a:gd name="connsiteX11" fmla="*/ 777370 w 1054427"/>
              <a:gd name="connsiteY11" fmla="*/ 982094 h 994771"/>
              <a:gd name="connsiteX12" fmla="*/ 524793 w 1054427"/>
              <a:gd name="connsiteY12" fmla="*/ 839364 h 994771"/>
              <a:gd name="connsiteX13" fmla="*/ 332541 w 1054427"/>
              <a:gd name="connsiteY13" fmla="*/ 846864 h 994771"/>
              <a:gd name="connsiteX14" fmla="*/ 281238 w 1054427"/>
              <a:gd name="connsiteY14" fmla="*/ 917759 h 994771"/>
              <a:gd name="connsiteX15" fmla="*/ 218658 w 1054427"/>
              <a:gd name="connsiteY15" fmla="*/ 979569 h 994771"/>
              <a:gd name="connsiteX16" fmla="*/ 60575 w 1054427"/>
              <a:gd name="connsiteY16" fmla="*/ 950358 h 994771"/>
              <a:gd name="connsiteX17" fmla="*/ 0 w 1054427"/>
              <a:gd name="connsiteY17" fmla="*/ 923997 h 994771"/>
              <a:gd name="connsiteX18" fmla="*/ 3822 w 1054427"/>
              <a:gd name="connsiteY18" fmla="*/ 251940 h 994771"/>
              <a:gd name="connsiteX19" fmla="*/ 61384 w 1054427"/>
              <a:gd name="connsiteY19" fmla="*/ 297559 h 994771"/>
              <a:gd name="connsiteX20" fmla="*/ 150611 w 1054427"/>
              <a:gd name="connsiteY20" fmla="*/ 334537 h 994771"/>
              <a:gd name="connsiteX21" fmla="*/ 406061 w 1054427"/>
              <a:gd name="connsiteY21" fmla="*/ 326097 h 994771"/>
              <a:gd name="connsiteX22" fmla="*/ 419530 w 1054427"/>
              <a:gd name="connsiteY22" fmla="*/ 241492 h 994771"/>
              <a:gd name="connsiteX23" fmla="*/ 319398 w 1054427"/>
              <a:gd name="connsiteY23" fmla="*/ 162613 h 994771"/>
              <a:gd name="connsiteX24" fmla="*/ 333075 w 1054427"/>
              <a:gd name="connsiteY24" fmla="*/ 78180 h 994771"/>
              <a:gd name="connsiteX25" fmla="*/ 418288 w 1054427"/>
              <a:gd name="connsiteY25" fmla="*/ 28787 h 994771"/>
              <a:gd name="connsiteX26" fmla="*/ 538893 w 1054427"/>
              <a:gd name="connsiteY26" fmla="*/ 1276 h 994771"/>
              <a:gd name="connsiteX0" fmla="*/ 538893 w 1054427"/>
              <a:gd name="connsiteY0" fmla="*/ 1276 h 994771"/>
              <a:gd name="connsiteX1" fmla="*/ 687824 w 1054427"/>
              <a:gd name="connsiteY1" fmla="*/ 5198 h 994771"/>
              <a:gd name="connsiteX2" fmla="*/ 786737 w 1054427"/>
              <a:gd name="connsiteY2" fmla="*/ 37966 h 994771"/>
              <a:gd name="connsiteX3" fmla="*/ 813831 w 1054427"/>
              <a:gd name="connsiteY3" fmla="*/ 86004 h 994771"/>
              <a:gd name="connsiteX4" fmla="*/ 796545 w 1054427"/>
              <a:gd name="connsiteY4" fmla="*/ 124233 h 994771"/>
              <a:gd name="connsiteX5" fmla="*/ 763009 w 1054427"/>
              <a:gd name="connsiteY5" fmla="*/ 164479 h 994771"/>
              <a:gd name="connsiteX6" fmla="*/ 801399 w 1054427"/>
              <a:gd name="connsiteY6" fmla="*/ 237480 h 994771"/>
              <a:gd name="connsiteX7" fmla="*/ 959535 w 1054427"/>
              <a:gd name="connsiteY7" fmla="*/ 272294 h 994771"/>
              <a:gd name="connsiteX8" fmla="*/ 1038603 w 1054427"/>
              <a:gd name="connsiteY8" fmla="*/ 214270 h 994771"/>
              <a:gd name="connsiteX9" fmla="*/ 1054427 w 1054427"/>
              <a:gd name="connsiteY9" fmla="*/ 176775 h 994771"/>
              <a:gd name="connsiteX10" fmla="*/ 1053374 w 1054427"/>
              <a:gd name="connsiteY10" fmla="*/ 916918 h 994771"/>
              <a:gd name="connsiteX11" fmla="*/ 777370 w 1054427"/>
              <a:gd name="connsiteY11" fmla="*/ 982094 h 994771"/>
              <a:gd name="connsiteX12" fmla="*/ 524793 w 1054427"/>
              <a:gd name="connsiteY12" fmla="*/ 839364 h 994771"/>
              <a:gd name="connsiteX13" fmla="*/ 332541 w 1054427"/>
              <a:gd name="connsiteY13" fmla="*/ 846864 h 994771"/>
              <a:gd name="connsiteX14" fmla="*/ 281238 w 1054427"/>
              <a:gd name="connsiteY14" fmla="*/ 917759 h 994771"/>
              <a:gd name="connsiteX15" fmla="*/ 218658 w 1054427"/>
              <a:gd name="connsiteY15" fmla="*/ 979569 h 994771"/>
              <a:gd name="connsiteX16" fmla="*/ 60575 w 1054427"/>
              <a:gd name="connsiteY16" fmla="*/ 950358 h 994771"/>
              <a:gd name="connsiteX17" fmla="*/ 0 w 1054427"/>
              <a:gd name="connsiteY17" fmla="*/ 923997 h 994771"/>
              <a:gd name="connsiteX18" fmla="*/ 3822 w 1054427"/>
              <a:gd name="connsiteY18" fmla="*/ 251940 h 994771"/>
              <a:gd name="connsiteX19" fmla="*/ 61384 w 1054427"/>
              <a:gd name="connsiteY19" fmla="*/ 297559 h 994771"/>
              <a:gd name="connsiteX20" fmla="*/ 150611 w 1054427"/>
              <a:gd name="connsiteY20" fmla="*/ 334537 h 994771"/>
              <a:gd name="connsiteX21" fmla="*/ 406061 w 1054427"/>
              <a:gd name="connsiteY21" fmla="*/ 326097 h 994771"/>
              <a:gd name="connsiteX22" fmla="*/ 419530 w 1054427"/>
              <a:gd name="connsiteY22" fmla="*/ 241492 h 994771"/>
              <a:gd name="connsiteX23" fmla="*/ 319398 w 1054427"/>
              <a:gd name="connsiteY23" fmla="*/ 162613 h 994771"/>
              <a:gd name="connsiteX24" fmla="*/ 333075 w 1054427"/>
              <a:gd name="connsiteY24" fmla="*/ 78180 h 994771"/>
              <a:gd name="connsiteX25" fmla="*/ 418288 w 1054427"/>
              <a:gd name="connsiteY25" fmla="*/ 28787 h 994771"/>
              <a:gd name="connsiteX26" fmla="*/ 538893 w 1054427"/>
              <a:gd name="connsiteY26" fmla="*/ 1276 h 994771"/>
              <a:gd name="connsiteX0" fmla="*/ 538893 w 1054427"/>
              <a:gd name="connsiteY0" fmla="*/ 1276 h 994771"/>
              <a:gd name="connsiteX1" fmla="*/ 687824 w 1054427"/>
              <a:gd name="connsiteY1" fmla="*/ 5198 h 994771"/>
              <a:gd name="connsiteX2" fmla="*/ 727573 w 1054427"/>
              <a:gd name="connsiteY2" fmla="*/ 13560 h 994771"/>
              <a:gd name="connsiteX3" fmla="*/ 786737 w 1054427"/>
              <a:gd name="connsiteY3" fmla="*/ 37966 h 994771"/>
              <a:gd name="connsiteX4" fmla="*/ 813831 w 1054427"/>
              <a:gd name="connsiteY4" fmla="*/ 86004 h 994771"/>
              <a:gd name="connsiteX5" fmla="*/ 796545 w 1054427"/>
              <a:gd name="connsiteY5" fmla="*/ 124233 h 994771"/>
              <a:gd name="connsiteX6" fmla="*/ 763009 w 1054427"/>
              <a:gd name="connsiteY6" fmla="*/ 164479 h 994771"/>
              <a:gd name="connsiteX7" fmla="*/ 801399 w 1054427"/>
              <a:gd name="connsiteY7" fmla="*/ 237480 h 994771"/>
              <a:gd name="connsiteX8" fmla="*/ 959535 w 1054427"/>
              <a:gd name="connsiteY8" fmla="*/ 272294 h 994771"/>
              <a:gd name="connsiteX9" fmla="*/ 1038603 w 1054427"/>
              <a:gd name="connsiteY9" fmla="*/ 214270 h 994771"/>
              <a:gd name="connsiteX10" fmla="*/ 1054427 w 1054427"/>
              <a:gd name="connsiteY10" fmla="*/ 176775 h 994771"/>
              <a:gd name="connsiteX11" fmla="*/ 1053374 w 1054427"/>
              <a:gd name="connsiteY11" fmla="*/ 916918 h 994771"/>
              <a:gd name="connsiteX12" fmla="*/ 777370 w 1054427"/>
              <a:gd name="connsiteY12" fmla="*/ 982094 h 994771"/>
              <a:gd name="connsiteX13" fmla="*/ 524793 w 1054427"/>
              <a:gd name="connsiteY13" fmla="*/ 839364 h 994771"/>
              <a:gd name="connsiteX14" fmla="*/ 332541 w 1054427"/>
              <a:gd name="connsiteY14" fmla="*/ 846864 h 994771"/>
              <a:gd name="connsiteX15" fmla="*/ 281238 w 1054427"/>
              <a:gd name="connsiteY15" fmla="*/ 917759 h 994771"/>
              <a:gd name="connsiteX16" fmla="*/ 218658 w 1054427"/>
              <a:gd name="connsiteY16" fmla="*/ 979569 h 994771"/>
              <a:gd name="connsiteX17" fmla="*/ 60575 w 1054427"/>
              <a:gd name="connsiteY17" fmla="*/ 950358 h 994771"/>
              <a:gd name="connsiteX18" fmla="*/ 0 w 1054427"/>
              <a:gd name="connsiteY18" fmla="*/ 923997 h 994771"/>
              <a:gd name="connsiteX19" fmla="*/ 3822 w 1054427"/>
              <a:gd name="connsiteY19" fmla="*/ 251940 h 994771"/>
              <a:gd name="connsiteX20" fmla="*/ 61384 w 1054427"/>
              <a:gd name="connsiteY20" fmla="*/ 297559 h 994771"/>
              <a:gd name="connsiteX21" fmla="*/ 150611 w 1054427"/>
              <a:gd name="connsiteY21" fmla="*/ 334537 h 994771"/>
              <a:gd name="connsiteX22" fmla="*/ 406061 w 1054427"/>
              <a:gd name="connsiteY22" fmla="*/ 326097 h 994771"/>
              <a:gd name="connsiteX23" fmla="*/ 419530 w 1054427"/>
              <a:gd name="connsiteY23" fmla="*/ 241492 h 994771"/>
              <a:gd name="connsiteX24" fmla="*/ 319398 w 1054427"/>
              <a:gd name="connsiteY24" fmla="*/ 162613 h 994771"/>
              <a:gd name="connsiteX25" fmla="*/ 333075 w 1054427"/>
              <a:gd name="connsiteY25" fmla="*/ 78180 h 994771"/>
              <a:gd name="connsiteX26" fmla="*/ 418288 w 1054427"/>
              <a:gd name="connsiteY26" fmla="*/ 28787 h 994771"/>
              <a:gd name="connsiteX27" fmla="*/ 538893 w 1054427"/>
              <a:gd name="connsiteY27" fmla="*/ 1276 h 994771"/>
              <a:gd name="connsiteX0" fmla="*/ 538893 w 1054427"/>
              <a:gd name="connsiteY0" fmla="*/ 561 h 994056"/>
              <a:gd name="connsiteX1" fmla="*/ 687824 w 1054427"/>
              <a:gd name="connsiteY1" fmla="*/ 4483 h 994056"/>
              <a:gd name="connsiteX2" fmla="*/ 741367 w 1054427"/>
              <a:gd name="connsiteY2" fmla="*/ 11583 h 994056"/>
              <a:gd name="connsiteX3" fmla="*/ 786737 w 1054427"/>
              <a:gd name="connsiteY3" fmla="*/ 37251 h 994056"/>
              <a:gd name="connsiteX4" fmla="*/ 813831 w 1054427"/>
              <a:gd name="connsiteY4" fmla="*/ 85289 h 994056"/>
              <a:gd name="connsiteX5" fmla="*/ 796545 w 1054427"/>
              <a:gd name="connsiteY5" fmla="*/ 123518 h 994056"/>
              <a:gd name="connsiteX6" fmla="*/ 763009 w 1054427"/>
              <a:gd name="connsiteY6" fmla="*/ 163764 h 994056"/>
              <a:gd name="connsiteX7" fmla="*/ 801399 w 1054427"/>
              <a:gd name="connsiteY7" fmla="*/ 236765 h 994056"/>
              <a:gd name="connsiteX8" fmla="*/ 959535 w 1054427"/>
              <a:gd name="connsiteY8" fmla="*/ 271579 h 994056"/>
              <a:gd name="connsiteX9" fmla="*/ 1038603 w 1054427"/>
              <a:gd name="connsiteY9" fmla="*/ 213555 h 994056"/>
              <a:gd name="connsiteX10" fmla="*/ 1054427 w 1054427"/>
              <a:gd name="connsiteY10" fmla="*/ 176060 h 994056"/>
              <a:gd name="connsiteX11" fmla="*/ 1053374 w 1054427"/>
              <a:gd name="connsiteY11" fmla="*/ 916203 h 994056"/>
              <a:gd name="connsiteX12" fmla="*/ 777370 w 1054427"/>
              <a:gd name="connsiteY12" fmla="*/ 981379 h 994056"/>
              <a:gd name="connsiteX13" fmla="*/ 524793 w 1054427"/>
              <a:gd name="connsiteY13" fmla="*/ 838649 h 994056"/>
              <a:gd name="connsiteX14" fmla="*/ 332541 w 1054427"/>
              <a:gd name="connsiteY14" fmla="*/ 846149 h 994056"/>
              <a:gd name="connsiteX15" fmla="*/ 281238 w 1054427"/>
              <a:gd name="connsiteY15" fmla="*/ 917044 h 994056"/>
              <a:gd name="connsiteX16" fmla="*/ 218658 w 1054427"/>
              <a:gd name="connsiteY16" fmla="*/ 978854 h 994056"/>
              <a:gd name="connsiteX17" fmla="*/ 60575 w 1054427"/>
              <a:gd name="connsiteY17" fmla="*/ 949643 h 994056"/>
              <a:gd name="connsiteX18" fmla="*/ 0 w 1054427"/>
              <a:gd name="connsiteY18" fmla="*/ 923282 h 994056"/>
              <a:gd name="connsiteX19" fmla="*/ 3822 w 1054427"/>
              <a:gd name="connsiteY19" fmla="*/ 251225 h 994056"/>
              <a:gd name="connsiteX20" fmla="*/ 61384 w 1054427"/>
              <a:gd name="connsiteY20" fmla="*/ 296844 h 994056"/>
              <a:gd name="connsiteX21" fmla="*/ 150611 w 1054427"/>
              <a:gd name="connsiteY21" fmla="*/ 333822 h 994056"/>
              <a:gd name="connsiteX22" fmla="*/ 406061 w 1054427"/>
              <a:gd name="connsiteY22" fmla="*/ 325382 h 994056"/>
              <a:gd name="connsiteX23" fmla="*/ 419530 w 1054427"/>
              <a:gd name="connsiteY23" fmla="*/ 240777 h 994056"/>
              <a:gd name="connsiteX24" fmla="*/ 319398 w 1054427"/>
              <a:gd name="connsiteY24" fmla="*/ 161898 h 994056"/>
              <a:gd name="connsiteX25" fmla="*/ 333075 w 1054427"/>
              <a:gd name="connsiteY25" fmla="*/ 77465 h 994056"/>
              <a:gd name="connsiteX26" fmla="*/ 418288 w 1054427"/>
              <a:gd name="connsiteY26" fmla="*/ 28072 h 994056"/>
              <a:gd name="connsiteX27" fmla="*/ 538893 w 1054427"/>
              <a:gd name="connsiteY27" fmla="*/ 561 h 994056"/>
              <a:gd name="connsiteX0" fmla="*/ 538893 w 1054427"/>
              <a:gd name="connsiteY0" fmla="*/ 10321 h 1003816"/>
              <a:gd name="connsiteX1" fmla="*/ 639085 w 1054427"/>
              <a:gd name="connsiteY1" fmla="*/ 356 h 1003816"/>
              <a:gd name="connsiteX2" fmla="*/ 741367 w 1054427"/>
              <a:gd name="connsiteY2" fmla="*/ 21343 h 1003816"/>
              <a:gd name="connsiteX3" fmla="*/ 786737 w 1054427"/>
              <a:gd name="connsiteY3" fmla="*/ 47011 h 1003816"/>
              <a:gd name="connsiteX4" fmla="*/ 813831 w 1054427"/>
              <a:gd name="connsiteY4" fmla="*/ 95049 h 1003816"/>
              <a:gd name="connsiteX5" fmla="*/ 796545 w 1054427"/>
              <a:gd name="connsiteY5" fmla="*/ 133278 h 1003816"/>
              <a:gd name="connsiteX6" fmla="*/ 763009 w 1054427"/>
              <a:gd name="connsiteY6" fmla="*/ 173524 h 1003816"/>
              <a:gd name="connsiteX7" fmla="*/ 801399 w 1054427"/>
              <a:gd name="connsiteY7" fmla="*/ 246525 h 1003816"/>
              <a:gd name="connsiteX8" fmla="*/ 959535 w 1054427"/>
              <a:gd name="connsiteY8" fmla="*/ 281339 h 1003816"/>
              <a:gd name="connsiteX9" fmla="*/ 1038603 w 1054427"/>
              <a:gd name="connsiteY9" fmla="*/ 223315 h 1003816"/>
              <a:gd name="connsiteX10" fmla="*/ 1054427 w 1054427"/>
              <a:gd name="connsiteY10" fmla="*/ 185820 h 1003816"/>
              <a:gd name="connsiteX11" fmla="*/ 1053374 w 1054427"/>
              <a:gd name="connsiteY11" fmla="*/ 925963 h 1003816"/>
              <a:gd name="connsiteX12" fmla="*/ 777370 w 1054427"/>
              <a:gd name="connsiteY12" fmla="*/ 991139 h 1003816"/>
              <a:gd name="connsiteX13" fmla="*/ 524793 w 1054427"/>
              <a:gd name="connsiteY13" fmla="*/ 848409 h 1003816"/>
              <a:gd name="connsiteX14" fmla="*/ 332541 w 1054427"/>
              <a:gd name="connsiteY14" fmla="*/ 855909 h 1003816"/>
              <a:gd name="connsiteX15" fmla="*/ 281238 w 1054427"/>
              <a:gd name="connsiteY15" fmla="*/ 926804 h 1003816"/>
              <a:gd name="connsiteX16" fmla="*/ 218658 w 1054427"/>
              <a:gd name="connsiteY16" fmla="*/ 988614 h 1003816"/>
              <a:gd name="connsiteX17" fmla="*/ 60575 w 1054427"/>
              <a:gd name="connsiteY17" fmla="*/ 959403 h 1003816"/>
              <a:gd name="connsiteX18" fmla="*/ 0 w 1054427"/>
              <a:gd name="connsiteY18" fmla="*/ 933042 h 1003816"/>
              <a:gd name="connsiteX19" fmla="*/ 3822 w 1054427"/>
              <a:gd name="connsiteY19" fmla="*/ 260985 h 1003816"/>
              <a:gd name="connsiteX20" fmla="*/ 61384 w 1054427"/>
              <a:gd name="connsiteY20" fmla="*/ 306604 h 1003816"/>
              <a:gd name="connsiteX21" fmla="*/ 150611 w 1054427"/>
              <a:gd name="connsiteY21" fmla="*/ 343582 h 1003816"/>
              <a:gd name="connsiteX22" fmla="*/ 406061 w 1054427"/>
              <a:gd name="connsiteY22" fmla="*/ 335142 h 1003816"/>
              <a:gd name="connsiteX23" fmla="*/ 419530 w 1054427"/>
              <a:gd name="connsiteY23" fmla="*/ 250537 h 1003816"/>
              <a:gd name="connsiteX24" fmla="*/ 319398 w 1054427"/>
              <a:gd name="connsiteY24" fmla="*/ 171658 h 1003816"/>
              <a:gd name="connsiteX25" fmla="*/ 333075 w 1054427"/>
              <a:gd name="connsiteY25" fmla="*/ 87225 h 1003816"/>
              <a:gd name="connsiteX26" fmla="*/ 418288 w 1054427"/>
              <a:gd name="connsiteY26" fmla="*/ 37832 h 1003816"/>
              <a:gd name="connsiteX27" fmla="*/ 538893 w 1054427"/>
              <a:gd name="connsiteY27" fmla="*/ 10321 h 1003816"/>
              <a:gd name="connsiteX0" fmla="*/ 538893 w 1054427"/>
              <a:gd name="connsiteY0" fmla="*/ 7936 h 1001431"/>
              <a:gd name="connsiteX1" fmla="*/ 643683 w 1054427"/>
              <a:gd name="connsiteY1" fmla="*/ 496 h 1001431"/>
              <a:gd name="connsiteX2" fmla="*/ 741367 w 1054427"/>
              <a:gd name="connsiteY2" fmla="*/ 18958 h 1001431"/>
              <a:gd name="connsiteX3" fmla="*/ 786737 w 1054427"/>
              <a:gd name="connsiteY3" fmla="*/ 44626 h 1001431"/>
              <a:gd name="connsiteX4" fmla="*/ 813831 w 1054427"/>
              <a:gd name="connsiteY4" fmla="*/ 92664 h 1001431"/>
              <a:gd name="connsiteX5" fmla="*/ 796545 w 1054427"/>
              <a:gd name="connsiteY5" fmla="*/ 130893 h 1001431"/>
              <a:gd name="connsiteX6" fmla="*/ 763009 w 1054427"/>
              <a:gd name="connsiteY6" fmla="*/ 171139 h 1001431"/>
              <a:gd name="connsiteX7" fmla="*/ 801399 w 1054427"/>
              <a:gd name="connsiteY7" fmla="*/ 244140 h 1001431"/>
              <a:gd name="connsiteX8" fmla="*/ 959535 w 1054427"/>
              <a:gd name="connsiteY8" fmla="*/ 278954 h 1001431"/>
              <a:gd name="connsiteX9" fmla="*/ 1038603 w 1054427"/>
              <a:gd name="connsiteY9" fmla="*/ 220930 h 1001431"/>
              <a:gd name="connsiteX10" fmla="*/ 1054427 w 1054427"/>
              <a:gd name="connsiteY10" fmla="*/ 183435 h 1001431"/>
              <a:gd name="connsiteX11" fmla="*/ 1053374 w 1054427"/>
              <a:gd name="connsiteY11" fmla="*/ 923578 h 1001431"/>
              <a:gd name="connsiteX12" fmla="*/ 777370 w 1054427"/>
              <a:gd name="connsiteY12" fmla="*/ 988754 h 1001431"/>
              <a:gd name="connsiteX13" fmla="*/ 524793 w 1054427"/>
              <a:gd name="connsiteY13" fmla="*/ 846024 h 1001431"/>
              <a:gd name="connsiteX14" fmla="*/ 332541 w 1054427"/>
              <a:gd name="connsiteY14" fmla="*/ 853524 h 1001431"/>
              <a:gd name="connsiteX15" fmla="*/ 281238 w 1054427"/>
              <a:gd name="connsiteY15" fmla="*/ 924419 h 1001431"/>
              <a:gd name="connsiteX16" fmla="*/ 218658 w 1054427"/>
              <a:gd name="connsiteY16" fmla="*/ 986229 h 1001431"/>
              <a:gd name="connsiteX17" fmla="*/ 60575 w 1054427"/>
              <a:gd name="connsiteY17" fmla="*/ 957018 h 1001431"/>
              <a:gd name="connsiteX18" fmla="*/ 0 w 1054427"/>
              <a:gd name="connsiteY18" fmla="*/ 930657 h 1001431"/>
              <a:gd name="connsiteX19" fmla="*/ 3822 w 1054427"/>
              <a:gd name="connsiteY19" fmla="*/ 258600 h 1001431"/>
              <a:gd name="connsiteX20" fmla="*/ 61384 w 1054427"/>
              <a:gd name="connsiteY20" fmla="*/ 304219 h 1001431"/>
              <a:gd name="connsiteX21" fmla="*/ 150611 w 1054427"/>
              <a:gd name="connsiteY21" fmla="*/ 341197 h 1001431"/>
              <a:gd name="connsiteX22" fmla="*/ 406061 w 1054427"/>
              <a:gd name="connsiteY22" fmla="*/ 332757 h 1001431"/>
              <a:gd name="connsiteX23" fmla="*/ 419530 w 1054427"/>
              <a:gd name="connsiteY23" fmla="*/ 248152 h 1001431"/>
              <a:gd name="connsiteX24" fmla="*/ 319398 w 1054427"/>
              <a:gd name="connsiteY24" fmla="*/ 169273 h 1001431"/>
              <a:gd name="connsiteX25" fmla="*/ 333075 w 1054427"/>
              <a:gd name="connsiteY25" fmla="*/ 84840 h 1001431"/>
              <a:gd name="connsiteX26" fmla="*/ 418288 w 1054427"/>
              <a:gd name="connsiteY26" fmla="*/ 35447 h 1001431"/>
              <a:gd name="connsiteX27" fmla="*/ 538893 w 1054427"/>
              <a:gd name="connsiteY27" fmla="*/ 7936 h 1001431"/>
              <a:gd name="connsiteX0" fmla="*/ 520501 w 1054427"/>
              <a:gd name="connsiteY0" fmla="*/ 7936 h 1001431"/>
              <a:gd name="connsiteX1" fmla="*/ 643683 w 1054427"/>
              <a:gd name="connsiteY1" fmla="*/ 496 h 1001431"/>
              <a:gd name="connsiteX2" fmla="*/ 741367 w 1054427"/>
              <a:gd name="connsiteY2" fmla="*/ 18958 h 1001431"/>
              <a:gd name="connsiteX3" fmla="*/ 786737 w 1054427"/>
              <a:gd name="connsiteY3" fmla="*/ 44626 h 1001431"/>
              <a:gd name="connsiteX4" fmla="*/ 813831 w 1054427"/>
              <a:gd name="connsiteY4" fmla="*/ 92664 h 1001431"/>
              <a:gd name="connsiteX5" fmla="*/ 796545 w 1054427"/>
              <a:gd name="connsiteY5" fmla="*/ 130893 h 1001431"/>
              <a:gd name="connsiteX6" fmla="*/ 763009 w 1054427"/>
              <a:gd name="connsiteY6" fmla="*/ 171139 h 1001431"/>
              <a:gd name="connsiteX7" fmla="*/ 801399 w 1054427"/>
              <a:gd name="connsiteY7" fmla="*/ 244140 h 1001431"/>
              <a:gd name="connsiteX8" fmla="*/ 959535 w 1054427"/>
              <a:gd name="connsiteY8" fmla="*/ 278954 h 1001431"/>
              <a:gd name="connsiteX9" fmla="*/ 1038603 w 1054427"/>
              <a:gd name="connsiteY9" fmla="*/ 220930 h 1001431"/>
              <a:gd name="connsiteX10" fmla="*/ 1054427 w 1054427"/>
              <a:gd name="connsiteY10" fmla="*/ 183435 h 1001431"/>
              <a:gd name="connsiteX11" fmla="*/ 1053374 w 1054427"/>
              <a:gd name="connsiteY11" fmla="*/ 923578 h 1001431"/>
              <a:gd name="connsiteX12" fmla="*/ 777370 w 1054427"/>
              <a:gd name="connsiteY12" fmla="*/ 988754 h 1001431"/>
              <a:gd name="connsiteX13" fmla="*/ 524793 w 1054427"/>
              <a:gd name="connsiteY13" fmla="*/ 846024 h 1001431"/>
              <a:gd name="connsiteX14" fmla="*/ 332541 w 1054427"/>
              <a:gd name="connsiteY14" fmla="*/ 853524 h 1001431"/>
              <a:gd name="connsiteX15" fmla="*/ 281238 w 1054427"/>
              <a:gd name="connsiteY15" fmla="*/ 924419 h 1001431"/>
              <a:gd name="connsiteX16" fmla="*/ 218658 w 1054427"/>
              <a:gd name="connsiteY16" fmla="*/ 986229 h 1001431"/>
              <a:gd name="connsiteX17" fmla="*/ 60575 w 1054427"/>
              <a:gd name="connsiteY17" fmla="*/ 957018 h 1001431"/>
              <a:gd name="connsiteX18" fmla="*/ 0 w 1054427"/>
              <a:gd name="connsiteY18" fmla="*/ 930657 h 1001431"/>
              <a:gd name="connsiteX19" fmla="*/ 3822 w 1054427"/>
              <a:gd name="connsiteY19" fmla="*/ 258600 h 1001431"/>
              <a:gd name="connsiteX20" fmla="*/ 61384 w 1054427"/>
              <a:gd name="connsiteY20" fmla="*/ 304219 h 1001431"/>
              <a:gd name="connsiteX21" fmla="*/ 150611 w 1054427"/>
              <a:gd name="connsiteY21" fmla="*/ 341197 h 1001431"/>
              <a:gd name="connsiteX22" fmla="*/ 406061 w 1054427"/>
              <a:gd name="connsiteY22" fmla="*/ 332757 h 1001431"/>
              <a:gd name="connsiteX23" fmla="*/ 419530 w 1054427"/>
              <a:gd name="connsiteY23" fmla="*/ 248152 h 1001431"/>
              <a:gd name="connsiteX24" fmla="*/ 319398 w 1054427"/>
              <a:gd name="connsiteY24" fmla="*/ 169273 h 1001431"/>
              <a:gd name="connsiteX25" fmla="*/ 333075 w 1054427"/>
              <a:gd name="connsiteY25" fmla="*/ 84840 h 1001431"/>
              <a:gd name="connsiteX26" fmla="*/ 418288 w 1054427"/>
              <a:gd name="connsiteY26" fmla="*/ 35447 h 1001431"/>
              <a:gd name="connsiteX27" fmla="*/ 520501 w 1054427"/>
              <a:gd name="connsiteY27" fmla="*/ 7936 h 1001431"/>
              <a:gd name="connsiteX0" fmla="*/ 520501 w 1054427"/>
              <a:gd name="connsiteY0" fmla="*/ 7888 h 1001383"/>
              <a:gd name="connsiteX1" fmla="*/ 643683 w 1054427"/>
              <a:gd name="connsiteY1" fmla="*/ 448 h 1001383"/>
              <a:gd name="connsiteX2" fmla="*/ 741367 w 1054427"/>
              <a:gd name="connsiteY2" fmla="*/ 18910 h 1001383"/>
              <a:gd name="connsiteX3" fmla="*/ 786737 w 1054427"/>
              <a:gd name="connsiteY3" fmla="*/ 44578 h 1001383"/>
              <a:gd name="connsiteX4" fmla="*/ 813831 w 1054427"/>
              <a:gd name="connsiteY4" fmla="*/ 92616 h 1001383"/>
              <a:gd name="connsiteX5" fmla="*/ 796545 w 1054427"/>
              <a:gd name="connsiteY5" fmla="*/ 130845 h 1001383"/>
              <a:gd name="connsiteX6" fmla="*/ 763009 w 1054427"/>
              <a:gd name="connsiteY6" fmla="*/ 171091 h 1001383"/>
              <a:gd name="connsiteX7" fmla="*/ 801399 w 1054427"/>
              <a:gd name="connsiteY7" fmla="*/ 244092 h 1001383"/>
              <a:gd name="connsiteX8" fmla="*/ 959535 w 1054427"/>
              <a:gd name="connsiteY8" fmla="*/ 278906 h 1001383"/>
              <a:gd name="connsiteX9" fmla="*/ 1038603 w 1054427"/>
              <a:gd name="connsiteY9" fmla="*/ 220882 h 1001383"/>
              <a:gd name="connsiteX10" fmla="*/ 1054427 w 1054427"/>
              <a:gd name="connsiteY10" fmla="*/ 183387 h 1001383"/>
              <a:gd name="connsiteX11" fmla="*/ 1053374 w 1054427"/>
              <a:gd name="connsiteY11" fmla="*/ 923530 h 1001383"/>
              <a:gd name="connsiteX12" fmla="*/ 777370 w 1054427"/>
              <a:gd name="connsiteY12" fmla="*/ 988706 h 1001383"/>
              <a:gd name="connsiteX13" fmla="*/ 524793 w 1054427"/>
              <a:gd name="connsiteY13" fmla="*/ 845976 h 1001383"/>
              <a:gd name="connsiteX14" fmla="*/ 332541 w 1054427"/>
              <a:gd name="connsiteY14" fmla="*/ 853476 h 1001383"/>
              <a:gd name="connsiteX15" fmla="*/ 281238 w 1054427"/>
              <a:gd name="connsiteY15" fmla="*/ 924371 h 1001383"/>
              <a:gd name="connsiteX16" fmla="*/ 218658 w 1054427"/>
              <a:gd name="connsiteY16" fmla="*/ 986181 h 1001383"/>
              <a:gd name="connsiteX17" fmla="*/ 60575 w 1054427"/>
              <a:gd name="connsiteY17" fmla="*/ 956970 h 1001383"/>
              <a:gd name="connsiteX18" fmla="*/ 0 w 1054427"/>
              <a:gd name="connsiteY18" fmla="*/ 930609 h 1001383"/>
              <a:gd name="connsiteX19" fmla="*/ 3822 w 1054427"/>
              <a:gd name="connsiteY19" fmla="*/ 258552 h 1001383"/>
              <a:gd name="connsiteX20" fmla="*/ 61384 w 1054427"/>
              <a:gd name="connsiteY20" fmla="*/ 304171 h 1001383"/>
              <a:gd name="connsiteX21" fmla="*/ 150611 w 1054427"/>
              <a:gd name="connsiteY21" fmla="*/ 341149 h 1001383"/>
              <a:gd name="connsiteX22" fmla="*/ 406061 w 1054427"/>
              <a:gd name="connsiteY22" fmla="*/ 332709 h 1001383"/>
              <a:gd name="connsiteX23" fmla="*/ 419530 w 1054427"/>
              <a:gd name="connsiteY23" fmla="*/ 248104 h 1001383"/>
              <a:gd name="connsiteX24" fmla="*/ 319398 w 1054427"/>
              <a:gd name="connsiteY24" fmla="*/ 169225 h 1001383"/>
              <a:gd name="connsiteX25" fmla="*/ 333075 w 1054427"/>
              <a:gd name="connsiteY25" fmla="*/ 84792 h 1001383"/>
              <a:gd name="connsiteX26" fmla="*/ 417368 w 1054427"/>
              <a:gd name="connsiteY26" fmla="*/ 31612 h 1001383"/>
              <a:gd name="connsiteX27" fmla="*/ 520501 w 1054427"/>
              <a:gd name="connsiteY27" fmla="*/ 7888 h 1001383"/>
              <a:gd name="connsiteX0" fmla="*/ 520501 w 1054427"/>
              <a:gd name="connsiteY0" fmla="*/ 7888 h 1001383"/>
              <a:gd name="connsiteX1" fmla="*/ 643683 w 1054427"/>
              <a:gd name="connsiteY1" fmla="*/ 448 h 1001383"/>
              <a:gd name="connsiteX2" fmla="*/ 741367 w 1054427"/>
              <a:gd name="connsiteY2" fmla="*/ 18910 h 1001383"/>
              <a:gd name="connsiteX3" fmla="*/ 786737 w 1054427"/>
              <a:gd name="connsiteY3" fmla="*/ 44578 h 1001383"/>
              <a:gd name="connsiteX4" fmla="*/ 817510 w 1054427"/>
              <a:gd name="connsiteY4" fmla="*/ 86305 h 1001383"/>
              <a:gd name="connsiteX5" fmla="*/ 796545 w 1054427"/>
              <a:gd name="connsiteY5" fmla="*/ 130845 h 1001383"/>
              <a:gd name="connsiteX6" fmla="*/ 763009 w 1054427"/>
              <a:gd name="connsiteY6" fmla="*/ 171091 h 1001383"/>
              <a:gd name="connsiteX7" fmla="*/ 801399 w 1054427"/>
              <a:gd name="connsiteY7" fmla="*/ 244092 h 1001383"/>
              <a:gd name="connsiteX8" fmla="*/ 959535 w 1054427"/>
              <a:gd name="connsiteY8" fmla="*/ 278906 h 1001383"/>
              <a:gd name="connsiteX9" fmla="*/ 1038603 w 1054427"/>
              <a:gd name="connsiteY9" fmla="*/ 220882 h 1001383"/>
              <a:gd name="connsiteX10" fmla="*/ 1054427 w 1054427"/>
              <a:gd name="connsiteY10" fmla="*/ 183387 h 1001383"/>
              <a:gd name="connsiteX11" fmla="*/ 1053374 w 1054427"/>
              <a:gd name="connsiteY11" fmla="*/ 923530 h 1001383"/>
              <a:gd name="connsiteX12" fmla="*/ 777370 w 1054427"/>
              <a:gd name="connsiteY12" fmla="*/ 988706 h 1001383"/>
              <a:gd name="connsiteX13" fmla="*/ 524793 w 1054427"/>
              <a:gd name="connsiteY13" fmla="*/ 845976 h 1001383"/>
              <a:gd name="connsiteX14" fmla="*/ 332541 w 1054427"/>
              <a:gd name="connsiteY14" fmla="*/ 853476 h 1001383"/>
              <a:gd name="connsiteX15" fmla="*/ 281238 w 1054427"/>
              <a:gd name="connsiteY15" fmla="*/ 924371 h 1001383"/>
              <a:gd name="connsiteX16" fmla="*/ 218658 w 1054427"/>
              <a:gd name="connsiteY16" fmla="*/ 986181 h 1001383"/>
              <a:gd name="connsiteX17" fmla="*/ 60575 w 1054427"/>
              <a:gd name="connsiteY17" fmla="*/ 956970 h 1001383"/>
              <a:gd name="connsiteX18" fmla="*/ 0 w 1054427"/>
              <a:gd name="connsiteY18" fmla="*/ 930609 h 1001383"/>
              <a:gd name="connsiteX19" fmla="*/ 3822 w 1054427"/>
              <a:gd name="connsiteY19" fmla="*/ 258552 h 1001383"/>
              <a:gd name="connsiteX20" fmla="*/ 61384 w 1054427"/>
              <a:gd name="connsiteY20" fmla="*/ 304171 h 1001383"/>
              <a:gd name="connsiteX21" fmla="*/ 150611 w 1054427"/>
              <a:gd name="connsiteY21" fmla="*/ 341149 h 1001383"/>
              <a:gd name="connsiteX22" fmla="*/ 406061 w 1054427"/>
              <a:gd name="connsiteY22" fmla="*/ 332709 h 1001383"/>
              <a:gd name="connsiteX23" fmla="*/ 419530 w 1054427"/>
              <a:gd name="connsiteY23" fmla="*/ 248104 h 1001383"/>
              <a:gd name="connsiteX24" fmla="*/ 319398 w 1054427"/>
              <a:gd name="connsiteY24" fmla="*/ 169225 h 1001383"/>
              <a:gd name="connsiteX25" fmla="*/ 333075 w 1054427"/>
              <a:gd name="connsiteY25" fmla="*/ 84792 h 1001383"/>
              <a:gd name="connsiteX26" fmla="*/ 417368 w 1054427"/>
              <a:gd name="connsiteY26" fmla="*/ 31612 h 1001383"/>
              <a:gd name="connsiteX27" fmla="*/ 520501 w 1054427"/>
              <a:gd name="connsiteY27" fmla="*/ 7888 h 1001383"/>
              <a:gd name="connsiteX0" fmla="*/ 520501 w 1054427"/>
              <a:gd name="connsiteY0" fmla="*/ 7888 h 1001383"/>
              <a:gd name="connsiteX1" fmla="*/ 643683 w 1054427"/>
              <a:gd name="connsiteY1" fmla="*/ 448 h 1001383"/>
              <a:gd name="connsiteX2" fmla="*/ 741367 w 1054427"/>
              <a:gd name="connsiteY2" fmla="*/ 18910 h 1001383"/>
              <a:gd name="connsiteX3" fmla="*/ 786737 w 1054427"/>
              <a:gd name="connsiteY3" fmla="*/ 44578 h 1001383"/>
              <a:gd name="connsiteX4" fmla="*/ 817510 w 1054427"/>
              <a:gd name="connsiteY4" fmla="*/ 86305 h 1001383"/>
              <a:gd name="connsiteX5" fmla="*/ 796545 w 1054427"/>
              <a:gd name="connsiteY5" fmla="*/ 130845 h 1001383"/>
              <a:gd name="connsiteX6" fmla="*/ 763009 w 1054427"/>
              <a:gd name="connsiteY6" fmla="*/ 171091 h 1001383"/>
              <a:gd name="connsiteX7" fmla="*/ 801399 w 1054427"/>
              <a:gd name="connsiteY7" fmla="*/ 244092 h 1001383"/>
              <a:gd name="connsiteX8" fmla="*/ 959535 w 1054427"/>
              <a:gd name="connsiteY8" fmla="*/ 278906 h 1001383"/>
              <a:gd name="connsiteX9" fmla="*/ 1038603 w 1054427"/>
              <a:gd name="connsiteY9" fmla="*/ 220882 h 1001383"/>
              <a:gd name="connsiteX10" fmla="*/ 1054427 w 1054427"/>
              <a:gd name="connsiteY10" fmla="*/ 183387 h 1001383"/>
              <a:gd name="connsiteX11" fmla="*/ 1053374 w 1054427"/>
              <a:gd name="connsiteY11" fmla="*/ 923530 h 1001383"/>
              <a:gd name="connsiteX12" fmla="*/ 777370 w 1054427"/>
              <a:gd name="connsiteY12" fmla="*/ 988706 h 1001383"/>
              <a:gd name="connsiteX13" fmla="*/ 524793 w 1054427"/>
              <a:gd name="connsiteY13" fmla="*/ 845976 h 1001383"/>
              <a:gd name="connsiteX14" fmla="*/ 332541 w 1054427"/>
              <a:gd name="connsiteY14" fmla="*/ 853476 h 1001383"/>
              <a:gd name="connsiteX15" fmla="*/ 281238 w 1054427"/>
              <a:gd name="connsiteY15" fmla="*/ 924371 h 1001383"/>
              <a:gd name="connsiteX16" fmla="*/ 218658 w 1054427"/>
              <a:gd name="connsiteY16" fmla="*/ 986181 h 1001383"/>
              <a:gd name="connsiteX17" fmla="*/ 60575 w 1054427"/>
              <a:gd name="connsiteY17" fmla="*/ 956970 h 1001383"/>
              <a:gd name="connsiteX18" fmla="*/ 0 w 1054427"/>
              <a:gd name="connsiteY18" fmla="*/ 930609 h 1001383"/>
              <a:gd name="connsiteX19" fmla="*/ 3822 w 1054427"/>
              <a:gd name="connsiteY19" fmla="*/ 258552 h 1001383"/>
              <a:gd name="connsiteX20" fmla="*/ 61384 w 1054427"/>
              <a:gd name="connsiteY20" fmla="*/ 304171 h 1001383"/>
              <a:gd name="connsiteX21" fmla="*/ 150611 w 1054427"/>
              <a:gd name="connsiteY21" fmla="*/ 341149 h 1001383"/>
              <a:gd name="connsiteX22" fmla="*/ 406061 w 1054427"/>
              <a:gd name="connsiteY22" fmla="*/ 332709 h 1001383"/>
              <a:gd name="connsiteX23" fmla="*/ 419530 w 1054427"/>
              <a:gd name="connsiteY23" fmla="*/ 248104 h 1001383"/>
              <a:gd name="connsiteX24" fmla="*/ 319398 w 1054427"/>
              <a:gd name="connsiteY24" fmla="*/ 169225 h 1001383"/>
              <a:gd name="connsiteX25" fmla="*/ 333075 w 1054427"/>
              <a:gd name="connsiteY25" fmla="*/ 84792 h 1001383"/>
              <a:gd name="connsiteX26" fmla="*/ 417368 w 1054427"/>
              <a:gd name="connsiteY26" fmla="*/ 31612 h 1001383"/>
              <a:gd name="connsiteX27" fmla="*/ 520501 w 1054427"/>
              <a:gd name="connsiteY27" fmla="*/ 7888 h 1001383"/>
              <a:gd name="connsiteX0" fmla="*/ 520501 w 1054427"/>
              <a:gd name="connsiteY0" fmla="*/ 7620 h 1001115"/>
              <a:gd name="connsiteX1" fmla="*/ 643683 w 1054427"/>
              <a:gd name="connsiteY1" fmla="*/ 180 h 1001115"/>
              <a:gd name="connsiteX2" fmla="*/ 725733 w 1054427"/>
              <a:gd name="connsiteY2" fmla="*/ 13592 h 1001115"/>
              <a:gd name="connsiteX3" fmla="*/ 786737 w 1054427"/>
              <a:gd name="connsiteY3" fmla="*/ 44310 h 1001115"/>
              <a:gd name="connsiteX4" fmla="*/ 817510 w 1054427"/>
              <a:gd name="connsiteY4" fmla="*/ 86037 h 1001115"/>
              <a:gd name="connsiteX5" fmla="*/ 796545 w 1054427"/>
              <a:gd name="connsiteY5" fmla="*/ 130577 h 1001115"/>
              <a:gd name="connsiteX6" fmla="*/ 763009 w 1054427"/>
              <a:gd name="connsiteY6" fmla="*/ 170823 h 1001115"/>
              <a:gd name="connsiteX7" fmla="*/ 801399 w 1054427"/>
              <a:gd name="connsiteY7" fmla="*/ 243824 h 1001115"/>
              <a:gd name="connsiteX8" fmla="*/ 959535 w 1054427"/>
              <a:gd name="connsiteY8" fmla="*/ 278638 h 1001115"/>
              <a:gd name="connsiteX9" fmla="*/ 1038603 w 1054427"/>
              <a:gd name="connsiteY9" fmla="*/ 220614 h 1001115"/>
              <a:gd name="connsiteX10" fmla="*/ 1054427 w 1054427"/>
              <a:gd name="connsiteY10" fmla="*/ 183119 h 1001115"/>
              <a:gd name="connsiteX11" fmla="*/ 1053374 w 1054427"/>
              <a:gd name="connsiteY11" fmla="*/ 923262 h 1001115"/>
              <a:gd name="connsiteX12" fmla="*/ 777370 w 1054427"/>
              <a:gd name="connsiteY12" fmla="*/ 988438 h 1001115"/>
              <a:gd name="connsiteX13" fmla="*/ 524793 w 1054427"/>
              <a:gd name="connsiteY13" fmla="*/ 845708 h 1001115"/>
              <a:gd name="connsiteX14" fmla="*/ 332541 w 1054427"/>
              <a:gd name="connsiteY14" fmla="*/ 853208 h 1001115"/>
              <a:gd name="connsiteX15" fmla="*/ 281238 w 1054427"/>
              <a:gd name="connsiteY15" fmla="*/ 924103 h 1001115"/>
              <a:gd name="connsiteX16" fmla="*/ 218658 w 1054427"/>
              <a:gd name="connsiteY16" fmla="*/ 985913 h 1001115"/>
              <a:gd name="connsiteX17" fmla="*/ 60575 w 1054427"/>
              <a:gd name="connsiteY17" fmla="*/ 956702 h 1001115"/>
              <a:gd name="connsiteX18" fmla="*/ 0 w 1054427"/>
              <a:gd name="connsiteY18" fmla="*/ 930341 h 1001115"/>
              <a:gd name="connsiteX19" fmla="*/ 3822 w 1054427"/>
              <a:gd name="connsiteY19" fmla="*/ 258284 h 1001115"/>
              <a:gd name="connsiteX20" fmla="*/ 61384 w 1054427"/>
              <a:gd name="connsiteY20" fmla="*/ 303903 h 1001115"/>
              <a:gd name="connsiteX21" fmla="*/ 150611 w 1054427"/>
              <a:gd name="connsiteY21" fmla="*/ 340881 h 1001115"/>
              <a:gd name="connsiteX22" fmla="*/ 406061 w 1054427"/>
              <a:gd name="connsiteY22" fmla="*/ 332441 h 1001115"/>
              <a:gd name="connsiteX23" fmla="*/ 419530 w 1054427"/>
              <a:gd name="connsiteY23" fmla="*/ 247836 h 1001115"/>
              <a:gd name="connsiteX24" fmla="*/ 319398 w 1054427"/>
              <a:gd name="connsiteY24" fmla="*/ 168957 h 1001115"/>
              <a:gd name="connsiteX25" fmla="*/ 333075 w 1054427"/>
              <a:gd name="connsiteY25" fmla="*/ 84524 h 1001115"/>
              <a:gd name="connsiteX26" fmla="*/ 417368 w 1054427"/>
              <a:gd name="connsiteY26" fmla="*/ 31344 h 1001115"/>
              <a:gd name="connsiteX27" fmla="*/ 520501 w 1054427"/>
              <a:gd name="connsiteY27" fmla="*/ 7620 h 1001115"/>
              <a:gd name="connsiteX0" fmla="*/ 520501 w 1054427"/>
              <a:gd name="connsiteY0" fmla="*/ 7620 h 1001115"/>
              <a:gd name="connsiteX1" fmla="*/ 643683 w 1054427"/>
              <a:gd name="connsiteY1" fmla="*/ 180 h 1001115"/>
              <a:gd name="connsiteX2" fmla="*/ 725733 w 1054427"/>
              <a:gd name="connsiteY2" fmla="*/ 13592 h 1001115"/>
              <a:gd name="connsiteX3" fmla="*/ 786737 w 1054427"/>
              <a:gd name="connsiteY3" fmla="*/ 44310 h 1001115"/>
              <a:gd name="connsiteX4" fmla="*/ 817510 w 1054427"/>
              <a:gd name="connsiteY4" fmla="*/ 86037 h 1001115"/>
              <a:gd name="connsiteX5" fmla="*/ 791947 w 1054427"/>
              <a:gd name="connsiteY5" fmla="*/ 131839 h 1001115"/>
              <a:gd name="connsiteX6" fmla="*/ 763009 w 1054427"/>
              <a:gd name="connsiteY6" fmla="*/ 170823 h 1001115"/>
              <a:gd name="connsiteX7" fmla="*/ 801399 w 1054427"/>
              <a:gd name="connsiteY7" fmla="*/ 243824 h 1001115"/>
              <a:gd name="connsiteX8" fmla="*/ 959535 w 1054427"/>
              <a:gd name="connsiteY8" fmla="*/ 278638 h 1001115"/>
              <a:gd name="connsiteX9" fmla="*/ 1038603 w 1054427"/>
              <a:gd name="connsiteY9" fmla="*/ 220614 h 1001115"/>
              <a:gd name="connsiteX10" fmla="*/ 1054427 w 1054427"/>
              <a:gd name="connsiteY10" fmla="*/ 183119 h 1001115"/>
              <a:gd name="connsiteX11" fmla="*/ 1053374 w 1054427"/>
              <a:gd name="connsiteY11" fmla="*/ 923262 h 1001115"/>
              <a:gd name="connsiteX12" fmla="*/ 777370 w 1054427"/>
              <a:gd name="connsiteY12" fmla="*/ 988438 h 1001115"/>
              <a:gd name="connsiteX13" fmla="*/ 524793 w 1054427"/>
              <a:gd name="connsiteY13" fmla="*/ 845708 h 1001115"/>
              <a:gd name="connsiteX14" fmla="*/ 332541 w 1054427"/>
              <a:gd name="connsiteY14" fmla="*/ 853208 h 1001115"/>
              <a:gd name="connsiteX15" fmla="*/ 281238 w 1054427"/>
              <a:gd name="connsiteY15" fmla="*/ 924103 h 1001115"/>
              <a:gd name="connsiteX16" fmla="*/ 218658 w 1054427"/>
              <a:gd name="connsiteY16" fmla="*/ 985913 h 1001115"/>
              <a:gd name="connsiteX17" fmla="*/ 60575 w 1054427"/>
              <a:gd name="connsiteY17" fmla="*/ 956702 h 1001115"/>
              <a:gd name="connsiteX18" fmla="*/ 0 w 1054427"/>
              <a:gd name="connsiteY18" fmla="*/ 930341 h 1001115"/>
              <a:gd name="connsiteX19" fmla="*/ 3822 w 1054427"/>
              <a:gd name="connsiteY19" fmla="*/ 258284 h 1001115"/>
              <a:gd name="connsiteX20" fmla="*/ 61384 w 1054427"/>
              <a:gd name="connsiteY20" fmla="*/ 303903 h 1001115"/>
              <a:gd name="connsiteX21" fmla="*/ 150611 w 1054427"/>
              <a:gd name="connsiteY21" fmla="*/ 340881 h 1001115"/>
              <a:gd name="connsiteX22" fmla="*/ 406061 w 1054427"/>
              <a:gd name="connsiteY22" fmla="*/ 332441 h 1001115"/>
              <a:gd name="connsiteX23" fmla="*/ 419530 w 1054427"/>
              <a:gd name="connsiteY23" fmla="*/ 247836 h 1001115"/>
              <a:gd name="connsiteX24" fmla="*/ 319398 w 1054427"/>
              <a:gd name="connsiteY24" fmla="*/ 168957 h 1001115"/>
              <a:gd name="connsiteX25" fmla="*/ 333075 w 1054427"/>
              <a:gd name="connsiteY25" fmla="*/ 84524 h 1001115"/>
              <a:gd name="connsiteX26" fmla="*/ 417368 w 1054427"/>
              <a:gd name="connsiteY26" fmla="*/ 31344 h 1001115"/>
              <a:gd name="connsiteX27" fmla="*/ 520501 w 1054427"/>
              <a:gd name="connsiteY27" fmla="*/ 7620 h 1001115"/>
              <a:gd name="connsiteX0" fmla="*/ 520501 w 1054427"/>
              <a:gd name="connsiteY0" fmla="*/ 7620 h 1001115"/>
              <a:gd name="connsiteX1" fmla="*/ 643683 w 1054427"/>
              <a:gd name="connsiteY1" fmla="*/ 180 h 1001115"/>
              <a:gd name="connsiteX2" fmla="*/ 725733 w 1054427"/>
              <a:gd name="connsiteY2" fmla="*/ 13592 h 1001115"/>
              <a:gd name="connsiteX3" fmla="*/ 786737 w 1054427"/>
              <a:gd name="connsiteY3" fmla="*/ 44310 h 1001115"/>
              <a:gd name="connsiteX4" fmla="*/ 817510 w 1054427"/>
              <a:gd name="connsiteY4" fmla="*/ 86037 h 1001115"/>
              <a:gd name="connsiteX5" fmla="*/ 791947 w 1054427"/>
              <a:gd name="connsiteY5" fmla="*/ 131839 h 1001115"/>
              <a:gd name="connsiteX6" fmla="*/ 763009 w 1054427"/>
              <a:gd name="connsiteY6" fmla="*/ 170823 h 1001115"/>
              <a:gd name="connsiteX7" fmla="*/ 801399 w 1054427"/>
              <a:gd name="connsiteY7" fmla="*/ 243824 h 1001115"/>
              <a:gd name="connsiteX8" fmla="*/ 959535 w 1054427"/>
              <a:gd name="connsiteY8" fmla="*/ 278638 h 1001115"/>
              <a:gd name="connsiteX9" fmla="*/ 1038603 w 1054427"/>
              <a:gd name="connsiteY9" fmla="*/ 220614 h 1001115"/>
              <a:gd name="connsiteX10" fmla="*/ 1054427 w 1054427"/>
              <a:gd name="connsiteY10" fmla="*/ 183119 h 1001115"/>
              <a:gd name="connsiteX11" fmla="*/ 1053374 w 1054427"/>
              <a:gd name="connsiteY11" fmla="*/ 923262 h 1001115"/>
              <a:gd name="connsiteX12" fmla="*/ 777370 w 1054427"/>
              <a:gd name="connsiteY12" fmla="*/ 988438 h 1001115"/>
              <a:gd name="connsiteX13" fmla="*/ 524793 w 1054427"/>
              <a:gd name="connsiteY13" fmla="*/ 845708 h 1001115"/>
              <a:gd name="connsiteX14" fmla="*/ 332541 w 1054427"/>
              <a:gd name="connsiteY14" fmla="*/ 853208 h 1001115"/>
              <a:gd name="connsiteX15" fmla="*/ 281238 w 1054427"/>
              <a:gd name="connsiteY15" fmla="*/ 924103 h 1001115"/>
              <a:gd name="connsiteX16" fmla="*/ 218658 w 1054427"/>
              <a:gd name="connsiteY16" fmla="*/ 985913 h 1001115"/>
              <a:gd name="connsiteX17" fmla="*/ 60575 w 1054427"/>
              <a:gd name="connsiteY17" fmla="*/ 956702 h 1001115"/>
              <a:gd name="connsiteX18" fmla="*/ 0 w 1054427"/>
              <a:gd name="connsiteY18" fmla="*/ 930341 h 1001115"/>
              <a:gd name="connsiteX19" fmla="*/ 3822 w 1054427"/>
              <a:gd name="connsiteY19" fmla="*/ 258284 h 1001115"/>
              <a:gd name="connsiteX20" fmla="*/ 61384 w 1054427"/>
              <a:gd name="connsiteY20" fmla="*/ 303903 h 1001115"/>
              <a:gd name="connsiteX21" fmla="*/ 150611 w 1054427"/>
              <a:gd name="connsiteY21" fmla="*/ 340881 h 1001115"/>
              <a:gd name="connsiteX22" fmla="*/ 406061 w 1054427"/>
              <a:gd name="connsiteY22" fmla="*/ 332441 h 1001115"/>
              <a:gd name="connsiteX23" fmla="*/ 419530 w 1054427"/>
              <a:gd name="connsiteY23" fmla="*/ 247836 h 1001115"/>
              <a:gd name="connsiteX24" fmla="*/ 319398 w 1054427"/>
              <a:gd name="connsiteY24" fmla="*/ 168957 h 1001115"/>
              <a:gd name="connsiteX25" fmla="*/ 333075 w 1054427"/>
              <a:gd name="connsiteY25" fmla="*/ 84524 h 1001115"/>
              <a:gd name="connsiteX26" fmla="*/ 417368 w 1054427"/>
              <a:gd name="connsiteY26" fmla="*/ 31344 h 1001115"/>
              <a:gd name="connsiteX27" fmla="*/ 520501 w 1054427"/>
              <a:gd name="connsiteY27" fmla="*/ 7620 h 1001115"/>
              <a:gd name="connsiteX0" fmla="*/ 520501 w 1054025"/>
              <a:gd name="connsiteY0" fmla="*/ 7620 h 1001115"/>
              <a:gd name="connsiteX1" fmla="*/ 643683 w 1054025"/>
              <a:gd name="connsiteY1" fmla="*/ 180 h 1001115"/>
              <a:gd name="connsiteX2" fmla="*/ 725733 w 1054025"/>
              <a:gd name="connsiteY2" fmla="*/ 13592 h 1001115"/>
              <a:gd name="connsiteX3" fmla="*/ 786737 w 1054025"/>
              <a:gd name="connsiteY3" fmla="*/ 44310 h 1001115"/>
              <a:gd name="connsiteX4" fmla="*/ 817510 w 1054025"/>
              <a:gd name="connsiteY4" fmla="*/ 86037 h 1001115"/>
              <a:gd name="connsiteX5" fmla="*/ 791947 w 1054025"/>
              <a:gd name="connsiteY5" fmla="*/ 131839 h 1001115"/>
              <a:gd name="connsiteX6" fmla="*/ 763009 w 1054025"/>
              <a:gd name="connsiteY6" fmla="*/ 170823 h 1001115"/>
              <a:gd name="connsiteX7" fmla="*/ 801399 w 1054025"/>
              <a:gd name="connsiteY7" fmla="*/ 243824 h 1001115"/>
              <a:gd name="connsiteX8" fmla="*/ 959535 w 1054025"/>
              <a:gd name="connsiteY8" fmla="*/ 278638 h 1001115"/>
              <a:gd name="connsiteX9" fmla="*/ 1038603 w 1054025"/>
              <a:gd name="connsiteY9" fmla="*/ 220614 h 1001115"/>
              <a:gd name="connsiteX10" fmla="*/ 1053507 w 1054025"/>
              <a:gd name="connsiteY10" fmla="*/ 185644 h 1001115"/>
              <a:gd name="connsiteX11" fmla="*/ 1053374 w 1054025"/>
              <a:gd name="connsiteY11" fmla="*/ 923262 h 1001115"/>
              <a:gd name="connsiteX12" fmla="*/ 777370 w 1054025"/>
              <a:gd name="connsiteY12" fmla="*/ 988438 h 1001115"/>
              <a:gd name="connsiteX13" fmla="*/ 524793 w 1054025"/>
              <a:gd name="connsiteY13" fmla="*/ 845708 h 1001115"/>
              <a:gd name="connsiteX14" fmla="*/ 332541 w 1054025"/>
              <a:gd name="connsiteY14" fmla="*/ 853208 h 1001115"/>
              <a:gd name="connsiteX15" fmla="*/ 281238 w 1054025"/>
              <a:gd name="connsiteY15" fmla="*/ 924103 h 1001115"/>
              <a:gd name="connsiteX16" fmla="*/ 218658 w 1054025"/>
              <a:gd name="connsiteY16" fmla="*/ 985913 h 1001115"/>
              <a:gd name="connsiteX17" fmla="*/ 60575 w 1054025"/>
              <a:gd name="connsiteY17" fmla="*/ 956702 h 1001115"/>
              <a:gd name="connsiteX18" fmla="*/ 0 w 1054025"/>
              <a:gd name="connsiteY18" fmla="*/ 930341 h 1001115"/>
              <a:gd name="connsiteX19" fmla="*/ 3822 w 1054025"/>
              <a:gd name="connsiteY19" fmla="*/ 258284 h 1001115"/>
              <a:gd name="connsiteX20" fmla="*/ 61384 w 1054025"/>
              <a:gd name="connsiteY20" fmla="*/ 303903 h 1001115"/>
              <a:gd name="connsiteX21" fmla="*/ 150611 w 1054025"/>
              <a:gd name="connsiteY21" fmla="*/ 340881 h 1001115"/>
              <a:gd name="connsiteX22" fmla="*/ 406061 w 1054025"/>
              <a:gd name="connsiteY22" fmla="*/ 332441 h 1001115"/>
              <a:gd name="connsiteX23" fmla="*/ 419530 w 1054025"/>
              <a:gd name="connsiteY23" fmla="*/ 247836 h 1001115"/>
              <a:gd name="connsiteX24" fmla="*/ 319398 w 1054025"/>
              <a:gd name="connsiteY24" fmla="*/ 168957 h 1001115"/>
              <a:gd name="connsiteX25" fmla="*/ 333075 w 1054025"/>
              <a:gd name="connsiteY25" fmla="*/ 84524 h 1001115"/>
              <a:gd name="connsiteX26" fmla="*/ 417368 w 1054025"/>
              <a:gd name="connsiteY26" fmla="*/ 31344 h 1001115"/>
              <a:gd name="connsiteX27" fmla="*/ 520501 w 1054025"/>
              <a:gd name="connsiteY27" fmla="*/ 7620 h 1001115"/>
              <a:gd name="connsiteX0" fmla="*/ 520501 w 1053912"/>
              <a:gd name="connsiteY0" fmla="*/ 7620 h 1001115"/>
              <a:gd name="connsiteX1" fmla="*/ 643683 w 1053912"/>
              <a:gd name="connsiteY1" fmla="*/ 180 h 1001115"/>
              <a:gd name="connsiteX2" fmla="*/ 725733 w 1053912"/>
              <a:gd name="connsiteY2" fmla="*/ 13592 h 1001115"/>
              <a:gd name="connsiteX3" fmla="*/ 786737 w 1053912"/>
              <a:gd name="connsiteY3" fmla="*/ 44310 h 1001115"/>
              <a:gd name="connsiteX4" fmla="*/ 817510 w 1053912"/>
              <a:gd name="connsiteY4" fmla="*/ 86037 h 1001115"/>
              <a:gd name="connsiteX5" fmla="*/ 791947 w 1053912"/>
              <a:gd name="connsiteY5" fmla="*/ 131839 h 1001115"/>
              <a:gd name="connsiteX6" fmla="*/ 763009 w 1053912"/>
              <a:gd name="connsiteY6" fmla="*/ 170823 h 1001115"/>
              <a:gd name="connsiteX7" fmla="*/ 801399 w 1053912"/>
              <a:gd name="connsiteY7" fmla="*/ 243824 h 1001115"/>
              <a:gd name="connsiteX8" fmla="*/ 959535 w 1053912"/>
              <a:gd name="connsiteY8" fmla="*/ 278638 h 1001115"/>
              <a:gd name="connsiteX9" fmla="*/ 1038603 w 1053912"/>
              <a:gd name="connsiteY9" fmla="*/ 220614 h 1001115"/>
              <a:gd name="connsiteX10" fmla="*/ 1052588 w 1053912"/>
              <a:gd name="connsiteY10" fmla="*/ 185644 h 1001115"/>
              <a:gd name="connsiteX11" fmla="*/ 1053374 w 1053912"/>
              <a:gd name="connsiteY11" fmla="*/ 923262 h 1001115"/>
              <a:gd name="connsiteX12" fmla="*/ 777370 w 1053912"/>
              <a:gd name="connsiteY12" fmla="*/ 988438 h 1001115"/>
              <a:gd name="connsiteX13" fmla="*/ 524793 w 1053912"/>
              <a:gd name="connsiteY13" fmla="*/ 845708 h 1001115"/>
              <a:gd name="connsiteX14" fmla="*/ 332541 w 1053912"/>
              <a:gd name="connsiteY14" fmla="*/ 853208 h 1001115"/>
              <a:gd name="connsiteX15" fmla="*/ 281238 w 1053912"/>
              <a:gd name="connsiteY15" fmla="*/ 924103 h 1001115"/>
              <a:gd name="connsiteX16" fmla="*/ 218658 w 1053912"/>
              <a:gd name="connsiteY16" fmla="*/ 985913 h 1001115"/>
              <a:gd name="connsiteX17" fmla="*/ 60575 w 1053912"/>
              <a:gd name="connsiteY17" fmla="*/ 956702 h 1001115"/>
              <a:gd name="connsiteX18" fmla="*/ 0 w 1053912"/>
              <a:gd name="connsiteY18" fmla="*/ 930341 h 1001115"/>
              <a:gd name="connsiteX19" fmla="*/ 3822 w 1053912"/>
              <a:gd name="connsiteY19" fmla="*/ 258284 h 1001115"/>
              <a:gd name="connsiteX20" fmla="*/ 61384 w 1053912"/>
              <a:gd name="connsiteY20" fmla="*/ 303903 h 1001115"/>
              <a:gd name="connsiteX21" fmla="*/ 150611 w 1053912"/>
              <a:gd name="connsiteY21" fmla="*/ 340881 h 1001115"/>
              <a:gd name="connsiteX22" fmla="*/ 406061 w 1053912"/>
              <a:gd name="connsiteY22" fmla="*/ 332441 h 1001115"/>
              <a:gd name="connsiteX23" fmla="*/ 419530 w 1053912"/>
              <a:gd name="connsiteY23" fmla="*/ 247836 h 1001115"/>
              <a:gd name="connsiteX24" fmla="*/ 319398 w 1053912"/>
              <a:gd name="connsiteY24" fmla="*/ 168957 h 1001115"/>
              <a:gd name="connsiteX25" fmla="*/ 333075 w 1053912"/>
              <a:gd name="connsiteY25" fmla="*/ 84524 h 1001115"/>
              <a:gd name="connsiteX26" fmla="*/ 417368 w 1053912"/>
              <a:gd name="connsiteY26" fmla="*/ 31344 h 1001115"/>
              <a:gd name="connsiteX27" fmla="*/ 520501 w 1053912"/>
              <a:gd name="connsiteY27" fmla="*/ 7620 h 1001115"/>
              <a:gd name="connsiteX0" fmla="*/ 520501 w 1054025"/>
              <a:gd name="connsiteY0" fmla="*/ 7620 h 1001115"/>
              <a:gd name="connsiteX1" fmla="*/ 643683 w 1054025"/>
              <a:gd name="connsiteY1" fmla="*/ 180 h 1001115"/>
              <a:gd name="connsiteX2" fmla="*/ 725733 w 1054025"/>
              <a:gd name="connsiteY2" fmla="*/ 13592 h 1001115"/>
              <a:gd name="connsiteX3" fmla="*/ 786737 w 1054025"/>
              <a:gd name="connsiteY3" fmla="*/ 44310 h 1001115"/>
              <a:gd name="connsiteX4" fmla="*/ 817510 w 1054025"/>
              <a:gd name="connsiteY4" fmla="*/ 86037 h 1001115"/>
              <a:gd name="connsiteX5" fmla="*/ 791947 w 1054025"/>
              <a:gd name="connsiteY5" fmla="*/ 131839 h 1001115"/>
              <a:gd name="connsiteX6" fmla="*/ 763009 w 1054025"/>
              <a:gd name="connsiteY6" fmla="*/ 170823 h 1001115"/>
              <a:gd name="connsiteX7" fmla="*/ 801399 w 1054025"/>
              <a:gd name="connsiteY7" fmla="*/ 243824 h 1001115"/>
              <a:gd name="connsiteX8" fmla="*/ 959535 w 1054025"/>
              <a:gd name="connsiteY8" fmla="*/ 278638 h 1001115"/>
              <a:gd name="connsiteX9" fmla="*/ 1038603 w 1054025"/>
              <a:gd name="connsiteY9" fmla="*/ 220614 h 1001115"/>
              <a:gd name="connsiteX10" fmla="*/ 1053507 w 1054025"/>
              <a:gd name="connsiteY10" fmla="*/ 184382 h 1001115"/>
              <a:gd name="connsiteX11" fmla="*/ 1053374 w 1054025"/>
              <a:gd name="connsiteY11" fmla="*/ 923262 h 1001115"/>
              <a:gd name="connsiteX12" fmla="*/ 777370 w 1054025"/>
              <a:gd name="connsiteY12" fmla="*/ 988438 h 1001115"/>
              <a:gd name="connsiteX13" fmla="*/ 524793 w 1054025"/>
              <a:gd name="connsiteY13" fmla="*/ 845708 h 1001115"/>
              <a:gd name="connsiteX14" fmla="*/ 332541 w 1054025"/>
              <a:gd name="connsiteY14" fmla="*/ 853208 h 1001115"/>
              <a:gd name="connsiteX15" fmla="*/ 281238 w 1054025"/>
              <a:gd name="connsiteY15" fmla="*/ 924103 h 1001115"/>
              <a:gd name="connsiteX16" fmla="*/ 218658 w 1054025"/>
              <a:gd name="connsiteY16" fmla="*/ 985913 h 1001115"/>
              <a:gd name="connsiteX17" fmla="*/ 60575 w 1054025"/>
              <a:gd name="connsiteY17" fmla="*/ 956702 h 1001115"/>
              <a:gd name="connsiteX18" fmla="*/ 0 w 1054025"/>
              <a:gd name="connsiteY18" fmla="*/ 930341 h 1001115"/>
              <a:gd name="connsiteX19" fmla="*/ 3822 w 1054025"/>
              <a:gd name="connsiteY19" fmla="*/ 258284 h 1001115"/>
              <a:gd name="connsiteX20" fmla="*/ 61384 w 1054025"/>
              <a:gd name="connsiteY20" fmla="*/ 303903 h 1001115"/>
              <a:gd name="connsiteX21" fmla="*/ 150611 w 1054025"/>
              <a:gd name="connsiteY21" fmla="*/ 340881 h 1001115"/>
              <a:gd name="connsiteX22" fmla="*/ 406061 w 1054025"/>
              <a:gd name="connsiteY22" fmla="*/ 332441 h 1001115"/>
              <a:gd name="connsiteX23" fmla="*/ 419530 w 1054025"/>
              <a:gd name="connsiteY23" fmla="*/ 247836 h 1001115"/>
              <a:gd name="connsiteX24" fmla="*/ 319398 w 1054025"/>
              <a:gd name="connsiteY24" fmla="*/ 168957 h 1001115"/>
              <a:gd name="connsiteX25" fmla="*/ 333075 w 1054025"/>
              <a:gd name="connsiteY25" fmla="*/ 84524 h 1001115"/>
              <a:gd name="connsiteX26" fmla="*/ 417368 w 1054025"/>
              <a:gd name="connsiteY26" fmla="*/ 31344 h 1001115"/>
              <a:gd name="connsiteX27" fmla="*/ 520501 w 1054025"/>
              <a:gd name="connsiteY27" fmla="*/ 7620 h 1001115"/>
              <a:gd name="connsiteX0" fmla="*/ 520501 w 1053834"/>
              <a:gd name="connsiteY0" fmla="*/ 7620 h 1001115"/>
              <a:gd name="connsiteX1" fmla="*/ 643683 w 1053834"/>
              <a:gd name="connsiteY1" fmla="*/ 180 h 1001115"/>
              <a:gd name="connsiteX2" fmla="*/ 725733 w 1053834"/>
              <a:gd name="connsiteY2" fmla="*/ 13592 h 1001115"/>
              <a:gd name="connsiteX3" fmla="*/ 786737 w 1053834"/>
              <a:gd name="connsiteY3" fmla="*/ 44310 h 1001115"/>
              <a:gd name="connsiteX4" fmla="*/ 817510 w 1053834"/>
              <a:gd name="connsiteY4" fmla="*/ 86037 h 1001115"/>
              <a:gd name="connsiteX5" fmla="*/ 791947 w 1053834"/>
              <a:gd name="connsiteY5" fmla="*/ 131839 h 1001115"/>
              <a:gd name="connsiteX6" fmla="*/ 763009 w 1053834"/>
              <a:gd name="connsiteY6" fmla="*/ 170823 h 1001115"/>
              <a:gd name="connsiteX7" fmla="*/ 801399 w 1053834"/>
              <a:gd name="connsiteY7" fmla="*/ 243824 h 1001115"/>
              <a:gd name="connsiteX8" fmla="*/ 959535 w 1053834"/>
              <a:gd name="connsiteY8" fmla="*/ 278638 h 1001115"/>
              <a:gd name="connsiteX9" fmla="*/ 1038603 w 1053834"/>
              <a:gd name="connsiteY9" fmla="*/ 220614 h 1001115"/>
              <a:gd name="connsiteX10" fmla="*/ 1051668 w 1053834"/>
              <a:gd name="connsiteY10" fmla="*/ 185645 h 1001115"/>
              <a:gd name="connsiteX11" fmla="*/ 1053374 w 1053834"/>
              <a:gd name="connsiteY11" fmla="*/ 923262 h 1001115"/>
              <a:gd name="connsiteX12" fmla="*/ 777370 w 1053834"/>
              <a:gd name="connsiteY12" fmla="*/ 988438 h 1001115"/>
              <a:gd name="connsiteX13" fmla="*/ 524793 w 1053834"/>
              <a:gd name="connsiteY13" fmla="*/ 845708 h 1001115"/>
              <a:gd name="connsiteX14" fmla="*/ 332541 w 1053834"/>
              <a:gd name="connsiteY14" fmla="*/ 853208 h 1001115"/>
              <a:gd name="connsiteX15" fmla="*/ 281238 w 1053834"/>
              <a:gd name="connsiteY15" fmla="*/ 924103 h 1001115"/>
              <a:gd name="connsiteX16" fmla="*/ 218658 w 1053834"/>
              <a:gd name="connsiteY16" fmla="*/ 985913 h 1001115"/>
              <a:gd name="connsiteX17" fmla="*/ 60575 w 1053834"/>
              <a:gd name="connsiteY17" fmla="*/ 956702 h 1001115"/>
              <a:gd name="connsiteX18" fmla="*/ 0 w 1053834"/>
              <a:gd name="connsiteY18" fmla="*/ 930341 h 1001115"/>
              <a:gd name="connsiteX19" fmla="*/ 3822 w 1053834"/>
              <a:gd name="connsiteY19" fmla="*/ 258284 h 1001115"/>
              <a:gd name="connsiteX20" fmla="*/ 61384 w 1053834"/>
              <a:gd name="connsiteY20" fmla="*/ 303903 h 1001115"/>
              <a:gd name="connsiteX21" fmla="*/ 150611 w 1053834"/>
              <a:gd name="connsiteY21" fmla="*/ 340881 h 1001115"/>
              <a:gd name="connsiteX22" fmla="*/ 406061 w 1053834"/>
              <a:gd name="connsiteY22" fmla="*/ 332441 h 1001115"/>
              <a:gd name="connsiteX23" fmla="*/ 419530 w 1053834"/>
              <a:gd name="connsiteY23" fmla="*/ 247836 h 1001115"/>
              <a:gd name="connsiteX24" fmla="*/ 319398 w 1053834"/>
              <a:gd name="connsiteY24" fmla="*/ 168957 h 1001115"/>
              <a:gd name="connsiteX25" fmla="*/ 333075 w 1053834"/>
              <a:gd name="connsiteY25" fmla="*/ 84524 h 1001115"/>
              <a:gd name="connsiteX26" fmla="*/ 417368 w 1053834"/>
              <a:gd name="connsiteY26" fmla="*/ 31344 h 1001115"/>
              <a:gd name="connsiteX27" fmla="*/ 520501 w 1053834"/>
              <a:gd name="connsiteY27" fmla="*/ 7620 h 1001115"/>
              <a:gd name="connsiteX0" fmla="*/ 520501 w 1054427"/>
              <a:gd name="connsiteY0" fmla="*/ 7620 h 1001115"/>
              <a:gd name="connsiteX1" fmla="*/ 643683 w 1054427"/>
              <a:gd name="connsiteY1" fmla="*/ 180 h 1001115"/>
              <a:gd name="connsiteX2" fmla="*/ 725733 w 1054427"/>
              <a:gd name="connsiteY2" fmla="*/ 13592 h 1001115"/>
              <a:gd name="connsiteX3" fmla="*/ 786737 w 1054427"/>
              <a:gd name="connsiteY3" fmla="*/ 44310 h 1001115"/>
              <a:gd name="connsiteX4" fmla="*/ 817510 w 1054427"/>
              <a:gd name="connsiteY4" fmla="*/ 86037 h 1001115"/>
              <a:gd name="connsiteX5" fmla="*/ 791947 w 1054427"/>
              <a:gd name="connsiteY5" fmla="*/ 131839 h 1001115"/>
              <a:gd name="connsiteX6" fmla="*/ 763009 w 1054427"/>
              <a:gd name="connsiteY6" fmla="*/ 170823 h 1001115"/>
              <a:gd name="connsiteX7" fmla="*/ 801399 w 1054427"/>
              <a:gd name="connsiteY7" fmla="*/ 243824 h 1001115"/>
              <a:gd name="connsiteX8" fmla="*/ 959535 w 1054427"/>
              <a:gd name="connsiteY8" fmla="*/ 278638 h 1001115"/>
              <a:gd name="connsiteX9" fmla="*/ 1038603 w 1054427"/>
              <a:gd name="connsiteY9" fmla="*/ 220614 h 1001115"/>
              <a:gd name="connsiteX10" fmla="*/ 1054427 w 1054427"/>
              <a:gd name="connsiteY10" fmla="*/ 184383 h 1001115"/>
              <a:gd name="connsiteX11" fmla="*/ 1053374 w 1054427"/>
              <a:gd name="connsiteY11" fmla="*/ 923262 h 1001115"/>
              <a:gd name="connsiteX12" fmla="*/ 777370 w 1054427"/>
              <a:gd name="connsiteY12" fmla="*/ 988438 h 1001115"/>
              <a:gd name="connsiteX13" fmla="*/ 524793 w 1054427"/>
              <a:gd name="connsiteY13" fmla="*/ 845708 h 1001115"/>
              <a:gd name="connsiteX14" fmla="*/ 332541 w 1054427"/>
              <a:gd name="connsiteY14" fmla="*/ 853208 h 1001115"/>
              <a:gd name="connsiteX15" fmla="*/ 281238 w 1054427"/>
              <a:gd name="connsiteY15" fmla="*/ 924103 h 1001115"/>
              <a:gd name="connsiteX16" fmla="*/ 218658 w 1054427"/>
              <a:gd name="connsiteY16" fmla="*/ 985913 h 1001115"/>
              <a:gd name="connsiteX17" fmla="*/ 60575 w 1054427"/>
              <a:gd name="connsiteY17" fmla="*/ 956702 h 1001115"/>
              <a:gd name="connsiteX18" fmla="*/ 0 w 1054427"/>
              <a:gd name="connsiteY18" fmla="*/ 930341 h 1001115"/>
              <a:gd name="connsiteX19" fmla="*/ 3822 w 1054427"/>
              <a:gd name="connsiteY19" fmla="*/ 258284 h 1001115"/>
              <a:gd name="connsiteX20" fmla="*/ 61384 w 1054427"/>
              <a:gd name="connsiteY20" fmla="*/ 303903 h 1001115"/>
              <a:gd name="connsiteX21" fmla="*/ 150611 w 1054427"/>
              <a:gd name="connsiteY21" fmla="*/ 340881 h 1001115"/>
              <a:gd name="connsiteX22" fmla="*/ 406061 w 1054427"/>
              <a:gd name="connsiteY22" fmla="*/ 332441 h 1001115"/>
              <a:gd name="connsiteX23" fmla="*/ 419530 w 1054427"/>
              <a:gd name="connsiteY23" fmla="*/ 247836 h 1001115"/>
              <a:gd name="connsiteX24" fmla="*/ 319398 w 1054427"/>
              <a:gd name="connsiteY24" fmla="*/ 168957 h 1001115"/>
              <a:gd name="connsiteX25" fmla="*/ 333075 w 1054427"/>
              <a:gd name="connsiteY25" fmla="*/ 84524 h 1001115"/>
              <a:gd name="connsiteX26" fmla="*/ 417368 w 1054427"/>
              <a:gd name="connsiteY26" fmla="*/ 31344 h 1001115"/>
              <a:gd name="connsiteX27" fmla="*/ 520501 w 1054427"/>
              <a:gd name="connsiteY27" fmla="*/ 7620 h 1001115"/>
              <a:gd name="connsiteX0" fmla="*/ 520501 w 1053912"/>
              <a:gd name="connsiteY0" fmla="*/ 7620 h 1001115"/>
              <a:gd name="connsiteX1" fmla="*/ 643683 w 1053912"/>
              <a:gd name="connsiteY1" fmla="*/ 180 h 1001115"/>
              <a:gd name="connsiteX2" fmla="*/ 725733 w 1053912"/>
              <a:gd name="connsiteY2" fmla="*/ 13592 h 1001115"/>
              <a:gd name="connsiteX3" fmla="*/ 786737 w 1053912"/>
              <a:gd name="connsiteY3" fmla="*/ 44310 h 1001115"/>
              <a:gd name="connsiteX4" fmla="*/ 817510 w 1053912"/>
              <a:gd name="connsiteY4" fmla="*/ 86037 h 1001115"/>
              <a:gd name="connsiteX5" fmla="*/ 791947 w 1053912"/>
              <a:gd name="connsiteY5" fmla="*/ 131839 h 1001115"/>
              <a:gd name="connsiteX6" fmla="*/ 763009 w 1053912"/>
              <a:gd name="connsiteY6" fmla="*/ 170823 h 1001115"/>
              <a:gd name="connsiteX7" fmla="*/ 801399 w 1053912"/>
              <a:gd name="connsiteY7" fmla="*/ 243824 h 1001115"/>
              <a:gd name="connsiteX8" fmla="*/ 959535 w 1053912"/>
              <a:gd name="connsiteY8" fmla="*/ 278638 h 1001115"/>
              <a:gd name="connsiteX9" fmla="*/ 1038603 w 1053912"/>
              <a:gd name="connsiteY9" fmla="*/ 220614 h 1001115"/>
              <a:gd name="connsiteX10" fmla="*/ 1052588 w 1053912"/>
              <a:gd name="connsiteY10" fmla="*/ 181858 h 1001115"/>
              <a:gd name="connsiteX11" fmla="*/ 1053374 w 1053912"/>
              <a:gd name="connsiteY11" fmla="*/ 923262 h 1001115"/>
              <a:gd name="connsiteX12" fmla="*/ 777370 w 1053912"/>
              <a:gd name="connsiteY12" fmla="*/ 988438 h 1001115"/>
              <a:gd name="connsiteX13" fmla="*/ 524793 w 1053912"/>
              <a:gd name="connsiteY13" fmla="*/ 845708 h 1001115"/>
              <a:gd name="connsiteX14" fmla="*/ 332541 w 1053912"/>
              <a:gd name="connsiteY14" fmla="*/ 853208 h 1001115"/>
              <a:gd name="connsiteX15" fmla="*/ 281238 w 1053912"/>
              <a:gd name="connsiteY15" fmla="*/ 924103 h 1001115"/>
              <a:gd name="connsiteX16" fmla="*/ 218658 w 1053912"/>
              <a:gd name="connsiteY16" fmla="*/ 985913 h 1001115"/>
              <a:gd name="connsiteX17" fmla="*/ 60575 w 1053912"/>
              <a:gd name="connsiteY17" fmla="*/ 956702 h 1001115"/>
              <a:gd name="connsiteX18" fmla="*/ 0 w 1053912"/>
              <a:gd name="connsiteY18" fmla="*/ 930341 h 1001115"/>
              <a:gd name="connsiteX19" fmla="*/ 3822 w 1053912"/>
              <a:gd name="connsiteY19" fmla="*/ 258284 h 1001115"/>
              <a:gd name="connsiteX20" fmla="*/ 61384 w 1053912"/>
              <a:gd name="connsiteY20" fmla="*/ 303903 h 1001115"/>
              <a:gd name="connsiteX21" fmla="*/ 150611 w 1053912"/>
              <a:gd name="connsiteY21" fmla="*/ 340881 h 1001115"/>
              <a:gd name="connsiteX22" fmla="*/ 406061 w 1053912"/>
              <a:gd name="connsiteY22" fmla="*/ 332441 h 1001115"/>
              <a:gd name="connsiteX23" fmla="*/ 419530 w 1053912"/>
              <a:gd name="connsiteY23" fmla="*/ 247836 h 1001115"/>
              <a:gd name="connsiteX24" fmla="*/ 319398 w 1053912"/>
              <a:gd name="connsiteY24" fmla="*/ 168957 h 1001115"/>
              <a:gd name="connsiteX25" fmla="*/ 333075 w 1053912"/>
              <a:gd name="connsiteY25" fmla="*/ 84524 h 1001115"/>
              <a:gd name="connsiteX26" fmla="*/ 417368 w 1053912"/>
              <a:gd name="connsiteY26" fmla="*/ 31344 h 1001115"/>
              <a:gd name="connsiteX27" fmla="*/ 520501 w 1053912"/>
              <a:gd name="connsiteY27" fmla="*/ 7620 h 1001115"/>
              <a:gd name="connsiteX0" fmla="*/ 520501 w 1054025"/>
              <a:gd name="connsiteY0" fmla="*/ 7620 h 1001115"/>
              <a:gd name="connsiteX1" fmla="*/ 643683 w 1054025"/>
              <a:gd name="connsiteY1" fmla="*/ 180 h 1001115"/>
              <a:gd name="connsiteX2" fmla="*/ 725733 w 1054025"/>
              <a:gd name="connsiteY2" fmla="*/ 13592 h 1001115"/>
              <a:gd name="connsiteX3" fmla="*/ 786737 w 1054025"/>
              <a:gd name="connsiteY3" fmla="*/ 44310 h 1001115"/>
              <a:gd name="connsiteX4" fmla="*/ 817510 w 1054025"/>
              <a:gd name="connsiteY4" fmla="*/ 86037 h 1001115"/>
              <a:gd name="connsiteX5" fmla="*/ 791947 w 1054025"/>
              <a:gd name="connsiteY5" fmla="*/ 131839 h 1001115"/>
              <a:gd name="connsiteX6" fmla="*/ 763009 w 1054025"/>
              <a:gd name="connsiteY6" fmla="*/ 170823 h 1001115"/>
              <a:gd name="connsiteX7" fmla="*/ 801399 w 1054025"/>
              <a:gd name="connsiteY7" fmla="*/ 243824 h 1001115"/>
              <a:gd name="connsiteX8" fmla="*/ 959535 w 1054025"/>
              <a:gd name="connsiteY8" fmla="*/ 278638 h 1001115"/>
              <a:gd name="connsiteX9" fmla="*/ 1038603 w 1054025"/>
              <a:gd name="connsiteY9" fmla="*/ 220614 h 1001115"/>
              <a:gd name="connsiteX10" fmla="*/ 1053507 w 1054025"/>
              <a:gd name="connsiteY10" fmla="*/ 184383 h 1001115"/>
              <a:gd name="connsiteX11" fmla="*/ 1053374 w 1054025"/>
              <a:gd name="connsiteY11" fmla="*/ 923262 h 1001115"/>
              <a:gd name="connsiteX12" fmla="*/ 777370 w 1054025"/>
              <a:gd name="connsiteY12" fmla="*/ 988438 h 1001115"/>
              <a:gd name="connsiteX13" fmla="*/ 524793 w 1054025"/>
              <a:gd name="connsiteY13" fmla="*/ 845708 h 1001115"/>
              <a:gd name="connsiteX14" fmla="*/ 332541 w 1054025"/>
              <a:gd name="connsiteY14" fmla="*/ 853208 h 1001115"/>
              <a:gd name="connsiteX15" fmla="*/ 281238 w 1054025"/>
              <a:gd name="connsiteY15" fmla="*/ 924103 h 1001115"/>
              <a:gd name="connsiteX16" fmla="*/ 218658 w 1054025"/>
              <a:gd name="connsiteY16" fmla="*/ 985913 h 1001115"/>
              <a:gd name="connsiteX17" fmla="*/ 60575 w 1054025"/>
              <a:gd name="connsiteY17" fmla="*/ 956702 h 1001115"/>
              <a:gd name="connsiteX18" fmla="*/ 0 w 1054025"/>
              <a:gd name="connsiteY18" fmla="*/ 930341 h 1001115"/>
              <a:gd name="connsiteX19" fmla="*/ 3822 w 1054025"/>
              <a:gd name="connsiteY19" fmla="*/ 258284 h 1001115"/>
              <a:gd name="connsiteX20" fmla="*/ 61384 w 1054025"/>
              <a:gd name="connsiteY20" fmla="*/ 303903 h 1001115"/>
              <a:gd name="connsiteX21" fmla="*/ 150611 w 1054025"/>
              <a:gd name="connsiteY21" fmla="*/ 340881 h 1001115"/>
              <a:gd name="connsiteX22" fmla="*/ 406061 w 1054025"/>
              <a:gd name="connsiteY22" fmla="*/ 332441 h 1001115"/>
              <a:gd name="connsiteX23" fmla="*/ 419530 w 1054025"/>
              <a:gd name="connsiteY23" fmla="*/ 247836 h 1001115"/>
              <a:gd name="connsiteX24" fmla="*/ 319398 w 1054025"/>
              <a:gd name="connsiteY24" fmla="*/ 168957 h 1001115"/>
              <a:gd name="connsiteX25" fmla="*/ 333075 w 1054025"/>
              <a:gd name="connsiteY25" fmla="*/ 84524 h 1001115"/>
              <a:gd name="connsiteX26" fmla="*/ 417368 w 1054025"/>
              <a:gd name="connsiteY26" fmla="*/ 31344 h 1001115"/>
              <a:gd name="connsiteX27" fmla="*/ 520501 w 1054025"/>
              <a:gd name="connsiteY27" fmla="*/ 7620 h 1001115"/>
              <a:gd name="connsiteX0" fmla="*/ 520501 w 1054025"/>
              <a:gd name="connsiteY0" fmla="*/ 7620 h 1001115"/>
              <a:gd name="connsiteX1" fmla="*/ 643683 w 1054025"/>
              <a:gd name="connsiteY1" fmla="*/ 180 h 1001115"/>
              <a:gd name="connsiteX2" fmla="*/ 725733 w 1054025"/>
              <a:gd name="connsiteY2" fmla="*/ 13592 h 1001115"/>
              <a:gd name="connsiteX3" fmla="*/ 786737 w 1054025"/>
              <a:gd name="connsiteY3" fmla="*/ 44310 h 1001115"/>
              <a:gd name="connsiteX4" fmla="*/ 817510 w 1054025"/>
              <a:gd name="connsiteY4" fmla="*/ 86037 h 1001115"/>
              <a:gd name="connsiteX5" fmla="*/ 791947 w 1054025"/>
              <a:gd name="connsiteY5" fmla="*/ 131839 h 1001115"/>
              <a:gd name="connsiteX6" fmla="*/ 763009 w 1054025"/>
              <a:gd name="connsiteY6" fmla="*/ 170823 h 1001115"/>
              <a:gd name="connsiteX7" fmla="*/ 801399 w 1054025"/>
              <a:gd name="connsiteY7" fmla="*/ 243824 h 1001115"/>
              <a:gd name="connsiteX8" fmla="*/ 959535 w 1054025"/>
              <a:gd name="connsiteY8" fmla="*/ 278638 h 1001115"/>
              <a:gd name="connsiteX9" fmla="*/ 1038603 w 1054025"/>
              <a:gd name="connsiteY9" fmla="*/ 220614 h 1001115"/>
              <a:gd name="connsiteX10" fmla="*/ 1053507 w 1054025"/>
              <a:gd name="connsiteY10" fmla="*/ 188171 h 1001115"/>
              <a:gd name="connsiteX11" fmla="*/ 1053374 w 1054025"/>
              <a:gd name="connsiteY11" fmla="*/ 923262 h 1001115"/>
              <a:gd name="connsiteX12" fmla="*/ 777370 w 1054025"/>
              <a:gd name="connsiteY12" fmla="*/ 988438 h 1001115"/>
              <a:gd name="connsiteX13" fmla="*/ 524793 w 1054025"/>
              <a:gd name="connsiteY13" fmla="*/ 845708 h 1001115"/>
              <a:gd name="connsiteX14" fmla="*/ 332541 w 1054025"/>
              <a:gd name="connsiteY14" fmla="*/ 853208 h 1001115"/>
              <a:gd name="connsiteX15" fmla="*/ 281238 w 1054025"/>
              <a:gd name="connsiteY15" fmla="*/ 924103 h 1001115"/>
              <a:gd name="connsiteX16" fmla="*/ 218658 w 1054025"/>
              <a:gd name="connsiteY16" fmla="*/ 985913 h 1001115"/>
              <a:gd name="connsiteX17" fmla="*/ 60575 w 1054025"/>
              <a:gd name="connsiteY17" fmla="*/ 956702 h 1001115"/>
              <a:gd name="connsiteX18" fmla="*/ 0 w 1054025"/>
              <a:gd name="connsiteY18" fmla="*/ 930341 h 1001115"/>
              <a:gd name="connsiteX19" fmla="*/ 3822 w 1054025"/>
              <a:gd name="connsiteY19" fmla="*/ 258284 h 1001115"/>
              <a:gd name="connsiteX20" fmla="*/ 61384 w 1054025"/>
              <a:gd name="connsiteY20" fmla="*/ 303903 h 1001115"/>
              <a:gd name="connsiteX21" fmla="*/ 150611 w 1054025"/>
              <a:gd name="connsiteY21" fmla="*/ 340881 h 1001115"/>
              <a:gd name="connsiteX22" fmla="*/ 406061 w 1054025"/>
              <a:gd name="connsiteY22" fmla="*/ 332441 h 1001115"/>
              <a:gd name="connsiteX23" fmla="*/ 419530 w 1054025"/>
              <a:gd name="connsiteY23" fmla="*/ 247836 h 1001115"/>
              <a:gd name="connsiteX24" fmla="*/ 319398 w 1054025"/>
              <a:gd name="connsiteY24" fmla="*/ 168957 h 1001115"/>
              <a:gd name="connsiteX25" fmla="*/ 333075 w 1054025"/>
              <a:gd name="connsiteY25" fmla="*/ 84524 h 1001115"/>
              <a:gd name="connsiteX26" fmla="*/ 417368 w 1054025"/>
              <a:gd name="connsiteY26" fmla="*/ 31344 h 1001115"/>
              <a:gd name="connsiteX27" fmla="*/ 520501 w 1054025"/>
              <a:gd name="connsiteY27" fmla="*/ 7620 h 1001115"/>
              <a:gd name="connsiteX0" fmla="*/ 520501 w 1054025"/>
              <a:gd name="connsiteY0" fmla="*/ 7620 h 1001115"/>
              <a:gd name="connsiteX1" fmla="*/ 643683 w 1054025"/>
              <a:gd name="connsiteY1" fmla="*/ 180 h 1001115"/>
              <a:gd name="connsiteX2" fmla="*/ 725733 w 1054025"/>
              <a:gd name="connsiteY2" fmla="*/ 13592 h 1001115"/>
              <a:gd name="connsiteX3" fmla="*/ 786737 w 1054025"/>
              <a:gd name="connsiteY3" fmla="*/ 44310 h 1001115"/>
              <a:gd name="connsiteX4" fmla="*/ 817510 w 1054025"/>
              <a:gd name="connsiteY4" fmla="*/ 86037 h 1001115"/>
              <a:gd name="connsiteX5" fmla="*/ 791947 w 1054025"/>
              <a:gd name="connsiteY5" fmla="*/ 131839 h 1001115"/>
              <a:gd name="connsiteX6" fmla="*/ 763009 w 1054025"/>
              <a:gd name="connsiteY6" fmla="*/ 170823 h 1001115"/>
              <a:gd name="connsiteX7" fmla="*/ 801399 w 1054025"/>
              <a:gd name="connsiteY7" fmla="*/ 243824 h 1001115"/>
              <a:gd name="connsiteX8" fmla="*/ 959535 w 1054025"/>
              <a:gd name="connsiteY8" fmla="*/ 278638 h 1001115"/>
              <a:gd name="connsiteX9" fmla="*/ 1038603 w 1054025"/>
              <a:gd name="connsiteY9" fmla="*/ 220614 h 1001115"/>
              <a:gd name="connsiteX10" fmla="*/ 1053507 w 1054025"/>
              <a:gd name="connsiteY10" fmla="*/ 195746 h 1001115"/>
              <a:gd name="connsiteX11" fmla="*/ 1053374 w 1054025"/>
              <a:gd name="connsiteY11" fmla="*/ 923262 h 1001115"/>
              <a:gd name="connsiteX12" fmla="*/ 777370 w 1054025"/>
              <a:gd name="connsiteY12" fmla="*/ 988438 h 1001115"/>
              <a:gd name="connsiteX13" fmla="*/ 524793 w 1054025"/>
              <a:gd name="connsiteY13" fmla="*/ 845708 h 1001115"/>
              <a:gd name="connsiteX14" fmla="*/ 332541 w 1054025"/>
              <a:gd name="connsiteY14" fmla="*/ 853208 h 1001115"/>
              <a:gd name="connsiteX15" fmla="*/ 281238 w 1054025"/>
              <a:gd name="connsiteY15" fmla="*/ 924103 h 1001115"/>
              <a:gd name="connsiteX16" fmla="*/ 218658 w 1054025"/>
              <a:gd name="connsiteY16" fmla="*/ 985913 h 1001115"/>
              <a:gd name="connsiteX17" fmla="*/ 60575 w 1054025"/>
              <a:gd name="connsiteY17" fmla="*/ 956702 h 1001115"/>
              <a:gd name="connsiteX18" fmla="*/ 0 w 1054025"/>
              <a:gd name="connsiteY18" fmla="*/ 930341 h 1001115"/>
              <a:gd name="connsiteX19" fmla="*/ 3822 w 1054025"/>
              <a:gd name="connsiteY19" fmla="*/ 258284 h 1001115"/>
              <a:gd name="connsiteX20" fmla="*/ 61384 w 1054025"/>
              <a:gd name="connsiteY20" fmla="*/ 303903 h 1001115"/>
              <a:gd name="connsiteX21" fmla="*/ 150611 w 1054025"/>
              <a:gd name="connsiteY21" fmla="*/ 340881 h 1001115"/>
              <a:gd name="connsiteX22" fmla="*/ 406061 w 1054025"/>
              <a:gd name="connsiteY22" fmla="*/ 332441 h 1001115"/>
              <a:gd name="connsiteX23" fmla="*/ 419530 w 1054025"/>
              <a:gd name="connsiteY23" fmla="*/ 247836 h 1001115"/>
              <a:gd name="connsiteX24" fmla="*/ 319398 w 1054025"/>
              <a:gd name="connsiteY24" fmla="*/ 168957 h 1001115"/>
              <a:gd name="connsiteX25" fmla="*/ 333075 w 1054025"/>
              <a:gd name="connsiteY25" fmla="*/ 84524 h 1001115"/>
              <a:gd name="connsiteX26" fmla="*/ 417368 w 1054025"/>
              <a:gd name="connsiteY26" fmla="*/ 31344 h 1001115"/>
              <a:gd name="connsiteX27" fmla="*/ 520501 w 1054025"/>
              <a:gd name="connsiteY27" fmla="*/ 7620 h 1001115"/>
              <a:gd name="connsiteX0" fmla="*/ 520501 w 1053912"/>
              <a:gd name="connsiteY0" fmla="*/ 7620 h 1001115"/>
              <a:gd name="connsiteX1" fmla="*/ 643683 w 1053912"/>
              <a:gd name="connsiteY1" fmla="*/ 180 h 1001115"/>
              <a:gd name="connsiteX2" fmla="*/ 725733 w 1053912"/>
              <a:gd name="connsiteY2" fmla="*/ 13592 h 1001115"/>
              <a:gd name="connsiteX3" fmla="*/ 786737 w 1053912"/>
              <a:gd name="connsiteY3" fmla="*/ 44310 h 1001115"/>
              <a:gd name="connsiteX4" fmla="*/ 817510 w 1053912"/>
              <a:gd name="connsiteY4" fmla="*/ 86037 h 1001115"/>
              <a:gd name="connsiteX5" fmla="*/ 791947 w 1053912"/>
              <a:gd name="connsiteY5" fmla="*/ 131839 h 1001115"/>
              <a:gd name="connsiteX6" fmla="*/ 763009 w 1053912"/>
              <a:gd name="connsiteY6" fmla="*/ 170823 h 1001115"/>
              <a:gd name="connsiteX7" fmla="*/ 801399 w 1053912"/>
              <a:gd name="connsiteY7" fmla="*/ 243824 h 1001115"/>
              <a:gd name="connsiteX8" fmla="*/ 959535 w 1053912"/>
              <a:gd name="connsiteY8" fmla="*/ 278638 h 1001115"/>
              <a:gd name="connsiteX9" fmla="*/ 1038603 w 1053912"/>
              <a:gd name="connsiteY9" fmla="*/ 220614 h 1001115"/>
              <a:gd name="connsiteX10" fmla="*/ 1052588 w 1053912"/>
              <a:gd name="connsiteY10" fmla="*/ 198271 h 1001115"/>
              <a:gd name="connsiteX11" fmla="*/ 1053374 w 1053912"/>
              <a:gd name="connsiteY11" fmla="*/ 923262 h 1001115"/>
              <a:gd name="connsiteX12" fmla="*/ 777370 w 1053912"/>
              <a:gd name="connsiteY12" fmla="*/ 988438 h 1001115"/>
              <a:gd name="connsiteX13" fmla="*/ 524793 w 1053912"/>
              <a:gd name="connsiteY13" fmla="*/ 845708 h 1001115"/>
              <a:gd name="connsiteX14" fmla="*/ 332541 w 1053912"/>
              <a:gd name="connsiteY14" fmla="*/ 853208 h 1001115"/>
              <a:gd name="connsiteX15" fmla="*/ 281238 w 1053912"/>
              <a:gd name="connsiteY15" fmla="*/ 924103 h 1001115"/>
              <a:gd name="connsiteX16" fmla="*/ 218658 w 1053912"/>
              <a:gd name="connsiteY16" fmla="*/ 985913 h 1001115"/>
              <a:gd name="connsiteX17" fmla="*/ 60575 w 1053912"/>
              <a:gd name="connsiteY17" fmla="*/ 956702 h 1001115"/>
              <a:gd name="connsiteX18" fmla="*/ 0 w 1053912"/>
              <a:gd name="connsiteY18" fmla="*/ 930341 h 1001115"/>
              <a:gd name="connsiteX19" fmla="*/ 3822 w 1053912"/>
              <a:gd name="connsiteY19" fmla="*/ 258284 h 1001115"/>
              <a:gd name="connsiteX20" fmla="*/ 61384 w 1053912"/>
              <a:gd name="connsiteY20" fmla="*/ 303903 h 1001115"/>
              <a:gd name="connsiteX21" fmla="*/ 150611 w 1053912"/>
              <a:gd name="connsiteY21" fmla="*/ 340881 h 1001115"/>
              <a:gd name="connsiteX22" fmla="*/ 406061 w 1053912"/>
              <a:gd name="connsiteY22" fmla="*/ 332441 h 1001115"/>
              <a:gd name="connsiteX23" fmla="*/ 419530 w 1053912"/>
              <a:gd name="connsiteY23" fmla="*/ 247836 h 1001115"/>
              <a:gd name="connsiteX24" fmla="*/ 319398 w 1053912"/>
              <a:gd name="connsiteY24" fmla="*/ 168957 h 1001115"/>
              <a:gd name="connsiteX25" fmla="*/ 333075 w 1053912"/>
              <a:gd name="connsiteY25" fmla="*/ 84524 h 1001115"/>
              <a:gd name="connsiteX26" fmla="*/ 417368 w 1053912"/>
              <a:gd name="connsiteY26" fmla="*/ 31344 h 1001115"/>
              <a:gd name="connsiteX27" fmla="*/ 520501 w 1053912"/>
              <a:gd name="connsiteY27" fmla="*/ 7620 h 1001115"/>
              <a:gd name="connsiteX0" fmla="*/ 520501 w 1054900"/>
              <a:gd name="connsiteY0" fmla="*/ 7620 h 1001115"/>
              <a:gd name="connsiteX1" fmla="*/ 643683 w 1054900"/>
              <a:gd name="connsiteY1" fmla="*/ 180 h 1001115"/>
              <a:gd name="connsiteX2" fmla="*/ 725733 w 1054900"/>
              <a:gd name="connsiteY2" fmla="*/ 13592 h 1001115"/>
              <a:gd name="connsiteX3" fmla="*/ 786737 w 1054900"/>
              <a:gd name="connsiteY3" fmla="*/ 44310 h 1001115"/>
              <a:gd name="connsiteX4" fmla="*/ 817510 w 1054900"/>
              <a:gd name="connsiteY4" fmla="*/ 86037 h 1001115"/>
              <a:gd name="connsiteX5" fmla="*/ 791947 w 1054900"/>
              <a:gd name="connsiteY5" fmla="*/ 131839 h 1001115"/>
              <a:gd name="connsiteX6" fmla="*/ 763009 w 1054900"/>
              <a:gd name="connsiteY6" fmla="*/ 170823 h 1001115"/>
              <a:gd name="connsiteX7" fmla="*/ 801399 w 1054900"/>
              <a:gd name="connsiteY7" fmla="*/ 243824 h 1001115"/>
              <a:gd name="connsiteX8" fmla="*/ 959535 w 1054900"/>
              <a:gd name="connsiteY8" fmla="*/ 278638 h 1001115"/>
              <a:gd name="connsiteX9" fmla="*/ 1038603 w 1054900"/>
              <a:gd name="connsiteY9" fmla="*/ 220614 h 1001115"/>
              <a:gd name="connsiteX10" fmla="*/ 1052588 w 1054900"/>
              <a:gd name="connsiteY10" fmla="*/ 198271 h 1001115"/>
              <a:gd name="connsiteX11" fmla="*/ 1053374 w 1054900"/>
              <a:gd name="connsiteY11" fmla="*/ 923262 h 1001115"/>
              <a:gd name="connsiteX12" fmla="*/ 777370 w 1054900"/>
              <a:gd name="connsiteY12" fmla="*/ 988438 h 1001115"/>
              <a:gd name="connsiteX13" fmla="*/ 524793 w 1054900"/>
              <a:gd name="connsiteY13" fmla="*/ 845708 h 1001115"/>
              <a:gd name="connsiteX14" fmla="*/ 332541 w 1054900"/>
              <a:gd name="connsiteY14" fmla="*/ 853208 h 1001115"/>
              <a:gd name="connsiteX15" fmla="*/ 281238 w 1054900"/>
              <a:gd name="connsiteY15" fmla="*/ 924103 h 1001115"/>
              <a:gd name="connsiteX16" fmla="*/ 218658 w 1054900"/>
              <a:gd name="connsiteY16" fmla="*/ 985913 h 1001115"/>
              <a:gd name="connsiteX17" fmla="*/ 60575 w 1054900"/>
              <a:gd name="connsiteY17" fmla="*/ 956702 h 1001115"/>
              <a:gd name="connsiteX18" fmla="*/ 0 w 1054900"/>
              <a:gd name="connsiteY18" fmla="*/ 930341 h 1001115"/>
              <a:gd name="connsiteX19" fmla="*/ 3822 w 1054900"/>
              <a:gd name="connsiteY19" fmla="*/ 258284 h 1001115"/>
              <a:gd name="connsiteX20" fmla="*/ 61384 w 1054900"/>
              <a:gd name="connsiteY20" fmla="*/ 303903 h 1001115"/>
              <a:gd name="connsiteX21" fmla="*/ 150611 w 1054900"/>
              <a:gd name="connsiteY21" fmla="*/ 340881 h 1001115"/>
              <a:gd name="connsiteX22" fmla="*/ 406061 w 1054900"/>
              <a:gd name="connsiteY22" fmla="*/ 332441 h 1001115"/>
              <a:gd name="connsiteX23" fmla="*/ 419530 w 1054900"/>
              <a:gd name="connsiteY23" fmla="*/ 247836 h 1001115"/>
              <a:gd name="connsiteX24" fmla="*/ 319398 w 1054900"/>
              <a:gd name="connsiteY24" fmla="*/ 168957 h 1001115"/>
              <a:gd name="connsiteX25" fmla="*/ 333075 w 1054900"/>
              <a:gd name="connsiteY25" fmla="*/ 84524 h 1001115"/>
              <a:gd name="connsiteX26" fmla="*/ 417368 w 1054900"/>
              <a:gd name="connsiteY26" fmla="*/ 31344 h 1001115"/>
              <a:gd name="connsiteX27" fmla="*/ 520501 w 1054900"/>
              <a:gd name="connsiteY27" fmla="*/ 7620 h 1001115"/>
              <a:gd name="connsiteX0" fmla="*/ 520501 w 1053915"/>
              <a:gd name="connsiteY0" fmla="*/ 7620 h 1001115"/>
              <a:gd name="connsiteX1" fmla="*/ 643683 w 1053915"/>
              <a:gd name="connsiteY1" fmla="*/ 180 h 1001115"/>
              <a:gd name="connsiteX2" fmla="*/ 725733 w 1053915"/>
              <a:gd name="connsiteY2" fmla="*/ 13592 h 1001115"/>
              <a:gd name="connsiteX3" fmla="*/ 786737 w 1053915"/>
              <a:gd name="connsiteY3" fmla="*/ 44310 h 1001115"/>
              <a:gd name="connsiteX4" fmla="*/ 817510 w 1053915"/>
              <a:gd name="connsiteY4" fmla="*/ 86037 h 1001115"/>
              <a:gd name="connsiteX5" fmla="*/ 791947 w 1053915"/>
              <a:gd name="connsiteY5" fmla="*/ 131839 h 1001115"/>
              <a:gd name="connsiteX6" fmla="*/ 763009 w 1053915"/>
              <a:gd name="connsiteY6" fmla="*/ 170823 h 1001115"/>
              <a:gd name="connsiteX7" fmla="*/ 801399 w 1053915"/>
              <a:gd name="connsiteY7" fmla="*/ 243824 h 1001115"/>
              <a:gd name="connsiteX8" fmla="*/ 959535 w 1053915"/>
              <a:gd name="connsiteY8" fmla="*/ 278638 h 1001115"/>
              <a:gd name="connsiteX9" fmla="*/ 1038603 w 1053915"/>
              <a:gd name="connsiteY9" fmla="*/ 220614 h 1001115"/>
              <a:gd name="connsiteX10" fmla="*/ 1052588 w 1053915"/>
              <a:gd name="connsiteY10" fmla="*/ 198271 h 1001115"/>
              <a:gd name="connsiteX11" fmla="*/ 1050616 w 1053915"/>
              <a:gd name="connsiteY11" fmla="*/ 923262 h 1001115"/>
              <a:gd name="connsiteX12" fmla="*/ 777370 w 1053915"/>
              <a:gd name="connsiteY12" fmla="*/ 988438 h 1001115"/>
              <a:gd name="connsiteX13" fmla="*/ 524793 w 1053915"/>
              <a:gd name="connsiteY13" fmla="*/ 845708 h 1001115"/>
              <a:gd name="connsiteX14" fmla="*/ 332541 w 1053915"/>
              <a:gd name="connsiteY14" fmla="*/ 853208 h 1001115"/>
              <a:gd name="connsiteX15" fmla="*/ 281238 w 1053915"/>
              <a:gd name="connsiteY15" fmla="*/ 924103 h 1001115"/>
              <a:gd name="connsiteX16" fmla="*/ 218658 w 1053915"/>
              <a:gd name="connsiteY16" fmla="*/ 985913 h 1001115"/>
              <a:gd name="connsiteX17" fmla="*/ 60575 w 1053915"/>
              <a:gd name="connsiteY17" fmla="*/ 956702 h 1001115"/>
              <a:gd name="connsiteX18" fmla="*/ 0 w 1053915"/>
              <a:gd name="connsiteY18" fmla="*/ 930341 h 1001115"/>
              <a:gd name="connsiteX19" fmla="*/ 3822 w 1053915"/>
              <a:gd name="connsiteY19" fmla="*/ 258284 h 1001115"/>
              <a:gd name="connsiteX20" fmla="*/ 61384 w 1053915"/>
              <a:gd name="connsiteY20" fmla="*/ 303903 h 1001115"/>
              <a:gd name="connsiteX21" fmla="*/ 150611 w 1053915"/>
              <a:gd name="connsiteY21" fmla="*/ 340881 h 1001115"/>
              <a:gd name="connsiteX22" fmla="*/ 406061 w 1053915"/>
              <a:gd name="connsiteY22" fmla="*/ 332441 h 1001115"/>
              <a:gd name="connsiteX23" fmla="*/ 419530 w 1053915"/>
              <a:gd name="connsiteY23" fmla="*/ 247836 h 1001115"/>
              <a:gd name="connsiteX24" fmla="*/ 319398 w 1053915"/>
              <a:gd name="connsiteY24" fmla="*/ 168957 h 1001115"/>
              <a:gd name="connsiteX25" fmla="*/ 333075 w 1053915"/>
              <a:gd name="connsiteY25" fmla="*/ 84524 h 1001115"/>
              <a:gd name="connsiteX26" fmla="*/ 417368 w 1053915"/>
              <a:gd name="connsiteY26" fmla="*/ 31344 h 1001115"/>
              <a:gd name="connsiteX27" fmla="*/ 520501 w 1053915"/>
              <a:gd name="connsiteY27" fmla="*/ 7620 h 1001115"/>
              <a:gd name="connsiteX0" fmla="*/ 520501 w 1054901"/>
              <a:gd name="connsiteY0" fmla="*/ 7620 h 1001115"/>
              <a:gd name="connsiteX1" fmla="*/ 643683 w 1054901"/>
              <a:gd name="connsiteY1" fmla="*/ 180 h 1001115"/>
              <a:gd name="connsiteX2" fmla="*/ 725733 w 1054901"/>
              <a:gd name="connsiteY2" fmla="*/ 13592 h 1001115"/>
              <a:gd name="connsiteX3" fmla="*/ 786737 w 1054901"/>
              <a:gd name="connsiteY3" fmla="*/ 44310 h 1001115"/>
              <a:gd name="connsiteX4" fmla="*/ 817510 w 1054901"/>
              <a:gd name="connsiteY4" fmla="*/ 86037 h 1001115"/>
              <a:gd name="connsiteX5" fmla="*/ 791947 w 1054901"/>
              <a:gd name="connsiteY5" fmla="*/ 131839 h 1001115"/>
              <a:gd name="connsiteX6" fmla="*/ 763009 w 1054901"/>
              <a:gd name="connsiteY6" fmla="*/ 170823 h 1001115"/>
              <a:gd name="connsiteX7" fmla="*/ 801399 w 1054901"/>
              <a:gd name="connsiteY7" fmla="*/ 243824 h 1001115"/>
              <a:gd name="connsiteX8" fmla="*/ 959535 w 1054901"/>
              <a:gd name="connsiteY8" fmla="*/ 278638 h 1001115"/>
              <a:gd name="connsiteX9" fmla="*/ 1038603 w 1054901"/>
              <a:gd name="connsiteY9" fmla="*/ 220614 h 1001115"/>
              <a:gd name="connsiteX10" fmla="*/ 1052588 w 1054901"/>
              <a:gd name="connsiteY10" fmla="*/ 198271 h 1001115"/>
              <a:gd name="connsiteX11" fmla="*/ 1053375 w 1054901"/>
              <a:gd name="connsiteY11" fmla="*/ 923262 h 1001115"/>
              <a:gd name="connsiteX12" fmla="*/ 777370 w 1054901"/>
              <a:gd name="connsiteY12" fmla="*/ 988438 h 1001115"/>
              <a:gd name="connsiteX13" fmla="*/ 524793 w 1054901"/>
              <a:gd name="connsiteY13" fmla="*/ 845708 h 1001115"/>
              <a:gd name="connsiteX14" fmla="*/ 332541 w 1054901"/>
              <a:gd name="connsiteY14" fmla="*/ 853208 h 1001115"/>
              <a:gd name="connsiteX15" fmla="*/ 281238 w 1054901"/>
              <a:gd name="connsiteY15" fmla="*/ 924103 h 1001115"/>
              <a:gd name="connsiteX16" fmla="*/ 218658 w 1054901"/>
              <a:gd name="connsiteY16" fmla="*/ 985913 h 1001115"/>
              <a:gd name="connsiteX17" fmla="*/ 60575 w 1054901"/>
              <a:gd name="connsiteY17" fmla="*/ 956702 h 1001115"/>
              <a:gd name="connsiteX18" fmla="*/ 0 w 1054901"/>
              <a:gd name="connsiteY18" fmla="*/ 930341 h 1001115"/>
              <a:gd name="connsiteX19" fmla="*/ 3822 w 1054901"/>
              <a:gd name="connsiteY19" fmla="*/ 258284 h 1001115"/>
              <a:gd name="connsiteX20" fmla="*/ 61384 w 1054901"/>
              <a:gd name="connsiteY20" fmla="*/ 303903 h 1001115"/>
              <a:gd name="connsiteX21" fmla="*/ 150611 w 1054901"/>
              <a:gd name="connsiteY21" fmla="*/ 340881 h 1001115"/>
              <a:gd name="connsiteX22" fmla="*/ 406061 w 1054901"/>
              <a:gd name="connsiteY22" fmla="*/ 332441 h 1001115"/>
              <a:gd name="connsiteX23" fmla="*/ 419530 w 1054901"/>
              <a:gd name="connsiteY23" fmla="*/ 247836 h 1001115"/>
              <a:gd name="connsiteX24" fmla="*/ 319398 w 1054901"/>
              <a:gd name="connsiteY24" fmla="*/ 168957 h 1001115"/>
              <a:gd name="connsiteX25" fmla="*/ 333075 w 1054901"/>
              <a:gd name="connsiteY25" fmla="*/ 84524 h 1001115"/>
              <a:gd name="connsiteX26" fmla="*/ 417368 w 1054901"/>
              <a:gd name="connsiteY26" fmla="*/ 31344 h 1001115"/>
              <a:gd name="connsiteX27" fmla="*/ 520501 w 1054901"/>
              <a:gd name="connsiteY27" fmla="*/ 7620 h 1001115"/>
              <a:gd name="connsiteX0" fmla="*/ 520501 w 1054153"/>
              <a:gd name="connsiteY0" fmla="*/ 7620 h 999024"/>
              <a:gd name="connsiteX1" fmla="*/ 643683 w 1054153"/>
              <a:gd name="connsiteY1" fmla="*/ 180 h 999024"/>
              <a:gd name="connsiteX2" fmla="*/ 725733 w 1054153"/>
              <a:gd name="connsiteY2" fmla="*/ 13592 h 999024"/>
              <a:gd name="connsiteX3" fmla="*/ 786737 w 1054153"/>
              <a:gd name="connsiteY3" fmla="*/ 44310 h 999024"/>
              <a:gd name="connsiteX4" fmla="*/ 817510 w 1054153"/>
              <a:gd name="connsiteY4" fmla="*/ 86037 h 999024"/>
              <a:gd name="connsiteX5" fmla="*/ 791947 w 1054153"/>
              <a:gd name="connsiteY5" fmla="*/ 131839 h 999024"/>
              <a:gd name="connsiteX6" fmla="*/ 763009 w 1054153"/>
              <a:gd name="connsiteY6" fmla="*/ 170823 h 999024"/>
              <a:gd name="connsiteX7" fmla="*/ 801399 w 1054153"/>
              <a:gd name="connsiteY7" fmla="*/ 243824 h 999024"/>
              <a:gd name="connsiteX8" fmla="*/ 959535 w 1054153"/>
              <a:gd name="connsiteY8" fmla="*/ 278638 h 999024"/>
              <a:gd name="connsiteX9" fmla="*/ 1038603 w 1054153"/>
              <a:gd name="connsiteY9" fmla="*/ 220614 h 999024"/>
              <a:gd name="connsiteX10" fmla="*/ 1052588 w 1054153"/>
              <a:gd name="connsiteY10" fmla="*/ 198271 h 999024"/>
              <a:gd name="connsiteX11" fmla="*/ 1051536 w 1054153"/>
              <a:gd name="connsiteY11" fmla="*/ 918212 h 999024"/>
              <a:gd name="connsiteX12" fmla="*/ 777370 w 1054153"/>
              <a:gd name="connsiteY12" fmla="*/ 988438 h 999024"/>
              <a:gd name="connsiteX13" fmla="*/ 524793 w 1054153"/>
              <a:gd name="connsiteY13" fmla="*/ 845708 h 999024"/>
              <a:gd name="connsiteX14" fmla="*/ 332541 w 1054153"/>
              <a:gd name="connsiteY14" fmla="*/ 853208 h 999024"/>
              <a:gd name="connsiteX15" fmla="*/ 281238 w 1054153"/>
              <a:gd name="connsiteY15" fmla="*/ 924103 h 999024"/>
              <a:gd name="connsiteX16" fmla="*/ 218658 w 1054153"/>
              <a:gd name="connsiteY16" fmla="*/ 985913 h 999024"/>
              <a:gd name="connsiteX17" fmla="*/ 60575 w 1054153"/>
              <a:gd name="connsiteY17" fmla="*/ 956702 h 999024"/>
              <a:gd name="connsiteX18" fmla="*/ 0 w 1054153"/>
              <a:gd name="connsiteY18" fmla="*/ 930341 h 999024"/>
              <a:gd name="connsiteX19" fmla="*/ 3822 w 1054153"/>
              <a:gd name="connsiteY19" fmla="*/ 258284 h 999024"/>
              <a:gd name="connsiteX20" fmla="*/ 61384 w 1054153"/>
              <a:gd name="connsiteY20" fmla="*/ 303903 h 999024"/>
              <a:gd name="connsiteX21" fmla="*/ 150611 w 1054153"/>
              <a:gd name="connsiteY21" fmla="*/ 340881 h 999024"/>
              <a:gd name="connsiteX22" fmla="*/ 406061 w 1054153"/>
              <a:gd name="connsiteY22" fmla="*/ 332441 h 999024"/>
              <a:gd name="connsiteX23" fmla="*/ 419530 w 1054153"/>
              <a:gd name="connsiteY23" fmla="*/ 247836 h 999024"/>
              <a:gd name="connsiteX24" fmla="*/ 319398 w 1054153"/>
              <a:gd name="connsiteY24" fmla="*/ 168957 h 999024"/>
              <a:gd name="connsiteX25" fmla="*/ 333075 w 1054153"/>
              <a:gd name="connsiteY25" fmla="*/ 84524 h 999024"/>
              <a:gd name="connsiteX26" fmla="*/ 417368 w 1054153"/>
              <a:gd name="connsiteY26" fmla="*/ 31344 h 999024"/>
              <a:gd name="connsiteX27" fmla="*/ 520501 w 1054153"/>
              <a:gd name="connsiteY27" fmla="*/ 7620 h 999024"/>
              <a:gd name="connsiteX0" fmla="*/ 520501 w 1053345"/>
              <a:gd name="connsiteY0" fmla="*/ 7620 h 999024"/>
              <a:gd name="connsiteX1" fmla="*/ 643683 w 1053345"/>
              <a:gd name="connsiteY1" fmla="*/ 180 h 999024"/>
              <a:gd name="connsiteX2" fmla="*/ 725733 w 1053345"/>
              <a:gd name="connsiteY2" fmla="*/ 13592 h 999024"/>
              <a:gd name="connsiteX3" fmla="*/ 786737 w 1053345"/>
              <a:gd name="connsiteY3" fmla="*/ 44310 h 999024"/>
              <a:gd name="connsiteX4" fmla="*/ 817510 w 1053345"/>
              <a:gd name="connsiteY4" fmla="*/ 86037 h 999024"/>
              <a:gd name="connsiteX5" fmla="*/ 791947 w 1053345"/>
              <a:gd name="connsiteY5" fmla="*/ 131839 h 999024"/>
              <a:gd name="connsiteX6" fmla="*/ 763009 w 1053345"/>
              <a:gd name="connsiteY6" fmla="*/ 170823 h 999024"/>
              <a:gd name="connsiteX7" fmla="*/ 801399 w 1053345"/>
              <a:gd name="connsiteY7" fmla="*/ 243824 h 999024"/>
              <a:gd name="connsiteX8" fmla="*/ 959535 w 1053345"/>
              <a:gd name="connsiteY8" fmla="*/ 278638 h 999024"/>
              <a:gd name="connsiteX9" fmla="*/ 1038603 w 1053345"/>
              <a:gd name="connsiteY9" fmla="*/ 220614 h 999024"/>
              <a:gd name="connsiteX10" fmla="*/ 1052588 w 1053345"/>
              <a:gd name="connsiteY10" fmla="*/ 198271 h 999024"/>
              <a:gd name="connsiteX11" fmla="*/ 1051536 w 1053345"/>
              <a:gd name="connsiteY11" fmla="*/ 918212 h 999024"/>
              <a:gd name="connsiteX12" fmla="*/ 777370 w 1053345"/>
              <a:gd name="connsiteY12" fmla="*/ 988438 h 999024"/>
              <a:gd name="connsiteX13" fmla="*/ 524793 w 1053345"/>
              <a:gd name="connsiteY13" fmla="*/ 845708 h 999024"/>
              <a:gd name="connsiteX14" fmla="*/ 332541 w 1053345"/>
              <a:gd name="connsiteY14" fmla="*/ 853208 h 999024"/>
              <a:gd name="connsiteX15" fmla="*/ 281238 w 1053345"/>
              <a:gd name="connsiteY15" fmla="*/ 924103 h 999024"/>
              <a:gd name="connsiteX16" fmla="*/ 218658 w 1053345"/>
              <a:gd name="connsiteY16" fmla="*/ 985913 h 999024"/>
              <a:gd name="connsiteX17" fmla="*/ 60575 w 1053345"/>
              <a:gd name="connsiteY17" fmla="*/ 956702 h 999024"/>
              <a:gd name="connsiteX18" fmla="*/ 0 w 1053345"/>
              <a:gd name="connsiteY18" fmla="*/ 930341 h 999024"/>
              <a:gd name="connsiteX19" fmla="*/ 3822 w 1053345"/>
              <a:gd name="connsiteY19" fmla="*/ 258284 h 999024"/>
              <a:gd name="connsiteX20" fmla="*/ 61384 w 1053345"/>
              <a:gd name="connsiteY20" fmla="*/ 303903 h 999024"/>
              <a:gd name="connsiteX21" fmla="*/ 150611 w 1053345"/>
              <a:gd name="connsiteY21" fmla="*/ 340881 h 999024"/>
              <a:gd name="connsiteX22" fmla="*/ 406061 w 1053345"/>
              <a:gd name="connsiteY22" fmla="*/ 332441 h 999024"/>
              <a:gd name="connsiteX23" fmla="*/ 419530 w 1053345"/>
              <a:gd name="connsiteY23" fmla="*/ 247836 h 999024"/>
              <a:gd name="connsiteX24" fmla="*/ 319398 w 1053345"/>
              <a:gd name="connsiteY24" fmla="*/ 168957 h 999024"/>
              <a:gd name="connsiteX25" fmla="*/ 333075 w 1053345"/>
              <a:gd name="connsiteY25" fmla="*/ 84524 h 999024"/>
              <a:gd name="connsiteX26" fmla="*/ 417368 w 1053345"/>
              <a:gd name="connsiteY26" fmla="*/ 31344 h 999024"/>
              <a:gd name="connsiteX27" fmla="*/ 520501 w 1053345"/>
              <a:gd name="connsiteY27" fmla="*/ 7620 h 999024"/>
              <a:gd name="connsiteX0" fmla="*/ 520501 w 1053345"/>
              <a:gd name="connsiteY0" fmla="*/ 7620 h 999024"/>
              <a:gd name="connsiteX1" fmla="*/ 643683 w 1053345"/>
              <a:gd name="connsiteY1" fmla="*/ 180 h 999024"/>
              <a:gd name="connsiteX2" fmla="*/ 725733 w 1053345"/>
              <a:gd name="connsiteY2" fmla="*/ 13592 h 999024"/>
              <a:gd name="connsiteX3" fmla="*/ 786737 w 1053345"/>
              <a:gd name="connsiteY3" fmla="*/ 44310 h 999024"/>
              <a:gd name="connsiteX4" fmla="*/ 817510 w 1053345"/>
              <a:gd name="connsiteY4" fmla="*/ 86037 h 999024"/>
              <a:gd name="connsiteX5" fmla="*/ 791947 w 1053345"/>
              <a:gd name="connsiteY5" fmla="*/ 131839 h 999024"/>
              <a:gd name="connsiteX6" fmla="*/ 763009 w 1053345"/>
              <a:gd name="connsiteY6" fmla="*/ 170823 h 999024"/>
              <a:gd name="connsiteX7" fmla="*/ 801399 w 1053345"/>
              <a:gd name="connsiteY7" fmla="*/ 243824 h 999024"/>
              <a:gd name="connsiteX8" fmla="*/ 959535 w 1053345"/>
              <a:gd name="connsiteY8" fmla="*/ 278638 h 999024"/>
              <a:gd name="connsiteX9" fmla="*/ 1038603 w 1053345"/>
              <a:gd name="connsiteY9" fmla="*/ 220614 h 999024"/>
              <a:gd name="connsiteX10" fmla="*/ 1052588 w 1053345"/>
              <a:gd name="connsiteY10" fmla="*/ 198271 h 999024"/>
              <a:gd name="connsiteX11" fmla="*/ 1051536 w 1053345"/>
              <a:gd name="connsiteY11" fmla="*/ 918212 h 999024"/>
              <a:gd name="connsiteX12" fmla="*/ 777370 w 1053345"/>
              <a:gd name="connsiteY12" fmla="*/ 988438 h 999024"/>
              <a:gd name="connsiteX13" fmla="*/ 524793 w 1053345"/>
              <a:gd name="connsiteY13" fmla="*/ 845708 h 999024"/>
              <a:gd name="connsiteX14" fmla="*/ 332541 w 1053345"/>
              <a:gd name="connsiteY14" fmla="*/ 853208 h 999024"/>
              <a:gd name="connsiteX15" fmla="*/ 281238 w 1053345"/>
              <a:gd name="connsiteY15" fmla="*/ 924103 h 999024"/>
              <a:gd name="connsiteX16" fmla="*/ 218658 w 1053345"/>
              <a:gd name="connsiteY16" fmla="*/ 985913 h 999024"/>
              <a:gd name="connsiteX17" fmla="*/ 60575 w 1053345"/>
              <a:gd name="connsiteY17" fmla="*/ 956702 h 999024"/>
              <a:gd name="connsiteX18" fmla="*/ 0 w 1053345"/>
              <a:gd name="connsiteY18" fmla="*/ 930341 h 999024"/>
              <a:gd name="connsiteX19" fmla="*/ 3822 w 1053345"/>
              <a:gd name="connsiteY19" fmla="*/ 258284 h 999024"/>
              <a:gd name="connsiteX20" fmla="*/ 61384 w 1053345"/>
              <a:gd name="connsiteY20" fmla="*/ 303903 h 999024"/>
              <a:gd name="connsiteX21" fmla="*/ 150611 w 1053345"/>
              <a:gd name="connsiteY21" fmla="*/ 340881 h 999024"/>
              <a:gd name="connsiteX22" fmla="*/ 406061 w 1053345"/>
              <a:gd name="connsiteY22" fmla="*/ 332441 h 999024"/>
              <a:gd name="connsiteX23" fmla="*/ 419530 w 1053345"/>
              <a:gd name="connsiteY23" fmla="*/ 247836 h 999024"/>
              <a:gd name="connsiteX24" fmla="*/ 319398 w 1053345"/>
              <a:gd name="connsiteY24" fmla="*/ 168957 h 999024"/>
              <a:gd name="connsiteX25" fmla="*/ 333075 w 1053345"/>
              <a:gd name="connsiteY25" fmla="*/ 84524 h 999024"/>
              <a:gd name="connsiteX26" fmla="*/ 417368 w 1053345"/>
              <a:gd name="connsiteY26" fmla="*/ 31344 h 999024"/>
              <a:gd name="connsiteX27" fmla="*/ 520501 w 1053345"/>
              <a:gd name="connsiteY27" fmla="*/ 7620 h 999024"/>
              <a:gd name="connsiteX0" fmla="*/ 520501 w 1053345"/>
              <a:gd name="connsiteY0" fmla="*/ 7620 h 999024"/>
              <a:gd name="connsiteX1" fmla="*/ 643683 w 1053345"/>
              <a:gd name="connsiteY1" fmla="*/ 180 h 999024"/>
              <a:gd name="connsiteX2" fmla="*/ 725733 w 1053345"/>
              <a:gd name="connsiteY2" fmla="*/ 13592 h 999024"/>
              <a:gd name="connsiteX3" fmla="*/ 786737 w 1053345"/>
              <a:gd name="connsiteY3" fmla="*/ 44310 h 999024"/>
              <a:gd name="connsiteX4" fmla="*/ 817510 w 1053345"/>
              <a:gd name="connsiteY4" fmla="*/ 86037 h 999024"/>
              <a:gd name="connsiteX5" fmla="*/ 791947 w 1053345"/>
              <a:gd name="connsiteY5" fmla="*/ 131839 h 999024"/>
              <a:gd name="connsiteX6" fmla="*/ 763009 w 1053345"/>
              <a:gd name="connsiteY6" fmla="*/ 170823 h 999024"/>
              <a:gd name="connsiteX7" fmla="*/ 801399 w 1053345"/>
              <a:gd name="connsiteY7" fmla="*/ 243824 h 999024"/>
              <a:gd name="connsiteX8" fmla="*/ 959535 w 1053345"/>
              <a:gd name="connsiteY8" fmla="*/ 278638 h 999024"/>
              <a:gd name="connsiteX9" fmla="*/ 1038603 w 1053345"/>
              <a:gd name="connsiteY9" fmla="*/ 220614 h 999024"/>
              <a:gd name="connsiteX10" fmla="*/ 1052588 w 1053345"/>
              <a:gd name="connsiteY10" fmla="*/ 198271 h 999024"/>
              <a:gd name="connsiteX11" fmla="*/ 1051536 w 1053345"/>
              <a:gd name="connsiteY11" fmla="*/ 918212 h 999024"/>
              <a:gd name="connsiteX12" fmla="*/ 777370 w 1053345"/>
              <a:gd name="connsiteY12" fmla="*/ 988438 h 999024"/>
              <a:gd name="connsiteX13" fmla="*/ 524793 w 1053345"/>
              <a:gd name="connsiteY13" fmla="*/ 845708 h 999024"/>
              <a:gd name="connsiteX14" fmla="*/ 332541 w 1053345"/>
              <a:gd name="connsiteY14" fmla="*/ 853208 h 999024"/>
              <a:gd name="connsiteX15" fmla="*/ 281238 w 1053345"/>
              <a:gd name="connsiteY15" fmla="*/ 924103 h 999024"/>
              <a:gd name="connsiteX16" fmla="*/ 218658 w 1053345"/>
              <a:gd name="connsiteY16" fmla="*/ 985913 h 999024"/>
              <a:gd name="connsiteX17" fmla="*/ 60575 w 1053345"/>
              <a:gd name="connsiteY17" fmla="*/ 956702 h 999024"/>
              <a:gd name="connsiteX18" fmla="*/ 0 w 1053345"/>
              <a:gd name="connsiteY18" fmla="*/ 930341 h 999024"/>
              <a:gd name="connsiteX19" fmla="*/ 3822 w 1053345"/>
              <a:gd name="connsiteY19" fmla="*/ 258284 h 999024"/>
              <a:gd name="connsiteX20" fmla="*/ 61384 w 1053345"/>
              <a:gd name="connsiteY20" fmla="*/ 303903 h 999024"/>
              <a:gd name="connsiteX21" fmla="*/ 150611 w 1053345"/>
              <a:gd name="connsiteY21" fmla="*/ 340881 h 999024"/>
              <a:gd name="connsiteX22" fmla="*/ 406061 w 1053345"/>
              <a:gd name="connsiteY22" fmla="*/ 332441 h 999024"/>
              <a:gd name="connsiteX23" fmla="*/ 419530 w 1053345"/>
              <a:gd name="connsiteY23" fmla="*/ 247836 h 999024"/>
              <a:gd name="connsiteX24" fmla="*/ 319398 w 1053345"/>
              <a:gd name="connsiteY24" fmla="*/ 168957 h 999024"/>
              <a:gd name="connsiteX25" fmla="*/ 333075 w 1053345"/>
              <a:gd name="connsiteY25" fmla="*/ 84524 h 999024"/>
              <a:gd name="connsiteX26" fmla="*/ 417368 w 1053345"/>
              <a:gd name="connsiteY26" fmla="*/ 31344 h 999024"/>
              <a:gd name="connsiteX27" fmla="*/ 520501 w 1053345"/>
              <a:gd name="connsiteY27" fmla="*/ 7620 h 999024"/>
              <a:gd name="connsiteX0" fmla="*/ 520501 w 1053345"/>
              <a:gd name="connsiteY0" fmla="*/ 7620 h 999024"/>
              <a:gd name="connsiteX1" fmla="*/ 643683 w 1053345"/>
              <a:gd name="connsiteY1" fmla="*/ 180 h 999024"/>
              <a:gd name="connsiteX2" fmla="*/ 725733 w 1053345"/>
              <a:gd name="connsiteY2" fmla="*/ 13592 h 999024"/>
              <a:gd name="connsiteX3" fmla="*/ 786737 w 1053345"/>
              <a:gd name="connsiteY3" fmla="*/ 44310 h 999024"/>
              <a:gd name="connsiteX4" fmla="*/ 817510 w 1053345"/>
              <a:gd name="connsiteY4" fmla="*/ 86037 h 999024"/>
              <a:gd name="connsiteX5" fmla="*/ 791947 w 1053345"/>
              <a:gd name="connsiteY5" fmla="*/ 131839 h 999024"/>
              <a:gd name="connsiteX6" fmla="*/ 763009 w 1053345"/>
              <a:gd name="connsiteY6" fmla="*/ 170823 h 999024"/>
              <a:gd name="connsiteX7" fmla="*/ 801399 w 1053345"/>
              <a:gd name="connsiteY7" fmla="*/ 243824 h 999024"/>
              <a:gd name="connsiteX8" fmla="*/ 959535 w 1053345"/>
              <a:gd name="connsiteY8" fmla="*/ 278638 h 999024"/>
              <a:gd name="connsiteX9" fmla="*/ 1038603 w 1053345"/>
              <a:gd name="connsiteY9" fmla="*/ 220614 h 999024"/>
              <a:gd name="connsiteX10" fmla="*/ 1052588 w 1053345"/>
              <a:gd name="connsiteY10" fmla="*/ 198271 h 999024"/>
              <a:gd name="connsiteX11" fmla="*/ 1051536 w 1053345"/>
              <a:gd name="connsiteY11" fmla="*/ 918212 h 999024"/>
              <a:gd name="connsiteX12" fmla="*/ 777370 w 1053345"/>
              <a:gd name="connsiteY12" fmla="*/ 988438 h 999024"/>
              <a:gd name="connsiteX13" fmla="*/ 524793 w 1053345"/>
              <a:gd name="connsiteY13" fmla="*/ 845708 h 999024"/>
              <a:gd name="connsiteX14" fmla="*/ 332541 w 1053345"/>
              <a:gd name="connsiteY14" fmla="*/ 853208 h 999024"/>
              <a:gd name="connsiteX15" fmla="*/ 281238 w 1053345"/>
              <a:gd name="connsiteY15" fmla="*/ 924103 h 999024"/>
              <a:gd name="connsiteX16" fmla="*/ 218658 w 1053345"/>
              <a:gd name="connsiteY16" fmla="*/ 985913 h 999024"/>
              <a:gd name="connsiteX17" fmla="*/ 60575 w 1053345"/>
              <a:gd name="connsiteY17" fmla="*/ 956702 h 999024"/>
              <a:gd name="connsiteX18" fmla="*/ 0 w 1053345"/>
              <a:gd name="connsiteY18" fmla="*/ 930341 h 999024"/>
              <a:gd name="connsiteX19" fmla="*/ 3822 w 1053345"/>
              <a:gd name="connsiteY19" fmla="*/ 258284 h 999024"/>
              <a:gd name="connsiteX20" fmla="*/ 61384 w 1053345"/>
              <a:gd name="connsiteY20" fmla="*/ 303903 h 999024"/>
              <a:gd name="connsiteX21" fmla="*/ 150611 w 1053345"/>
              <a:gd name="connsiteY21" fmla="*/ 340881 h 999024"/>
              <a:gd name="connsiteX22" fmla="*/ 406061 w 1053345"/>
              <a:gd name="connsiteY22" fmla="*/ 332441 h 999024"/>
              <a:gd name="connsiteX23" fmla="*/ 419530 w 1053345"/>
              <a:gd name="connsiteY23" fmla="*/ 247836 h 999024"/>
              <a:gd name="connsiteX24" fmla="*/ 319398 w 1053345"/>
              <a:gd name="connsiteY24" fmla="*/ 168957 h 999024"/>
              <a:gd name="connsiteX25" fmla="*/ 333075 w 1053345"/>
              <a:gd name="connsiteY25" fmla="*/ 84524 h 999024"/>
              <a:gd name="connsiteX26" fmla="*/ 417368 w 1053345"/>
              <a:gd name="connsiteY26" fmla="*/ 31344 h 999024"/>
              <a:gd name="connsiteX27" fmla="*/ 520501 w 1053345"/>
              <a:gd name="connsiteY27" fmla="*/ 7620 h 999024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763207 w 1053345"/>
              <a:gd name="connsiteY12" fmla="*/ 813452 h 986667"/>
              <a:gd name="connsiteX13" fmla="*/ 524793 w 1053345"/>
              <a:gd name="connsiteY13" fmla="*/ 845708 h 986667"/>
              <a:gd name="connsiteX14" fmla="*/ 332541 w 1053345"/>
              <a:gd name="connsiteY14" fmla="*/ 853208 h 986667"/>
              <a:gd name="connsiteX15" fmla="*/ 281238 w 1053345"/>
              <a:gd name="connsiteY15" fmla="*/ 924103 h 986667"/>
              <a:gd name="connsiteX16" fmla="*/ 218658 w 1053345"/>
              <a:gd name="connsiteY16" fmla="*/ 985913 h 986667"/>
              <a:gd name="connsiteX17" fmla="*/ 60575 w 1053345"/>
              <a:gd name="connsiteY17" fmla="*/ 956702 h 986667"/>
              <a:gd name="connsiteX18" fmla="*/ 0 w 1053345"/>
              <a:gd name="connsiteY18" fmla="*/ 930341 h 986667"/>
              <a:gd name="connsiteX19" fmla="*/ 3822 w 1053345"/>
              <a:gd name="connsiteY19" fmla="*/ 258284 h 986667"/>
              <a:gd name="connsiteX20" fmla="*/ 61384 w 1053345"/>
              <a:gd name="connsiteY20" fmla="*/ 303903 h 986667"/>
              <a:gd name="connsiteX21" fmla="*/ 150611 w 1053345"/>
              <a:gd name="connsiteY21" fmla="*/ 340881 h 986667"/>
              <a:gd name="connsiteX22" fmla="*/ 406061 w 1053345"/>
              <a:gd name="connsiteY22" fmla="*/ 332441 h 986667"/>
              <a:gd name="connsiteX23" fmla="*/ 419530 w 1053345"/>
              <a:gd name="connsiteY23" fmla="*/ 247836 h 986667"/>
              <a:gd name="connsiteX24" fmla="*/ 319398 w 1053345"/>
              <a:gd name="connsiteY24" fmla="*/ 168957 h 986667"/>
              <a:gd name="connsiteX25" fmla="*/ 333075 w 1053345"/>
              <a:gd name="connsiteY25" fmla="*/ 84524 h 986667"/>
              <a:gd name="connsiteX26" fmla="*/ 417368 w 1053345"/>
              <a:gd name="connsiteY26" fmla="*/ 31344 h 986667"/>
              <a:gd name="connsiteX27" fmla="*/ 520501 w 1053345"/>
              <a:gd name="connsiteY27" fmla="*/ 7620 h 986667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763207 w 1053345"/>
              <a:gd name="connsiteY12" fmla="*/ 813452 h 986667"/>
              <a:gd name="connsiteX13" fmla="*/ 524793 w 1053345"/>
              <a:gd name="connsiteY13" fmla="*/ 845708 h 986667"/>
              <a:gd name="connsiteX14" fmla="*/ 332541 w 1053345"/>
              <a:gd name="connsiteY14" fmla="*/ 853208 h 986667"/>
              <a:gd name="connsiteX15" fmla="*/ 281238 w 1053345"/>
              <a:gd name="connsiteY15" fmla="*/ 924103 h 986667"/>
              <a:gd name="connsiteX16" fmla="*/ 218658 w 1053345"/>
              <a:gd name="connsiteY16" fmla="*/ 985913 h 986667"/>
              <a:gd name="connsiteX17" fmla="*/ 60575 w 1053345"/>
              <a:gd name="connsiteY17" fmla="*/ 956702 h 986667"/>
              <a:gd name="connsiteX18" fmla="*/ 0 w 1053345"/>
              <a:gd name="connsiteY18" fmla="*/ 930341 h 986667"/>
              <a:gd name="connsiteX19" fmla="*/ 3822 w 1053345"/>
              <a:gd name="connsiteY19" fmla="*/ 258284 h 986667"/>
              <a:gd name="connsiteX20" fmla="*/ 61384 w 1053345"/>
              <a:gd name="connsiteY20" fmla="*/ 303903 h 986667"/>
              <a:gd name="connsiteX21" fmla="*/ 150611 w 1053345"/>
              <a:gd name="connsiteY21" fmla="*/ 340881 h 986667"/>
              <a:gd name="connsiteX22" fmla="*/ 406061 w 1053345"/>
              <a:gd name="connsiteY22" fmla="*/ 332441 h 986667"/>
              <a:gd name="connsiteX23" fmla="*/ 419530 w 1053345"/>
              <a:gd name="connsiteY23" fmla="*/ 247836 h 986667"/>
              <a:gd name="connsiteX24" fmla="*/ 319398 w 1053345"/>
              <a:gd name="connsiteY24" fmla="*/ 168957 h 986667"/>
              <a:gd name="connsiteX25" fmla="*/ 333075 w 1053345"/>
              <a:gd name="connsiteY25" fmla="*/ 84524 h 986667"/>
              <a:gd name="connsiteX26" fmla="*/ 417368 w 1053345"/>
              <a:gd name="connsiteY26" fmla="*/ 31344 h 986667"/>
              <a:gd name="connsiteX27" fmla="*/ 520501 w 1053345"/>
              <a:gd name="connsiteY27" fmla="*/ 7620 h 986667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763207 w 1053345"/>
              <a:gd name="connsiteY12" fmla="*/ 813452 h 986667"/>
              <a:gd name="connsiteX13" fmla="*/ 609771 w 1053345"/>
              <a:gd name="connsiteY13" fmla="*/ 927368 h 986667"/>
              <a:gd name="connsiteX14" fmla="*/ 332541 w 1053345"/>
              <a:gd name="connsiteY14" fmla="*/ 853208 h 986667"/>
              <a:gd name="connsiteX15" fmla="*/ 281238 w 1053345"/>
              <a:gd name="connsiteY15" fmla="*/ 924103 h 986667"/>
              <a:gd name="connsiteX16" fmla="*/ 218658 w 1053345"/>
              <a:gd name="connsiteY16" fmla="*/ 985913 h 986667"/>
              <a:gd name="connsiteX17" fmla="*/ 60575 w 1053345"/>
              <a:gd name="connsiteY17" fmla="*/ 956702 h 986667"/>
              <a:gd name="connsiteX18" fmla="*/ 0 w 1053345"/>
              <a:gd name="connsiteY18" fmla="*/ 930341 h 986667"/>
              <a:gd name="connsiteX19" fmla="*/ 3822 w 1053345"/>
              <a:gd name="connsiteY19" fmla="*/ 258284 h 986667"/>
              <a:gd name="connsiteX20" fmla="*/ 61384 w 1053345"/>
              <a:gd name="connsiteY20" fmla="*/ 303903 h 986667"/>
              <a:gd name="connsiteX21" fmla="*/ 150611 w 1053345"/>
              <a:gd name="connsiteY21" fmla="*/ 340881 h 986667"/>
              <a:gd name="connsiteX22" fmla="*/ 406061 w 1053345"/>
              <a:gd name="connsiteY22" fmla="*/ 332441 h 986667"/>
              <a:gd name="connsiteX23" fmla="*/ 419530 w 1053345"/>
              <a:gd name="connsiteY23" fmla="*/ 247836 h 986667"/>
              <a:gd name="connsiteX24" fmla="*/ 319398 w 1053345"/>
              <a:gd name="connsiteY24" fmla="*/ 168957 h 986667"/>
              <a:gd name="connsiteX25" fmla="*/ 333075 w 1053345"/>
              <a:gd name="connsiteY25" fmla="*/ 84524 h 986667"/>
              <a:gd name="connsiteX26" fmla="*/ 417368 w 1053345"/>
              <a:gd name="connsiteY26" fmla="*/ 31344 h 986667"/>
              <a:gd name="connsiteX27" fmla="*/ 520501 w 1053345"/>
              <a:gd name="connsiteY27" fmla="*/ 7620 h 986667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763207 w 1053345"/>
              <a:gd name="connsiteY12" fmla="*/ 813452 h 986667"/>
              <a:gd name="connsiteX13" fmla="*/ 719730 w 1053345"/>
              <a:gd name="connsiteY13" fmla="*/ 833217 h 986667"/>
              <a:gd name="connsiteX14" fmla="*/ 609771 w 1053345"/>
              <a:gd name="connsiteY14" fmla="*/ 927368 h 986667"/>
              <a:gd name="connsiteX15" fmla="*/ 332541 w 1053345"/>
              <a:gd name="connsiteY15" fmla="*/ 853208 h 986667"/>
              <a:gd name="connsiteX16" fmla="*/ 281238 w 1053345"/>
              <a:gd name="connsiteY16" fmla="*/ 924103 h 986667"/>
              <a:gd name="connsiteX17" fmla="*/ 218658 w 1053345"/>
              <a:gd name="connsiteY17" fmla="*/ 985913 h 986667"/>
              <a:gd name="connsiteX18" fmla="*/ 60575 w 1053345"/>
              <a:gd name="connsiteY18" fmla="*/ 956702 h 986667"/>
              <a:gd name="connsiteX19" fmla="*/ 0 w 1053345"/>
              <a:gd name="connsiteY19" fmla="*/ 930341 h 986667"/>
              <a:gd name="connsiteX20" fmla="*/ 3822 w 1053345"/>
              <a:gd name="connsiteY20" fmla="*/ 258284 h 986667"/>
              <a:gd name="connsiteX21" fmla="*/ 61384 w 1053345"/>
              <a:gd name="connsiteY21" fmla="*/ 303903 h 986667"/>
              <a:gd name="connsiteX22" fmla="*/ 150611 w 1053345"/>
              <a:gd name="connsiteY22" fmla="*/ 340881 h 986667"/>
              <a:gd name="connsiteX23" fmla="*/ 406061 w 1053345"/>
              <a:gd name="connsiteY23" fmla="*/ 332441 h 986667"/>
              <a:gd name="connsiteX24" fmla="*/ 419530 w 1053345"/>
              <a:gd name="connsiteY24" fmla="*/ 247836 h 986667"/>
              <a:gd name="connsiteX25" fmla="*/ 319398 w 1053345"/>
              <a:gd name="connsiteY25" fmla="*/ 168957 h 986667"/>
              <a:gd name="connsiteX26" fmla="*/ 333075 w 1053345"/>
              <a:gd name="connsiteY26" fmla="*/ 84524 h 986667"/>
              <a:gd name="connsiteX27" fmla="*/ 417368 w 1053345"/>
              <a:gd name="connsiteY27" fmla="*/ 31344 h 986667"/>
              <a:gd name="connsiteX28" fmla="*/ 520501 w 1053345"/>
              <a:gd name="connsiteY28" fmla="*/ 7620 h 986667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763207 w 1053345"/>
              <a:gd name="connsiteY12" fmla="*/ 813452 h 986667"/>
              <a:gd name="connsiteX13" fmla="*/ 651747 w 1053345"/>
              <a:gd name="connsiteY13" fmla="*/ 879880 h 986667"/>
              <a:gd name="connsiteX14" fmla="*/ 609771 w 1053345"/>
              <a:gd name="connsiteY14" fmla="*/ 927368 h 986667"/>
              <a:gd name="connsiteX15" fmla="*/ 332541 w 1053345"/>
              <a:gd name="connsiteY15" fmla="*/ 853208 h 986667"/>
              <a:gd name="connsiteX16" fmla="*/ 281238 w 1053345"/>
              <a:gd name="connsiteY16" fmla="*/ 924103 h 986667"/>
              <a:gd name="connsiteX17" fmla="*/ 218658 w 1053345"/>
              <a:gd name="connsiteY17" fmla="*/ 985913 h 986667"/>
              <a:gd name="connsiteX18" fmla="*/ 60575 w 1053345"/>
              <a:gd name="connsiteY18" fmla="*/ 956702 h 986667"/>
              <a:gd name="connsiteX19" fmla="*/ 0 w 1053345"/>
              <a:gd name="connsiteY19" fmla="*/ 930341 h 986667"/>
              <a:gd name="connsiteX20" fmla="*/ 3822 w 1053345"/>
              <a:gd name="connsiteY20" fmla="*/ 258284 h 986667"/>
              <a:gd name="connsiteX21" fmla="*/ 61384 w 1053345"/>
              <a:gd name="connsiteY21" fmla="*/ 303903 h 986667"/>
              <a:gd name="connsiteX22" fmla="*/ 150611 w 1053345"/>
              <a:gd name="connsiteY22" fmla="*/ 340881 h 986667"/>
              <a:gd name="connsiteX23" fmla="*/ 406061 w 1053345"/>
              <a:gd name="connsiteY23" fmla="*/ 332441 h 986667"/>
              <a:gd name="connsiteX24" fmla="*/ 419530 w 1053345"/>
              <a:gd name="connsiteY24" fmla="*/ 247836 h 986667"/>
              <a:gd name="connsiteX25" fmla="*/ 319398 w 1053345"/>
              <a:gd name="connsiteY25" fmla="*/ 168957 h 986667"/>
              <a:gd name="connsiteX26" fmla="*/ 333075 w 1053345"/>
              <a:gd name="connsiteY26" fmla="*/ 84524 h 986667"/>
              <a:gd name="connsiteX27" fmla="*/ 417368 w 1053345"/>
              <a:gd name="connsiteY27" fmla="*/ 31344 h 986667"/>
              <a:gd name="connsiteX28" fmla="*/ 520501 w 1053345"/>
              <a:gd name="connsiteY28" fmla="*/ 7620 h 986667"/>
              <a:gd name="connsiteX0" fmla="*/ 520501 w 1053345"/>
              <a:gd name="connsiteY0" fmla="*/ 7620 h 1001384"/>
              <a:gd name="connsiteX1" fmla="*/ 643683 w 1053345"/>
              <a:gd name="connsiteY1" fmla="*/ 180 h 1001384"/>
              <a:gd name="connsiteX2" fmla="*/ 725733 w 1053345"/>
              <a:gd name="connsiteY2" fmla="*/ 13592 h 1001384"/>
              <a:gd name="connsiteX3" fmla="*/ 786737 w 1053345"/>
              <a:gd name="connsiteY3" fmla="*/ 44310 h 1001384"/>
              <a:gd name="connsiteX4" fmla="*/ 817510 w 1053345"/>
              <a:gd name="connsiteY4" fmla="*/ 86037 h 1001384"/>
              <a:gd name="connsiteX5" fmla="*/ 791947 w 1053345"/>
              <a:gd name="connsiteY5" fmla="*/ 131839 h 1001384"/>
              <a:gd name="connsiteX6" fmla="*/ 763009 w 1053345"/>
              <a:gd name="connsiteY6" fmla="*/ 170823 h 1001384"/>
              <a:gd name="connsiteX7" fmla="*/ 801399 w 1053345"/>
              <a:gd name="connsiteY7" fmla="*/ 243824 h 1001384"/>
              <a:gd name="connsiteX8" fmla="*/ 959535 w 1053345"/>
              <a:gd name="connsiteY8" fmla="*/ 278638 h 1001384"/>
              <a:gd name="connsiteX9" fmla="*/ 1038603 w 1053345"/>
              <a:gd name="connsiteY9" fmla="*/ 220614 h 1001384"/>
              <a:gd name="connsiteX10" fmla="*/ 1052588 w 1053345"/>
              <a:gd name="connsiteY10" fmla="*/ 198271 h 1001384"/>
              <a:gd name="connsiteX11" fmla="*/ 1051536 w 1053345"/>
              <a:gd name="connsiteY11" fmla="*/ 918212 h 1001384"/>
              <a:gd name="connsiteX12" fmla="*/ 763207 w 1053345"/>
              <a:gd name="connsiteY12" fmla="*/ 813452 h 1001384"/>
              <a:gd name="connsiteX13" fmla="*/ 651747 w 1053345"/>
              <a:gd name="connsiteY13" fmla="*/ 879880 h 1001384"/>
              <a:gd name="connsiteX14" fmla="*/ 632432 w 1053345"/>
              <a:gd name="connsiteY14" fmla="*/ 1001250 h 1001384"/>
              <a:gd name="connsiteX15" fmla="*/ 332541 w 1053345"/>
              <a:gd name="connsiteY15" fmla="*/ 853208 h 1001384"/>
              <a:gd name="connsiteX16" fmla="*/ 281238 w 1053345"/>
              <a:gd name="connsiteY16" fmla="*/ 924103 h 1001384"/>
              <a:gd name="connsiteX17" fmla="*/ 218658 w 1053345"/>
              <a:gd name="connsiteY17" fmla="*/ 985913 h 1001384"/>
              <a:gd name="connsiteX18" fmla="*/ 60575 w 1053345"/>
              <a:gd name="connsiteY18" fmla="*/ 956702 h 1001384"/>
              <a:gd name="connsiteX19" fmla="*/ 0 w 1053345"/>
              <a:gd name="connsiteY19" fmla="*/ 930341 h 1001384"/>
              <a:gd name="connsiteX20" fmla="*/ 3822 w 1053345"/>
              <a:gd name="connsiteY20" fmla="*/ 258284 h 1001384"/>
              <a:gd name="connsiteX21" fmla="*/ 61384 w 1053345"/>
              <a:gd name="connsiteY21" fmla="*/ 303903 h 1001384"/>
              <a:gd name="connsiteX22" fmla="*/ 150611 w 1053345"/>
              <a:gd name="connsiteY22" fmla="*/ 340881 h 1001384"/>
              <a:gd name="connsiteX23" fmla="*/ 406061 w 1053345"/>
              <a:gd name="connsiteY23" fmla="*/ 332441 h 1001384"/>
              <a:gd name="connsiteX24" fmla="*/ 419530 w 1053345"/>
              <a:gd name="connsiteY24" fmla="*/ 247836 h 1001384"/>
              <a:gd name="connsiteX25" fmla="*/ 319398 w 1053345"/>
              <a:gd name="connsiteY25" fmla="*/ 168957 h 1001384"/>
              <a:gd name="connsiteX26" fmla="*/ 333075 w 1053345"/>
              <a:gd name="connsiteY26" fmla="*/ 84524 h 1001384"/>
              <a:gd name="connsiteX27" fmla="*/ 417368 w 1053345"/>
              <a:gd name="connsiteY27" fmla="*/ 31344 h 1001384"/>
              <a:gd name="connsiteX28" fmla="*/ 520501 w 1053345"/>
              <a:gd name="connsiteY28" fmla="*/ 7620 h 1001384"/>
              <a:gd name="connsiteX0" fmla="*/ 520501 w 1053345"/>
              <a:gd name="connsiteY0" fmla="*/ 7620 h 1001253"/>
              <a:gd name="connsiteX1" fmla="*/ 643683 w 1053345"/>
              <a:gd name="connsiteY1" fmla="*/ 180 h 1001253"/>
              <a:gd name="connsiteX2" fmla="*/ 725733 w 1053345"/>
              <a:gd name="connsiteY2" fmla="*/ 13592 h 1001253"/>
              <a:gd name="connsiteX3" fmla="*/ 786737 w 1053345"/>
              <a:gd name="connsiteY3" fmla="*/ 44310 h 1001253"/>
              <a:gd name="connsiteX4" fmla="*/ 817510 w 1053345"/>
              <a:gd name="connsiteY4" fmla="*/ 86037 h 1001253"/>
              <a:gd name="connsiteX5" fmla="*/ 791947 w 1053345"/>
              <a:gd name="connsiteY5" fmla="*/ 131839 h 1001253"/>
              <a:gd name="connsiteX6" fmla="*/ 763009 w 1053345"/>
              <a:gd name="connsiteY6" fmla="*/ 170823 h 1001253"/>
              <a:gd name="connsiteX7" fmla="*/ 801399 w 1053345"/>
              <a:gd name="connsiteY7" fmla="*/ 243824 h 1001253"/>
              <a:gd name="connsiteX8" fmla="*/ 959535 w 1053345"/>
              <a:gd name="connsiteY8" fmla="*/ 278638 h 1001253"/>
              <a:gd name="connsiteX9" fmla="*/ 1038603 w 1053345"/>
              <a:gd name="connsiteY9" fmla="*/ 220614 h 1001253"/>
              <a:gd name="connsiteX10" fmla="*/ 1052588 w 1053345"/>
              <a:gd name="connsiteY10" fmla="*/ 198271 h 1001253"/>
              <a:gd name="connsiteX11" fmla="*/ 1051536 w 1053345"/>
              <a:gd name="connsiteY11" fmla="*/ 918212 h 1001253"/>
              <a:gd name="connsiteX12" fmla="*/ 763207 w 1053345"/>
              <a:gd name="connsiteY12" fmla="*/ 813452 h 1001253"/>
              <a:gd name="connsiteX13" fmla="*/ 708400 w 1053345"/>
              <a:gd name="connsiteY13" fmla="*/ 848772 h 1001253"/>
              <a:gd name="connsiteX14" fmla="*/ 632432 w 1053345"/>
              <a:gd name="connsiteY14" fmla="*/ 1001250 h 1001253"/>
              <a:gd name="connsiteX15" fmla="*/ 332541 w 1053345"/>
              <a:gd name="connsiteY15" fmla="*/ 853208 h 1001253"/>
              <a:gd name="connsiteX16" fmla="*/ 281238 w 1053345"/>
              <a:gd name="connsiteY16" fmla="*/ 924103 h 1001253"/>
              <a:gd name="connsiteX17" fmla="*/ 218658 w 1053345"/>
              <a:gd name="connsiteY17" fmla="*/ 985913 h 1001253"/>
              <a:gd name="connsiteX18" fmla="*/ 60575 w 1053345"/>
              <a:gd name="connsiteY18" fmla="*/ 956702 h 1001253"/>
              <a:gd name="connsiteX19" fmla="*/ 0 w 1053345"/>
              <a:gd name="connsiteY19" fmla="*/ 930341 h 1001253"/>
              <a:gd name="connsiteX20" fmla="*/ 3822 w 1053345"/>
              <a:gd name="connsiteY20" fmla="*/ 258284 h 1001253"/>
              <a:gd name="connsiteX21" fmla="*/ 61384 w 1053345"/>
              <a:gd name="connsiteY21" fmla="*/ 303903 h 1001253"/>
              <a:gd name="connsiteX22" fmla="*/ 150611 w 1053345"/>
              <a:gd name="connsiteY22" fmla="*/ 340881 h 1001253"/>
              <a:gd name="connsiteX23" fmla="*/ 406061 w 1053345"/>
              <a:gd name="connsiteY23" fmla="*/ 332441 h 1001253"/>
              <a:gd name="connsiteX24" fmla="*/ 419530 w 1053345"/>
              <a:gd name="connsiteY24" fmla="*/ 247836 h 1001253"/>
              <a:gd name="connsiteX25" fmla="*/ 319398 w 1053345"/>
              <a:gd name="connsiteY25" fmla="*/ 168957 h 1001253"/>
              <a:gd name="connsiteX26" fmla="*/ 333075 w 1053345"/>
              <a:gd name="connsiteY26" fmla="*/ 84524 h 1001253"/>
              <a:gd name="connsiteX27" fmla="*/ 417368 w 1053345"/>
              <a:gd name="connsiteY27" fmla="*/ 31344 h 1001253"/>
              <a:gd name="connsiteX28" fmla="*/ 520501 w 1053345"/>
              <a:gd name="connsiteY28" fmla="*/ 7620 h 1001253"/>
              <a:gd name="connsiteX0" fmla="*/ 520501 w 1053345"/>
              <a:gd name="connsiteY0" fmla="*/ 7620 h 1001253"/>
              <a:gd name="connsiteX1" fmla="*/ 643683 w 1053345"/>
              <a:gd name="connsiteY1" fmla="*/ 180 h 1001253"/>
              <a:gd name="connsiteX2" fmla="*/ 725733 w 1053345"/>
              <a:gd name="connsiteY2" fmla="*/ 13592 h 1001253"/>
              <a:gd name="connsiteX3" fmla="*/ 786737 w 1053345"/>
              <a:gd name="connsiteY3" fmla="*/ 44310 h 1001253"/>
              <a:gd name="connsiteX4" fmla="*/ 817510 w 1053345"/>
              <a:gd name="connsiteY4" fmla="*/ 86037 h 1001253"/>
              <a:gd name="connsiteX5" fmla="*/ 791947 w 1053345"/>
              <a:gd name="connsiteY5" fmla="*/ 131839 h 1001253"/>
              <a:gd name="connsiteX6" fmla="*/ 763009 w 1053345"/>
              <a:gd name="connsiteY6" fmla="*/ 170823 h 1001253"/>
              <a:gd name="connsiteX7" fmla="*/ 801399 w 1053345"/>
              <a:gd name="connsiteY7" fmla="*/ 243824 h 1001253"/>
              <a:gd name="connsiteX8" fmla="*/ 959535 w 1053345"/>
              <a:gd name="connsiteY8" fmla="*/ 278638 h 1001253"/>
              <a:gd name="connsiteX9" fmla="*/ 1038603 w 1053345"/>
              <a:gd name="connsiteY9" fmla="*/ 220614 h 1001253"/>
              <a:gd name="connsiteX10" fmla="*/ 1052588 w 1053345"/>
              <a:gd name="connsiteY10" fmla="*/ 198271 h 1001253"/>
              <a:gd name="connsiteX11" fmla="*/ 1051536 w 1053345"/>
              <a:gd name="connsiteY11" fmla="*/ 918212 h 1001253"/>
              <a:gd name="connsiteX12" fmla="*/ 814194 w 1053345"/>
              <a:gd name="connsiteY12" fmla="*/ 782344 h 1001253"/>
              <a:gd name="connsiteX13" fmla="*/ 708400 w 1053345"/>
              <a:gd name="connsiteY13" fmla="*/ 848772 h 1001253"/>
              <a:gd name="connsiteX14" fmla="*/ 632432 w 1053345"/>
              <a:gd name="connsiteY14" fmla="*/ 1001250 h 1001253"/>
              <a:gd name="connsiteX15" fmla="*/ 332541 w 1053345"/>
              <a:gd name="connsiteY15" fmla="*/ 853208 h 1001253"/>
              <a:gd name="connsiteX16" fmla="*/ 281238 w 1053345"/>
              <a:gd name="connsiteY16" fmla="*/ 924103 h 1001253"/>
              <a:gd name="connsiteX17" fmla="*/ 218658 w 1053345"/>
              <a:gd name="connsiteY17" fmla="*/ 985913 h 1001253"/>
              <a:gd name="connsiteX18" fmla="*/ 60575 w 1053345"/>
              <a:gd name="connsiteY18" fmla="*/ 956702 h 1001253"/>
              <a:gd name="connsiteX19" fmla="*/ 0 w 1053345"/>
              <a:gd name="connsiteY19" fmla="*/ 930341 h 1001253"/>
              <a:gd name="connsiteX20" fmla="*/ 3822 w 1053345"/>
              <a:gd name="connsiteY20" fmla="*/ 258284 h 1001253"/>
              <a:gd name="connsiteX21" fmla="*/ 61384 w 1053345"/>
              <a:gd name="connsiteY21" fmla="*/ 303903 h 1001253"/>
              <a:gd name="connsiteX22" fmla="*/ 150611 w 1053345"/>
              <a:gd name="connsiteY22" fmla="*/ 340881 h 1001253"/>
              <a:gd name="connsiteX23" fmla="*/ 406061 w 1053345"/>
              <a:gd name="connsiteY23" fmla="*/ 332441 h 1001253"/>
              <a:gd name="connsiteX24" fmla="*/ 419530 w 1053345"/>
              <a:gd name="connsiteY24" fmla="*/ 247836 h 1001253"/>
              <a:gd name="connsiteX25" fmla="*/ 319398 w 1053345"/>
              <a:gd name="connsiteY25" fmla="*/ 168957 h 1001253"/>
              <a:gd name="connsiteX26" fmla="*/ 333075 w 1053345"/>
              <a:gd name="connsiteY26" fmla="*/ 84524 h 1001253"/>
              <a:gd name="connsiteX27" fmla="*/ 417368 w 1053345"/>
              <a:gd name="connsiteY27" fmla="*/ 31344 h 1001253"/>
              <a:gd name="connsiteX28" fmla="*/ 520501 w 1053345"/>
              <a:gd name="connsiteY28" fmla="*/ 7620 h 1001253"/>
              <a:gd name="connsiteX0" fmla="*/ 520501 w 1053345"/>
              <a:gd name="connsiteY0" fmla="*/ 7620 h 1001394"/>
              <a:gd name="connsiteX1" fmla="*/ 643683 w 1053345"/>
              <a:gd name="connsiteY1" fmla="*/ 180 h 1001394"/>
              <a:gd name="connsiteX2" fmla="*/ 725733 w 1053345"/>
              <a:gd name="connsiteY2" fmla="*/ 13592 h 1001394"/>
              <a:gd name="connsiteX3" fmla="*/ 786737 w 1053345"/>
              <a:gd name="connsiteY3" fmla="*/ 44310 h 1001394"/>
              <a:gd name="connsiteX4" fmla="*/ 817510 w 1053345"/>
              <a:gd name="connsiteY4" fmla="*/ 86037 h 1001394"/>
              <a:gd name="connsiteX5" fmla="*/ 791947 w 1053345"/>
              <a:gd name="connsiteY5" fmla="*/ 131839 h 1001394"/>
              <a:gd name="connsiteX6" fmla="*/ 763009 w 1053345"/>
              <a:gd name="connsiteY6" fmla="*/ 170823 h 1001394"/>
              <a:gd name="connsiteX7" fmla="*/ 801399 w 1053345"/>
              <a:gd name="connsiteY7" fmla="*/ 243824 h 1001394"/>
              <a:gd name="connsiteX8" fmla="*/ 959535 w 1053345"/>
              <a:gd name="connsiteY8" fmla="*/ 278638 h 1001394"/>
              <a:gd name="connsiteX9" fmla="*/ 1038603 w 1053345"/>
              <a:gd name="connsiteY9" fmla="*/ 220614 h 1001394"/>
              <a:gd name="connsiteX10" fmla="*/ 1052588 w 1053345"/>
              <a:gd name="connsiteY10" fmla="*/ 198271 h 1001394"/>
              <a:gd name="connsiteX11" fmla="*/ 1051536 w 1053345"/>
              <a:gd name="connsiteY11" fmla="*/ 918212 h 1001394"/>
              <a:gd name="connsiteX12" fmla="*/ 814194 w 1053345"/>
              <a:gd name="connsiteY12" fmla="*/ 782344 h 1001394"/>
              <a:gd name="connsiteX13" fmla="*/ 728229 w 1053345"/>
              <a:gd name="connsiteY13" fmla="*/ 821552 h 1001394"/>
              <a:gd name="connsiteX14" fmla="*/ 632432 w 1053345"/>
              <a:gd name="connsiteY14" fmla="*/ 1001250 h 1001394"/>
              <a:gd name="connsiteX15" fmla="*/ 332541 w 1053345"/>
              <a:gd name="connsiteY15" fmla="*/ 853208 h 1001394"/>
              <a:gd name="connsiteX16" fmla="*/ 281238 w 1053345"/>
              <a:gd name="connsiteY16" fmla="*/ 924103 h 1001394"/>
              <a:gd name="connsiteX17" fmla="*/ 218658 w 1053345"/>
              <a:gd name="connsiteY17" fmla="*/ 985913 h 1001394"/>
              <a:gd name="connsiteX18" fmla="*/ 60575 w 1053345"/>
              <a:gd name="connsiteY18" fmla="*/ 956702 h 1001394"/>
              <a:gd name="connsiteX19" fmla="*/ 0 w 1053345"/>
              <a:gd name="connsiteY19" fmla="*/ 930341 h 1001394"/>
              <a:gd name="connsiteX20" fmla="*/ 3822 w 1053345"/>
              <a:gd name="connsiteY20" fmla="*/ 258284 h 1001394"/>
              <a:gd name="connsiteX21" fmla="*/ 61384 w 1053345"/>
              <a:gd name="connsiteY21" fmla="*/ 303903 h 1001394"/>
              <a:gd name="connsiteX22" fmla="*/ 150611 w 1053345"/>
              <a:gd name="connsiteY22" fmla="*/ 340881 h 1001394"/>
              <a:gd name="connsiteX23" fmla="*/ 406061 w 1053345"/>
              <a:gd name="connsiteY23" fmla="*/ 332441 h 1001394"/>
              <a:gd name="connsiteX24" fmla="*/ 419530 w 1053345"/>
              <a:gd name="connsiteY24" fmla="*/ 247836 h 1001394"/>
              <a:gd name="connsiteX25" fmla="*/ 319398 w 1053345"/>
              <a:gd name="connsiteY25" fmla="*/ 168957 h 1001394"/>
              <a:gd name="connsiteX26" fmla="*/ 333075 w 1053345"/>
              <a:gd name="connsiteY26" fmla="*/ 84524 h 1001394"/>
              <a:gd name="connsiteX27" fmla="*/ 417368 w 1053345"/>
              <a:gd name="connsiteY27" fmla="*/ 31344 h 1001394"/>
              <a:gd name="connsiteX28" fmla="*/ 520501 w 1053345"/>
              <a:gd name="connsiteY28" fmla="*/ 7620 h 1001394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814194 w 1053345"/>
              <a:gd name="connsiteY12" fmla="*/ 782344 h 986667"/>
              <a:gd name="connsiteX13" fmla="*/ 728229 w 1053345"/>
              <a:gd name="connsiteY13" fmla="*/ 821552 h 986667"/>
              <a:gd name="connsiteX14" fmla="*/ 677754 w 1053345"/>
              <a:gd name="connsiteY14" fmla="*/ 981807 h 986667"/>
              <a:gd name="connsiteX15" fmla="*/ 332541 w 1053345"/>
              <a:gd name="connsiteY15" fmla="*/ 853208 h 986667"/>
              <a:gd name="connsiteX16" fmla="*/ 281238 w 1053345"/>
              <a:gd name="connsiteY16" fmla="*/ 924103 h 986667"/>
              <a:gd name="connsiteX17" fmla="*/ 218658 w 1053345"/>
              <a:gd name="connsiteY17" fmla="*/ 985913 h 986667"/>
              <a:gd name="connsiteX18" fmla="*/ 60575 w 1053345"/>
              <a:gd name="connsiteY18" fmla="*/ 956702 h 986667"/>
              <a:gd name="connsiteX19" fmla="*/ 0 w 1053345"/>
              <a:gd name="connsiteY19" fmla="*/ 930341 h 986667"/>
              <a:gd name="connsiteX20" fmla="*/ 3822 w 1053345"/>
              <a:gd name="connsiteY20" fmla="*/ 258284 h 986667"/>
              <a:gd name="connsiteX21" fmla="*/ 61384 w 1053345"/>
              <a:gd name="connsiteY21" fmla="*/ 303903 h 986667"/>
              <a:gd name="connsiteX22" fmla="*/ 150611 w 1053345"/>
              <a:gd name="connsiteY22" fmla="*/ 340881 h 986667"/>
              <a:gd name="connsiteX23" fmla="*/ 406061 w 1053345"/>
              <a:gd name="connsiteY23" fmla="*/ 332441 h 986667"/>
              <a:gd name="connsiteX24" fmla="*/ 419530 w 1053345"/>
              <a:gd name="connsiteY24" fmla="*/ 247836 h 986667"/>
              <a:gd name="connsiteX25" fmla="*/ 319398 w 1053345"/>
              <a:gd name="connsiteY25" fmla="*/ 168957 h 986667"/>
              <a:gd name="connsiteX26" fmla="*/ 333075 w 1053345"/>
              <a:gd name="connsiteY26" fmla="*/ 84524 h 986667"/>
              <a:gd name="connsiteX27" fmla="*/ 417368 w 1053345"/>
              <a:gd name="connsiteY27" fmla="*/ 31344 h 986667"/>
              <a:gd name="connsiteX28" fmla="*/ 520501 w 1053345"/>
              <a:gd name="connsiteY28" fmla="*/ 7620 h 986667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814194 w 1053345"/>
              <a:gd name="connsiteY12" fmla="*/ 782344 h 986667"/>
              <a:gd name="connsiteX13" fmla="*/ 728229 w 1053345"/>
              <a:gd name="connsiteY13" fmla="*/ 821552 h 986667"/>
              <a:gd name="connsiteX14" fmla="*/ 677754 w 1053345"/>
              <a:gd name="connsiteY14" fmla="*/ 981807 h 986667"/>
              <a:gd name="connsiteX15" fmla="*/ 447798 w 1053345"/>
              <a:gd name="connsiteY15" fmla="*/ 895434 h 986667"/>
              <a:gd name="connsiteX16" fmla="*/ 332541 w 1053345"/>
              <a:gd name="connsiteY16" fmla="*/ 853208 h 986667"/>
              <a:gd name="connsiteX17" fmla="*/ 281238 w 1053345"/>
              <a:gd name="connsiteY17" fmla="*/ 924103 h 986667"/>
              <a:gd name="connsiteX18" fmla="*/ 218658 w 1053345"/>
              <a:gd name="connsiteY18" fmla="*/ 985913 h 986667"/>
              <a:gd name="connsiteX19" fmla="*/ 60575 w 1053345"/>
              <a:gd name="connsiteY19" fmla="*/ 956702 h 986667"/>
              <a:gd name="connsiteX20" fmla="*/ 0 w 1053345"/>
              <a:gd name="connsiteY20" fmla="*/ 930341 h 986667"/>
              <a:gd name="connsiteX21" fmla="*/ 3822 w 1053345"/>
              <a:gd name="connsiteY21" fmla="*/ 258284 h 986667"/>
              <a:gd name="connsiteX22" fmla="*/ 61384 w 1053345"/>
              <a:gd name="connsiteY22" fmla="*/ 303903 h 986667"/>
              <a:gd name="connsiteX23" fmla="*/ 150611 w 1053345"/>
              <a:gd name="connsiteY23" fmla="*/ 340881 h 986667"/>
              <a:gd name="connsiteX24" fmla="*/ 406061 w 1053345"/>
              <a:gd name="connsiteY24" fmla="*/ 332441 h 986667"/>
              <a:gd name="connsiteX25" fmla="*/ 419530 w 1053345"/>
              <a:gd name="connsiteY25" fmla="*/ 247836 h 986667"/>
              <a:gd name="connsiteX26" fmla="*/ 319398 w 1053345"/>
              <a:gd name="connsiteY26" fmla="*/ 168957 h 986667"/>
              <a:gd name="connsiteX27" fmla="*/ 333075 w 1053345"/>
              <a:gd name="connsiteY27" fmla="*/ 84524 h 986667"/>
              <a:gd name="connsiteX28" fmla="*/ 417368 w 1053345"/>
              <a:gd name="connsiteY28" fmla="*/ 31344 h 986667"/>
              <a:gd name="connsiteX29" fmla="*/ 520501 w 1053345"/>
              <a:gd name="connsiteY29" fmla="*/ 7620 h 986667"/>
              <a:gd name="connsiteX0" fmla="*/ 520501 w 1053345"/>
              <a:gd name="connsiteY0" fmla="*/ 7620 h 1014774"/>
              <a:gd name="connsiteX1" fmla="*/ 643683 w 1053345"/>
              <a:gd name="connsiteY1" fmla="*/ 180 h 1014774"/>
              <a:gd name="connsiteX2" fmla="*/ 725733 w 1053345"/>
              <a:gd name="connsiteY2" fmla="*/ 13592 h 1014774"/>
              <a:gd name="connsiteX3" fmla="*/ 786737 w 1053345"/>
              <a:gd name="connsiteY3" fmla="*/ 44310 h 1014774"/>
              <a:gd name="connsiteX4" fmla="*/ 817510 w 1053345"/>
              <a:gd name="connsiteY4" fmla="*/ 86037 h 1014774"/>
              <a:gd name="connsiteX5" fmla="*/ 791947 w 1053345"/>
              <a:gd name="connsiteY5" fmla="*/ 131839 h 1014774"/>
              <a:gd name="connsiteX6" fmla="*/ 763009 w 1053345"/>
              <a:gd name="connsiteY6" fmla="*/ 170823 h 1014774"/>
              <a:gd name="connsiteX7" fmla="*/ 801399 w 1053345"/>
              <a:gd name="connsiteY7" fmla="*/ 243824 h 1014774"/>
              <a:gd name="connsiteX8" fmla="*/ 959535 w 1053345"/>
              <a:gd name="connsiteY8" fmla="*/ 278638 h 1014774"/>
              <a:gd name="connsiteX9" fmla="*/ 1038603 w 1053345"/>
              <a:gd name="connsiteY9" fmla="*/ 220614 h 1014774"/>
              <a:gd name="connsiteX10" fmla="*/ 1052588 w 1053345"/>
              <a:gd name="connsiteY10" fmla="*/ 198271 h 1014774"/>
              <a:gd name="connsiteX11" fmla="*/ 1051536 w 1053345"/>
              <a:gd name="connsiteY11" fmla="*/ 918212 h 1014774"/>
              <a:gd name="connsiteX12" fmla="*/ 814194 w 1053345"/>
              <a:gd name="connsiteY12" fmla="*/ 782344 h 1014774"/>
              <a:gd name="connsiteX13" fmla="*/ 728229 w 1053345"/>
              <a:gd name="connsiteY13" fmla="*/ 821552 h 1014774"/>
              <a:gd name="connsiteX14" fmla="*/ 677754 w 1053345"/>
              <a:gd name="connsiteY14" fmla="*/ 981807 h 1014774"/>
              <a:gd name="connsiteX15" fmla="*/ 476125 w 1053345"/>
              <a:gd name="connsiteY15" fmla="*/ 1004315 h 1014774"/>
              <a:gd name="connsiteX16" fmla="*/ 332541 w 1053345"/>
              <a:gd name="connsiteY16" fmla="*/ 853208 h 1014774"/>
              <a:gd name="connsiteX17" fmla="*/ 281238 w 1053345"/>
              <a:gd name="connsiteY17" fmla="*/ 924103 h 1014774"/>
              <a:gd name="connsiteX18" fmla="*/ 218658 w 1053345"/>
              <a:gd name="connsiteY18" fmla="*/ 985913 h 1014774"/>
              <a:gd name="connsiteX19" fmla="*/ 60575 w 1053345"/>
              <a:gd name="connsiteY19" fmla="*/ 956702 h 1014774"/>
              <a:gd name="connsiteX20" fmla="*/ 0 w 1053345"/>
              <a:gd name="connsiteY20" fmla="*/ 930341 h 1014774"/>
              <a:gd name="connsiteX21" fmla="*/ 3822 w 1053345"/>
              <a:gd name="connsiteY21" fmla="*/ 258284 h 1014774"/>
              <a:gd name="connsiteX22" fmla="*/ 61384 w 1053345"/>
              <a:gd name="connsiteY22" fmla="*/ 303903 h 1014774"/>
              <a:gd name="connsiteX23" fmla="*/ 150611 w 1053345"/>
              <a:gd name="connsiteY23" fmla="*/ 340881 h 1014774"/>
              <a:gd name="connsiteX24" fmla="*/ 406061 w 1053345"/>
              <a:gd name="connsiteY24" fmla="*/ 332441 h 1014774"/>
              <a:gd name="connsiteX25" fmla="*/ 419530 w 1053345"/>
              <a:gd name="connsiteY25" fmla="*/ 247836 h 1014774"/>
              <a:gd name="connsiteX26" fmla="*/ 319398 w 1053345"/>
              <a:gd name="connsiteY26" fmla="*/ 168957 h 1014774"/>
              <a:gd name="connsiteX27" fmla="*/ 333075 w 1053345"/>
              <a:gd name="connsiteY27" fmla="*/ 84524 h 1014774"/>
              <a:gd name="connsiteX28" fmla="*/ 417368 w 1053345"/>
              <a:gd name="connsiteY28" fmla="*/ 31344 h 1014774"/>
              <a:gd name="connsiteX29" fmla="*/ 520501 w 1053345"/>
              <a:gd name="connsiteY29" fmla="*/ 7620 h 1014774"/>
              <a:gd name="connsiteX0" fmla="*/ 520501 w 1053345"/>
              <a:gd name="connsiteY0" fmla="*/ 7620 h 1009617"/>
              <a:gd name="connsiteX1" fmla="*/ 643683 w 1053345"/>
              <a:gd name="connsiteY1" fmla="*/ 180 h 1009617"/>
              <a:gd name="connsiteX2" fmla="*/ 725733 w 1053345"/>
              <a:gd name="connsiteY2" fmla="*/ 13592 h 1009617"/>
              <a:gd name="connsiteX3" fmla="*/ 786737 w 1053345"/>
              <a:gd name="connsiteY3" fmla="*/ 44310 h 1009617"/>
              <a:gd name="connsiteX4" fmla="*/ 817510 w 1053345"/>
              <a:gd name="connsiteY4" fmla="*/ 86037 h 1009617"/>
              <a:gd name="connsiteX5" fmla="*/ 791947 w 1053345"/>
              <a:gd name="connsiteY5" fmla="*/ 131839 h 1009617"/>
              <a:gd name="connsiteX6" fmla="*/ 763009 w 1053345"/>
              <a:gd name="connsiteY6" fmla="*/ 170823 h 1009617"/>
              <a:gd name="connsiteX7" fmla="*/ 801399 w 1053345"/>
              <a:gd name="connsiteY7" fmla="*/ 243824 h 1009617"/>
              <a:gd name="connsiteX8" fmla="*/ 959535 w 1053345"/>
              <a:gd name="connsiteY8" fmla="*/ 278638 h 1009617"/>
              <a:gd name="connsiteX9" fmla="*/ 1038603 w 1053345"/>
              <a:gd name="connsiteY9" fmla="*/ 220614 h 1009617"/>
              <a:gd name="connsiteX10" fmla="*/ 1052588 w 1053345"/>
              <a:gd name="connsiteY10" fmla="*/ 198271 h 1009617"/>
              <a:gd name="connsiteX11" fmla="*/ 1051536 w 1053345"/>
              <a:gd name="connsiteY11" fmla="*/ 918212 h 1009617"/>
              <a:gd name="connsiteX12" fmla="*/ 814194 w 1053345"/>
              <a:gd name="connsiteY12" fmla="*/ 782344 h 1009617"/>
              <a:gd name="connsiteX13" fmla="*/ 728229 w 1053345"/>
              <a:gd name="connsiteY13" fmla="*/ 821552 h 1009617"/>
              <a:gd name="connsiteX14" fmla="*/ 700415 w 1053345"/>
              <a:gd name="connsiteY14" fmla="*/ 946810 h 1009617"/>
              <a:gd name="connsiteX15" fmla="*/ 476125 w 1053345"/>
              <a:gd name="connsiteY15" fmla="*/ 1004315 h 1009617"/>
              <a:gd name="connsiteX16" fmla="*/ 332541 w 1053345"/>
              <a:gd name="connsiteY16" fmla="*/ 853208 h 1009617"/>
              <a:gd name="connsiteX17" fmla="*/ 281238 w 1053345"/>
              <a:gd name="connsiteY17" fmla="*/ 924103 h 1009617"/>
              <a:gd name="connsiteX18" fmla="*/ 218658 w 1053345"/>
              <a:gd name="connsiteY18" fmla="*/ 985913 h 1009617"/>
              <a:gd name="connsiteX19" fmla="*/ 60575 w 1053345"/>
              <a:gd name="connsiteY19" fmla="*/ 956702 h 1009617"/>
              <a:gd name="connsiteX20" fmla="*/ 0 w 1053345"/>
              <a:gd name="connsiteY20" fmla="*/ 930341 h 1009617"/>
              <a:gd name="connsiteX21" fmla="*/ 3822 w 1053345"/>
              <a:gd name="connsiteY21" fmla="*/ 258284 h 1009617"/>
              <a:gd name="connsiteX22" fmla="*/ 61384 w 1053345"/>
              <a:gd name="connsiteY22" fmla="*/ 303903 h 1009617"/>
              <a:gd name="connsiteX23" fmla="*/ 150611 w 1053345"/>
              <a:gd name="connsiteY23" fmla="*/ 340881 h 1009617"/>
              <a:gd name="connsiteX24" fmla="*/ 406061 w 1053345"/>
              <a:gd name="connsiteY24" fmla="*/ 332441 h 1009617"/>
              <a:gd name="connsiteX25" fmla="*/ 419530 w 1053345"/>
              <a:gd name="connsiteY25" fmla="*/ 247836 h 1009617"/>
              <a:gd name="connsiteX26" fmla="*/ 319398 w 1053345"/>
              <a:gd name="connsiteY26" fmla="*/ 168957 h 1009617"/>
              <a:gd name="connsiteX27" fmla="*/ 333075 w 1053345"/>
              <a:gd name="connsiteY27" fmla="*/ 84524 h 1009617"/>
              <a:gd name="connsiteX28" fmla="*/ 417368 w 1053345"/>
              <a:gd name="connsiteY28" fmla="*/ 31344 h 1009617"/>
              <a:gd name="connsiteX29" fmla="*/ 520501 w 1053345"/>
              <a:gd name="connsiteY29" fmla="*/ 7620 h 1009617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332541 w 1053345"/>
              <a:gd name="connsiteY16" fmla="*/ 853208 h 1024305"/>
              <a:gd name="connsiteX17" fmla="*/ 281238 w 1053345"/>
              <a:gd name="connsiteY17" fmla="*/ 924103 h 1024305"/>
              <a:gd name="connsiteX18" fmla="*/ 218658 w 1053345"/>
              <a:gd name="connsiteY18" fmla="*/ 985913 h 1024305"/>
              <a:gd name="connsiteX19" fmla="*/ 60575 w 1053345"/>
              <a:gd name="connsiteY19" fmla="*/ 956702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281238 w 1053345"/>
              <a:gd name="connsiteY17" fmla="*/ 924103 h 1024305"/>
              <a:gd name="connsiteX18" fmla="*/ 218658 w 1053345"/>
              <a:gd name="connsiteY18" fmla="*/ 985913 h 1024305"/>
              <a:gd name="connsiteX19" fmla="*/ 60575 w 1053345"/>
              <a:gd name="connsiteY19" fmla="*/ 956702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366217 w 1053345"/>
              <a:gd name="connsiteY17" fmla="*/ 850220 h 1024305"/>
              <a:gd name="connsiteX18" fmla="*/ 218658 w 1053345"/>
              <a:gd name="connsiteY18" fmla="*/ 985913 h 1024305"/>
              <a:gd name="connsiteX19" fmla="*/ 60575 w 1053345"/>
              <a:gd name="connsiteY19" fmla="*/ 956702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377548 w 1053345"/>
              <a:gd name="connsiteY17" fmla="*/ 826888 h 1024305"/>
              <a:gd name="connsiteX18" fmla="*/ 218658 w 1053345"/>
              <a:gd name="connsiteY18" fmla="*/ 985913 h 1024305"/>
              <a:gd name="connsiteX19" fmla="*/ 60575 w 1053345"/>
              <a:gd name="connsiteY19" fmla="*/ 956702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377548 w 1053345"/>
              <a:gd name="connsiteY17" fmla="*/ 826888 h 1024305"/>
              <a:gd name="connsiteX18" fmla="*/ 218658 w 1053345"/>
              <a:gd name="connsiteY18" fmla="*/ 985913 h 1024305"/>
              <a:gd name="connsiteX19" fmla="*/ 60575 w 1053345"/>
              <a:gd name="connsiteY19" fmla="*/ 956702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377548 w 1053345"/>
              <a:gd name="connsiteY17" fmla="*/ 826888 h 1024305"/>
              <a:gd name="connsiteX18" fmla="*/ 241319 w 1053345"/>
              <a:gd name="connsiteY18" fmla="*/ 838147 h 1024305"/>
              <a:gd name="connsiteX19" fmla="*/ 60575 w 1053345"/>
              <a:gd name="connsiteY19" fmla="*/ 956702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377548 w 1053345"/>
              <a:gd name="connsiteY17" fmla="*/ 826888 h 1024305"/>
              <a:gd name="connsiteX18" fmla="*/ 241319 w 1053345"/>
              <a:gd name="connsiteY18" fmla="*/ 838147 h 1024305"/>
              <a:gd name="connsiteX19" fmla="*/ 151219 w 1053345"/>
              <a:gd name="connsiteY19" fmla="*/ 882819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377548 w 1053345"/>
              <a:gd name="connsiteY17" fmla="*/ 826888 h 1024305"/>
              <a:gd name="connsiteX18" fmla="*/ 246985 w 1053345"/>
              <a:gd name="connsiteY18" fmla="*/ 783708 h 1024305"/>
              <a:gd name="connsiteX19" fmla="*/ 151219 w 1053345"/>
              <a:gd name="connsiteY19" fmla="*/ 882819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405875 w 1053345"/>
              <a:gd name="connsiteY17" fmla="*/ 826888 h 1024305"/>
              <a:gd name="connsiteX18" fmla="*/ 246985 w 1053345"/>
              <a:gd name="connsiteY18" fmla="*/ 783708 h 1024305"/>
              <a:gd name="connsiteX19" fmla="*/ 151219 w 1053345"/>
              <a:gd name="connsiteY19" fmla="*/ 882819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14687 w 1053345"/>
              <a:gd name="connsiteY16" fmla="*/ 969866 h 1024305"/>
              <a:gd name="connsiteX17" fmla="*/ 405875 w 1053345"/>
              <a:gd name="connsiteY17" fmla="*/ 826888 h 1024305"/>
              <a:gd name="connsiteX18" fmla="*/ 246985 w 1053345"/>
              <a:gd name="connsiteY18" fmla="*/ 783708 h 1024305"/>
              <a:gd name="connsiteX19" fmla="*/ 151219 w 1053345"/>
              <a:gd name="connsiteY19" fmla="*/ 882819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14687 w 1053345"/>
              <a:gd name="connsiteY16" fmla="*/ 969866 h 1024305"/>
              <a:gd name="connsiteX17" fmla="*/ 405875 w 1053345"/>
              <a:gd name="connsiteY17" fmla="*/ 826888 h 1024305"/>
              <a:gd name="connsiteX18" fmla="*/ 246985 w 1053345"/>
              <a:gd name="connsiteY18" fmla="*/ 783708 h 1024305"/>
              <a:gd name="connsiteX19" fmla="*/ 151219 w 1053345"/>
              <a:gd name="connsiteY19" fmla="*/ 882819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19994"/>
              <a:gd name="connsiteX1" fmla="*/ 643683 w 1053345"/>
              <a:gd name="connsiteY1" fmla="*/ 180 h 1019994"/>
              <a:gd name="connsiteX2" fmla="*/ 725733 w 1053345"/>
              <a:gd name="connsiteY2" fmla="*/ 13592 h 1019994"/>
              <a:gd name="connsiteX3" fmla="*/ 786737 w 1053345"/>
              <a:gd name="connsiteY3" fmla="*/ 44310 h 1019994"/>
              <a:gd name="connsiteX4" fmla="*/ 817510 w 1053345"/>
              <a:gd name="connsiteY4" fmla="*/ 86037 h 1019994"/>
              <a:gd name="connsiteX5" fmla="*/ 791947 w 1053345"/>
              <a:gd name="connsiteY5" fmla="*/ 131839 h 1019994"/>
              <a:gd name="connsiteX6" fmla="*/ 763009 w 1053345"/>
              <a:gd name="connsiteY6" fmla="*/ 170823 h 1019994"/>
              <a:gd name="connsiteX7" fmla="*/ 801399 w 1053345"/>
              <a:gd name="connsiteY7" fmla="*/ 243824 h 1019994"/>
              <a:gd name="connsiteX8" fmla="*/ 959535 w 1053345"/>
              <a:gd name="connsiteY8" fmla="*/ 278638 h 1019994"/>
              <a:gd name="connsiteX9" fmla="*/ 1038603 w 1053345"/>
              <a:gd name="connsiteY9" fmla="*/ 220614 h 1019994"/>
              <a:gd name="connsiteX10" fmla="*/ 1052588 w 1053345"/>
              <a:gd name="connsiteY10" fmla="*/ 198271 h 1019994"/>
              <a:gd name="connsiteX11" fmla="*/ 1051536 w 1053345"/>
              <a:gd name="connsiteY11" fmla="*/ 918212 h 1019994"/>
              <a:gd name="connsiteX12" fmla="*/ 814194 w 1053345"/>
              <a:gd name="connsiteY12" fmla="*/ 782344 h 1019994"/>
              <a:gd name="connsiteX13" fmla="*/ 728229 w 1053345"/>
              <a:gd name="connsiteY13" fmla="*/ 821552 h 1019994"/>
              <a:gd name="connsiteX14" fmla="*/ 700415 w 1053345"/>
              <a:gd name="connsiteY14" fmla="*/ 946810 h 1019994"/>
              <a:gd name="connsiteX15" fmla="*/ 546940 w 1053345"/>
              <a:gd name="connsiteY15" fmla="*/ 1019869 h 1019994"/>
              <a:gd name="connsiteX16" fmla="*/ 414687 w 1053345"/>
              <a:gd name="connsiteY16" fmla="*/ 969866 h 1019994"/>
              <a:gd name="connsiteX17" fmla="*/ 405875 w 1053345"/>
              <a:gd name="connsiteY17" fmla="*/ 826888 h 1019994"/>
              <a:gd name="connsiteX18" fmla="*/ 246985 w 1053345"/>
              <a:gd name="connsiteY18" fmla="*/ 783708 h 1019994"/>
              <a:gd name="connsiteX19" fmla="*/ 151219 w 1053345"/>
              <a:gd name="connsiteY19" fmla="*/ 882819 h 1019994"/>
              <a:gd name="connsiteX20" fmla="*/ 0 w 1053345"/>
              <a:gd name="connsiteY20" fmla="*/ 930341 h 1019994"/>
              <a:gd name="connsiteX21" fmla="*/ 3822 w 1053345"/>
              <a:gd name="connsiteY21" fmla="*/ 258284 h 1019994"/>
              <a:gd name="connsiteX22" fmla="*/ 61384 w 1053345"/>
              <a:gd name="connsiteY22" fmla="*/ 303903 h 1019994"/>
              <a:gd name="connsiteX23" fmla="*/ 150611 w 1053345"/>
              <a:gd name="connsiteY23" fmla="*/ 340881 h 1019994"/>
              <a:gd name="connsiteX24" fmla="*/ 406061 w 1053345"/>
              <a:gd name="connsiteY24" fmla="*/ 332441 h 1019994"/>
              <a:gd name="connsiteX25" fmla="*/ 419530 w 1053345"/>
              <a:gd name="connsiteY25" fmla="*/ 247836 h 1019994"/>
              <a:gd name="connsiteX26" fmla="*/ 319398 w 1053345"/>
              <a:gd name="connsiteY26" fmla="*/ 168957 h 1019994"/>
              <a:gd name="connsiteX27" fmla="*/ 333075 w 1053345"/>
              <a:gd name="connsiteY27" fmla="*/ 84524 h 1019994"/>
              <a:gd name="connsiteX28" fmla="*/ 417368 w 1053345"/>
              <a:gd name="connsiteY28" fmla="*/ 31344 h 1019994"/>
              <a:gd name="connsiteX29" fmla="*/ 520501 w 1053345"/>
              <a:gd name="connsiteY29" fmla="*/ 7620 h 1019994"/>
              <a:gd name="connsiteX0" fmla="*/ 520501 w 1053345"/>
              <a:gd name="connsiteY0" fmla="*/ 7620 h 1031620"/>
              <a:gd name="connsiteX1" fmla="*/ 643683 w 1053345"/>
              <a:gd name="connsiteY1" fmla="*/ 180 h 1031620"/>
              <a:gd name="connsiteX2" fmla="*/ 725733 w 1053345"/>
              <a:gd name="connsiteY2" fmla="*/ 13592 h 1031620"/>
              <a:gd name="connsiteX3" fmla="*/ 786737 w 1053345"/>
              <a:gd name="connsiteY3" fmla="*/ 44310 h 1031620"/>
              <a:gd name="connsiteX4" fmla="*/ 817510 w 1053345"/>
              <a:gd name="connsiteY4" fmla="*/ 86037 h 1031620"/>
              <a:gd name="connsiteX5" fmla="*/ 791947 w 1053345"/>
              <a:gd name="connsiteY5" fmla="*/ 131839 h 1031620"/>
              <a:gd name="connsiteX6" fmla="*/ 763009 w 1053345"/>
              <a:gd name="connsiteY6" fmla="*/ 170823 h 1031620"/>
              <a:gd name="connsiteX7" fmla="*/ 801399 w 1053345"/>
              <a:gd name="connsiteY7" fmla="*/ 243824 h 1031620"/>
              <a:gd name="connsiteX8" fmla="*/ 959535 w 1053345"/>
              <a:gd name="connsiteY8" fmla="*/ 278638 h 1031620"/>
              <a:gd name="connsiteX9" fmla="*/ 1038603 w 1053345"/>
              <a:gd name="connsiteY9" fmla="*/ 220614 h 1031620"/>
              <a:gd name="connsiteX10" fmla="*/ 1052588 w 1053345"/>
              <a:gd name="connsiteY10" fmla="*/ 198271 h 1031620"/>
              <a:gd name="connsiteX11" fmla="*/ 1051536 w 1053345"/>
              <a:gd name="connsiteY11" fmla="*/ 918212 h 1031620"/>
              <a:gd name="connsiteX12" fmla="*/ 814194 w 1053345"/>
              <a:gd name="connsiteY12" fmla="*/ 782344 h 1031620"/>
              <a:gd name="connsiteX13" fmla="*/ 728229 w 1053345"/>
              <a:gd name="connsiteY13" fmla="*/ 821552 h 1031620"/>
              <a:gd name="connsiteX14" fmla="*/ 700415 w 1053345"/>
              <a:gd name="connsiteY14" fmla="*/ 946810 h 1031620"/>
              <a:gd name="connsiteX15" fmla="*/ 546940 w 1053345"/>
              <a:gd name="connsiteY15" fmla="*/ 1031534 h 1031620"/>
              <a:gd name="connsiteX16" fmla="*/ 414687 w 1053345"/>
              <a:gd name="connsiteY16" fmla="*/ 969866 h 1031620"/>
              <a:gd name="connsiteX17" fmla="*/ 405875 w 1053345"/>
              <a:gd name="connsiteY17" fmla="*/ 826888 h 1031620"/>
              <a:gd name="connsiteX18" fmla="*/ 246985 w 1053345"/>
              <a:gd name="connsiteY18" fmla="*/ 783708 h 1031620"/>
              <a:gd name="connsiteX19" fmla="*/ 151219 w 1053345"/>
              <a:gd name="connsiteY19" fmla="*/ 882819 h 1031620"/>
              <a:gd name="connsiteX20" fmla="*/ 0 w 1053345"/>
              <a:gd name="connsiteY20" fmla="*/ 930341 h 1031620"/>
              <a:gd name="connsiteX21" fmla="*/ 3822 w 1053345"/>
              <a:gd name="connsiteY21" fmla="*/ 258284 h 1031620"/>
              <a:gd name="connsiteX22" fmla="*/ 61384 w 1053345"/>
              <a:gd name="connsiteY22" fmla="*/ 303903 h 1031620"/>
              <a:gd name="connsiteX23" fmla="*/ 150611 w 1053345"/>
              <a:gd name="connsiteY23" fmla="*/ 340881 h 1031620"/>
              <a:gd name="connsiteX24" fmla="*/ 406061 w 1053345"/>
              <a:gd name="connsiteY24" fmla="*/ 332441 h 1031620"/>
              <a:gd name="connsiteX25" fmla="*/ 419530 w 1053345"/>
              <a:gd name="connsiteY25" fmla="*/ 247836 h 1031620"/>
              <a:gd name="connsiteX26" fmla="*/ 319398 w 1053345"/>
              <a:gd name="connsiteY26" fmla="*/ 168957 h 1031620"/>
              <a:gd name="connsiteX27" fmla="*/ 333075 w 1053345"/>
              <a:gd name="connsiteY27" fmla="*/ 84524 h 1031620"/>
              <a:gd name="connsiteX28" fmla="*/ 417368 w 1053345"/>
              <a:gd name="connsiteY28" fmla="*/ 31344 h 1031620"/>
              <a:gd name="connsiteX29" fmla="*/ 520501 w 1053345"/>
              <a:gd name="connsiteY29" fmla="*/ 7620 h 1031620"/>
              <a:gd name="connsiteX0" fmla="*/ 520501 w 1053345"/>
              <a:gd name="connsiteY0" fmla="*/ 7620 h 1031620"/>
              <a:gd name="connsiteX1" fmla="*/ 643683 w 1053345"/>
              <a:gd name="connsiteY1" fmla="*/ 180 h 1031620"/>
              <a:gd name="connsiteX2" fmla="*/ 725733 w 1053345"/>
              <a:gd name="connsiteY2" fmla="*/ 13592 h 1031620"/>
              <a:gd name="connsiteX3" fmla="*/ 786737 w 1053345"/>
              <a:gd name="connsiteY3" fmla="*/ 44310 h 1031620"/>
              <a:gd name="connsiteX4" fmla="*/ 817510 w 1053345"/>
              <a:gd name="connsiteY4" fmla="*/ 86037 h 1031620"/>
              <a:gd name="connsiteX5" fmla="*/ 791947 w 1053345"/>
              <a:gd name="connsiteY5" fmla="*/ 131839 h 1031620"/>
              <a:gd name="connsiteX6" fmla="*/ 763009 w 1053345"/>
              <a:gd name="connsiteY6" fmla="*/ 170823 h 1031620"/>
              <a:gd name="connsiteX7" fmla="*/ 801399 w 1053345"/>
              <a:gd name="connsiteY7" fmla="*/ 243824 h 1031620"/>
              <a:gd name="connsiteX8" fmla="*/ 959535 w 1053345"/>
              <a:gd name="connsiteY8" fmla="*/ 278638 h 1031620"/>
              <a:gd name="connsiteX9" fmla="*/ 1038603 w 1053345"/>
              <a:gd name="connsiteY9" fmla="*/ 220614 h 1031620"/>
              <a:gd name="connsiteX10" fmla="*/ 1052588 w 1053345"/>
              <a:gd name="connsiteY10" fmla="*/ 198271 h 1031620"/>
              <a:gd name="connsiteX11" fmla="*/ 1051536 w 1053345"/>
              <a:gd name="connsiteY11" fmla="*/ 918212 h 1031620"/>
              <a:gd name="connsiteX12" fmla="*/ 814194 w 1053345"/>
              <a:gd name="connsiteY12" fmla="*/ 782344 h 1031620"/>
              <a:gd name="connsiteX13" fmla="*/ 728229 w 1053345"/>
              <a:gd name="connsiteY13" fmla="*/ 821552 h 1031620"/>
              <a:gd name="connsiteX14" fmla="*/ 700415 w 1053345"/>
              <a:gd name="connsiteY14" fmla="*/ 946810 h 1031620"/>
              <a:gd name="connsiteX15" fmla="*/ 546940 w 1053345"/>
              <a:gd name="connsiteY15" fmla="*/ 1031534 h 1031620"/>
              <a:gd name="connsiteX16" fmla="*/ 414687 w 1053345"/>
              <a:gd name="connsiteY16" fmla="*/ 969866 h 1031620"/>
              <a:gd name="connsiteX17" fmla="*/ 405875 w 1053345"/>
              <a:gd name="connsiteY17" fmla="*/ 826888 h 1031620"/>
              <a:gd name="connsiteX18" fmla="*/ 246985 w 1053345"/>
              <a:gd name="connsiteY18" fmla="*/ 783708 h 1031620"/>
              <a:gd name="connsiteX19" fmla="*/ 151219 w 1053345"/>
              <a:gd name="connsiteY19" fmla="*/ 882819 h 1031620"/>
              <a:gd name="connsiteX20" fmla="*/ 0 w 1053345"/>
              <a:gd name="connsiteY20" fmla="*/ 930341 h 1031620"/>
              <a:gd name="connsiteX21" fmla="*/ 3822 w 1053345"/>
              <a:gd name="connsiteY21" fmla="*/ 258284 h 1031620"/>
              <a:gd name="connsiteX22" fmla="*/ 61384 w 1053345"/>
              <a:gd name="connsiteY22" fmla="*/ 303903 h 1031620"/>
              <a:gd name="connsiteX23" fmla="*/ 150611 w 1053345"/>
              <a:gd name="connsiteY23" fmla="*/ 340881 h 1031620"/>
              <a:gd name="connsiteX24" fmla="*/ 406061 w 1053345"/>
              <a:gd name="connsiteY24" fmla="*/ 332441 h 1031620"/>
              <a:gd name="connsiteX25" fmla="*/ 419530 w 1053345"/>
              <a:gd name="connsiteY25" fmla="*/ 247836 h 1031620"/>
              <a:gd name="connsiteX26" fmla="*/ 319398 w 1053345"/>
              <a:gd name="connsiteY26" fmla="*/ 168957 h 1031620"/>
              <a:gd name="connsiteX27" fmla="*/ 333075 w 1053345"/>
              <a:gd name="connsiteY27" fmla="*/ 84524 h 1031620"/>
              <a:gd name="connsiteX28" fmla="*/ 417368 w 1053345"/>
              <a:gd name="connsiteY28" fmla="*/ 31344 h 1031620"/>
              <a:gd name="connsiteX29" fmla="*/ 520501 w 1053345"/>
              <a:gd name="connsiteY29" fmla="*/ 7620 h 1031620"/>
              <a:gd name="connsiteX0" fmla="*/ 520501 w 1053345"/>
              <a:gd name="connsiteY0" fmla="*/ 7620 h 1031620"/>
              <a:gd name="connsiteX1" fmla="*/ 643683 w 1053345"/>
              <a:gd name="connsiteY1" fmla="*/ 180 h 1031620"/>
              <a:gd name="connsiteX2" fmla="*/ 725733 w 1053345"/>
              <a:gd name="connsiteY2" fmla="*/ 13592 h 1031620"/>
              <a:gd name="connsiteX3" fmla="*/ 786737 w 1053345"/>
              <a:gd name="connsiteY3" fmla="*/ 44310 h 1031620"/>
              <a:gd name="connsiteX4" fmla="*/ 817510 w 1053345"/>
              <a:gd name="connsiteY4" fmla="*/ 86037 h 1031620"/>
              <a:gd name="connsiteX5" fmla="*/ 791947 w 1053345"/>
              <a:gd name="connsiteY5" fmla="*/ 131839 h 1031620"/>
              <a:gd name="connsiteX6" fmla="*/ 763009 w 1053345"/>
              <a:gd name="connsiteY6" fmla="*/ 170823 h 1031620"/>
              <a:gd name="connsiteX7" fmla="*/ 801399 w 1053345"/>
              <a:gd name="connsiteY7" fmla="*/ 243824 h 1031620"/>
              <a:gd name="connsiteX8" fmla="*/ 959535 w 1053345"/>
              <a:gd name="connsiteY8" fmla="*/ 278638 h 1031620"/>
              <a:gd name="connsiteX9" fmla="*/ 1038603 w 1053345"/>
              <a:gd name="connsiteY9" fmla="*/ 220614 h 1031620"/>
              <a:gd name="connsiteX10" fmla="*/ 1052588 w 1053345"/>
              <a:gd name="connsiteY10" fmla="*/ 198271 h 1031620"/>
              <a:gd name="connsiteX11" fmla="*/ 1051536 w 1053345"/>
              <a:gd name="connsiteY11" fmla="*/ 918212 h 1031620"/>
              <a:gd name="connsiteX12" fmla="*/ 814194 w 1053345"/>
              <a:gd name="connsiteY12" fmla="*/ 782344 h 1031620"/>
              <a:gd name="connsiteX13" fmla="*/ 728229 w 1053345"/>
              <a:gd name="connsiteY13" fmla="*/ 821552 h 1031620"/>
              <a:gd name="connsiteX14" fmla="*/ 700415 w 1053345"/>
              <a:gd name="connsiteY14" fmla="*/ 946810 h 1031620"/>
              <a:gd name="connsiteX15" fmla="*/ 546940 w 1053345"/>
              <a:gd name="connsiteY15" fmla="*/ 1031534 h 1031620"/>
              <a:gd name="connsiteX16" fmla="*/ 414687 w 1053345"/>
              <a:gd name="connsiteY16" fmla="*/ 969866 h 1031620"/>
              <a:gd name="connsiteX17" fmla="*/ 405875 w 1053345"/>
              <a:gd name="connsiteY17" fmla="*/ 826888 h 1031620"/>
              <a:gd name="connsiteX18" fmla="*/ 246985 w 1053345"/>
              <a:gd name="connsiteY18" fmla="*/ 783708 h 1031620"/>
              <a:gd name="connsiteX19" fmla="*/ 151219 w 1053345"/>
              <a:gd name="connsiteY19" fmla="*/ 882819 h 1031620"/>
              <a:gd name="connsiteX20" fmla="*/ 0 w 1053345"/>
              <a:gd name="connsiteY20" fmla="*/ 930341 h 1031620"/>
              <a:gd name="connsiteX21" fmla="*/ 3822 w 1053345"/>
              <a:gd name="connsiteY21" fmla="*/ 258284 h 1031620"/>
              <a:gd name="connsiteX22" fmla="*/ 61384 w 1053345"/>
              <a:gd name="connsiteY22" fmla="*/ 303903 h 1031620"/>
              <a:gd name="connsiteX23" fmla="*/ 150611 w 1053345"/>
              <a:gd name="connsiteY23" fmla="*/ 340881 h 1031620"/>
              <a:gd name="connsiteX24" fmla="*/ 406061 w 1053345"/>
              <a:gd name="connsiteY24" fmla="*/ 332441 h 1031620"/>
              <a:gd name="connsiteX25" fmla="*/ 419530 w 1053345"/>
              <a:gd name="connsiteY25" fmla="*/ 247836 h 1031620"/>
              <a:gd name="connsiteX26" fmla="*/ 319398 w 1053345"/>
              <a:gd name="connsiteY26" fmla="*/ 168957 h 1031620"/>
              <a:gd name="connsiteX27" fmla="*/ 333075 w 1053345"/>
              <a:gd name="connsiteY27" fmla="*/ 84524 h 1031620"/>
              <a:gd name="connsiteX28" fmla="*/ 417368 w 1053345"/>
              <a:gd name="connsiteY28" fmla="*/ 31344 h 1031620"/>
              <a:gd name="connsiteX29" fmla="*/ 520501 w 1053345"/>
              <a:gd name="connsiteY29" fmla="*/ 7620 h 1031620"/>
              <a:gd name="connsiteX0" fmla="*/ 520501 w 1053345"/>
              <a:gd name="connsiteY0" fmla="*/ 7620 h 1031620"/>
              <a:gd name="connsiteX1" fmla="*/ 643683 w 1053345"/>
              <a:gd name="connsiteY1" fmla="*/ 180 h 1031620"/>
              <a:gd name="connsiteX2" fmla="*/ 725733 w 1053345"/>
              <a:gd name="connsiteY2" fmla="*/ 13592 h 1031620"/>
              <a:gd name="connsiteX3" fmla="*/ 786737 w 1053345"/>
              <a:gd name="connsiteY3" fmla="*/ 44310 h 1031620"/>
              <a:gd name="connsiteX4" fmla="*/ 817510 w 1053345"/>
              <a:gd name="connsiteY4" fmla="*/ 86037 h 1031620"/>
              <a:gd name="connsiteX5" fmla="*/ 791947 w 1053345"/>
              <a:gd name="connsiteY5" fmla="*/ 131839 h 1031620"/>
              <a:gd name="connsiteX6" fmla="*/ 763009 w 1053345"/>
              <a:gd name="connsiteY6" fmla="*/ 170823 h 1031620"/>
              <a:gd name="connsiteX7" fmla="*/ 801399 w 1053345"/>
              <a:gd name="connsiteY7" fmla="*/ 243824 h 1031620"/>
              <a:gd name="connsiteX8" fmla="*/ 959535 w 1053345"/>
              <a:gd name="connsiteY8" fmla="*/ 278638 h 1031620"/>
              <a:gd name="connsiteX9" fmla="*/ 1038603 w 1053345"/>
              <a:gd name="connsiteY9" fmla="*/ 220614 h 1031620"/>
              <a:gd name="connsiteX10" fmla="*/ 1052588 w 1053345"/>
              <a:gd name="connsiteY10" fmla="*/ 198271 h 1031620"/>
              <a:gd name="connsiteX11" fmla="*/ 1051536 w 1053345"/>
              <a:gd name="connsiteY11" fmla="*/ 918212 h 1031620"/>
              <a:gd name="connsiteX12" fmla="*/ 814194 w 1053345"/>
              <a:gd name="connsiteY12" fmla="*/ 782344 h 1031620"/>
              <a:gd name="connsiteX13" fmla="*/ 697070 w 1053345"/>
              <a:gd name="connsiteY13" fmla="*/ 798221 h 1031620"/>
              <a:gd name="connsiteX14" fmla="*/ 700415 w 1053345"/>
              <a:gd name="connsiteY14" fmla="*/ 946810 h 1031620"/>
              <a:gd name="connsiteX15" fmla="*/ 546940 w 1053345"/>
              <a:gd name="connsiteY15" fmla="*/ 1031534 h 1031620"/>
              <a:gd name="connsiteX16" fmla="*/ 414687 w 1053345"/>
              <a:gd name="connsiteY16" fmla="*/ 969866 h 1031620"/>
              <a:gd name="connsiteX17" fmla="*/ 405875 w 1053345"/>
              <a:gd name="connsiteY17" fmla="*/ 826888 h 1031620"/>
              <a:gd name="connsiteX18" fmla="*/ 246985 w 1053345"/>
              <a:gd name="connsiteY18" fmla="*/ 783708 h 1031620"/>
              <a:gd name="connsiteX19" fmla="*/ 151219 w 1053345"/>
              <a:gd name="connsiteY19" fmla="*/ 882819 h 1031620"/>
              <a:gd name="connsiteX20" fmla="*/ 0 w 1053345"/>
              <a:gd name="connsiteY20" fmla="*/ 930341 h 1031620"/>
              <a:gd name="connsiteX21" fmla="*/ 3822 w 1053345"/>
              <a:gd name="connsiteY21" fmla="*/ 258284 h 1031620"/>
              <a:gd name="connsiteX22" fmla="*/ 61384 w 1053345"/>
              <a:gd name="connsiteY22" fmla="*/ 303903 h 1031620"/>
              <a:gd name="connsiteX23" fmla="*/ 150611 w 1053345"/>
              <a:gd name="connsiteY23" fmla="*/ 340881 h 1031620"/>
              <a:gd name="connsiteX24" fmla="*/ 406061 w 1053345"/>
              <a:gd name="connsiteY24" fmla="*/ 332441 h 1031620"/>
              <a:gd name="connsiteX25" fmla="*/ 419530 w 1053345"/>
              <a:gd name="connsiteY25" fmla="*/ 247836 h 1031620"/>
              <a:gd name="connsiteX26" fmla="*/ 319398 w 1053345"/>
              <a:gd name="connsiteY26" fmla="*/ 168957 h 1031620"/>
              <a:gd name="connsiteX27" fmla="*/ 333075 w 1053345"/>
              <a:gd name="connsiteY27" fmla="*/ 84524 h 1031620"/>
              <a:gd name="connsiteX28" fmla="*/ 417368 w 1053345"/>
              <a:gd name="connsiteY28" fmla="*/ 31344 h 1031620"/>
              <a:gd name="connsiteX29" fmla="*/ 520501 w 1053345"/>
              <a:gd name="connsiteY29" fmla="*/ 7620 h 1031620"/>
              <a:gd name="connsiteX0" fmla="*/ 520501 w 1053345"/>
              <a:gd name="connsiteY0" fmla="*/ 7620 h 1031620"/>
              <a:gd name="connsiteX1" fmla="*/ 643683 w 1053345"/>
              <a:gd name="connsiteY1" fmla="*/ 180 h 1031620"/>
              <a:gd name="connsiteX2" fmla="*/ 725733 w 1053345"/>
              <a:gd name="connsiteY2" fmla="*/ 13592 h 1031620"/>
              <a:gd name="connsiteX3" fmla="*/ 786737 w 1053345"/>
              <a:gd name="connsiteY3" fmla="*/ 44310 h 1031620"/>
              <a:gd name="connsiteX4" fmla="*/ 817510 w 1053345"/>
              <a:gd name="connsiteY4" fmla="*/ 86037 h 1031620"/>
              <a:gd name="connsiteX5" fmla="*/ 791947 w 1053345"/>
              <a:gd name="connsiteY5" fmla="*/ 131839 h 1031620"/>
              <a:gd name="connsiteX6" fmla="*/ 763009 w 1053345"/>
              <a:gd name="connsiteY6" fmla="*/ 170823 h 1031620"/>
              <a:gd name="connsiteX7" fmla="*/ 801399 w 1053345"/>
              <a:gd name="connsiteY7" fmla="*/ 243824 h 1031620"/>
              <a:gd name="connsiteX8" fmla="*/ 959535 w 1053345"/>
              <a:gd name="connsiteY8" fmla="*/ 278638 h 1031620"/>
              <a:gd name="connsiteX9" fmla="*/ 1038603 w 1053345"/>
              <a:gd name="connsiteY9" fmla="*/ 220614 h 1031620"/>
              <a:gd name="connsiteX10" fmla="*/ 1052588 w 1053345"/>
              <a:gd name="connsiteY10" fmla="*/ 198271 h 1031620"/>
              <a:gd name="connsiteX11" fmla="*/ 1051536 w 1053345"/>
              <a:gd name="connsiteY11" fmla="*/ 918212 h 1031620"/>
              <a:gd name="connsiteX12" fmla="*/ 814194 w 1053345"/>
              <a:gd name="connsiteY12" fmla="*/ 782344 h 1031620"/>
              <a:gd name="connsiteX13" fmla="*/ 697070 w 1053345"/>
              <a:gd name="connsiteY13" fmla="*/ 798221 h 1031620"/>
              <a:gd name="connsiteX14" fmla="*/ 700415 w 1053345"/>
              <a:gd name="connsiteY14" fmla="*/ 946810 h 1031620"/>
              <a:gd name="connsiteX15" fmla="*/ 546940 w 1053345"/>
              <a:gd name="connsiteY15" fmla="*/ 1031534 h 1031620"/>
              <a:gd name="connsiteX16" fmla="*/ 414687 w 1053345"/>
              <a:gd name="connsiteY16" fmla="*/ 969866 h 1031620"/>
              <a:gd name="connsiteX17" fmla="*/ 405875 w 1053345"/>
              <a:gd name="connsiteY17" fmla="*/ 826888 h 1031620"/>
              <a:gd name="connsiteX18" fmla="*/ 246985 w 1053345"/>
              <a:gd name="connsiteY18" fmla="*/ 783708 h 1031620"/>
              <a:gd name="connsiteX19" fmla="*/ 151219 w 1053345"/>
              <a:gd name="connsiteY19" fmla="*/ 882819 h 1031620"/>
              <a:gd name="connsiteX20" fmla="*/ 0 w 1053345"/>
              <a:gd name="connsiteY20" fmla="*/ 930341 h 1031620"/>
              <a:gd name="connsiteX21" fmla="*/ 3822 w 1053345"/>
              <a:gd name="connsiteY21" fmla="*/ 258284 h 1031620"/>
              <a:gd name="connsiteX22" fmla="*/ 61384 w 1053345"/>
              <a:gd name="connsiteY22" fmla="*/ 303903 h 1031620"/>
              <a:gd name="connsiteX23" fmla="*/ 150611 w 1053345"/>
              <a:gd name="connsiteY23" fmla="*/ 340881 h 1031620"/>
              <a:gd name="connsiteX24" fmla="*/ 406061 w 1053345"/>
              <a:gd name="connsiteY24" fmla="*/ 332441 h 1031620"/>
              <a:gd name="connsiteX25" fmla="*/ 419530 w 1053345"/>
              <a:gd name="connsiteY25" fmla="*/ 247836 h 1031620"/>
              <a:gd name="connsiteX26" fmla="*/ 319398 w 1053345"/>
              <a:gd name="connsiteY26" fmla="*/ 168957 h 1031620"/>
              <a:gd name="connsiteX27" fmla="*/ 333075 w 1053345"/>
              <a:gd name="connsiteY27" fmla="*/ 84524 h 1031620"/>
              <a:gd name="connsiteX28" fmla="*/ 417368 w 1053345"/>
              <a:gd name="connsiteY28" fmla="*/ 31344 h 1031620"/>
              <a:gd name="connsiteX29" fmla="*/ 520501 w 1053345"/>
              <a:gd name="connsiteY29" fmla="*/ 7620 h 1031620"/>
              <a:gd name="connsiteX0" fmla="*/ 520501 w 1053345"/>
              <a:gd name="connsiteY0" fmla="*/ 7620 h 1031620"/>
              <a:gd name="connsiteX1" fmla="*/ 643683 w 1053345"/>
              <a:gd name="connsiteY1" fmla="*/ 180 h 1031620"/>
              <a:gd name="connsiteX2" fmla="*/ 725733 w 1053345"/>
              <a:gd name="connsiteY2" fmla="*/ 13592 h 1031620"/>
              <a:gd name="connsiteX3" fmla="*/ 786737 w 1053345"/>
              <a:gd name="connsiteY3" fmla="*/ 44310 h 1031620"/>
              <a:gd name="connsiteX4" fmla="*/ 817510 w 1053345"/>
              <a:gd name="connsiteY4" fmla="*/ 86037 h 1031620"/>
              <a:gd name="connsiteX5" fmla="*/ 791947 w 1053345"/>
              <a:gd name="connsiteY5" fmla="*/ 131839 h 1031620"/>
              <a:gd name="connsiteX6" fmla="*/ 763009 w 1053345"/>
              <a:gd name="connsiteY6" fmla="*/ 170823 h 1031620"/>
              <a:gd name="connsiteX7" fmla="*/ 801399 w 1053345"/>
              <a:gd name="connsiteY7" fmla="*/ 243824 h 1031620"/>
              <a:gd name="connsiteX8" fmla="*/ 959535 w 1053345"/>
              <a:gd name="connsiteY8" fmla="*/ 278638 h 1031620"/>
              <a:gd name="connsiteX9" fmla="*/ 1038603 w 1053345"/>
              <a:gd name="connsiteY9" fmla="*/ 220614 h 1031620"/>
              <a:gd name="connsiteX10" fmla="*/ 1052588 w 1053345"/>
              <a:gd name="connsiteY10" fmla="*/ 198271 h 1031620"/>
              <a:gd name="connsiteX11" fmla="*/ 1051536 w 1053345"/>
              <a:gd name="connsiteY11" fmla="*/ 918212 h 1031620"/>
              <a:gd name="connsiteX12" fmla="*/ 814194 w 1053345"/>
              <a:gd name="connsiteY12" fmla="*/ 782344 h 1031620"/>
              <a:gd name="connsiteX13" fmla="*/ 697070 w 1053345"/>
              <a:gd name="connsiteY13" fmla="*/ 798221 h 1031620"/>
              <a:gd name="connsiteX14" fmla="*/ 700415 w 1053345"/>
              <a:gd name="connsiteY14" fmla="*/ 946810 h 1031620"/>
              <a:gd name="connsiteX15" fmla="*/ 546940 w 1053345"/>
              <a:gd name="connsiteY15" fmla="*/ 1031534 h 1031620"/>
              <a:gd name="connsiteX16" fmla="*/ 414687 w 1053345"/>
              <a:gd name="connsiteY16" fmla="*/ 969866 h 1031620"/>
              <a:gd name="connsiteX17" fmla="*/ 405875 w 1053345"/>
              <a:gd name="connsiteY17" fmla="*/ 826888 h 1031620"/>
              <a:gd name="connsiteX18" fmla="*/ 246985 w 1053345"/>
              <a:gd name="connsiteY18" fmla="*/ 783708 h 1031620"/>
              <a:gd name="connsiteX19" fmla="*/ 151219 w 1053345"/>
              <a:gd name="connsiteY19" fmla="*/ 882819 h 1031620"/>
              <a:gd name="connsiteX20" fmla="*/ 0 w 1053345"/>
              <a:gd name="connsiteY20" fmla="*/ 930341 h 1031620"/>
              <a:gd name="connsiteX21" fmla="*/ 3822 w 1053345"/>
              <a:gd name="connsiteY21" fmla="*/ 258284 h 1031620"/>
              <a:gd name="connsiteX22" fmla="*/ 61384 w 1053345"/>
              <a:gd name="connsiteY22" fmla="*/ 303903 h 1031620"/>
              <a:gd name="connsiteX23" fmla="*/ 150611 w 1053345"/>
              <a:gd name="connsiteY23" fmla="*/ 340881 h 1031620"/>
              <a:gd name="connsiteX24" fmla="*/ 406061 w 1053345"/>
              <a:gd name="connsiteY24" fmla="*/ 332441 h 1031620"/>
              <a:gd name="connsiteX25" fmla="*/ 419530 w 1053345"/>
              <a:gd name="connsiteY25" fmla="*/ 247836 h 1031620"/>
              <a:gd name="connsiteX26" fmla="*/ 319398 w 1053345"/>
              <a:gd name="connsiteY26" fmla="*/ 168957 h 1031620"/>
              <a:gd name="connsiteX27" fmla="*/ 333075 w 1053345"/>
              <a:gd name="connsiteY27" fmla="*/ 84524 h 1031620"/>
              <a:gd name="connsiteX28" fmla="*/ 417368 w 1053345"/>
              <a:gd name="connsiteY28" fmla="*/ 31344 h 1031620"/>
              <a:gd name="connsiteX29" fmla="*/ 520501 w 1053345"/>
              <a:gd name="connsiteY29" fmla="*/ 7620 h 1031620"/>
              <a:gd name="connsiteX0" fmla="*/ 520501 w 1053345"/>
              <a:gd name="connsiteY0" fmla="*/ 7620 h 1031632"/>
              <a:gd name="connsiteX1" fmla="*/ 643683 w 1053345"/>
              <a:gd name="connsiteY1" fmla="*/ 180 h 1031632"/>
              <a:gd name="connsiteX2" fmla="*/ 725733 w 1053345"/>
              <a:gd name="connsiteY2" fmla="*/ 13592 h 1031632"/>
              <a:gd name="connsiteX3" fmla="*/ 786737 w 1053345"/>
              <a:gd name="connsiteY3" fmla="*/ 44310 h 1031632"/>
              <a:gd name="connsiteX4" fmla="*/ 817510 w 1053345"/>
              <a:gd name="connsiteY4" fmla="*/ 86037 h 1031632"/>
              <a:gd name="connsiteX5" fmla="*/ 791947 w 1053345"/>
              <a:gd name="connsiteY5" fmla="*/ 131839 h 1031632"/>
              <a:gd name="connsiteX6" fmla="*/ 763009 w 1053345"/>
              <a:gd name="connsiteY6" fmla="*/ 170823 h 1031632"/>
              <a:gd name="connsiteX7" fmla="*/ 801399 w 1053345"/>
              <a:gd name="connsiteY7" fmla="*/ 243824 h 1031632"/>
              <a:gd name="connsiteX8" fmla="*/ 959535 w 1053345"/>
              <a:gd name="connsiteY8" fmla="*/ 278638 h 1031632"/>
              <a:gd name="connsiteX9" fmla="*/ 1038603 w 1053345"/>
              <a:gd name="connsiteY9" fmla="*/ 220614 h 1031632"/>
              <a:gd name="connsiteX10" fmla="*/ 1052588 w 1053345"/>
              <a:gd name="connsiteY10" fmla="*/ 198271 h 1031632"/>
              <a:gd name="connsiteX11" fmla="*/ 1051536 w 1053345"/>
              <a:gd name="connsiteY11" fmla="*/ 918212 h 1031632"/>
              <a:gd name="connsiteX12" fmla="*/ 814194 w 1053345"/>
              <a:gd name="connsiteY12" fmla="*/ 782344 h 1031632"/>
              <a:gd name="connsiteX13" fmla="*/ 697070 w 1053345"/>
              <a:gd name="connsiteY13" fmla="*/ 798221 h 1031632"/>
              <a:gd name="connsiteX14" fmla="*/ 700415 w 1053345"/>
              <a:gd name="connsiteY14" fmla="*/ 946810 h 1031632"/>
              <a:gd name="connsiteX15" fmla="*/ 546940 w 1053345"/>
              <a:gd name="connsiteY15" fmla="*/ 1031534 h 1031632"/>
              <a:gd name="connsiteX16" fmla="*/ 414687 w 1053345"/>
              <a:gd name="connsiteY16" fmla="*/ 969866 h 1031632"/>
              <a:gd name="connsiteX17" fmla="*/ 397377 w 1053345"/>
              <a:gd name="connsiteY17" fmla="*/ 803557 h 1031632"/>
              <a:gd name="connsiteX18" fmla="*/ 246985 w 1053345"/>
              <a:gd name="connsiteY18" fmla="*/ 783708 h 1031632"/>
              <a:gd name="connsiteX19" fmla="*/ 151219 w 1053345"/>
              <a:gd name="connsiteY19" fmla="*/ 882819 h 1031632"/>
              <a:gd name="connsiteX20" fmla="*/ 0 w 1053345"/>
              <a:gd name="connsiteY20" fmla="*/ 930341 h 1031632"/>
              <a:gd name="connsiteX21" fmla="*/ 3822 w 1053345"/>
              <a:gd name="connsiteY21" fmla="*/ 258284 h 1031632"/>
              <a:gd name="connsiteX22" fmla="*/ 61384 w 1053345"/>
              <a:gd name="connsiteY22" fmla="*/ 303903 h 1031632"/>
              <a:gd name="connsiteX23" fmla="*/ 150611 w 1053345"/>
              <a:gd name="connsiteY23" fmla="*/ 340881 h 1031632"/>
              <a:gd name="connsiteX24" fmla="*/ 406061 w 1053345"/>
              <a:gd name="connsiteY24" fmla="*/ 332441 h 1031632"/>
              <a:gd name="connsiteX25" fmla="*/ 419530 w 1053345"/>
              <a:gd name="connsiteY25" fmla="*/ 247836 h 1031632"/>
              <a:gd name="connsiteX26" fmla="*/ 319398 w 1053345"/>
              <a:gd name="connsiteY26" fmla="*/ 168957 h 1031632"/>
              <a:gd name="connsiteX27" fmla="*/ 333075 w 1053345"/>
              <a:gd name="connsiteY27" fmla="*/ 84524 h 1031632"/>
              <a:gd name="connsiteX28" fmla="*/ 417368 w 1053345"/>
              <a:gd name="connsiteY28" fmla="*/ 31344 h 1031632"/>
              <a:gd name="connsiteX29" fmla="*/ 520501 w 1053345"/>
              <a:gd name="connsiteY29" fmla="*/ 7620 h 10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53345" h="1031632">
                <a:close/>
                <a:moveTo>
                  <a:pt x="520501" y="7620"/>
                </a:moveTo>
                <a:cubicBezTo>
                  <a:pt x="558220" y="2426"/>
                  <a:pt x="609478" y="-815"/>
                  <a:pt x="643683" y="180"/>
                </a:cubicBezTo>
                <a:cubicBezTo>
                  <a:pt x="677888" y="1175"/>
                  <a:pt x="709248" y="8131"/>
                  <a:pt x="725733" y="13592"/>
                </a:cubicBezTo>
                <a:cubicBezTo>
                  <a:pt x="742218" y="19053"/>
                  <a:pt x="771441" y="32236"/>
                  <a:pt x="786737" y="44310"/>
                </a:cubicBezTo>
                <a:cubicBezTo>
                  <a:pt x="802033" y="56384"/>
                  <a:pt x="816642" y="71449"/>
                  <a:pt x="817510" y="86037"/>
                </a:cubicBezTo>
                <a:cubicBezTo>
                  <a:pt x="818378" y="100625"/>
                  <a:pt x="803789" y="118971"/>
                  <a:pt x="791947" y="131839"/>
                </a:cubicBezTo>
                <a:cubicBezTo>
                  <a:pt x="780105" y="144707"/>
                  <a:pt x="761434" y="152159"/>
                  <a:pt x="763009" y="170823"/>
                </a:cubicBezTo>
                <a:cubicBezTo>
                  <a:pt x="764584" y="189487"/>
                  <a:pt x="768645" y="225855"/>
                  <a:pt x="801399" y="243824"/>
                </a:cubicBezTo>
                <a:cubicBezTo>
                  <a:pt x="834153" y="261793"/>
                  <a:pt x="920001" y="282506"/>
                  <a:pt x="959535" y="278638"/>
                </a:cubicBezTo>
                <a:cubicBezTo>
                  <a:pt x="999068" y="274769"/>
                  <a:pt x="1022992" y="235201"/>
                  <a:pt x="1038603" y="220614"/>
                </a:cubicBezTo>
                <a:cubicBezTo>
                  <a:pt x="1043878" y="208116"/>
                  <a:pt x="1047313" y="210769"/>
                  <a:pt x="1052588" y="198271"/>
                </a:cubicBezTo>
                <a:cubicBezTo>
                  <a:pt x="1053875" y="1029426"/>
                  <a:pt x="1053520" y="155791"/>
                  <a:pt x="1051536" y="918212"/>
                </a:cubicBezTo>
                <a:cubicBezTo>
                  <a:pt x="951114" y="831944"/>
                  <a:pt x="873272" y="802342"/>
                  <a:pt x="814194" y="782344"/>
                </a:cubicBezTo>
                <a:cubicBezTo>
                  <a:pt x="755116" y="762346"/>
                  <a:pt x="716978" y="759792"/>
                  <a:pt x="697070" y="798221"/>
                </a:cubicBezTo>
                <a:cubicBezTo>
                  <a:pt x="671497" y="817207"/>
                  <a:pt x="719772" y="888481"/>
                  <a:pt x="700415" y="946810"/>
                </a:cubicBezTo>
                <a:cubicBezTo>
                  <a:pt x="681058" y="1005139"/>
                  <a:pt x="612973" y="1029635"/>
                  <a:pt x="546940" y="1031534"/>
                </a:cubicBezTo>
                <a:cubicBezTo>
                  <a:pt x="466744" y="1033432"/>
                  <a:pt x="439614" y="1007862"/>
                  <a:pt x="414687" y="969866"/>
                </a:cubicBezTo>
                <a:cubicBezTo>
                  <a:pt x="389760" y="931870"/>
                  <a:pt x="456486" y="877357"/>
                  <a:pt x="397377" y="803557"/>
                </a:cubicBezTo>
                <a:cubicBezTo>
                  <a:pt x="338268" y="729757"/>
                  <a:pt x="288011" y="770498"/>
                  <a:pt x="246985" y="783708"/>
                </a:cubicBezTo>
                <a:cubicBezTo>
                  <a:pt x="205959" y="796918"/>
                  <a:pt x="192383" y="858380"/>
                  <a:pt x="151219" y="882819"/>
                </a:cubicBezTo>
                <a:cubicBezTo>
                  <a:pt x="110055" y="907258"/>
                  <a:pt x="65416" y="960509"/>
                  <a:pt x="0" y="930341"/>
                </a:cubicBezTo>
                <a:cubicBezTo>
                  <a:pt x="3773" y="186016"/>
                  <a:pt x="-942" y="1008427"/>
                  <a:pt x="3822" y="258284"/>
                </a:cubicBezTo>
                <a:cubicBezTo>
                  <a:pt x="47415" y="294080"/>
                  <a:pt x="36919" y="287753"/>
                  <a:pt x="61384" y="303903"/>
                </a:cubicBezTo>
                <a:cubicBezTo>
                  <a:pt x="85849" y="320053"/>
                  <a:pt x="84481" y="326589"/>
                  <a:pt x="150611" y="340881"/>
                </a:cubicBezTo>
                <a:cubicBezTo>
                  <a:pt x="216741" y="355173"/>
                  <a:pt x="361241" y="347948"/>
                  <a:pt x="406061" y="332441"/>
                </a:cubicBezTo>
                <a:cubicBezTo>
                  <a:pt x="450881" y="316934"/>
                  <a:pt x="433974" y="275083"/>
                  <a:pt x="419530" y="247836"/>
                </a:cubicBezTo>
                <a:cubicBezTo>
                  <a:pt x="405086" y="220589"/>
                  <a:pt x="333807" y="196176"/>
                  <a:pt x="319398" y="168957"/>
                </a:cubicBezTo>
                <a:cubicBezTo>
                  <a:pt x="304989" y="141738"/>
                  <a:pt x="311382" y="110195"/>
                  <a:pt x="333075" y="84524"/>
                </a:cubicBezTo>
                <a:cubicBezTo>
                  <a:pt x="354768" y="58853"/>
                  <a:pt x="393802" y="40982"/>
                  <a:pt x="417368" y="31344"/>
                </a:cubicBezTo>
                <a:cubicBezTo>
                  <a:pt x="455117" y="19227"/>
                  <a:pt x="482782" y="12814"/>
                  <a:pt x="520501" y="7620"/>
                </a:cubicBezTo>
                <a:close/>
              </a:path>
            </a:pathLst>
          </a:custGeom>
          <a:gradFill>
            <a:gsLst>
              <a:gs pos="1000">
                <a:srgbClr val="3A6DCA"/>
              </a:gs>
              <a:gs pos="100000">
                <a:srgbClr val="9DB5D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62" name="Line 17"/>
          <p:cNvSpPr>
            <a:spLocks noChangeShapeType="1"/>
          </p:cNvSpPr>
          <p:nvPr/>
        </p:nvSpPr>
        <p:spPr bwMode="auto">
          <a:xfrm flipV="1">
            <a:off x="4953000" y="4035148"/>
            <a:ext cx="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" name="Can 2"/>
          <p:cNvSpPr/>
          <p:nvPr/>
        </p:nvSpPr>
        <p:spPr>
          <a:xfrm>
            <a:off x="5179448" y="5123273"/>
            <a:ext cx="917377" cy="724947"/>
          </a:xfrm>
          <a:prstGeom prst="can">
            <a:avLst/>
          </a:prstGeom>
          <a:gradFill flip="none" rotWithShape="1">
            <a:gsLst>
              <a:gs pos="20000">
                <a:srgbClr val="FFC1C1"/>
              </a:gs>
              <a:gs pos="80000">
                <a:srgbClr val="FFB9B9"/>
              </a:gs>
              <a:gs pos="5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5168379" y="5137258"/>
            <a:ext cx="922734" cy="15774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4718253" y="1468746"/>
            <a:ext cx="52478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711151" y="3690237"/>
            <a:ext cx="52478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9077910" y="5043457"/>
            <a:ext cx="1311185" cy="575334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972873" y="467874"/>
            <a:ext cx="8258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. . 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53781" y="1843413"/>
            <a:ext cx="57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SBS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6678005" y="5031286"/>
            <a:ext cx="624556" cy="141966"/>
          </a:xfrm>
          <a:prstGeom prst="ellipse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962925" y="5311474"/>
            <a:ext cx="624556" cy="141966"/>
          </a:xfrm>
          <a:prstGeom prst="ellipse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an 50"/>
          <p:cNvSpPr/>
          <p:nvPr/>
        </p:nvSpPr>
        <p:spPr>
          <a:xfrm>
            <a:off x="7191969" y="5584913"/>
            <a:ext cx="626264" cy="500201"/>
          </a:xfrm>
          <a:prstGeom prst="can">
            <a:avLst/>
          </a:prstGeom>
          <a:gradFill flip="none" rotWithShape="1">
            <a:gsLst>
              <a:gs pos="20000">
                <a:srgbClr val="FED686"/>
              </a:gs>
              <a:gs pos="80000">
                <a:srgbClr val="FFD385"/>
              </a:gs>
              <a:gs pos="50000">
                <a:srgbClr val="FEA93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7194837" y="5567524"/>
            <a:ext cx="624556" cy="141966"/>
          </a:xfrm>
          <a:prstGeom prst="ellipse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exagon 25"/>
          <p:cNvSpPr/>
          <p:nvPr/>
        </p:nvSpPr>
        <p:spPr>
          <a:xfrm>
            <a:off x="7022222" y="250187"/>
            <a:ext cx="1877010" cy="1100745"/>
          </a:xfrm>
          <a:custGeom>
            <a:avLst/>
            <a:gdLst>
              <a:gd name="connsiteX0" fmla="*/ 190500 w 1428751"/>
              <a:gd name="connsiteY0" fmla="*/ 0 h 1193800"/>
              <a:gd name="connsiteX1" fmla="*/ 1238251 w 1428751"/>
              <a:gd name="connsiteY1" fmla="*/ 0 h 1193800"/>
              <a:gd name="connsiteX2" fmla="*/ 1428751 w 1428751"/>
              <a:gd name="connsiteY2" fmla="*/ 381000 h 1193800"/>
              <a:gd name="connsiteX3" fmla="*/ 1238251 w 1428751"/>
              <a:gd name="connsiteY3" fmla="*/ 762000 h 1193800"/>
              <a:gd name="connsiteX4" fmla="*/ 1241278 w 1428751"/>
              <a:gd name="connsiteY4" fmla="*/ 892501 h 1193800"/>
              <a:gd name="connsiteX5" fmla="*/ 1240062 w 1428751"/>
              <a:gd name="connsiteY5" fmla="*/ 1026482 h 1193800"/>
              <a:gd name="connsiteX6" fmla="*/ 1225465 w 1428751"/>
              <a:gd name="connsiteY6" fmla="*/ 1068681 h 1193800"/>
              <a:gd name="connsiteX7" fmla="*/ 1146397 w 1428751"/>
              <a:gd name="connsiteY7" fmla="*/ 1126704 h 1193800"/>
              <a:gd name="connsiteX8" fmla="*/ 988261 w 1428751"/>
              <a:gd name="connsiteY8" fmla="*/ 1091890 h 1193800"/>
              <a:gd name="connsiteX9" fmla="*/ 959067 w 1428751"/>
              <a:gd name="connsiteY9" fmla="*/ 1020152 h 1193800"/>
              <a:gd name="connsiteX10" fmla="*/ 1005291 w 1428751"/>
              <a:gd name="connsiteY10" fmla="*/ 946305 h 1193800"/>
              <a:gd name="connsiteX11" fmla="*/ 854454 w 1428751"/>
              <a:gd name="connsiteY11" fmla="*/ 867182 h 1193800"/>
              <a:gd name="connsiteX12" fmla="*/ 635498 w 1428751"/>
              <a:gd name="connsiteY12" fmla="*/ 875622 h 1193800"/>
              <a:gd name="connsiteX13" fmla="*/ 519937 w 1428751"/>
              <a:gd name="connsiteY13" fmla="*/ 932590 h 1193800"/>
              <a:gd name="connsiteX14" fmla="*/ 505340 w 1428751"/>
              <a:gd name="connsiteY14" fmla="*/ 1029647 h 1193800"/>
              <a:gd name="connsiteX15" fmla="*/ 595356 w 1428751"/>
              <a:gd name="connsiteY15" fmla="*/ 1097165 h 1193800"/>
              <a:gd name="connsiteX16" fmla="*/ 592923 w 1428751"/>
              <a:gd name="connsiteY16" fmla="*/ 1180507 h 1193800"/>
              <a:gd name="connsiteX17" fmla="*/ 337473 w 1428751"/>
              <a:gd name="connsiteY17" fmla="*/ 1188947 h 1193800"/>
              <a:gd name="connsiteX18" fmla="*/ 225562 w 1428751"/>
              <a:gd name="connsiteY18" fmla="*/ 1133034 h 1193800"/>
              <a:gd name="connsiteX19" fmla="*/ 190286 w 1428751"/>
              <a:gd name="connsiteY19" fmla="*/ 1079230 h 1193800"/>
              <a:gd name="connsiteX20" fmla="*/ 190286 w 1428751"/>
              <a:gd name="connsiteY20" fmla="*/ 1024372 h 1193800"/>
              <a:gd name="connsiteX21" fmla="*/ 190286 w 1428751"/>
              <a:gd name="connsiteY21" fmla="*/ 864017 h 1193800"/>
              <a:gd name="connsiteX22" fmla="*/ 190286 w 1428751"/>
              <a:gd name="connsiteY22" fmla="*/ 762000 h 1193800"/>
              <a:gd name="connsiteX23" fmla="*/ 190500 w 1428751"/>
              <a:gd name="connsiteY23" fmla="*/ 762000 h 1193800"/>
              <a:gd name="connsiteX24" fmla="*/ 0 w 1428751"/>
              <a:gd name="connsiteY24" fmla="*/ 381000 h 1193800"/>
              <a:gd name="connsiteX25" fmla="*/ 190500 w 1428751"/>
              <a:gd name="connsiteY25" fmla="*/ 0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28751" h="1193800">
                <a:moveTo>
                  <a:pt x="190500" y="0"/>
                </a:moveTo>
                <a:lnTo>
                  <a:pt x="1238251" y="0"/>
                </a:lnTo>
                <a:lnTo>
                  <a:pt x="1428751" y="381000"/>
                </a:lnTo>
                <a:lnTo>
                  <a:pt x="1238251" y="762000"/>
                </a:lnTo>
                <a:lnTo>
                  <a:pt x="1241278" y="892501"/>
                </a:lnTo>
                <a:cubicBezTo>
                  <a:pt x="1241075" y="951228"/>
                  <a:pt x="1242697" y="997119"/>
                  <a:pt x="1240062" y="1026482"/>
                </a:cubicBezTo>
                <a:cubicBezTo>
                  <a:pt x="1237426" y="1055845"/>
                  <a:pt x="1241075" y="1051977"/>
                  <a:pt x="1225465" y="1068681"/>
                </a:cubicBezTo>
                <a:cubicBezTo>
                  <a:pt x="1209854" y="1085384"/>
                  <a:pt x="1185930" y="1122835"/>
                  <a:pt x="1146397" y="1126704"/>
                </a:cubicBezTo>
                <a:cubicBezTo>
                  <a:pt x="1106863" y="1130572"/>
                  <a:pt x="1019483" y="1109648"/>
                  <a:pt x="988261" y="1091890"/>
                </a:cubicBezTo>
                <a:cubicBezTo>
                  <a:pt x="957040" y="1074131"/>
                  <a:pt x="956229" y="1044416"/>
                  <a:pt x="959067" y="1020152"/>
                </a:cubicBezTo>
                <a:cubicBezTo>
                  <a:pt x="961905" y="995888"/>
                  <a:pt x="1022727" y="971799"/>
                  <a:pt x="1005291" y="946305"/>
                </a:cubicBezTo>
                <a:cubicBezTo>
                  <a:pt x="987856" y="920810"/>
                  <a:pt x="916087" y="878962"/>
                  <a:pt x="854454" y="867182"/>
                </a:cubicBezTo>
                <a:cubicBezTo>
                  <a:pt x="792822" y="855402"/>
                  <a:pt x="691251" y="864721"/>
                  <a:pt x="635498" y="875622"/>
                </a:cubicBezTo>
                <a:cubicBezTo>
                  <a:pt x="579745" y="886523"/>
                  <a:pt x="541630" y="906919"/>
                  <a:pt x="519937" y="932590"/>
                </a:cubicBezTo>
                <a:cubicBezTo>
                  <a:pt x="498244" y="958261"/>
                  <a:pt x="492770" y="1002218"/>
                  <a:pt x="505340" y="1029647"/>
                </a:cubicBezTo>
                <a:cubicBezTo>
                  <a:pt x="517910" y="1057076"/>
                  <a:pt x="580758" y="1072021"/>
                  <a:pt x="595356" y="1097165"/>
                </a:cubicBezTo>
                <a:cubicBezTo>
                  <a:pt x="609953" y="1122308"/>
                  <a:pt x="635903" y="1165210"/>
                  <a:pt x="592923" y="1180507"/>
                </a:cubicBezTo>
                <a:cubicBezTo>
                  <a:pt x="549942" y="1195804"/>
                  <a:pt x="398700" y="1196859"/>
                  <a:pt x="337473" y="1188947"/>
                </a:cubicBezTo>
                <a:cubicBezTo>
                  <a:pt x="276246" y="1181034"/>
                  <a:pt x="250093" y="1151319"/>
                  <a:pt x="225562" y="1133034"/>
                </a:cubicBezTo>
                <a:cubicBezTo>
                  <a:pt x="201031" y="1114748"/>
                  <a:pt x="196165" y="1097340"/>
                  <a:pt x="190286" y="1079230"/>
                </a:cubicBezTo>
                <a:lnTo>
                  <a:pt x="190286" y="1024372"/>
                </a:lnTo>
                <a:lnTo>
                  <a:pt x="190286" y="864017"/>
                </a:lnTo>
                <a:lnTo>
                  <a:pt x="190286" y="762000"/>
                </a:lnTo>
                <a:lnTo>
                  <a:pt x="190500" y="762000"/>
                </a:lnTo>
                <a:lnTo>
                  <a:pt x="0" y="381000"/>
                </a:lnTo>
                <a:lnTo>
                  <a:pt x="190500" y="0"/>
                </a:lnTo>
                <a:close/>
              </a:path>
            </a:pathLst>
          </a:custGeom>
          <a:gradFill>
            <a:gsLst>
              <a:gs pos="0">
                <a:srgbClr val="00CC00"/>
              </a:gs>
              <a:gs pos="100000">
                <a:srgbClr val="97FF9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2489779" y="4020944"/>
            <a:ext cx="1100752" cy="4332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marL="342900" indent="-342900" eaLnBrk="0" hangingPunct="0">
              <a:lnSpc>
                <a:spcPct val="93000"/>
              </a:lnSpc>
              <a:spcBef>
                <a:spcPct val="50000"/>
              </a:spcBef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Service</a:t>
            </a:r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2378308" y="1833550"/>
            <a:ext cx="1323697" cy="4332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marL="342900" indent="-342900" eaLnBrk="0" hangingPunct="0">
              <a:lnSpc>
                <a:spcPct val="93000"/>
              </a:lnSpc>
              <a:spcBef>
                <a:spcPct val="50000"/>
              </a:spcBef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Interface</a:t>
            </a:r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2648767" y="5076893"/>
            <a:ext cx="782779" cy="4332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marL="342900" indent="-342900" algn="ctr" eaLnBrk="0" hangingPunct="0">
              <a:lnSpc>
                <a:spcPct val="93000"/>
              </a:lnSpc>
              <a:spcBef>
                <a:spcPct val="50000"/>
              </a:spcBef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Data</a:t>
            </a: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2220956" y="966349"/>
            <a:ext cx="1638398" cy="4332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marL="342900" indent="-342900" eaLnBrk="0" hangingPunct="0">
              <a:lnSpc>
                <a:spcPct val="93000"/>
              </a:lnSpc>
              <a:spcBef>
                <a:spcPct val="50000"/>
              </a:spcBef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Application</a:t>
            </a:r>
          </a:p>
        </p:txBody>
      </p:sp>
      <p:sp>
        <p:nvSpPr>
          <p:cNvPr id="27" name="Oval 13"/>
          <p:cNvSpPr/>
          <p:nvPr/>
        </p:nvSpPr>
        <p:spPr>
          <a:xfrm>
            <a:off x="4755161" y="128484"/>
            <a:ext cx="1976708" cy="1231262"/>
          </a:xfrm>
          <a:custGeom>
            <a:avLst/>
            <a:gdLst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09724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9340 w 3886200"/>
              <a:gd name="connsiteY5" fmla="*/ 3104556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9340 w 3886200"/>
              <a:gd name="connsiteY4" fmla="*/ 3104556 h 3592832"/>
              <a:gd name="connsiteX5" fmla="*/ 3276431 w 3886200"/>
              <a:gd name="connsiteY5" fmla="*/ 3216275 h 3592832"/>
              <a:gd name="connsiteX6" fmla="*/ 3070056 w 3886200"/>
              <a:gd name="connsiteY6" fmla="*/ 3390900 h 3592832"/>
              <a:gd name="connsiteX7" fmla="*/ 2657306 w 3886200"/>
              <a:gd name="connsiteY7" fmla="*/ 3286125 h 3592832"/>
              <a:gd name="connsiteX8" fmla="*/ 2581106 w 3886200"/>
              <a:gd name="connsiteY8" fmla="*/ 3070225 h 3592832"/>
              <a:gd name="connsiteX9" fmla="*/ 2701756 w 3886200"/>
              <a:gd name="connsiteY9" fmla="*/ 2847975 h 3592832"/>
              <a:gd name="connsiteX10" fmla="*/ 2308056 w 3886200"/>
              <a:gd name="connsiteY10" fmla="*/ 2609850 h 3592832"/>
              <a:gd name="connsiteX11" fmla="*/ 1736556 w 3886200"/>
              <a:gd name="connsiteY11" fmla="*/ 2635250 h 3592832"/>
              <a:gd name="connsiteX12" fmla="*/ 1434931 w 3886200"/>
              <a:gd name="connsiteY12" fmla="*/ 2806700 h 3592832"/>
              <a:gd name="connsiteX13" fmla="*/ 1396831 w 3886200"/>
              <a:gd name="connsiteY13" fmla="*/ 3098800 h 3592832"/>
              <a:gd name="connsiteX14" fmla="*/ 1631781 w 3886200"/>
              <a:gd name="connsiteY14" fmla="*/ 3302000 h 3592832"/>
              <a:gd name="connsiteX15" fmla="*/ 1625431 w 3886200"/>
              <a:gd name="connsiteY15" fmla="*/ 3552825 h 3592832"/>
              <a:gd name="connsiteX16" fmla="*/ 958681 w 3886200"/>
              <a:gd name="connsiteY16" fmla="*/ 3578225 h 3592832"/>
              <a:gd name="connsiteX17" fmla="*/ 666581 w 3886200"/>
              <a:gd name="connsiteY17" fmla="*/ 3409950 h 3592832"/>
              <a:gd name="connsiteX18" fmla="*/ 574506 w 3886200"/>
              <a:gd name="connsiteY18" fmla="*/ 3248025 h 3592832"/>
              <a:gd name="connsiteX19" fmla="*/ 574506 w 3886200"/>
              <a:gd name="connsiteY19" fmla="*/ 3082925 h 3592832"/>
              <a:gd name="connsiteX20" fmla="*/ 574506 w 3886200"/>
              <a:gd name="connsiteY20" fmla="*/ 2600325 h 3592832"/>
              <a:gd name="connsiteX21" fmla="*/ 574506 w 3886200"/>
              <a:gd name="connsiteY21" fmla="*/ 2032000 h 3592832"/>
              <a:gd name="connsiteX22" fmla="*/ 597557 w 3886200"/>
              <a:gd name="connsiteY22" fmla="*/ 2031973 h 3592832"/>
              <a:gd name="connsiteX23" fmla="*/ 0 w 3886200"/>
              <a:gd name="connsiteY23" fmla="*/ 1181100 h 3592832"/>
              <a:gd name="connsiteX24" fmla="*/ 1943100 w 3886200"/>
              <a:gd name="connsiteY24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9340 w 3886200"/>
              <a:gd name="connsiteY4" fmla="*/ 3104556 h 3592832"/>
              <a:gd name="connsiteX5" fmla="*/ 3276431 w 3886200"/>
              <a:gd name="connsiteY5" fmla="*/ 3216275 h 3592832"/>
              <a:gd name="connsiteX6" fmla="*/ 3070056 w 3886200"/>
              <a:gd name="connsiteY6" fmla="*/ 3390900 h 3592832"/>
              <a:gd name="connsiteX7" fmla="*/ 2657306 w 3886200"/>
              <a:gd name="connsiteY7" fmla="*/ 3286125 h 3592832"/>
              <a:gd name="connsiteX8" fmla="*/ 2581106 w 3886200"/>
              <a:gd name="connsiteY8" fmla="*/ 3070225 h 3592832"/>
              <a:gd name="connsiteX9" fmla="*/ 2701756 w 3886200"/>
              <a:gd name="connsiteY9" fmla="*/ 2847975 h 3592832"/>
              <a:gd name="connsiteX10" fmla="*/ 2308056 w 3886200"/>
              <a:gd name="connsiteY10" fmla="*/ 2609850 h 3592832"/>
              <a:gd name="connsiteX11" fmla="*/ 1736556 w 3886200"/>
              <a:gd name="connsiteY11" fmla="*/ 2635250 h 3592832"/>
              <a:gd name="connsiteX12" fmla="*/ 1434931 w 3886200"/>
              <a:gd name="connsiteY12" fmla="*/ 2806700 h 3592832"/>
              <a:gd name="connsiteX13" fmla="*/ 1396831 w 3886200"/>
              <a:gd name="connsiteY13" fmla="*/ 3098800 h 3592832"/>
              <a:gd name="connsiteX14" fmla="*/ 1631781 w 3886200"/>
              <a:gd name="connsiteY14" fmla="*/ 3302000 h 3592832"/>
              <a:gd name="connsiteX15" fmla="*/ 1625431 w 3886200"/>
              <a:gd name="connsiteY15" fmla="*/ 3552825 h 3592832"/>
              <a:gd name="connsiteX16" fmla="*/ 958681 w 3886200"/>
              <a:gd name="connsiteY16" fmla="*/ 3578225 h 3592832"/>
              <a:gd name="connsiteX17" fmla="*/ 666581 w 3886200"/>
              <a:gd name="connsiteY17" fmla="*/ 3409950 h 3592832"/>
              <a:gd name="connsiteX18" fmla="*/ 574506 w 3886200"/>
              <a:gd name="connsiteY18" fmla="*/ 3248025 h 3592832"/>
              <a:gd name="connsiteX19" fmla="*/ 574506 w 3886200"/>
              <a:gd name="connsiteY19" fmla="*/ 3082925 h 3592832"/>
              <a:gd name="connsiteX20" fmla="*/ 574506 w 3886200"/>
              <a:gd name="connsiteY20" fmla="*/ 2600325 h 3592832"/>
              <a:gd name="connsiteX21" fmla="*/ 574506 w 3886200"/>
              <a:gd name="connsiteY21" fmla="*/ 2032000 h 3592832"/>
              <a:gd name="connsiteX22" fmla="*/ 597557 w 3886200"/>
              <a:gd name="connsiteY22" fmla="*/ 2031973 h 3592832"/>
              <a:gd name="connsiteX23" fmla="*/ 0 w 3886200"/>
              <a:gd name="connsiteY23" fmla="*/ 1181100 h 3592832"/>
              <a:gd name="connsiteX24" fmla="*/ 1943100 w 3886200"/>
              <a:gd name="connsiteY24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9340 w 3886200"/>
              <a:gd name="connsiteY4" fmla="*/ 3104556 h 3592832"/>
              <a:gd name="connsiteX5" fmla="*/ 3276431 w 3886200"/>
              <a:gd name="connsiteY5" fmla="*/ 3216275 h 3592832"/>
              <a:gd name="connsiteX6" fmla="*/ 3070056 w 3886200"/>
              <a:gd name="connsiteY6" fmla="*/ 3390900 h 3592832"/>
              <a:gd name="connsiteX7" fmla="*/ 2657306 w 3886200"/>
              <a:gd name="connsiteY7" fmla="*/ 3286125 h 3592832"/>
              <a:gd name="connsiteX8" fmla="*/ 2581106 w 3886200"/>
              <a:gd name="connsiteY8" fmla="*/ 3070225 h 3592832"/>
              <a:gd name="connsiteX9" fmla="*/ 2701756 w 3886200"/>
              <a:gd name="connsiteY9" fmla="*/ 2847975 h 3592832"/>
              <a:gd name="connsiteX10" fmla="*/ 2308056 w 3886200"/>
              <a:gd name="connsiteY10" fmla="*/ 2609850 h 3592832"/>
              <a:gd name="connsiteX11" fmla="*/ 1736556 w 3886200"/>
              <a:gd name="connsiteY11" fmla="*/ 2635250 h 3592832"/>
              <a:gd name="connsiteX12" fmla="*/ 1434931 w 3886200"/>
              <a:gd name="connsiteY12" fmla="*/ 2806700 h 3592832"/>
              <a:gd name="connsiteX13" fmla="*/ 1396831 w 3886200"/>
              <a:gd name="connsiteY13" fmla="*/ 3098800 h 3592832"/>
              <a:gd name="connsiteX14" fmla="*/ 1631781 w 3886200"/>
              <a:gd name="connsiteY14" fmla="*/ 3302000 h 3592832"/>
              <a:gd name="connsiteX15" fmla="*/ 1625431 w 3886200"/>
              <a:gd name="connsiteY15" fmla="*/ 3552825 h 3592832"/>
              <a:gd name="connsiteX16" fmla="*/ 958681 w 3886200"/>
              <a:gd name="connsiteY16" fmla="*/ 3578225 h 3592832"/>
              <a:gd name="connsiteX17" fmla="*/ 666581 w 3886200"/>
              <a:gd name="connsiteY17" fmla="*/ 3409950 h 3592832"/>
              <a:gd name="connsiteX18" fmla="*/ 574506 w 3886200"/>
              <a:gd name="connsiteY18" fmla="*/ 3248025 h 3592832"/>
              <a:gd name="connsiteX19" fmla="*/ 574506 w 3886200"/>
              <a:gd name="connsiteY19" fmla="*/ 3082925 h 3592832"/>
              <a:gd name="connsiteX20" fmla="*/ 574506 w 3886200"/>
              <a:gd name="connsiteY20" fmla="*/ 2600325 h 3592832"/>
              <a:gd name="connsiteX21" fmla="*/ 574506 w 3886200"/>
              <a:gd name="connsiteY21" fmla="*/ 2032000 h 3592832"/>
              <a:gd name="connsiteX22" fmla="*/ 597557 w 3886200"/>
              <a:gd name="connsiteY22" fmla="*/ 2031973 h 3592832"/>
              <a:gd name="connsiteX23" fmla="*/ 0 w 3886200"/>
              <a:gd name="connsiteY23" fmla="*/ 1181100 h 3592832"/>
              <a:gd name="connsiteX24" fmla="*/ 1943100 w 3886200"/>
              <a:gd name="connsiteY24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9340 w 3886200"/>
              <a:gd name="connsiteY4" fmla="*/ 3104556 h 3592832"/>
              <a:gd name="connsiteX5" fmla="*/ 3276431 w 3886200"/>
              <a:gd name="connsiteY5" fmla="*/ 3216275 h 3592832"/>
              <a:gd name="connsiteX6" fmla="*/ 3070056 w 3886200"/>
              <a:gd name="connsiteY6" fmla="*/ 3390900 h 3592832"/>
              <a:gd name="connsiteX7" fmla="*/ 2657306 w 3886200"/>
              <a:gd name="connsiteY7" fmla="*/ 3286125 h 3592832"/>
              <a:gd name="connsiteX8" fmla="*/ 2581106 w 3886200"/>
              <a:gd name="connsiteY8" fmla="*/ 3070225 h 3592832"/>
              <a:gd name="connsiteX9" fmla="*/ 2701756 w 3886200"/>
              <a:gd name="connsiteY9" fmla="*/ 2847975 h 3592832"/>
              <a:gd name="connsiteX10" fmla="*/ 2308056 w 3886200"/>
              <a:gd name="connsiteY10" fmla="*/ 2609850 h 3592832"/>
              <a:gd name="connsiteX11" fmla="*/ 1736556 w 3886200"/>
              <a:gd name="connsiteY11" fmla="*/ 2635250 h 3592832"/>
              <a:gd name="connsiteX12" fmla="*/ 1434931 w 3886200"/>
              <a:gd name="connsiteY12" fmla="*/ 2806700 h 3592832"/>
              <a:gd name="connsiteX13" fmla="*/ 1396831 w 3886200"/>
              <a:gd name="connsiteY13" fmla="*/ 3098800 h 3592832"/>
              <a:gd name="connsiteX14" fmla="*/ 1631781 w 3886200"/>
              <a:gd name="connsiteY14" fmla="*/ 3302000 h 3592832"/>
              <a:gd name="connsiteX15" fmla="*/ 1625431 w 3886200"/>
              <a:gd name="connsiteY15" fmla="*/ 3552825 h 3592832"/>
              <a:gd name="connsiteX16" fmla="*/ 958681 w 3886200"/>
              <a:gd name="connsiteY16" fmla="*/ 3578225 h 3592832"/>
              <a:gd name="connsiteX17" fmla="*/ 666581 w 3886200"/>
              <a:gd name="connsiteY17" fmla="*/ 3409950 h 3592832"/>
              <a:gd name="connsiteX18" fmla="*/ 574506 w 3886200"/>
              <a:gd name="connsiteY18" fmla="*/ 3248025 h 3592832"/>
              <a:gd name="connsiteX19" fmla="*/ 574506 w 3886200"/>
              <a:gd name="connsiteY19" fmla="*/ 3082925 h 3592832"/>
              <a:gd name="connsiteX20" fmla="*/ 574506 w 3886200"/>
              <a:gd name="connsiteY20" fmla="*/ 2600325 h 3592832"/>
              <a:gd name="connsiteX21" fmla="*/ 574506 w 3886200"/>
              <a:gd name="connsiteY21" fmla="*/ 2032000 h 3592832"/>
              <a:gd name="connsiteX22" fmla="*/ 597557 w 3886200"/>
              <a:gd name="connsiteY22" fmla="*/ 2031973 h 3592832"/>
              <a:gd name="connsiteX23" fmla="*/ 0 w 3886200"/>
              <a:gd name="connsiteY23" fmla="*/ 1181100 h 3592832"/>
              <a:gd name="connsiteX24" fmla="*/ 1943100 w 3886200"/>
              <a:gd name="connsiteY24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9340 w 3886200"/>
              <a:gd name="connsiteY4" fmla="*/ 3104556 h 3592832"/>
              <a:gd name="connsiteX5" fmla="*/ 3276431 w 3886200"/>
              <a:gd name="connsiteY5" fmla="*/ 3216275 h 3592832"/>
              <a:gd name="connsiteX6" fmla="*/ 3070056 w 3886200"/>
              <a:gd name="connsiteY6" fmla="*/ 3390900 h 3592832"/>
              <a:gd name="connsiteX7" fmla="*/ 2657306 w 3886200"/>
              <a:gd name="connsiteY7" fmla="*/ 3286125 h 3592832"/>
              <a:gd name="connsiteX8" fmla="*/ 2581106 w 3886200"/>
              <a:gd name="connsiteY8" fmla="*/ 3070225 h 3592832"/>
              <a:gd name="connsiteX9" fmla="*/ 2701756 w 3886200"/>
              <a:gd name="connsiteY9" fmla="*/ 2847975 h 3592832"/>
              <a:gd name="connsiteX10" fmla="*/ 2308056 w 3886200"/>
              <a:gd name="connsiteY10" fmla="*/ 2609850 h 3592832"/>
              <a:gd name="connsiteX11" fmla="*/ 1736556 w 3886200"/>
              <a:gd name="connsiteY11" fmla="*/ 2635250 h 3592832"/>
              <a:gd name="connsiteX12" fmla="*/ 1434931 w 3886200"/>
              <a:gd name="connsiteY12" fmla="*/ 2806700 h 3592832"/>
              <a:gd name="connsiteX13" fmla="*/ 1396831 w 3886200"/>
              <a:gd name="connsiteY13" fmla="*/ 3098800 h 3592832"/>
              <a:gd name="connsiteX14" fmla="*/ 1631781 w 3886200"/>
              <a:gd name="connsiteY14" fmla="*/ 3302000 h 3592832"/>
              <a:gd name="connsiteX15" fmla="*/ 1625431 w 3886200"/>
              <a:gd name="connsiteY15" fmla="*/ 3552825 h 3592832"/>
              <a:gd name="connsiteX16" fmla="*/ 958681 w 3886200"/>
              <a:gd name="connsiteY16" fmla="*/ 3578225 h 3592832"/>
              <a:gd name="connsiteX17" fmla="*/ 666581 w 3886200"/>
              <a:gd name="connsiteY17" fmla="*/ 3409950 h 3592832"/>
              <a:gd name="connsiteX18" fmla="*/ 574506 w 3886200"/>
              <a:gd name="connsiteY18" fmla="*/ 3248025 h 3592832"/>
              <a:gd name="connsiteX19" fmla="*/ 574506 w 3886200"/>
              <a:gd name="connsiteY19" fmla="*/ 3082925 h 3592832"/>
              <a:gd name="connsiteX20" fmla="*/ 574506 w 3886200"/>
              <a:gd name="connsiteY20" fmla="*/ 2600325 h 3592832"/>
              <a:gd name="connsiteX21" fmla="*/ 574506 w 3886200"/>
              <a:gd name="connsiteY21" fmla="*/ 2032000 h 3592832"/>
              <a:gd name="connsiteX22" fmla="*/ 597557 w 3886200"/>
              <a:gd name="connsiteY22" fmla="*/ 2031973 h 3592832"/>
              <a:gd name="connsiteX23" fmla="*/ 0 w 3886200"/>
              <a:gd name="connsiteY23" fmla="*/ 1181100 h 3592832"/>
              <a:gd name="connsiteX24" fmla="*/ 1943100 w 3886200"/>
              <a:gd name="connsiteY24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9340 w 3886200"/>
              <a:gd name="connsiteY4" fmla="*/ 3104556 h 3592832"/>
              <a:gd name="connsiteX5" fmla="*/ 3276431 w 3886200"/>
              <a:gd name="connsiteY5" fmla="*/ 3216275 h 3592832"/>
              <a:gd name="connsiteX6" fmla="*/ 3070056 w 3886200"/>
              <a:gd name="connsiteY6" fmla="*/ 3390900 h 3592832"/>
              <a:gd name="connsiteX7" fmla="*/ 2657306 w 3886200"/>
              <a:gd name="connsiteY7" fmla="*/ 3286125 h 3592832"/>
              <a:gd name="connsiteX8" fmla="*/ 2581106 w 3886200"/>
              <a:gd name="connsiteY8" fmla="*/ 3070225 h 3592832"/>
              <a:gd name="connsiteX9" fmla="*/ 2701756 w 3886200"/>
              <a:gd name="connsiteY9" fmla="*/ 2847975 h 3592832"/>
              <a:gd name="connsiteX10" fmla="*/ 2308056 w 3886200"/>
              <a:gd name="connsiteY10" fmla="*/ 2609850 h 3592832"/>
              <a:gd name="connsiteX11" fmla="*/ 1736556 w 3886200"/>
              <a:gd name="connsiteY11" fmla="*/ 2635250 h 3592832"/>
              <a:gd name="connsiteX12" fmla="*/ 1434931 w 3886200"/>
              <a:gd name="connsiteY12" fmla="*/ 2806700 h 3592832"/>
              <a:gd name="connsiteX13" fmla="*/ 1396831 w 3886200"/>
              <a:gd name="connsiteY13" fmla="*/ 3098800 h 3592832"/>
              <a:gd name="connsiteX14" fmla="*/ 1631781 w 3886200"/>
              <a:gd name="connsiteY14" fmla="*/ 3302000 h 3592832"/>
              <a:gd name="connsiteX15" fmla="*/ 1625431 w 3886200"/>
              <a:gd name="connsiteY15" fmla="*/ 3552825 h 3592832"/>
              <a:gd name="connsiteX16" fmla="*/ 958681 w 3886200"/>
              <a:gd name="connsiteY16" fmla="*/ 3578225 h 3592832"/>
              <a:gd name="connsiteX17" fmla="*/ 666581 w 3886200"/>
              <a:gd name="connsiteY17" fmla="*/ 3409950 h 3592832"/>
              <a:gd name="connsiteX18" fmla="*/ 574506 w 3886200"/>
              <a:gd name="connsiteY18" fmla="*/ 3248025 h 3592832"/>
              <a:gd name="connsiteX19" fmla="*/ 574506 w 3886200"/>
              <a:gd name="connsiteY19" fmla="*/ 3082925 h 3592832"/>
              <a:gd name="connsiteX20" fmla="*/ 574506 w 3886200"/>
              <a:gd name="connsiteY20" fmla="*/ 2600325 h 3592832"/>
              <a:gd name="connsiteX21" fmla="*/ 574506 w 3886200"/>
              <a:gd name="connsiteY21" fmla="*/ 2032000 h 3592832"/>
              <a:gd name="connsiteX22" fmla="*/ 597557 w 3886200"/>
              <a:gd name="connsiteY22" fmla="*/ 2031973 h 3592832"/>
              <a:gd name="connsiteX23" fmla="*/ 0 w 3886200"/>
              <a:gd name="connsiteY23" fmla="*/ 1181100 h 3592832"/>
              <a:gd name="connsiteX24" fmla="*/ 1943100 w 3886200"/>
              <a:gd name="connsiteY24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9340 w 3886200"/>
              <a:gd name="connsiteY4" fmla="*/ 3100734 h 3592832"/>
              <a:gd name="connsiteX5" fmla="*/ 3276431 w 3886200"/>
              <a:gd name="connsiteY5" fmla="*/ 3216275 h 3592832"/>
              <a:gd name="connsiteX6" fmla="*/ 3070056 w 3886200"/>
              <a:gd name="connsiteY6" fmla="*/ 3390900 h 3592832"/>
              <a:gd name="connsiteX7" fmla="*/ 2657306 w 3886200"/>
              <a:gd name="connsiteY7" fmla="*/ 3286125 h 3592832"/>
              <a:gd name="connsiteX8" fmla="*/ 2581106 w 3886200"/>
              <a:gd name="connsiteY8" fmla="*/ 3070225 h 3592832"/>
              <a:gd name="connsiteX9" fmla="*/ 2701756 w 3886200"/>
              <a:gd name="connsiteY9" fmla="*/ 2847975 h 3592832"/>
              <a:gd name="connsiteX10" fmla="*/ 2308056 w 3886200"/>
              <a:gd name="connsiteY10" fmla="*/ 2609850 h 3592832"/>
              <a:gd name="connsiteX11" fmla="*/ 1736556 w 3886200"/>
              <a:gd name="connsiteY11" fmla="*/ 2635250 h 3592832"/>
              <a:gd name="connsiteX12" fmla="*/ 1434931 w 3886200"/>
              <a:gd name="connsiteY12" fmla="*/ 2806700 h 3592832"/>
              <a:gd name="connsiteX13" fmla="*/ 1396831 w 3886200"/>
              <a:gd name="connsiteY13" fmla="*/ 3098800 h 3592832"/>
              <a:gd name="connsiteX14" fmla="*/ 1631781 w 3886200"/>
              <a:gd name="connsiteY14" fmla="*/ 3302000 h 3592832"/>
              <a:gd name="connsiteX15" fmla="*/ 1625431 w 3886200"/>
              <a:gd name="connsiteY15" fmla="*/ 3552825 h 3592832"/>
              <a:gd name="connsiteX16" fmla="*/ 958681 w 3886200"/>
              <a:gd name="connsiteY16" fmla="*/ 3578225 h 3592832"/>
              <a:gd name="connsiteX17" fmla="*/ 666581 w 3886200"/>
              <a:gd name="connsiteY17" fmla="*/ 3409950 h 3592832"/>
              <a:gd name="connsiteX18" fmla="*/ 574506 w 3886200"/>
              <a:gd name="connsiteY18" fmla="*/ 3248025 h 3592832"/>
              <a:gd name="connsiteX19" fmla="*/ 574506 w 3886200"/>
              <a:gd name="connsiteY19" fmla="*/ 3082925 h 3592832"/>
              <a:gd name="connsiteX20" fmla="*/ 574506 w 3886200"/>
              <a:gd name="connsiteY20" fmla="*/ 2600325 h 3592832"/>
              <a:gd name="connsiteX21" fmla="*/ 574506 w 3886200"/>
              <a:gd name="connsiteY21" fmla="*/ 2032000 h 3592832"/>
              <a:gd name="connsiteX22" fmla="*/ 597557 w 3886200"/>
              <a:gd name="connsiteY22" fmla="*/ 2031973 h 3592832"/>
              <a:gd name="connsiteX23" fmla="*/ 0 w 3886200"/>
              <a:gd name="connsiteY23" fmla="*/ 1181100 h 3592832"/>
              <a:gd name="connsiteX24" fmla="*/ 1943100 w 3886200"/>
              <a:gd name="connsiteY24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9340 w 3886200"/>
              <a:gd name="connsiteY4" fmla="*/ 3100734 h 3592832"/>
              <a:gd name="connsiteX5" fmla="*/ 3276431 w 3886200"/>
              <a:gd name="connsiteY5" fmla="*/ 3216275 h 3592832"/>
              <a:gd name="connsiteX6" fmla="*/ 3070056 w 3886200"/>
              <a:gd name="connsiteY6" fmla="*/ 3390900 h 3592832"/>
              <a:gd name="connsiteX7" fmla="*/ 2657306 w 3886200"/>
              <a:gd name="connsiteY7" fmla="*/ 3286125 h 3592832"/>
              <a:gd name="connsiteX8" fmla="*/ 2581106 w 3886200"/>
              <a:gd name="connsiteY8" fmla="*/ 3070225 h 3592832"/>
              <a:gd name="connsiteX9" fmla="*/ 2701756 w 3886200"/>
              <a:gd name="connsiteY9" fmla="*/ 2847975 h 3592832"/>
              <a:gd name="connsiteX10" fmla="*/ 2308056 w 3886200"/>
              <a:gd name="connsiteY10" fmla="*/ 2609850 h 3592832"/>
              <a:gd name="connsiteX11" fmla="*/ 1736556 w 3886200"/>
              <a:gd name="connsiteY11" fmla="*/ 2635250 h 3592832"/>
              <a:gd name="connsiteX12" fmla="*/ 1434931 w 3886200"/>
              <a:gd name="connsiteY12" fmla="*/ 2806700 h 3592832"/>
              <a:gd name="connsiteX13" fmla="*/ 1396831 w 3886200"/>
              <a:gd name="connsiteY13" fmla="*/ 3098800 h 3592832"/>
              <a:gd name="connsiteX14" fmla="*/ 1631781 w 3886200"/>
              <a:gd name="connsiteY14" fmla="*/ 3302000 h 3592832"/>
              <a:gd name="connsiteX15" fmla="*/ 1625431 w 3886200"/>
              <a:gd name="connsiteY15" fmla="*/ 3552825 h 3592832"/>
              <a:gd name="connsiteX16" fmla="*/ 958681 w 3886200"/>
              <a:gd name="connsiteY16" fmla="*/ 3578225 h 3592832"/>
              <a:gd name="connsiteX17" fmla="*/ 666581 w 3886200"/>
              <a:gd name="connsiteY17" fmla="*/ 3409950 h 3592832"/>
              <a:gd name="connsiteX18" fmla="*/ 574506 w 3886200"/>
              <a:gd name="connsiteY18" fmla="*/ 3248025 h 3592832"/>
              <a:gd name="connsiteX19" fmla="*/ 574506 w 3886200"/>
              <a:gd name="connsiteY19" fmla="*/ 3082925 h 3592832"/>
              <a:gd name="connsiteX20" fmla="*/ 574506 w 3886200"/>
              <a:gd name="connsiteY20" fmla="*/ 2600325 h 3592832"/>
              <a:gd name="connsiteX21" fmla="*/ 574506 w 3886200"/>
              <a:gd name="connsiteY21" fmla="*/ 2032000 h 3592832"/>
              <a:gd name="connsiteX22" fmla="*/ 597557 w 3886200"/>
              <a:gd name="connsiteY22" fmla="*/ 2031973 h 3592832"/>
              <a:gd name="connsiteX23" fmla="*/ 0 w 3886200"/>
              <a:gd name="connsiteY23" fmla="*/ 1181100 h 3592832"/>
              <a:gd name="connsiteX24" fmla="*/ 1943100 w 3886200"/>
              <a:gd name="connsiteY24" fmla="*/ 0 h 3592832"/>
              <a:gd name="connsiteX0" fmla="*/ 1943100 w 3976021"/>
              <a:gd name="connsiteY0" fmla="*/ 0 h 3592832"/>
              <a:gd name="connsiteX1" fmla="*/ 3886200 w 3976021"/>
              <a:gd name="connsiteY1" fmla="*/ 1181100 h 3592832"/>
              <a:gd name="connsiteX2" fmla="*/ 3452946 w 3976021"/>
              <a:gd name="connsiteY2" fmla="*/ 1925682 h 3592832"/>
              <a:gd name="connsiteX3" fmla="*/ 3317706 w 3976021"/>
              <a:gd name="connsiteY3" fmla="*/ 2028825 h 3592832"/>
              <a:gd name="connsiteX4" fmla="*/ 3319340 w 3976021"/>
              <a:gd name="connsiteY4" fmla="*/ 3100734 h 3592832"/>
              <a:gd name="connsiteX5" fmla="*/ 3276431 w 3976021"/>
              <a:gd name="connsiteY5" fmla="*/ 3216275 h 3592832"/>
              <a:gd name="connsiteX6" fmla="*/ 3070056 w 3976021"/>
              <a:gd name="connsiteY6" fmla="*/ 3390900 h 3592832"/>
              <a:gd name="connsiteX7" fmla="*/ 2657306 w 3976021"/>
              <a:gd name="connsiteY7" fmla="*/ 3286125 h 3592832"/>
              <a:gd name="connsiteX8" fmla="*/ 2581106 w 3976021"/>
              <a:gd name="connsiteY8" fmla="*/ 3070225 h 3592832"/>
              <a:gd name="connsiteX9" fmla="*/ 2701756 w 3976021"/>
              <a:gd name="connsiteY9" fmla="*/ 2847975 h 3592832"/>
              <a:gd name="connsiteX10" fmla="*/ 2308056 w 3976021"/>
              <a:gd name="connsiteY10" fmla="*/ 2609850 h 3592832"/>
              <a:gd name="connsiteX11" fmla="*/ 1736556 w 3976021"/>
              <a:gd name="connsiteY11" fmla="*/ 2635250 h 3592832"/>
              <a:gd name="connsiteX12" fmla="*/ 1434931 w 3976021"/>
              <a:gd name="connsiteY12" fmla="*/ 2806700 h 3592832"/>
              <a:gd name="connsiteX13" fmla="*/ 1396831 w 3976021"/>
              <a:gd name="connsiteY13" fmla="*/ 3098800 h 3592832"/>
              <a:gd name="connsiteX14" fmla="*/ 1631781 w 3976021"/>
              <a:gd name="connsiteY14" fmla="*/ 3302000 h 3592832"/>
              <a:gd name="connsiteX15" fmla="*/ 1625431 w 3976021"/>
              <a:gd name="connsiteY15" fmla="*/ 3552825 h 3592832"/>
              <a:gd name="connsiteX16" fmla="*/ 958681 w 3976021"/>
              <a:gd name="connsiteY16" fmla="*/ 3578225 h 3592832"/>
              <a:gd name="connsiteX17" fmla="*/ 666581 w 3976021"/>
              <a:gd name="connsiteY17" fmla="*/ 3409950 h 3592832"/>
              <a:gd name="connsiteX18" fmla="*/ 574506 w 3976021"/>
              <a:gd name="connsiteY18" fmla="*/ 3248025 h 3592832"/>
              <a:gd name="connsiteX19" fmla="*/ 574506 w 3976021"/>
              <a:gd name="connsiteY19" fmla="*/ 3082925 h 3592832"/>
              <a:gd name="connsiteX20" fmla="*/ 574506 w 3976021"/>
              <a:gd name="connsiteY20" fmla="*/ 2600325 h 3592832"/>
              <a:gd name="connsiteX21" fmla="*/ 574506 w 3976021"/>
              <a:gd name="connsiteY21" fmla="*/ 2032000 h 3592832"/>
              <a:gd name="connsiteX22" fmla="*/ 597557 w 3976021"/>
              <a:gd name="connsiteY22" fmla="*/ 2031973 h 3592832"/>
              <a:gd name="connsiteX23" fmla="*/ 0 w 3976021"/>
              <a:gd name="connsiteY23" fmla="*/ 1181100 h 3592832"/>
              <a:gd name="connsiteX24" fmla="*/ 1943100 w 3976021"/>
              <a:gd name="connsiteY24" fmla="*/ 0 h 3592832"/>
              <a:gd name="connsiteX0" fmla="*/ 1943100 w 3886859"/>
              <a:gd name="connsiteY0" fmla="*/ 0 h 3592832"/>
              <a:gd name="connsiteX1" fmla="*/ 3886200 w 3886859"/>
              <a:gd name="connsiteY1" fmla="*/ 1181100 h 3592832"/>
              <a:gd name="connsiteX2" fmla="*/ 3452946 w 3886859"/>
              <a:gd name="connsiteY2" fmla="*/ 1925682 h 3592832"/>
              <a:gd name="connsiteX3" fmla="*/ 3317706 w 3886859"/>
              <a:gd name="connsiteY3" fmla="*/ 2028825 h 3592832"/>
              <a:gd name="connsiteX4" fmla="*/ 3319340 w 3886859"/>
              <a:gd name="connsiteY4" fmla="*/ 3100734 h 3592832"/>
              <a:gd name="connsiteX5" fmla="*/ 3276431 w 3886859"/>
              <a:gd name="connsiteY5" fmla="*/ 3216275 h 3592832"/>
              <a:gd name="connsiteX6" fmla="*/ 3070056 w 3886859"/>
              <a:gd name="connsiteY6" fmla="*/ 3390900 h 3592832"/>
              <a:gd name="connsiteX7" fmla="*/ 2657306 w 3886859"/>
              <a:gd name="connsiteY7" fmla="*/ 3286125 h 3592832"/>
              <a:gd name="connsiteX8" fmla="*/ 2581106 w 3886859"/>
              <a:gd name="connsiteY8" fmla="*/ 3070225 h 3592832"/>
              <a:gd name="connsiteX9" fmla="*/ 2701756 w 3886859"/>
              <a:gd name="connsiteY9" fmla="*/ 2847975 h 3592832"/>
              <a:gd name="connsiteX10" fmla="*/ 2308056 w 3886859"/>
              <a:gd name="connsiteY10" fmla="*/ 2609850 h 3592832"/>
              <a:gd name="connsiteX11" fmla="*/ 1736556 w 3886859"/>
              <a:gd name="connsiteY11" fmla="*/ 2635250 h 3592832"/>
              <a:gd name="connsiteX12" fmla="*/ 1434931 w 3886859"/>
              <a:gd name="connsiteY12" fmla="*/ 2806700 h 3592832"/>
              <a:gd name="connsiteX13" fmla="*/ 1396831 w 3886859"/>
              <a:gd name="connsiteY13" fmla="*/ 3098800 h 3592832"/>
              <a:gd name="connsiteX14" fmla="*/ 1631781 w 3886859"/>
              <a:gd name="connsiteY14" fmla="*/ 3302000 h 3592832"/>
              <a:gd name="connsiteX15" fmla="*/ 1625431 w 3886859"/>
              <a:gd name="connsiteY15" fmla="*/ 3552825 h 3592832"/>
              <a:gd name="connsiteX16" fmla="*/ 958681 w 3886859"/>
              <a:gd name="connsiteY16" fmla="*/ 3578225 h 3592832"/>
              <a:gd name="connsiteX17" fmla="*/ 666581 w 3886859"/>
              <a:gd name="connsiteY17" fmla="*/ 3409950 h 3592832"/>
              <a:gd name="connsiteX18" fmla="*/ 574506 w 3886859"/>
              <a:gd name="connsiteY18" fmla="*/ 3248025 h 3592832"/>
              <a:gd name="connsiteX19" fmla="*/ 574506 w 3886859"/>
              <a:gd name="connsiteY19" fmla="*/ 3082925 h 3592832"/>
              <a:gd name="connsiteX20" fmla="*/ 574506 w 3886859"/>
              <a:gd name="connsiteY20" fmla="*/ 2600325 h 3592832"/>
              <a:gd name="connsiteX21" fmla="*/ 574506 w 3886859"/>
              <a:gd name="connsiteY21" fmla="*/ 2032000 h 3592832"/>
              <a:gd name="connsiteX22" fmla="*/ 597557 w 3886859"/>
              <a:gd name="connsiteY22" fmla="*/ 2031973 h 3592832"/>
              <a:gd name="connsiteX23" fmla="*/ 0 w 3886859"/>
              <a:gd name="connsiteY23" fmla="*/ 1181100 h 3592832"/>
              <a:gd name="connsiteX24" fmla="*/ 1943100 w 3886859"/>
              <a:gd name="connsiteY24" fmla="*/ 0 h 3592832"/>
              <a:gd name="connsiteX0" fmla="*/ 1943100 w 3886859"/>
              <a:gd name="connsiteY0" fmla="*/ 0 h 3592832"/>
              <a:gd name="connsiteX1" fmla="*/ 3886200 w 3886859"/>
              <a:gd name="connsiteY1" fmla="*/ 1181100 h 3592832"/>
              <a:gd name="connsiteX2" fmla="*/ 3452946 w 3886859"/>
              <a:gd name="connsiteY2" fmla="*/ 1925682 h 3592832"/>
              <a:gd name="connsiteX3" fmla="*/ 3317706 w 3886859"/>
              <a:gd name="connsiteY3" fmla="*/ 2028825 h 3592832"/>
              <a:gd name="connsiteX4" fmla="*/ 3319340 w 3886859"/>
              <a:gd name="connsiteY4" fmla="*/ 3100734 h 3592832"/>
              <a:gd name="connsiteX5" fmla="*/ 3276431 w 3886859"/>
              <a:gd name="connsiteY5" fmla="*/ 3216275 h 3592832"/>
              <a:gd name="connsiteX6" fmla="*/ 3070056 w 3886859"/>
              <a:gd name="connsiteY6" fmla="*/ 3390900 h 3592832"/>
              <a:gd name="connsiteX7" fmla="*/ 2657306 w 3886859"/>
              <a:gd name="connsiteY7" fmla="*/ 3286125 h 3592832"/>
              <a:gd name="connsiteX8" fmla="*/ 2581106 w 3886859"/>
              <a:gd name="connsiteY8" fmla="*/ 3070225 h 3592832"/>
              <a:gd name="connsiteX9" fmla="*/ 2701756 w 3886859"/>
              <a:gd name="connsiteY9" fmla="*/ 2847975 h 3592832"/>
              <a:gd name="connsiteX10" fmla="*/ 2308056 w 3886859"/>
              <a:gd name="connsiteY10" fmla="*/ 2609850 h 3592832"/>
              <a:gd name="connsiteX11" fmla="*/ 1736556 w 3886859"/>
              <a:gd name="connsiteY11" fmla="*/ 2635250 h 3592832"/>
              <a:gd name="connsiteX12" fmla="*/ 1434931 w 3886859"/>
              <a:gd name="connsiteY12" fmla="*/ 2806700 h 3592832"/>
              <a:gd name="connsiteX13" fmla="*/ 1396831 w 3886859"/>
              <a:gd name="connsiteY13" fmla="*/ 3098800 h 3592832"/>
              <a:gd name="connsiteX14" fmla="*/ 1631781 w 3886859"/>
              <a:gd name="connsiteY14" fmla="*/ 3302000 h 3592832"/>
              <a:gd name="connsiteX15" fmla="*/ 1625431 w 3886859"/>
              <a:gd name="connsiteY15" fmla="*/ 3552825 h 3592832"/>
              <a:gd name="connsiteX16" fmla="*/ 958681 w 3886859"/>
              <a:gd name="connsiteY16" fmla="*/ 3578225 h 3592832"/>
              <a:gd name="connsiteX17" fmla="*/ 666581 w 3886859"/>
              <a:gd name="connsiteY17" fmla="*/ 3409950 h 3592832"/>
              <a:gd name="connsiteX18" fmla="*/ 574506 w 3886859"/>
              <a:gd name="connsiteY18" fmla="*/ 3248025 h 3592832"/>
              <a:gd name="connsiteX19" fmla="*/ 574506 w 3886859"/>
              <a:gd name="connsiteY19" fmla="*/ 3082925 h 3592832"/>
              <a:gd name="connsiteX20" fmla="*/ 574506 w 3886859"/>
              <a:gd name="connsiteY20" fmla="*/ 2600325 h 3592832"/>
              <a:gd name="connsiteX21" fmla="*/ 574506 w 3886859"/>
              <a:gd name="connsiteY21" fmla="*/ 2032000 h 3592832"/>
              <a:gd name="connsiteX22" fmla="*/ 597557 w 3886859"/>
              <a:gd name="connsiteY22" fmla="*/ 2031973 h 3592832"/>
              <a:gd name="connsiteX23" fmla="*/ 0 w 3886859"/>
              <a:gd name="connsiteY23" fmla="*/ 1181100 h 3592832"/>
              <a:gd name="connsiteX24" fmla="*/ 1943100 w 3886859"/>
              <a:gd name="connsiteY24" fmla="*/ 0 h 3592832"/>
              <a:gd name="connsiteX0" fmla="*/ 1943100 w 3886275"/>
              <a:gd name="connsiteY0" fmla="*/ 0 h 3592832"/>
              <a:gd name="connsiteX1" fmla="*/ 3886200 w 3886275"/>
              <a:gd name="connsiteY1" fmla="*/ 1181100 h 3592832"/>
              <a:gd name="connsiteX2" fmla="*/ 3452946 w 3886275"/>
              <a:gd name="connsiteY2" fmla="*/ 1925682 h 3592832"/>
              <a:gd name="connsiteX3" fmla="*/ 3317706 w 3886275"/>
              <a:gd name="connsiteY3" fmla="*/ 2028825 h 3592832"/>
              <a:gd name="connsiteX4" fmla="*/ 3319340 w 3886275"/>
              <a:gd name="connsiteY4" fmla="*/ 3100734 h 3592832"/>
              <a:gd name="connsiteX5" fmla="*/ 3276431 w 3886275"/>
              <a:gd name="connsiteY5" fmla="*/ 3216275 h 3592832"/>
              <a:gd name="connsiteX6" fmla="*/ 3070056 w 3886275"/>
              <a:gd name="connsiteY6" fmla="*/ 3390900 h 3592832"/>
              <a:gd name="connsiteX7" fmla="*/ 2657306 w 3886275"/>
              <a:gd name="connsiteY7" fmla="*/ 3286125 h 3592832"/>
              <a:gd name="connsiteX8" fmla="*/ 2581106 w 3886275"/>
              <a:gd name="connsiteY8" fmla="*/ 3070225 h 3592832"/>
              <a:gd name="connsiteX9" fmla="*/ 2701756 w 3886275"/>
              <a:gd name="connsiteY9" fmla="*/ 2847975 h 3592832"/>
              <a:gd name="connsiteX10" fmla="*/ 2308056 w 3886275"/>
              <a:gd name="connsiteY10" fmla="*/ 2609850 h 3592832"/>
              <a:gd name="connsiteX11" fmla="*/ 1736556 w 3886275"/>
              <a:gd name="connsiteY11" fmla="*/ 2635250 h 3592832"/>
              <a:gd name="connsiteX12" fmla="*/ 1434931 w 3886275"/>
              <a:gd name="connsiteY12" fmla="*/ 2806700 h 3592832"/>
              <a:gd name="connsiteX13" fmla="*/ 1396831 w 3886275"/>
              <a:gd name="connsiteY13" fmla="*/ 3098800 h 3592832"/>
              <a:gd name="connsiteX14" fmla="*/ 1631781 w 3886275"/>
              <a:gd name="connsiteY14" fmla="*/ 3302000 h 3592832"/>
              <a:gd name="connsiteX15" fmla="*/ 1625431 w 3886275"/>
              <a:gd name="connsiteY15" fmla="*/ 3552825 h 3592832"/>
              <a:gd name="connsiteX16" fmla="*/ 958681 w 3886275"/>
              <a:gd name="connsiteY16" fmla="*/ 3578225 h 3592832"/>
              <a:gd name="connsiteX17" fmla="*/ 666581 w 3886275"/>
              <a:gd name="connsiteY17" fmla="*/ 3409950 h 3592832"/>
              <a:gd name="connsiteX18" fmla="*/ 574506 w 3886275"/>
              <a:gd name="connsiteY18" fmla="*/ 3248025 h 3592832"/>
              <a:gd name="connsiteX19" fmla="*/ 574506 w 3886275"/>
              <a:gd name="connsiteY19" fmla="*/ 3082925 h 3592832"/>
              <a:gd name="connsiteX20" fmla="*/ 574506 w 3886275"/>
              <a:gd name="connsiteY20" fmla="*/ 2600325 h 3592832"/>
              <a:gd name="connsiteX21" fmla="*/ 574506 w 3886275"/>
              <a:gd name="connsiteY21" fmla="*/ 2032000 h 3592832"/>
              <a:gd name="connsiteX22" fmla="*/ 597557 w 3886275"/>
              <a:gd name="connsiteY22" fmla="*/ 2031973 h 3592832"/>
              <a:gd name="connsiteX23" fmla="*/ 0 w 3886275"/>
              <a:gd name="connsiteY23" fmla="*/ 1181100 h 3592832"/>
              <a:gd name="connsiteX24" fmla="*/ 1943100 w 3886275"/>
              <a:gd name="connsiteY24" fmla="*/ 0 h 3592832"/>
              <a:gd name="connsiteX0" fmla="*/ 1943100 w 3886275"/>
              <a:gd name="connsiteY0" fmla="*/ 0 h 3592832"/>
              <a:gd name="connsiteX1" fmla="*/ 3886200 w 3886275"/>
              <a:gd name="connsiteY1" fmla="*/ 1181100 h 3592832"/>
              <a:gd name="connsiteX2" fmla="*/ 3452946 w 3886275"/>
              <a:gd name="connsiteY2" fmla="*/ 1925682 h 3592832"/>
              <a:gd name="connsiteX3" fmla="*/ 3317706 w 3886275"/>
              <a:gd name="connsiteY3" fmla="*/ 2028825 h 3592832"/>
              <a:gd name="connsiteX4" fmla="*/ 3319340 w 3886275"/>
              <a:gd name="connsiteY4" fmla="*/ 3100734 h 3592832"/>
              <a:gd name="connsiteX5" fmla="*/ 3276431 w 3886275"/>
              <a:gd name="connsiteY5" fmla="*/ 3216275 h 3592832"/>
              <a:gd name="connsiteX6" fmla="*/ 3070056 w 3886275"/>
              <a:gd name="connsiteY6" fmla="*/ 3390900 h 3592832"/>
              <a:gd name="connsiteX7" fmla="*/ 2657306 w 3886275"/>
              <a:gd name="connsiteY7" fmla="*/ 3286125 h 3592832"/>
              <a:gd name="connsiteX8" fmla="*/ 2581106 w 3886275"/>
              <a:gd name="connsiteY8" fmla="*/ 3070225 h 3592832"/>
              <a:gd name="connsiteX9" fmla="*/ 2701756 w 3886275"/>
              <a:gd name="connsiteY9" fmla="*/ 2847975 h 3592832"/>
              <a:gd name="connsiteX10" fmla="*/ 2308056 w 3886275"/>
              <a:gd name="connsiteY10" fmla="*/ 2609850 h 3592832"/>
              <a:gd name="connsiteX11" fmla="*/ 1736556 w 3886275"/>
              <a:gd name="connsiteY11" fmla="*/ 2635250 h 3592832"/>
              <a:gd name="connsiteX12" fmla="*/ 1434931 w 3886275"/>
              <a:gd name="connsiteY12" fmla="*/ 2806700 h 3592832"/>
              <a:gd name="connsiteX13" fmla="*/ 1396831 w 3886275"/>
              <a:gd name="connsiteY13" fmla="*/ 3098800 h 3592832"/>
              <a:gd name="connsiteX14" fmla="*/ 1631781 w 3886275"/>
              <a:gd name="connsiteY14" fmla="*/ 3302000 h 3592832"/>
              <a:gd name="connsiteX15" fmla="*/ 1625431 w 3886275"/>
              <a:gd name="connsiteY15" fmla="*/ 3552825 h 3592832"/>
              <a:gd name="connsiteX16" fmla="*/ 958681 w 3886275"/>
              <a:gd name="connsiteY16" fmla="*/ 3578225 h 3592832"/>
              <a:gd name="connsiteX17" fmla="*/ 666581 w 3886275"/>
              <a:gd name="connsiteY17" fmla="*/ 3409950 h 3592832"/>
              <a:gd name="connsiteX18" fmla="*/ 574506 w 3886275"/>
              <a:gd name="connsiteY18" fmla="*/ 3248025 h 3592832"/>
              <a:gd name="connsiteX19" fmla="*/ 574506 w 3886275"/>
              <a:gd name="connsiteY19" fmla="*/ 3082925 h 3592832"/>
              <a:gd name="connsiteX20" fmla="*/ 574506 w 3886275"/>
              <a:gd name="connsiteY20" fmla="*/ 2600325 h 3592832"/>
              <a:gd name="connsiteX21" fmla="*/ 574506 w 3886275"/>
              <a:gd name="connsiteY21" fmla="*/ 2032000 h 3592832"/>
              <a:gd name="connsiteX22" fmla="*/ 597557 w 3886275"/>
              <a:gd name="connsiteY22" fmla="*/ 2031973 h 3592832"/>
              <a:gd name="connsiteX23" fmla="*/ 0 w 3886275"/>
              <a:gd name="connsiteY23" fmla="*/ 1181100 h 3592832"/>
              <a:gd name="connsiteX24" fmla="*/ 1943100 w 3886275"/>
              <a:gd name="connsiteY24" fmla="*/ 0 h 3592832"/>
              <a:gd name="connsiteX0" fmla="*/ 1943100 w 3917875"/>
              <a:gd name="connsiteY0" fmla="*/ 0 h 3592832"/>
              <a:gd name="connsiteX1" fmla="*/ 3886200 w 3917875"/>
              <a:gd name="connsiteY1" fmla="*/ 1181100 h 3592832"/>
              <a:gd name="connsiteX2" fmla="*/ 3452946 w 3917875"/>
              <a:gd name="connsiteY2" fmla="*/ 1925682 h 3592832"/>
              <a:gd name="connsiteX3" fmla="*/ 3317706 w 3917875"/>
              <a:gd name="connsiteY3" fmla="*/ 2028825 h 3592832"/>
              <a:gd name="connsiteX4" fmla="*/ 3319340 w 3917875"/>
              <a:gd name="connsiteY4" fmla="*/ 3100734 h 3592832"/>
              <a:gd name="connsiteX5" fmla="*/ 3276431 w 3917875"/>
              <a:gd name="connsiteY5" fmla="*/ 3216275 h 3592832"/>
              <a:gd name="connsiteX6" fmla="*/ 3070056 w 3917875"/>
              <a:gd name="connsiteY6" fmla="*/ 3390900 h 3592832"/>
              <a:gd name="connsiteX7" fmla="*/ 2657306 w 3917875"/>
              <a:gd name="connsiteY7" fmla="*/ 3286125 h 3592832"/>
              <a:gd name="connsiteX8" fmla="*/ 2581106 w 3917875"/>
              <a:gd name="connsiteY8" fmla="*/ 3070225 h 3592832"/>
              <a:gd name="connsiteX9" fmla="*/ 2701756 w 3917875"/>
              <a:gd name="connsiteY9" fmla="*/ 2847975 h 3592832"/>
              <a:gd name="connsiteX10" fmla="*/ 2308056 w 3917875"/>
              <a:gd name="connsiteY10" fmla="*/ 2609850 h 3592832"/>
              <a:gd name="connsiteX11" fmla="*/ 1736556 w 3917875"/>
              <a:gd name="connsiteY11" fmla="*/ 2635250 h 3592832"/>
              <a:gd name="connsiteX12" fmla="*/ 1434931 w 3917875"/>
              <a:gd name="connsiteY12" fmla="*/ 2806700 h 3592832"/>
              <a:gd name="connsiteX13" fmla="*/ 1396831 w 3917875"/>
              <a:gd name="connsiteY13" fmla="*/ 3098800 h 3592832"/>
              <a:gd name="connsiteX14" fmla="*/ 1631781 w 3917875"/>
              <a:gd name="connsiteY14" fmla="*/ 3302000 h 3592832"/>
              <a:gd name="connsiteX15" fmla="*/ 1625431 w 3917875"/>
              <a:gd name="connsiteY15" fmla="*/ 3552825 h 3592832"/>
              <a:gd name="connsiteX16" fmla="*/ 958681 w 3917875"/>
              <a:gd name="connsiteY16" fmla="*/ 3578225 h 3592832"/>
              <a:gd name="connsiteX17" fmla="*/ 666581 w 3917875"/>
              <a:gd name="connsiteY17" fmla="*/ 3409950 h 3592832"/>
              <a:gd name="connsiteX18" fmla="*/ 574506 w 3917875"/>
              <a:gd name="connsiteY18" fmla="*/ 3248025 h 3592832"/>
              <a:gd name="connsiteX19" fmla="*/ 574506 w 3917875"/>
              <a:gd name="connsiteY19" fmla="*/ 3082925 h 3592832"/>
              <a:gd name="connsiteX20" fmla="*/ 574506 w 3917875"/>
              <a:gd name="connsiteY20" fmla="*/ 2600325 h 3592832"/>
              <a:gd name="connsiteX21" fmla="*/ 574506 w 3917875"/>
              <a:gd name="connsiteY21" fmla="*/ 2032000 h 3592832"/>
              <a:gd name="connsiteX22" fmla="*/ 597557 w 3917875"/>
              <a:gd name="connsiteY22" fmla="*/ 2031973 h 3592832"/>
              <a:gd name="connsiteX23" fmla="*/ 0 w 3917875"/>
              <a:gd name="connsiteY23" fmla="*/ 1181100 h 3592832"/>
              <a:gd name="connsiteX24" fmla="*/ 1943100 w 3917875"/>
              <a:gd name="connsiteY24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4506 w 3886446"/>
              <a:gd name="connsiteY18" fmla="*/ 3248025 h 3592832"/>
              <a:gd name="connsiteX19" fmla="*/ 574506 w 3886446"/>
              <a:gd name="connsiteY19" fmla="*/ 3082925 h 3592832"/>
              <a:gd name="connsiteX20" fmla="*/ 574506 w 3886446"/>
              <a:gd name="connsiteY20" fmla="*/ 2600325 h 3592832"/>
              <a:gd name="connsiteX21" fmla="*/ 574506 w 3886446"/>
              <a:gd name="connsiteY21" fmla="*/ 2032000 h 3592832"/>
              <a:gd name="connsiteX22" fmla="*/ 597557 w 3886446"/>
              <a:gd name="connsiteY22" fmla="*/ 2031973 h 3592832"/>
              <a:gd name="connsiteX23" fmla="*/ 0 w 3886446"/>
              <a:gd name="connsiteY23" fmla="*/ 1181100 h 3592832"/>
              <a:gd name="connsiteX24" fmla="*/ 1943100 w 3886446"/>
              <a:gd name="connsiteY24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3082925 h 3592832"/>
              <a:gd name="connsiteX20" fmla="*/ 574506 w 3886446"/>
              <a:gd name="connsiteY20" fmla="*/ 2600325 h 3592832"/>
              <a:gd name="connsiteX21" fmla="*/ 574506 w 3886446"/>
              <a:gd name="connsiteY21" fmla="*/ 2032000 h 3592832"/>
              <a:gd name="connsiteX22" fmla="*/ 597557 w 3886446"/>
              <a:gd name="connsiteY22" fmla="*/ 2031973 h 3592832"/>
              <a:gd name="connsiteX23" fmla="*/ 0 w 3886446"/>
              <a:gd name="connsiteY23" fmla="*/ 1181100 h 3592832"/>
              <a:gd name="connsiteX24" fmla="*/ 1943100 w 3886446"/>
              <a:gd name="connsiteY24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600325 h 3592832"/>
              <a:gd name="connsiteX20" fmla="*/ 574506 w 3886446"/>
              <a:gd name="connsiteY20" fmla="*/ 2032000 h 3592832"/>
              <a:gd name="connsiteX21" fmla="*/ 597557 w 3886446"/>
              <a:gd name="connsiteY21" fmla="*/ 2031973 h 3592832"/>
              <a:gd name="connsiteX22" fmla="*/ 0 w 3886446"/>
              <a:gd name="connsiteY22" fmla="*/ 1181100 h 3592832"/>
              <a:gd name="connsiteX23" fmla="*/ 1943100 w 3886446"/>
              <a:gd name="connsiteY23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597557 w 3886446"/>
              <a:gd name="connsiteY20" fmla="*/ 2031973 h 3592832"/>
              <a:gd name="connsiteX21" fmla="*/ 0 w 3886446"/>
              <a:gd name="connsiteY21" fmla="*/ 1181100 h 3592832"/>
              <a:gd name="connsiteX22" fmla="*/ 1943100 w 3886446"/>
              <a:gd name="connsiteY22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0 w 3886446"/>
              <a:gd name="connsiteY20" fmla="*/ 1181100 h 3592832"/>
              <a:gd name="connsiteX21" fmla="*/ 1943100 w 3886446"/>
              <a:gd name="connsiteY21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216345 w 3886446"/>
              <a:gd name="connsiteY20" fmla="*/ 1658612 h 3592832"/>
              <a:gd name="connsiteX21" fmla="*/ 0 w 3886446"/>
              <a:gd name="connsiteY21" fmla="*/ 1181100 h 3592832"/>
              <a:gd name="connsiteX22" fmla="*/ 1943100 w 3886446"/>
              <a:gd name="connsiteY22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216345 w 3886446"/>
              <a:gd name="connsiteY20" fmla="*/ 1658612 h 3592832"/>
              <a:gd name="connsiteX21" fmla="*/ 0 w 3886446"/>
              <a:gd name="connsiteY21" fmla="*/ 1181100 h 3592832"/>
              <a:gd name="connsiteX22" fmla="*/ 1943100 w 3886446"/>
              <a:gd name="connsiteY22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216345 w 3886446"/>
              <a:gd name="connsiteY20" fmla="*/ 1658612 h 3592832"/>
              <a:gd name="connsiteX21" fmla="*/ 0 w 3886446"/>
              <a:gd name="connsiteY21" fmla="*/ 1181100 h 3592832"/>
              <a:gd name="connsiteX22" fmla="*/ 1943100 w 3886446"/>
              <a:gd name="connsiteY22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216345 w 3886446"/>
              <a:gd name="connsiteY20" fmla="*/ 1658612 h 3592832"/>
              <a:gd name="connsiteX21" fmla="*/ 0 w 3886446"/>
              <a:gd name="connsiteY21" fmla="*/ 1181100 h 3592832"/>
              <a:gd name="connsiteX22" fmla="*/ 1943100 w 3886446"/>
              <a:gd name="connsiteY22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216345 w 3886446"/>
              <a:gd name="connsiteY20" fmla="*/ 1658612 h 3592832"/>
              <a:gd name="connsiteX21" fmla="*/ 0 w 3886446"/>
              <a:gd name="connsiteY21" fmla="*/ 1181100 h 3592832"/>
              <a:gd name="connsiteX22" fmla="*/ 1943100 w 3886446"/>
              <a:gd name="connsiteY22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216345 w 3886446"/>
              <a:gd name="connsiteY20" fmla="*/ 1658612 h 3592832"/>
              <a:gd name="connsiteX21" fmla="*/ 0 w 3886446"/>
              <a:gd name="connsiteY21" fmla="*/ 1181100 h 3592832"/>
              <a:gd name="connsiteX22" fmla="*/ 1943100 w 3886446"/>
              <a:gd name="connsiteY22" fmla="*/ 0 h 3592832"/>
              <a:gd name="connsiteX0" fmla="*/ 1943300 w 3886646"/>
              <a:gd name="connsiteY0" fmla="*/ 0 h 3592832"/>
              <a:gd name="connsiteX1" fmla="*/ 3886400 w 3886646"/>
              <a:gd name="connsiteY1" fmla="*/ 1181100 h 3592832"/>
              <a:gd name="connsiteX2" fmla="*/ 3453146 w 3886646"/>
              <a:gd name="connsiteY2" fmla="*/ 1925682 h 3592832"/>
              <a:gd name="connsiteX3" fmla="*/ 3317906 w 3886646"/>
              <a:gd name="connsiteY3" fmla="*/ 2028825 h 3592832"/>
              <a:gd name="connsiteX4" fmla="*/ 3319540 w 3886646"/>
              <a:gd name="connsiteY4" fmla="*/ 3100734 h 3592832"/>
              <a:gd name="connsiteX5" fmla="*/ 3276631 w 3886646"/>
              <a:gd name="connsiteY5" fmla="*/ 3216275 h 3592832"/>
              <a:gd name="connsiteX6" fmla="*/ 3070256 w 3886646"/>
              <a:gd name="connsiteY6" fmla="*/ 3390900 h 3592832"/>
              <a:gd name="connsiteX7" fmla="*/ 2657506 w 3886646"/>
              <a:gd name="connsiteY7" fmla="*/ 3286125 h 3592832"/>
              <a:gd name="connsiteX8" fmla="*/ 2581306 w 3886646"/>
              <a:gd name="connsiteY8" fmla="*/ 3070225 h 3592832"/>
              <a:gd name="connsiteX9" fmla="*/ 2701956 w 3886646"/>
              <a:gd name="connsiteY9" fmla="*/ 2847975 h 3592832"/>
              <a:gd name="connsiteX10" fmla="*/ 2308256 w 3886646"/>
              <a:gd name="connsiteY10" fmla="*/ 2609850 h 3592832"/>
              <a:gd name="connsiteX11" fmla="*/ 1736756 w 3886646"/>
              <a:gd name="connsiteY11" fmla="*/ 2635250 h 3592832"/>
              <a:gd name="connsiteX12" fmla="*/ 1435131 w 3886646"/>
              <a:gd name="connsiteY12" fmla="*/ 2806700 h 3592832"/>
              <a:gd name="connsiteX13" fmla="*/ 1397031 w 3886646"/>
              <a:gd name="connsiteY13" fmla="*/ 3098800 h 3592832"/>
              <a:gd name="connsiteX14" fmla="*/ 1631981 w 3886646"/>
              <a:gd name="connsiteY14" fmla="*/ 3302000 h 3592832"/>
              <a:gd name="connsiteX15" fmla="*/ 1625631 w 3886646"/>
              <a:gd name="connsiteY15" fmla="*/ 3552825 h 3592832"/>
              <a:gd name="connsiteX16" fmla="*/ 958881 w 3886646"/>
              <a:gd name="connsiteY16" fmla="*/ 3578225 h 3592832"/>
              <a:gd name="connsiteX17" fmla="*/ 666781 w 3886646"/>
              <a:gd name="connsiteY17" fmla="*/ 3409950 h 3592832"/>
              <a:gd name="connsiteX18" fmla="*/ 572301 w 3886646"/>
              <a:gd name="connsiteY18" fmla="*/ 3270951 h 3592832"/>
              <a:gd name="connsiteX19" fmla="*/ 574706 w 3886646"/>
              <a:gd name="connsiteY19" fmla="*/ 2032000 h 3592832"/>
              <a:gd name="connsiteX20" fmla="*/ 216545 w 3886646"/>
              <a:gd name="connsiteY20" fmla="*/ 1658612 h 3592832"/>
              <a:gd name="connsiteX21" fmla="*/ 200 w 3886646"/>
              <a:gd name="connsiteY21" fmla="*/ 1181100 h 3592832"/>
              <a:gd name="connsiteX22" fmla="*/ 1943300 w 3886646"/>
              <a:gd name="connsiteY22" fmla="*/ 0 h 3592832"/>
              <a:gd name="connsiteX0" fmla="*/ 1943105 w 3886451"/>
              <a:gd name="connsiteY0" fmla="*/ 0 h 3592832"/>
              <a:gd name="connsiteX1" fmla="*/ 3886205 w 3886451"/>
              <a:gd name="connsiteY1" fmla="*/ 1181100 h 3592832"/>
              <a:gd name="connsiteX2" fmla="*/ 3452951 w 3886451"/>
              <a:gd name="connsiteY2" fmla="*/ 1925682 h 3592832"/>
              <a:gd name="connsiteX3" fmla="*/ 3317711 w 3886451"/>
              <a:gd name="connsiteY3" fmla="*/ 2028825 h 3592832"/>
              <a:gd name="connsiteX4" fmla="*/ 3319345 w 3886451"/>
              <a:gd name="connsiteY4" fmla="*/ 3100734 h 3592832"/>
              <a:gd name="connsiteX5" fmla="*/ 3276436 w 3886451"/>
              <a:gd name="connsiteY5" fmla="*/ 3216275 h 3592832"/>
              <a:gd name="connsiteX6" fmla="*/ 3070061 w 3886451"/>
              <a:gd name="connsiteY6" fmla="*/ 3390900 h 3592832"/>
              <a:gd name="connsiteX7" fmla="*/ 2657311 w 3886451"/>
              <a:gd name="connsiteY7" fmla="*/ 3286125 h 3592832"/>
              <a:gd name="connsiteX8" fmla="*/ 2581111 w 3886451"/>
              <a:gd name="connsiteY8" fmla="*/ 3070225 h 3592832"/>
              <a:gd name="connsiteX9" fmla="*/ 2701761 w 3886451"/>
              <a:gd name="connsiteY9" fmla="*/ 2847975 h 3592832"/>
              <a:gd name="connsiteX10" fmla="*/ 2308061 w 3886451"/>
              <a:gd name="connsiteY10" fmla="*/ 2609850 h 3592832"/>
              <a:gd name="connsiteX11" fmla="*/ 1736561 w 3886451"/>
              <a:gd name="connsiteY11" fmla="*/ 2635250 h 3592832"/>
              <a:gd name="connsiteX12" fmla="*/ 1434936 w 3886451"/>
              <a:gd name="connsiteY12" fmla="*/ 2806700 h 3592832"/>
              <a:gd name="connsiteX13" fmla="*/ 1396836 w 3886451"/>
              <a:gd name="connsiteY13" fmla="*/ 3098800 h 3592832"/>
              <a:gd name="connsiteX14" fmla="*/ 1631786 w 3886451"/>
              <a:gd name="connsiteY14" fmla="*/ 3302000 h 3592832"/>
              <a:gd name="connsiteX15" fmla="*/ 1625436 w 3886451"/>
              <a:gd name="connsiteY15" fmla="*/ 3552825 h 3592832"/>
              <a:gd name="connsiteX16" fmla="*/ 958686 w 3886451"/>
              <a:gd name="connsiteY16" fmla="*/ 3578225 h 3592832"/>
              <a:gd name="connsiteX17" fmla="*/ 666586 w 3886451"/>
              <a:gd name="connsiteY17" fmla="*/ 3409950 h 3592832"/>
              <a:gd name="connsiteX18" fmla="*/ 572106 w 3886451"/>
              <a:gd name="connsiteY18" fmla="*/ 3270951 h 3592832"/>
              <a:gd name="connsiteX19" fmla="*/ 574511 w 3886451"/>
              <a:gd name="connsiteY19" fmla="*/ 2032000 h 3592832"/>
              <a:gd name="connsiteX20" fmla="*/ 216350 w 3886451"/>
              <a:gd name="connsiteY20" fmla="*/ 1658612 h 3592832"/>
              <a:gd name="connsiteX21" fmla="*/ 5 w 3886451"/>
              <a:gd name="connsiteY21" fmla="*/ 1181100 h 3592832"/>
              <a:gd name="connsiteX22" fmla="*/ 1943105 w 3886451"/>
              <a:gd name="connsiteY22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216345 w 3886446"/>
              <a:gd name="connsiteY20" fmla="*/ 1658612 h 3592832"/>
              <a:gd name="connsiteX21" fmla="*/ 0 w 3886446"/>
              <a:gd name="connsiteY21" fmla="*/ 1181100 h 3592832"/>
              <a:gd name="connsiteX22" fmla="*/ 1943100 w 3886446"/>
              <a:gd name="connsiteY22" fmla="*/ 0 h 3592832"/>
              <a:gd name="connsiteX0" fmla="*/ 2008266 w 3951612"/>
              <a:gd name="connsiteY0" fmla="*/ 0 h 3592832"/>
              <a:gd name="connsiteX1" fmla="*/ 3951366 w 3951612"/>
              <a:gd name="connsiteY1" fmla="*/ 1181100 h 3592832"/>
              <a:gd name="connsiteX2" fmla="*/ 3518112 w 3951612"/>
              <a:gd name="connsiteY2" fmla="*/ 1925682 h 3592832"/>
              <a:gd name="connsiteX3" fmla="*/ 3382872 w 3951612"/>
              <a:gd name="connsiteY3" fmla="*/ 2028825 h 3592832"/>
              <a:gd name="connsiteX4" fmla="*/ 3384506 w 3951612"/>
              <a:gd name="connsiteY4" fmla="*/ 3100734 h 3592832"/>
              <a:gd name="connsiteX5" fmla="*/ 3341597 w 3951612"/>
              <a:gd name="connsiteY5" fmla="*/ 3216275 h 3592832"/>
              <a:gd name="connsiteX6" fmla="*/ 3135222 w 3951612"/>
              <a:gd name="connsiteY6" fmla="*/ 3390900 h 3592832"/>
              <a:gd name="connsiteX7" fmla="*/ 2722472 w 3951612"/>
              <a:gd name="connsiteY7" fmla="*/ 3286125 h 3592832"/>
              <a:gd name="connsiteX8" fmla="*/ 2646272 w 3951612"/>
              <a:gd name="connsiteY8" fmla="*/ 3070225 h 3592832"/>
              <a:gd name="connsiteX9" fmla="*/ 2766922 w 3951612"/>
              <a:gd name="connsiteY9" fmla="*/ 2847975 h 3592832"/>
              <a:gd name="connsiteX10" fmla="*/ 2373222 w 3951612"/>
              <a:gd name="connsiteY10" fmla="*/ 2609850 h 3592832"/>
              <a:gd name="connsiteX11" fmla="*/ 1801722 w 3951612"/>
              <a:gd name="connsiteY11" fmla="*/ 2635250 h 3592832"/>
              <a:gd name="connsiteX12" fmla="*/ 1500097 w 3951612"/>
              <a:gd name="connsiteY12" fmla="*/ 2806700 h 3592832"/>
              <a:gd name="connsiteX13" fmla="*/ 1461997 w 3951612"/>
              <a:gd name="connsiteY13" fmla="*/ 3098800 h 3592832"/>
              <a:gd name="connsiteX14" fmla="*/ 1696947 w 3951612"/>
              <a:gd name="connsiteY14" fmla="*/ 3302000 h 3592832"/>
              <a:gd name="connsiteX15" fmla="*/ 1690597 w 3951612"/>
              <a:gd name="connsiteY15" fmla="*/ 3552825 h 3592832"/>
              <a:gd name="connsiteX16" fmla="*/ 1023847 w 3951612"/>
              <a:gd name="connsiteY16" fmla="*/ 3578225 h 3592832"/>
              <a:gd name="connsiteX17" fmla="*/ 731747 w 3951612"/>
              <a:gd name="connsiteY17" fmla="*/ 3409950 h 3592832"/>
              <a:gd name="connsiteX18" fmla="*/ 637267 w 3951612"/>
              <a:gd name="connsiteY18" fmla="*/ 3270951 h 3592832"/>
              <a:gd name="connsiteX19" fmla="*/ 639672 w 3951612"/>
              <a:gd name="connsiteY19" fmla="*/ 2032000 h 3592832"/>
              <a:gd name="connsiteX20" fmla="*/ 500261 w 3951612"/>
              <a:gd name="connsiteY20" fmla="*/ 1899336 h 3592832"/>
              <a:gd name="connsiteX21" fmla="*/ 65166 w 3951612"/>
              <a:gd name="connsiteY21" fmla="*/ 1181100 h 3592832"/>
              <a:gd name="connsiteX22" fmla="*/ 2008266 w 3951612"/>
              <a:gd name="connsiteY22" fmla="*/ 0 h 3592832"/>
              <a:gd name="connsiteX0" fmla="*/ 1943134 w 3886480"/>
              <a:gd name="connsiteY0" fmla="*/ 0 h 3592832"/>
              <a:gd name="connsiteX1" fmla="*/ 3886234 w 3886480"/>
              <a:gd name="connsiteY1" fmla="*/ 1181100 h 3592832"/>
              <a:gd name="connsiteX2" fmla="*/ 3452980 w 3886480"/>
              <a:gd name="connsiteY2" fmla="*/ 1925682 h 3592832"/>
              <a:gd name="connsiteX3" fmla="*/ 3317740 w 3886480"/>
              <a:gd name="connsiteY3" fmla="*/ 2028825 h 3592832"/>
              <a:gd name="connsiteX4" fmla="*/ 3319374 w 3886480"/>
              <a:gd name="connsiteY4" fmla="*/ 3100734 h 3592832"/>
              <a:gd name="connsiteX5" fmla="*/ 3276465 w 3886480"/>
              <a:gd name="connsiteY5" fmla="*/ 3216275 h 3592832"/>
              <a:gd name="connsiteX6" fmla="*/ 3070090 w 3886480"/>
              <a:gd name="connsiteY6" fmla="*/ 3390900 h 3592832"/>
              <a:gd name="connsiteX7" fmla="*/ 2657340 w 3886480"/>
              <a:gd name="connsiteY7" fmla="*/ 3286125 h 3592832"/>
              <a:gd name="connsiteX8" fmla="*/ 2581140 w 3886480"/>
              <a:gd name="connsiteY8" fmla="*/ 3070225 h 3592832"/>
              <a:gd name="connsiteX9" fmla="*/ 2701790 w 3886480"/>
              <a:gd name="connsiteY9" fmla="*/ 2847975 h 3592832"/>
              <a:gd name="connsiteX10" fmla="*/ 2308090 w 3886480"/>
              <a:gd name="connsiteY10" fmla="*/ 2609850 h 3592832"/>
              <a:gd name="connsiteX11" fmla="*/ 1736590 w 3886480"/>
              <a:gd name="connsiteY11" fmla="*/ 2635250 h 3592832"/>
              <a:gd name="connsiteX12" fmla="*/ 1434965 w 3886480"/>
              <a:gd name="connsiteY12" fmla="*/ 2806700 h 3592832"/>
              <a:gd name="connsiteX13" fmla="*/ 1396865 w 3886480"/>
              <a:gd name="connsiteY13" fmla="*/ 3098800 h 3592832"/>
              <a:gd name="connsiteX14" fmla="*/ 1631815 w 3886480"/>
              <a:gd name="connsiteY14" fmla="*/ 3302000 h 3592832"/>
              <a:gd name="connsiteX15" fmla="*/ 1625465 w 3886480"/>
              <a:gd name="connsiteY15" fmla="*/ 3552825 h 3592832"/>
              <a:gd name="connsiteX16" fmla="*/ 958715 w 3886480"/>
              <a:gd name="connsiteY16" fmla="*/ 3578225 h 3592832"/>
              <a:gd name="connsiteX17" fmla="*/ 666615 w 3886480"/>
              <a:gd name="connsiteY17" fmla="*/ 3409950 h 3592832"/>
              <a:gd name="connsiteX18" fmla="*/ 572135 w 3886480"/>
              <a:gd name="connsiteY18" fmla="*/ 3270951 h 3592832"/>
              <a:gd name="connsiteX19" fmla="*/ 574540 w 3886480"/>
              <a:gd name="connsiteY19" fmla="*/ 2032000 h 3592832"/>
              <a:gd name="connsiteX20" fmla="*/ 435129 w 3886480"/>
              <a:gd name="connsiteY20" fmla="*/ 1899336 h 3592832"/>
              <a:gd name="connsiteX21" fmla="*/ 34 w 3886480"/>
              <a:gd name="connsiteY21" fmla="*/ 1181100 h 3592832"/>
              <a:gd name="connsiteX22" fmla="*/ 1943134 w 3886480"/>
              <a:gd name="connsiteY22" fmla="*/ 0 h 3592832"/>
              <a:gd name="connsiteX0" fmla="*/ 1943132 w 3886478"/>
              <a:gd name="connsiteY0" fmla="*/ 0 h 3592832"/>
              <a:gd name="connsiteX1" fmla="*/ 3886232 w 3886478"/>
              <a:gd name="connsiteY1" fmla="*/ 1181100 h 3592832"/>
              <a:gd name="connsiteX2" fmla="*/ 3452978 w 3886478"/>
              <a:gd name="connsiteY2" fmla="*/ 1925682 h 3592832"/>
              <a:gd name="connsiteX3" fmla="*/ 3317738 w 3886478"/>
              <a:gd name="connsiteY3" fmla="*/ 2028825 h 3592832"/>
              <a:gd name="connsiteX4" fmla="*/ 3319372 w 3886478"/>
              <a:gd name="connsiteY4" fmla="*/ 3100734 h 3592832"/>
              <a:gd name="connsiteX5" fmla="*/ 3276463 w 3886478"/>
              <a:gd name="connsiteY5" fmla="*/ 3216275 h 3592832"/>
              <a:gd name="connsiteX6" fmla="*/ 3070088 w 3886478"/>
              <a:gd name="connsiteY6" fmla="*/ 3390900 h 3592832"/>
              <a:gd name="connsiteX7" fmla="*/ 2657338 w 3886478"/>
              <a:gd name="connsiteY7" fmla="*/ 3286125 h 3592832"/>
              <a:gd name="connsiteX8" fmla="*/ 2581138 w 3886478"/>
              <a:gd name="connsiteY8" fmla="*/ 3070225 h 3592832"/>
              <a:gd name="connsiteX9" fmla="*/ 2701788 w 3886478"/>
              <a:gd name="connsiteY9" fmla="*/ 2847975 h 3592832"/>
              <a:gd name="connsiteX10" fmla="*/ 2308088 w 3886478"/>
              <a:gd name="connsiteY10" fmla="*/ 2609850 h 3592832"/>
              <a:gd name="connsiteX11" fmla="*/ 1736588 w 3886478"/>
              <a:gd name="connsiteY11" fmla="*/ 2635250 h 3592832"/>
              <a:gd name="connsiteX12" fmla="*/ 1434963 w 3886478"/>
              <a:gd name="connsiteY12" fmla="*/ 2806700 h 3592832"/>
              <a:gd name="connsiteX13" fmla="*/ 1396863 w 3886478"/>
              <a:gd name="connsiteY13" fmla="*/ 3098800 h 3592832"/>
              <a:gd name="connsiteX14" fmla="*/ 1631813 w 3886478"/>
              <a:gd name="connsiteY14" fmla="*/ 3302000 h 3592832"/>
              <a:gd name="connsiteX15" fmla="*/ 1625463 w 3886478"/>
              <a:gd name="connsiteY15" fmla="*/ 3552825 h 3592832"/>
              <a:gd name="connsiteX16" fmla="*/ 958713 w 3886478"/>
              <a:gd name="connsiteY16" fmla="*/ 3578225 h 3592832"/>
              <a:gd name="connsiteX17" fmla="*/ 666613 w 3886478"/>
              <a:gd name="connsiteY17" fmla="*/ 3409950 h 3592832"/>
              <a:gd name="connsiteX18" fmla="*/ 572133 w 3886478"/>
              <a:gd name="connsiteY18" fmla="*/ 3270951 h 3592832"/>
              <a:gd name="connsiteX19" fmla="*/ 574538 w 3886478"/>
              <a:gd name="connsiteY19" fmla="*/ 2032000 h 3592832"/>
              <a:gd name="connsiteX20" fmla="*/ 435127 w 3886478"/>
              <a:gd name="connsiteY20" fmla="*/ 1899336 h 3592832"/>
              <a:gd name="connsiteX21" fmla="*/ 32 w 3886478"/>
              <a:gd name="connsiteY21" fmla="*/ 1181100 h 3592832"/>
              <a:gd name="connsiteX22" fmla="*/ 1943132 w 3886478"/>
              <a:gd name="connsiteY22" fmla="*/ 0 h 3592832"/>
              <a:gd name="connsiteX0" fmla="*/ 2006138 w 3949484"/>
              <a:gd name="connsiteY0" fmla="*/ 0 h 3592832"/>
              <a:gd name="connsiteX1" fmla="*/ 3949238 w 3949484"/>
              <a:gd name="connsiteY1" fmla="*/ 1181100 h 3592832"/>
              <a:gd name="connsiteX2" fmla="*/ 3515984 w 3949484"/>
              <a:gd name="connsiteY2" fmla="*/ 1925682 h 3592832"/>
              <a:gd name="connsiteX3" fmla="*/ 3380744 w 3949484"/>
              <a:gd name="connsiteY3" fmla="*/ 2028825 h 3592832"/>
              <a:gd name="connsiteX4" fmla="*/ 3382378 w 3949484"/>
              <a:gd name="connsiteY4" fmla="*/ 3100734 h 3592832"/>
              <a:gd name="connsiteX5" fmla="*/ 3339469 w 3949484"/>
              <a:gd name="connsiteY5" fmla="*/ 3216275 h 3592832"/>
              <a:gd name="connsiteX6" fmla="*/ 3133094 w 3949484"/>
              <a:gd name="connsiteY6" fmla="*/ 3390900 h 3592832"/>
              <a:gd name="connsiteX7" fmla="*/ 2720344 w 3949484"/>
              <a:gd name="connsiteY7" fmla="*/ 3286125 h 3592832"/>
              <a:gd name="connsiteX8" fmla="*/ 2644144 w 3949484"/>
              <a:gd name="connsiteY8" fmla="*/ 3070225 h 3592832"/>
              <a:gd name="connsiteX9" fmla="*/ 2764794 w 3949484"/>
              <a:gd name="connsiteY9" fmla="*/ 2847975 h 3592832"/>
              <a:gd name="connsiteX10" fmla="*/ 2371094 w 3949484"/>
              <a:gd name="connsiteY10" fmla="*/ 2609850 h 3592832"/>
              <a:gd name="connsiteX11" fmla="*/ 1799594 w 3949484"/>
              <a:gd name="connsiteY11" fmla="*/ 2635250 h 3592832"/>
              <a:gd name="connsiteX12" fmla="*/ 1497969 w 3949484"/>
              <a:gd name="connsiteY12" fmla="*/ 2806700 h 3592832"/>
              <a:gd name="connsiteX13" fmla="*/ 1459869 w 3949484"/>
              <a:gd name="connsiteY13" fmla="*/ 3098800 h 3592832"/>
              <a:gd name="connsiteX14" fmla="*/ 1694819 w 3949484"/>
              <a:gd name="connsiteY14" fmla="*/ 3302000 h 3592832"/>
              <a:gd name="connsiteX15" fmla="*/ 1688469 w 3949484"/>
              <a:gd name="connsiteY15" fmla="*/ 3552825 h 3592832"/>
              <a:gd name="connsiteX16" fmla="*/ 1021719 w 3949484"/>
              <a:gd name="connsiteY16" fmla="*/ 3578225 h 3592832"/>
              <a:gd name="connsiteX17" fmla="*/ 729619 w 3949484"/>
              <a:gd name="connsiteY17" fmla="*/ 3409950 h 3592832"/>
              <a:gd name="connsiteX18" fmla="*/ 635139 w 3949484"/>
              <a:gd name="connsiteY18" fmla="*/ 3270951 h 3592832"/>
              <a:gd name="connsiteX19" fmla="*/ 637544 w 3949484"/>
              <a:gd name="connsiteY19" fmla="*/ 2032000 h 3592832"/>
              <a:gd name="connsiteX20" fmla="*/ 495728 w 3949484"/>
              <a:gd name="connsiteY20" fmla="*/ 1914620 h 3592832"/>
              <a:gd name="connsiteX21" fmla="*/ 63038 w 3949484"/>
              <a:gd name="connsiteY21" fmla="*/ 1181100 h 3592832"/>
              <a:gd name="connsiteX22" fmla="*/ 2006138 w 3949484"/>
              <a:gd name="connsiteY22" fmla="*/ 0 h 3592832"/>
              <a:gd name="connsiteX0" fmla="*/ 2006138 w 3949484"/>
              <a:gd name="connsiteY0" fmla="*/ 0 h 3592832"/>
              <a:gd name="connsiteX1" fmla="*/ 3949238 w 3949484"/>
              <a:gd name="connsiteY1" fmla="*/ 1181100 h 3592832"/>
              <a:gd name="connsiteX2" fmla="*/ 3515984 w 3949484"/>
              <a:gd name="connsiteY2" fmla="*/ 1925682 h 3592832"/>
              <a:gd name="connsiteX3" fmla="*/ 3380744 w 3949484"/>
              <a:gd name="connsiteY3" fmla="*/ 2028825 h 3592832"/>
              <a:gd name="connsiteX4" fmla="*/ 3382378 w 3949484"/>
              <a:gd name="connsiteY4" fmla="*/ 3100734 h 3592832"/>
              <a:gd name="connsiteX5" fmla="*/ 3339469 w 3949484"/>
              <a:gd name="connsiteY5" fmla="*/ 3216275 h 3592832"/>
              <a:gd name="connsiteX6" fmla="*/ 3133094 w 3949484"/>
              <a:gd name="connsiteY6" fmla="*/ 3390900 h 3592832"/>
              <a:gd name="connsiteX7" fmla="*/ 2720344 w 3949484"/>
              <a:gd name="connsiteY7" fmla="*/ 3286125 h 3592832"/>
              <a:gd name="connsiteX8" fmla="*/ 2644144 w 3949484"/>
              <a:gd name="connsiteY8" fmla="*/ 3070225 h 3592832"/>
              <a:gd name="connsiteX9" fmla="*/ 2764794 w 3949484"/>
              <a:gd name="connsiteY9" fmla="*/ 2847975 h 3592832"/>
              <a:gd name="connsiteX10" fmla="*/ 2371094 w 3949484"/>
              <a:gd name="connsiteY10" fmla="*/ 2609850 h 3592832"/>
              <a:gd name="connsiteX11" fmla="*/ 1799594 w 3949484"/>
              <a:gd name="connsiteY11" fmla="*/ 2635250 h 3592832"/>
              <a:gd name="connsiteX12" fmla="*/ 1497969 w 3949484"/>
              <a:gd name="connsiteY12" fmla="*/ 2806700 h 3592832"/>
              <a:gd name="connsiteX13" fmla="*/ 1459869 w 3949484"/>
              <a:gd name="connsiteY13" fmla="*/ 3098800 h 3592832"/>
              <a:gd name="connsiteX14" fmla="*/ 1694819 w 3949484"/>
              <a:gd name="connsiteY14" fmla="*/ 3302000 h 3592832"/>
              <a:gd name="connsiteX15" fmla="*/ 1688469 w 3949484"/>
              <a:gd name="connsiteY15" fmla="*/ 3552825 h 3592832"/>
              <a:gd name="connsiteX16" fmla="*/ 1021719 w 3949484"/>
              <a:gd name="connsiteY16" fmla="*/ 3578225 h 3592832"/>
              <a:gd name="connsiteX17" fmla="*/ 729619 w 3949484"/>
              <a:gd name="connsiteY17" fmla="*/ 3409950 h 3592832"/>
              <a:gd name="connsiteX18" fmla="*/ 635139 w 3949484"/>
              <a:gd name="connsiteY18" fmla="*/ 3270951 h 3592832"/>
              <a:gd name="connsiteX19" fmla="*/ 637544 w 3949484"/>
              <a:gd name="connsiteY19" fmla="*/ 2032000 h 3592832"/>
              <a:gd name="connsiteX20" fmla="*/ 495728 w 3949484"/>
              <a:gd name="connsiteY20" fmla="*/ 1914620 h 3592832"/>
              <a:gd name="connsiteX21" fmla="*/ 63038 w 3949484"/>
              <a:gd name="connsiteY21" fmla="*/ 1181100 h 3592832"/>
              <a:gd name="connsiteX22" fmla="*/ 2006138 w 3949484"/>
              <a:gd name="connsiteY22" fmla="*/ 0 h 3592832"/>
              <a:gd name="connsiteX0" fmla="*/ 2006138 w 3949313"/>
              <a:gd name="connsiteY0" fmla="*/ 0 h 3592832"/>
              <a:gd name="connsiteX1" fmla="*/ 3949238 w 3949313"/>
              <a:gd name="connsiteY1" fmla="*/ 1181100 h 3592832"/>
              <a:gd name="connsiteX2" fmla="*/ 3515984 w 3949313"/>
              <a:gd name="connsiteY2" fmla="*/ 1925682 h 3592832"/>
              <a:gd name="connsiteX3" fmla="*/ 3380744 w 3949313"/>
              <a:gd name="connsiteY3" fmla="*/ 2028825 h 3592832"/>
              <a:gd name="connsiteX4" fmla="*/ 3382378 w 3949313"/>
              <a:gd name="connsiteY4" fmla="*/ 3100734 h 3592832"/>
              <a:gd name="connsiteX5" fmla="*/ 3339469 w 3949313"/>
              <a:gd name="connsiteY5" fmla="*/ 3216275 h 3592832"/>
              <a:gd name="connsiteX6" fmla="*/ 3133094 w 3949313"/>
              <a:gd name="connsiteY6" fmla="*/ 3390900 h 3592832"/>
              <a:gd name="connsiteX7" fmla="*/ 2720344 w 3949313"/>
              <a:gd name="connsiteY7" fmla="*/ 3286125 h 3592832"/>
              <a:gd name="connsiteX8" fmla="*/ 2644144 w 3949313"/>
              <a:gd name="connsiteY8" fmla="*/ 3070225 h 3592832"/>
              <a:gd name="connsiteX9" fmla="*/ 2764794 w 3949313"/>
              <a:gd name="connsiteY9" fmla="*/ 2847975 h 3592832"/>
              <a:gd name="connsiteX10" fmla="*/ 2371094 w 3949313"/>
              <a:gd name="connsiteY10" fmla="*/ 2609850 h 3592832"/>
              <a:gd name="connsiteX11" fmla="*/ 1799594 w 3949313"/>
              <a:gd name="connsiteY11" fmla="*/ 2635250 h 3592832"/>
              <a:gd name="connsiteX12" fmla="*/ 1497969 w 3949313"/>
              <a:gd name="connsiteY12" fmla="*/ 2806700 h 3592832"/>
              <a:gd name="connsiteX13" fmla="*/ 1459869 w 3949313"/>
              <a:gd name="connsiteY13" fmla="*/ 3098800 h 3592832"/>
              <a:gd name="connsiteX14" fmla="*/ 1694819 w 3949313"/>
              <a:gd name="connsiteY14" fmla="*/ 3302000 h 3592832"/>
              <a:gd name="connsiteX15" fmla="*/ 1688469 w 3949313"/>
              <a:gd name="connsiteY15" fmla="*/ 3552825 h 3592832"/>
              <a:gd name="connsiteX16" fmla="*/ 1021719 w 3949313"/>
              <a:gd name="connsiteY16" fmla="*/ 3578225 h 3592832"/>
              <a:gd name="connsiteX17" fmla="*/ 729619 w 3949313"/>
              <a:gd name="connsiteY17" fmla="*/ 3409950 h 3592832"/>
              <a:gd name="connsiteX18" fmla="*/ 635139 w 3949313"/>
              <a:gd name="connsiteY18" fmla="*/ 3270951 h 3592832"/>
              <a:gd name="connsiteX19" fmla="*/ 637544 w 3949313"/>
              <a:gd name="connsiteY19" fmla="*/ 2032000 h 3592832"/>
              <a:gd name="connsiteX20" fmla="*/ 495728 w 3949313"/>
              <a:gd name="connsiteY20" fmla="*/ 1914620 h 3592832"/>
              <a:gd name="connsiteX21" fmla="*/ 63038 w 3949313"/>
              <a:gd name="connsiteY21" fmla="*/ 1181100 h 3592832"/>
              <a:gd name="connsiteX22" fmla="*/ 2006138 w 3949313"/>
              <a:gd name="connsiteY22" fmla="*/ 0 h 3592832"/>
              <a:gd name="connsiteX0" fmla="*/ 2006138 w 3949252"/>
              <a:gd name="connsiteY0" fmla="*/ 0 h 3592832"/>
              <a:gd name="connsiteX1" fmla="*/ 3949238 w 3949252"/>
              <a:gd name="connsiteY1" fmla="*/ 1181100 h 3592832"/>
              <a:gd name="connsiteX2" fmla="*/ 3515984 w 3949252"/>
              <a:gd name="connsiteY2" fmla="*/ 1925682 h 3592832"/>
              <a:gd name="connsiteX3" fmla="*/ 3380744 w 3949252"/>
              <a:gd name="connsiteY3" fmla="*/ 2028825 h 3592832"/>
              <a:gd name="connsiteX4" fmla="*/ 3382378 w 3949252"/>
              <a:gd name="connsiteY4" fmla="*/ 3100734 h 3592832"/>
              <a:gd name="connsiteX5" fmla="*/ 3339469 w 3949252"/>
              <a:gd name="connsiteY5" fmla="*/ 3216275 h 3592832"/>
              <a:gd name="connsiteX6" fmla="*/ 3133094 w 3949252"/>
              <a:gd name="connsiteY6" fmla="*/ 3390900 h 3592832"/>
              <a:gd name="connsiteX7" fmla="*/ 2720344 w 3949252"/>
              <a:gd name="connsiteY7" fmla="*/ 3286125 h 3592832"/>
              <a:gd name="connsiteX8" fmla="*/ 2644144 w 3949252"/>
              <a:gd name="connsiteY8" fmla="*/ 3070225 h 3592832"/>
              <a:gd name="connsiteX9" fmla="*/ 2764794 w 3949252"/>
              <a:gd name="connsiteY9" fmla="*/ 2847975 h 3592832"/>
              <a:gd name="connsiteX10" fmla="*/ 2371094 w 3949252"/>
              <a:gd name="connsiteY10" fmla="*/ 2609850 h 3592832"/>
              <a:gd name="connsiteX11" fmla="*/ 1799594 w 3949252"/>
              <a:gd name="connsiteY11" fmla="*/ 2635250 h 3592832"/>
              <a:gd name="connsiteX12" fmla="*/ 1497969 w 3949252"/>
              <a:gd name="connsiteY12" fmla="*/ 2806700 h 3592832"/>
              <a:gd name="connsiteX13" fmla="*/ 1459869 w 3949252"/>
              <a:gd name="connsiteY13" fmla="*/ 3098800 h 3592832"/>
              <a:gd name="connsiteX14" fmla="*/ 1694819 w 3949252"/>
              <a:gd name="connsiteY14" fmla="*/ 3302000 h 3592832"/>
              <a:gd name="connsiteX15" fmla="*/ 1688469 w 3949252"/>
              <a:gd name="connsiteY15" fmla="*/ 3552825 h 3592832"/>
              <a:gd name="connsiteX16" fmla="*/ 1021719 w 3949252"/>
              <a:gd name="connsiteY16" fmla="*/ 3578225 h 3592832"/>
              <a:gd name="connsiteX17" fmla="*/ 729619 w 3949252"/>
              <a:gd name="connsiteY17" fmla="*/ 3409950 h 3592832"/>
              <a:gd name="connsiteX18" fmla="*/ 635139 w 3949252"/>
              <a:gd name="connsiteY18" fmla="*/ 3270951 h 3592832"/>
              <a:gd name="connsiteX19" fmla="*/ 637544 w 3949252"/>
              <a:gd name="connsiteY19" fmla="*/ 2032000 h 3592832"/>
              <a:gd name="connsiteX20" fmla="*/ 495728 w 3949252"/>
              <a:gd name="connsiteY20" fmla="*/ 1914620 h 3592832"/>
              <a:gd name="connsiteX21" fmla="*/ 63038 w 3949252"/>
              <a:gd name="connsiteY21" fmla="*/ 1181100 h 3592832"/>
              <a:gd name="connsiteX22" fmla="*/ 2006138 w 3949252"/>
              <a:gd name="connsiteY22" fmla="*/ 0 h 3592832"/>
              <a:gd name="connsiteX0" fmla="*/ 2006138 w 4035651"/>
              <a:gd name="connsiteY0" fmla="*/ 0 h 3592832"/>
              <a:gd name="connsiteX1" fmla="*/ 3949238 w 4035651"/>
              <a:gd name="connsiteY1" fmla="*/ 1181100 h 3592832"/>
              <a:gd name="connsiteX2" fmla="*/ 3693868 w 4035651"/>
              <a:gd name="connsiteY2" fmla="*/ 1818693 h 3592832"/>
              <a:gd name="connsiteX3" fmla="*/ 3380744 w 4035651"/>
              <a:gd name="connsiteY3" fmla="*/ 2028825 h 3592832"/>
              <a:gd name="connsiteX4" fmla="*/ 3382378 w 4035651"/>
              <a:gd name="connsiteY4" fmla="*/ 3100734 h 3592832"/>
              <a:gd name="connsiteX5" fmla="*/ 3339469 w 4035651"/>
              <a:gd name="connsiteY5" fmla="*/ 3216275 h 3592832"/>
              <a:gd name="connsiteX6" fmla="*/ 3133094 w 4035651"/>
              <a:gd name="connsiteY6" fmla="*/ 3390900 h 3592832"/>
              <a:gd name="connsiteX7" fmla="*/ 2720344 w 4035651"/>
              <a:gd name="connsiteY7" fmla="*/ 3286125 h 3592832"/>
              <a:gd name="connsiteX8" fmla="*/ 2644144 w 4035651"/>
              <a:gd name="connsiteY8" fmla="*/ 3070225 h 3592832"/>
              <a:gd name="connsiteX9" fmla="*/ 2764794 w 4035651"/>
              <a:gd name="connsiteY9" fmla="*/ 2847975 h 3592832"/>
              <a:gd name="connsiteX10" fmla="*/ 2371094 w 4035651"/>
              <a:gd name="connsiteY10" fmla="*/ 2609850 h 3592832"/>
              <a:gd name="connsiteX11" fmla="*/ 1799594 w 4035651"/>
              <a:gd name="connsiteY11" fmla="*/ 2635250 h 3592832"/>
              <a:gd name="connsiteX12" fmla="*/ 1497969 w 4035651"/>
              <a:gd name="connsiteY12" fmla="*/ 2806700 h 3592832"/>
              <a:gd name="connsiteX13" fmla="*/ 1459869 w 4035651"/>
              <a:gd name="connsiteY13" fmla="*/ 3098800 h 3592832"/>
              <a:gd name="connsiteX14" fmla="*/ 1694819 w 4035651"/>
              <a:gd name="connsiteY14" fmla="*/ 3302000 h 3592832"/>
              <a:gd name="connsiteX15" fmla="*/ 1688469 w 4035651"/>
              <a:gd name="connsiteY15" fmla="*/ 3552825 h 3592832"/>
              <a:gd name="connsiteX16" fmla="*/ 1021719 w 4035651"/>
              <a:gd name="connsiteY16" fmla="*/ 3578225 h 3592832"/>
              <a:gd name="connsiteX17" fmla="*/ 729619 w 4035651"/>
              <a:gd name="connsiteY17" fmla="*/ 3409950 h 3592832"/>
              <a:gd name="connsiteX18" fmla="*/ 635139 w 4035651"/>
              <a:gd name="connsiteY18" fmla="*/ 3270951 h 3592832"/>
              <a:gd name="connsiteX19" fmla="*/ 637544 w 4035651"/>
              <a:gd name="connsiteY19" fmla="*/ 2032000 h 3592832"/>
              <a:gd name="connsiteX20" fmla="*/ 495728 w 4035651"/>
              <a:gd name="connsiteY20" fmla="*/ 1914620 h 3592832"/>
              <a:gd name="connsiteX21" fmla="*/ 63038 w 4035651"/>
              <a:gd name="connsiteY21" fmla="*/ 1181100 h 3592832"/>
              <a:gd name="connsiteX22" fmla="*/ 2006138 w 4035651"/>
              <a:gd name="connsiteY22" fmla="*/ 0 h 3592832"/>
              <a:gd name="connsiteX0" fmla="*/ 2006138 w 3949258"/>
              <a:gd name="connsiteY0" fmla="*/ 0 h 3592832"/>
              <a:gd name="connsiteX1" fmla="*/ 3949238 w 3949258"/>
              <a:gd name="connsiteY1" fmla="*/ 1181100 h 3592832"/>
              <a:gd name="connsiteX2" fmla="*/ 3693868 w 3949258"/>
              <a:gd name="connsiteY2" fmla="*/ 1818693 h 3592832"/>
              <a:gd name="connsiteX3" fmla="*/ 3380744 w 3949258"/>
              <a:gd name="connsiteY3" fmla="*/ 2028825 h 3592832"/>
              <a:gd name="connsiteX4" fmla="*/ 3382378 w 3949258"/>
              <a:gd name="connsiteY4" fmla="*/ 3100734 h 3592832"/>
              <a:gd name="connsiteX5" fmla="*/ 3339469 w 3949258"/>
              <a:gd name="connsiteY5" fmla="*/ 3216275 h 3592832"/>
              <a:gd name="connsiteX6" fmla="*/ 3133094 w 3949258"/>
              <a:gd name="connsiteY6" fmla="*/ 3390900 h 3592832"/>
              <a:gd name="connsiteX7" fmla="*/ 2720344 w 3949258"/>
              <a:gd name="connsiteY7" fmla="*/ 3286125 h 3592832"/>
              <a:gd name="connsiteX8" fmla="*/ 2644144 w 3949258"/>
              <a:gd name="connsiteY8" fmla="*/ 3070225 h 3592832"/>
              <a:gd name="connsiteX9" fmla="*/ 2764794 w 3949258"/>
              <a:gd name="connsiteY9" fmla="*/ 2847975 h 3592832"/>
              <a:gd name="connsiteX10" fmla="*/ 2371094 w 3949258"/>
              <a:gd name="connsiteY10" fmla="*/ 2609850 h 3592832"/>
              <a:gd name="connsiteX11" fmla="*/ 1799594 w 3949258"/>
              <a:gd name="connsiteY11" fmla="*/ 2635250 h 3592832"/>
              <a:gd name="connsiteX12" fmla="*/ 1497969 w 3949258"/>
              <a:gd name="connsiteY12" fmla="*/ 2806700 h 3592832"/>
              <a:gd name="connsiteX13" fmla="*/ 1459869 w 3949258"/>
              <a:gd name="connsiteY13" fmla="*/ 3098800 h 3592832"/>
              <a:gd name="connsiteX14" fmla="*/ 1694819 w 3949258"/>
              <a:gd name="connsiteY14" fmla="*/ 3302000 h 3592832"/>
              <a:gd name="connsiteX15" fmla="*/ 1688469 w 3949258"/>
              <a:gd name="connsiteY15" fmla="*/ 3552825 h 3592832"/>
              <a:gd name="connsiteX16" fmla="*/ 1021719 w 3949258"/>
              <a:gd name="connsiteY16" fmla="*/ 3578225 h 3592832"/>
              <a:gd name="connsiteX17" fmla="*/ 729619 w 3949258"/>
              <a:gd name="connsiteY17" fmla="*/ 3409950 h 3592832"/>
              <a:gd name="connsiteX18" fmla="*/ 635139 w 3949258"/>
              <a:gd name="connsiteY18" fmla="*/ 3270951 h 3592832"/>
              <a:gd name="connsiteX19" fmla="*/ 637544 w 3949258"/>
              <a:gd name="connsiteY19" fmla="*/ 2032000 h 3592832"/>
              <a:gd name="connsiteX20" fmla="*/ 495728 w 3949258"/>
              <a:gd name="connsiteY20" fmla="*/ 1914620 h 3592832"/>
              <a:gd name="connsiteX21" fmla="*/ 63038 w 3949258"/>
              <a:gd name="connsiteY21" fmla="*/ 1181100 h 3592832"/>
              <a:gd name="connsiteX22" fmla="*/ 2006138 w 3949258"/>
              <a:gd name="connsiteY22" fmla="*/ 0 h 3592832"/>
              <a:gd name="connsiteX0" fmla="*/ 2006138 w 3952024"/>
              <a:gd name="connsiteY0" fmla="*/ 0 h 3592832"/>
              <a:gd name="connsiteX1" fmla="*/ 3949238 w 3952024"/>
              <a:gd name="connsiteY1" fmla="*/ 1181100 h 3592832"/>
              <a:gd name="connsiteX2" fmla="*/ 3693868 w 3952024"/>
              <a:gd name="connsiteY2" fmla="*/ 1818693 h 3592832"/>
              <a:gd name="connsiteX3" fmla="*/ 3380744 w 3952024"/>
              <a:gd name="connsiteY3" fmla="*/ 2028825 h 3592832"/>
              <a:gd name="connsiteX4" fmla="*/ 3382378 w 3952024"/>
              <a:gd name="connsiteY4" fmla="*/ 3100734 h 3592832"/>
              <a:gd name="connsiteX5" fmla="*/ 3339469 w 3952024"/>
              <a:gd name="connsiteY5" fmla="*/ 3216275 h 3592832"/>
              <a:gd name="connsiteX6" fmla="*/ 3133094 w 3952024"/>
              <a:gd name="connsiteY6" fmla="*/ 3390900 h 3592832"/>
              <a:gd name="connsiteX7" fmla="*/ 2720344 w 3952024"/>
              <a:gd name="connsiteY7" fmla="*/ 3286125 h 3592832"/>
              <a:gd name="connsiteX8" fmla="*/ 2644144 w 3952024"/>
              <a:gd name="connsiteY8" fmla="*/ 3070225 h 3592832"/>
              <a:gd name="connsiteX9" fmla="*/ 2764794 w 3952024"/>
              <a:gd name="connsiteY9" fmla="*/ 2847975 h 3592832"/>
              <a:gd name="connsiteX10" fmla="*/ 2371094 w 3952024"/>
              <a:gd name="connsiteY10" fmla="*/ 2609850 h 3592832"/>
              <a:gd name="connsiteX11" fmla="*/ 1799594 w 3952024"/>
              <a:gd name="connsiteY11" fmla="*/ 2635250 h 3592832"/>
              <a:gd name="connsiteX12" fmla="*/ 1497969 w 3952024"/>
              <a:gd name="connsiteY12" fmla="*/ 2806700 h 3592832"/>
              <a:gd name="connsiteX13" fmla="*/ 1459869 w 3952024"/>
              <a:gd name="connsiteY13" fmla="*/ 3098800 h 3592832"/>
              <a:gd name="connsiteX14" fmla="*/ 1694819 w 3952024"/>
              <a:gd name="connsiteY14" fmla="*/ 3302000 h 3592832"/>
              <a:gd name="connsiteX15" fmla="*/ 1688469 w 3952024"/>
              <a:gd name="connsiteY15" fmla="*/ 3552825 h 3592832"/>
              <a:gd name="connsiteX16" fmla="*/ 1021719 w 3952024"/>
              <a:gd name="connsiteY16" fmla="*/ 3578225 h 3592832"/>
              <a:gd name="connsiteX17" fmla="*/ 729619 w 3952024"/>
              <a:gd name="connsiteY17" fmla="*/ 3409950 h 3592832"/>
              <a:gd name="connsiteX18" fmla="*/ 635139 w 3952024"/>
              <a:gd name="connsiteY18" fmla="*/ 3270951 h 3592832"/>
              <a:gd name="connsiteX19" fmla="*/ 637544 w 3952024"/>
              <a:gd name="connsiteY19" fmla="*/ 2032000 h 3592832"/>
              <a:gd name="connsiteX20" fmla="*/ 495728 w 3952024"/>
              <a:gd name="connsiteY20" fmla="*/ 1914620 h 3592832"/>
              <a:gd name="connsiteX21" fmla="*/ 63038 w 3952024"/>
              <a:gd name="connsiteY21" fmla="*/ 1181100 h 3592832"/>
              <a:gd name="connsiteX22" fmla="*/ 2006138 w 3952024"/>
              <a:gd name="connsiteY22" fmla="*/ 0 h 3592832"/>
              <a:gd name="connsiteX0" fmla="*/ 2006138 w 4069271"/>
              <a:gd name="connsiteY0" fmla="*/ 0 h 3592832"/>
              <a:gd name="connsiteX1" fmla="*/ 3949238 w 4069271"/>
              <a:gd name="connsiteY1" fmla="*/ 1181100 h 3592832"/>
              <a:gd name="connsiteX2" fmla="*/ 3840503 w 4069271"/>
              <a:gd name="connsiteY2" fmla="*/ 1684959 h 3592832"/>
              <a:gd name="connsiteX3" fmla="*/ 3380744 w 4069271"/>
              <a:gd name="connsiteY3" fmla="*/ 2028825 h 3592832"/>
              <a:gd name="connsiteX4" fmla="*/ 3382378 w 4069271"/>
              <a:gd name="connsiteY4" fmla="*/ 3100734 h 3592832"/>
              <a:gd name="connsiteX5" fmla="*/ 3339469 w 4069271"/>
              <a:gd name="connsiteY5" fmla="*/ 3216275 h 3592832"/>
              <a:gd name="connsiteX6" fmla="*/ 3133094 w 4069271"/>
              <a:gd name="connsiteY6" fmla="*/ 3390900 h 3592832"/>
              <a:gd name="connsiteX7" fmla="*/ 2720344 w 4069271"/>
              <a:gd name="connsiteY7" fmla="*/ 3286125 h 3592832"/>
              <a:gd name="connsiteX8" fmla="*/ 2644144 w 4069271"/>
              <a:gd name="connsiteY8" fmla="*/ 3070225 h 3592832"/>
              <a:gd name="connsiteX9" fmla="*/ 2764794 w 4069271"/>
              <a:gd name="connsiteY9" fmla="*/ 2847975 h 3592832"/>
              <a:gd name="connsiteX10" fmla="*/ 2371094 w 4069271"/>
              <a:gd name="connsiteY10" fmla="*/ 2609850 h 3592832"/>
              <a:gd name="connsiteX11" fmla="*/ 1799594 w 4069271"/>
              <a:gd name="connsiteY11" fmla="*/ 2635250 h 3592832"/>
              <a:gd name="connsiteX12" fmla="*/ 1497969 w 4069271"/>
              <a:gd name="connsiteY12" fmla="*/ 2806700 h 3592832"/>
              <a:gd name="connsiteX13" fmla="*/ 1459869 w 4069271"/>
              <a:gd name="connsiteY13" fmla="*/ 3098800 h 3592832"/>
              <a:gd name="connsiteX14" fmla="*/ 1694819 w 4069271"/>
              <a:gd name="connsiteY14" fmla="*/ 3302000 h 3592832"/>
              <a:gd name="connsiteX15" fmla="*/ 1688469 w 4069271"/>
              <a:gd name="connsiteY15" fmla="*/ 3552825 h 3592832"/>
              <a:gd name="connsiteX16" fmla="*/ 1021719 w 4069271"/>
              <a:gd name="connsiteY16" fmla="*/ 3578225 h 3592832"/>
              <a:gd name="connsiteX17" fmla="*/ 729619 w 4069271"/>
              <a:gd name="connsiteY17" fmla="*/ 3409950 h 3592832"/>
              <a:gd name="connsiteX18" fmla="*/ 635139 w 4069271"/>
              <a:gd name="connsiteY18" fmla="*/ 3270951 h 3592832"/>
              <a:gd name="connsiteX19" fmla="*/ 637544 w 4069271"/>
              <a:gd name="connsiteY19" fmla="*/ 2032000 h 3592832"/>
              <a:gd name="connsiteX20" fmla="*/ 495728 w 4069271"/>
              <a:gd name="connsiteY20" fmla="*/ 1914620 h 3592832"/>
              <a:gd name="connsiteX21" fmla="*/ 63038 w 4069271"/>
              <a:gd name="connsiteY21" fmla="*/ 1181100 h 3592832"/>
              <a:gd name="connsiteX22" fmla="*/ 2006138 w 4069271"/>
              <a:gd name="connsiteY22" fmla="*/ 0 h 3592832"/>
              <a:gd name="connsiteX0" fmla="*/ 2006138 w 4098894"/>
              <a:gd name="connsiteY0" fmla="*/ 0 h 3592832"/>
              <a:gd name="connsiteX1" fmla="*/ 3949238 w 4098894"/>
              <a:gd name="connsiteY1" fmla="*/ 1181100 h 3592832"/>
              <a:gd name="connsiteX2" fmla="*/ 3840503 w 4098894"/>
              <a:gd name="connsiteY2" fmla="*/ 1684959 h 3592832"/>
              <a:gd name="connsiteX3" fmla="*/ 3380744 w 4098894"/>
              <a:gd name="connsiteY3" fmla="*/ 2028825 h 3592832"/>
              <a:gd name="connsiteX4" fmla="*/ 3382378 w 4098894"/>
              <a:gd name="connsiteY4" fmla="*/ 3100734 h 3592832"/>
              <a:gd name="connsiteX5" fmla="*/ 3339469 w 4098894"/>
              <a:gd name="connsiteY5" fmla="*/ 3216275 h 3592832"/>
              <a:gd name="connsiteX6" fmla="*/ 3133094 w 4098894"/>
              <a:gd name="connsiteY6" fmla="*/ 3390900 h 3592832"/>
              <a:gd name="connsiteX7" fmla="*/ 2720344 w 4098894"/>
              <a:gd name="connsiteY7" fmla="*/ 3286125 h 3592832"/>
              <a:gd name="connsiteX8" fmla="*/ 2644144 w 4098894"/>
              <a:gd name="connsiteY8" fmla="*/ 3070225 h 3592832"/>
              <a:gd name="connsiteX9" fmla="*/ 2764794 w 4098894"/>
              <a:gd name="connsiteY9" fmla="*/ 2847975 h 3592832"/>
              <a:gd name="connsiteX10" fmla="*/ 2371094 w 4098894"/>
              <a:gd name="connsiteY10" fmla="*/ 2609850 h 3592832"/>
              <a:gd name="connsiteX11" fmla="*/ 1799594 w 4098894"/>
              <a:gd name="connsiteY11" fmla="*/ 2635250 h 3592832"/>
              <a:gd name="connsiteX12" fmla="*/ 1497969 w 4098894"/>
              <a:gd name="connsiteY12" fmla="*/ 2806700 h 3592832"/>
              <a:gd name="connsiteX13" fmla="*/ 1459869 w 4098894"/>
              <a:gd name="connsiteY13" fmla="*/ 3098800 h 3592832"/>
              <a:gd name="connsiteX14" fmla="*/ 1694819 w 4098894"/>
              <a:gd name="connsiteY14" fmla="*/ 3302000 h 3592832"/>
              <a:gd name="connsiteX15" fmla="*/ 1688469 w 4098894"/>
              <a:gd name="connsiteY15" fmla="*/ 3552825 h 3592832"/>
              <a:gd name="connsiteX16" fmla="*/ 1021719 w 4098894"/>
              <a:gd name="connsiteY16" fmla="*/ 3578225 h 3592832"/>
              <a:gd name="connsiteX17" fmla="*/ 729619 w 4098894"/>
              <a:gd name="connsiteY17" fmla="*/ 3409950 h 3592832"/>
              <a:gd name="connsiteX18" fmla="*/ 635139 w 4098894"/>
              <a:gd name="connsiteY18" fmla="*/ 3270951 h 3592832"/>
              <a:gd name="connsiteX19" fmla="*/ 637544 w 4098894"/>
              <a:gd name="connsiteY19" fmla="*/ 2032000 h 3592832"/>
              <a:gd name="connsiteX20" fmla="*/ 495728 w 4098894"/>
              <a:gd name="connsiteY20" fmla="*/ 1914620 h 3592832"/>
              <a:gd name="connsiteX21" fmla="*/ 63038 w 4098894"/>
              <a:gd name="connsiteY21" fmla="*/ 1181100 h 3592832"/>
              <a:gd name="connsiteX22" fmla="*/ 2006138 w 4098894"/>
              <a:gd name="connsiteY22" fmla="*/ 0 h 3592832"/>
              <a:gd name="connsiteX0" fmla="*/ 2006138 w 4006606"/>
              <a:gd name="connsiteY0" fmla="*/ 0 h 3592832"/>
              <a:gd name="connsiteX1" fmla="*/ 3949238 w 4006606"/>
              <a:gd name="connsiteY1" fmla="*/ 1181100 h 3592832"/>
              <a:gd name="connsiteX2" fmla="*/ 3840503 w 4006606"/>
              <a:gd name="connsiteY2" fmla="*/ 1684959 h 3592832"/>
              <a:gd name="connsiteX3" fmla="*/ 3380744 w 4006606"/>
              <a:gd name="connsiteY3" fmla="*/ 2028825 h 3592832"/>
              <a:gd name="connsiteX4" fmla="*/ 3382378 w 4006606"/>
              <a:gd name="connsiteY4" fmla="*/ 3100734 h 3592832"/>
              <a:gd name="connsiteX5" fmla="*/ 3339469 w 4006606"/>
              <a:gd name="connsiteY5" fmla="*/ 3216275 h 3592832"/>
              <a:gd name="connsiteX6" fmla="*/ 3133094 w 4006606"/>
              <a:gd name="connsiteY6" fmla="*/ 3390900 h 3592832"/>
              <a:gd name="connsiteX7" fmla="*/ 2720344 w 4006606"/>
              <a:gd name="connsiteY7" fmla="*/ 3286125 h 3592832"/>
              <a:gd name="connsiteX8" fmla="*/ 2644144 w 4006606"/>
              <a:gd name="connsiteY8" fmla="*/ 3070225 h 3592832"/>
              <a:gd name="connsiteX9" fmla="*/ 2764794 w 4006606"/>
              <a:gd name="connsiteY9" fmla="*/ 2847975 h 3592832"/>
              <a:gd name="connsiteX10" fmla="*/ 2371094 w 4006606"/>
              <a:gd name="connsiteY10" fmla="*/ 2609850 h 3592832"/>
              <a:gd name="connsiteX11" fmla="*/ 1799594 w 4006606"/>
              <a:gd name="connsiteY11" fmla="*/ 2635250 h 3592832"/>
              <a:gd name="connsiteX12" fmla="*/ 1497969 w 4006606"/>
              <a:gd name="connsiteY12" fmla="*/ 2806700 h 3592832"/>
              <a:gd name="connsiteX13" fmla="*/ 1459869 w 4006606"/>
              <a:gd name="connsiteY13" fmla="*/ 3098800 h 3592832"/>
              <a:gd name="connsiteX14" fmla="*/ 1694819 w 4006606"/>
              <a:gd name="connsiteY14" fmla="*/ 3302000 h 3592832"/>
              <a:gd name="connsiteX15" fmla="*/ 1688469 w 4006606"/>
              <a:gd name="connsiteY15" fmla="*/ 3552825 h 3592832"/>
              <a:gd name="connsiteX16" fmla="*/ 1021719 w 4006606"/>
              <a:gd name="connsiteY16" fmla="*/ 3578225 h 3592832"/>
              <a:gd name="connsiteX17" fmla="*/ 729619 w 4006606"/>
              <a:gd name="connsiteY17" fmla="*/ 3409950 h 3592832"/>
              <a:gd name="connsiteX18" fmla="*/ 635139 w 4006606"/>
              <a:gd name="connsiteY18" fmla="*/ 3270951 h 3592832"/>
              <a:gd name="connsiteX19" fmla="*/ 637544 w 4006606"/>
              <a:gd name="connsiteY19" fmla="*/ 2032000 h 3592832"/>
              <a:gd name="connsiteX20" fmla="*/ 495728 w 4006606"/>
              <a:gd name="connsiteY20" fmla="*/ 1914620 h 3592832"/>
              <a:gd name="connsiteX21" fmla="*/ 63038 w 4006606"/>
              <a:gd name="connsiteY21" fmla="*/ 1181100 h 3592832"/>
              <a:gd name="connsiteX22" fmla="*/ 2006138 w 4006606"/>
              <a:gd name="connsiteY22" fmla="*/ 0 h 3592832"/>
              <a:gd name="connsiteX0" fmla="*/ 2006138 w 3987839"/>
              <a:gd name="connsiteY0" fmla="*/ 0 h 3592832"/>
              <a:gd name="connsiteX1" fmla="*/ 3949238 w 3987839"/>
              <a:gd name="connsiteY1" fmla="*/ 1181100 h 3592832"/>
              <a:gd name="connsiteX2" fmla="*/ 3840503 w 3987839"/>
              <a:gd name="connsiteY2" fmla="*/ 1684959 h 3592832"/>
              <a:gd name="connsiteX3" fmla="*/ 3380744 w 3987839"/>
              <a:gd name="connsiteY3" fmla="*/ 2028825 h 3592832"/>
              <a:gd name="connsiteX4" fmla="*/ 3382378 w 3987839"/>
              <a:gd name="connsiteY4" fmla="*/ 3100734 h 3592832"/>
              <a:gd name="connsiteX5" fmla="*/ 3339469 w 3987839"/>
              <a:gd name="connsiteY5" fmla="*/ 3216275 h 3592832"/>
              <a:gd name="connsiteX6" fmla="*/ 3133094 w 3987839"/>
              <a:gd name="connsiteY6" fmla="*/ 3390900 h 3592832"/>
              <a:gd name="connsiteX7" fmla="*/ 2720344 w 3987839"/>
              <a:gd name="connsiteY7" fmla="*/ 3286125 h 3592832"/>
              <a:gd name="connsiteX8" fmla="*/ 2644144 w 3987839"/>
              <a:gd name="connsiteY8" fmla="*/ 3070225 h 3592832"/>
              <a:gd name="connsiteX9" fmla="*/ 2764794 w 3987839"/>
              <a:gd name="connsiteY9" fmla="*/ 2847975 h 3592832"/>
              <a:gd name="connsiteX10" fmla="*/ 2371094 w 3987839"/>
              <a:gd name="connsiteY10" fmla="*/ 2609850 h 3592832"/>
              <a:gd name="connsiteX11" fmla="*/ 1799594 w 3987839"/>
              <a:gd name="connsiteY11" fmla="*/ 2635250 h 3592832"/>
              <a:gd name="connsiteX12" fmla="*/ 1497969 w 3987839"/>
              <a:gd name="connsiteY12" fmla="*/ 2806700 h 3592832"/>
              <a:gd name="connsiteX13" fmla="*/ 1459869 w 3987839"/>
              <a:gd name="connsiteY13" fmla="*/ 3098800 h 3592832"/>
              <a:gd name="connsiteX14" fmla="*/ 1694819 w 3987839"/>
              <a:gd name="connsiteY14" fmla="*/ 3302000 h 3592832"/>
              <a:gd name="connsiteX15" fmla="*/ 1688469 w 3987839"/>
              <a:gd name="connsiteY15" fmla="*/ 3552825 h 3592832"/>
              <a:gd name="connsiteX16" fmla="*/ 1021719 w 3987839"/>
              <a:gd name="connsiteY16" fmla="*/ 3578225 h 3592832"/>
              <a:gd name="connsiteX17" fmla="*/ 729619 w 3987839"/>
              <a:gd name="connsiteY17" fmla="*/ 3409950 h 3592832"/>
              <a:gd name="connsiteX18" fmla="*/ 635139 w 3987839"/>
              <a:gd name="connsiteY18" fmla="*/ 3270951 h 3592832"/>
              <a:gd name="connsiteX19" fmla="*/ 637544 w 3987839"/>
              <a:gd name="connsiteY19" fmla="*/ 2032000 h 3592832"/>
              <a:gd name="connsiteX20" fmla="*/ 495728 w 3987839"/>
              <a:gd name="connsiteY20" fmla="*/ 1914620 h 3592832"/>
              <a:gd name="connsiteX21" fmla="*/ 63038 w 3987839"/>
              <a:gd name="connsiteY21" fmla="*/ 1181100 h 3592832"/>
              <a:gd name="connsiteX22" fmla="*/ 2006138 w 3987839"/>
              <a:gd name="connsiteY22" fmla="*/ 0 h 3592832"/>
              <a:gd name="connsiteX0" fmla="*/ 2006138 w 3973555"/>
              <a:gd name="connsiteY0" fmla="*/ 0 h 3592832"/>
              <a:gd name="connsiteX1" fmla="*/ 3949238 w 3973555"/>
              <a:gd name="connsiteY1" fmla="*/ 1181100 h 3592832"/>
              <a:gd name="connsiteX2" fmla="*/ 3840503 w 3973555"/>
              <a:gd name="connsiteY2" fmla="*/ 1684959 h 3592832"/>
              <a:gd name="connsiteX3" fmla="*/ 3380744 w 3973555"/>
              <a:gd name="connsiteY3" fmla="*/ 2028825 h 3592832"/>
              <a:gd name="connsiteX4" fmla="*/ 3382378 w 3973555"/>
              <a:gd name="connsiteY4" fmla="*/ 3100734 h 3592832"/>
              <a:gd name="connsiteX5" fmla="*/ 3339469 w 3973555"/>
              <a:gd name="connsiteY5" fmla="*/ 3216275 h 3592832"/>
              <a:gd name="connsiteX6" fmla="*/ 3133094 w 3973555"/>
              <a:gd name="connsiteY6" fmla="*/ 3390900 h 3592832"/>
              <a:gd name="connsiteX7" fmla="*/ 2720344 w 3973555"/>
              <a:gd name="connsiteY7" fmla="*/ 3286125 h 3592832"/>
              <a:gd name="connsiteX8" fmla="*/ 2644144 w 3973555"/>
              <a:gd name="connsiteY8" fmla="*/ 3070225 h 3592832"/>
              <a:gd name="connsiteX9" fmla="*/ 2764794 w 3973555"/>
              <a:gd name="connsiteY9" fmla="*/ 2847975 h 3592832"/>
              <a:gd name="connsiteX10" fmla="*/ 2371094 w 3973555"/>
              <a:gd name="connsiteY10" fmla="*/ 2609850 h 3592832"/>
              <a:gd name="connsiteX11" fmla="*/ 1799594 w 3973555"/>
              <a:gd name="connsiteY11" fmla="*/ 2635250 h 3592832"/>
              <a:gd name="connsiteX12" fmla="*/ 1497969 w 3973555"/>
              <a:gd name="connsiteY12" fmla="*/ 2806700 h 3592832"/>
              <a:gd name="connsiteX13" fmla="*/ 1459869 w 3973555"/>
              <a:gd name="connsiteY13" fmla="*/ 3098800 h 3592832"/>
              <a:gd name="connsiteX14" fmla="*/ 1694819 w 3973555"/>
              <a:gd name="connsiteY14" fmla="*/ 3302000 h 3592832"/>
              <a:gd name="connsiteX15" fmla="*/ 1688469 w 3973555"/>
              <a:gd name="connsiteY15" fmla="*/ 3552825 h 3592832"/>
              <a:gd name="connsiteX16" fmla="*/ 1021719 w 3973555"/>
              <a:gd name="connsiteY16" fmla="*/ 3578225 h 3592832"/>
              <a:gd name="connsiteX17" fmla="*/ 729619 w 3973555"/>
              <a:gd name="connsiteY17" fmla="*/ 3409950 h 3592832"/>
              <a:gd name="connsiteX18" fmla="*/ 635139 w 3973555"/>
              <a:gd name="connsiteY18" fmla="*/ 3270951 h 3592832"/>
              <a:gd name="connsiteX19" fmla="*/ 637544 w 3973555"/>
              <a:gd name="connsiteY19" fmla="*/ 2032000 h 3592832"/>
              <a:gd name="connsiteX20" fmla="*/ 495728 w 3973555"/>
              <a:gd name="connsiteY20" fmla="*/ 1914620 h 3592832"/>
              <a:gd name="connsiteX21" fmla="*/ 63038 w 3973555"/>
              <a:gd name="connsiteY21" fmla="*/ 1181100 h 3592832"/>
              <a:gd name="connsiteX22" fmla="*/ 2006138 w 3973555"/>
              <a:gd name="connsiteY22" fmla="*/ 0 h 3592832"/>
              <a:gd name="connsiteX0" fmla="*/ 2006138 w 3986806"/>
              <a:gd name="connsiteY0" fmla="*/ 0 h 3592832"/>
              <a:gd name="connsiteX1" fmla="*/ 3949238 w 3986806"/>
              <a:gd name="connsiteY1" fmla="*/ 1181100 h 3592832"/>
              <a:gd name="connsiteX2" fmla="*/ 3840503 w 3986806"/>
              <a:gd name="connsiteY2" fmla="*/ 1684959 h 3592832"/>
              <a:gd name="connsiteX3" fmla="*/ 3380744 w 3986806"/>
              <a:gd name="connsiteY3" fmla="*/ 2028825 h 3592832"/>
              <a:gd name="connsiteX4" fmla="*/ 3382378 w 3986806"/>
              <a:gd name="connsiteY4" fmla="*/ 3100734 h 3592832"/>
              <a:gd name="connsiteX5" fmla="*/ 3339469 w 3986806"/>
              <a:gd name="connsiteY5" fmla="*/ 3216275 h 3592832"/>
              <a:gd name="connsiteX6" fmla="*/ 3133094 w 3986806"/>
              <a:gd name="connsiteY6" fmla="*/ 3390900 h 3592832"/>
              <a:gd name="connsiteX7" fmla="*/ 2720344 w 3986806"/>
              <a:gd name="connsiteY7" fmla="*/ 3286125 h 3592832"/>
              <a:gd name="connsiteX8" fmla="*/ 2644144 w 3986806"/>
              <a:gd name="connsiteY8" fmla="*/ 3070225 h 3592832"/>
              <a:gd name="connsiteX9" fmla="*/ 2764794 w 3986806"/>
              <a:gd name="connsiteY9" fmla="*/ 2847975 h 3592832"/>
              <a:gd name="connsiteX10" fmla="*/ 2371094 w 3986806"/>
              <a:gd name="connsiteY10" fmla="*/ 2609850 h 3592832"/>
              <a:gd name="connsiteX11" fmla="*/ 1799594 w 3986806"/>
              <a:gd name="connsiteY11" fmla="*/ 2635250 h 3592832"/>
              <a:gd name="connsiteX12" fmla="*/ 1497969 w 3986806"/>
              <a:gd name="connsiteY12" fmla="*/ 2806700 h 3592832"/>
              <a:gd name="connsiteX13" fmla="*/ 1459869 w 3986806"/>
              <a:gd name="connsiteY13" fmla="*/ 3098800 h 3592832"/>
              <a:gd name="connsiteX14" fmla="*/ 1694819 w 3986806"/>
              <a:gd name="connsiteY14" fmla="*/ 3302000 h 3592832"/>
              <a:gd name="connsiteX15" fmla="*/ 1688469 w 3986806"/>
              <a:gd name="connsiteY15" fmla="*/ 3552825 h 3592832"/>
              <a:gd name="connsiteX16" fmla="*/ 1021719 w 3986806"/>
              <a:gd name="connsiteY16" fmla="*/ 3578225 h 3592832"/>
              <a:gd name="connsiteX17" fmla="*/ 729619 w 3986806"/>
              <a:gd name="connsiteY17" fmla="*/ 3409950 h 3592832"/>
              <a:gd name="connsiteX18" fmla="*/ 635139 w 3986806"/>
              <a:gd name="connsiteY18" fmla="*/ 3270951 h 3592832"/>
              <a:gd name="connsiteX19" fmla="*/ 637544 w 3986806"/>
              <a:gd name="connsiteY19" fmla="*/ 2032000 h 3592832"/>
              <a:gd name="connsiteX20" fmla="*/ 495728 w 3986806"/>
              <a:gd name="connsiteY20" fmla="*/ 1914620 h 3592832"/>
              <a:gd name="connsiteX21" fmla="*/ 63038 w 3986806"/>
              <a:gd name="connsiteY21" fmla="*/ 1181100 h 3592832"/>
              <a:gd name="connsiteX22" fmla="*/ 2006138 w 3986806"/>
              <a:gd name="connsiteY22" fmla="*/ 0 h 3592832"/>
              <a:gd name="connsiteX0" fmla="*/ 2006138 w 3860182"/>
              <a:gd name="connsiteY0" fmla="*/ 24214 h 3617046"/>
              <a:gd name="connsiteX1" fmla="*/ 3752123 w 3860182"/>
              <a:gd name="connsiteY1" fmla="*/ 697119 h 3617046"/>
              <a:gd name="connsiteX2" fmla="*/ 3840503 w 3860182"/>
              <a:gd name="connsiteY2" fmla="*/ 1709173 h 3617046"/>
              <a:gd name="connsiteX3" fmla="*/ 3380744 w 3860182"/>
              <a:gd name="connsiteY3" fmla="*/ 2053039 h 3617046"/>
              <a:gd name="connsiteX4" fmla="*/ 3382378 w 3860182"/>
              <a:gd name="connsiteY4" fmla="*/ 3124948 h 3617046"/>
              <a:gd name="connsiteX5" fmla="*/ 3339469 w 3860182"/>
              <a:gd name="connsiteY5" fmla="*/ 3240489 h 3617046"/>
              <a:gd name="connsiteX6" fmla="*/ 3133094 w 3860182"/>
              <a:gd name="connsiteY6" fmla="*/ 3415114 h 3617046"/>
              <a:gd name="connsiteX7" fmla="*/ 2720344 w 3860182"/>
              <a:gd name="connsiteY7" fmla="*/ 3310339 h 3617046"/>
              <a:gd name="connsiteX8" fmla="*/ 2644144 w 3860182"/>
              <a:gd name="connsiteY8" fmla="*/ 3094439 h 3617046"/>
              <a:gd name="connsiteX9" fmla="*/ 2764794 w 3860182"/>
              <a:gd name="connsiteY9" fmla="*/ 2872189 h 3617046"/>
              <a:gd name="connsiteX10" fmla="*/ 2371094 w 3860182"/>
              <a:gd name="connsiteY10" fmla="*/ 2634064 h 3617046"/>
              <a:gd name="connsiteX11" fmla="*/ 1799594 w 3860182"/>
              <a:gd name="connsiteY11" fmla="*/ 2659464 h 3617046"/>
              <a:gd name="connsiteX12" fmla="*/ 1497969 w 3860182"/>
              <a:gd name="connsiteY12" fmla="*/ 2830914 h 3617046"/>
              <a:gd name="connsiteX13" fmla="*/ 1459869 w 3860182"/>
              <a:gd name="connsiteY13" fmla="*/ 3123014 h 3617046"/>
              <a:gd name="connsiteX14" fmla="*/ 1694819 w 3860182"/>
              <a:gd name="connsiteY14" fmla="*/ 3326214 h 3617046"/>
              <a:gd name="connsiteX15" fmla="*/ 1688469 w 3860182"/>
              <a:gd name="connsiteY15" fmla="*/ 3577039 h 3617046"/>
              <a:gd name="connsiteX16" fmla="*/ 1021719 w 3860182"/>
              <a:gd name="connsiteY16" fmla="*/ 3602439 h 3617046"/>
              <a:gd name="connsiteX17" fmla="*/ 729619 w 3860182"/>
              <a:gd name="connsiteY17" fmla="*/ 3434164 h 3617046"/>
              <a:gd name="connsiteX18" fmla="*/ 635139 w 3860182"/>
              <a:gd name="connsiteY18" fmla="*/ 3295165 h 3617046"/>
              <a:gd name="connsiteX19" fmla="*/ 637544 w 3860182"/>
              <a:gd name="connsiteY19" fmla="*/ 2056214 h 3617046"/>
              <a:gd name="connsiteX20" fmla="*/ 495728 w 3860182"/>
              <a:gd name="connsiteY20" fmla="*/ 1938834 h 3617046"/>
              <a:gd name="connsiteX21" fmla="*/ 63038 w 3860182"/>
              <a:gd name="connsiteY21" fmla="*/ 1205314 h 3617046"/>
              <a:gd name="connsiteX22" fmla="*/ 2006138 w 3860182"/>
              <a:gd name="connsiteY22" fmla="*/ 24214 h 3617046"/>
              <a:gd name="connsiteX0" fmla="*/ 2006138 w 3952000"/>
              <a:gd name="connsiteY0" fmla="*/ 14673 h 3607505"/>
              <a:gd name="connsiteX1" fmla="*/ 3752123 w 3952000"/>
              <a:gd name="connsiteY1" fmla="*/ 687578 h 3607505"/>
              <a:gd name="connsiteX2" fmla="*/ 3840503 w 3952000"/>
              <a:gd name="connsiteY2" fmla="*/ 1699632 h 3607505"/>
              <a:gd name="connsiteX3" fmla="*/ 3380744 w 3952000"/>
              <a:gd name="connsiteY3" fmla="*/ 2043498 h 3607505"/>
              <a:gd name="connsiteX4" fmla="*/ 3382378 w 3952000"/>
              <a:gd name="connsiteY4" fmla="*/ 3115407 h 3607505"/>
              <a:gd name="connsiteX5" fmla="*/ 3339469 w 3952000"/>
              <a:gd name="connsiteY5" fmla="*/ 3230948 h 3607505"/>
              <a:gd name="connsiteX6" fmla="*/ 3133094 w 3952000"/>
              <a:gd name="connsiteY6" fmla="*/ 3405573 h 3607505"/>
              <a:gd name="connsiteX7" fmla="*/ 2720344 w 3952000"/>
              <a:gd name="connsiteY7" fmla="*/ 3300798 h 3607505"/>
              <a:gd name="connsiteX8" fmla="*/ 2644144 w 3952000"/>
              <a:gd name="connsiteY8" fmla="*/ 3084898 h 3607505"/>
              <a:gd name="connsiteX9" fmla="*/ 2764794 w 3952000"/>
              <a:gd name="connsiteY9" fmla="*/ 2862648 h 3607505"/>
              <a:gd name="connsiteX10" fmla="*/ 2371094 w 3952000"/>
              <a:gd name="connsiteY10" fmla="*/ 2624523 h 3607505"/>
              <a:gd name="connsiteX11" fmla="*/ 1799594 w 3952000"/>
              <a:gd name="connsiteY11" fmla="*/ 2649923 h 3607505"/>
              <a:gd name="connsiteX12" fmla="*/ 1497969 w 3952000"/>
              <a:gd name="connsiteY12" fmla="*/ 2821373 h 3607505"/>
              <a:gd name="connsiteX13" fmla="*/ 1459869 w 3952000"/>
              <a:gd name="connsiteY13" fmla="*/ 3113473 h 3607505"/>
              <a:gd name="connsiteX14" fmla="*/ 1694819 w 3952000"/>
              <a:gd name="connsiteY14" fmla="*/ 3316673 h 3607505"/>
              <a:gd name="connsiteX15" fmla="*/ 1688469 w 3952000"/>
              <a:gd name="connsiteY15" fmla="*/ 3567498 h 3607505"/>
              <a:gd name="connsiteX16" fmla="*/ 1021719 w 3952000"/>
              <a:gd name="connsiteY16" fmla="*/ 3592898 h 3607505"/>
              <a:gd name="connsiteX17" fmla="*/ 729619 w 3952000"/>
              <a:gd name="connsiteY17" fmla="*/ 3424623 h 3607505"/>
              <a:gd name="connsiteX18" fmla="*/ 635139 w 3952000"/>
              <a:gd name="connsiteY18" fmla="*/ 3285624 h 3607505"/>
              <a:gd name="connsiteX19" fmla="*/ 637544 w 3952000"/>
              <a:gd name="connsiteY19" fmla="*/ 2046673 h 3607505"/>
              <a:gd name="connsiteX20" fmla="*/ 495728 w 3952000"/>
              <a:gd name="connsiteY20" fmla="*/ 1929293 h 3607505"/>
              <a:gd name="connsiteX21" fmla="*/ 63038 w 3952000"/>
              <a:gd name="connsiteY21" fmla="*/ 1195773 h 3607505"/>
              <a:gd name="connsiteX22" fmla="*/ 2006138 w 3952000"/>
              <a:gd name="connsiteY22" fmla="*/ 14673 h 3607505"/>
              <a:gd name="connsiteX0" fmla="*/ 2006138 w 3981904"/>
              <a:gd name="connsiteY0" fmla="*/ 9695 h 3602527"/>
              <a:gd name="connsiteX1" fmla="*/ 3752123 w 3981904"/>
              <a:gd name="connsiteY1" fmla="*/ 682600 h 3602527"/>
              <a:gd name="connsiteX2" fmla="*/ 3922233 w 3981904"/>
              <a:gd name="connsiteY2" fmla="*/ 1610591 h 3602527"/>
              <a:gd name="connsiteX3" fmla="*/ 3380744 w 3981904"/>
              <a:gd name="connsiteY3" fmla="*/ 2038520 h 3602527"/>
              <a:gd name="connsiteX4" fmla="*/ 3382378 w 3981904"/>
              <a:gd name="connsiteY4" fmla="*/ 3110429 h 3602527"/>
              <a:gd name="connsiteX5" fmla="*/ 3339469 w 3981904"/>
              <a:gd name="connsiteY5" fmla="*/ 3225970 h 3602527"/>
              <a:gd name="connsiteX6" fmla="*/ 3133094 w 3981904"/>
              <a:gd name="connsiteY6" fmla="*/ 3400595 h 3602527"/>
              <a:gd name="connsiteX7" fmla="*/ 2720344 w 3981904"/>
              <a:gd name="connsiteY7" fmla="*/ 3295820 h 3602527"/>
              <a:gd name="connsiteX8" fmla="*/ 2644144 w 3981904"/>
              <a:gd name="connsiteY8" fmla="*/ 3079920 h 3602527"/>
              <a:gd name="connsiteX9" fmla="*/ 2764794 w 3981904"/>
              <a:gd name="connsiteY9" fmla="*/ 2857670 h 3602527"/>
              <a:gd name="connsiteX10" fmla="*/ 2371094 w 3981904"/>
              <a:gd name="connsiteY10" fmla="*/ 2619545 h 3602527"/>
              <a:gd name="connsiteX11" fmla="*/ 1799594 w 3981904"/>
              <a:gd name="connsiteY11" fmla="*/ 2644945 h 3602527"/>
              <a:gd name="connsiteX12" fmla="*/ 1497969 w 3981904"/>
              <a:gd name="connsiteY12" fmla="*/ 2816395 h 3602527"/>
              <a:gd name="connsiteX13" fmla="*/ 1459869 w 3981904"/>
              <a:gd name="connsiteY13" fmla="*/ 3108495 h 3602527"/>
              <a:gd name="connsiteX14" fmla="*/ 1694819 w 3981904"/>
              <a:gd name="connsiteY14" fmla="*/ 3311695 h 3602527"/>
              <a:gd name="connsiteX15" fmla="*/ 1688469 w 3981904"/>
              <a:gd name="connsiteY15" fmla="*/ 3562520 h 3602527"/>
              <a:gd name="connsiteX16" fmla="*/ 1021719 w 3981904"/>
              <a:gd name="connsiteY16" fmla="*/ 3587920 h 3602527"/>
              <a:gd name="connsiteX17" fmla="*/ 729619 w 3981904"/>
              <a:gd name="connsiteY17" fmla="*/ 3419645 h 3602527"/>
              <a:gd name="connsiteX18" fmla="*/ 635139 w 3981904"/>
              <a:gd name="connsiteY18" fmla="*/ 3280646 h 3602527"/>
              <a:gd name="connsiteX19" fmla="*/ 637544 w 3981904"/>
              <a:gd name="connsiteY19" fmla="*/ 2041695 h 3602527"/>
              <a:gd name="connsiteX20" fmla="*/ 495728 w 3981904"/>
              <a:gd name="connsiteY20" fmla="*/ 1924315 h 3602527"/>
              <a:gd name="connsiteX21" fmla="*/ 63038 w 3981904"/>
              <a:gd name="connsiteY21" fmla="*/ 1190795 h 3602527"/>
              <a:gd name="connsiteX22" fmla="*/ 2006138 w 3981904"/>
              <a:gd name="connsiteY22" fmla="*/ 9695 h 3602527"/>
              <a:gd name="connsiteX0" fmla="*/ 2006138 w 4016412"/>
              <a:gd name="connsiteY0" fmla="*/ 9695 h 3602527"/>
              <a:gd name="connsiteX1" fmla="*/ 3752123 w 4016412"/>
              <a:gd name="connsiteY1" fmla="*/ 682600 h 3602527"/>
              <a:gd name="connsiteX2" fmla="*/ 3922233 w 4016412"/>
              <a:gd name="connsiteY2" fmla="*/ 1610591 h 3602527"/>
              <a:gd name="connsiteX3" fmla="*/ 3380744 w 4016412"/>
              <a:gd name="connsiteY3" fmla="*/ 2038520 h 3602527"/>
              <a:gd name="connsiteX4" fmla="*/ 3382378 w 4016412"/>
              <a:gd name="connsiteY4" fmla="*/ 3110429 h 3602527"/>
              <a:gd name="connsiteX5" fmla="*/ 3339469 w 4016412"/>
              <a:gd name="connsiteY5" fmla="*/ 3225970 h 3602527"/>
              <a:gd name="connsiteX6" fmla="*/ 3133094 w 4016412"/>
              <a:gd name="connsiteY6" fmla="*/ 3400595 h 3602527"/>
              <a:gd name="connsiteX7" fmla="*/ 2720344 w 4016412"/>
              <a:gd name="connsiteY7" fmla="*/ 3295820 h 3602527"/>
              <a:gd name="connsiteX8" fmla="*/ 2644144 w 4016412"/>
              <a:gd name="connsiteY8" fmla="*/ 3079920 h 3602527"/>
              <a:gd name="connsiteX9" fmla="*/ 2764794 w 4016412"/>
              <a:gd name="connsiteY9" fmla="*/ 2857670 h 3602527"/>
              <a:gd name="connsiteX10" fmla="*/ 2371094 w 4016412"/>
              <a:gd name="connsiteY10" fmla="*/ 2619545 h 3602527"/>
              <a:gd name="connsiteX11" fmla="*/ 1799594 w 4016412"/>
              <a:gd name="connsiteY11" fmla="*/ 2644945 h 3602527"/>
              <a:gd name="connsiteX12" fmla="*/ 1497969 w 4016412"/>
              <a:gd name="connsiteY12" fmla="*/ 2816395 h 3602527"/>
              <a:gd name="connsiteX13" fmla="*/ 1459869 w 4016412"/>
              <a:gd name="connsiteY13" fmla="*/ 3108495 h 3602527"/>
              <a:gd name="connsiteX14" fmla="*/ 1694819 w 4016412"/>
              <a:gd name="connsiteY14" fmla="*/ 3311695 h 3602527"/>
              <a:gd name="connsiteX15" fmla="*/ 1688469 w 4016412"/>
              <a:gd name="connsiteY15" fmla="*/ 3562520 h 3602527"/>
              <a:gd name="connsiteX16" fmla="*/ 1021719 w 4016412"/>
              <a:gd name="connsiteY16" fmla="*/ 3587920 h 3602527"/>
              <a:gd name="connsiteX17" fmla="*/ 729619 w 4016412"/>
              <a:gd name="connsiteY17" fmla="*/ 3419645 h 3602527"/>
              <a:gd name="connsiteX18" fmla="*/ 635139 w 4016412"/>
              <a:gd name="connsiteY18" fmla="*/ 3280646 h 3602527"/>
              <a:gd name="connsiteX19" fmla="*/ 637544 w 4016412"/>
              <a:gd name="connsiteY19" fmla="*/ 2041695 h 3602527"/>
              <a:gd name="connsiteX20" fmla="*/ 495728 w 4016412"/>
              <a:gd name="connsiteY20" fmla="*/ 1924315 h 3602527"/>
              <a:gd name="connsiteX21" fmla="*/ 63038 w 4016412"/>
              <a:gd name="connsiteY21" fmla="*/ 1190795 h 3602527"/>
              <a:gd name="connsiteX22" fmla="*/ 2006138 w 4016412"/>
              <a:gd name="connsiteY22" fmla="*/ 9695 h 3602527"/>
              <a:gd name="connsiteX0" fmla="*/ 2006138 w 4006236"/>
              <a:gd name="connsiteY0" fmla="*/ 11864 h 3604696"/>
              <a:gd name="connsiteX1" fmla="*/ 3752123 w 4006236"/>
              <a:gd name="connsiteY1" fmla="*/ 684769 h 3604696"/>
              <a:gd name="connsiteX2" fmla="*/ 3922233 w 4006236"/>
              <a:gd name="connsiteY2" fmla="*/ 1612760 h 3604696"/>
              <a:gd name="connsiteX3" fmla="*/ 3380744 w 4006236"/>
              <a:gd name="connsiteY3" fmla="*/ 2040689 h 3604696"/>
              <a:gd name="connsiteX4" fmla="*/ 3382378 w 4006236"/>
              <a:gd name="connsiteY4" fmla="*/ 3112598 h 3604696"/>
              <a:gd name="connsiteX5" fmla="*/ 3339469 w 4006236"/>
              <a:gd name="connsiteY5" fmla="*/ 3228139 h 3604696"/>
              <a:gd name="connsiteX6" fmla="*/ 3133094 w 4006236"/>
              <a:gd name="connsiteY6" fmla="*/ 3402764 h 3604696"/>
              <a:gd name="connsiteX7" fmla="*/ 2720344 w 4006236"/>
              <a:gd name="connsiteY7" fmla="*/ 3297989 h 3604696"/>
              <a:gd name="connsiteX8" fmla="*/ 2644144 w 4006236"/>
              <a:gd name="connsiteY8" fmla="*/ 3082089 h 3604696"/>
              <a:gd name="connsiteX9" fmla="*/ 2764794 w 4006236"/>
              <a:gd name="connsiteY9" fmla="*/ 2859839 h 3604696"/>
              <a:gd name="connsiteX10" fmla="*/ 2371094 w 4006236"/>
              <a:gd name="connsiteY10" fmla="*/ 2621714 h 3604696"/>
              <a:gd name="connsiteX11" fmla="*/ 1799594 w 4006236"/>
              <a:gd name="connsiteY11" fmla="*/ 2647114 h 3604696"/>
              <a:gd name="connsiteX12" fmla="*/ 1497969 w 4006236"/>
              <a:gd name="connsiteY12" fmla="*/ 2818564 h 3604696"/>
              <a:gd name="connsiteX13" fmla="*/ 1459869 w 4006236"/>
              <a:gd name="connsiteY13" fmla="*/ 3110664 h 3604696"/>
              <a:gd name="connsiteX14" fmla="*/ 1694819 w 4006236"/>
              <a:gd name="connsiteY14" fmla="*/ 3313864 h 3604696"/>
              <a:gd name="connsiteX15" fmla="*/ 1688469 w 4006236"/>
              <a:gd name="connsiteY15" fmla="*/ 3564689 h 3604696"/>
              <a:gd name="connsiteX16" fmla="*/ 1021719 w 4006236"/>
              <a:gd name="connsiteY16" fmla="*/ 3590089 h 3604696"/>
              <a:gd name="connsiteX17" fmla="*/ 729619 w 4006236"/>
              <a:gd name="connsiteY17" fmla="*/ 3421814 h 3604696"/>
              <a:gd name="connsiteX18" fmla="*/ 635139 w 4006236"/>
              <a:gd name="connsiteY18" fmla="*/ 3282815 h 3604696"/>
              <a:gd name="connsiteX19" fmla="*/ 637544 w 4006236"/>
              <a:gd name="connsiteY19" fmla="*/ 2043864 h 3604696"/>
              <a:gd name="connsiteX20" fmla="*/ 495728 w 4006236"/>
              <a:gd name="connsiteY20" fmla="*/ 1926484 h 3604696"/>
              <a:gd name="connsiteX21" fmla="*/ 63038 w 4006236"/>
              <a:gd name="connsiteY21" fmla="*/ 1192964 h 3604696"/>
              <a:gd name="connsiteX22" fmla="*/ 2006138 w 4006236"/>
              <a:gd name="connsiteY22" fmla="*/ 11864 h 3604696"/>
              <a:gd name="connsiteX0" fmla="*/ 2006138 w 4000300"/>
              <a:gd name="connsiteY0" fmla="*/ 9991 h 3602823"/>
              <a:gd name="connsiteX1" fmla="*/ 3752123 w 4000300"/>
              <a:gd name="connsiteY1" fmla="*/ 682896 h 3602823"/>
              <a:gd name="connsiteX2" fmla="*/ 3898194 w 4000300"/>
              <a:gd name="connsiteY2" fmla="*/ 1714054 h 3602823"/>
              <a:gd name="connsiteX3" fmla="*/ 3380744 w 4000300"/>
              <a:gd name="connsiteY3" fmla="*/ 2038816 h 3602823"/>
              <a:gd name="connsiteX4" fmla="*/ 3382378 w 4000300"/>
              <a:gd name="connsiteY4" fmla="*/ 3110725 h 3602823"/>
              <a:gd name="connsiteX5" fmla="*/ 3339469 w 4000300"/>
              <a:gd name="connsiteY5" fmla="*/ 3226266 h 3602823"/>
              <a:gd name="connsiteX6" fmla="*/ 3133094 w 4000300"/>
              <a:gd name="connsiteY6" fmla="*/ 3400891 h 3602823"/>
              <a:gd name="connsiteX7" fmla="*/ 2720344 w 4000300"/>
              <a:gd name="connsiteY7" fmla="*/ 3296116 h 3602823"/>
              <a:gd name="connsiteX8" fmla="*/ 2644144 w 4000300"/>
              <a:gd name="connsiteY8" fmla="*/ 3080216 h 3602823"/>
              <a:gd name="connsiteX9" fmla="*/ 2764794 w 4000300"/>
              <a:gd name="connsiteY9" fmla="*/ 2857966 h 3602823"/>
              <a:gd name="connsiteX10" fmla="*/ 2371094 w 4000300"/>
              <a:gd name="connsiteY10" fmla="*/ 2619841 h 3602823"/>
              <a:gd name="connsiteX11" fmla="*/ 1799594 w 4000300"/>
              <a:gd name="connsiteY11" fmla="*/ 2645241 h 3602823"/>
              <a:gd name="connsiteX12" fmla="*/ 1497969 w 4000300"/>
              <a:gd name="connsiteY12" fmla="*/ 2816691 h 3602823"/>
              <a:gd name="connsiteX13" fmla="*/ 1459869 w 4000300"/>
              <a:gd name="connsiteY13" fmla="*/ 3108791 h 3602823"/>
              <a:gd name="connsiteX14" fmla="*/ 1694819 w 4000300"/>
              <a:gd name="connsiteY14" fmla="*/ 3311991 h 3602823"/>
              <a:gd name="connsiteX15" fmla="*/ 1688469 w 4000300"/>
              <a:gd name="connsiteY15" fmla="*/ 3562816 h 3602823"/>
              <a:gd name="connsiteX16" fmla="*/ 1021719 w 4000300"/>
              <a:gd name="connsiteY16" fmla="*/ 3588216 h 3602823"/>
              <a:gd name="connsiteX17" fmla="*/ 729619 w 4000300"/>
              <a:gd name="connsiteY17" fmla="*/ 3419941 h 3602823"/>
              <a:gd name="connsiteX18" fmla="*/ 635139 w 4000300"/>
              <a:gd name="connsiteY18" fmla="*/ 3280942 h 3602823"/>
              <a:gd name="connsiteX19" fmla="*/ 637544 w 4000300"/>
              <a:gd name="connsiteY19" fmla="*/ 2041991 h 3602823"/>
              <a:gd name="connsiteX20" fmla="*/ 495728 w 4000300"/>
              <a:gd name="connsiteY20" fmla="*/ 1924611 h 3602823"/>
              <a:gd name="connsiteX21" fmla="*/ 63038 w 4000300"/>
              <a:gd name="connsiteY21" fmla="*/ 1191091 h 3602823"/>
              <a:gd name="connsiteX22" fmla="*/ 2006138 w 4000300"/>
              <a:gd name="connsiteY22" fmla="*/ 9991 h 3602823"/>
              <a:gd name="connsiteX0" fmla="*/ 2006138 w 3957234"/>
              <a:gd name="connsiteY0" fmla="*/ 19205 h 3612037"/>
              <a:gd name="connsiteX1" fmla="*/ 3732892 w 3957234"/>
              <a:gd name="connsiteY1" fmla="*/ 558376 h 3612037"/>
              <a:gd name="connsiteX2" fmla="*/ 3898194 w 3957234"/>
              <a:gd name="connsiteY2" fmla="*/ 1723268 h 3612037"/>
              <a:gd name="connsiteX3" fmla="*/ 3380744 w 3957234"/>
              <a:gd name="connsiteY3" fmla="*/ 2048030 h 3612037"/>
              <a:gd name="connsiteX4" fmla="*/ 3382378 w 3957234"/>
              <a:gd name="connsiteY4" fmla="*/ 3119939 h 3612037"/>
              <a:gd name="connsiteX5" fmla="*/ 3339469 w 3957234"/>
              <a:gd name="connsiteY5" fmla="*/ 3235480 h 3612037"/>
              <a:gd name="connsiteX6" fmla="*/ 3133094 w 3957234"/>
              <a:gd name="connsiteY6" fmla="*/ 3410105 h 3612037"/>
              <a:gd name="connsiteX7" fmla="*/ 2720344 w 3957234"/>
              <a:gd name="connsiteY7" fmla="*/ 3305330 h 3612037"/>
              <a:gd name="connsiteX8" fmla="*/ 2644144 w 3957234"/>
              <a:gd name="connsiteY8" fmla="*/ 3089430 h 3612037"/>
              <a:gd name="connsiteX9" fmla="*/ 2764794 w 3957234"/>
              <a:gd name="connsiteY9" fmla="*/ 2867180 h 3612037"/>
              <a:gd name="connsiteX10" fmla="*/ 2371094 w 3957234"/>
              <a:gd name="connsiteY10" fmla="*/ 2629055 h 3612037"/>
              <a:gd name="connsiteX11" fmla="*/ 1799594 w 3957234"/>
              <a:gd name="connsiteY11" fmla="*/ 2654455 h 3612037"/>
              <a:gd name="connsiteX12" fmla="*/ 1497969 w 3957234"/>
              <a:gd name="connsiteY12" fmla="*/ 2825905 h 3612037"/>
              <a:gd name="connsiteX13" fmla="*/ 1459869 w 3957234"/>
              <a:gd name="connsiteY13" fmla="*/ 3118005 h 3612037"/>
              <a:gd name="connsiteX14" fmla="*/ 1694819 w 3957234"/>
              <a:gd name="connsiteY14" fmla="*/ 3321205 h 3612037"/>
              <a:gd name="connsiteX15" fmla="*/ 1688469 w 3957234"/>
              <a:gd name="connsiteY15" fmla="*/ 3572030 h 3612037"/>
              <a:gd name="connsiteX16" fmla="*/ 1021719 w 3957234"/>
              <a:gd name="connsiteY16" fmla="*/ 3597430 h 3612037"/>
              <a:gd name="connsiteX17" fmla="*/ 729619 w 3957234"/>
              <a:gd name="connsiteY17" fmla="*/ 3429155 h 3612037"/>
              <a:gd name="connsiteX18" fmla="*/ 635139 w 3957234"/>
              <a:gd name="connsiteY18" fmla="*/ 3290156 h 3612037"/>
              <a:gd name="connsiteX19" fmla="*/ 637544 w 3957234"/>
              <a:gd name="connsiteY19" fmla="*/ 2051205 h 3612037"/>
              <a:gd name="connsiteX20" fmla="*/ 495728 w 3957234"/>
              <a:gd name="connsiteY20" fmla="*/ 1933825 h 3612037"/>
              <a:gd name="connsiteX21" fmla="*/ 63038 w 3957234"/>
              <a:gd name="connsiteY21" fmla="*/ 1200305 h 3612037"/>
              <a:gd name="connsiteX22" fmla="*/ 2006138 w 3957234"/>
              <a:gd name="connsiteY22" fmla="*/ 19205 h 3612037"/>
              <a:gd name="connsiteX0" fmla="*/ 2006138 w 3950255"/>
              <a:gd name="connsiteY0" fmla="*/ 21944 h 3614776"/>
              <a:gd name="connsiteX1" fmla="*/ 3732892 w 3950255"/>
              <a:gd name="connsiteY1" fmla="*/ 561115 h 3614776"/>
              <a:gd name="connsiteX2" fmla="*/ 3898194 w 3950255"/>
              <a:gd name="connsiteY2" fmla="*/ 1726007 h 3614776"/>
              <a:gd name="connsiteX3" fmla="*/ 3380744 w 3950255"/>
              <a:gd name="connsiteY3" fmla="*/ 2050769 h 3614776"/>
              <a:gd name="connsiteX4" fmla="*/ 3382378 w 3950255"/>
              <a:gd name="connsiteY4" fmla="*/ 3122678 h 3614776"/>
              <a:gd name="connsiteX5" fmla="*/ 3339469 w 3950255"/>
              <a:gd name="connsiteY5" fmla="*/ 3238219 h 3614776"/>
              <a:gd name="connsiteX6" fmla="*/ 3133094 w 3950255"/>
              <a:gd name="connsiteY6" fmla="*/ 3412844 h 3614776"/>
              <a:gd name="connsiteX7" fmla="*/ 2720344 w 3950255"/>
              <a:gd name="connsiteY7" fmla="*/ 3308069 h 3614776"/>
              <a:gd name="connsiteX8" fmla="*/ 2644144 w 3950255"/>
              <a:gd name="connsiteY8" fmla="*/ 3092169 h 3614776"/>
              <a:gd name="connsiteX9" fmla="*/ 2764794 w 3950255"/>
              <a:gd name="connsiteY9" fmla="*/ 2869919 h 3614776"/>
              <a:gd name="connsiteX10" fmla="*/ 2371094 w 3950255"/>
              <a:gd name="connsiteY10" fmla="*/ 2631794 h 3614776"/>
              <a:gd name="connsiteX11" fmla="*/ 1799594 w 3950255"/>
              <a:gd name="connsiteY11" fmla="*/ 2657194 h 3614776"/>
              <a:gd name="connsiteX12" fmla="*/ 1497969 w 3950255"/>
              <a:gd name="connsiteY12" fmla="*/ 2828644 h 3614776"/>
              <a:gd name="connsiteX13" fmla="*/ 1459869 w 3950255"/>
              <a:gd name="connsiteY13" fmla="*/ 3120744 h 3614776"/>
              <a:gd name="connsiteX14" fmla="*/ 1694819 w 3950255"/>
              <a:gd name="connsiteY14" fmla="*/ 3323944 h 3614776"/>
              <a:gd name="connsiteX15" fmla="*/ 1688469 w 3950255"/>
              <a:gd name="connsiteY15" fmla="*/ 3574769 h 3614776"/>
              <a:gd name="connsiteX16" fmla="*/ 1021719 w 3950255"/>
              <a:gd name="connsiteY16" fmla="*/ 3600169 h 3614776"/>
              <a:gd name="connsiteX17" fmla="*/ 729619 w 3950255"/>
              <a:gd name="connsiteY17" fmla="*/ 3431894 h 3614776"/>
              <a:gd name="connsiteX18" fmla="*/ 635139 w 3950255"/>
              <a:gd name="connsiteY18" fmla="*/ 3292895 h 3614776"/>
              <a:gd name="connsiteX19" fmla="*/ 637544 w 3950255"/>
              <a:gd name="connsiteY19" fmla="*/ 2053944 h 3614776"/>
              <a:gd name="connsiteX20" fmla="*/ 495728 w 3950255"/>
              <a:gd name="connsiteY20" fmla="*/ 1936564 h 3614776"/>
              <a:gd name="connsiteX21" fmla="*/ 63038 w 3950255"/>
              <a:gd name="connsiteY21" fmla="*/ 1203044 h 3614776"/>
              <a:gd name="connsiteX22" fmla="*/ 2006138 w 3950255"/>
              <a:gd name="connsiteY22" fmla="*/ 21944 h 3614776"/>
              <a:gd name="connsiteX0" fmla="*/ 2006138 w 3945131"/>
              <a:gd name="connsiteY0" fmla="*/ 23807 h 3616639"/>
              <a:gd name="connsiteX1" fmla="*/ 3732892 w 3945131"/>
              <a:gd name="connsiteY1" fmla="*/ 562978 h 3616639"/>
              <a:gd name="connsiteX2" fmla="*/ 3898194 w 3945131"/>
              <a:gd name="connsiteY2" fmla="*/ 1727870 h 3616639"/>
              <a:gd name="connsiteX3" fmla="*/ 3380744 w 3945131"/>
              <a:gd name="connsiteY3" fmla="*/ 2052632 h 3616639"/>
              <a:gd name="connsiteX4" fmla="*/ 3382378 w 3945131"/>
              <a:gd name="connsiteY4" fmla="*/ 3124541 h 3616639"/>
              <a:gd name="connsiteX5" fmla="*/ 3339469 w 3945131"/>
              <a:gd name="connsiteY5" fmla="*/ 3240082 h 3616639"/>
              <a:gd name="connsiteX6" fmla="*/ 3133094 w 3945131"/>
              <a:gd name="connsiteY6" fmla="*/ 3414707 h 3616639"/>
              <a:gd name="connsiteX7" fmla="*/ 2720344 w 3945131"/>
              <a:gd name="connsiteY7" fmla="*/ 3309932 h 3616639"/>
              <a:gd name="connsiteX8" fmla="*/ 2644144 w 3945131"/>
              <a:gd name="connsiteY8" fmla="*/ 3094032 h 3616639"/>
              <a:gd name="connsiteX9" fmla="*/ 2764794 w 3945131"/>
              <a:gd name="connsiteY9" fmla="*/ 2871782 h 3616639"/>
              <a:gd name="connsiteX10" fmla="*/ 2371094 w 3945131"/>
              <a:gd name="connsiteY10" fmla="*/ 2633657 h 3616639"/>
              <a:gd name="connsiteX11" fmla="*/ 1799594 w 3945131"/>
              <a:gd name="connsiteY11" fmla="*/ 2659057 h 3616639"/>
              <a:gd name="connsiteX12" fmla="*/ 1497969 w 3945131"/>
              <a:gd name="connsiteY12" fmla="*/ 2830507 h 3616639"/>
              <a:gd name="connsiteX13" fmla="*/ 1459869 w 3945131"/>
              <a:gd name="connsiteY13" fmla="*/ 3122607 h 3616639"/>
              <a:gd name="connsiteX14" fmla="*/ 1694819 w 3945131"/>
              <a:gd name="connsiteY14" fmla="*/ 3325807 h 3616639"/>
              <a:gd name="connsiteX15" fmla="*/ 1688469 w 3945131"/>
              <a:gd name="connsiteY15" fmla="*/ 3576632 h 3616639"/>
              <a:gd name="connsiteX16" fmla="*/ 1021719 w 3945131"/>
              <a:gd name="connsiteY16" fmla="*/ 3602032 h 3616639"/>
              <a:gd name="connsiteX17" fmla="*/ 729619 w 3945131"/>
              <a:gd name="connsiteY17" fmla="*/ 3433757 h 3616639"/>
              <a:gd name="connsiteX18" fmla="*/ 635139 w 3945131"/>
              <a:gd name="connsiteY18" fmla="*/ 3294758 h 3616639"/>
              <a:gd name="connsiteX19" fmla="*/ 637544 w 3945131"/>
              <a:gd name="connsiteY19" fmla="*/ 2055807 h 3616639"/>
              <a:gd name="connsiteX20" fmla="*/ 495728 w 3945131"/>
              <a:gd name="connsiteY20" fmla="*/ 1938427 h 3616639"/>
              <a:gd name="connsiteX21" fmla="*/ 63038 w 3945131"/>
              <a:gd name="connsiteY21" fmla="*/ 1204907 h 3616639"/>
              <a:gd name="connsiteX22" fmla="*/ 2006138 w 3945131"/>
              <a:gd name="connsiteY22" fmla="*/ 23807 h 3616639"/>
              <a:gd name="connsiteX0" fmla="*/ 2006138 w 3945131"/>
              <a:gd name="connsiteY0" fmla="*/ 23807 h 3616639"/>
              <a:gd name="connsiteX1" fmla="*/ 3732892 w 3945131"/>
              <a:gd name="connsiteY1" fmla="*/ 562978 h 3616639"/>
              <a:gd name="connsiteX2" fmla="*/ 3898194 w 3945131"/>
              <a:gd name="connsiteY2" fmla="*/ 1727870 h 3616639"/>
              <a:gd name="connsiteX3" fmla="*/ 3380744 w 3945131"/>
              <a:gd name="connsiteY3" fmla="*/ 2052632 h 3616639"/>
              <a:gd name="connsiteX4" fmla="*/ 3382378 w 3945131"/>
              <a:gd name="connsiteY4" fmla="*/ 3124541 h 3616639"/>
              <a:gd name="connsiteX5" fmla="*/ 3339469 w 3945131"/>
              <a:gd name="connsiteY5" fmla="*/ 3240082 h 3616639"/>
              <a:gd name="connsiteX6" fmla="*/ 3133094 w 3945131"/>
              <a:gd name="connsiteY6" fmla="*/ 3414707 h 3616639"/>
              <a:gd name="connsiteX7" fmla="*/ 2720344 w 3945131"/>
              <a:gd name="connsiteY7" fmla="*/ 3309932 h 3616639"/>
              <a:gd name="connsiteX8" fmla="*/ 2644144 w 3945131"/>
              <a:gd name="connsiteY8" fmla="*/ 3094032 h 3616639"/>
              <a:gd name="connsiteX9" fmla="*/ 2764794 w 3945131"/>
              <a:gd name="connsiteY9" fmla="*/ 2871782 h 3616639"/>
              <a:gd name="connsiteX10" fmla="*/ 2371094 w 3945131"/>
              <a:gd name="connsiteY10" fmla="*/ 2633657 h 3616639"/>
              <a:gd name="connsiteX11" fmla="*/ 1799594 w 3945131"/>
              <a:gd name="connsiteY11" fmla="*/ 2659057 h 3616639"/>
              <a:gd name="connsiteX12" fmla="*/ 1497969 w 3945131"/>
              <a:gd name="connsiteY12" fmla="*/ 2830507 h 3616639"/>
              <a:gd name="connsiteX13" fmla="*/ 1459869 w 3945131"/>
              <a:gd name="connsiteY13" fmla="*/ 3122607 h 3616639"/>
              <a:gd name="connsiteX14" fmla="*/ 1694819 w 3945131"/>
              <a:gd name="connsiteY14" fmla="*/ 3325807 h 3616639"/>
              <a:gd name="connsiteX15" fmla="*/ 1688469 w 3945131"/>
              <a:gd name="connsiteY15" fmla="*/ 3576632 h 3616639"/>
              <a:gd name="connsiteX16" fmla="*/ 1021719 w 3945131"/>
              <a:gd name="connsiteY16" fmla="*/ 3602032 h 3616639"/>
              <a:gd name="connsiteX17" fmla="*/ 729619 w 3945131"/>
              <a:gd name="connsiteY17" fmla="*/ 3433757 h 3616639"/>
              <a:gd name="connsiteX18" fmla="*/ 635139 w 3945131"/>
              <a:gd name="connsiteY18" fmla="*/ 3294758 h 3616639"/>
              <a:gd name="connsiteX19" fmla="*/ 637544 w 3945131"/>
              <a:gd name="connsiteY19" fmla="*/ 2055807 h 3616639"/>
              <a:gd name="connsiteX20" fmla="*/ 495728 w 3945131"/>
              <a:gd name="connsiteY20" fmla="*/ 1938427 h 3616639"/>
              <a:gd name="connsiteX21" fmla="*/ 63038 w 3945131"/>
              <a:gd name="connsiteY21" fmla="*/ 1204907 h 3616639"/>
              <a:gd name="connsiteX22" fmla="*/ 2006138 w 3945131"/>
              <a:gd name="connsiteY22" fmla="*/ 23807 h 3616639"/>
              <a:gd name="connsiteX0" fmla="*/ 2006138 w 3945131"/>
              <a:gd name="connsiteY0" fmla="*/ 23807 h 3616639"/>
              <a:gd name="connsiteX1" fmla="*/ 3732892 w 3945131"/>
              <a:gd name="connsiteY1" fmla="*/ 562978 h 3616639"/>
              <a:gd name="connsiteX2" fmla="*/ 3898194 w 3945131"/>
              <a:gd name="connsiteY2" fmla="*/ 1727870 h 3616639"/>
              <a:gd name="connsiteX3" fmla="*/ 3380744 w 3945131"/>
              <a:gd name="connsiteY3" fmla="*/ 2052632 h 3616639"/>
              <a:gd name="connsiteX4" fmla="*/ 3382378 w 3945131"/>
              <a:gd name="connsiteY4" fmla="*/ 3124541 h 3616639"/>
              <a:gd name="connsiteX5" fmla="*/ 3339469 w 3945131"/>
              <a:gd name="connsiteY5" fmla="*/ 3240082 h 3616639"/>
              <a:gd name="connsiteX6" fmla="*/ 3133094 w 3945131"/>
              <a:gd name="connsiteY6" fmla="*/ 3414707 h 3616639"/>
              <a:gd name="connsiteX7" fmla="*/ 2720344 w 3945131"/>
              <a:gd name="connsiteY7" fmla="*/ 3309932 h 3616639"/>
              <a:gd name="connsiteX8" fmla="*/ 2644144 w 3945131"/>
              <a:gd name="connsiteY8" fmla="*/ 3094032 h 3616639"/>
              <a:gd name="connsiteX9" fmla="*/ 2764794 w 3945131"/>
              <a:gd name="connsiteY9" fmla="*/ 2871782 h 3616639"/>
              <a:gd name="connsiteX10" fmla="*/ 2371094 w 3945131"/>
              <a:gd name="connsiteY10" fmla="*/ 2633657 h 3616639"/>
              <a:gd name="connsiteX11" fmla="*/ 1799594 w 3945131"/>
              <a:gd name="connsiteY11" fmla="*/ 2659057 h 3616639"/>
              <a:gd name="connsiteX12" fmla="*/ 1497969 w 3945131"/>
              <a:gd name="connsiteY12" fmla="*/ 2830507 h 3616639"/>
              <a:gd name="connsiteX13" fmla="*/ 1459869 w 3945131"/>
              <a:gd name="connsiteY13" fmla="*/ 3122607 h 3616639"/>
              <a:gd name="connsiteX14" fmla="*/ 1694819 w 3945131"/>
              <a:gd name="connsiteY14" fmla="*/ 3325807 h 3616639"/>
              <a:gd name="connsiteX15" fmla="*/ 1688469 w 3945131"/>
              <a:gd name="connsiteY15" fmla="*/ 3576632 h 3616639"/>
              <a:gd name="connsiteX16" fmla="*/ 1021719 w 3945131"/>
              <a:gd name="connsiteY16" fmla="*/ 3602032 h 3616639"/>
              <a:gd name="connsiteX17" fmla="*/ 729619 w 3945131"/>
              <a:gd name="connsiteY17" fmla="*/ 3433757 h 3616639"/>
              <a:gd name="connsiteX18" fmla="*/ 635139 w 3945131"/>
              <a:gd name="connsiteY18" fmla="*/ 3294758 h 3616639"/>
              <a:gd name="connsiteX19" fmla="*/ 637544 w 3945131"/>
              <a:gd name="connsiteY19" fmla="*/ 2055807 h 3616639"/>
              <a:gd name="connsiteX20" fmla="*/ 495728 w 3945131"/>
              <a:gd name="connsiteY20" fmla="*/ 1938427 h 3616639"/>
              <a:gd name="connsiteX21" fmla="*/ 63038 w 3945131"/>
              <a:gd name="connsiteY21" fmla="*/ 1204907 h 3616639"/>
              <a:gd name="connsiteX22" fmla="*/ 2006138 w 3945131"/>
              <a:gd name="connsiteY22" fmla="*/ 23807 h 3616639"/>
              <a:gd name="connsiteX0" fmla="*/ 2006138 w 3973267"/>
              <a:gd name="connsiteY0" fmla="*/ 23807 h 3616639"/>
              <a:gd name="connsiteX1" fmla="*/ 3732892 w 3973267"/>
              <a:gd name="connsiteY1" fmla="*/ 562978 h 3616639"/>
              <a:gd name="connsiteX2" fmla="*/ 3898194 w 3973267"/>
              <a:gd name="connsiteY2" fmla="*/ 1727870 h 3616639"/>
              <a:gd name="connsiteX3" fmla="*/ 3380744 w 3973267"/>
              <a:gd name="connsiteY3" fmla="*/ 2052632 h 3616639"/>
              <a:gd name="connsiteX4" fmla="*/ 3382378 w 3973267"/>
              <a:gd name="connsiteY4" fmla="*/ 3124541 h 3616639"/>
              <a:gd name="connsiteX5" fmla="*/ 3339469 w 3973267"/>
              <a:gd name="connsiteY5" fmla="*/ 3240082 h 3616639"/>
              <a:gd name="connsiteX6" fmla="*/ 3133094 w 3973267"/>
              <a:gd name="connsiteY6" fmla="*/ 3414707 h 3616639"/>
              <a:gd name="connsiteX7" fmla="*/ 2720344 w 3973267"/>
              <a:gd name="connsiteY7" fmla="*/ 3309932 h 3616639"/>
              <a:gd name="connsiteX8" fmla="*/ 2644144 w 3973267"/>
              <a:gd name="connsiteY8" fmla="*/ 3094032 h 3616639"/>
              <a:gd name="connsiteX9" fmla="*/ 2764794 w 3973267"/>
              <a:gd name="connsiteY9" fmla="*/ 2871782 h 3616639"/>
              <a:gd name="connsiteX10" fmla="*/ 2371094 w 3973267"/>
              <a:gd name="connsiteY10" fmla="*/ 2633657 h 3616639"/>
              <a:gd name="connsiteX11" fmla="*/ 1799594 w 3973267"/>
              <a:gd name="connsiteY11" fmla="*/ 2659057 h 3616639"/>
              <a:gd name="connsiteX12" fmla="*/ 1497969 w 3973267"/>
              <a:gd name="connsiteY12" fmla="*/ 2830507 h 3616639"/>
              <a:gd name="connsiteX13" fmla="*/ 1459869 w 3973267"/>
              <a:gd name="connsiteY13" fmla="*/ 3122607 h 3616639"/>
              <a:gd name="connsiteX14" fmla="*/ 1694819 w 3973267"/>
              <a:gd name="connsiteY14" fmla="*/ 3325807 h 3616639"/>
              <a:gd name="connsiteX15" fmla="*/ 1688469 w 3973267"/>
              <a:gd name="connsiteY15" fmla="*/ 3576632 h 3616639"/>
              <a:gd name="connsiteX16" fmla="*/ 1021719 w 3973267"/>
              <a:gd name="connsiteY16" fmla="*/ 3602032 h 3616639"/>
              <a:gd name="connsiteX17" fmla="*/ 729619 w 3973267"/>
              <a:gd name="connsiteY17" fmla="*/ 3433757 h 3616639"/>
              <a:gd name="connsiteX18" fmla="*/ 635139 w 3973267"/>
              <a:gd name="connsiteY18" fmla="*/ 3294758 h 3616639"/>
              <a:gd name="connsiteX19" fmla="*/ 637544 w 3973267"/>
              <a:gd name="connsiteY19" fmla="*/ 2055807 h 3616639"/>
              <a:gd name="connsiteX20" fmla="*/ 495728 w 3973267"/>
              <a:gd name="connsiteY20" fmla="*/ 1938427 h 3616639"/>
              <a:gd name="connsiteX21" fmla="*/ 63038 w 3973267"/>
              <a:gd name="connsiteY21" fmla="*/ 1204907 h 3616639"/>
              <a:gd name="connsiteX22" fmla="*/ 2006138 w 3973267"/>
              <a:gd name="connsiteY22" fmla="*/ 23807 h 3616639"/>
              <a:gd name="connsiteX0" fmla="*/ 1784700 w 3751829"/>
              <a:gd name="connsiteY0" fmla="*/ 89 h 3592921"/>
              <a:gd name="connsiteX1" fmla="*/ 3511454 w 3751829"/>
              <a:gd name="connsiteY1" fmla="*/ 539260 h 3592921"/>
              <a:gd name="connsiteX2" fmla="*/ 3676756 w 3751829"/>
              <a:gd name="connsiteY2" fmla="*/ 1704152 h 3592921"/>
              <a:gd name="connsiteX3" fmla="*/ 3159306 w 3751829"/>
              <a:gd name="connsiteY3" fmla="*/ 2028914 h 3592921"/>
              <a:gd name="connsiteX4" fmla="*/ 3160940 w 3751829"/>
              <a:gd name="connsiteY4" fmla="*/ 3100823 h 3592921"/>
              <a:gd name="connsiteX5" fmla="*/ 3118031 w 3751829"/>
              <a:gd name="connsiteY5" fmla="*/ 3216364 h 3592921"/>
              <a:gd name="connsiteX6" fmla="*/ 2911656 w 3751829"/>
              <a:gd name="connsiteY6" fmla="*/ 3390989 h 3592921"/>
              <a:gd name="connsiteX7" fmla="*/ 2498906 w 3751829"/>
              <a:gd name="connsiteY7" fmla="*/ 3286214 h 3592921"/>
              <a:gd name="connsiteX8" fmla="*/ 2422706 w 3751829"/>
              <a:gd name="connsiteY8" fmla="*/ 3070314 h 3592921"/>
              <a:gd name="connsiteX9" fmla="*/ 2543356 w 3751829"/>
              <a:gd name="connsiteY9" fmla="*/ 2848064 h 3592921"/>
              <a:gd name="connsiteX10" fmla="*/ 2149656 w 3751829"/>
              <a:gd name="connsiteY10" fmla="*/ 2609939 h 3592921"/>
              <a:gd name="connsiteX11" fmla="*/ 1578156 w 3751829"/>
              <a:gd name="connsiteY11" fmla="*/ 2635339 h 3592921"/>
              <a:gd name="connsiteX12" fmla="*/ 1276531 w 3751829"/>
              <a:gd name="connsiteY12" fmla="*/ 2806789 h 3592921"/>
              <a:gd name="connsiteX13" fmla="*/ 1238431 w 3751829"/>
              <a:gd name="connsiteY13" fmla="*/ 3098889 h 3592921"/>
              <a:gd name="connsiteX14" fmla="*/ 1473381 w 3751829"/>
              <a:gd name="connsiteY14" fmla="*/ 3302089 h 3592921"/>
              <a:gd name="connsiteX15" fmla="*/ 1467031 w 3751829"/>
              <a:gd name="connsiteY15" fmla="*/ 3552914 h 3592921"/>
              <a:gd name="connsiteX16" fmla="*/ 800281 w 3751829"/>
              <a:gd name="connsiteY16" fmla="*/ 3578314 h 3592921"/>
              <a:gd name="connsiteX17" fmla="*/ 508181 w 3751829"/>
              <a:gd name="connsiteY17" fmla="*/ 3410039 h 3592921"/>
              <a:gd name="connsiteX18" fmla="*/ 413701 w 3751829"/>
              <a:gd name="connsiteY18" fmla="*/ 3271040 h 3592921"/>
              <a:gd name="connsiteX19" fmla="*/ 416106 w 3751829"/>
              <a:gd name="connsiteY19" fmla="*/ 2032089 h 3592921"/>
              <a:gd name="connsiteX20" fmla="*/ 274290 w 3751829"/>
              <a:gd name="connsiteY20" fmla="*/ 1914709 h 3592921"/>
              <a:gd name="connsiteX21" fmla="*/ 84388 w 3751829"/>
              <a:gd name="connsiteY21" fmla="*/ 566006 h 3592921"/>
              <a:gd name="connsiteX22" fmla="*/ 1784700 w 3751829"/>
              <a:gd name="connsiteY22" fmla="*/ 89 h 3592921"/>
              <a:gd name="connsiteX0" fmla="*/ 1758066 w 3725195"/>
              <a:gd name="connsiteY0" fmla="*/ 89 h 3592921"/>
              <a:gd name="connsiteX1" fmla="*/ 3484820 w 3725195"/>
              <a:gd name="connsiteY1" fmla="*/ 539260 h 3592921"/>
              <a:gd name="connsiteX2" fmla="*/ 3650122 w 3725195"/>
              <a:gd name="connsiteY2" fmla="*/ 1704152 h 3592921"/>
              <a:gd name="connsiteX3" fmla="*/ 3132672 w 3725195"/>
              <a:gd name="connsiteY3" fmla="*/ 2028914 h 3592921"/>
              <a:gd name="connsiteX4" fmla="*/ 3134306 w 3725195"/>
              <a:gd name="connsiteY4" fmla="*/ 3100823 h 3592921"/>
              <a:gd name="connsiteX5" fmla="*/ 3091397 w 3725195"/>
              <a:gd name="connsiteY5" fmla="*/ 3216364 h 3592921"/>
              <a:gd name="connsiteX6" fmla="*/ 2885022 w 3725195"/>
              <a:gd name="connsiteY6" fmla="*/ 3390989 h 3592921"/>
              <a:gd name="connsiteX7" fmla="*/ 2472272 w 3725195"/>
              <a:gd name="connsiteY7" fmla="*/ 3286214 h 3592921"/>
              <a:gd name="connsiteX8" fmla="*/ 2396072 w 3725195"/>
              <a:gd name="connsiteY8" fmla="*/ 3070314 h 3592921"/>
              <a:gd name="connsiteX9" fmla="*/ 2516722 w 3725195"/>
              <a:gd name="connsiteY9" fmla="*/ 2848064 h 3592921"/>
              <a:gd name="connsiteX10" fmla="*/ 2123022 w 3725195"/>
              <a:gd name="connsiteY10" fmla="*/ 2609939 h 3592921"/>
              <a:gd name="connsiteX11" fmla="*/ 1551522 w 3725195"/>
              <a:gd name="connsiteY11" fmla="*/ 2635339 h 3592921"/>
              <a:gd name="connsiteX12" fmla="*/ 1249897 w 3725195"/>
              <a:gd name="connsiteY12" fmla="*/ 2806789 h 3592921"/>
              <a:gd name="connsiteX13" fmla="*/ 1211797 w 3725195"/>
              <a:gd name="connsiteY13" fmla="*/ 3098889 h 3592921"/>
              <a:gd name="connsiteX14" fmla="*/ 1446747 w 3725195"/>
              <a:gd name="connsiteY14" fmla="*/ 3302089 h 3592921"/>
              <a:gd name="connsiteX15" fmla="*/ 1440397 w 3725195"/>
              <a:gd name="connsiteY15" fmla="*/ 3552914 h 3592921"/>
              <a:gd name="connsiteX16" fmla="*/ 773647 w 3725195"/>
              <a:gd name="connsiteY16" fmla="*/ 3578314 h 3592921"/>
              <a:gd name="connsiteX17" fmla="*/ 481547 w 3725195"/>
              <a:gd name="connsiteY17" fmla="*/ 3410039 h 3592921"/>
              <a:gd name="connsiteX18" fmla="*/ 387067 w 3725195"/>
              <a:gd name="connsiteY18" fmla="*/ 3271040 h 3592921"/>
              <a:gd name="connsiteX19" fmla="*/ 389472 w 3725195"/>
              <a:gd name="connsiteY19" fmla="*/ 2032089 h 3592921"/>
              <a:gd name="connsiteX20" fmla="*/ 247656 w 3725195"/>
              <a:gd name="connsiteY20" fmla="*/ 1914709 h 3592921"/>
              <a:gd name="connsiteX21" fmla="*/ 57754 w 3725195"/>
              <a:gd name="connsiteY21" fmla="*/ 566006 h 3592921"/>
              <a:gd name="connsiteX22" fmla="*/ 1758066 w 3725195"/>
              <a:gd name="connsiteY22" fmla="*/ 89 h 3592921"/>
              <a:gd name="connsiteX0" fmla="*/ 1759034 w 3726163"/>
              <a:gd name="connsiteY0" fmla="*/ 89 h 3592921"/>
              <a:gd name="connsiteX1" fmla="*/ 3485788 w 3726163"/>
              <a:gd name="connsiteY1" fmla="*/ 539260 h 3592921"/>
              <a:gd name="connsiteX2" fmla="*/ 3651090 w 3726163"/>
              <a:gd name="connsiteY2" fmla="*/ 1704152 h 3592921"/>
              <a:gd name="connsiteX3" fmla="*/ 3133640 w 3726163"/>
              <a:gd name="connsiteY3" fmla="*/ 2028914 h 3592921"/>
              <a:gd name="connsiteX4" fmla="*/ 3135274 w 3726163"/>
              <a:gd name="connsiteY4" fmla="*/ 3100823 h 3592921"/>
              <a:gd name="connsiteX5" fmla="*/ 3092365 w 3726163"/>
              <a:gd name="connsiteY5" fmla="*/ 3216364 h 3592921"/>
              <a:gd name="connsiteX6" fmla="*/ 2885990 w 3726163"/>
              <a:gd name="connsiteY6" fmla="*/ 3390989 h 3592921"/>
              <a:gd name="connsiteX7" fmla="*/ 2473240 w 3726163"/>
              <a:gd name="connsiteY7" fmla="*/ 3286214 h 3592921"/>
              <a:gd name="connsiteX8" fmla="*/ 2397040 w 3726163"/>
              <a:gd name="connsiteY8" fmla="*/ 3070314 h 3592921"/>
              <a:gd name="connsiteX9" fmla="*/ 2517690 w 3726163"/>
              <a:gd name="connsiteY9" fmla="*/ 2848064 h 3592921"/>
              <a:gd name="connsiteX10" fmla="*/ 2123990 w 3726163"/>
              <a:gd name="connsiteY10" fmla="*/ 2609939 h 3592921"/>
              <a:gd name="connsiteX11" fmla="*/ 1552490 w 3726163"/>
              <a:gd name="connsiteY11" fmla="*/ 2635339 h 3592921"/>
              <a:gd name="connsiteX12" fmla="*/ 1250865 w 3726163"/>
              <a:gd name="connsiteY12" fmla="*/ 2806789 h 3592921"/>
              <a:gd name="connsiteX13" fmla="*/ 1212765 w 3726163"/>
              <a:gd name="connsiteY13" fmla="*/ 3098889 h 3592921"/>
              <a:gd name="connsiteX14" fmla="*/ 1447715 w 3726163"/>
              <a:gd name="connsiteY14" fmla="*/ 3302089 h 3592921"/>
              <a:gd name="connsiteX15" fmla="*/ 1441365 w 3726163"/>
              <a:gd name="connsiteY15" fmla="*/ 3552914 h 3592921"/>
              <a:gd name="connsiteX16" fmla="*/ 774615 w 3726163"/>
              <a:gd name="connsiteY16" fmla="*/ 3578314 h 3592921"/>
              <a:gd name="connsiteX17" fmla="*/ 482515 w 3726163"/>
              <a:gd name="connsiteY17" fmla="*/ 3410039 h 3592921"/>
              <a:gd name="connsiteX18" fmla="*/ 388035 w 3726163"/>
              <a:gd name="connsiteY18" fmla="*/ 3271040 h 3592921"/>
              <a:gd name="connsiteX19" fmla="*/ 390440 w 3726163"/>
              <a:gd name="connsiteY19" fmla="*/ 2032089 h 3592921"/>
              <a:gd name="connsiteX20" fmla="*/ 248624 w 3726163"/>
              <a:gd name="connsiteY20" fmla="*/ 1914709 h 3592921"/>
              <a:gd name="connsiteX21" fmla="*/ 58722 w 3726163"/>
              <a:gd name="connsiteY21" fmla="*/ 566006 h 3592921"/>
              <a:gd name="connsiteX22" fmla="*/ 1759034 w 3726163"/>
              <a:gd name="connsiteY22" fmla="*/ 89 h 3592921"/>
              <a:gd name="connsiteX0" fmla="*/ 1789841 w 3763044"/>
              <a:gd name="connsiteY0" fmla="*/ 43 h 3676938"/>
              <a:gd name="connsiteX1" fmla="*/ 3511787 w 3763044"/>
              <a:gd name="connsiteY1" fmla="*/ 623277 h 3676938"/>
              <a:gd name="connsiteX2" fmla="*/ 3677089 w 3763044"/>
              <a:gd name="connsiteY2" fmla="*/ 1788169 h 3676938"/>
              <a:gd name="connsiteX3" fmla="*/ 3159639 w 3763044"/>
              <a:gd name="connsiteY3" fmla="*/ 2112931 h 3676938"/>
              <a:gd name="connsiteX4" fmla="*/ 3161273 w 3763044"/>
              <a:gd name="connsiteY4" fmla="*/ 3184840 h 3676938"/>
              <a:gd name="connsiteX5" fmla="*/ 3118364 w 3763044"/>
              <a:gd name="connsiteY5" fmla="*/ 3300381 h 3676938"/>
              <a:gd name="connsiteX6" fmla="*/ 2911989 w 3763044"/>
              <a:gd name="connsiteY6" fmla="*/ 3475006 h 3676938"/>
              <a:gd name="connsiteX7" fmla="*/ 2499239 w 3763044"/>
              <a:gd name="connsiteY7" fmla="*/ 3370231 h 3676938"/>
              <a:gd name="connsiteX8" fmla="*/ 2423039 w 3763044"/>
              <a:gd name="connsiteY8" fmla="*/ 3154331 h 3676938"/>
              <a:gd name="connsiteX9" fmla="*/ 2543689 w 3763044"/>
              <a:gd name="connsiteY9" fmla="*/ 2932081 h 3676938"/>
              <a:gd name="connsiteX10" fmla="*/ 2149989 w 3763044"/>
              <a:gd name="connsiteY10" fmla="*/ 2693956 h 3676938"/>
              <a:gd name="connsiteX11" fmla="*/ 1578489 w 3763044"/>
              <a:gd name="connsiteY11" fmla="*/ 2719356 h 3676938"/>
              <a:gd name="connsiteX12" fmla="*/ 1276864 w 3763044"/>
              <a:gd name="connsiteY12" fmla="*/ 2890806 h 3676938"/>
              <a:gd name="connsiteX13" fmla="*/ 1238764 w 3763044"/>
              <a:gd name="connsiteY13" fmla="*/ 3182906 h 3676938"/>
              <a:gd name="connsiteX14" fmla="*/ 1473714 w 3763044"/>
              <a:gd name="connsiteY14" fmla="*/ 3386106 h 3676938"/>
              <a:gd name="connsiteX15" fmla="*/ 1467364 w 3763044"/>
              <a:gd name="connsiteY15" fmla="*/ 3636931 h 3676938"/>
              <a:gd name="connsiteX16" fmla="*/ 800614 w 3763044"/>
              <a:gd name="connsiteY16" fmla="*/ 3662331 h 3676938"/>
              <a:gd name="connsiteX17" fmla="*/ 508514 w 3763044"/>
              <a:gd name="connsiteY17" fmla="*/ 3494056 h 3676938"/>
              <a:gd name="connsiteX18" fmla="*/ 414034 w 3763044"/>
              <a:gd name="connsiteY18" fmla="*/ 3355057 h 3676938"/>
              <a:gd name="connsiteX19" fmla="*/ 416439 w 3763044"/>
              <a:gd name="connsiteY19" fmla="*/ 2116106 h 3676938"/>
              <a:gd name="connsiteX20" fmla="*/ 274623 w 3763044"/>
              <a:gd name="connsiteY20" fmla="*/ 1998726 h 3676938"/>
              <a:gd name="connsiteX21" fmla="*/ 84721 w 3763044"/>
              <a:gd name="connsiteY21" fmla="*/ 650023 h 3676938"/>
              <a:gd name="connsiteX22" fmla="*/ 1789841 w 3763044"/>
              <a:gd name="connsiteY22" fmla="*/ 43 h 3676938"/>
              <a:gd name="connsiteX0" fmla="*/ 1789844 w 3763044"/>
              <a:gd name="connsiteY0" fmla="*/ 39 h 3726608"/>
              <a:gd name="connsiteX1" fmla="*/ 3511789 w 3763044"/>
              <a:gd name="connsiteY1" fmla="*/ 672947 h 3726608"/>
              <a:gd name="connsiteX2" fmla="*/ 3677091 w 3763044"/>
              <a:gd name="connsiteY2" fmla="*/ 1837839 h 3726608"/>
              <a:gd name="connsiteX3" fmla="*/ 3159641 w 3763044"/>
              <a:gd name="connsiteY3" fmla="*/ 2162601 h 3726608"/>
              <a:gd name="connsiteX4" fmla="*/ 3161275 w 3763044"/>
              <a:gd name="connsiteY4" fmla="*/ 3234510 h 3726608"/>
              <a:gd name="connsiteX5" fmla="*/ 3118366 w 3763044"/>
              <a:gd name="connsiteY5" fmla="*/ 3350051 h 3726608"/>
              <a:gd name="connsiteX6" fmla="*/ 2911991 w 3763044"/>
              <a:gd name="connsiteY6" fmla="*/ 3524676 h 3726608"/>
              <a:gd name="connsiteX7" fmla="*/ 2499241 w 3763044"/>
              <a:gd name="connsiteY7" fmla="*/ 3419901 h 3726608"/>
              <a:gd name="connsiteX8" fmla="*/ 2423041 w 3763044"/>
              <a:gd name="connsiteY8" fmla="*/ 3204001 h 3726608"/>
              <a:gd name="connsiteX9" fmla="*/ 2543691 w 3763044"/>
              <a:gd name="connsiteY9" fmla="*/ 2981751 h 3726608"/>
              <a:gd name="connsiteX10" fmla="*/ 2149991 w 3763044"/>
              <a:gd name="connsiteY10" fmla="*/ 2743626 h 3726608"/>
              <a:gd name="connsiteX11" fmla="*/ 1578491 w 3763044"/>
              <a:gd name="connsiteY11" fmla="*/ 2769026 h 3726608"/>
              <a:gd name="connsiteX12" fmla="*/ 1276866 w 3763044"/>
              <a:gd name="connsiteY12" fmla="*/ 2940476 h 3726608"/>
              <a:gd name="connsiteX13" fmla="*/ 1238766 w 3763044"/>
              <a:gd name="connsiteY13" fmla="*/ 3232576 h 3726608"/>
              <a:gd name="connsiteX14" fmla="*/ 1473716 w 3763044"/>
              <a:gd name="connsiteY14" fmla="*/ 3435776 h 3726608"/>
              <a:gd name="connsiteX15" fmla="*/ 1467366 w 3763044"/>
              <a:gd name="connsiteY15" fmla="*/ 3686601 h 3726608"/>
              <a:gd name="connsiteX16" fmla="*/ 800616 w 3763044"/>
              <a:gd name="connsiteY16" fmla="*/ 3712001 h 3726608"/>
              <a:gd name="connsiteX17" fmla="*/ 508516 w 3763044"/>
              <a:gd name="connsiteY17" fmla="*/ 3543726 h 3726608"/>
              <a:gd name="connsiteX18" fmla="*/ 414036 w 3763044"/>
              <a:gd name="connsiteY18" fmla="*/ 3404727 h 3726608"/>
              <a:gd name="connsiteX19" fmla="*/ 416441 w 3763044"/>
              <a:gd name="connsiteY19" fmla="*/ 2165776 h 3726608"/>
              <a:gd name="connsiteX20" fmla="*/ 274625 w 3763044"/>
              <a:gd name="connsiteY20" fmla="*/ 2048396 h 3726608"/>
              <a:gd name="connsiteX21" fmla="*/ 84723 w 3763044"/>
              <a:gd name="connsiteY21" fmla="*/ 699693 h 3726608"/>
              <a:gd name="connsiteX22" fmla="*/ 1789844 w 3763044"/>
              <a:gd name="connsiteY22" fmla="*/ 39 h 3726608"/>
              <a:gd name="connsiteX0" fmla="*/ 1835857 w 3809058"/>
              <a:gd name="connsiteY0" fmla="*/ 39 h 3726608"/>
              <a:gd name="connsiteX1" fmla="*/ 3557802 w 3809058"/>
              <a:gd name="connsiteY1" fmla="*/ 672947 h 3726608"/>
              <a:gd name="connsiteX2" fmla="*/ 3723104 w 3809058"/>
              <a:gd name="connsiteY2" fmla="*/ 1837839 h 3726608"/>
              <a:gd name="connsiteX3" fmla="*/ 3205654 w 3809058"/>
              <a:gd name="connsiteY3" fmla="*/ 2162601 h 3726608"/>
              <a:gd name="connsiteX4" fmla="*/ 3207288 w 3809058"/>
              <a:gd name="connsiteY4" fmla="*/ 3234510 h 3726608"/>
              <a:gd name="connsiteX5" fmla="*/ 3164379 w 3809058"/>
              <a:gd name="connsiteY5" fmla="*/ 3350051 h 3726608"/>
              <a:gd name="connsiteX6" fmla="*/ 2958004 w 3809058"/>
              <a:gd name="connsiteY6" fmla="*/ 3524676 h 3726608"/>
              <a:gd name="connsiteX7" fmla="*/ 2545254 w 3809058"/>
              <a:gd name="connsiteY7" fmla="*/ 3419901 h 3726608"/>
              <a:gd name="connsiteX8" fmla="*/ 2469054 w 3809058"/>
              <a:gd name="connsiteY8" fmla="*/ 3204001 h 3726608"/>
              <a:gd name="connsiteX9" fmla="*/ 2589704 w 3809058"/>
              <a:gd name="connsiteY9" fmla="*/ 2981751 h 3726608"/>
              <a:gd name="connsiteX10" fmla="*/ 2196004 w 3809058"/>
              <a:gd name="connsiteY10" fmla="*/ 2743626 h 3726608"/>
              <a:gd name="connsiteX11" fmla="*/ 1624504 w 3809058"/>
              <a:gd name="connsiteY11" fmla="*/ 2769026 h 3726608"/>
              <a:gd name="connsiteX12" fmla="*/ 1322879 w 3809058"/>
              <a:gd name="connsiteY12" fmla="*/ 2940476 h 3726608"/>
              <a:gd name="connsiteX13" fmla="*/ 1284779 w 3809058"/>
              <a:gd name="connsiteY13" fmla="*/ 3232576 h 3726608"/>
              <a:gd name="connsiteX14" fmla="*/ 1519729 w 3809058"/>
              <a:gd name="connsiteY14" fmla="*/ 3435776 h 3726608"/>
              <a:gd name="connsiteX15" fmla="*/ 1513379 w 3809058"/>
              <a:gd name="connsiteY15" fmla="*/ 3686601 h 3726608"/>
              <a:gd name="connsiteX16" fmla="*/ 846629 w 3809058"/>
              <a:gd name="connsiteY16" fmla="*/ 3712001 h 3726608"/>
              <a:gd name="connsiteX17" fmla="*/ 554529 w 3809058"/>
              <a:gd name="connsiteY17" fmla="*/ 3543726 h 3726608"/>
              <a:gd name="connsiteX18" fmla="*/ 460049 w 3809058"/>
              <a:gd name="connsiteY18" fmla="*/ 3404727 h 3726608"/>
              <a:gd name="connsiteX19" fmla="*/ 462454 w 3809058"/>
              <a:gd name="connsiteY19" fmla="*/ 2165776 h 3726608"/>
              <a:gd name="connsiteX20" fmla="*/ 154774 w 3809058"/>
              <a:gd name="connsiteY20" fmla="*/ 1693039 h 3726608"/>
              <a:gd name="connsiteX21" fmla="*/ 130736 w 3809058"/>
              <a:gd name="connsiteY21" fmla="*/ 699693 h 3726608"/>
              <a:gd name="connsiteX22" fmla="*/ 1835857 w 3809058"/>
              <a:gd name="connsiteY22" fmla="*/ 39 h 3726608"/>
              <a:gd name="connsiteX0" fmla="*/ 1825188 w 3798389"/>
              <a:gd name="connsiteY0" fmla="*/ 39 h 3726608"/>
              <a:gd name="connsiteX1" fmla="*/ 3547133 w 3798389"/>
              <a:gd name="connsiteY1" fmla="*/ 672947 h 3726608"/>
              <a:gd name="connsiteX2" fmla="*/ 3712435 w 3798389"/>
              <a:gd name="connsiteY2" fmla="*/ 1837839 h 3726608"/>
              <a:gd name="connsiteX3" fmla="*/ 3194985 w 3798389"/>
              <a:gd name="connsiteY3" fmla="*/ 2162601 h 3726608"/>
              <a:gd name="connsiteX4" fmla="*/ 3196619 w 3798389"/>
              <a:gd name="connsiteY4" fmla="*/ 3234510 h 3726608"/>
              <a:gd name="connsiteX5" fmla="*/ 3153710 w 3798389"/>
              <a:gd name="connsiteY5" fmla="*/ 3350051 h 3726608"/>
              <a:gd name="connsiteX6" fmla="*/ 2947335 w 3798389"/>
              <a:gd name="connsiteY6" fmla="*/ 3524676 h 3726608"/>
              <a:gd name="connsiteX7" fmla="*/ 2534585 w 3798389"/>
              <a:gd name="connsiteY7" fmla="*/ 3419901 h 3726608"/>
              <a:gd name="connsiteX8" fmla="*/ 2458385 w 3798389"/>
              <a:gd name="connsiteY8" fmla="*/ 3204001 h 3726608"/>
              <a:gd name="connsiteX9" fmla="*/ 2579035 w 3798389"/>
              <a:gd name="connsiteY9" fmla="*/ 2981751 h 3726608"/>
              <a:gd name="connsiteX10" fmla="*/ 2185335 w 3798389"/>
              <a:gd name="connsiteY10" fmla="*/ 2743626 h 3726608"/>
              <a:gd name="connsiteX11" fmla="*/ 1613835 w 3798389"/>
              <a:gd name="connsiteY11" fmla="*/ 2769026 h 3726608"/>
              <a:gd name="connsiteX12" fmla="*/ 1312210 w 3798389"/>
              <a:gd name="connsiteY12" fmla="*/ 2940476 h 3726608"/>
              <a:gd name="connsiteX13" fmla="*/ 1274110 w 3798389"/>
              <a:gd name="connsiteY13" fmla="*/ 3232576 h 3726608"/>
              <a:gd name="connsiteX14" fmla="*/ 1509060 w 3798389"/>
              <a:gd name="connsiteY14" fmla="*/ 3435776 h 3726608"/>
              <a:gd name="connsiteX15" fmla="*/ 1502710 w 3798389"/>
              <a:gd name="connsiteY15" fmla="*/ 3686601 h 3726608"/>
              <a:gd name="connsiteX16" fmla="*/ 835960 w 3798389"/>
              <a:gd name="connsiteY16" fmla="*/ 3712001 h 3726608"/>
              <a:gd name="connsiteX17" fmla="*/ 543860 w 3798389"/>
              <a:gd name="connsiteY17" fmla="*/ 3543726 h 3726608"/>
              <a:gd name="connsiteX18" fmla="*/ 449380 w 3798389"/>
              <a:gd name="connsiteY18" fmla="*/ 3404727 h 3726608"/>
              <a:gd name="connsiteX19" fmla="*/ 451785 w 3798389"/>
              <a:gd name="connsiteY19" fmla="*/ 2165776 h 3726608"/>
              <a:gd name="connsiteX20" fmla="*/ 144105 w 3798389"/>
              <a:gd name="connsiteY20" fmla="*/ 1693039 h 3726608"/>
              <a:gd name="connsiteX21" fmla="*/ 120067 w 3798389"/>
              <a:gd name="connsiteY21" fmla="*/ 699693 h 3726608"/>
              <a:gd name="connsiteX22" fmla="*/ 1825188 w 3798389"/>
              <a:gd name="connsiteY22" fmla="*/ 39 h 3726608"/>
              <a:gd name="connsiteX0" fmla="*/ 1851770 w 3824971"/>
              <a:gd name="connsiteY0" fmla="*/ 39 h 3726608"/>
              <a:gd name="connsiteX1" fmla="*/ 3573715 w 3824971"/>
              <a:gd name="connsiteY1" fmla="*/ 672947 h 3726608"/>
              <a:gd name="connsiteX2" fmla="*/ 3739017 w 3824971"/>
              <a:gd name="connsiteY2" fmla="*/ 1837839 h 3726608"/>
              <a:gd name="connsiteX3" fmla="*/ 3221567 w 3824971"/>
              <a:gd name="connsiteY3" fmla="*/ 2162601 h 3726608"/>
              <a:gd name="connsiteX4" fmla="*/ 3223201 w 3824971"/>
              <a:gd name="connsiteY4" fmla="*/ 3234510 h 3726608"/>
              <a:gd name="connsiteX5" fmla="*/ 3180292 w 3824971"/>
              <a:gd name="connsiteY5" fmla="*/ 3350051 h 3726608"/>
              <a:gd name="connsiteX6" fmla="*/ 2973917 w 3824971"/>
              <a:gd name="connsiteY6" fmla="*/ 3524676 h 3726608"/>
              <a:gd name="connsiteX7" fmla="*/ 2561167 w 3824971"/>
              <a:gd name="connsiteY7" fmla="*/ 3419901 h 3726608"/>
              <a:gd name="connsiteX8" fmla="*/ 2484967 w 3824971"/>
              <a:gd name="connsiteY8" fmla="*/ 3204001 h 3726608"/>
              <a:gd name="connsiteX9" fmla="*/ 2605617 w 3824971"/>
              <a:gd name="connsiteY9" fmla="*/ 2981751 h 3726608"/>
              <a:gd name="connsiteX10" fmla="*/ 2211917 w 3824971"/>
              <a:gd name="connsiteY10" fmla="*/ 2743626 h 3726608"/>
              <a:gd name="connsiteX11" fmla="*/ 1640417 w 3824971"/>
              <a:gd name="connsiteY11" fmla="*/ 2769026 h 3726608"/>
              <a:gd name="connsiteX12" fmla="*/ 1338792 w 3824971"/>
              <a:gd name="connsiteY12" fmla="*/ 2940476 h 3726608"/>
              <a:gd name="connsiteX13" fmla="*/ 1300692 w 3824971"/>
              <a:gd name="connsiteY13" fmla="*/ 3232576 h 3726608"/>
              <a:gd name="connsiteX14" fmla="*/ 1535642 w 3824971"/>
              <a:gd name="connsiteY14" fmla="*/ 3435776 h 3726608"/>
              <a:gd name="connsiteX15" fmla="*/ 1529292 w 3824971"/>
              <a:gd name="connsiteY15" fmla="*/ 3686601 h 3726608"/>
              <a:gd name="connsiteX16" fmla="*/ 862542 w 3824971"/>
              <a:gd name="connsiteY16" fmla="*/ 3712001 h 3726608"/>
              <a:gd name="connsiteX17" fmla="*/ 570442 w 3824971"/>
              <a:gd name="connsiteY17" fmla="*/ 3543726 h 3726608"/>
              <a:gd name="connsiteX18" fmla="*/ 475962 w 3824971"/>
              <a:gd name="connsiteY18" fmla="*/ 3404727 h 3726608"/>
              <a:gd name="connsiteX19" fmla="*/ 478367 w 3824971"/>
              <a:gd name="connsiteY19" fmla="*/ 2165776 h 3726608"/>
              <a:gd name="connsiteX20" fmla="*/ 170687 w 3824971"/>
              <a:gd name="connsiteY20" fmla="*/ 1693039 h 3726608"/>
              <a:gd name="connsiteX21" fmla="*/ 146649 w 3824971"/>
              <a:gd name="connsiteY21" fmla="*/ 699693 h 3726608"/>
              <a:gd name="connsiteX22" fmla="*/ 1851770 w 3824971"/>
              <a:gd name="connsiteY22" fmla="*/ 39 h 3726608"/>
              <a:gd name="connsiteX0" fmla="*/ 1929718 w 3902919"/>
              <a:gd name="connsiteY0" fmla="*/ 39 h 3726608"/>
              <a:gd name="connsiteX1" fmla="*/ 3651663 w 3902919"/>
              <a:gd name="connsiteY1" fmla="*/ 672947 h 3726608"/>
              <a:gd name="connsiteX2" fmla="*/ 3816965 w 3902919"/>
              <a:gd name="connsiteY2" fmla="*/ 1837839 h 3726608"/>
              <a:gd name="connsiteX3" fmla="*/ 3299515 w 3902919"/>
              <a:gd name="connsiteY3" fmla="*/ 2162601 h 3726608"/>
              <a:gd name="connsiteX4" fmla="*/ 3301149 w 3902919"/>
              <a:gd name="connsiteY4" fmla="*/ 3234510 h 3726608"/>
              <a:gd name="connsiteX5" fmla="*/ 3258240 w 3902919"/>
              <a:gd name="connsiteY5" fmla="*/ 3350051 h 3726608"/>
              <a:gd name="connsiteX6" fmla="*/ 3051865 w 3902919"/>
              <a:gd name="connsiteY6" fmla="*/ 3524676 h 3726608"/>
              <a:gd name="connsiteX7" fmla="*/ 2639115 w 3902919"/>
              <a:gd name="connsiteY7" fmla="*/ 3419901 h 3726608"/>
              <a:gd name="connsiteX8" fmla="*/ 2562915 w 3902919"/>
              <a:gd name="connsiteY8" fmla="*/ 3204001 h 3726608"/>
              <a:gd name="connsiteX9" fmla="*/ 2683565 w 3902919"/>
              <a:gd name="connsiteY9" fmla="*/ 2981751 h 3726608"/>
              <a:gd name="connsiteX10" fmla="*/ 2289865 w 3902919"/>
              <a:gd name="connsiteY10" fmla="*/ 2743626 h 3726608"/>
              <a:gd name="connsiteX11" fmla="*/ 1718365 w 3902919"/>
              <a:gd name="connsiteY11" fmla="*/ 2769026 h 3726608"/>
              <a:gd name="connsiteX12" fmla="*/ 1416740 w 3902919"/>
              <a:gd name="connsiteY12" fmla="*/ 2940476 h 3726608"/>
              <a:gd name="connsiteX13" fmla="*/ 1378640 w 3902919"/>
              <a:gd name="connsiteY13" fmla="*/ 3232576 h 3726608"/>
              <a:gd name="connsiteX14" fmla="*/ 1613590 w 3902919"/>
              <a:gd name="connsiteY14" fmla="*/ 3435776 h 3726608"/>
              <a:gd name="connsiteX15" fmla="*/ 1607240 w 3902919"/>
              <a:gd name="connsiteY15" fmla="*/ 3686601 h 3726608"/>
              <a:gd name="connsiteX16" fmla="*/ 940490 w 3902919"/>
              <a:gd name="connsiteY16" fmla="*/ 3712001 h 3726608"/>
              <a:gd name="connsiteX17" fmla="*/ 648390 w 3902919"/>
              <a:gd name="connsiteY17" fmla="*/ 3543726 h 3726608"/>
              <a:gd name="connsiteX18" fmla="*/ 553910 w 3902919"/>
              <a:gd name="connsiteY18" fmla="*/ 3404727 h 3726608"/>
              <a:gd name="connsiteX19" fmla="*/ 556315 w 3902919"/>
              <a:gd name="connsiteY19" fmla="*/ 2165776 h 3726608"/>
              <a:gd name="connsiteX20" fmla="*/ 118828 w 3902919"/>
              <a:gd name="connsiteY20" fmla="*/ 1826774 h 3726608"/>
              <a:gd name="connsiteX21" fmla="*/ 224597 w 3902919"/>
              <a:gd name="connsiteY21" fmla="*/ 699693 h 3726608"/>
              <a:gd name="connsiteX22" fmla="*/ 1929718 w 3902919"/>
              <a:gd name="connsiteY22" fmla="*/ 39 h 3726608"/>
              <a:gd name="connsiteX0" fmla="*/ 1954229 w 3927430"/>
              <a:gd name="connsiteY0" fmla="*/ 39 h 3726608"/>
              <a:gd name="connsiteX1" fmla="*/ 3676174 w 3927430"/>
              <a:gd name="connsiteY1" fmla="*/ 672947 h 3726608"/>
              <a:gd name="connsiteX2" fmla="*/ 3841476 w 3927430"/>
              <a:gd name="connsiteY2" fmla="*/ 1837839 h 3726608"/>
              <a:gd name="connsiteX3" fmla="*/ 3324026 w 3927430"/>
              <a:gd name="connsiteY3" fmla="*/ 2162601 h 3726608"/>
              <a:gd name="connsiteX4" fmla="*/ 3325660 w 3927430"/>
              <a:gd name="connsiteY4" fmla="*/ 3234510 h 3726608"/>
              <a:gd name="connsiteX5" fmla="*/ 3282751 w 3927430"/>
              <a:gd name="connsiteY5" fmla="*/ 3350051 h 3726608"/>
              <a:gd name="connsiteX6" fmla="*/ 3076376 w 3927430"/>
              <a:gd name="connsiteY6" fmla="*/ 3524676 h 3726608"/>
              <a:gd name="connsiteX7" fmla="*/ 2663626 w 3927430"/>
              <a:gd name="connsiteY7" fmla="*/ 3419901 h 3726608"/>
              <a:gd name="connsiteX8" fmla="*/ 2587426 w 3927430"/>
              <a:gd name="connsiteY8" fmla="*/ 3204001 h 3726608"/>
              <a:gd name="connsiteX9" fmla="*/ 2708076 w 3927430"/>
              <a:gd name="connsiteY9" fmla="*/ 2981751 h 3726608"/>
              <a:gd name="connsiteX10" fmla="*/ 2314376 w 3927430"/>
              <a:gd name="connsiteY10" fmla="*/ 2743626 h 3726608"/>
              <a:gd name="connsiteX11" fmla="*/ 1742876 w 3927430"/>
              <a:gd name="connsiteY11" fmla="*/ 2769026 h 3726608"/>
              <a:gd name="connsiteX12" fmla="*/ 1441251 w 3927430"/>
              <a:gd name="connsiteY12" fmla="*/ 2940476 h 3726608"/>
              <a:gd name="connsiteX13" fmla="*/ 1403151 w 3927430"/>
              <a:gd name="connsiteY13" fmla="*/ 3232576 h 3726608"/>
              <a:gd name="connsiteX14" fmla="*/ 1638101 w 3927430"/>
              <a:gd name="connsiteY14" fmla="*/ 3435776 h 3726608"/>
              <a:gd name="connsiteX15" fmla="*/ 1631751 w 3927430"/>
              <a:gd name="connsiteY15" fmla="*/ 3686601 h 3726608"/>
              <a:gd name="connsiteX16" fmla="*/ 965001 w 3927430"/>
              <a:gd name="connsiteY16" fmla="*/ 3712001 h 3726608"/>
              <a:gd name="connsiteX17" fmla="*/ 672901 w 3927430"/>
              <a:gd name="connsiteY17" fmla="*/ 3543726 h 3726608"/>
              <a:gd name="connsiteX18" fmla="*/ 578421 w 3927430"/>
              <a:gd name="connsiteY18" fmla="*/ 3404727 h 3726608"/>
              <a:gd name="connsiteX19" fmla="*/ 580826 w 3927430"/>
              <a:gd name="connsiteY19" fmla="*/ 2165776 h 3726608"/>
              <a:gd name="connsiteX20" fmla="*/ 104877 w 3927430"/>
              <a:gd name="connsiteY20" fmla="*/ 1788563 h 3726608"/>
              <a:gd name="connsiteX21" fmla="*/ 249108 w 3927430"/>
              <a:gd name="connsiteY21" fmla="*/ 699693 h 3726608"/>
              <a:gd name="connsiteX22" fmla="*/ 1954229 w 3927430"/>
              <a:gd name="connsiteY22" fmla="*/ 39 h 3726608"/>
              <a:gd name="connsiteX0" fmla="*/ 1913885 w 3887086"/>
              <a:gd name="connsiteY0" fmla="*/ 8 h 3726577"/>
              <a:gd name="connsiteX1" fmla="*/ 3635830 w 3887086"/>
              <a:gd name="connsiteY1" fmla="*/ 672916 h 3726577"/>
              <a:gd name="connsiteX2" fmla="*/ 3801132 w 3887086"/>
              <a:gd name="connsiteY2" fmla="*/ 1837808 h 3726577"/>
              <a:gd name="connsiteX3" fmla="*/ 3283682 w 3887086"/>
              <a:gd name="connsiteY3" fmla="*/ 2162570 h 3726577"/>
              <a:gd name="connsiteX4" fmla="*/ 3285316 w 3887086"/>
              <a:gd name="connsiteY4" fmla="*/ 3234479 h 3726577"/>
              <a:gd name="connsiteX5" fmla="*/ 3242407 w 3887086"/>
              <a:gd name="connsiteY5" fmla="*/ 3350020 h 3726577"/>
              <a:gd name="connsiteX6" fmla="*/ 3036032 w 3887086"/>
              <a:gd name="connsiteY6" fmla="*/ 3524645 h 3726577"/>
              <a:gd name="connsiteX7" fmla="*/ 2623282 w 3887086"/>
              <a:gd name="connsiteY7" fmla="*/ 3419870 h 3726577"/>
              <a:gd name="connsiteX8" fmla="*/ 2547082 w 3887086"/>
              <a:gd name="connsiteY8" fmla="*/ 3203970 h 3726577"/>
              <a:gd name="connsiteX9" fmla="*/ 2667732 w 3887086"/>
              <a:gd name="connsiteY9" fmla="*/ 2981720 h 3726577"/>
              <a:gd name="connsiteX10" fmla="*/ 2274032 w 3887086"/>
              <a:gd name="connsiteY10" fmla="*/ 2743595 h 3726577"/>
              <a:gd name="connsiteX11" fmla="*/ 1702532 w 3887086"/>
              <a:gd name="connsiteY11" fmla="*/ 2768995 h 3726577"/>
              <a:gd name="connsiteX12" fmla="*/ 1400907 w 3887086"/>
              <a:gd name="connsiteY12" fmla="*/ 2940445 h 3726577"/>
              <a:gd name="connsiteX13" fmla="*/ 1362807 w 3887086"/>
              <a:gd name="connsiteY13" fmla="*/ 3232545 h 3726577"/>
              <a:gd name="connsiteX14" fmla="*/ 1597757 w 3887086"/>
              <a:gd name="connsiteY14" fmla="*/ 3435745 h 3726577"/>
              <a:gd name="connsiteX15" fmla="*/ 1591407 w 3887086"/>
              <a:gd name="connsiteY15" fmla="*/ 3686570 h 3726577"/>
              <a:gd name="connsiteX16" fmla="*/ 924657 w 3887086"/>
              <a:gd name="connsiteY16" fmla="*/ 3711970 h 3726577"/>
              <a:gd name="connsiteX17" fmla="*/ 632557 w 3887086"/>
              <a:gd name="connsiteY17" fmla="*/ 3543695 h 3726577"/>
              <a:gd name="connsiteX18" fmla="*/ 538077 w 3887086"/>
              <a:gd name="connsiteY18" fmla="*/ 3404696 h 3726577"/>
              <a:gd name="connsiteX19" fmla="*/ 540482 w 3887086"/>
              <a:gd name="connsiteY19" fmla="*/ 2165745 h 3726577"/>
              <a:gd name="connsiteX20" fmla="*/ 64533 w 3887086"/>
              <a:gd name="connsiteY20" fmla="*/ 1788532 h 3726577"/>
              <a:gd name="connsiteX21" fmla="*/ 208765 w 3887086"/>
              <a:gd name="connsiteY21" fmla="*/ 684377 h 3726577"/>
              <a:gd name="connsiteX22" fmla="*/ 1913885 w 3887086"/>
              <a:gd name="connsiteY22" fmla="*/ 8 h 3726577"/>
              <a:gd name="connsiteX0" fmla="*/ 1913885 w 3887086"/>
              <a:gd name="connsiteY0" fmla="*/ 1 h 3726570"/>
              <a:gd name="connsiteX1" fmla="*/ 3635830 w 3887086"/>
              <a:gd name="connsiteY1" fmla="*/ 672909 h 3726570"/>
              <a:gd name="connsiteX2" fmla="*/ 3801132 w 3887086"/>
              <a:gd name="connsiteY2" fmla="*/ 1837801 h 3726570"/>
              <a:gd name="connsiteX3" fmla="*/ 3283682 w 3887086"/>
              <a:gd name="connsiteY3" fmla="*/ 2162563 h 3726570"/>
              <a:gd name="connsiteX4" fmla="*/ 3285316 w 3887086"/>
              <a:gd name="connsiteY4" fmla="*/ 3234472 h 3726570"/>
              <a:gd name="connsiteX5" fmla="*/ 3242407 w 3887086"/>
              <a:gd name="connsiteY5" fmla="*/ 3350013 h 3726570"/>
              <a:gd name="connsiteX6" fmla="*/ 3036032 w 3887086"/>
              <a:gd name="connsiteY6" fmla="*/ 3524638 h 3726570"/>
              <a:gd name="connsiteX7" fmla="*/ 2623282 w 3887086"/>
              <a:gd name="connsiteY7" fmla="*/ 3419863 h 3726570"/>
              <a:gd name="connsiteX8" fmla="*/ 2547082 w 3887086"/>
              <a:gd name="connsiteY8" fmla="*/ 3203963 h 3726570"/>
              <a:gd name="connsiteX9" fmla="*/ 2667732 w 3887086"/>
              <a:gd name="connsiteY9" fmla="*/ 2981713 h 3726570"/>
              <a:gd name="connsiteX10" fmla="*/ 2274032 w 3887086"/>
              <a:gd name="connsiteY10" fmla="*/ 2743588 h 3726570"/>
              <a:gd name="connsiteX11" fmla="*/ 1702532 w 3887086"/>
              <a:gd name="connsiteY11" fmla="*/ 2768988 h 3726570"/>
              <a:gd name="connsiteX12" fmla="*/ 1400907 w 3887086"/>
              <a:gd name="connsiteY12" fmla="*/ 2940438 h 3726570"/>
              <a:gd name="connsiteX13" fmla="*/ 1362807 w 3887086"/>
              <a:gd name="connsiteY13" fmla="*/ 3232538 h 3726570"/>
              <a:gd name="connsiteX14" fmla="*/ 1597757 w 3887086"/>
              <a:gd name="connsiteY14" fmla="*/ 3435738 h 3726570"/>
              <a:gd name="connsiteX15" fmla="*/ 1591407 w 3887086"/>
              <a:gd name="connsiteY15" fmla="*/ 3686563 h 3726570"/>
              <a:gd name="connsiteX16" fmla="*/ 924657 w 3887086"/>
              <a:gd name="connsiteY16" fmla="*/ 3711963 h 3726570"/>
              <a:gd name="connsiteX17" fmla="*/ 632557 w 3887086"/>
              <a:gd name="connsiteY17" fmla="*/ 3543688 h 3726570"/>
              <a:gd name="connsiteX18" fmla="*/ 538077 w 3887086"/>
              <a:gd name="connsiteY18" fmla="*/ 3404689 h 3726570"/>
              <a:gd name="connsiteX19" fmla="*/ 540482 w 3887086"/>
              <a:gd name="connsiteY19" fmla="*/ 2165738 h 3726570"/>
              <a:gd name="connsiteX20" fmla="*/ 64533 w 3887086"/>
              <a:gd name="connsiteY20" fmla="*/ 1788525 h 3726570"/>
              <a:gd name="connsiteX21" fmla="*/ 208765 w 3887086"/>
              <a:gd name="connsiteY21" fmla="*/ 671623 h 3726570"/>
              <a:gd name="connsiteX22" fmla="*/ 1913885 w 3887086"/>
              <a:gd name="connsiteY22" fmla="*/ 1 h 3726570"/>
              <a:gd name="connsiteX0" fmla="*/ 1913885 w 3895074"/>
              <a:gd name="connsiteY0" fmla="*/ 1 h 3726570"/>
              <a:gd name="connsiteX1" fmla="*/ 3635830 w 3895074"/>
              <a:gd name="connsiteY1" fmla="*/ 672909 h 3726570"/>
              <a:gd name="connsiteX2" fmla="*/ 3801132 w 3895074"/>
              <a:gd name="connsiteY2" fmla="*/ 1837801 h 3726570"/>
              <a:gd name="connsiteX3" fmla="*/ 3283682 w 3895074"/>
              <a:gd name="connsiteY3" fmla="*/ 2162563 h 3726570"/>
              <a:gd name="connsiteX4" fmla="*/ 3285316 w 3895074"/>
              <a:gd name="connsiteY4" fmla="*/ 3234472 h 3726570"/>
              <a:gd name="connsiteX5" fmla="*/ 3242407 w 3895074"/>
              <a:gd name="connsiteY5" fmla="*/ 3350013 h 3726570"/>
              <a:gd name="connsiteX6" fmla="*/ 3036032 w 3895074"/>
              <a:gd name="connsiteY6" fmla="*/ 3524638 h 3726570"/>
              <a:gd name="connsiteX7" fmla="*/ 2623282 w 3895074"/>
              <a:gd name="connsiteY7" fmla="*/ 3419863 h 3726570"/>
              <a:gd name="connsiteX8" fmla="*/ 2547082 w 3895074"/>
              <a:gd name="connsiteY8" fmla="*/ 3203963 h 3726570"/>
              <a:gd name="connsiteX9" fmla="*/ 2667732 w 3895074"/>
              <a:gd name="connsiteY9" fmla="*/ 2981713 h 3726570"/>
              <a:gd name="connsiteX10" fmla="*/ 2274032 w 3895074"/>
              <a:gd name="connsiteY10" fmla="*/ 2743588 h 3726570"/>
              <a:gd name="connsiteX11" fmla="*/ 1702532 w 3895074"/>
              <a:gd name="connsiteY11" fmla="*/ 2768988 h 3726570"/>
              <a:gd name="connsiteX12" fmla="*/ 1400907 w 3895074"/>
              <a:gd name="connsiteY12" fmla="*/ 2940438 h 3726570"/>
              <a:gd name="connsiteX13" fmla="*/ 1362807 w 3895074"/>
              <a:gd name="connsiteY13" fmla="*/ 3232538 h 3726570"/>
              <a:gd name="connsiteX14" fmla="*/ 1597757 w 3895074"/>
              <a:gd name="connsiteY14" fmla="*/ 3435738 h 3726570"/>
              <a:gd name="connsiteX15" fmla="*/ 1591407 w 3895074"/>
              <a:gd name="connsiteY15" fmla="*/ 3686563 h 3726570"/>
              <a:gd name="connsiteX16" fmla="*/ 924657 w 3895074"/>
              <a:gd name="connsiteY16" fmla="*/ 3711963 h 3726570"/>
              <a:gd name="connsiteX17" fmla="*/ 632557 w 3895074"/>
              <a:gd name="connsiteY17" fmla="*/ 3543688 h 3726570"/>
              <a:gd name="connsiteX18" fmla="*/ 538077 w 3895074"/>
              <a:gd name="connsiteY18" fmla="*/ 3404689 h 3726570"/>
              <a:gd name="connsiteX19" fmla="*/ 540482 w 3895074"/>
              <a:gd name="connsiteY19" fmla="*/ 2165738 h 3726570"/>
              <a:gd name="connsiteX20" fmla="*/ 64533 w 3895074"/>
              <a:gd name="connsiteY20" fmla="*/ 1788525 h 3726570"/>
              <a:gd name="connsiteX21" fmla="*/ 208765 w 3895074"/>
              <a:gd name="connsiteY21" fmla="*/ 671623 h 3726570"/>
              <a:gd name="connsiteX22" fmla="*/ 1913885 w 3895074"/>
              <a:gd name="connsiteY22" fmla="*/ 1 h 3726570"/>
              <a:gd name="connsiteX0" fmla="*/ 1922027 w 3903214"/>
              <a:gd name="connsiteY0" fmla="*/ 1 h 3726570"/>
              <a:gd name="connsiteX1" fmla="*/ 3643972 w 3903214"/>
              <a:gd name="connsiteY1" fmla="*/ 672909 h 3726570"/>
              <a:gd name="connsiteX2" fmla="*/ 3809274 w 3903214"/>
              <a:gd name="connsiteY2" fmla="*/ 1837801 h 3726570"/>
              <a:gd name="connsiteX3" fmla="*/ 3291824 w 3903214"/>
              <a:gd name="connsiteY3" fmla="*/ 2162563 h 3726570"/>
              <a:gd name="connsiteX4" fmla="*/ 3293458 w 3903214"/>
              <a:gd name="connsiteY4" fmla="*/ 3234472 h 3726570"/>
              <a:gd name="connsiteX5" fmla="*/ 3250549 w 3903214"/>
              <a:gd name="connsiteY5" fmla="*/ 3350013 h 3726570"/>
              <a:gd name="connsiteX6" fmla="*/ 3044174 w 3903214"/>
              <a:gd name="connsiteY6" fmla="*/ 3524638 h 3726570"/>
              <a:gd name="connsiteX7" fmla="*/ 2631424 w 3903214"/>
              <a:gd name="connsiteY7" fmla="*/ 3419863 h 3726570"/>
              <a:gd name="connsiteX8" fmla="*/ 2555224 w 3903214"/>
              <a:gd name="connsiteY8" fmla="*/ 3203963 h 3726570"/>
              <a:gd name="connsiteX9" fmla="*/ 2675874 w 3903214"/>
              <a:gd name="connsiteY9" fmla="*/ 2981713 h 3726570"/>
              <a:gd name="connsiteX10" fmla="*/ 2282174 w 3903214"/>
              <a:gd name="connsiteY10" fmla="*/ 2743588 h 3726570"/>
              <a:gd name="connsiteX11" fmla="*/ 1710674 w 3903214"/>
              <a:gd name="connsiteY11" fmla="*/ 2768988 h 3726570"/>
              <a:gd name="connsiteX12" fmla="*/ 1409049 w 3903214"/>
              <a:gd name="connsiteY12" fmla="*/ 2940438 h 3726570"/>
              <a:gd name="connsiteX13" fmla="*/ 1370949 w 3903214"/>
              <a:gd name="connsiteY13" fmla="*/ 3232538 h 3726570"/>
              <a:gd name="connsiteX14" fmla="*/ 1605899 w 3903214"/>
              <a:gd name="connsiteY14" fmla="*/ 3435738 h 3726570"/>
              <a:gd name="connsiteX15" fmla="*/ 1599549 w 3903214"/>
              <a:gd name="connsiteY15" fmla="*/ 3686563 h 3726570"/>
              <a:gd name="connsiteX16" fmla="*/ 932799 w 3903214"/>
              <a:gd name="connsiteY16" fmla="*/ 3711963 h 3726570"/>
              <a:gd name="connsiteX17" fmla="*/ 640699 w 3903214"/>
              <a:gd name="connsiteY17" fmla="*/ 3543688 h 3726570"/>
              <a:gd name="connsiteX18" fmla="*/ 546219 w 3903214"/>
              <a:gd name="connsiteY18" fmla="*/ 3404689 h 3726570"/>
              <a:gd name="connsiteX19" fmla="*/ 548624 w 3903214"/>
              <a:gd name="connsiteY19" fmla="*/ 2165738 h 3726570"/>
              <a:gd name="connsiteX20" fmla="*/ 59311 w 3903214"/>
              <a:gd name="connsiteY20" fmla="*/ 1826764 h 3726570"/>
              <a:gd name="connsiteX21" fmla="*/ 216907 w 3903214"/>
              <a:gd name="connsiteY21" fmla="*/ 671623 h 3726570"/>
              <a:gd name="connsiteX22" fmla="*/ 1922027 w 3903214"/>
              <a:gd name="connsiteY22" fmla="*/ 1 h 3726570"/>
              <a:gd name="connsiteX0" fmla="*/ 1953114 w 3934303"/>
              <a:gd name="connsiteY0" fmla="*/ 1 h 3726570"/>
              <a:gd name="connsiteX1" fmla="*/ 3675059 w 3934303"/>
              <a:gd name="connsiteY1" fmla="*/ 672909 h 3726570"/>
              <a:gd name="connsiteX2" fmla="*/ 3840361 w 3934303"/>
              <a:gd name="connsiteY2" fmla="*/ 1837801 h 3726570"/>
              <a:gd name="connsiteX3" fmla="*/ 3322911 w 3934303"/>
              <a:gd name="connsiteY3" fmla="*/ 2162563 h 3726570"/>
              <a:gd name="connsiteX4" fmla="*/ 3324545 w 3934303"/>
              <a:gd name="connsiteY4" fmla="*/ 3234472 h 3726570"/>
              <a:gd name="connsiteX5" fmla="*/ 3281636 w 3934303"/>
              <a:gd name="connsiteY5" fmla="*/ 3350013 h 3726570"/>
              <a:gd name="connsiteX6" fmla="*/ 3075261 w 3934303"/>
              <a:gd name="connsiteY6" fmla="*/ 3524638 h 3726570"/>
              <a:gd name="connsiteX7" fmla="*/ 2662511 w 3934303"/>
              <a:gd name="connsiteY7" fmla="*/ 3419863 h 3726570"/>
              <a:gd name="connsiteX8" fmla="*/ 2586311 w 3934303"/>
              <a:gd name="connsiteY8" fmla="*/ 3203963 h 3726570"/>
              <a:gd name="connsiteX9" fmla="*/ 2706961 w 3934303"/>
              <a:gd name="connsiteY9" fmla="*/ 2981713 h 3726570"/>
              <a:gd name="connsiteX10" fmla="*/ 2313261 w 3934303"/>
              <a:gd name="connsiteY10" fmla="*/ 2743588 h 3726570"/>
              <a:gd name="connsiteX11" fmla="*/ 1741761 w 3934303"/>
              <a:gd name="connsiteY11" fmla="*/ 2768988 h 3726570"/>
              <a:gd name="connsiteX12" fmla="*/ 1440136 w 3934303"/>
              <a:gd name="connsiteY12" fmla="*/ 2940438 h 3726570"/>
              <a:gd name="connsiteX13" fmla="*/ 1402036 w 3934303"/>
              <a:gd name="connsiteY13" fmla="*/ 3232538 h 3726570"/>
              <a:gd name="connsiteX14" fmla="*/ 1636986 w 3934303"/>
              <a:gd name="connsiteY14" fmla="*/ 3435738 h 3726570"/>
              <a:gd name="connsiteX15" fmla="*/ 1630636 w 3934303"/>
              <a:gd name="connsiteY15" fmla="*/ 3686563 h 3726570"/>
              <a:gd name="connsiteX16" fmla="*/ 963886 w 3934303"/>
              <a:gd name="connsiteY16" fmla="*/ 3711963 h 3726570"/>
              <a:gd name="connsiteX17" fmla="*/ 671786 w 3934303"/>
              <a:gd name="connsiteY17" fmla="*/ 3543688 h 3726570"/>
              <a:gd name="connsiteX18" fmla="*/ 577306 w 3934303"/>
              <a:gd name="connsiteY18" fmla="*/ 3404689 h 3726570"/>
              <a:gd name="connsiteX19" fmla="*/ 579711 w 3934303"/>
              <a:gd name="connsiteY19" fmla="*/ 2165738 h 3726570"/>
              <a:gd name="connsiteX20" fmla="*/ 90398 w 3934303"/>
              <a:gd name="connsiteY20" fmla="*/ 1826764 h 3726570"/>
              <a:gd name="connsiteX21" fmla="*/ 247994 w 3934303"/>
              <a:gd name="connsiteY21" fmla="*/ 671623 h 3726570"/>
              <a:gd name="connsiteX22" fmla="*/ 1953114 w 3934303"/>
              <a:gd name="connsiteY22" fmla="*/ 1 h 3726570"/>
              <a:gd name="connsiteX0" fmla="*/ 1953114 w 3934301"/>
              <a:gd name="connsiteY0" fmla="*/ 1 h 3726570"/>
              <a:gd name="connsiteX1" fmla="*/ 3675059 w 3934301"/>
              <a:gd name="connsiteY1" fmla="*/ 672909 h 3726570"/>
              <a:gd name="connsiteX2" fmla="*/ 3840361 w 3934301"/>
              <a:gd name="connsiteY2" fmla="*/ 1837801 h 3726570"/>
              <a:gd name="connsiteX3" fmla="*/ 3322911 w 3934301"/>
              <a:gd name="connsiteY3" fmla="*/ 2162563 h 3726570"/>
              <a:gd name="connsiteX4" fmla="*/ 3324545 w 3934301"/>
              <a:gd name="connsiteY4" fmla="*/ 3234472 h 3726570"/>
              <a:gd name="connsiteX5" fmla="*/ 3281636 w 3934301"/>
              <a:gd name="connsiteY5" fmla="*/ 3350013 h 3726570"/>
              <a:gd name="connsiteX6" fmla="*/ 3075261 w 3934301"/>
              <a:gd name="connsiteY6" fmla="*/ 3524638 h 3726570"/>
              <a:gd name="connsiteX7" fmla="*/ 2662511 w 3934301"/>
              <a:gd name="connsiteY7" fmla="*/ 3419863 h 3726570"/>
              <a:gd name="connsiteX8" fmla="*/ 2586311 w 3934301"/>
              <a:gd name="connsiteY8" fmla="*/ 3203963 h 3726570"/>
              <a:gd name="connsiteX9" fmla="*/ 2706961 w 3934301"/>
              <a:gd name="connsiteY9" fmla="*/ 2981713 h 3726570"/>
              <a:gd name="connsiteX10" fmla="*/ 2313261 w 3934301"/>
              <a:gd name="connsiteY10" fmla="*/ 2743588 h 3726570"/>
              <a:gd name="connsiteX11" fmla="*/ 1741761 w 3934301"/>
              <a:gd name="connsiteY11" fmla="*/ 2768988 h 3726570"/>
              <a:gd name="connsiteX12" fmla="*/ 1440136 w 3934301"/>
              <a:gd name="connsiteY12" fmla="*/ 2940438 h 3726570"/>
              <a:gd name="connsiteX13" fmla="*/ 1402036 w 3934301"/>
              <a:gd name="connsiteY13" fmla="*/ 3232538 h 3726570"/>
              <a:gd name="connsiteX14" fmla="*/ 1636986 w 3934301"/>
              <a:gd name="connsiteY14" fmla="*/ 3435738 h 3726570"/>
              <a:gd name="connsiteX15" fmla="*/ 1630636 w 3934301"/>
              <a:gd name="connsiteY15" fmla="*/ 3686563 h 3726570"/>
              <a:gd name="connsiteX16" fmla="*/ 963886 w 3934301"/>
              <a:gd name="connsiteY16" fmla="*/ 3711963 h 3726570"/>
              <a:gd name="connsiteX17" fmla="*/ 671786 w 3934301"/>
              <a:gd name="connsiteY17" fmla="*/ 3543688 h 3726570"/>
              <a:gd name="connsiteX18" fmla="*/ 577306 w 3934301"/>
              <a:gd name="connsiteY18" fmla="*/ 3404689 h 3726570"/>
              <a:gd name="connsiteX19" fmla="*/ 579711 w 3934301"/>
              <a:gd name="connsiteY19" fmla="*/ 2165738 h 3726570"/>
              <a:gd name="connsiteX20" fmla="*/ 90398 w 3934301"/>
              <a:gd name="connsiteY20" fmla="*/ 1826764 h 3726570"/>
              <a:gd name="connsiteX21" fmla="*/ 247994 w 3934301"/>
              <a:gd name="connsiteY21" fmla="*/ 671623 h 3726570"/>
              <a:gd name="connsiteX22" fmla="*/ 1953114 w 3934301"/>
              <a:gd name="connsiteY22" fmla="*/ 1 h 3726570"/>
              <a:gd name="connsiteX0" fmla="*/ 1953114 w 3934303"/>
              <a:gd name="connsiteY0" fmla="*/ 1 h 3726570"/>
              <a:gd name="connsiteX1" fmla="*/ 3675059 w 3934303"/>
              <a:gd name="connsiteY1" fmla="*/ 672909 h 3726570"/>
              <a:gd name="connsiteX2" fmla="*/ 3840361 w 3934303"/>
              <a:gd name="connsiteY2" fmla="*/ 1837801 h 3726570"/>
              <a:gd name="connsiteX3" fmla="*/ 3322911 w 3934303"/>
              <a:gd name="connsiteY3" fmla="*/ 2162563 h 3726570"/>
              <a:gd name="connsiteX4" fmla="*/ 3324545 w 3934303"/>
              <a:gd name="connsiteY4" fmla="*/ 3234472 h 3726570"/>
              <a:gd name="connsiteX5" fmla="*/ 3281636 w 3934303"/>
              <a:gd name="connsiteY5" fmla="*/ 3350013 h 3726570"/>
              <a:gd name="connsiteX6" fmla="*/ 3075261 w 3934303"/>
              <a:gd name="connsiteY6" fmla="*/ 3524638 h 3726570"/>
              <a:gd name="connsiteX7" fmla="*/ 2662511 w 3934303"/>
              <a:gd name="connsiteY7" fmla="*/ 3419863 h 3726570"/>
              <a:gd name="connsiteX8" fmla="*/ 2586311 w 3934303"/>
              <a:gd name="connsiteY8" fmla="*/ 3203963 h 3726570"/>
              <a:gd name="connsiteX9" fmla="*/ 2706961 w 3934303"/>
              <a:gd name="connsiteY9" fmla="*/ 2981713 h 3726570"/>
              <a:gd name="connsiteX10" fmla="*/ 2313261 w 3934303"/>
              <a:gd name="connsiteY10" fmla="*/ 2743588 h 3726570"/>
              <a:gd name="connsiteX11" fmla="*/ 1741761 w 3934303"/>
              <a:gd name="connsiteY11" fmla="*/ 2768988 h 3726570"/>
              <a:gd name="connsiteX12" fmla="*/ 1440136 w 3934303"/>
              <a:gd name="connsiteY12" fmla="*/ 2940438 h 3726570"/>
              <a:gd name="connsiteX13" fmla="*/ 1402036 w 3934303"/>
              <a:gd name="connsiteY13" fmla="*/ 3232538 h 3726570"/>
              <a:gd name="connsiteX14" fmla="*/ 1636986 w 3934303"/>
              <a:gd name="connsiteY14" fmla="*/ 3435738 h 3726570"/>
              <a:gd name="connsiteX15" fmla="*/ 1630636 w 3934303"/>
              <a:gd name="connsiteY15" fmla="*/ 3686563 h 3726570"/>
              <a:gd name="connsiteX16" fmla="*/ 963886 w 3934303"/>
              <a:gd name="connsiteY16" fmla="*/ 3711963 h 3726570"/>
              <a:gd name="connsiteX17" fmla="*/ 671786 w 3934303"/>
              <a:gd name="connsiteY17" fmla="*/ 3543688 h 3726570"/>
              <a:gd name="connsiteX18" fmla="*/ 577306 w 3934303"/>
              <a:gd name="connsiteY18" fmla="*/ 3404689 h 3726570"/>
              <a:gd name="connsiteX19" fmla="*/ 579711 w 3934303"/>
              <a:gd name="connsiteY19" fmla="*/ 2165738 h 3726570"/>
              <a:gd name="connsiteX20" fmla="*/ 90398 w 3934303"/>
              <a:gd name="connsiteY20" fmla="*/ 1826764 h 3726570"/>
              <a:gd name="connsiteX21" fmla="*/ 247994 w 3934303"/>
              <a:gd name="connsiteY21" fmla="*/ 671623 h 3726570"/>
              <a:gd name="connsiteX22" fmla="*/ 1953114 w 3934303"/>
              <a:gd name="connsiteY22" fmla="*/ 1 h 3726570"/>
              <a:gd name="connsiteX0" fmla="*/ 1953114 w 3934301"/>
              <a:gd name="connsiteY0" fmla="*/ 1 h 3726570"/>
              <a:gd name="connsiteX1" fmla="*/ 3675059 w 3934301"/>
              <a:gd name="connsiteY1" fmla="*/ 672909 h 3726570"/>
              <a:gd name="connsiteX2" fmla="*/ 3840361 w 3934301"/>
              <a:gd name="connsiteY2" fmla="*/ 1837801 h 3726570"/>
              <a:gd name="connsiteX3" fmla="*/ 3322911 w 3934301"/>
              <a:gd name="connsiteY3" fmla="*/ 2162563 h 3726570"/>
              <a:gd name="connsiteX4" fmla="*/ 3324545 w 3934301"/>
              <a:gd name="connsiteY4" fmla="*/ 3234472 h 3726570"/>
              <a:gd name="connsiteX5" fmla="*/ 3281636 w 3934301"/>
              <a:gd name="connsiteY5" fmla="*/ 3350013 h 3726570"/>
              <a:gd name="connsiteX6" fmla="*/ 3075261 w 3934301"/>
              <a:gd name="connsiteY6" fmla="*/ 3524638 h 3726570"/>
              <a:gd name="connsiteX7" fmla="*/ 2662511 w 3934301"/>
              <a:gd name="connsiteY7" fmla="*/ 3419863 h 3726570"/>
              <a:gd name="connsiteX8" fmla="*/ 2586311 w 3934301"/>
              <a:gd name="connsiteY8" fmla="*/ 3203963 h 3726570"/>
              <a:gd name="connsiteX9" fmla="*/ 2706961 w 3934301"/>
              <a:gd name="connsiteY9" fmla="*/ 2981713 h 3726570"/>
              <a:gd name="connsiteX10" fmla="*/ 2313261 w 3934301"/>
              <a:gd name="connsiteY10" fmla="*/ 2743588 h 3726570"/>
              <a:gd name="connsiteX11" fmla="*/ 1741761 w 3934301"/>
              <a:gd name="connsiteY11" fmla="*/ 2768988 h 3726570"/>
              <a:gd name="connsiteX12" fmla="*/ 1440136 w 3934301"/>
              <a:gd name="connsiteY12" fmla="*/ 2940438 h 3726570"/>
              <a:gd name="connsiteX13" fmla="*/ 1402036 w 3934301"/>
              <a:gd name="connsiteY13" fmla="*/ 3232538 h 3726570"/>
              <a:gd name="connsiteX14" fmla="*/ 1636986 w 3934301"/>
              <a:gd name="connsiteY14" fmla="*/ 3435738 h 3726570"/>
              <a:gd name="connsiteX15" fmla="*/ 1630636 w 3934301"/>
              <a:gd name="connsiteY15" fmla="*/ 3686563 h 3726570"/>
              <a:gd name="connsiteX16" fmla="*/ 963886 w 3934301"/>
              <a:gd name="connsiteY16" fmla="*/ 3711963 h 3726570"/>
              <a:gd name="connsiteX17" fmla="*/ 671786 w 3934301"/>
              <a:gd name="connsiteY17" fmla="*/ 3543688 h 3726570"/>
              <a:gd name="connsiteX18" fmla="*/ 577306 w 3934301"/>
              <a:gd name="connsiteY18" fmla="*/ 3404689 h 3726570"/>
              <a:gd name="connsiteX19" fmla="*/ 579711 w 3934301"/>
              <a:gd name="connsiteY19" fmla="*/ 2165738 h 3726570"/>
              <a:gd name="connsiteX20" fmla="*/ 90398 w 3934301"/>
              <a:gd name="connsiteY20" fmla="*/ 1826764 h 3726570"/>
              <a:gd name="connsiteX21" fmla="*/ 247994 w 3934301"/>
              <a:gd name="connsiteY21" fmla="*/ 671623 h 3726570"/>
              <a:gd name="connsiteX22" fmla="*/ 1953114 w 3934301"/>
              <a:gd name="connsiteY22" fmla="*/ 1 h 3726570"/>
              <a:gd name="connsiteX0" fmla="*/ 1953114 w 3934303"/>
              <a:gd name="connsiteY0" fmla="*/ 1 h 3726570"/>
              <a:gd name="connsiteX1" fmla="*/ 3675059 w 3934303"/>
              <a:gd name="connsiteY1" fmla="*/ 672909 h 3726570"/>
              <a:gd name="connsiteX2" fmla="*/ 3840361 w 3934303"/>
              <a:gd name="connsiteY2" fmla="*/ 1837801 h 3726570"/>
              <a:gd name="connsiteX3" fmla="*/ 3322911 w 3934303"/>
              <a:gd name="connsiteY3" fmla="*/ 2162563 h 3726570"/>
              <a:gd name="connsiteX4" fmla="*/ 3324545 w 3934303"/>
              <a:gd name="connsiteY4" fmla="*/ 3234472 h 3726570"/>
              <a:gd name="connsiteX5" fmla="*/ 3281636 w 3934303"/>
              <a:gd name="connsiteY5" fmla="*/ 3350013 h 3726570"/>
              <a:gd name="connsiteX6" fmla="*/ 3075261 w 3934303"/>
              <a:gd name="connsiteY6" fmla="*/ 3524638 h 3726570"/>
              <a:gd name="connsiteX7" fmla="*/ 2662511 w 3934303"/>
              <a:gd name="connsiteY7" fmla="*/ 3419863 h 3726570"/>
              <a:gd name="connsiteX8" fmla="*/ 2586311 w 3934303"/>
              <a:gd name="connsiteY8" fmla="*/ 3203963 h 3726570"/>
              <a:gd name="connsiteX9" fmla="*/ 2706961 w 3934303"/>
              <a:gd name="connsiteY9" fmla="*/ 2981713 h 3726570"/>
              <a:gd name="connsiteX10" fmla="*/ 2313261 w 3934303"/>
              <a:gd name="connsiteY10" fmla="*/ 2743588 h 3726570"/>
              <a:gd name="connsiteX11" fmla="*/ 1741761 w 3934303"/>
              <a:gd name="connsiteY11" fmla="*/ 2768988 h 3726570"/>
              <a:gd name="connsiteX12" fmla="*/ 1440136 w 3934303"/>
              <a:gd name="connsiteY12" fmla="*/ 2940438 h 3726570"/>
              <a:gd name="connsiteX13" fmla="*/ 1402036 w 3934303"/>
              <a:gd name="connsiteY13" fmla="*/ 3232538 h 3726570"/>
              <a:gd name="connsiteX14" fmla="*/ 1636986 w 3934303"/>
              <a:gd name="connsiteY14" fmla="*/ 3435738 h 3726570"/>
              <a:gd name="connsiteX15" fmla="*/ 1630636 w 3934303"/>
              <a:gd name="connsiteY15" fmla="*/ 3686563 h 3726570"/>
              <a:gd name="connsiteX16" fmla="*/ 963886 w 3934303"/>
              <a:gd name="connsiteY16" fmla="*/ 3711963 h 3726570"/>
              <a:gd name="connsiteX17" fmla="*/ 671786 w 3934303"/>
              <a:gd name="connsiteY17" fmla="*/ 3543688 h 3726570"/>
              <a:gd name="connsiteX18" fmla="*/ 577306 w 3934303"/>
              <a:gd name="connsiteY18" fmla="*/ 3404689 h 3726570"/>
              <a:gd name="connsiteX19" fmla="*/ 579711 w 3934303"/>
              <a:gd name="connsiteY19" fmla="*/ 2165738 h 3726570"/>
              <a:gd name="connsiteX20" fmla="*/ 90398 w 3934303"/>
              <a:gd name="connsiteY20" fmla="*/ 1826764 h 3726570"/>
              <a:gd name="connsiteX21" fmla="*/ 247994 w 3934303"/>
              <a:gd name="connsiteY21" fmla="*/ 671623 h 3726570"/>
              <a:gd name="connsiteX22" fmla="*/ 1953114 w 3934303"/>
              <a:gd name="connsiteY22" fmla="*/ 1 h 3726570"/>
              <a:gd name="connsiteX0" fmla="*/ 1953114 w 3934301"/>
              <a:gd name="connsiteY0" fmla="*/ 1 h 3726570"/>
              <a:gd name="connsiteX1" fmla="*/ 3675059 w 3934301"/>
              <a:gd name="connsiteY1" fmla="*/ 672909 h 3726570"/>
              <a:gd name="connsiteX2" fmla="*/ 3840361 w 3934301"/>
              <a:gd name="connsiteY2" fmla="*/ 1837801 h 3726570"/>
              <a:gd name="connsiteX3" fmla="*/ 3322911 w 3934301"/>
              <a:gd name="connsiteY3" fmla="*/ 2162563 h 3726570"/>
              <a:gd name="connsiteX4" fmla="*/ 3324545 w 3934301"/>
              <a:gd name="connsiteY4" fmla="*/ 3234472 h 3726570"/>
              <a:gd name="connsiteX5" fmla="*/ 3281636 w 3934301"/>
              <a:gd name="connsiteY5" fmla="*/ 3350013 h 3726570"/>
              <a:gd name="connsiteX6" fmla="*/ 3075261 w 3934301"/>
              <a:gd name="connsiteY6" fmla="*/ 3524638 h 3726570"/>
              <a:gd name="connsiteX7" fmla="*/ 2662511 w 3934301"/>
              <a:gd name="connsiteY7" fmla="*/ 3419863 h 3726570"/>
              <a:gd name="connsiteX8" fmla="*/ 2586311 w 3934301"/>
              <a:gd name="connsiteY8" fmla="*/ 3203963 h 3726570"/>
              <a:gd name="connsiteX9" fmla="*/ 2706961 w 3934301"/>
              <a:gd name="connsiteY9" fmla="*/ 2981713 h 3726570"/>
              <a:gd name="connsiteX10" fmla="*/ 2313261 w 3934301"/>
              <a:gd name="connsiteY10" fmla="*/ 2743588 h 3726570"/>
              <a:gd name="connsiteX11" fmla="*/ 1741761 w 3934301"/>
              <a:gd name="connsiteY11" fmla="*/ 2768988 h 3726570"/>
              <a:gd name="connsiteX12" fmla="*/ 1440136 w 3934301"/>
              <a:gd name="connsiteY12" fmla="*/ 2940438 h 3726570"/>
              <a:gd name="connsiteX13" fmla="*/ 1402036 w 3934301"/>
              <a:gd name="connsiteY13" fmla="*/ 3232538 h 3726570"/>
              <a:gd name="connsiteX14" fmla="*/ 1636986 w 3934301"/>
              <a:gd name="connsiteY14" fmla="*/ 3435738 h 3726570"/>
              <a:gd name="connsiteX15" fmla="*/ 1630636 w 3934301"/>
              <a:gd name="connsiteY15" fmla="*/ 3686563 h 3726570"/>
              <a:gd name="connsiteX16" fmla="*/ 963886 w 3934301"/>
              <a:gd name="connsiteY16" fmla="*/ 3711963 h 3726570"/>
              <a:gd name="connsiteX17" fmla="*/ 671786 w 3934301"/>
              <a:gd name="connsiteY17" fmla="*/ 3543688 h 3726570"/>
              <a:gd name="connsiteX18" fmla="*/ 577306 w 3934301"/>
              <a:gd name="connsiteY18" fmla="*/ 3404689 h 3726570"/>
              <a:gd name="connsiteX19" fmla="*/ 579711 w 3934301"/>
              <a:gd name="connsiteY19" fmla="*/ 2165738 h 3726570"/>
              <a:gd name="connsiteX20" fmla="*/ 90398 w 3934301"/>
              <a:gd name="connsiteY20" fmla="*/ 1826764 h 3726570"/>
              <a:gd name="connsiteX21" fmla="*/ 247994 w 3934301"/>
              <a:gd name="connsiteY21" fmla="*/ 671623 h 3726570"/>
              <a:gd name="connsiteX22" fmla="*/ 1953114 w 3934301"/>
              <a:gd name="connsiteY22" fmla="*/ 1 h 3726570"/>
              <a:gd name="connsiteX0" fmla="*/ 1953114 w 3934303"/>
              <a:gd name="connsiteY0" fmla="*/ 1 h 3726570"/>
              <a:gd name="connsiteX1" fmla="*/ 3675059 w 3934303"/>
              <a:gd name="connsiteY1" fmla="*/ 672909 h 3726570"/>
              <a:gd name="connsiteX2" fmla="*/ 3840361 w 3934303"/>
              <a:gd name="connsiteY2" fmla="*/ 1837801 h 3726570"/>
              <a:gd name="connsiteX3" fmla="*/ 3322911 w 3934303"/>
              <a:gd name="connsiteY3" fmla="*/ 2162563 h 3726570"/>
              <a:gd name="connsiteX4" fmla="*/ 3324545 w 3934303"/>
              <a:gd name="connsiteY4" fmla="*/ 3234472 h 3726570"/>
              <a:gd name="connsiteX5" fmla="*/ 3281636 w 3934303"/>
              <a:gd name="connsiteY5" fmla="*/ 3350013 h 3726570"/>
              <a:gd name="connsiteX6" fmla="*/ 3075261 w 3934303"/>
              <a:gd name="connsiteY6" fmla="*/ 3524638 h 3726570"/>
              <a:gd name="connsiteX7" fmla="*/ 2662511 w 3934303"/>
              <a:gd name="connsiteY7" fmla="*/ 3419863 h 3726570"/>
              <a:gd name="connsiteX8" fmla="*/ 2586311 w 3934303"/>
              <a:gd name="connsiteY8" fmla="*/ 3203963 h 3726570"/>
              <a:gd name="connsiteX9" fmla="*/ 2706961 w 3934303"/>
              <a:gd name="connsiteY9" fmla="*/ 2981713 h 3726570"/>
              <a:gd name="connsiteX10" fmla="*/ 2313261 w 3934303"/>
              <a:gd name="connsiteY10" fmla="*/ 2743588 h 3726570"/>
              <a:gd name="connsiteX11" fmla="*/ 1741761 w 3934303"/>
              <a:gd name="connsiteY11" fmla="*/ 2768988 h 3726570"/>
              <a:gd name="connsiteX12" fmla="*/ 1440136 w 3934303"/>
              <a:gd name="connsiteY12" fmla="*/ 2940438 h 3726570"/>
              <a:gd name="connsiteX13" fmla="*/ 1402036 w 3934303"/>
              <a:gd name="connsiteY13" fmla="*/ 3232538 h 3726570"/>
              <a:gd name="connsiteX14" fmla="*/ 1636986 w 3934303"/>
              <a:gd name="connsiteY14" fmla="*/ 3435738 h 3726570"/>
              <a:gd name="connsiteX15" fmla="*/ 1630636 w 3934303"/>
              <a:gd name="connsiteY15" fmla="*/ 3686563 h 3726570"/>
              <a:gd name="connsiteX16" fmla="*/ 963886 w 3934303"/>
              <a:gd name="connsiteY16" fmla="*/ 3711963 h 3726570"/>
              <a:gd name="connsiteX17" fmla="*/ 671786 w 3934303"/>
              <a:gd name="connsiteY17" fmla="*/ 3543688 h 3726570"/>
              <a:gd name="connsiteX18" fmla="*/ 577306 w 3934303"/>
              <a:gd name="connsiteY18" fmla="*/ 3404689 h 3726570"/>
              <a:gd name="connsiteX19" fmla="*/ 579711 w 3934303"/>
              <a:gd name="connsiteY19" fmla="*/ 2165738 h 3726570"/>
              <a:gd name="connsiteX20" fmla="*/ 90398 w 3934303"/>
              <a:gd name="connsiteY20" fmla="*/ 1826764 h 3726570"/>
              <a:gd name="connsiteX21" fmla="*/ 247994 w 3934303"/>
              <a:gd name="connsiteY21" fmla="*/ 671623 h 3726570"/>
              <a:gd name="connsiteX22" fmla="*/ 1953114 w 3934303"/>
              <a:gd name="connsiteY22" fmla="*/ 1 h 3726570"/>
              <a:gd name="connsiteX0" fmla="*/ 1953114 w 3934301"/>
              <a:gd name="connsiteY0" fmla="*/ 1 h 3726570"/>
              <a:gd name="connsiteX1" fmla="*/ 3675059 w 3934301"/>
              <a:gd name="connsiteY1" fmla="*/ 672909 h 3726570"/>
              <a:gd name="connsiteX2" fmla="*/ 3840361 w 3934301"/>
              <a:gd name="connsiteY2" fmla="*/ 1837801 h 3726570"/>
              <a:gd name="connsiteX3" fmla="*/ 3322911 w 3934301"/>
              <a:gd name="connsiteY3" fmla="*/ 2162563 h 3726570"/>
              <a:gd name="connsiteX4" fmla="*/ 3324545 w 3934301"/>
              <a:gd name="connsiteY4" fmla="*/ 3234472 h 3726570"/>
              <a:gd name="connsiteX5" fmla="*/ 3281636 w 3934301"/>
              <a:gd name="connsiteY5" fmla="*/ 3350013 h 3726570"/>
              <a:gd name="connsiteX6" fmla="*/ 3075261 w 3934301"/>
              <a:gd name="connsiteY6" fmla="*/ 3524638 h 3726570"/>
              <a:gd name="connsiteX7" fmla="*/ 2662511 w 3934301"/>
              <a:gd name="connsiteY7" fmla="*/ 3419863 h 3726570"/>
              <a:gd name="connsiteX8" fmla="*/ 2586311 w 3934301"/>
              <a:gd name="connsiteY8" fmla="*/ 3203963 h 3726570"/>
              <a:gd name="connsiteX9" fmla="*/ 2706961 w 3934301"/>
              <a:gd name="connsiteY9" fmla="*/ 2981713 h 3726570"/>
              <a:gd name="connsiteX10" fmla="*/ 2313261 w 3934301"/>
              <a:gd name="connsiteY10" fmla="*/ 2743588 h 3726570"/>
              <a:gd name="connsiteX11" fmla="*/ 1741761 w 3934301"/>
              <a:gd name="connsiteY11" fmla="*/ 2768988 h 3726570"/>
              <a:gd name="connsiteX12" fmla="*/ 1440136 w 3934301"/>
              <a:gd name="connsiteY12" fmla="*/ 2940438 h 3726570"/>
              <a:gd name="connsiteX13" fmla="*/ 1402036 w 3934301"/>
              <a:gd name="connsiteY13" fmla="*/ 3232538 h 3726570"/>
              <a:gd name="connsiteX14" fmla="*/ 1636986 w 3934301"/>
              <a:gd name="connsiteY14" fmla="*/ 3435738 h 3726570"/>
              <a:gd name="connsiteX15" fmla="*/ 1630636 w 3934301"/>
              <a:gd name="connsiteY15" fmla="*/ 3686563 h 3726570"/>
              <a:gd name="connsiteX16" fmla="*/ 963886 w 3934301"/>
              <a:gd name="connsiteY16" fmla="*/ 3711963 h 3726570"/>
              <a:gd name="connsiteX17" fmla="*/ 671786 w 3934301"/>
              <a:gd name="connsiteY17" fmla="*/ 3543688 h 3726570"/>
              <a:gd name="connsiteX18" fmla="*/ 577306 w 3934301"/>
              <a:gd name="connsiteY18" fmla="*/ 3404689 h 3726570"/>
              <a:gd name="connsiteX19" fmla="*/ 579711 w 3934301"/>
              <a:gd name="connsiteY19" fmla="*/ 2165738 h 3726570"/>
              <a:gd name="connsiteX20" fmla="*/ 90398 w 3934301"/>
              <a:gd name="connsiteY20" fmla="*/ 1826764 h 3726570"/>
              <a:gd name="connsiteX21" fmla="*/ 247994 w 3934301"/>
              <a:gd name="connsiteY21" fmla="*/ 671623 h 3726570"/>
              <a:gd name="connsiteX22" fmla="*/ 1953114 w 3934301"/>
              <a:gd name="connsiteY22" fmla="*/ 1 h 3726570"/>
              <a:gd name="connsiteX0" fmla="*/ 1953114 w 3934303"/>
              <a:gd name="connsiteY0" fmla="*/ 1 h 3726570"/>
              <a:gd name="connsiteX1" fmla="*/ 3675059 w 3934303"/>
              <a:gd name="connsiteY1" fmla="*/ 672909 h 3726570"/>
              <a:gd name="connsiteX2" fmla="*/ 3840361 w 3934303"/>
              <a:gd name="connsiteY2" fmla="*/ 1837801 h 3726570"/>
              <a:gd name="connsiteX3" fmla="*/ 3322911 w 3934303"/>
              <a:gd name="connsiteY3" fmla="*/ 2162563 h 3726570"/>
              <a:gd name="connsiteX4" fmla="*/ 3324545 w 3934303"/>
              <a:gd name="connsiteY4" fmla="*/ 3234472 h 3726570"/>
              <a:gd name="connsiteX5" fmla="*/ 3281636 w 3934303"/>
              <a:gd name="connsiteY5" fmla="*/ 3350013 h 3726570"/>
              <a:gd name="connsiteX6" fmla="*/ 3075261 w 3934303"/>
              <a:gd name="connsiteY6" fmla="*/ 3524638 h 3726570"/>
              <a:gd name="connsiteX7" fmla="*/ 2662511 w 3934303"/>
              <a:gd name="connsiteY7" fmla="*/ 3419863 h 3726570"/>
              <a:gd name="connsiteX8" fmla="*/ 2586311 w 3934303"/>
              <a:gd name="connsiteY8" fmla="*/ 3203963 h 3726570"/>
              <a:gd name="connsiteX9" fmla="*/ 2706961 w 3934303"/>
              <a:gd name="connsiteY9" fmla="*/ 2981713 h 3726570"/>
              <a:gd name="connsiteX10" fmla="*/ 2313261 w 3934303"/>
              <a:gd name="connsiteY10" fmla="*/ 2743588 h 3726570"/>
              <a:gd name="connsiteX11" fmla="*/ 1741761 w 3934303"/>
              <a:gd name="connsiteY11" fmla="*/ 2768988 h 3726570"/>
              <a:gd name="connsiteX12" fmla="*/ 1440136 w 3934303"/>
              <a:gd name="connsiteY12" fmla="*/ 2940438 h 3726570"/>
              <a:gd name="connsiteX13" fmla="*/ 1402036 w 3934303"/>
              <a:gd name="connsiteY13" fmla="*/ 3232538 h 3726570"/>
              <a:gd name="connsiteX14" fmla="*/ 1636986 w 3934303"/>
              <a:gd name="connsiteY14" fmla="*/ 3435738 h 3726570"/>
              <a:gd name="connsiteX15" fmla="*/ 1630636 w 3934303"/>
              <a:gd name="connsiteY15" fmla="*/ 3686563 h 3726570"/>
              <a:gd name="connsiteX16" fmla="*/ 963886 w 3934303"/>
              <a:gd name="connsiteY16" fmla="*/ 3711963 h 3726570"/>
              <a:gd name="connsiteX17" fmla="*/ 671786 w 3934303"/>
              <a:gd name="connsiteY17" fmla="*/ 3543688 h 3726570"/>
              <a:gd name="connsiteX18" fmla="*/ 570894 w 3934303"/>
              <a:gd name="connsiteY18" fmla="*/ 3430164 h 3726570"/>
              <a:gd name="connsiteX19" fmla="*/ 579711 w 3934303"/>
              <a:gd name="connsiteY19" fmla="*/ 2165738 h 3726570"/>
              <a:gd name="connsiteX20" fmla="*/ 90398 w 3934303"/>
              <a:gd name="connsiteY20" fmla="*/ 1826764 h 3726570"/>
              <a:gd name="connsiteX21" fmla="*/ 247994 w 3934303"/>
              <a:gd name="connsiteY21" fmla="*/ 671623 h 3726570"/>
              <a:gd name="connsiteX22" fmla="*/ 1953114 w 3934303"/>
              <a:gd name="connsiteY22" fmla="*/ 1 h 3726570"/>
              <a:gd name="connsiteX0" fmla="*/ 1953114 w 3934301"/>
              <a:gd name="connsiteY0" fmla="*/ 1 h 3726570"/>
              <a:gd name="connsiteX1" fmla="*/ 3675059 w 3934301"/>
              <a:gd name="connsiteY1" fmla="*/ 672909 h 3726570"/>
              <a:gd name="connsiteX2" fmla="*/ 3840361 w 3934301"/>
              <a:gd name="connsiteY2" fmla="*/ 1837801 h 3726570"/>
              <a:gd name="connsiteX3" fmla="*/ 3322911 w 3934301"/>
              <a:gd name="connsiteY3" fmla="*/ 2162563 h 3726570"/>
              <a:gd name="connsiteX4" fmla="*/ 3324545 w 3934301"/>
              <a:gd name="connsiteY4" fmla="*/ 3234472 h 3726570"/>
              <a:gd name="connsiteX5" fmla="*/ 3281636 w 3934301"/>
              <a:gd name="connsiteY5" fmla="*/ 3350013 h 3726570"/>
              <a:gd name="connsiteX6" fmla="*/ 3075261 w 3934301"/>
              <a:gd name="connsiteY6" fmla="*/ 3524638 h 3726570"/>
              <a:gd name="connsiteX7" fmla="*/ 2662511 w 3934301"/>
              <a:gd name="connsiteY7" fmla="*/ 3419863 h 3726570"/>
              <a:gd name="connsiteX8" fmla="*/ 2586311 w 3934301"/>
              <a:gd name="connsiteY8" fmla="*/ 3203963 h 3726570"/>
              <a:gd name="connsiteX9" fmla="*/ 2706961 w 3934301"/>
              <a:gd name="connsiteY9" fmla="*/ 2981713 h 3726570"/>
              <a:gd name="connsiteX10" fmla="*/ 2313261 w 3934301"/>
              <a:gd name="connsiteY10" fmla="*/ 2743588 h 3726570"/>
              <a:gd name="connsiteX11" fmla="*/ 1741761 w 3934301"/>
              <a:gd name="connsiteY11" fmla="*/ 2768988 h 3726570"/>
              <a:gd name="connsiteX12" fmla="*/ 1440136 w 3934301"/>
              <a:gd name="connsiteY12" fmla="*/ 2940438 h 3726570"/>
              <a:gd name="connsiteX13" fmla="*/ 1402036 w 3934301"/>
              <a:gd name="connsiteY13" fmla="*/ 3232538 h 3726570"/>
              <a:gd name="connsiteX14" fmla="*/ 1636986 w 3934301"/>
              <a:gd name="connsiteY14" fmla="*/ 3435738 h 3726570"/>
              <a:gd name="connsiteX15" fmla="*/ 1630636 w 3934301"/>
              <a:gd name="connsiteY15" fmla="*/ 3686563 h 3726570"/>
              <a:gd name="connsiteX16" fmla="*/ 963886 w 3934301"/>
              <a:gd name="connsiteY16" fmla="*/ 3711963 h 3726570"/>
              <a:gd name="connsiteX17" fmla="*/ 671786 w 3934301"/>
              <a:gd name="connsiteY17" fmla="*/ 3543688 h 3726570"/>
              <a:gd name="connsiteX18" fmla="*/ 580510 w 3934301"/>
              <a:gd name="connsiteY18" fmla="*/ 3435257 h 3726570"/>
              <a:gd name="connsiteX19" fmla="*/ 579711 w 3934301"/>
              <a:gd name="connsiteY19" fmla="*/ 2165738 h 3726570"/>
              <a:gd name="connsiteX20" fmla="*/ 90398 w 3934301"/>
              <a:gd name="connsiteY20" fmla="*/ 1826764 h 3726570"/>
              <a:gd name="connsiteX21" fmla="*/ 247994 w 3934301"/>
              <a:gd name="connsiteY21" fmla="*/ 671623 h 3726570"/>
              <a:gd name="connsiteX22" fmla="*/ 1953114 w 3934301"/>
              <a:gd name="connsiteY22" fmla="*/ 1 h 3726570"/>
              <a:gd name="connsiteX0" fmla="*/ 1953114 w 3934303"/>
              <a:gd name="connsiteY0" fmla="*/ 1 h 3726570"/>
              <a:gd name="connsiteX1" fmla="*/ 3675059 w 3934303"/>
              <a:gd name="connsiteY1" fmla="*/ 672909 h 3726570"/>
              <a:gd name="connsiteX2" fmla="*/ 3840361 w 3934303"/>
              <a:gd name="connsiteY2" fmla="*/ 1837801 h 3726570"/>
              <a:gd name="connsiteX3" fmla="*/ 3322911 w 3934303"/>
              <a:gd name="connsiteY3" fmla="*/ 2162563 h 3726570"/>
              <a:gd name="connsiteX4" fmla="*/ 3324545 w 3934303"/>
              <a:gd name="connsiteY4" fmla="*/ 3234472 h 3726570"/>
              <a:gd name="connsiteX5" fmla="*/ 3281636 w 3934303"/>
              <a:gd name="connsiteY5" fmla="*/ 3350013 h 3726570"/>
              <a:gd name="connsiteX6" fmla="*/ 3075261 w 3934303"/>
              <a:gd name="connsiteY6" fmla="*/ 3524638 h 3726570"/>
              <a:gd name="connsiteX7" fmla="*/ 2662511 w 3934303"/>
              <a:gd name="connsiteY7" fmla="*/ 3419863 h 3726570"/>
              <a:gd name="connsiteX8" fmla="*/ 2586311 w 3934303"/>
              <a:gd name="connsiteY8" fmla="*/ 3203963 h 3726570"/>
              <a:gd name="connsiteX9" fmla="*/ 2706961 w 3934303"/>
              <a:gd name="connsiteY9" fmla="*/ 2981713 h 3726570"/>
              <a:gd name="connsiteX10" fmla="*/ 2313261 w 3934303"/>
              <a:gd name="connsiteY10" fmla="*/ 2743588 h 3726570"/>
              <a:gd name="connsiteX11" fmla="*/ 1741761 w 3934303"/>
              <a:gd name="connsiteY11" fmla="*/ 2768988 h 3726570"/>
              <a:gd name="connsiteX12" fmla="*/ 1440136 w 3934303"/>
              <a:gd name="connsiteY12" fmla="*/ 2940438 h 3726570"/>
              <a:gd name="connsiteX13" fmla="*/ 1402036 w 3934303"/>
              <a:gd name="connsiteY13" fmla="*/ 3232538 h 3726570"/>
              <a:gd name="connsiteX14" fmla="*/ 1636986 w 3934303"/>
              <a:gd name="connsiteY14" fmla="*/ 3435738 h 3726570"/>
              <a:gd name="connsiteX15" fmla="*/ 1630636 w 3934303"/>
              <a:gd name="connsiteY15" fmla="*/ 3686563 h 3726570"/>
              <a:gd name="connsiteX16" fmla="*/ 963886 w 3934303"/>
              <a:gd name="connsiteY16" fmla="*/ 3711963 h 3726570"/>
              <a:gd name="connsiteX17" fmla="*/ 671786 w 3934303"/>
              <a:gd name="connsiteY17" fmla="*/ 3543688 h 3726570"/>
              <a:gd name="connsiteX18" fmla="*/ 570894 w 3934303"/>
              <a:gd name="connsiteY18" fmla="*/ 3430164 h 3726570"/>
              <a:gd name="connsiteX19" fmla="*/ 579711 w 3934303"/>
              <a:gd name="connsiteY19" fmla="*/ 2165738 h 3726570"/>
              <a:gd name="connsiteX20" fmla="*/ 90398 w 3934303"/>
              <a:gd name="connsiteY20" fmla="*/ 1826764 h 3726570"/>
              <a:gd name="connsiteX21" fmla="*/ 247994 w 3934303"/>
              <a:gd name="connsiteY21" fmla="*/ 671623 h 3726570"/>
              <a:gd name="connsiteX22" fmla="*/ 1953114 w 3934303"/>
              <a:gd name="connsiteY22" fmla="*/ 1 h 3726570"/>
              <a:gd name="connsiteX0" fmla="*/ 1953114 w 3934301"/>
              <a:gd name="connsiteY0" fmla="*/ 1 h 3726570"/>
              <a:gd name="connsiteX1" fmla="*/ 3675059 w 3934301"/>
              <a:gd name="connsiteY1" fmla="*/ 672909 h 3726570"/>
              <a:gd name="connsiteX2" fmla="*/ 3840361 w 3934301"/>
              <a:gd name="connsiteY2" fmla="*/ 1837801 h 3726570"/>
              <a:gd name="connsiteX3" fmla="*/ 3322911 w 3934301"/>
              <a:gd name="connsiteY3" fmla="*/ 2162563 h 3726570"/>
              <a:gd name="connsiteX4" fmla="*/ 3324545 w 3934301"/>
              <a:gd name="connsiteY4" fmla="*/ 3234472 h 3726570"/>
              <a:gd name="connsiteX5" fmla="*/ 3281636 w 3934301"/>
              <a:gd name="connsiteY5" fmla="*/ 3350013 h 3726570"/>
              <a:gd name="connsiteX6" fmla="*/ 3075261 w 3934301"/>
              <a:gd name="connsiteY6" fmla="*/ 3524638 h 3726570"/>
              <a:gd name="connsiteX7" fmla="*/ 2662511 w 3934301"/>
              <a:gd name="connsiteY7" fmla="*/ 3419863 h 3726570"/>
              <a:gd name="connsiteX8" fmla="*/ 2586311 w 3934301"/>
              <a:gd name="connsiteY8" fmla="*/ 3203963 h 3726570"/>
              <a:gd name="connsiteX9" fmla="*/ 2706961 w 3934301"/>
              <a:gd name="connsiteY9" fmla="*/ 2981713 h 3726570"/>
              <a:gd name="connsiteX10" fmla="*/ 2313261 w 3934301"/>
              <a:gd name="connsiteY10" fmla="*/ 2743588 h 3726570"/>
              <a:gd name="connsiteX11" fmla="*/ 1741761 w 3934301"/>
              <a:gd name="connsiteY11" fmla="*/ 2768988 h 3726570"/>
              <a:gd name="connsiteX12" fmla="*/ 1440136 w 3934301"/>
              <a:gd name="connsiteY12" fmla="*/ 2940438 h 3726570"/>
              <a:gd name="connsiteX13" fmla="*/ 1402036 w 3934301"/>
              <a:gd name="connsiteY13" fmla="*/ 3232538 h 3726570"/>
              <a:gd name="connsiteX14" fmla="*/ 1636986 w 3934301"/>
              <a:gd name="connsiteY14" fmla="*/ 3435738 h 3726570"/>
              <a:gd name="connsiteX15" fmla="*/ 1630636 w 3934301"/>
              <a:gd name="connsiteY15" fmla="*/ 3686563 h 3726570"/>
              <a:gd name="connsiteX16" fmla="*/ 963886 w 3934301"/>
              <a:gd name="connsiteY16" fmla="*/ 3711963 h 3726570"/>
              <a:gd name="connsiteX17" fmla="*/ 671786 w 3934301"/>
              <a:gd name="connsiteY17" fmla="*/ 3543688 h 3726570"/>
              <a:gd name="connsiteX18" fmla="*/ 574098 w 3934301"/>
              <a:gd name="connsiteY18" fmla="*/ 3425069 h 3726570"/>
              <a:gd name="connsiteX19" fmla="*/ 579711 w 3934301"/>
              <a:gd name="connsiteY19" fmla="*/ 2165738 h 3726570"/>
              <a:gd name="connsiteX20" fmla="*/ 90398 w 3934301"/>
              <a:gd name="connsiteY20" fmla="*/ 1826764 h 3726570"/>
              <a:gd name="connsiteX21" fmla="*/ 247994 w 3934301"/>
              <a:gd name="connsiteY21" fmla="*/ 671623 h 3726570"/>
              <a:gd name="connsiteX22" fmla="*/ 1953114 w 3934301"/>
              <a:gd name="connsiteY22" fmla="*/ 1 h 3726570"/>
              <a:gd name="connsiteX0" fmla="*/ 1953114 w 3934303"/>
              <a:gd name="connsiteY0" fmla="*/ 1 h 3726570"/>
              <a:gd name="connsiteX1" fmla="*/ 3675059 w 3934303"/>
              <a:gd name="connsiteY1" fmla="*/ 672909 h 3726570"/>
              <a:gd name="connsiteX2" fmla="*/ 3840361 w 3934303"/>
              <a:gd name="connsiteY2" fmla="*/ 1837801 h 3726570"/>
              <a:gd name="connsiteX3" fmla="*/ 3322911 w 3934303"/>
              <a:gd name="connsiteY3" fmla="*/ 2162563 h 3726570"/>
              <a:gd name="connsiteX4" fmla="*/ 3324545 w 3934303"/>
              <a:gd name="connsiteY4" fmla="*/ 3234472 h 3726570"/>
              <a:gd name="connsiteX5" fmla="*/ 3281636 w 3934303"/>
              <a:gd name="connsiteY5" fmla="*/ 3350013 h 3726570"/>
              <a:gd name="connsiteX6" fmla="*/ 3075261 w 3934303"/>
              <a:gd name="connsiteY6" fmla="*/ 3524638 h 3726570"/>
              <a:gd name="connsiteX7" fmla="*/ 2662511 w 3934303"/>
              <a:gd name="connsiteY7" fmla="*/ 3419863 h 3726570"/>
              <a:gd name="connsiteX8" fmla="*/ 2586311 w 3934303"/>
              <a:gd name="connsiteY8" fmla="*/ 3203963 h 3726570"/>
              <a:gd name="connsiteX9" fmla="*/ 2706961 w 3934303"/>
              <a:gd name="connsiteY9" fmla="*/ 2981713 h 3726570"/>
              <a:gd name="connsiteX10" fmla="*/ 2313261 w 3934303"/>
              <a:gd name="connsiteY10" fmla="*/ 2743588 h 3726570"/>
              <a:gd name="connsiteX11" fmla="*/ 1741761 w 3934303"/>
              <a:gd name="connsiteY11" fmla="*/ 2768988 h 3726570"/>
              <a:gd name="connsiteX12" fmla="*/ 1440136 w 3934303"/>
              <a:gd name="connsiteY12" fmla="*/ 2940438 h 3726570"/>
              <a:gd name="connsiteX13" fmla="*/ 1402036 w 3934303"/>
              <a:gd name="connsiteY13" fmla="*/ 3232538 h 3726570"/>
              <a:gd name="connsiteX14" fmla="*/ 1636986 w 3934303"/>
              <a:gd name="connsiteY14" fmla="*/ 3435738 h 3726570"/>
              <a:gd name="connsiteX15" fmla="*/ 1630636 w 3934303"/>
              <a:gd name="connsiteY15" fmla="*/ 3686563 h 3726570"/>
              <a:gd name="connsiteX16" fmla="*/ 963886 w 3934303"/>
              <a:gd name="connsiteY16" fmla="*/ 3711963 h 3726570"/>
              <a:gd name="connsiteX17" fmla="*/ 671786 w 3934303"/>
              <a:gd name="connsiteY17" fmla="*/ 3543688 h 3726570"/>
              <a:gd name="connsiteX18" fmla="*/ 577304 w 3934303"/>
              <a:gd name="connsiteY18" fmla="*/ 3435260 h 3726570"/>
              <a:gd name="connsiteX19" fmla="*/ 579711 w 3934303"/>
              <a:gd name="connsiteY19" fmla="*/ 2165738 h 3726570"/>
              <a:gd name="connsiteX20" fmla="*/ 90398 w 3934303"/>
              <a:gd name="connsiteY20" fmla="*/ 1826764 h 3726570"/>
              <a:gd name="connsiteX21" fmla="*/ 247994 w 3934303"/>
              <a:gd name="connsiteY21" fmla="*/ 671623 h 3726570"/>
              <a:gd name="connsiteX22" fmla="*/ 1953114 w 3934303"/>
              <a:gd name="connsiteY22" fmla="*/ 1 h 3726570"/>
              <a:gd name="connsiteX0" fmla="*/ 1953114 w 3934301"/>
              <a:gd name="connsiteY0" fmla="*/ 1 h 3726570"/>
              <a:gd name="connsiteX1" fmla="*/ 3675059 w 3934301"/>
              <a:gd name="connsiteY1" fmla="*/ 672909 h 3726570"/>
              <a:gd name="connsiteX2" fmla="*/ 3840361 w 3934301"/>
              <a:gd name="connsiteY2" fmla="*/ 1837801 h 3726570"/>
              <a:gd name="connsiteX3" fmla="*/ 3322911 w 3934301"/>
              <a:gd name="connsiteY3" fmla="*/ 2162563 h 3726570"/>
              <a:gd name="connsiteX4" fmla="*/ 3324545 w 3934301"/>
              <a:gd name="connsiteY4" fmla="*/ 3234472 h 3726570"/>
              <a:gd name="connsiteX5" fmla="*/ 3281636 w 3934301"/>
              <a:gd name="connsiteY5" fmla="*/ 3350013 h 3726570"/>
              <a:gd name="connsiteX6" fmla="*/ 3075261 w 3934301"/>
              <a:gd name="connsiteY6" fmla="*/ 3524638 h 3726570"/>
              <a:gd name="connsiteX7" fmla="*/ 2662511 w 3934301"/>
              <a:gd name="connsiteY7" fmla="*/ 3419863 h 3726570"/>
              <a:gd name="connsiteX8" fmla="*/ 2586311 w 3934301"/>
              <a:gd name="connsiteY8" fmla="*/ 3203963 h 3726570"/>
              <a:gd name="connsiteX9" fmla="*/ 2706961 w 3934301"/>
              <a:gd name="connsiteY9" fmla="*/ 2981713 h 3726570"/>
              <a:gd name="connsiteX10" fmla="*/ 2313261 w 3934301"/>
              <a:gd name="connsiteY10" fmla="*/ 2743588 h 3726570"/>
              <a:gd name="connsiteX11" fmla="*/ 1741761 w 3934301"/>
              <a:gd name="connsiteY11" fmla="*/ 2768988 h 3726570"/>
              <a:gd name="connsiteX12" fmla="*/ 1440136 w 3934301"/>
              <a:gd name="connsiteY12" fmla="*/ 2940438 h 3726570"/>
              <a:gd name="connsiteX13" fmla="*/ 1402036 w 3934301"/>
              <a:gd name="connsiteY13" fmla="*/ 3232538 h 3726570"/>
              <a:gd name="connsiteX14" fmla="*/ 1636986 w 3934301"/>
              <a:gd name="connsiteY14" fmla="*/ 3435738 h 3726570"/>
              <a:gd name="connsiteX15" fmla="*/ 1630636 w 3934301"/>
              <a:gd name="connsiteY15" fmla="*/ 3686563 h 3726570"/>
              <a:gd name="connsiteX16" fmla="*/ 963886 w 3934301"/>
              <a:gd name="connsiteY16" fmla="*/ 3711963 h 3726570"/>
              <a:gd name="connsiteX17" fmla="*/ 671786 w 3934301"/>
              <a:gd name="connsiteY17" fmla="*/ 3543688 h 3726570"/>
              <a:gd name="connsiteX18" fmla="*/ 577304 w 3934301"/>
              <a:gd name="connsiteY18" fmla="*/ 3435260 h 3726570"/>
              <a:gd name="connsiteX19" fmla="*/ 579711 w 3934301"/>
              <a:gd name="connsiteY19" fmla="*/ 2165738 h 3726570"/>
              <a:gd name="connsiteX20" fmla="*/ 90398 w 3934301"/>
              <a:gd name="connsiteY20" fmla="*/ 1826764 h 3726570"/>
              <a:gd name="connsiteX21" fmla="*/ 247994 w 3934301"/>
              <a:gd name="connsiteY21" fmla="*/ 671623 h 3726570"/>
              <a:gd name="connsiteX22" fmla="*/ 1953114 w 3934301"/>
              <a:gd name="connsiteY22" fmla="*/ 1 h 3726570"/>
              <a:gd name="connsiteX0" fmla="*/ 1953114 w 3934303"/>
              <a:gd name="connsiteY0" fmla="*/ 1 h 3723275"/>
              <a:gd name="connsiteX1" fmla="*/ 3675059 w 3934303"/>
              <a:gd name="connsiteY1" fmla="*/ 672909 h 3723275"/>
              <a:gd name="connsiteX2" fmla="*/ 3840361 w 3934303"/>
              <a:gd name="connsiteY2" fmla="*/ 1837801 h 3723275"/>
              <a:gd name="connsiteX3" fmla="*/ 3322911 w 3934303"/>
              <a:gd name="connsiteY3" fmla="*/ 2162563 h 3723275"/>
              <a:gd name="connsiteX4" fmla="*/ 3324545 w 3934303"/>
              <a:gd name="connsiteY4" fmla="*/ 3234472 h 3723275"/>
              <a:gd name="connsiteX5" fmla="*/ 3281636 w 3934303"/>
              <a:gd name="connsiteY5" fmla="*/ 3350013 h 3723275"/>
              <a:gd name="connsiteX6" fmla="*/ 3075261 w 3934303"/>
              <a:gd name="connsiteY6" fmla="*/ 3524638 h 3723275"/>
              <a:gd name="connsiteX7" fmla="*/ 2662511 w 3934303"/>
              <a:gd name="connsiteY7" fmla="*/ 3419863 h 3723275"/>
              <a:gd name="connsiteX8" fmla="*/ 2586311 w 3934303"/>
              <a:gd name="connsiteY8" fmla="*/ 3203963 h 3723275"/>
              <a:gd name="connsiteX9" fmla="*/ 2706961 w 3934303"/>
              <a:gd name="connsiteY9" fmla="*/ 2981713 h 3723275"/>
              <a:gd name="connsiteX10" fmla="*/ 2313261 w 3934303"/>
              <a:gd name="connsiteY10" fmla="*/ 2743588 h 3723275"/>
              <a:gd name="connsiteX11" fmla="*/ 1741761 w 3934303"/>
              <a:gd name="connsiteY11" fmla="*/ 2768988 h 3723275"/>
              <a:gd name="connsiteX12" fmla="*/ 1440136 w 3934303"/>
              <a:gd name="connsiteY12" fmla="*/ 2940438 h 3723275"/>
              <a:gd name="connsiteX13" fmla="*/ 1402036 w 3934303"/>
              <a:gd name="connsiteY13" fmla="*/ 3232538 h 3723275"/>
              <a:gd name="connsiteX14" fmla="*/ 1636986 w 3934303"/>
              <a:gd name="connsiteY14" fmla="*/ 3435738 h 3723275"/>
              <a:gd name="connsiteX15" fmla="*/ 1630636 w 3934303"/>
              <a:gd name="connsiteY15" fmla="*/ 3686563 h 3723275"/>
              <a:gd name="connsiteX16" fmla="*/ 963886 w 3934303"/>
              <a:gd name="connsiteY16" fmla="*/ 3711963 h 3723275"/>
              <a:gd name="connsiteX17" fmla="*/ 697426 w 3934303"/>
              <a:gd name="connsiteY17" fmla="*/ 3589540 h 3723275"/>
              <a:gd name="connsiteX18" fmla="*/ 577304 w 3934303"/>
              <a:gd name="connsiteY18" fmla="*/ 3435260 h 3723275"/>
              <a:gd name="connsiteX19" fmla="*/ 579711 w 3934303"/>
              <a:gd name="connsiteY19" fmla="*/ 2165738 h 3723275"/>
              <a:gd name="connsiteX20" fmla="*/ 90398 w 3934303"/>
              <a:gd name="connsiteY20" fmla="*/ 1826764 h 3723275"/>
              <a:gd name="connsiteX21" fmla="*/ 247994 w 3934303"/>
              <a:gd name="connsiteY21" fmla="*/ 671623 h 3723275"/>
              <a:gd name="connsiteX22" fmla="*/ 1953114 w 3934303"/>
              <a:gd name="connsiteY22" fmla="*/ 1 h 3723275"/>
              <a:gd name="connsiteX0" fmla="*/ 1953114 w 3934301"/>
              <a:gd name="connsiteY0" fmla="*/ 1 h 3723275"/>
              <a:gd name="connsiteX1" fmla="*/ 3675059 w 3934301"/>
              <a:gd name="connsiteY1" fmla="*/ 672909 h 3723275"/>
              <a:gd name="connsiteX2" fmla="*/ 3840361 w 3934301"/>
              <a:gd name="connsiteY2" fmla="*/ 1837801 h 3723275"/>
              <a:gd name="connsiteX3" fmla="*/ 3322911 w 3934301"/>
              <a:gd name="connsiteY3" fmla="*/ 2162563 h 3723275"/>
              <a:gd name="connsiteX4" fmla="*/ 3324545 w 3934301"/>
              <a:gd name="connsiteY4" fmla="*/ 3234472 h 3723275"/>
              <a:gd name="connsiteX5" fmla="*/ 3281636 w 3934301"/>
              <a:gd name="connsiteY5" fmla="*/ 3350013 h 3723275"/>
              <a:gd name="connsiteX6" fmla="*/ 3075261 w 3934301"/>
              <a:gd name="connsiteY6" fmla="*/ 3524638 h 3723275"/>
              <a:gd name="connsiteX7" fmla="*/ 2662511 w 3934301"/>
              <a:gd name="connsiteY7" fmla="*/ 3419863 h 3723275"/>
              <a:gd name="connsiteX8" fmla="*/ 2586311 w 3934301"/>
              <a:gd name="connsiteY8" fmla="*/ 3203963 h 3723275"/>
              <a:gd name="connsiteX9" fmla="*/ 2685327 w 3934301"/>
              <a:gd name="connsiteY9" fmla="*/ 3065777 h 3723275"/>
              <a:gd name="connsiteX10" fmla="*/ 2313261 w 3934301"/>
              <a:gd name="connsiteY10" fmla="*/ 2743588 h 3723275"/>
              <a:gd name="connsiteX11" fmla="*/ 1741761 w 3934301"/>
              <a:gd name="connsiteY11" fmla="*/ 2768988 h 3723275"/>
              <a:gd name="connsiteX12" fmla="*/ 1440136 w 3934301"/>
              <a:gd name="connsiteY12" fmla="*/ 2940438 h 3723275"/>
              <a:gd name="connsiteX13" fmla="*/ 1402036 w 3934301"/>
              <a:gd name="connsiteY13" fmla="*/ 3232538 h 3723275"/>
              <a:gd name="connsiteX14" fmla="*/ 1636986 w 3934301"/>
              <a:gd name="connsiteY14" fmla="*/ 3435738 h 3723275"/>
              <a:gd name="connsiteX15" fmla="*/ 1630636 w 3934301"/>
              <a:gd name="connsiteY15" fmla="*/ 3686563 h 3723275"/>
              <a:gd name="connsiteX16" fmla="*/ 963886 w 3934301"/>
              <a:gd name="connsiteY16" fmla="*/ 3711963 h 3723275"/>
              <a:gd name="connsiteX17" fmla="*/ 697426 w 3934301"/>
              <a:gd name="connsiteY17" fmla="*/ 3589540 h 3723275"/>
              <a:gd name="connsiteX18" fmla="*/ 577304 w 3934301"/>
              <a:gd name="connsiteY18" fmla="*/ 3435260 h 3723275"/>
              <a:gd name="connsiteX19" fmla="*/ 579711 w 3934301"/>
              <a:gd name="connsiteY19" fmla="*/ 2165738 h 3723275"/>
              <a:gd name="connsiteX20" fmla="*/ 90398 w 3934301"/>
              <a:gd name="connsiteY20" fmla="*/ 1826764 h 3723275"/>
              <a:gd name="connsiteX21" fmla="*/ 247994 w 3934301"/>
              <a:gd name="connsiteY21" fmla="*/ 671623 h 3723275"/>
              <a:gd name="connsiteX22" fmla="*/ 1953114 w 3934301"/>
              <a:gd name="connsiteY22" fmla="*/ 1 h 3723275"/>
              <a:gd name="connsiteX0" fmla="*/ 1953114 w 3934303"/>
              <a:gd name="connsiteY0" fmla="*/ 1 h 3723275"/>
              <a:gd name="connsiteX1" fmla="*/ 3675059 w 3934303"/>
              <a:gd name="connsiteY1" fmla="*/ 672909 h 3723275"/>
              <a:gd name="connsiteX2" fmla="*/ 3840361 w 3934303"/>
              <a:gd name="connsiteY2" fmla="*/ 1837801 h 3723275"/>
              <a:gd name="connsiteX3" fmla="*/ 3322911 w 3934303"/>
              <a:gd name="connsiteY3" fmla="*/ 2162563 h 3723275"/>
              <a:gd name="connsiteX4" fmla="*/ 3324545 w 3934303"/>
              <a:gd name="connsiteY4" fmla="*/ 3234472 h 3723275"/>
              <a:gd name="connsiteX5" fmla="*/ 3281636 w 3934303"/>
              <a:gd name="connsiteY5" fmla="*/ 3350013 h 3723275"/>
              <a:gd name="connsiteX6" fmla="*/ 3075261 w 3934303"/>
              <a:gd name="connsiteY6" fmla="*/ 3524638 h 3723275"/>
              <a:gd name="connsiteX7" fmla="*/ 2662511 w 3934303"/>
              <a:gd name="connsiteY7" fmla="*/ 3419863 h 3723275"/>
              <a:gd name="connsiteX8" fmla="*/ 2586311 w 3934303"/>
              <a:gd name="connsiteY8" fmla="*/ 3203963 h 3723275"/>
              <a:gd name="connsiteX9" fmla="*/ 2685327 w 3934303"/>
              <a:gd name="connsiteY9" fmla="*/ 3065777 h 3723275"/>
              <a:gd name="connsiteX10" fmla="*/ 2560486 w 3934303"/>
              <a:gd name="connsiteY10" fmla="*/ 2904268 h 3723275"/>
              <a:gd name="connsiteX11" fmla="*/ 2313261 w 3934303"/>
              <a:gd name="connsiteY11" fmla="*/ 2743588 h 3723275"/>
              <a:gd name="connsiteX12" fmla="*/ 1741761 w 3934303"/>
              <a:gd name="connsiteY12" fmla="*/ 2768988 h 3723275"/>
              <a:gd name="connsiteX13" fmla="*/ 1440136 w 3934303"/>
              <a:gd name="connsiteY13" fmla="*/ 2940438 h 3723275"/>
              <a:gd name="connsiteX14" fmla="*/ 1402036 w 3934303"/>
              <a:gd name="connsiteY14" fmla="*/ 3232538 h 3723275"/>
              <a:gd name="connsiteX15" fmla="*/ 1636986 w 3934303"/>
              <a:gd name="connsiteY15" fmla="*/ 3435738 h 3723275"/>
              <a:gd name="connsiteX16" fmla="*/ 1630636 w 3934303"/>
              <a:gd name="connsiteY16" fmla="*/ 3686563 h 3723275"/>
              <a:gd name="connsiteX17" fmla="*/ 963886 w 3934303"/>
              <a:gd name="connsiteY17" fmla="*/ 3711963 h 3723275"/>
              <a:gd name="connsiteX18" fmla="*/ 697426 w 3934303"/>
              <a:gd name="connsiteY18" fmla="*/ 3589540 h 3723275"/>
              <a:gd name="connsiteX19" fmla="*/ 577304 w 3934303"/>
              <a:gd name="connsiteY19" fmla="*/ 3435260 h 3723275"/>
              <a:gd name="connsiteX20" fmla="*/ 579711 w 3934303"/>
              <a:gd name="connsiteY20" fmla="*/ 2165738 h 3723275"/>
              <a:gd name="connsiteX21" fmla="*/ 90398 w 3934303"/>
              <a:gd name="connsiteY21" fmla="*/ 1826764 h 3723275"/>
              <a:gd name="connsiteX22" fmla="*/ 247994 w 3934303"/>
              <a:gd name="connsiteY22" fmla="*/ 671623 h 3723275"/>
              <a:gd name="connsiteX23" fmla="*/ 1953114 w 3934303"/>
              <a:gd name="connsiteY23" fmla="*/ 1 h 3723275"/>
              <a:gd name="connsiteX0" fmla="*/ 1953114 w 3934301"/>
              <a:gd name="connsiteY0" fmla="*/ 1 h 3723275"/>
              <a:gd name="connsiteX1" fmla="*/ 3675059 w 3934301"/>
              <a:gd name="connsiteY1" fmla="*/ 672909 h 3723275"/>
              <a:gd name="connsiteX2" fmla="*/ 3840361 w 3934301"/>
              <a:gd name="connsiteY2" fmla="*/ 1837801 h 3723275"/>
              <a:gd name="connsiteX3" fmla="*/ 3322911 w 3934301"/>
              <a:gd name="connsiteY3" fmla="*/ 2162563 h 3723275"/>
              <a:gd name="connsiteX4" fmla="*/ 3324545 w 3934301"/>
              <a:gd name="connsiteY4" fmla="*/ 3234472 h 3723275"/>
              <a:gd name="connsiteX5" fmla="*/ 3281636 w 3934301"/>
              <a:gd name="connsiteY5" fmla="*/ 3350013 h 3723275"/>
              <a:gd name="connsiteX6" fmla="*/ 3075261 w 3934301"/>
              <a:gd name="connsiteY6" fmla="*/ 3524638 h 3723275"/>
              <a:gd name="connsiteX7" fmla="*/ 2662511 w 3934301"/>
              <a:gd name="connsiteY7" fmla="*/ 3419863 h 3723275"/>
              <a:gd name="connsiteX8" fmla="*/ 2586311 w 3934301"/>
              <a:gd name="connsiteY8" fmla="*/ 3203963 h 3723275"/>
              <a:gd name="connsiteX9" fmla="*/ 2685327 w 3934301"/>
              <a:gd name="connsiteY9" fmla="*/ 3065777 h 3723275"/>
              <a:gd name="connsiteX10" fmla="*/ 2692698 w 3934301"/>
              <a:gd name="connsiteY10" fmla="*/ 2877522 h 3723275"/>
              <a:gd name="connsiteX11" fmla="*/ 2313261 w 3934301"/>
              <a:gd name="connsiteY11" fmla="*/ 2743588 h 3723275"/>
              <a:gd name="connsiteX12" fmla="*/ 1741761 w 3934301"/>
              <a:gd name="connsiteY12" fmla="*/ 2768988 h 3723275"/>
              <a:gd name="connsiteX13" fmla="*/ 1440136 w 3934301"/>
              <a:gd name="connsiteY13" fmla="*/ 2940438 h 3723275"/>
              <a:gd name="connsiteX14" fmla="*/ 1402036 w 3934301"/>
              <a:gd name="connsiteY14" fmla="*/ 3232538 h 3723275"/>
              <a:gd name="connsiteX15" fmla="*/ 1636986 w 3934301"/>
              <a:gd name="connsiteY15" fmla="*/ 3435738 h 3723275"/>
              <a:gd name="connsiteX16" fmla="*/ 1630636 w 3934301"/>
              <a:gd name="connsiteY16" fmla="*/ 3686563 h 3723275"/>
              <a:gd name="connsiteX17" fmla="*/ 963886 w 3934301"/>
              <a:gd name="connsiteY17" fmla="*/ 3711963 h 3723275"/>
              <a:gd name="connsiteX18" fmla="*/ 697426 w 3934301"/>
              <a:gd name="connsiteY18" fmla="*/ 3589540 h 3723275"/>
              <a:gd name="connsiteX19" fmla="*/ 577304 w 3934301"/>
              <a:gd name="connsiteY19" fmla="*/ 3435260 h 3723275"/>
              <a:gd name="connsiteX20" fmla="*/ 579711 w 3934301"/>
              <a:gd name="connsiteY20" fmla="*/ 2165738 h 3723275"/>
              <a:gd name="connsiteX21" fmla="*/ 90398 w 3934301"/>
              <a:gd name="connsiteY21" fmla="*/ 1826764 h 3723275"/>
              <a:gd name="connsiteX22" fmla="*/ 247994 w 3934301"/>
              <a:gd name="connsiteY22" fmla="*/ 671623 h 3723275"/>
              <a:gd name="connsiteX23" fmla="*/ 1953114 w 3934301"/>
              <a:gd name="connsiteY23" fmla="*/ 1 h 3723275"/>
              <a:gd name="connsiteX0" fmla="*/ 1953114 w 3934303"/>
              <a:gd name="connsiteY0" fmla="*/ 1 h 3723275"/>
              <a:gd name="connsiteX1" fmla="*/ 3675059 w 3934303"/>
              <a:gd name="connsiteY1" fmla="*/ 672909 h 3723275"/>
              <a:gd name="connsiteX2" fmla="*/ 3840361 w 3934303"/>
              <a:gd name="connsiteY2" fmla="*/ 1837801 h 3723275"/>
              <a:gd name="connsiteX3" fmla="*/ 3322911 w 3934303"/>
              <a:gd name="connsiteY3" fmla="*/ 2162563 h 3723275"/>
              <a:gd name="connsiteX4" fmla="*/ 3324545 w 3934303"/>
              <a:gd name="connsiteY4" fmla="*/ 3234472 h 3723275"/>
              <a:gd name="connsiteX5" fmla="*/ 3281636 w 3934303"/>
              <a:gd name="connsiteY5" fmla="*/ 3350013 h 3723275"/>
              <a:gd name="connsiteX6" fmla="*/ 3075261 w 3934303"/>
              <a:gd name="connsiteY6" fmla="*/ 3524638 h 3723275"/>
              <a:gd name="connsiteX7" fmla="*/ 2662511 w 3934303"/>
              <a:gd name="connsiteY7" fmla="*/ 3419863 h 3723275"/>
              <a:gd name="connsiteX8" fmla="*/ 2586311 w 3934303"/>
              <a:gd name="connsiteY8" fmla="*/ 3203963 h 3723275"/>
              <a:gd name="connsiteX9" fmla="*/ 2692539 w 3934303"/>
              <a:gd name="connsiteY9" fmla="*/ 3088703 h 3723275"/>
              <a:gd name="connsiteX10" fmla="*/ 2692698 w 3934303"/>
              <a:gd name="connsiteY10" fmla="*/ 2877522 h 3723275"/>
              <a:gd name="connsiteX11" fmla="*/ 2313261 w 3934303"/>
              <a:gd name="connsiteY11" fmla="*/ 2743588 h 3723275"/>
              <a:gd name="connsiteX12" fmla="*/ 1741761 w 3934303"/>
              <a:gd name="connsiteY12" fmla="*/ 2768988 h 3723275"/>
              <a:gd name="connsiteX13" fmla="*/ 1440136 w 3934303"/>
              <a:gd name="connsiteY13" fmla="*/ 2940438 h 3723275"/>
              <a:gd name="connsiteX14" fmla="*/ 1402036 w 3934303"/>
              <a:gd name="connsiteY14" fmla="*/ 3232538 h 3723275"/>
              <a:gd name="connsiteX15" fmla="*/ 1636986 w 3934303"/>
              <a:gd name="connsiteY15" fmla="*/ 3435738 h 3723275"/>
              <a:gd name="connsiteX16" fmla="*/ 1630636 w 3934303"/>
              <a:gd name="connsiteY16" fmla="*/ 3686563 h 3723275"/>
              <a:gd name="connsiteX17" fmla="*/ 963886 w 3934303"/>
              <a:gd name="connsiteY17" fmla="*/ 3711963 h 3723275"/>
              <a:gd name="connsiteX18" fmla="*/ 697426 w 3934303"/>
              <a:gd name="connsiteY18" fmla="*/ 3589540 h 3723275"/>
              <a:gd name="connsiteX19" fmla="*/ 577304 w 3934303"/>
              <a:gd name="connsiteY19" fmla="*/ 3435260 h 3723275"/>
              <a:gd name="connsiteX20" fmla="*/ 579711 w 3934303"/>
              <a:gd name="connsiteY20" fmla="*/ 2165738 h 3723275"/>
              <a:gd name="connsiteX21" fmla="*/ 90398 w 3934303"/>
              <a:gd name="connsiteY21" fmla="*/ 1826764 h 3723275"/>
              <a:gd name="connsiteX22" fmla="*/ 247994 w 3934303"/>
              <a:gd name="connsiteY22" fmla="*/ 671623 h 3723275"/>
              <a:gd name="connsiteX23" fmla="*/ 1953114 w 3934303"/>
              <a:gd name="connsiteY23" fmla="*/ 1 h 3723275"/>
              <a:gd name="connsiteX0" fmla="*/ 1953114 w 3934301"/>
              <a:gd name="connsiteY0" fmla="*/ 1 h 3723275"/>
              <a:gd name="connsiteX1" fmla="*/ 3675059 w 3934301"/>
              <a:gd name="connsiteY1" fmla="*/ 672909 h 3723275"/>
              <a:gd name="connsiteX2" fmla="*/ 3840361 w 3934301"/>
              <a:gd name="connsiteY2" fmla="*/ 1837801 h 3723275"/>
              <a:gd name="connsiteX3" fmla="*/ 3322911 w 3934301"/>
              <a:gd name="connsiteY3" fmla="*/ 2162563 h 3723275"/>
              <a:gd name="connsiteX4" fmla="*/ 3324545 w 3934301"/>
              <a:gd name="connsiteY4" fmla="*/ 3234472 h 3723275"/>
              <a:gd name="connsiteX5" fmla="*/ 3281636 w 3934301"/>
              <a:gd name="connsiteY5" fmla="*/ 3350013 h 3723275"/>
              <a:gd name="connsiteX6" fmla="*/ 3075261 w 3934301"/>
              <a:gd name="connsiteY6" fmla="*/ 3524638 h 3723275"/>
              <a:gd name="connsiteX7" fmla="*/ 2662511 w 3934301"/>
              <a:gd name="connsiteY7" fmla="*/ 3419863 h 3723275"/>
              <a:gd name="connsiteX8" fmla="*/ 2586311 w 3934301"/>
              <a:gd name="connsiteY8" fmla="*/ 3203963 h 3723275"/>
              <a:gd name="connsiteX9" fmla="*/ 2692539 w 3934301"/>
              <a:gd name="connsiteY9" fmla="*/ 3088703 h 3723275"/>
              <a:gd name="connsiteX10" fmla="*/ 2692698 w 3934301"/>
              <a:gd name="connsiteY10" fmla="*/ 2877522 h 3723275"/>
              <a:gd name="connsiteX11" fmla="*/ 2303646 w 3934301"/>
              <a:gd name="connsiteY11" fmla="*/ 2705377 h 3723275"/>
              <a:gd name="connsiteX12" fmla="*/ 1741761 w 3934301"/>
              <a:gd name="connsiteY12" fmla="*/ 2768988 h 3723275"/>
              <a:gd name="connsiteX13" fmla="*/ 1440136 w 3934301"/>
              <a:gd name="connsiteY13" fmla="*/ 2940438 h 3723275"/>
              <a:gd name="connsiteX14" fmla="*/ 1402036 w 3934301"/>
              <a:gd name="connsiteY14" fmla="*/ 3232538 h 3723275"/>
              <a:gd name="connsiteX15" fmla="*/ 1636986 w 3934301"/>
              <a:gd name="connsiteY15" fmla="*/ 3435738 h 3723275"/>
              <a:gd name="connsiteX16" fmla="*/ 1630636 w 3934301"/>
              <a:gd name="connsiteY16" fmla="*/ 3686563 h 3723275"/>
              <a:gd name="connsiteX17" fmla="*/ 963886 w 3934301"/>
              <a:gd name="connsiteY17" fmla="*/ 3711963 h 3723275"/>
              <a:gd name="connsiteX18" fmla="*/ 697426 w 3934301"/>
              <a:gd name="connsiteY18" fmla="*/ 3589540 h 3723275"/>
              <a:gd name="connsiteX19" fmla="*/ 577304 w 3934301"/>
              <a:gd name="connsiteY19" fmla="*/ 3435260 h 3723275"/>
              <a:gd name="connsiteX20" fmla="*/ 579711 w 3934301"/>
              <a:gd name="connsiteY20" fmla="*/ 2165738 h 3723275"/>
              <a:gd name="connsiteX21" fmla="*/ 90398 w 3934301"/>
              <a:gd name="connsiteY21" fmla="*/ 1826764 h 3723275"/>
              <a:gd name="connsiteX22" fmla="*/ 247994 w 3934301"/>
              <a:gd name="connsiteY22" fmla="*/ 671623 h 3723275"/>
              <a:gd name="connsiteX23" fmla="*/ 1953114 w 3934301"/>
              <a:gd name="connsiteY23" fmla="*/ 1 h 3723275"/>
              <a:gd name="connsiteX0" fmla="*/ 1950587 w 3934298"/>
              <a:gd name="connsiteY0" fmla="*/ 0 h 3814980"/>
              <a:gd name="connsiteX1" fmla="*/ 3674936 w 3934298"/>
              <a:gd name="connsiteY1" fmla="*/ 764614 h 3814980"/>
              <a:gd name="connsiteX2" fmla="*/ 3840238 w 3934298"/>
              <a:gd name="connsiteY2" fmla="*/ 1929506 h 3814980"/>
              <a:gd name="connsiteX3" fmla="*/ 3322788 w 3934298"/>
              <a:gd name="connsiteY3" fmla="*/ 2254268 h 3814980"/>
              <a:gd name="connsiteX4" fmla="*/ 3324422 w 3934298"/>
              <a:gd name="connsiteY4" fmla="*/ 3326177 h 3814980"/>
              <a:gd name="connsiteX5" fmla="*/ 3281513 w 3934298"/>
              <a:gd name="connsiteY5" fmla="*/ 3441718 h 3814980"/>
              <a:gd name="connsiteX6" fmla="*/ 3075138 w 3934298"/>
              <a:gd name="connsiteY6" fmla="*/ 3616343 h 3814980"/>
              <a:gd name="connsiteX7" fmla="*/ 2662388 w 3934298"/>
              <a:gd name="connsiteY7" fmla="*/ 3511568 h 3814980"/>
              <a:gd name="connsiteX8" fmla="*/ 2586188 w 3934298"/>
              <a:gd name="connsiteY8" fmla="*/ 3295668 h 3814980"/>
              <a:gd name="connsiteX9" fmla="*/ 2692416 w 3934298"/>
              <a:gd name="connsiteY9" fmla="*/ 3180408 h 3814980"/>
              <a:gd name="connsiteX10" fmla="*/ 2692575 w 3934298"/>
              <a:gd name="connsiteY10" fmla="*/ 2969227 h 3814980"/>
              <a:gd name="connsiteX11" fmla="*/ 2303523 w 3934298"/>
              <a:gd name="connsiteY11" fmla="*/ 2797082 h 3814980"/>
              <a:gd name="connsiteX12" fmla="*/ 1741638 w 3934298"/>
              <a:gd name="connsiteY12" fmla="*/ 2860693 h 3814980"/>
              <a:gd name="connsiteX13" fmla="*/ 1440013 w 3934298"/>
              <a:gd name="connsiteY13" fmla="*/ 3032143 h 3814980"/>
              <a:gd name="connsiteX14" fmla="*/ 1401913 w 3934298"/>
              <a:gd name="connsiteY14" fmla="*/ 3324243 h 3814980"/>
              <a:gd name="connsiteX15" fmla="*/ 1636863 w 3934298"/>
              <a:gd name="connsiteY15" fmla="*/ 3527443 h 3814980"/>
              <a:gd name="connsiteX16" fmla="*/ 1630513 w 3934298"/>
              <a:gd name="connsiteY16" fmla="*/ 3778268 h 3814980"/>
              <a:gd name="connsiteX17" fmla="*/ 963763 w 3934298"/>
              <a:gd name="connsiteY17" fmla="*/ 3803668 h 3814980"/>
              <a:gd name="connsiteX18" fmla="*/ 697303 w 3934298"/>
              <a:gd name="connsiteY18" fmla="*/ 3681245 h 3814980"/>
              <a:gd name="connsiteX19" fmla="*/ 577181 w 3934298"/>
              <a:gd name="connsiteY19" fmla="*/ 3526965 h 3814980"/>
              <a:gd name="connsiteX20" fmla="*/ 579588 w 3934298"/>
              <a:gd name="connsiteY20" fmla="*/ 2257443 h 3814980"/>
              <a:gd name="connsiteX21" fmla="*/ 90275 w 3934298"/>
              <a:gd name="connsiteY21" fmla="*/ 1918469 h 3814980"/>
              <a:gd name="connsiteX22" fmla="*/ 247871 w 3934298"/>
              <a:gd name="connsiteY22" fmla="*/ 763328 h 3814980"/>
              <a:gd name="connsiteX23" fmla="*/ 1950587 w 3934298"/>
              <a:gd name="connsiteY23" fmla="*/ 0 h 3814980"/>
              <a:gd name="connsiteX0" fmla="*/ 1950587 w 3895670"/>
              <a:gd name="connsiteY0" fmla="*/ 582 h 3815562"/>
              <a:gd name="connsiteX1" fmla="*/ 3667724 w 3895670"/>
              <a:gd name="connsiteY1" fmla="*/ 662028 h 3815562"/>
              <a:gd name="connsiteX2" fmla="*/ 3840238 w 3895670"/>
              <a:gd name="connsiteY2" fmla="*/ 1930088 h 3815562"/>
              <a:gd name="connsiteX3" fmla="*/ 3322788 w 3895670"/>
              <a:gd name="connsiteY3" fmla="*/ 2254850 h 3815562"/>
              <a:gd name="connsiteX4" fmla="*/ 3324422 w 3895670"/>
              <a:gd name="connsiteY4" fmla="*/ 3326759 h 3815562"/>
              <a:gd name="connsiteX5" fmla="*/ 3281513 w 3895670"/>
              <a:gd name="connsiteY5" fmla="*/ 3442300 h 3815562"/>
              <a:gd name="connsiteX6" fmla="*/ 3075138 w 3895670"/>
              <a:gd name="connsiteY6" fmla="*/ 3616925 h 3815562"/>
              <a:gd name="connsiteX7" fmla="*/ 2662388 w 3895670"/>
              <a:gd name="connsiteY7" fmla="*/ 3512150 h 3815562"/>
              <a:gd name="connsiteX8" fmla="*/ 2586188 w 3895670"/>
              <a:gd name="connsiteY8" fmla="*/ 3296250 h 3815562"/>
              <a:gd name="connsiteX9" fmla="*/ 2692416 w 3895670"/>
              <a:gd name="connsiteY9" fmla="*/ 3180990 h 3815562"/>
              <a:gd name="connsiteX10" fmla="*/ 2692575 w 3895670"/>
              <a:gd name="connsiteY10" fmla="*/ 2969809 h 3815562"/>
              <a:gd name="connsiteX11" fmla="*/ 2303523 w 3895670"/>
              <a:gd name="connsiteY11" fmla="*/ 2797664 h 3815562"/>
              <a:gd name="connsiteX12" fmla="*/ 1741638 w 3895670"/>
              <a:gd name="connsiteY12" fmla="*/ 2861275 h 3815562"/>
              <a:gd name="connsiteX13" fmla="*/ 1440013 w 3895670"/>
              <a:gd name="connsiteY13" fmla="*/ 3032725 h 3815562"/>
              <a:gd name="connsiteX14" fmla="*/ 1401913 w 3895670"/>
              <a:gd name="connsiteY14" fmla="*/ 3324825 h 3815562"/>
              <a:gd name="connsiteX15" fmla="*/ 1636863 w 3895670"/>
              <a:gd name="connsiteY15" fmla="*/ 3528025 h 3815562"/>
              <a:gd name="connsiteX16" fmla="*/ 1630513 w 3895670"/>
              <a:gd name="connsiteY16" fmla="*/ 3778850 h 3815562"/>
              <a:gd name="connsiteX17" fmla="*/ 963763 w 3895670"/>
              <a:gd name="connsiteY17" fmla="*/ 3804250 h 3815562"/>
              <a:gd name="connsiteX18" fmla="*/ 697303 w 3895670"/>
              <a:gd name="connsiteY18" fmla="*/ 3681827 h 3815562"/>
              <a:gd name="connsiteX19" fmla="*/ 577181 w 3895670"/>
              <a:gd name="connsiteY19" fmla="*/ 3527547 h 3815562"/>
              <a:gd name="connsiteX20" fmla="*/ 579588 w 3895670"/>
              <a:gd name="connsiteY20" fmla="*/ 2258025 h 3815562"/>
              <a:gd name="connsiteX21" fmla="*/ 90275 w 3895670"/>
              <a:gd name="connsiteY21" fmla="*/ 1919051 h 3815562"/>
              <a:gd name="connsiteX22" fmla="*/ 247871 w 3895670"/>
              <a:gd name="connsiteY22" fmla="*/ 763910 h 3815562"/>
              <a:gd name="connsiteX23" fmla="*/ 1950587 w 3895670"/>
              <a:gd name="connsiteY23" fmla="*/ 582 h 3815562"/>
              <a:gd name="connsiteX0" fmla="*/ 1919488 w 3864571"/>
              <a:gd name="connsiteY0" fmla="*/ 2 h 3814982"/>
              <a:gd name="connsiteX1" fmla="*/ 3636625 w 3864571"/>
              <a:gd name="connsiteY1" fmla="*/ 661448 h 3814982"/>
              <a:gd name="connsiteX2" fmla="*/ 3809139 w 3864571"/>
              <a:gd name="connsiteY2" fmla="*/ 1929508 h 3814982"/>
              <a:gd name="connsiteX3" fmla="*/ 3291689 w 3864571"/>
              <a:gd name="connsiteY3" fmla="*/ 2254270 h 3814982"/>
              <a:gd name="connsiteX4" fmla="*/ 3293323 w 3864571"/>
              <a:gd name="connsiteY4" fmla="*/ 3326179 h 3814982"/>
              <a:gd name="connsiteX5" fmla="*/ 3250414 w 3864571"/>
              <a:gd name="connsiteY5" fmla="*/ 3441720 h 3814982"/>
              <a:gd name="connsiteX6" fmla="*/ 3044039 w 3864571"/>
              <a:gd name="connsiteY6" fmla="*/ 3616345 h 3814982"/>
              <a:gd name="connsiteX7" fmla="*/ 2631289 w 3864571"/>
              <a:gd name="connsiteY7" fmla="*/ 3511570 h 3814982"/>
              <a:gd name="connsiteX8" fmla="*/ 2555089 w 3864571"/>
              <a:gd name="connsiteY8" fmla="*/ 3295670 h 3814982"/>
              <a:gd name="connsiteX9" fmla="*/ 2661317 w 3864571"/>
              <a:gd name="connsiteY9" fmla="*/ 3180410 h 3814982"/>
              <a:gd name="connsiteX10" fmla="*/ 2661476 w 3864571"/>
              <a:gd name="connsiteY10" fmla="*/ 2969229 h 3814982"/>
              <a:gd name="connsiteX11" fmla="*/ 2272424 w 3864571"/>
              <a:gd name="connsiteY11" fmla="*/ 2797084 h 3814982"/>
              <a:gd name="connsiteX12" fmla="*/ 1710539 w 3864571"/>
              <a:gd name="connsiteY12" fmla="*/ 2860695 h 3814982"/>
              <a:gd name="connsiteX13" fmla="*/ 1408914 w 3864571"/>
              <a:gd name="connsiteY13" fmla="*/ 3032145 h 3814982"/>
              <a:gd name="connsiteX14" fmla="*/ 1370814 w 3864571"/>
              <a:gd name="connsiteY14" fmla="*/ 3324245 h 3814982"/>
              <a:gd name="connsiteX15" fmla="*/ 1605764 w 3864571"/>
              <a:gd name="connsiteY15" fmla="*/ 3527445 h 3814982"/>
              <a:gd name="connsiteX16" fmla="*/ 1599414 w 3864571"/>
              <a:gd name="connsiteY16" fmla="*/ 3778270 h 3814982"/>
              <a:gd name="connsiteX17" fmla="*/ 932664 w 3864571"/>
              <a:gd name="connsiteY17" fmla="*/ 3803670 h 3814982"/>
              <a:gd name="connsiteX18" fmla="*/ 666204 w 3864571"/>
              <a:gd name="connsiteY18" fmla="*/ 3681247 h 3814982"/>
              <a:gd name="connsiteX19" fmla="*/ 546082 w 3864571"/>
              <a:gd name="connsiteY19" fmla="*/ 3526967 h 3814982"/>
              <a:gd name="connsiteX20" fmla="*/ 548489 w 3864571"/>
              <a:gd name="connsiteY20" fmla="*/ 2257445 h 3814982"/>
              <a:gd name="connsiteX21" fmla="*/ 59176 w 3864571"/>
              <a:gd name="connsiteY21" fmla="*/ 1918471 h 3814982"/>
              <a:gd name="connsiteX22" fmla="*/ 216772 w 3864571"/>
              <a:gd name="connsiteY22" fmla="*/ 663983 h 3814982"/>
              <a:gd name="connsiteX23" fmla="*/ 1919488 w 3864571"/>
              <a:gd name="connsiteY23" fmla="*/ 2 h 3814982"/>
              <a:gd name="connsiteX0" fmla="*/ 1919488 w 3864238"/>
              <a:gd name="connsiteY0" fmla="*/ 2 h 3814982"/>
              <a:gd name="connsiteX1" fmla="*/ 3636625 w 3864238"/>
              <a:gd name="connsiteY1" fmla="*/ 661448 h 3814982"/>
              <a:gd name="connsiteX2" fmla="*/ 3809139 w 3864238"/>
              <a:gd name="connsiteY2" fmla="*/ 1929508 h 3814982"/>
              <a:gd name="connsiteX3" fmla="*/ 3296496 w 3864238"/>
              <a:gd name="connsiteY3" fmla="*/ 2483531 h 3814982"/>
              <a:gd name="connsiteX4" fmla="*/ 3293323 w 3864238"/>
              <a:gd name="connsiteY4" fmla="*/ 3326179 h 3814982"/>
              <a:gd name="connsiteX5" fmla="*/ 3250414 w 3864238"/>
              <a:gd name="connsiteY5" fmla="*/ 3441720 h 3814982"/>
              <a:gd name="connsiteX6" fmla="*/ 3044039 w 3864238"/>
              <a:gd name="connsiteY6" fmla="*/ 3616345 h 3814982"/>
              <a:gd name="connsiteX7" fmla="*/ 2631289 w 3864238"/>
              <a:gd name="connsiteY7" fmla="*/ 3511570 h 3814982"/>
              <a:gd name="connsiteX8" fmla="*/ 2555089 w 3864238"/>
              <a:gd name="connsiteY8" fmla="*/ 3295670 h 3814982"/>
              <a:gd name="connsiteX9" fmla="*/ 2661317 w 3864238"/>
              <a:gd name="connsiteY9" fmla="*/ 3180410 h 3814982"/>
              <a:gd name="connsiteX10" fmla="*/ 2661476 w 3864238"/>
              <a:gd name="connsiteY10" fmla="*/ 2969229 h 3814982"/>
              <a:gd name="connsiteX11" fmla="*/ 2272424 w 3864238"/>
              <a:gd name="connsiteY11" fmla="*/ 2797084 h 3814982"/>
              <a:gd name="connsiteX12" fmla="*/ 1710539 w 3864238"/>
              <a:gd name="connsiteY12" fmla="*/ 2860695 h 3814982"/>
              <a:gd name="connsiteX13" fmla="*/ 1408914 w 3864238"/>
              <a:gd name="connsiteY13" fmla="*/ 3032145 h 3814982"/>
              <a:gd name="connsiteX14" fmla="*/ 1370814 w 3864238"/>
              <a:gd name="connsiteY14" fmla="*/ 3324245 h 3814982"/>
              <a:gd name="connsiteX15" fmla="*/ 1605764 w 3864238"/>
              <a:gd name="connsiteY15" fmla="*/ 3527445 h 3814982"/>
              <a:gd name="connsiteX16" fmla="*/ 1599414 w 3864238"/>
              <a:gd name="connsiteY16" fmla="*/ 3778270 h 3814982"/>
              <a:gd name="connsiteX17" fmla="*/ 932664 w 3864238"/>
              <a:gd name="connsiteY17" fmla="*/ 3803670 h 3814982"/>
              <a:gd name="connsiteX18" fmla="*/ 666204 w 3864238"/>
              <a:gd name="connsiteY18" fmla="*/ 3681247 h 3814982"/>
              <a:gd name="connsiteX19" fmla="*/ 546082 w 3864238"/>
              <a:gd name="connsiteY19" fmla="*/ 3526967 h 3814982"/>
              <a:gd name="connsiteX20" fmla="*/ 548489 w 3864238"/>
              <a:gd name="connsiteY20" fmla="*/ 2257445 h 3814982"/>
              <a:gd name="connsiteX21" fmla="*/ 59176 w 3864238"/>
              <a:gd name="connsiteY21" fmla="*/ 1918471 h 3814982"/>
              <a:gd name="connsiteX22" fmla="*/ 216772 w 3864238"/>
              <a:gd name="connsiteY22" fmla="*/ 663983 h 3814982"/>
              <a:gd name="connsiteX23" fmla="*/ 1919488 w 3864238"/>
              <a:gd name="connsiteY23" fmla="*/ 2 h 3814982"/>
              <a:gd name="connsiteX0" fmla="*/ 1919488 w 3864738"/>
              <a:gd name="connsiteY0" fmla="*/ 2 h 3814982"/>
              <a:gd name="connsiteX1" fmla="*/ 3636625 w 3864738"/>
              <a:gd name="connsiteY1" fmla="*/ 661448 h 3814982"/>
              <a:gd name="connsiteX2" fmla="*/ 3809139 w 3864738"/>
              <a:gd name="connsiteY2" fmla="*/ 1929508 h 3814982"/>
              <a:gd name="connsiteX3" fmla="*/ 3289284 w 3864738"/>
              <a:gd name="connsiteY3" fmla="*/ 2475889 h 3814982"/>
              <a:gd name="connsiteX4" fmla="*/ 3293323 w 3864738"/>
              <a:gd name="connsiteY4" fmla="*/ 3326179 h 3814982"/>
              <a:gd name="connsiteX5" fmla="*/ 3250414 w 3864738"/>
              <a:gd name="connsiteY5" fmla="*/ 3441720 h 3814982"/>
              <a:gd name="connsiteX6" fmla="*/ 3044039 w 3864738"/>
              <a:gd name="connsiteY6" fmla="*/ 3616345 h 3814982"/>
              <a:gd name="connsiteX7" fmla="*/ 2631289 w 3864738"/>
              <a:gd name="connsiteY7" fmla="*/ 3511570 h 3814982"/>
              <a:gd name="connsiteX8" fmla="*/ 2555089 w 3864738"/>
              <a:gd name="connsiteY8" fmla="*/ 3295670 h 3814982"/>
              <a:gd name="connsiteX9" fmla="*/ 2661317 w 3864738"/>
              <a:gd name="connsiteY9" fmla="*/ 3180410 h 3814982"/>
              <a:gd name="connsiteX10" fmla="*/ 2661476 w 3864738"/>
              <a:gd name="connsiteY10" fmla="*/ 2969229 h 3814982"/>
              <a:gd name="connsiteX11" fmla="*/ 2272424 w 3864738"/>
              <a:gd name="connsiteY11" fmla="*/ 2797084 h 3814982"/>
              <a:gd name="connsiteX12" fmla="*/ 1710539 w 3864738"/>
              <a:gd name="connsiteY12" fmla="*/ 2860695 h 3814982"/>
              <a:gd name="connsiteX13" fmla="*/ 1408914 w 3864738"/>
              <a:gd name="connsiteY13" fmla="*/ 3032145 h 3814982"/>
              <a:gd name="connsiteX14" fmla="*/ 1370814 w 3864738"/>
              <a:gd name="connsiteY14" fmla="*/ 3324245 h 3814982"/>
              <a:gd name="connsiteX15" fmla="*/ 1605764 w 3864738"/>
              <a:gd name="connsiteY15" fmla="*/ 3527445 h 3814982"/>
              <a:gd name="connsiteX16" fmla="*/ 1599414 w 3864738"/>
              <a:gd name="connsiteY16" fmla="*/ 3778270 h 3814982"/>
              <a:gd name="connsiteX17" fmla="*/ 932664 w 3864738"/>
              <a:gd name="connsiteY17" fmla="*/ 3803670 h 3814982"/>
              <a:gd name="connsiteX18" fmla="*/ 666204 w 3864738"/>
              <a:gd name="connsiteY18" fmla="*/ 3681247 h 3814982"/>
              <a:gd name="connsiteX19" fmla="*/ 546082 w 3864738"/>
              <a:gd name="connsiteY19" fmla="*/ 3526967 h 3814982"/>
              <a:gd name="connsiteX20" fmla="*/ 548489 w 3864738"/>
              <a:gd name="connsiteY20" fmla="*/ 2257445 h 3814982"/>
              <a:gd name="connsiteX21" fmla="*/ 59176 w 3864738"/>
              <a:gd name="connsiteY21" fmla="*/ 1918471 h 3814982"/>
              <a:gd name="connsiteX22" fmla="*/ 216772 w 3864738"/>
              <a:gd name="connsiteY22" fmla="*/ 663983 h 3814982"/>
              <a:gd name="connsiteX23" fmla="*/ 1919488 w 3864738"/>
              <a:gd name="connsiteY23" fmla="*/ 2 h 3814982"/>
              <a:gd name="connsiteX0" fmla="*/ 1919488 w 3864072"/>
              <a:gd name="connsiteY0" fmla="*/ 2 h 3814982"/>
              <a:gd name="connsiteX1" fmla="*/ 3636625 w 3864072"/>
              <a:gd name="connsiteY1" fmla="*/ 661448 h 3814982"/>
              <a:gd name="connsiteX2" fmla="*/ 3809139 w 3864072"/>
              <a:gd name="connsiteY2" fmla="*/ 1929508 h 3814982"/>
              <a:gd name="connsiteX3" fmla="*/ 3298900 w 3864072"/>
              <a:gd name="connsiteY3" fmla="*/ 2475889 h 3814982"/>
              <a:gd name="connsiteX4" fmla="*/ 3293323 w 3864072"/>
              <a:gd name="connsiteY4" fmla="*/ 3326179 h 3814982"/>
              <a:gd name="connsiteX5" fmla="*/ 3250414 w 3864072"/>
              <a:gd name="connsiteY5" fmla="*/ 3441720 h 3814982"/>
              <a:gd name="connsiteX6" fmla="*/ 3044039 w 3864072"/>
              <a:gd name="connsiteY6" fmla="*/ 3616345 h 3814982"/>
              <a:gd name="connsiteX7" fmla="*/ 2631289 w 3864072"/>
              <a:gd name="connsiteY7" fmla="*/ 3511570 h 3814982"/>
              <a:gd name="connsiteX8" fmla="*/ 2555089 w 3864072"/>
              <a:gd name="connsiteY8" fmla="*/ 3295670 h 3814982"/>
              <a:gd name="connsiteX9" fmla="*/ 2661317 w 3864072"/>
              <a:gd name="connsiteY9" fmla="*/ 3180410 h 3814982"/>
              <a:gd name="connsiteX10" fmla="*/ 2661476 w 3864072"/>
              <a:gd name="connsiteY10" fmla="*/ 2969229 h 3814982"/>
              <a:gd name="connsiteX11" fmla="*/ 2272424 w 3864072"/>
              <a:gd name="connsiteY11" fmla="*/ 2797084 h 3814982"/>
              <a:gd name="connsiteX12" fmla="*/ 1710539 w 3864072"/>
              <a:gd name="connsiteY12" fmla="*/ 2860695 h 3814982"/>
              <a:gd name="connsiteX13" fmla="*/ 1408914 w 3864072"/>
              <a:gd name="connsiteY13" fmla="*/ 3032145 h 3814982"/>
              <a:gd name="connsiteX14" fmla="*/ 1370814 w 3864072"/>
              <a:gd name="connsiteY14" fmla="*/ 3324245 h 3814982"/>
              <a:gd name="connsiteX15" fmla="*/ 1605764 w 3864072"/>
              <a:gd name="connsiteY15" fmla="*/ 3527445 h 3814982"/>
              <a:gd name="connsiteX16" fmla="*/ 1599414 w 3864072"/>
              <a:gd name="connsiteY16" fmla="*/ 3778270 h 3814982"/>
              <a:gd name="connsiteX17" fmla="*/ 932664 w 3864072"/>
              <a:gd name="connsiteY17" fmla="*/ 3803670 h 3814982"/>
              <a:gd name="connsiteX18" fmla="*/ 666204 w 3864072"/>
              <a:gd name="connsiteY18" fmla="*/ 3681247 h 3814982"/>
              <a:gd name="connsiteX19" fmla="*/ 546082 w 3864072"/>
              <a:gd name="connsiteY19" fmla="*/ 3526967 h 3814982"/>
              <a:gd name="connsiteX20" fmla="*/ 548489 w 3864072"/>
              <a:gd name="connsiteY20" fmla="*/ 2257445 h 3814982"/>
              <a:gd name="connsiteX21" fmla="*/ 59176 w 3864072"/>
              <a:gd name="connsiteY21" fmla="*/ 1918471 h 3814982"/>
              <a:gd name="connsiteX22" fmla="*/ 216772 w 3864072"/>
              <a:gd name="connsiteY22" fmla="*/ 663983 h 3814982"/>
              <a:gd name="connsiteX23" fmla="*/ 1919488 w 3864072"/>
              <a:gd name="connsiteY23" fmla="*/ 2 h 3814982"/>
              <a:gd name="connsiteX0" fmla="*/ 1919488 w 3864903"/>
              <a:gd name="connsiteY0" fmla="*/ 2 h 3814982"/>
              <a:gd name="connsiteX1" fmla="*/ 3636625 w 3864903"/>
              <a:gd name="connsiteY1" fmla="*/ 661448 h 3814982"/>
              <a:gd name="connsiteX2" fmla="*/ 3809139 w 3864903"/>
              <a:gd name="connsiteY2" fmla="*/ 1929508 h 3814982"/>
              <a:gd name="connsiteX3" fmla="*/ 3286882 w 3864903"/>
              <a:gd name="connsiteY3" fmla="*/ 2472067 h 3814982"/>
              <a:gd name="connsiteX4" fmla="*/ 3293323 w 3864903"/>
              <a:gd name="connsiteY4" fmla="*/ 3326179 h 3814982"/>
              <a:gd name="connsiteX5" fmla="*/ 3250414 w 3864903"/>
              <a:gd name="connsiteY5" fmla="*/ 3441720 h 3814982"/>
              <a:gd name="connsiteX6" fmla="*/ 3044039 w 3864903"/>
              <a:gd name="connsiteY6" fmla="*/ 3616345 h 3814982"/>
              <a:gd name="connsiteX7" fmla="*/ 2631289 w 3864903"/>
              <a:gd name="connsiteY7" fmla="*/ 3511570 h 3814982"/>
              <a:gd name="connsiteX8" fmla="*/ 2555089 w 3864903"/>
              <a:gd name="connsiteY8" fmla="*/ 3295670 h 3814982"/>
              <a:gd name="connsiteX9" fmla="*/ 2661317 w 3864903"/>
              <a:gd name="connsiteY9" fmla="*/ 3180410 h 3814982"/>
              <a:gd name="connsiteX10" fmla="*/ 2661476 w 3864903"/>
              <a:gd name="connsiteY10" fmla="*/ 2969229 h 3814982"/>
              <a:gd name="connsiteX11" fmla="*/ 2272424 w 3864903"/>
              <a:gd name="connsiteY11" fmla="*/ 2797084 h 3814982"/>
              <a:gd name="connsiteX12" fmla="*/ 1710539 w 3864903"/>
              <a:gd name="connsiteY12" fmla="*/ 2860695 h 3814982"/>
              <a:gd name="connsiteX13" fmla="*/ 1408914 w 3864903"/>
              <a:gd name="connsiteY13" fmla="*/ 3032145 h 3814982"/>
              <a:gd name="connsiteX14" fmla="*/ 1370814 w 3864903"/>
              <a:gd name="connsiteY14" fmla="*/ 3324245 h 3814982"/>
              <a:gd name="connsiteX15" fmla="*/ 1605764 w 3864903"/>
              <a:gd name="connsiteY15" fmla="*/ 3527445 h 3814982"/>
              <a:gd name="connsiteX16" fmla="*/ 1599414 w 3864903"/>
              <a:gd name="connsiteY16" fmla="*/ 3778270 h 3814982"/>
              <a:gd name="connsiteX17" fmla="*/ 932664 w 3864903"/>
              <a:gd name="connsiteY17" fmla="*/ 3803670 h 3814982"/>
              <a:gd name="connsiteX18" fmla="*/ 666204 w 3864903"/>
              <a:gd name="connsiteY18" fmla="*/ 3681247 h 3814982"/>
              <a:gd name="connsiteX19" fmla="*/ 546082 w 3864903"/>
              <a:gd name="connsiteY19" fmla="*/ 3526967 h 3814982"/>
              <a:gd name="connsiteX20" fmla="*/ 548489 w 3864903"/>
              <a:gd name="connsiteY20" fmla="*/ 2257445 h 3814982"/>
              <a:gd name="connsiteX21" fmla="*/ 59176 w 3864903"/>
              <a:gd name="connsiteY21" fmla="*/ 1918471 h 3814982"/>
              <a:gd name="connsiteX22" fmla="*/ 216772 w 3864903"/>
              <a:gd name="connsiteY22" fmla="*/ 663983 h 3814982"/>
              <a:gd name="connsiteX23" fmla="*/ 1919488 w 3864903"/>
              <a:gd name="connsiteY23" fmla="*/ 2 h 3814982"/>
              <a:gd name="connsiteX0" fmla="*/ 1919488 w 3864905"/>
              <a:gd name="connsiteY0" fmla="*/ 2 h 3814982"/>
              <a:gd name="connsiteX1" fmla="*/ 3636625 w 3864905"/>
              <a:gd name="connsiteY1" fmla="*/ 661448 h 3814982"/>
              <a:gd name="connsiteX2" fmla="*/ 3809139 w 3864905"/>
              <a:gd name="connsiteY2" fmla="*/ 1929508 h 3814982"/>
              <a:gd name="connsiteX3" fmla="*/ 3286882 w 3864905"/>
              <a:gd name="connsiteY3" fmla="*/ 2472067 h 3814982"/>
              <a:gd name="connsiteX4" fmla="*/ 3293323 w 3864905"/>
              <a:gd name="connsiteY4" fmla="*/ 3326179 h 3814982"/>
              <a:gd name="connsiteX5" fmla="*/ 3250414 w 3864905"/>
              <a:gd name="connsiteY5" fmla="*/ 3441720 h 3814982"/>
              <a:gd name="connsiteX6" fmla="*/ 3044039 w 3864905"/>
              <a:gd name="connsiteY6" fmla="*/ 3616345 h 3814982"/>
              <a:gd name="connsiteX7" fmla="*/ 2631289 w 3864905"/>
              <a:gd name="connsiteY7" fmla="*/ 3511570 h 3814982"/>
              <a:gd name="connsiteX8" fmla="*/ 2555089 w 3864905"/>
              <a:gd name="connsiteY8" fmla="*/ 3295670 h 3814982"/>
              <a:gd name="connsiteX9" fmla="*/ 2661317 w 3864905"/>
              <a:gd name="connsiteY9" fmla="*/ 3180410 h 3814982"/>
              <a:gd name="connsiteX10" fmla="*/ 2661476 w 3864905"/>
              <a:gd name="connsiteY10" fmla="*/ 2969229 h 3814982"/>
              <a:gd name="connsiteX11" fmla="*/ 2272424 w 3864905"/>
              <a:gd name="connsiteY11" fmla="*/ 2797084 h 3814982"/>
              <a:gd name="connsiteX12" fmla="*/ 1710539 w 3864905"/>
              <a:gd name="connsiteY12" fmla="*/ 2860695 h 3814982"/>
              <a:gd name="connsiteX13" fmla="*/ 1408914 w 3864905"/>
              <a:gd name="connsiteY13" fmla="*/ 3032145 h 3814982"/>
              <a:gd name="connsiteX14" fmla="*/ 1370814 w 3864905"/>
              <a:gd name="connsiteY14" fmla="*/ 3324245 h 3814982"/>
              <a:gd name="connsiteX15" fmla="*/ 1605764 w 3864905"/>
              <a:gd name="connsiteY15" fmla="*/ 3527445 h 3814982"/>
              <a:gd name="connsiteX16" fmla="*/ 1599414 w 3864905"/>
              <a:gd name="connsiteY16" fmla="*/ 3778270 h 3814982"/>
              <a:gd name="connsiteX17" fmla="*/ 932664 w 3864905"/>
              <a:gd name="connsiteY17" fmla="*/ 3803670 h 3814982"/>
              <a:gd name="connsiteX18" fmla="*/ 666204 w 3864905"/>
              <a:gd name="connsiteY18" fmla="*/ 3681247 h 3814982"/>
              <a:gd name="connsiteX19" fmla="*/ 546082 w 3864905"/>
              <a:gd name="connsiteY19" fmla="*/ 3526967 h 3814982"/>
              <a:gd name="connsiteX20" fmla="*/ 548490 w 3864905"/>
              <a:gd name="connsiteY20" fmla="*/ 2459960 h 3814982"/>
              <a:gd name="connsiteX21" fmla="*/ 59176 w 3864905"/>
              <a:gd name="connsiteY21" fmla="*/ 1918471 h 3814982"/>
              <a:gd name="connsiteX22" fmla="*/ 216772 w 3864905"/>
              <a:gd name="connsiteY22" fmla="*/ 663983 h 3814982"/>
              <a:gd name="connsiteX23" fmla="*/ 1919488 w 3864905"/>
              <a:gd name="connsiteY23" fmla="*/ 2 h 3814982"/>
              <a:gd name="connsiteX0" fmla="*/ 1919488 w 3864903"/>
              <a:gd name="connsiteY0" fmla="*/ 0 h 3945985"/>
              <a:gd name="connsiteX1" fmla="*/ 3636625 w 3864903"/>
              <a:gd name="connsiteY1" fmla="*/ 792451 h 3945985"/>
              <a:gd name="connsiteX2" fmla="*/ 3809139 w 3864903"/>
              <a:gd name="connsiteY2" fmla="*/ 2060511 h 3945985"/>
              <a:gd name="connsiteX3" fmla="*/ 3286882 w 3864903"/>
              <a:gd name="connsiteY3" fmla="*/ 2603070 h 3945985"/>
              <a:gd name="connsiteX4" fmla="*/ 3293323 w 3864903"/>
              <a:gd name="connsiteY4" fmla="*/ 3457182 h 3945985"/>
              <a:gd name="connsiteX5" fmla="*/ 3250414 w 3864903"/>
              <a:gd name="connsiteY5" fmla="*/ 3572723 h 3945985"/>
              <a:gd name="connsiteX6" fmla="*/ 3044039 w 3864903"/>
              <a:gd name="connsiteY6" fmla="*/ 3747348 h 3945985"/>
              <a:gd name="connsiteX7" fmla="*/ 2631289 w 3864903"/>
              <a:gd name="connsiteY7" fmla="*/ 3642573 h 3945985"/>
              <a:gd name="connsiteX8" fmla="*/ 2555089 w 3864903"/>
              <a:gd name="connsiteY8" fmla="*/ 3426673 h 3945985"/>
              <a:gd name="connsiteX9" fmla="*/ 2661317 w 3864903"/>
              <a:gd name="connsiteY9" fmla="*/ 3311413 h 3945985"/>
              <a:gd name="connsiteX10" fmla="*/ 2661476 w 3864903"/>
              <a:gd name="connsiteY10" fmla="*/ 3100232 h 3945985"/>
              <a:gd name="connsiteX11" fmla="*/ 2272424 w 3864903"/>
              <a:gd name="connsiteY11" fmla="*/ 2928087 h 3945985"/>
              <a:gd name="connsiteX12" fmla="*/ 1710539 w 3864903"/>
              <a:gd name="connsiteY12" fmla="*/ 2991698 h 3945985"/>
              <a:gd name="connsiteX13" fmla="*/ 1408914 w 3864903"/>
              <a:gd name="connsiteY13" fmla="*/ 3163148 h 3945985"/>
              <a:gd name="connsiteX14" fmla="*/ 1370814 w 3864903"/>
              <a:gd name="connsiteY14" fmla="*/ 3455248 h 3945985"/>
              <a:gd name="connsiteX15" fmla="*/ 1605764 w 3864903"/>
              <a:gd name="connsiteY15" fmla="*/ 3658448 h 3945985"/>
              <a:gd name="connsiteX16" fmla="*/ 1599414 w 3864903"/>
              <a:gd name="connsiteY16" fmla="*/ 3909273 h 3945985"/>
              <a:gd name="connsiteX17" fmla="*/ 932664 w 3864903"/>
              <a:gd name="connsiteY17" fmla="*/ 3934673 h 3945985"/>
              <a:gd name="connsiteX18" fmla="*/ 666204 w 3864903"/>
              <a:gd name="connsiteY18" fmla="*/ 3812250 h 3945985"/>
              <a:gd name="connsiteX19" fmla="*/ 546082 w 3864903"/>
              <a:gd name="connsiteY19" fmla="*/ 3657970 h 3945985"/>
              <a:gd name="connsiteX20" fmla="*/ 548490 w 3864903"/>
              <a:gd name="connsiteY20" fmla="*/ 2590963 h 3945985"/>
              <a:gd name="connsiteX21" fmla="*/ 59176 w 3864903"/>
              <a:gd name="connsiteY21" fmla="*/ 2049474 h 3945985"/>
              <a:gd name="connsiteX22" fmla="*/ 216772 w 3864903"/>
              <a:gd name="connsiteY22" fmla="*/ 794986 h 3945985"/>
              <a:gd name="connsiteX23" fmla="*/ 1919488 w 3864903"/>
              <a:gd name="connsiteY23" fmla="*/ 0 h 3945985"/>
              <a:gd name="connsiteX0" fmla="*/ 1919488 w 3864905"/>
              <a:gd name="connsiteY0" fmla="*/ 0 h 3945985"/>
              <a:gd name="connsiteX1" fmla="*/ 3636625 w 3864905"/>
              <a:gd name="connsiteY1" fmla="*/ 792451 h 3945985"/>
              <a:gd name="connsiteX2" fmla="*/ 3809139 w 3864905"/>
              <a:gd name="connsiteY2" fmla="*/ 2060511 h 3945985"/>
              <a:gd name="connsiteX3" fmla="*/ 3286882 w 3864905"/>
              <a:gd name="connsiteY3" fmla="*/ 2603070 h 3945985"/>
              <a:gd name="connsiteX4" fmla="*/ 3293323 w 3864905"/>
              <a:gd name="connsiteY4" fmla="*/ 3457182 h 3945985"/>
              <a:gd name="connsiteX5" fmla="*/ 3250414 w 3864905"/>
              <a:gd name="connsiteY5" fmla="*/ 3572723 h 3945985"/>
              <a:gd name="connsiteX6" fmla="*/ 3044039 w 3864905"/>
              <a:gd name="connsiteY6" fmla="*/ 3747348 h 3945985"/>
              <a:gd name="connsiteX7" fmla="*/ 2631289 w 3864905"/>
              <a:gd name="connsiteY7" fmla="*/ 3642573 h 3945985"/>
              <a:gd name="connsiteX8" fmla="*/ 2555089 w 3864905"/>
              <a:gd name="connsiteY8" fmla="*/ 3426673 h 3945985"/>
              <a:gd name="connsiteX9" fmla="*/ 2661317 w 3864905"/>
              <a:gd name="connsiteY9" fmla="*/ 3311413 h 3945985"/>
              <a:gd name="connsiteX10" fmla="*/ 2661476 w 3864905"/>
              <a:gd name="connsiteY10" fmla="*/ 3100232 h 3945985"/>
              <a:gd name="connsiteX11" fmla="*/ 2272424 w 3864905"/>
              <a:gd name="connsiteY11" fmla="*/ 2928087 h 3945985"/>
              <a:gd name="connsiteX12" fmla="*/ 1710539 w 3864905"/>
              <a:gd name="connsiteY12" fmla="*/ 2991698 h 3945985"/>
              <a:gd name="connsiteX13" fmla="*/ 1408914 w 3864905"/>
              <a:gd name="connsiteY13" fmla="*/ 3163148 h 3945985"/>
              <a:gd name="connsiteX14" fmla="*/ 1370814 w 3864905"/>
              <a:gd name="connsiteY14" fmla="*/ 3455248 h 3945985"/>
              <a:gd name="connsiteX15" fmla="*/ 1605764 w 3864905"/>
              <a:gd name="connsiteY15" fmla="*/ 3658448 h 3945985"/>
              <a:gd name="connsiteX16" fmla="*/ 1599414 w 3864905"/>
              <a:gd name="connsiteY16" fmla="*/ 3909273 h 3945985"/>
              <a:gd name="connsiteX17" fmla="*/ 932664 w 3864905"/>
              <a:gd name="connsiteY17" fmla="*/ 3934673 h 3945985"/>
              <a:gd name="connsiteX18" fmla="*/ 666204 w 3864905"/>
              <a:gd name="connsiteY18" fmla="*/ 3812250 h 3945985"/>
              <a:gd name="connsiteX19" fmla="*/ 546082 w 3864905"/>
              <a:gd name="connsiteY19" fmla="*/ 3657970 h 3945985"/>
              <a:gd name="connsiteX20" fmla="*/ 548490 w 3864905"/>
              <a:gd name="connsiteY20" fmla="*/ 2590963 h 3945985"/>
              <a:gd name="connsiteX21" fmla="*/ 59176 w 3864905"/>
              <a:gd name="connsiteY21" fmla="*/ 2049474 h 3945985"/>
              <a:gd name="connsiteX22" fmla="*/ 216772 w 3864905"/>
              <a:gd name="connsiteY22" fmla="*/ 794986 h 3945985"/>
              <a:gd name="connsiteX23" fmla="*/ 1919488 w 3864905"/>
              <a:gd name="connsiteY23" fmla="*/ 0 h 3945985"/>
              <a:gd name="connsiteX0" fmla="*/ 1919488 w 3891215"/>
              <a:gd name="connsiteY0" fmla="*/ 0 h 3945985"/>
              <a:gd name="connsiteX1" fmla="*/ 3636625 w 3891215"/>
              <a:gd name="connsiteY1" fmla="*/ 792451 h 3945985"/>
              <a:gd name="connsiteX2" fmla="*/ 3847600 w 3891215"/>
              <a:gd name="connsiteY2" fmla="*/ 1976448 h 3945985"/>
              <a:gd name="connsiteX3" fmla="*/ 3286882 w 3891215"/>
              <a:gd name="connsiteY3" fmla="*/ 2603070 h 3945985"/>
              <a:gd name="connsiteX4" fmla="*/ 3293323 w 3891215"/>
              <a:gd name="connsiteY4" fmla="*/ 3457182 h 3945985"/>
              <a:gd name="connsiteX5" fmla="*/ 3250414 w 3891215"/>
              <a:gd name="connsiteY5" fmla="*/ 3572723 h 3945985"/>
              <a:gd name="connsiteX6" fmla="*/ 3044039 w 3891215"/>
              <a:gd name="connsiteY6" fmla="*/ 3747348 h 3945985"/>
              <a:gd name="connsiteX7" fmla="*/ 2631289 w 3891215"/>
              <a:gd name="connsiteY7" fmla="*/ 3642573 h 3945985"/>
              <a:gd name="connsiteX8" fmla="*/ 2555089 w 3891215"/>
              <a:gd name="connsiteY8" fmla="*/ 3426673 h 3945985"/>
              <a:gd name="connsiteX9" fmla="*/ 2661317 w 3891215"/>
              <a:gd name="connsiteY9" fmla="*/ 3311413 h 3945985"/>
              <a:gd name="connsiteX10" fmla="*/ 2661476 w 3891215"/>
              <a:gd name="connsiteY10" fmla="*/ 3100232 h 3945985"/>
              <a:gd name="connsiteX11" fmla="*/ 2272424 w 3891215"/>
              <a:gd name="connsiteY11" fmla="*/ 2928087 h 3945985"/>
              <a:gd name="connsiteX12" fmla="*/ 1710539 w 3891215"/>
              <a:gd name="connsiteY12" fmla="*/ 2991698 h 3945985"/>
              <a:gd name="connsiteX13" fmla="*/ 1408914 w 3891215"/>
              <a:gd name="connsiteY13" fmla="*/ 3163148 h 3945985"/>
              <a:gd name="connsiteX14" fmla="*/ 1370814 w 3891215"/>
              <a:gd name="connsiteY14" fmla="*/ 3455248 h 3945985"/>
              <a:gd name="connsiteX15" fmla="*/ 1605764 w 3891215"/>
              <a:gd name="connsiteY15" fmla="*/ 3658448 h 3945985"/>
              <a:gd name="connsiteX16" fmla="*/ 1599414 w 3891215"/>
              <a:gd name="connsiteY16" fmla="*/ 3909273 h 3945985"/>
              <a:gd name="connsiteX17" fmla="*/ 932664 w 3891215"/>
              <a:gd name="connsiteY17" fmla="*/ 3934673 h 3945985"/>
              <a:gd name="connsiteX18" fmla="*/ 666204 w 3891215"/>
              <a:gd name="connsiteY18" fmla="*/ 3812250 h 3945985"/>
              <a:gd name="connsiteX19" fmla="*/ 546082 w 3891215"/>
              <a:gd name="connsiteY19" fmla="*/ 3657970 h 3945985"/>
              <a:gd name="connsiteX20" fmla="*/ 548490 w 3891215"/>
              <a:gd name="connsiteY20" fmla="*/ 2590963 h 3945985"/>
              <a:gd name="connsiteX21" fmla="*/ 59176 w 3891215"/>
              <a:gd name="connsiteY21" fmla="*/ 2049474 h 3945985"/>
              <a:gd name="connsiteX22" fmla="*/ 216772 w 3891215"/>
              <a:gd name="connsiteY22" fmla="*/ 794986 h 3945985"/>
              <a:gd name="connsiteX23" fmla="*/ 1919488 w 3891215"/>
              <a:gd name="connsiteY23" fmla="*/ 0 h 3945985"/>
              <a:gd name="connsiteX0" fmla="*/ 1923395 w 3895120"/>
              <a:gd name="connsiteY0" fmla="*/ 0 h 3945985"/>
              <a:gd name="connsiteX1" fmla="*/ 3640532 w 3895120"/>
              <a:gd name="connsiteY1" fmla="*/ 792451 h 3945985"/>
              <a:gd name="connsiteX2" fmla="*/ 3851507 w 3895120"/>
              <a:gd name="connsiteY2" fmla="*/ 1976448 h 3945985"/>
              <a:gd name="connsiteX3" fmla="*/ 3290789 w 3895120"/>
              <a:gd name="connsiteY3" fmla="*/ 2603070 h 3945985"/>
              <a:gd name="connsiteX4" fmla="*/ 3297230 w 3895120"/>
              <a:gd name="connsiteY4" fmla="*/ 3457182 h 3945985"/>
              <a:gd name="connsiteX5" fmla="*/ 3254321 w 3895120"/>
              <a:gd name="connsiteY5" fmla="*/ 3572723 h 3945985"/>
              <a:gd name="connsiteX6" fmla="*/ 3047946 w 3895120"/>
              <a:gd name="connsiteY6" fmla="*/ 3747348 h 3945985"/>
              <a:gd name="connsiteX7" fmla="*/ 2635196 w 3895120"/>
              <a:gd name="connsiteY7" fmla="*/ 3642573 h 3945985"/>
              <a:gd name="connsiteX8" fmla="*/ 2558996 w 3895120"/>
              <a:gd name="connsiteY8" fmla="*/ 3426673 h 3945985"/>
              <a:gd name="connsiteX9" fmla="*/ 2665224 w 3895120"/>
              <a:gd name="connsiteY9" fmla="*/ 3311413 h 3945985"/>
              <a:gd name="connsiteX10" fmla="*/ 2665383 w 3895120"/>
              <a:gd name="connsiteY10" fmla="*/ 3100232 h 3945985"/>
              <a:gd name="connsiteX11" fmla="*/ 2276331 w 3895120"/>
              <a:gd name="connsiteY11" fmla="*/ 2928087 h 3945985"/>
              <a:gd name="connsiteX12" fmla="*/ 1714446 w 3895120"/>
              <a:gd name="connsiteY12" fmla="*/ 2991698 h 3945985"/>
              <a:gd name="connsiteX13" fmla="*/ 1412821 w 3895120"/>
              <a:gd name="connsiteY13" fmla="*/ 3163148 h 3945985"/>
              <a:gd name="connsiteX14" fmla="*/ 1374721 w 3895120"/>
              <a:gd name="connsiteY14" fmla="*/ 3455248 h 3945985"/>
              <a:gd name="connsiteX15" fmla="*/ 1609671 w 3895120"/>
              <a:gd name="connsiteY15" fmla="*/ 3658448 h 3945985"/>
              <a:gd name="connsiteX16" fmla="*/ 1603321 w 3895120"/>
              <a:gd name="connsiteY16" fmla="*/ 3909273 h 3945985"/>
              <a:gd name="connsiteX17" fmla="*/ 936571 w 3895120"/>
              <a:gd name="connsiteY17" fmla="*/ 3934673 h 3945985"/>
              <a:gd name="connsiteX18" fmla="*/ 670111 w 3895120"/>
              <a:gd name="connsiteY18" fmla="*/ 3812250 h 3945985"/>
              <a:gd name="connsiteX19" fmla="*/ 549989 w 3895120"/>
              <a:gd name="connsiteY19" fmla="*/ 3657970 h 3945985"/>
              <a:gd name="connsiteX20" fmla="*/ 552397 w 3895120"/>
              <a:gd name="connsiteY20" fmla="*/ 2590963 h 3945985"/>
              <a:gd name="connsiteX21" fmla="*/ 63083 w 3895120"/>
              <a:gd name="connsiteY21" fmla="*/ 2049474 h 3945985"/>
              <a:gd name="connsiteX22" fmla="*/ 220679 w 3895120"/>
              <a:gd name="connsiteY22" fmla="*/ 794986 h 3945985"/>
              <a:gd name="connsiteX23" fmla="*/ 1923395 w 3895120"/>
              <a:gd name="connsiteY23" fmla="*/ 0 h 3945985"/>
              <a:gd name="connsiteX0" fmla="*/ 1923395 w 3893227"/>
              <a:gd name="connsiteY0" fmla="*/ 113 h 3946098"/>
              <a:gd name="connsiteX1" fmla="*/ 3635724 w 3893227"/>
              <a:gd name="connsiteY1" fmla="*/ 746712 h 3946098"/>
              <a:gd name="connsiteX2" fmla="*/ 3851507 w 3893227"/>
              <a:gd name="connsiteY2" fmla="*/ 1976561 h 3946098"/>
              <a:gd name="connsiteX3" fmla="*/ 3290789 w 3893227"/>
              <a:gd name="connsiteY3" fmla="*/ 2603183 h 3946098"/>
              <a:gd name="connsiteX4" fmla="*/ 3297230 w 3893227"/>
              <a:gd name="connsiteY4" fmla="*/ 3457295 h 3946098"/>
              <a:gd name="connsiteX5" fmla="*/ 3254321 w 3893227"/>
              <a:gd name="connsiteY5" fmla="*/ 3572836 h 3946098"/>
              <a:gd name="connsiteX6" fmla="*/ 3047946 w 3893227"/>
              <a:gd name="connsiteY6" fmla="*/ 3747461 h 3946098"/>
              <a:gd name="connsiteX7" fmla="*/ 2635196 w 3893227"/>
              <a:gd name="connsiteY7" fmla="*/ 3642686 h 3946098"/>
              <a:gd name="connsiteX8" fmla="*/ 2558996 w 3893227"/>
              <a:gd name="connsiteY8" fmla="*/ 3426786 h 3946098"/>
              <a:gd name="connsiteX9" fmla="*/ 2665224 w 3893227"/>
              <a:gd name="connsiteY9" fmla="*/ 3311526 h 3946098"/>
              <a:gd name="connsiteX10" fmla="*/ 2665383 w 3893227"/>
              <a:gd name="connsiteY10" fmla="*/ 3100345 h 3946098"/>
              <a:gd name="connsiteX11" fmla="*/ 2276331 w 3893227"/>
              <a:gd name="connsiteY11" fmla="*/ 2928200 h 3946098"/>
              <a:gd name="connsiteX12" fmla="*/ 1714446 w 3893227"/>
              <a:gd name="connsiteY12" fmla="*/ 2991811 h 3946098"/>
              <a:gd name="connsiteX13" fmla="*/ 1412821 w 3893227"/>
              <a:gd name="connsiteY13" fmla="*/ 3163261 h 3946098"/>
              <a:gd name="connsiteX14" fmla="*/ 1374721 w 3893227"/>
              <a:gd name="connsiteY14" fmla="*/ 3455361 h 3946098"/>
              <a:gd name="connsiteX15" fmla="*/ 1609671 w 3893227"/>
              <a:gd name="connsiteY15" fmla="*/ 3658561 h 3946098"/>
              <a:gd name="connsiteX16" fmla="*/ 1603321 w 3893227"/>
              <a:gd name="connsiteY16" fmla="*/ 3909386 h 3946098"/>
              <a:gd name="connsiteX17" fmla="*/ 936571 w 3893227"/>
              <a:gd name="connsiteY17" fmla="*/ 3934786 h 3946098"/>
              <a:gd name="connsiteX18" fmla="*/ 670111 w 3893227"/>
              <a:gd name="connsiteY18" fmla="*/ 3812363 h 3946098"/>
              <a:gd name="connsiteX19" fmla="*/ 549989 w 3893227"/>
              <a:gd name="connsiteY19" fmla="*/ 3658083 h 3946098"/>
              <a:gd name="connsiteX20" fmla="*/ 552397 w 3893227"/>
              <a:gd name="connsiteY20" fmla="*/ 2591076 h 3946098"/>
              <a:gd name="connsiteX21" fmla="*/ 63083 w 3893227"/>
              <a:gd name="connsiteY21" fmla="*/ 2049587 h 3946098"/>
              <a:gd name="connsiteX22" fmla="*/ 220679 w 3893227"/>
              <a:gd name="connsiteY22" fmla="*/ 795099 h 3946098"/>
              <a:gd name="connsiteX23" fmla="*/ 1923395 w 3893227"/>
              <a:gd name="connsiteY23" fmla="*/ 113 h 3946098"/>
              <a:gd name="connsiteX0" fmla="*/ 1923395 w 3893227"/>
              <a:gd name="connsiteY0" fmla="*/ 113 h 3946098"/>
              <a:gd name="connsiteX1" fmla="*/ 3635724 w 3893227"/>
              <a:gd name="connsiteY1" fmla="*/ 746712 h 3946098"/>
              <a:gd name="connsiteX2" fmla="*/ 3851507 w 3893227"/>
              <a:gd name="connsiteY2" fmla="*/ 1976561 h 3946098"/>
              <a:gd name="connsiteX3" fmla="*/ 3290789 w 3893227"/>
              <a:gd name="connsiteY3" fmla="*/ 2603183 h 3946098"/>
              <a:gd name="connsiteX4" fmla="*/ 3297230 w 3893227"/>
              <a:gd name="connsiteY4" fmla="*/ 3457295 h 3946098"/>
              <a:gd name="connsiteX5" fmla="*/ 3254321 w 3893227"/>
              <a:gd name="connsiteY5" fmla="*/ 3572836 h 3946098"/>
              <a:gd name="connsiteX6" fmla="*/ 3047946 w 3893227"/>
              <a:gd name="connsiteY6" fmla="*/ 3747461 h 3946098"/>
              <a:gd name="connsiteX7" fmla="*/ 2635196 w 3893227"/>
              <a:gd name="connsiteY7" fmla="*/ 3642686 h 3946098"/>
              <a:gd name="connsiteX8" fmla="*/ 2558996 w 3893227"/>
              <a:gd name="connsiteY8" fmla="*/ 3426786 h 3946098"/>
              <a:gd name="connsiteX9" fmla="*/ 2665224 w 3893227"/>
              <a:gd name="connsiteY9" fmla="*/ 3311526 h 3946098"/>
              <a:gd name="connsiteX10" fmla="*/ 2665383 w 3893227"/>
              <a:gd name="connsiteY10" fmla="*/ 3100345 h 3946098"/>
              <a:gd name="connsiteX11" fmla="*/ 2276331 w 3893227"/>
              <a:gd name="connsiteY11" fmla="*/ 2928200 h 3946098"/>
              <a:gd name="connsiteX12" fmla="*/ 1714446 w 3893227"/>
              <a:gd name="connsiteY12" fmla="*/ 2991811 h 3946098"/>
              <a:gd name="connsiteX13" fmla="*/ 1412821 w 3893227"/>
              <a:gd name="connsiteY13" fmla="*/ 3163261 h 3946098"/>
              <a:gd name="connsiteX14" fmla="*/ 1374721 w 3893227"/>
              <a:gd name="connsiteY14" fmla="*/ 3455361 h 3946098"/>
              <a:gd name="connsiteX15" fmla="*/ 1609671 w 3893227"/>
              <a:gd name="connsiteY15" fmla="*/ 3658561 h 3946098"/>
              <a:gd name="connsiteX16" fmla="*/ 1603321 w 3893227"/>
              <a:gd name="connsiteY16" fmla="*/ 3909386 h 3946098"/>
              <a:gd name="connsiteX17" fmla="*/ 936571 w 3893227"/>
              <a:gd name="connsiteY17" fmla="*/ 3934786 h 3946098"/>
              <a:gd name="connsiteX18" fmla="*/ 670111 w 3893227"/>
              <a:gd name="connsiteY18" fmla="*/ 3812363 h 3946098"/>
              <a:gd name="connsiteX19" fmla="*/ 549989 w 3893227"/>
              <a:gd name="connsiteY19" fmla="*/ 3658083 h 3946098"/>
              <a:gd name="connsiteX20" fmla="*/ 552397 w 3893227"/>
              <a:gd name="connsiteY20" fmla="*/ 2591076 h 3946098"/>
              <a:gd name="connsiteX21" fmla="*/ 63083 w 3893227"/>
              <a:gd name="connsiteY21" fmla="*/ 2049587 h 3946098"/>
              <a:gd name="connsiteX22" fmla="*/ 220679 w 3893227"/>
              <a:gd name="connsiteY22" fmla="*/ 795099 h 3946098"/>
              <a:gd name="connsiteX23" fmla="*/ 1923395 w 3893227"/>
              <a:gd name="connsiteY23" fmla="*/ 113 h 3946098"/>
              <a:gd name="connsiteX0" fmla="*/ 1923395 w 3879899"/>
              <a:gd name="connsiteY0" fmla="*/ 1254 h 3947239"/>
              <a:gd name="connsiteX1" fmla="*/ 3597262 w 3879899"/>
              <a:gd name="connsiteY1" fmla="*/ 648506 h 3947239"/>
              <a:gd name="connsiteX2" fmla="*/ 3851507 w 3879899"/>
              <a:gd name="connsiteY2" fmla="*/ 1977702 h 3947239"/>
              <a:gd name="connsiteX3" fmla="*/ 3290789 w 3879899"/>
              <a:gd name="connsiteY3" fmla="*/ 2604324 h 3947239"/>
              <a:gd name="connsiteX4" fmla="*/ 3297230 w 3879899"/>
              <a:gd name="connsiteY4" fmla="*/ 3458436 h 3947239"/>
              <a:gd name="connsiteX5" fmla="*/ 3254321 w 3879899"/>
              <a:gd name="connsiteY5" fmla="*/ 3573977 h 3947239"/>
              <a:gd name="connsiteX6" fmla="*/ 3047946 w 3879899"/>
              <a:gd name="connsiteY6" fmla="*/ 3748602 h 3947239"/>
              <a:gd name="connsiteX7" fmla="*/ 2635196 w 3879899"/>
              <a:gd name="connsiteY7" fmla="*/ 3643827 h 3947239"/>
              <a:gd name="connsiteX8" fmla="*/ 2558996 w 3879899"/>
              <a:gd name="connsiteY8" fmla="*/ 3427927 h 3947239"/>
              <a:gd name="connsiteX9" fmla="*/ 2665224 w 3879899"/>
              <a:gd name="connsiteY9" fmla="*/ 3312667 h 3947239"/>
              <a:gd name="connsiteX10" fmla="*/ 2665383 w 3879899"/>
              <a:gd name="connsiteY10" fmla="*/ 3101486 h 3947239"/>
              <a:gd name="connsiteX11" fmla="*/ 2276331 w 3879899"/>
              <a:gd name="connsiteY11" fmla="*/ 2929341 h 3947239"/>
              <a:gd name="connsiteX12" fmla="*/ 1714446 w 3879899"/>
              <a:gd name="connsiteY12" fmla="*/ 2992952 h 3947239"/>
              <a:gd name="connsiteX13" fmla="*/ 1412821 w 3879899"/>
              <a:gd name="connsiteY13" fmla="*/ 3164402 h 3947239"/>
              <a:gd name="connsiteX14" fmla="*/ 1374721 w 3879899"/>
              <a:gd name="connsiteY14" fmla="*/ 3456502 h 3947239"/>
              <a:gd name="connsiteX15" fmla="*/ 1609671 w 3879899"/>
              <a:gd name="connsiteY15" fmla="*/ 3659702 h 3947239"/>
              <a:gd name="connsiteX16" fmla="*/ 1603321 w 3879899"/>
              <a:gd name="connsiteY16" fmla="*/ 3910527 h 3947239"/>
              <a:gd name="connsiteX17" fmla="*/ 936571 w 3879899"/>
              <a:gd name="connsiteY17" fmla="*/ 3935927 h 3947239"/>
              <a:gd name="connsiteX18" fmla="*/ 670111 w 3879899"/>
              <a:gd name="connsiteY18" fmla="*/ 3813504 h 3947239"/>
              <a:gd name="connsiteX19" fmla="*/ 549989 w 3879899"/>
              <a:gd name="connsiteY19" fmla="*/ 3659224 h 3947239"/>
              <a:gd name="connsiteX20" fmla="*/ 552397 w 3879899"/>
              <a:gd name="connsiteY20" fmla="*/ 2592217 h 3947239"/>
              <a:gd name="connsiteX21" fmla="*/ 63083 w 3879899"/>
              <a:gd name="connsiteY21" fmla="*/ 2050728 h 3947239"/>
              <a:gd name="connsiteX22" fmla="*/ 220679 w 3879899"/>
              <a:gd name="connsiteY22" fmla="*/ 796240 h 3947239"/>
              <a:gd name="connsiteX23" fmla="*/ 1923395 w 3879899"/>
              <a:gd name="connsiteY23" fmla="*/ 1254 h 3947239"/>
              <a:gd name="connsiteX0" fmla="*/ 1923395 w 3855596"/>
              <a:gd name="connsiteY0" fmla="*/ 7230 h 3953215"/>
              <a:gd name="connsiteX1" fmla="*/ 3453032 w 3855596"/>
              <a:gd name="connsiteY1" fmla="*/ 501641 h 3953215"/>
              <a:gd name="connsiteX2" fmla="*/ 3851507 w 3855596"/>
              <a:gd name="connsiteY2" fmla="*/ 1983678 h 3953215"/>
              <a:gd name="connsiteX3" fmla="*/ 3290789 w 3855596"/>
              <a:gd name="connsiteY3" fmla="*/ 2610300 h 3953215"/>
              <a:gd name="connsiteX4" fmla="*/ 3297230 w 3855596"/>
              <a:gd name="connsiteY4" fmla="*/ 3464412 h 3953215"/>
              <a:gd name="connsiteX5" fmla="*/ 3254321 w 3855596"/>
              <a:gd name="connsiteY5" fmla="*/ 3579953 h 3953215"/>
              <a:gd name="connsiteX6" fmla="*/ 3047946 w 3855596"/>
              <a:gd name="connsiteY6" fmla="*/ 3754578 h 3953215"/>
              <a:gd name="connsiteX7" fmla="*/ 2635196 w 3855596"/>
              <a:gd name="connsiteY7" fmla="*/ 3649803 h 3953215"/>
              <a:gd name="connsiteX8" fmla="*/ 2558996 w 3855596"/>
              <a:gd name="connsiteY8" fmla="*/ 3433903 h 3953215"/>
              <a:gd name="connsiteX9" fmla="*/ 2665224 w 3855596"/>
              <a:gd name="connsiteY9" fmla="*/ 3318643 h 3953215"/>
              <a:gd name="connsiteX10" fmla="*/ 2665383 w 3855596"/>
              <a:gd name="connsiteY10" fmla="*/ 3107462 h 3953215"/>
              <a:gd name="connsiteX11" fmla="*/ 2276331 w 3855596"/>
              <a:gd name="connsiteY11" fmla="*/ 2935317 h 3953215"/>
              <a:gd name="connsiteX12" fmla="*/ 1714446 w 3855596"/>
              <a:gd name="connsiteY12" fmla="*/ 2998928 h 3953215"/>
              <a:gd name="connsiteX13" fmla="*/ 1412821 w 3855596"/>
              <a:gd name="connsiteY13" fmla="*/ 3170378 h 3953215"/>
              <a:gd name="connsiteX14" fmla="*/ 1374721 w 3855596"/>
              <a:gd name="connsiteY14" fmla="*/ 3462478 h 3953215"/>
              <a:gd name="connsiteX15" fmla="*/ 1609671 w 3855596"/>
              <a:gd name="connsiteY15" fmla="*/ 3665678 h 3953215"/>
              <a:gd name="connsiteX16" fmla="*/ 1603321 w 3855596"/>
              <a:gd name="connsiteY16" fmla="*/ 3916503 h 3953215"/>
              <a:gd name="connsiteX17" fmla="*/ 936571 w 3855596"/>
              <a:gd name="connsiteY17" fmla="*/ 3941903 h 3953215"/>
              <a:gd name="connsiteX18" fmla="*/ 670111 w 3855596"/>
              <a:gd name="connsiteY18" fmla="*/ 3819480 h 3953215"/>
              <a:gd name="connsiteX19" fmla="*/ 549989 w 3855596"/>
              <a:gd name="connsiteY19" fmla="*/ 3665200 h 3953215"/>
              <a:gd name="connsiteX20" fmla="*/ 552397 w 3855596"/>
              <a:gd name="connsiteY20" fmla="*/ 2598193 h 3953215"/>
              <a:gd name="connsiteX21" fmla="*/ 63083 w 3855596"/>
              <a:gd name="connsiteY21" fmla="*/ 2056704 h 3953215"/>
              <a:gd name="connsiteX22" fmla="*/ 220679 w 3855596"/>
              <a:gd name="connsiteY22" fmla="*/ 802216 h 3953215"/>
              <a:gd name="connsiteX23" fmla="*/ 1923395 w 3855596"/>
              <a:gd name="connsiteY23" fmla="*/ 7230 h 3953215"/>
              <a:gd name="connsiteX0" fmla="*/ 1860639 w 3792840"/>
              <a:gd name="connsiteY0" fmla="*/ 38 h 3946023"/>
              <a:gd name="connsiteX1" fmla="*/ 3390276 w 3792840"/>
              <a:gd name="connsiteY1" fmla="*/ 494449 h 3946023"/>
              <a:gd name="connsiteX2" fmla="*/ 3788751 w 3792840"/>
              <a:gd name="connsiteY2" fmla="*/ 1976486 h 3946023"/>
              <a:gd name="connsiteX3" fmla="*/ 3228033 w 3792840"/>
              <a:gd name="connsiteY3" fmla="*/ 2603108 h 3946023"/>
              <a:gd name="connsiteX4" fmla="*/ 3234474 w 3792840"/>
              <a:gd name="connsiteY4" fmla="*/ 3457220 h 3946023"/>
              <a:gd name="connsiteX5" fmla="*/ 3191565 w 3792840"/>
              <a:gd name="connsiteY5" fmla="*/ 3572761 h 3946023"/>
              <a:gd name="connsiteX6" fmla="*/ 2985190 w 3792840"/>
              <a:gd name="connsiteY6" fmla="*/ 3747386 h 3946023"/>
              <a:gd name="connsiteX7" fmla="*/ 2572440 w 3792840"/>
              <a:gd name="connsiteY7" fmla="*/ 3642611 h 3946023"/>
              <a:gd name="connsiteX8" fmla="*/ 2496240 w 3792840"/>
              <a:gd name="connsiteY8" fmla="*/ 3426711 h 3946023"/>
              <a:gd name="connsiteX9" fmla="*/ 2602468 w 3792840"/>
              <a:gd name="connsiteY9" fmla="*/ 3311451 h 3946023"/>
              <a:gd name="connsiteX10" fmla="*/ 2602627 w 3792840"/>
              <a:gd name="connsiteY10" fmla="*/ 3100270 h 3946023"/>
              <a:gd name="connsiteX11" fmla="*/ 2213575 w 3792840"/>
              <a:gd name="connsiteY11" fmla="*/ 2928125 h 3946023"/>
              <a:gd name="connsiteX12" fmla="*/ 1651690 w 3792840"/>
              <a:gd name="connsiteY12" fmla="*/ 2991736 h 3946023"/>
              <a:gd name="connsiteX13" fmla="*/ 1350065 w 3792840"/>
              <a:gd name="connsiteY13" fmla="*/ 3163186 h 3946023"/>
              <a:gd name="connsiteX14" fmla="*/ 1311965 w 3792840"/>
              <a:gd name="connsiteY14" fmla="*/ 3455286 h 3946023"/>
              <a:gd name="connsiteX15" fmla="*/ 1546915 w 3792840"/>
              <a:gd name="connsiteY15" fmla="*/ 3658486 h 3946023"/>
              <a:gd name="connsiteX16" fmla="*/ 1540565 w 3792840"/>
              <a:gd name="connsiteY16" fmla="*/ 3909311 h 3946023"/>
              <a:gd name="connsiteX17" fmla="*/ 873815 w 3792840"/>
              <a:gd name="connsiteY17" fmla="*/ 3934711 h 3946023"/>
              <a:gd name="connsiteX18" fmla="*/ 607355 w 3792840"/>
              <a:gd name="connsiteY18" fmla="*/ 3812288 h 3946023"/>
              <a:gd name="connsiteX19" fmla="*/ 487233 w 3792840"/>
              <a:gd name="connsiteY19" fmla="*/ 3658008 h 3946023"/>
              <a:gd name="connsiteX20" fmla="*/ 489641 w 3792840"/>
              <a:gd name="connsiteY20" fmla="*/ 2591001 h 3946023"/>
              <a:gd name="connsiteX21" fmla="*/ 327 w 3792840"/>
              <a:gd name="connsiteY21" fmla="*/ 2049512 h 3946023"/>
              <a:gd name="connsiteX22" fmla="*/ 441576 w 3792840"/>
              <a:gd name="connsiteY22" fmla="*/ 512268 h 3946023"/>
              <a:gd name="connsiteX23" fmla="*/ 1860639 w 3792840"/>
              <a:gd name="connsiteY23" fmla="*/ 38 h 3946023"/>
              <a:gd name="connsiteX0" fmla="*/ 1862399 w 3794600"/>
              <a:gd name="connsiteY0" fmla="*/ 2 h 3945987"/>
              <a:gd name="connsiteX1" fmla="*/ 3392036 w 3794600"/>
              <a:gd name="connsiteY1" fmla="*/ 494413 h 3945987"/>
              <a:gd name="connsiteX2" fmla="*/ 3790511 w 3794600"/>
              <a:gd name="connsiteY2" fmla="*/ 1976450 h 3945987"/>
              <a:gd name="connsiteX3" fmla="*/ 3229793 w 3794600"/>
              <a:gd name="connsiteY3" fmla="*/ 2603072 h 3945987"/>
              <a:gd name="connsiteX4" fmla="*/ 3236234 w 3794600"/>
              <a:gd name="connsiteY4" fmla="*/ 3457184 h 3945987"/>
              <a:gd name="connsiteX5" fmla="*/ 3193325 w 3794600"/>
              <a:gd name="connsiteY5" fmla="*/ 3572725 h 3945987"/>
              <a:gd name="connsiteX6" fmla="*/ 2986950 w 3794600"/>
              <a:gd name="connsiteY6" fmla="*/ 3747350 h 3945987"/>
              <a:gd name="connsiteX7" fmla="*/ 2574200 w 3794600"/>
              <a:gd name="connsiteY7" fmla="*/ 3642575 h 3945987"/>
              <a:gd name="connsiteX8" fmla="*/ 2498000 w 3794600"/>
              <a:gd name="connsiteY8" fmla="*/ 3426675 h 3945987"/>
              <a:gd name="connsiteX9" fmla="*/ 2604228 w 3794600"/>
              <a:gd name="connsiteY9" fmla="*/ 3311415 h 3945987"/>
              <a:gd name="connsiteX10" fmla="*/ 2604387 w 3794600"/>
              <a:gd name="connsiteY10" fmla="*/ 3100234 h 3945987"/>
              <a:gd name="connsiteX11" fmla="*/ 2215335 w 3794600"/>
              <a:gd name="connsiteY11" fmla="*/ 2928089 h 3945987"/>
              <a:gd name="connsiteX12" fmla="*/ 1653450 w 3794600"/>
              <a:gd name="connsiteY12" fmla="*/ 2991700 h 3945987"/>
              <a:gd name="connsiteX13" fmla="*/ 1351825 w 3794600"/>
              <a:gd name="connsiteY13" fmla="*/ 3163150 h 3945987"/>
              <a:gd name="connsiteX14" fmla="*/ 1313725 w 3794600"/>
              <a:gd name="connsiteY14" fmla="*/ 3455250 h 3945987"/>
              <a:gd name="connsiteX15" fmla="*/ 1548675 w 3794600"/>
              <a:gd name="connsiteY15" fmla="*/ 3658450 h 3945987"/>
              <a:gd name="connsiteX16" fmla="*/ 1542325 w 3794600"/>
              <a:gd name="connsiteY16" fmla="*/ 3909275 h 3945987"/>
              <a:gd name="connsiteX17" fmla="*/ 875575 w 3794600"/>
              <a:gd name="connsiteY17" fmla="*/ 3934675 h 3945987"/>
              <a:gd name="connsiteX18" fmla="*/ 609115 w 3794600"/>
              <a:gd name="connsiteY18" fmla="*/ 3812252 h 3945987"/>
              <a:gd name="connsiteX19" fmla="*/ 488993 w 3794600"/>
              <a:gd name="connsiteY19" fmla="*/ 3657972 h 3945987"/>
              <a:gd name="connsiteX20" fmla="*/ 491401 w 3794600"/>
              <a:gd name="connsiteY20" fmla="*/ 2590965 h 3945987"/>
              <a:gd name="connsiteX21" fmla="*/ 2087 w 3794600"/>
              <a:gd name="connsiteY21" fmla="*/ 2049476 h 3945987"/>
              <a:gd name="connsiteX22" fmla="*/ 385644 w 3794600"/>
              <a:gd name="connsiteY22" fmla="*/ 496948 h 3945987"/>
              <a:gd name="connsiteX23" fmla="*/ 1862399 w 3794600"/>
              <a:gd name="connsiteY23" fmla="*/ 2 h 3945987"/>
              <a:gd name="connsiteX0" fmla="*/ 1852758 w 3794618"/>
              <a:gd name="connsiteY0" fmla="*/ 0 h 3984195"/>
              <a:gd name="connsiteX1" fmla="*/ 3392010 w 3794618"/>
              <a:gd name="connsiteY1" fmla="*/ 532621 h 3984195"/>
              <a:gd name="connsiteX2" fmla="*/ 3790485 w 3794618"/>
              <a:gd name="connsiteY2" fmla="*/ 2014658 h 3984195"/>
              <a:gd name="connsiteX3" fmla="*/ 3229767 w 3794618"/>
              <a:gd name="connsiteY3" fmla="*/ 2641280 h 3984195"/>
              <a:gd name="connsiteX4" fmla="*/ 3236208 w 3794618"/>
              <a:gd name="connsiteY4" fmla="*/ 3495392 h 3984195"/>
              <a:gd name="connsiteX5" fmla="*/ 3193299 w 3794618"/>
              <a:gd name="connsiteY5" fmla="*/ 3610933 h 3984195"/>
              <a:gd name="connsiteX6" fmla="*/ 2986924 w 3794618"/>
              <a:gd name="connsiteY6" fmla="*/ 3785558 h 3984195"/>
              <a:gd name="connsiteX7" fmla="*/ 2574174 w 3794618"/>
              <a:gd name="connsiteY7" fmla="*/ 3680783 h 3984195"/>
              <a:gd name="connsiteX8" fmla="*/ 2497974 w 3794618"/>
              <a:gd name="connsiteY8" fmla="*/ 3464883 h 3984195"/>
              <a:gd name="connsiteX9" fmla="*/ 2604202 w 3794618"/>
              <a:gd name="connsiteY9" fmla="*/ 3349623 h 3984195"/>
              <a:gd name="connsiteX10" fmla="*/ 2604361 w 3794618"/>
              <a:gd name="connsiteY10" fmla="*/ 3138442 h 3984195"/>
              <a:gd name="connsiteX11" fmla="*/ 2215309 w 3794618"/>
              <a:gd name="connsiteY11" fmla="*/ 2966297 h 3984195"/>
              <a:gd name="connsiteX12" fmla="*/ 1653424 w 3794618"/>
              <a:gd name="connsiteY12" fmla="*/ 3029908 h 3984195"/>
              <a:gd name="connsiteX13" fmla="*/ 1351799 w 3794618"/>
              <a:gd name="connsiteY13" fmla="*/ 3201358 h 3984195"/>
              <a:gd name="connsiteX14" fmla="*/ 1313699 w 3794618"/>
              <a:gd name="connsiteY14" fmla="*/ 3493458 h 3984195"/>
              <a:gd name="connsiteX15" fmla="*/ 1548649 w 3794618"/>
              <a:gd name="connsiteY15" fmla="*/ 3696658 h 3984195"/>
              <a:gd name="connsiteX16" fmla="*/ 1542299 w 3794618"/>
              <a:gd name="connsiteY16" fmla="*/ 3947483 h 3984195"/>
              <a:gd name="connsiteX17" fmla="*/ 875549 w 3794618"/>
              <a:gd name="connsiteY17" fmla="*/ 3972883 h 3984195"/>
              <a:gd name="connsiteX18" fmla="*/ 609089 w 3794618"/>
              <a:gd name="connsiteY18" fmla="*/ 3850460 h 3984195"/>
              <a:gd name="connsiteX19" fmla="*/ 488967 w 3794618"/>
              <a:gd name="connsiteY19" fmla="*/ 3696180 h 3984195"/>
              <a:gd name="connsiteX20" fmla="*/ 491375 w 3794618"/>
              <a:gd name="connsiteY20" fmla="*/ 2629173 h 3984195"/>
              <a:gd name="connsiteX21" fmla="*/ 2061 w 3794618"/>
              <a:gd name="connsiteY21" fmla="*/ 2087684 h 3984195"/>
              <a:gd name="connsiteX22" fmla="*/ 385618 w 3794618"/>
              <a:gd name="connsiteY22" fmla="*/ 535156 h 3984195"/>
              <a:gd name="connsiteX23" fmla="*/ 1852758 w 3794618"/>
              <a:gd name="connsiteY23" fmla="*/ 0 h 3984195"/>
              <a:gd name="connsiteX0" fmla="*/ 1852758 w 3841785"/>
              <a:gd name="connsiteY0" fmla="*/ 0 h 3984195"/>
              <a:gd name="connsiteX1" fmla="*/ 3392010 w 3841785"/>
              <a:gd name="connsiteY1" fmla="*/ 532621 h 3984195"/>
              <a:gd name="connsiteX2" fmla="*/ 3838562 w 3841785"/>
              <a:gd name="connsiteY2" fmla="*/ 1640197 h 3984195"/>
              <a:gd name="connsiteX3" fmla="*/ 3229767 w 3841785"/>
              <a:gd name="connsiteY3" fmla="*/ 2641280 h 3984195"/>
              <a:gd name="connsiteX4" fmla="*/ 3236208 w 3841785"/>
              <a:gd name="connsiteY4" fmla="*/ 3495392 h 3984195"/>
              <a:gd name="connsiteX5" fmla="*/ 3193299 w 3841785"/>
              <a:gd name="connsiteY5" fmla="*/ 3610933 h 3984195"/>
              <a:gd name="connsiteX6" fmla="*/ 2986924 w 3841785"/>
              <a:gd name="connsiteY6" fmla="*/ 3785558 h 3984195"/>
              <a:gd name="connsiteX7" fmla="*/ 2574174 w 3841785"/>
              <a:gd name="connsiteY7" fmla="*/ 3680783 h 3984195"/>
              <a:gd name="connsiteX8" fmla="*/ 2497974 w 3841785"/>
              <a:gd name="connsiteY8" fmla="*/ 3464883 h 3984195"/>
              <a:gd name="connsiteX9" fmla="*/ 2604202 w 3841785"/>
              <a:gd name="connsiteY9" fmla="*/ 3349623 h 3984195"/>
              <a:gd name="connsiteX10" fmla="*/ 2604361 w 3841785"/>
              <a:gd name="connsiteY10" fmla="*/ 3138442 h 3984195"/>
              <a:gd name="connsiteX11" fmla="*/ 2215309 w 3841785"/>
              <a:gd name="connsiteY11" fmla="*/ 2966297 h 3984195"/>
              <a:gd name="connsiteX12" fmla="*/ 1653424 w 3841785"/>
              <a:gd name="connsiteY12" fmla="*/ 3029908 h 3984195"/>
              <a:gd name="connsiteX13" fmla="*/ 1351799 w 3841785"/>
              <a:gd name="connsiteY13" fmla="*/ 3201358 h 3984195"/>
              <a:gd name="connsiteX14" fmla="*/ 1313699 w 3841785"/>
              <a:gd name="connsiteY14" fmla="*/ 3493458 h 3984195"/>
              <a:gd name="connsiteX15" fmla="*/ 1548649 w 3841785"/>
              <a:gd name="connsiteY15" fmla="*/ 3696658 h 3984195"/>
              <a:gd name="connsiteX16" fmla="*/ 1542299 w 3841785"/>
              <a:gd name="connsiteY16" fmla="*/ 3947483 h 3984195"/>
              <a:gd name="connsiteX17" fmla="*/ 875549 w 3841785"/>
              <a:gd name="connsiteY17" fmla="*/ 3972883 h 3984195"/>
              <a:gd name="connsiteX18" fmla="*/ 609089 w 3841785"/>
              <a:gd name="connsiteY18" fmla="*/ 3850460 h 3984195"/>
              <a:gd name="connsiteX19" fmla="*/ 488967 w 3841785"/>
              <a:gd name="connsiteY19" fmla="*/ 3696180 h 3984195"/>
              <a:gd name="connsiteX20" fmla="*/ 491375 w 3841785"/>
              <a:gd name="connsiteY20" fmla="*/ 2629173 h 3984195"/>
              <a:gd name="connsiteX21" fmla="*/ 2061 w 3841785"/>
              <a:gd name="connsiteY21" fmla="*/ 2087684 h 3984195"/>
              <a:gd name="connsiteX22" fmla="*/ 385618 w 3841785"/>
              <a:gd name="connsiteY22" fmla="*/ 535156 h 3984195"/>
              <a:gd name="connsiteX23" fmla="*/ 1852758 w 3841785"/>
              <a:gd name="connsiteY23" fmla="*/ 0 h 3984195"/>
              <a:gd name="connsiteX0" fmla="*/ 1852758 w 3841783"/>
              <a:gd name="connsiteY0" fmla="*/ 0 h 3984195"/>
              <a:gd name="connsiteX1" fmla="*/ 3392010 w 3841783"/>
              <a:gd name="connsiteY1" fmla="*/ 532621 h 3984195"/>
              <a:gd name="connsiteX2" fmla="*/ 3838562 w 3841783"/>
              <a:gd name="connsiteY2" fmla="*/ 1640197 h 3984195"/>
              <a:gd name="connsiteX3" fmla="*/ 3229767 w 3841783"/>
              <a:gd name="connsiteY3" fmla="*/ 2641280 h 3984195"/>
              <a:gd name="connsiteX4" fmla="*/ 3236208 w 3841783"/>
              <a:gd name="connsiteY4" fmla="*/ 3495392 h 3984195"/>
              <a:gd name="connsiteX5" fmla="*/ 3193299 w 3841783"/>
              <a:gd name="connsiteY5" fmla="*/ 3610933 h 3984195"/>
              <a:gd name="connsiteX6" fmla="*/ 2986924 w 3841783"/>
              <a:gd name="connsiteY6" fmla="*/ 3785558 h 3984195"/>
              <a:gd name="connsiteX7" fmla="*/ 2574174 w 3841783"/>
              <a:gd name="connsiteY7" fmla="*/ 3680783 h 3984195"/>
              <a:gd name="connsiteX8" fmla="*/ 2497974 w 3841783"/>
              <a:gd name="connsiteY8" fmla="*/ 3464883 h 3984195"/>
              <a:gd name="connsiteX9" fmla="*/ 2604202 w 3841783"/>
              <a:gd name="connsiteY9" fmla="*/ 3349623 h 3984195"/>
              <a:gd name="connsiteX10" fmla="*/ 2604361 w 3841783"/>
              <a:gd name="connsiteY10" fmla="*/ 3138442 h 3984195"/>
              <a:gd name="connsiteX11" fmla="*/ 2215309 w 3841783"/>
              <a:gd name="connsiteY11" fmla="*/ 2966297 h 3984195"/>
              <a:gd name="connsiteX12" fmla="*/ 1653424 w 3841783"/>
              <a:gd name="connsiteY12" fmla="*/ 3029908 h 3984195"/>
              <a:gd name="connsiteX13" fmla="*/ 1351799 w 3841783"/>
              <a:gd name="connsiteY13" fmla="*/ 3201358 h 3984195"/>
              <a:gd name="connsiteX14" fmla="*/ 1313699 w 3841783"/>
              <a:gd name="connsiteY14" fmla="*/ 3493458 h 3984195"/>
              <a:gd name="connsiteX15" fmla="*/ 1548649 w 3841783"/>
              <a:gd name="connsiteY15" fmla="*/ 3696658 h 3984195"/>
              <a:gd name="connsiteX16" fmla="*/ 1542299 w 3841783"/>
              <a:gd name="connsiteY16" fmla="*/ 3947483 h 3984195"/>
              <a:gd name="connsiteX17" fmla="*/ 875549 w 3841783"/>
              <a:gd name="connsiteY17" fmla="*/ 3972883 h 3984195"/>
              <a:gd name="connsiteX18" fmla="*/ 609089 w 3841783"/>
              <a:gd name="connsiteY18" fmla="*/ 3850460 h 3984195"/>
              <a:gd name="connsiteX19" fmla="*/ 488967 w 3841783"/>
              <a:gd name="connsiteY19" fmla="*/ 3696180 h 3984195"/>
              <a:gd name="connsiteX20" fmla="*/ 491375 w 3841783"/>
              <a:gd name="connsiteY20" fmla="*/ 2629173 h 3984195"/>
              <a:gd name="connsiteX21" fmla="*/ 2061 w 3841783"/>
              <a:gd name="connsiteY21" fmla="*/ 2087684 h 3984195"/>
              <a:gd name="connsiteX22" fmla="*/ 385618 w 3841783"/>
              <a:gd name="connsiteY22" fmla="*/ 535156 h 3984195"/>
              <a:gd name="connsiteX23" fmla="*/ 1852758 w 3841783"/>
              <a:gd name="connsiteY23" fmla="*/ 0 h 3984195"/>
              <a:gd name="connsiteX0" fmla="*/ 1852758 w 3838568"/>
              <a:gd name="connsiteY0" fmla="*/ 0 h 3984195"/>
              <a:gd name="connsiteX1" fmla="*/ 3392010 w 3838568"/>
              <a:gd name="connsiteY1" fmla="*/ 532621 h 3984195"/>
              <a:gd name="connsiteX2" fmla="*/ 3838562 w 3838568"/>
              <a:gd name="connsiteY2" fmla="*/ 1640197 h 3984195"/>
              <a:gd name="connsiteX3" fmla="*/ 3229767 w 3838568"/>
              <a:gd name="connsiteY3" fmla="*/ 2641280 h 3984195"/>
              <a:gd name="connsiteX4" fmla="*/ 3236208 w 3838568"/>
              <a:gd name="connsiteY4" fmla="*/ 3495392 h 3984195"/>
              <a:gd name="connsiteX5" fmla="*/ 3193299 w 3838568"/>
              <a:gd name="connsiteY5" fmla="*/ 3610933 h 3984195"/>
              <a:gd name="connsiteX6" fmla="*/ 2986924 w 3838568"/>
              <a:gd name="connsiteY6" fmla="*/ 3785558 h 3984195"/>
              <a:gd name="connsiteX7" fmla="*/ 2574174 w 3838568"/>
              <a:gd name="connsiteY7" fmla="*/ 3680783 h 3984195"/>
              <a:gd name="connsiteX8" fmla="*/ 2497974 w 3838568"/>
              <a:gd name="connsiteY8" fmla="*/ 3464883 h 3984195"/>
              <a:gd name="connsiteX9" fmla="*/ 2604202 w 3838568"/>
              <a:gd name="connsiteY9" fmla="*/ 3349623 h 3984195"/>
              <a:gd name="connsiteX10" fmla="*/ 2604361 w 3838568"/>
              <a:gd name="connsiteY10" fmla="*/ 3138442 h 3984195"/>
              <a:gd name="connsiteX11" fmla="*/ 2215309 w 3838568"/>
              <a:gd name="connsiteY11" fmla="*/ 2966297 h 3984195"/>
              <a:gd name="connsiteX12" fmla="*/ 1653424 w 3838568"/>
              <a:gd name="connsiteY12" fmla="*/ 3029908 h 3984195"/>
              <a:gd name="connsiteX13" fmla="*/ 1351799 w 3838568"/>
              <a:gd name="connsiteY13" fmla="*/ 3201358 h 3984195"/>
              <a:gd name="connsiteX14" fmla="*/ 1313699 w 3838568"/>
              <a:gd name="connsiteY14" fmla="*/ 3493458 h 3984195"/>
              <a:gd name="connsiteX15" fmla="*/ 1548649 w 3838568"/>
              <a:gd name="connsiteY15" fmla="*/ 3696658 h 3984195"/>
              <a:gd name="connsiteX16" fmla="*/ 1542299 w 3838568"/>
              <a:gd name="connsiteY16" fmla="*/ 3947483 h 3984195"/>
              <a:gd name="connsiteX17" fmla="*/ 875549 w 3838568"/>
              <a:gd name="connsiteY17" fmla="*/ 3972883 h 3984195"/>
              <a:gd name="connsiteX18" fmla="*/ 609089 w 3838568"/>
              <a:gd name="connsiteY18" fmla="*/ 3850460 h 3984195"/>
              <a:gd name="connsiteX19" fmla="*/ 488967 w 3838568"/>
              <a:gd name="connsiteY19" fmla="*/ 3696180 h 3984195"/>
              <a:gd name="connsiteX20" fmla="*/ 491375 w 3838568"/>
              <a:gd name="connsiteY20" fmla="*/ 2629173 h 3984195"/>
              <a:gd name="connsiteX21" fmla="*/ 2061 w 3838568"/>
              <a:gd name="connsiteY21" fmla="*/ 2087684 h 3984195"/>
              <a:gd name="connsiteX22" fmla="*/ 385618 w 3838568"/>
              <a:gd name="connsiteY22" fmla="*/ 535156 h 3984195"/>
              <a:gd name="connsiteX23" fmla="*/ 1852758 w 3838568"/>
              <a:gd name="connsiteY23" fmla="*/ 0 h 3984195"/>
              <a:gd name="connsiteX0" fmla="*/ 1909857 w 3895668"/>
              <a:gd name="connsiteY0" fmla="*/ 0 h 3984195"/>
              <a:gd name="connsiteX1" fmla="*/ 3449109 w 3895668"/>
              <a:gd name="connsiteY1" fmla="*/ 532621 h 3984195"/>
              <a:gd name="connsiteX2" fmla="*/ 3895661 w 3895668"/>
              <a:gd name="connsiteY2" fmla="*/ 1640197 h 3984195"/>
              <a:gd name="connsiteX3" fmla="*/ 3286866 w 3895668"/>
              <a:gd name="connsiteY3" fmla="*/ 2641280 h 3984195"/>
              <a:gd name="connsiteX4" fmla="*/ 3293307 w 3895668"/>
              <a:gd name="connsiteY4" fmla="*/ 3495392 h 3984195"/>
              <a:gd name="connsiteX5" fmla="*/ 3250398 w 3895668"/>
              <a:gd name="connsiteY5" fmla="*/ 3610933 h 3984195"/>
              <a:gd name="connsiteX6" fmla="*/ 3044023 w 3895668"/>
              <a:gd name="connsiteY6" fmla="*/ 3785558 h 3984195"/>
              <a:gd name="connsiteX7" fmla="*/ 2631273 w 3895668"/>
              <a:gd name="connsiteY7" fmla="*/ 3680783 h 3984195"/>
              <a:gd name="connsiteX8" fmla="*/ 2555073 w 3895668"/>
              <a:gd name="connsiteY8" fmla="*/ 3464883 h 3984195"/>
              <a:gd name="connsiteX9" fmla="*/ 2661301 w 3895668"/>
              <a:gd name="connsiteY9" fmla="*/ 3349623 h 3984195"/>
              <a:gd name="connsiteX10" fmla="*/ 2661460 w 3895668"/>
              <a:gd name="connsiteY10" fmla="*/ 3138442 h 3984195"/>
              <a:gd name="connsiteX11" fmla="*/ 2272408 w 3895668"/>
              <a:gd name="connsiteY11" fmla="*/ 2966297 h 3984195"/>
              <a:gd name="connsiteX12" fmla="*/ 1710523 w 3895668"/>
              <a:gd name="connsiteY12" fmla="*/ 3029908 h 3984195"/>
              <a:gd name="connsiteX13" fmla="*/ 1408898 w 3895668"/>
              <a:gd name="connsiteY13" fmla="*/ 3201358 h 3984195"/>
              <a:gd name="connsiteX14" fmla="*/ 1370798 w 3895668"/>
              <a:gd name="connsiteY14" fmla="*/ 3493458 h 3984195"/>
              <a:gd name="connsiteX15" fmla="*/ 1605748 w 3895668"/>
              <a:gd name="connsiteY15" fmla="*/ 3696658 h 3984195"/>
              <a:gd name="connsiteX16" fmla="*/ 1599398 w 3895668"/>
              <a:gd name="connsiteY16" fmla="*/ 3947483 h 3984195"/>
              <a:gd name="connsiteX17" fmla="*/ 932648 w 3895668"/>
              <a:gd name="connsiteY17" fmla="*/ 3972883 h 3984195"/>
              <a:gd name="connsiteX18" fmla="*/ 666188 w 3895668"/>
              <a:gd name="connsiteY18" fmla="*/ 3850460 h 3984195"/>
              <a:gd name="connsiteX19" fmla="*/ 546066 w 3895668"/>
              <a:gd name="connsiteY19" fmla="*/ 3696180 h 3984195"/>
              <a:gd name="connsiteX20" fmla="*/ 548474 w 3895668"/>
              <a:gd name="connsiteY20" fmla="*/ 2629173 h 3984195"/>
              <a:gd name="connsiteX21" fmla="*/ 1468 w 3895668"/>
              <a:gd name="connsiteY21" fmla="*/ 1483962 h 3984195"/>
              <a:gd name="connsiteX22" fmla="*/ 442717 w 3895668"/>
              <a:gd name="connsiteY22" fmla="*/ 535156 h 3984195"/>
              <a:gd name="connsiteX23" fmla="*/ 1909857 w 3895668"/>
              <a:gd name="connsiteY23" fmla="*/ 0 h 3984195"/>
              <a:gd name="connsiteX0" fmla="*/ 1908396 w 3894207"/>
              <a:gd name="connsiteY0" fmla="*/ 0 h 3984195"/>
              <a:gd name="connsiteX1" fmla="*/ 3447648 w 3894207"/>
              <a:gd name="connsiteY1" fmla="*/ 532621 h 3984195"/>
              <a:gd name="connsiteX2" fmla="*/ 3894200 w 3894207"/>
              <a:gd name="connsiteY2" fmla="*/ 1640197 h 3984195"/>
              <a:gd name="connsiteX3" fmla="*/ 3285405 w 3894207"/>
              <a:gd name="connsiteY3" fmla="*/ 2641280 h 3984195"/>
              <a:gd name="connsiteX4" fmla="*/ 3291846 w 3894207"/>
              <a:gd name="connsiteY4" fmla="*/ 3495392 h 3984195"/>
              <a:gd name="connsiteX5" fmla="*/ 3248937 w 3894207"/>
              <a:gd name="connsiteY5" fmla="*/ 3610933 h 3984195"/>
              <a:gd name="connsiteX6" fmla="*/ 3042562 w 3894207"/>
              <a:gd name="connsiteY6" fmla="*/ 3785558 h 3984195"/>
              <a:gd name="connsiteX7" fmla="*/ 2629812 w 3894207"/>
              <a:gd name="connsiteY7" fmla="*/ 3680783 h 3984195"/>
              <a:gd name="connsiteX8" fmla="*/ 2553612 w 3894207"/>
              <a:gd name="connsiteY8" fmla="*/ 3464883 h 3984195"/>
              <a:gd name="connsiteX9" fmla="*/ 2659840 w 3894207"/>
              <a:gd name="connsiteY9" fmla="*/ 3349623 h 3984195"/>
              <a:gd name="connsiteX10" fmla="*/ 2659999 w 3894207"/>
              <a:gd name="connsiteY10" fmla="*/ 3138442 h 3984195"/>
              <a:gd name="connsiteX11" fmla="*/ 2270947 w 3894207"/>
              <a:gd name="connsiteY11" fmla="*/ 2966297 h 3984195"/>
              <a:gd name="connsiteX12" fmla="*/ 1709062 w 3894207"/>
              <a:gd name="connsiteY12" fmla="*/ 3029908 h 3984195"/>
              <a:gd name="connsiteX13" fmla="*/ 1407437 w 3894207"/>
              <a:gd name="connsiteY13" fmla="*/ 3201358 h 3984195"/>
              <a:gd name="connsiteX14" fmla="*/ 1369337 w 3894207"/>
              <a:gd name="connsiteY14" fmla="*/ 3493458 h 3984195"/>
              <a:gd name="connsiteX15" fmla="*/ 1604287 w 3894207"/>
              <a:gd name="connsiteY15" fmla="*/ 3696658 h 3984195"/>
              <a:gd name="connsiteX16" fmla="*/ 1597937 w 3894207"/>
              <a:gd name="connsiteY16" fmla="*/ 3947483 h 3984195"/>
              <a:gd name="connsiteX17" fmla="*/ 931187 w 3894207"/>
              <a:gd name="connsiteY17" fmla="*/ 3972883 h 3984195"/>
              <a:gd name="connsiteX18" fmla="*/ 664727 w 3894207"/>
              <a:gd name="connsiteY18" fmla="*/ 3850460 h 3984195"/>
              <a:gd name="connsiteX19" fmla="*/ 544605 w 3894207"/>
              <a:gd name="connsiteY19" fmla="*/ 3696180 h 3984195"/>
              <a:gd name="connsiteX20" fmla="*/ 547013 w 3894207"/>
              <a:gd name="connsiteY20" fmla="*/ 2629173 h 3984195"/>
              <a:gd name="connsiteX21" fmla="*/ 7 w 3894207"/>
              <a:gd name="connsiteY21" fmla="*/ 1483962 h 3984195"/>
              <a:gd name="connsiteX22" fmla="*/ 441256 w 3894207"/>
              <a:gd name="connsiteY22" fmla="*/ 535156 h 3984195"/>
              <a:gd name="connsiteX23" fmla="*/ 1908396 w 3894207"/>
              <a:gd name="connsiteY23" fmla="*/ 0 h 3984195"/>
              <a:gd name="connsiteX0" fmla="*/ 1908396 w 3894207"/>
              <a:gd name="connsiteY0" fmla="*/ 0 h 3984195"/>
              <a:gd name="connsiteX1" fmla="*/ 3447648 w 3894207"/>
              <a:gd name="connsiteY1" fmla="*/ 532621 h 3984195"/>
              <a:gd name="connsiteX2" fmla="*/ 3894200 w 3894207"/>
              <a:gd name="connsiteY2" fmla="*/ 1640197 h 3984195"/>
              <a:gd name="connsiteX3" fmla="*/ 3285405 w 3894207"/>
              <a:gd name="connsiteY3" fmla="*/ 2641280 h 3984195"/>
              <a:gd name="connsiteX4" fmla="*/ 3291846 w 3894207"/>
              <a:gd name="connsiteY4" fmla="*/ 3495392 h 3984195"/>
              <a:gd name="connsiteX5" fmla="*/ 3248937 w 3894207"/>
              <a:gd name="connsiteY5" fmla="*/ 3610933 h 3984195"/>
              <a:gd name="connsiteX6" fmla="*/ 3042562 w 3894207"/>
              <a:gd name="connsiteY6" fmla="*/ 3785558 h 3984195"/>
              <a:gd name="connsiteX7" fmla="*/ 2629812 w 3894207"/>
              <a:gd name="connsiteY7" fmla="*/ 3680783 h 3984195"/>
              <a:gd name="connsiteX8" fmla="*/ 2553612 w 3894207"/>
              <a:gd name="connsiteY8" fmla="*/ 3464883 h 3984195"/>
              <a:gd name="connsiteX9" fmla="*/ 2659840 w 3894207"/>
              <a:gd name="connsiteY9" fmla="*/ 3349623 h 3984195"/>
              <a:gd name="connsiteX10" fmla="*/ 2659999 w 3894207"/>
              <a:gd name="connsiteY10" fmla="*/ 3138442 h 3984195"/>
              <a:gd name="connsiteX11" fmla="*/ 2270947 w 3894207"/>
              <a:gd name="connsiteY11" fmla="*/ 2966297 h 3984195"/>
              <a:gd name="connsiteX12" fmla="*/ 1709062 w 3894207"/>
              <a:gd name="connsiteY12" fmla="*/ 3029908 h 3984195"/>
              <a:gd name="connsiteX13" fmla="*/ 1407437 w 3894207"/>
              <a:gd name="connsiteY13" fmla="*/ 3201358 h 3984195"/>
              <a:gd name="connsiteX14" fmla="*/ 1369337 w 3894207"/>
              <a:gd name="connsiteY14" fmla="*/ 3493458 h 3984195"/>
              <a:gd name="connsiteX15" fmla="*/ 1604287 w 3894207"/>
              <a:gd name="connsiteY15" fmla="*/ 3696658 h 3984195"/>
              <a:gd name="connsiteX16" fmla="*/ 1597937 w 3894207"/>
              <a:gd name="connsiteY16" fmla="*/ 3947483 h 3984195"/>
              <a:gd name="connsiteX17" fmla="*/ 931187 w 3894207"/>
              <a:gd name="connsiteY17" fmla="*/ 3972883 h 3984195"/>
              <a:gd name="connsiteX18" fmla="*/ 664727 w 3894207"/>
              <a:gd name="connsiteY18" fmla="*/ 3850460 h 3984195"/>
              <a:gd name="connsiteX19" fmla="*/ 544605 w 3894207"/>
              <a:gd name="connsiteY19" fmla="*/ 3696180 h 3984195"/>
              <a:gd name="connsiteX20" fmla="*/ 547013 w 3894207"/>
              <a:gd name="connsiteY20" fmla="*/ 2629173 h 3984195"/>
              <a:gd name="connsiteX21" fmla="*/ 7 w 3894207"/>
              <a:gd name="connsiteY21" fmla="*/ 1483962 h 3984195"/>
              <a:gd name="connsiteX22" fmla="*/ 441256 w 3894207"/>
              <a:gd name="connsiteY22" fmla="*/ 535156 h 3984195"/>
              <a:gd name="connsiteX23" fmla="*/ 1908396 w 3894207"/>
              <a:gd name="connsiteY23" fmla="*/ 0 h 3984195"/>
              <a:gd name="connsiteX0" fmla="*/ 1908396 w 3894207"/>
              <a:gd name="connsiteY0" fmla="*/ 34884 h 4019079"/>
              <a:gd name="connsiteX1" fmla="*/ 3447648 w 3894207"/>
              <a:gd name="connsiteY1" fmla="*/ 567505 h 4019079"/>
              <a:gd name="connsiteX2" fmla="*/ 3894200 w 3894207"/>
              <a:gd name="connsiteY2" fmla="*/ 1675081 h 4019079"/>
              <a:gd name="connsiteX3" fmla="*/ 3285405 w 3894207"/>
              <a:gd name="connsiteY3" fmla="*/ 2676164 h 4019079"/>
              <a:gd name="connsiteX4" fmla="*/ 3291846 w 3894207"/>
              <a:gd name="connsiteY4" fmla="*/ 3530276 h 4019079"/>
              <a:gd name="connsiteX5" fmla="*/ 3248937 w 3894207"/>
              <a:gd name="connsiteY5" fmla="*/ 3645817 h 4019079"/>
              <a:gd name="connsiteX6" fmla="*/ 3042562 w 3894207"/>
              <a:gd name="connsiteY6" fmla="*/ 3820442 h 4019079"/>
              <a:gd name="connsiteX7" fmla="*/ 2629812 w 3894207"/>
              <a:gd name="connsiteY7" fmla="*/ 3715667 h 4019079"/>
              <a:gd name="connsiteX8" fmla="*/ 2553612 w 3894207"/>
              <a:gd name="connsiteY8" fmla="*/ 3499767 h 4019079"/>
              <a:gd name="connsiteX9" fmla="*/ 2659840 w 3894207"/>
              <a:gd name="connsiteY9" fmla="*/ 3384507 h 4019079"/>
              <a:gd name="connsiteX10" fmla="*/ 2659999 w 3894207"/>
              <a:gd name="connsiteY10" fmla="*/ 3173326 h 4019079"/>
              <a:gd name="connsiteX11" fmla="*/ 2270947 w 3894207"/>
              <a:gd name="connsiteY11" fmla="*/ 3001181 h 4019079"/>
              <a:gd name="connsiteX12" fmla="*/ 1709062 w 3894207"/>
              <a:gd name="connsiteY12" fmla="*/ 3064792 h 4019079"/>
              <a:gd name="connsiteX13" fmla="*/ 1407437 w 3894207"/>
              <a:gd name="connsiteY13" fmla="*/ 3236242 h 4019079"/>
              <a:gd name="connsiteX14" fmla="*/ 1369337 w 3894207"/>
              <a:gd name="connsiteY14" fmla="*/ 3528342 h 4019079"/>
              <a:gd name="connsiteX15" fmla="*/ 1604287 w 3894207"/>
              <a:gd name="connsiteY15" fmla="*/ 3731542 h 4019079"/>
              <a:gd name="connsiteX16" fmla="*/ 1597937 w 3894207"/>
              <a:gd name="connsiteY16" fmla="*/ 3982367 h 4019079"/>
              <a:gd name="connsiteX17" fmla="*/ 931187 w 3894207"/>
              <a:gd name="connsiteY17" fmla="*/ 4007767 h 4019079"/>
              <a:gd name="connsiteX18" fmla="*/ 664727 w 3894207"/>
              <a:gd name="connsiteY18" fmla="*/ 3885344 h 4019079"/>
              <a:gd name="connsiteX19" fmla="*/ 544605 w 3894207"/>
              <a:gd name="connsiteY19" fmla="*/ 3731064 h 4019079"/>
              <a:gd name="connsiteX20" fmla="*/ 547013 w 3894207"/>
              <a:gd name="connsiteY20" fmla="*/ 2664057 h 4019079"/>
              <a:gd name="connsiteX21" fmla="*/ 7 w 3894207"/>
              <a:gd name="connsiteY21" fmla="*/ 1518846 h 4019079"/>
              <a:gd name="connsiteX22" fmla="*/ 1908396 w 3894207"/>
              <a:gd name="connsiteY22" fmla="*/ 34884 h 4019079"/>
              <a:gd name="connsiteX0" fmla="*/ 1908396 w 3894207"/>
              <a:gd name="connsiteY0" fmla="*/ 0 h 3984195"/>
              <a:gd name="connsiteX1" fmla="*/ 3894200 w 3894207"/>
              <a:gd name="connsiteY1" fmla="*/ 1640197 h 3984195"/>
              <a:gd name="connsiteX2" fmla="*/ 3285405 w 3894207"/>
              <a:gd name="connsiteY2" fmla="*/ 2641280 h 3984195"/>
              <a:gd name="connsiteX3" fmla="*/ 3291846 w 3894207"/>
              <a:gd name="connsiteY3" fmla="*/ 3495392 h 3984195"/>
              <a:gd name="connsiteX4" fmla="*/ 3248937 w 3894207"/>
              <a:gd name="connsiteY4" fmla="*/ 3610933 h 3984195"/>
              <a:gd name="connsiteX5" fmla="*/ 3042562 w 3894207"/>
              <a:gd name="connsiteY5" fmla="*/ 3785558 h 3984195"/>
              <a:gd name="connsiteX6" fmla="*/ 2629812 w 3894207"/>
              <a:gd name="connsiteY6" fmla="*/ 3680783 h 3984195"/>
              <a:gd name="connsiteX7" fmla="*/ 2553612 w 3894207"/>
              <a:gd name="connsiteY7" fmla="*/ 3464883 h 3984195"/>
              <a:gd name="connsiteX8" fmla="*/ 2659840 w 3894207"/>
              <a:gd name="connsiteY8" fmla="*/ 3349623 h 3984195"/>
              <a:gd name="connsiteX9" fmla="*/ 2659999 w 3894207"/>
              <a:gd name="connsiteY9" fmla="*/ 3138442 h 3984195"/>
              <a:gd name="connsiteX10" fmla="*/ 2270947 w 3894207"/>
              <a:gd name="connsiteY10" fmla="*/ 2966297 h 3984195"/>
              <a:gd name="connsiteX11" fmla="*/ 1709062 w 3894207"/>
              <a:gd name="connsiteY11" fmla="*/ 3029908 h 3984195"/>
              <a:gd name="connsiteX12" fmla="*/ 1407437 w 3894207"/>
              <a:gd name="connsiteY12" fmla="*/ 3201358 h 3984195"/>
              <a:gd name="connsiteX13" fmla="*/ 1369337 w 3894207"/>
              <a:gd name="connsiteY13" fmla="*/ 3493458 h 3984195"/>
              <a:gd name="connsiteX14" fmla="*/ 1604287 w 3894207"/>
              <a:gd name="connsiteY14" fmla="*/ 3696658 h 3984195"/>
              <a:gd name="connsiteX15" fmla="*/ 1597937 w 3894207"/>
              <a:gd name="connsiteY15" fmla="*/ 3947483 h 3984195"/>
              <a:gd name="connsiteX16" fmla="*/ 931187 w 3894207"/>
              <a:gd name="connsiteY16" fmla="*/ 3972883 h 3984195"/>
              <a:gd name="connsiteX17" fmla="*/ 664727 w 3894207"/>
              <a:gd name="connsiteY17" fmla="*/ 3850460 h 3984195"/>
              <a:gd name="connsiteX18" fmla="*/ 544605 w 3894207"/>
              <a:gd name="connsiteY18" fmla="*/ 3696180 h 3984195"/>
              <a:gd name="connsiteX19" fmla="*/ 547013 w 3894207"/>
              <a:gd name="connsiteY19" fmla="*/ 2629173 h 3984195"/>
              <a:gd name="connsiteX20" fmla="*/ 7 w 3894207"/>
              <a:gd name="connsiteY20" fmla="*/ 1483962 h 3984195"/>
              <a:gd name="connsiteX21" fmla="*/ 1908396 w 3894207"/>
              <a:gd name="connsiteY21" fmla="*/ 0 h 3984195"/>
              <a:gd name="connsiteX0" fmla="*/ 1908396 w 3894207"/>
              <a:gd name="connsiteY0" fmla="*/ 19 h 3984214"/>
              <a:gd name="connsiteX1" fmla="*/ 3894200 w 3894207"/>
              <a:gd name="connsiteY1" fmla="*/ 1640216 h 3984214"/>
              <a:gd name="connsiteX2" fmla="*/ 3285405 w 3894207"/>
              <a:gd name="connsiteY2" fmla="*/ 2641299 h 3984214"/>
              <a:gd name="connsiteX3" fmla="*/ 3291846 w 3894207"/>
              <a:gd name="connsiteY3" fmla="*/ 3495411 h 3984214"/>
              <a:gd name="connsiteX4" fmla="*/ 3248937 w 3894207"/>
              <a:gd name="connsiteY4" fmla="*/ 3610952 h 3984214"/>
              <a:gd name="connsiteX5" fmla="*/ 3042562 w 3894207"/>
              <a:gd name="connsiteY5" fmla="*/ 3785577 h 3984214"/>
              <a:gd name="connsiteX6" fmla="*/ 2629812 w 3894207"/>
              <a:gd name="connsiteY6" fmla="*/ 3680802 h 3984214"/>
              <a:gd name="connsiteX7" fmla="*/ 2553612 w 3894207"/>
              <a:gd name="connsiteY7" fmla="*/ 3464902 h 3984214"/>
              <a:gd name="connsiteX8" fmla="*/ 2659840 w 3894207"/>
              <a:gd name="connsiteY8" fmla="*/ 3349642 h 3984214"/>
              <a:gd name="connsiteX9" fmla="*/ 2659999 w 3894207"/>
              <a:gd name="connsiteY9" fmla="*/ 3138461 h 3984214"/>
              <a:gd name="connsiteX10" fmla="*/ 2270947 w 3894207"/>
              <a:gd name="connsiteY10" fmla="*/ 2966316 h 3984214"/>
              <a:gd name="connsiteX11" fmla="*/ 1709062 w 3894207"/>
              <a:gd name="connsiteY11" fmla="*/ 3029927 h 3984214"/>
              <a:gd name="connsiteX12" fmla="*/ 1407437 w 3894207"/>
              <a:gd name="connsiteY12" fmla="*/ 3201377 h 3984214"/>
              <a:gd name="connsiteX13" fmla="*/ 1369337 w 3894207"/>
              <a:gd name="connsiteY13" fmla="*/ 3493477 h 3984214"/>
              <a:gd name="connsiteX14" fmla="*/ 1604287 w 3894207"/>
              <a:gd name="connsiteY14" fmla="*/ 3696677 h 3984214"/>
              <a:gd name="connsiteX15" fmla="*/ 1597937 w 3894207"/>
              <a:gd name="connsiteY15" fmla="*/ 3947502 h 3984214"/>
              <a:gd name="connsiteX16" fmla="*/ 931187 w 3894207"/>
              <a:gd name="connsiteY16" fmla="*/ 3972902 h 3984214"/>
              <a:gd name="connsiteX17" fmla="*/ 664727 w 3894207"/>
              <a:gd name="connsiteY17" fmla="*/ 3850479 h 3984214"/>
              <a:gd name="connsiteX18" fmla="*/ 544605 w 3894207"/>
              <a:gd name="connsiteY18" fmla="*/ 3696199 h 3984214"/>
              <a:gd name="connsiteX19" fmla="*/ 547013 w 3894207"/>
              <a:gd name="connsiteY19" fmla="*/ 2629192 h 3984214"/>
              <a:gd name="connsiteX20" fmla="*/ 7 w 3894207"/>
              <a:gd name="connsiteY20" fmla="*/ 1483981 h 3984214"/>
              <a:gd name="connsiteX21" fmla="*/ 1908396 w 3894207"/>
              <a:gd name="connsiteY21" fmla="*/ 19 h 3984214"/>
              <a:gd name="connsiteX0" fmla="*/ 1908396 w 3918244"/>
              <a:gd name="connsiteY0" fmla="*/ 113 h 3984308"/>
              <a:gd name="connsiteX1" fmla="*/ 3918238 w 3918244"/>
              <a:gd name="connsiteY1" fmla="*/ 1411049 h 3984308"/>
              <a:gd name="connsiteX2" fmla="*/ 3285405 w 3918244"/>
              <a:gd name="connsiteY2" fmla="*/ 2641393 h 3984308"/>
              <a:gd name="connsiteX3" fmla="*/ 3291846 w 3918244"/>
              <a:gd name="connsiteY3" fmla="*/ 3495505 h 3984308"/>
              <a:gd name="connsiteX4" fmla="*/ 3248937 w 3918244"/>
              <a:gd name="connsiteY4" fmla="*/ 3611046 h 3984308"/>
              <a:gd name="connsiteX5" fmla="*/ 3042562 w 3918244"/>
              <a:gd name="connsiteY5" fmla="*/ 3785671 h 3984308"/>
              <a:gd name="connsiteX6" fmla="*/ 2629812 w 3918244"/>
              <a:gd name="connsiteY6" fmla="*/ 3680896 h 3984308"/>
              <a:gd name="connsiteX7" fmla="*/ 2553612 w 3918244"/>
              <a:gd name="connsiteY7" fmla="*/ 3464996 h 3984308"/>
              <a:gd name="connsiteX8" fmla="*/ 2659840 w 3918244"/>
              <a:gd name="connsiteY8" fmla="*/ 3349736 h 3984308"/>
              <a:gd name="connsiteX9" fmla="*/ 2659999 w 3918244"/>
              <a:gd name="connsiteY9" fmla="*/ 3138555 h 3984308"/>
              <a:gd name="connsiteX10" fmla="*/ 2270947 w 3918244"/>
              <a:gd name="connsiteY10" fmla="*/ 2966410 h 3984308"/>
              <a:gd name="connsiteX11" fmla="*/ 1709062 w 3918244"/>
              <a:gd name="connsiteY11" fmla="*/ 3030021 h 3984308"/>
              <a:gd name="connsiteX12" fmla="*/ 1407437 w 3918244"/>
              <a:gd name="connsiteY12" fmla="*/ 3201471 h 3984308"/>
              <a:gd name="connsiteX13" fmla="*/ 1369337 w 3918244"/>
              <a:gd name="connsiteY13" fmla="*/ 3493571 h 3984308"/>
              <a:gd name="connsiteX14" fmla="*/ 1604287 w 3918244"/>
              <a:gd name="connsiteY14" fmla="*/ 3696771 h 3984308"/>
              <a:gd name="connsiteX15" fmla="*/ 1597937 w 3918244"/>
              <a:gd name="connsiteY15" fmla="*/ 3947596 h 3984308"/>
              <a:gd name="connsiteX16" fmla="*/ 931187 w 3918244"/>
              <a:gd name="connsiteY16" fmla="*/ 3972996 h 3984308"/>
              <a:gd name="connsiteX17" fmla="*/ 664727 w 3918244"/>
              <a:gd name="connsiteY17" fmla="*/ 3850573 h 3984308"/>
              <a:gd name="connsiteX18" fmla="*/ 544605 w 3918244"/>
              <a:gd name="connsiteY18" fmla="*/ 3696293 h 3984308"/>
              <a:gd name="connsiteX19" fmla="*/ 547013 w 3918244"/>
              <a:gd name="connsiteY19" fmla="*/ 2629286 h 3984308"/>
              <a:gd name="connsiteX20" fmla="*/ 7 w 3918244"/>
              <a:gd name="connsiteY20" fmla="*/ 1484075 h 3984308"/>
              <a:gd name="connsiteX21" fmla="*/ 1908396 w 3918244"/>
              <a:gd name="connsiteY21" fmla="*/ 113 h 3984308"/>
              <a:gd name="connsiteX0" fmla="*/ 1908396 w 3918244"/>
              <a:gd name="connsiteY0" fmla="*/ 106 h 3984301"/>
              <a:gd name="connsiteX1" fmla="*/ 3918238 w 3918244"/>
              <a:gd name="connsiteY1" fmla="*/ 1411042 h 3984301"/>
              <a:gd name="connsiteX2" fmla="*/ 3285405 w 3918244"/>
              <a:gd name="connsiteY2" fmla="*/ 2641386 h 3984301"/>
              <a:gd name="connsiteX3" fmla="*/ 3291846 w 3918244"/>
              <a:gd name="connsiteY3" fmla="*/ 3495498 h 3984301"/>
              <a:gd name="connsiteX4" fmla="*/ 3248937 w 3918244"/>
              <a:gd name="connsiteY4" fmla="*/ 3611039 h 3984301"/>
              <a:gd name="connsiteX5" fmla="*/ 3042562 w 3918244"/>
              <a:gd name="connsiteY5" fmla="*/ 3785664 h 3984301"/>
              <a:gd name="connsiteX6" fmla="*/ 2629812 w 3918244"/>
              <a:gd name="connsiteY6" fmla="*/ 3680889 h 3984301"/>
              <a:gd name="connsiteX7" fmla="*/ 2553612 w 3918244"/>
              <a:gd name="connsiteY7" fmla="*/ 3464989 h 3984301"/>
              <a:gd name="connsiteX8" fmla="*/ 2659840 w 3918244"/>
              <a:gd name="connsiteY8" fmla="*/ 3349729 h 3984301"/>
              <a:gd name="connsiteX9" fmla="*/ 2659999 w 3918244"/>
              <a:gd name="connsiteY9" fmla="*/ 3138548 h 3984301"/>
              <a:gd name="connsiteX10" fmla="*/ 2270947 w 3918244"/>
              <a:gd name="connsiteY10" fmla="*/ 2966403 h 3984301"/>
              <a:gd name="connsiteX11" fmla="*/ 1709062 w 3918244"/>
              <a:gd name="connsiteY11" fmla="*/ 3030014 h 3984301"/>
              <a:gd name="connsiteX12" fmla="*/ 1407437 w 3918244"/>
              <a:gd name="connsiteY12" fmla="*/ 3201464 h 3984301"/>
              <a:gd name="connsiteX13" fmla="*/ 1369337 w 3918244"/>
              <a:gd name="connsiteY13" fmla="*/ 3493564 h 3984301"/>
              <a:gd name="connsiteX14" fmla="*/ 1604287 w 3918244"/>
              <a:gd name="connsiteY14" fmla="*/ 3696764 h 3984301"/>
              <a:gd name="connsiteX15" fmla="*/ 1597937 w 3918244"/>
              <a:gd name="connsiteY15" fmla="*/ 3947589 h 3984301"/>
              <a:gd name="connsiteX16" fmla="*/ 931187 w 3918244"/>
              <a:gd name="connsiteY16" fmla="*/ 3972989 h 3984301"/>
              <a:gd name="connsiteX17" fmla="*/ 664727 w 3918244"/>
              <a:gd name="connsiteY17" fmla="*/ 3850566 h 3984301"/>
              <a:gd name="connsiteX18" fmla="*/ 544605 w 3918244"/>
              <a:gd name="connsiteY18" fmla="*/ 3696286 h 3984301"/>
              <a:gd name="connsiteX19" fmla="*/ 547013 w 3918244"/>
              <a:gd name="connsiteY19" fmla="*/ 2629279 h 3984301"/>
              <a:gd name="connsiteX20" fmla="*/ 7 w 3918244"/>
              <a:gd name="connsiteY20" fmla="*/ 1484068 h 3984301"/>
              <a:gd name="connsiteX21" fmla="*/ 1908396 w 3918244"/>
              <a:gd name="connsiteY21" fmla="*/ 106 h 3984301"/>
              <a:gd name="connsiteX0" fmla="*/ 1908396 w 3918244"/>
              <a:gd name="connsiteY0" fmla="*/ 217 h 3984412"/>
              <a:gd name="connsiteX1" fmla="*/ 3918238 w 3918244"/>
              <a:gd name="connsiteY1" fmla="*/ 1411153 h 3984412"/>
              <a:gd name="connsiteX2" fmla="*/ 3285405 w 3918244"/>
              <a:gd name="connsiteY2" fmla="*/ 2641497 h 3984412"/>
              <a:gd name="connsiteX3" fmla="*/ 3291846 w 3918244"/>
              <a:gd name="connsiteY3" fmla="*/ 3495609 h 3984412"/>
              <a:gd name="connsiteX4" fmla="*/ 3248937 w 3918244"/>
              <a:gd name="connsiteY4" fmla="*/ 3611150 h 3984412"/>
              <a:gd name="connsiteX5" fmla="*/ 3042562 w 3918244"/>
              <a:gd name="connsiteY5" fmla="*/ 3785775 h 3984412"/>
              <a:gd name="connsiteX6" fmla="*/ 2629812 w 3918244"/>
              <a:gd name="connsiteY6" fmla="*/ 3681000 h 3984412"/>
              <a:gd name="connsiteX7" fmla="*/ 2553612 w 3918244"/>
              <a:gd name="connsiteY7" fmla="*/ 3465100 h 3984412"/>
              <a:gd name="connsiteX8" fmla="*/ 2659840 w 3918244"/>
              <a:gd name="connsiteY8" fmla="*/ 3349840 h 3984412"/>
              <a:gd name="connsiteX9" fmla="*/ 2659999 w 3918244"/>
              <a:gd name="connsiteY9" fmla="*/ 3138659 h 3984412"/>
              <a:gd name="connsiteX10" fmla="*/ 2270947 w 3918244"/>
              <a:gd name="connsiteY10" fmla="*/ 2966514 h 3984412"/>
              <a:gd name="connsiteX11" fmla="*/ 1709062 w 3918244"/>
              <a:gd name="connsiteY11" fmla="*/ 3030125 h 3984412"/>
              <a:gd name="connsiteX12" fmla="*/ 1407437 w 3918244"/>
              <a:gd name="connsiteY12" fmla="*/ 3201575 h 3984412"/>
              <a:gd name="connsiteX13" fmla="*/ 1369337 w 3918244"/>
              <a:gd name="connsiteY13" fmla="*/ 3493675 h 3984412"/>
              <a:gd name="connsiteX14" fmla="*/ 1604287 w 3918244"/>
              <a:gd name="connsiteY14" fmla="*/ 3696875 h 3984412"/>
              <a:gd name="connsiteX15" fmla="*/ 1597937 w 3918244"/>
              <a:gd name="connsiteY15" fmla="*/ 3947700 h 3984412"/>
              <a:gd name="connsiteX16" fmla="*/ 931187 w 3918244"/>
              <a:gd name="connsiteY16" fmla="*/ 3973100 h 3984412"/>
              <a:gd name="connsiteX17" fmla="*/ 664727 w 3918244"/>
              <a:gd name="connsiteY17" fmla="*/ 3850677 h 3984412"/>
              <a:gd name="connsiteX18" fmla="*/ 544605 w 3918244"/>
              <a:gd name="connsiteY18" fmla="*/ 3696397 h 3984412"/>
              <a:gd name="connsiteX19" fmla="*/ 547013 w 3918244"/>
              <a:gd name="connsiteY19" fmla="*/ 2629390 h 3984412"/>
              <a:gd name="connsiteX20" fmla="*/ 7 w 3918244"/>
              <a:gd name="connsiteY20" fmla="*/ 1484179 h 3984412"/>
              <a:gd name="connsiteX21" fmla="*/ 1908396 w 3918244"/>
              <a:gd name="connsiteY21" fmla="*/ 217 h 3984412"/>
              <a:gd name="connsiteX0" fmla="*/ 1908494 w 3918342"/>
              <a:gd name="connsiteY0" fmla="*/ 217 h 3984412"/>
              <a:gd name="connsiteX1" fmla="*/ 3918336 w 3918342"/>
              <a:gd name="connsiteY1" fmla="*/ 1411153 h 3984412"/>
              <a:gd name="connsiteX2" fmla="*/ 3285503 w 3918342"/>
              <a:gd name="connsiteY2" fmla="*/ 2641497 h 3984412"/>
              <a:gd name="connsiteX3" fmla="*/ 3291944 w 3918342"/>
              <a:gd name="connsiteY3" fmla="*/ 3495609 h 3984412"/>
              <a:gd name="connsiteX4" fmla="*/ 3249035 w 3918342"/>
              <a:gd name="connsiteY4" fmla="*/ 3611150 h 3984412"/>
              <a:gd name="connsiteX5" fmla="*/ 3042660 w 3918342"/>
              <a:gd name="connsiteY5" fmla="*/ 3785775 h 3984412"/>
              <a:gd name="connsiteX6" fmla="*/ 2629910 w 3918342"/>
              <a:gd name="connsiteY6" fmla="*/ 3681000 h 3984412"/>
              <a:gd name="connsiteX7" fmla="*/ 2553710 w 3918342"/>
              <a:gd name="connsiteY7" fmla="*/ 3465100 h 3984412"/>
              <a:gd name="connsiteX8" fmla="*/ 2659938 w 3918342"/>
              <a:gd name="connsiteY8" fmla="*/ 3349840 h 3984412"/>
              <a:gd name="connsiteX9" fmla="*/ 2660097 w 3918342"/>
              <a:gd name="connsiteY9" fmla="*/ 3138659 h 3984412"/>
              <a:gd name="connsiteX10" fmla="*/ 2271045 w 3918342"/>
              <a:gd name="connsiteY10" fmla="*/ 2966514 h 3984412"/>
              <a:gd name="connsiteX11" fmla="*/ 1709160 w 3918342"/>
              <a:gd name="connsiteY11" fmla="*/ 3030125 h 3984412"/>
              <a:gd name="connsiteX12" fmla="*/ 1407535 w 3918342"/>
              <a:gd name="connsiteY12" fmla="*/ 3201575 h 3984412"/>
              <a:gd name="connsiteX13" fmla="*/ 1369435 w 3918342"/>
              <a:gd name="connsiteY13" fmla="*/ 3493675 h 3984412"/>
              <a:gd name="connsiteX14" fmla="*/ 1604385 w 3918342"/>
              <a:gd name="connsiteY14" fmla="*/ 3696875 h 3984412"/>
              <a:gd name="connsiteX15" fmla="*/ 1598035 w 3918342"/>
              <a:gd name="connsiteY15" fmla="*/ 3947700 h 3984412"/>
              <a:gd name="connsiteX16" fmla="*/ 931285 w 3918342"/>
              <a:gd name="connsiteY16" fmla="*/ 3973100 h 3984412"/>
              <a:gd name="connsiteX17" fmla="*/ 664825 w 3918342"/>
              <a:gd name="connsiteY17" fmla="*/ 3850677 h 3984412"/>
              <a:gd name="connsiteX18" fmla="*/ 544703 w 3918342"/>
              <a:gd name="connsiteY18" fmla="*/ 3696397 h 3984412"/>
              <a:gd name="connsiteX19" fmla="*/ 547111 w 3918342"/>
              <a:gd name="connsiteY19" fmla="*/ 2629390 h 3984412"/>
              <a:gd name="connsiteX20" fmla="*/ 105 w 3918342"/>
              <a:gd name="connsiteY20" fmla="*/ 1484179 h 3984412"/>
              <a:gd name="connsiteX21" fmla="*/ 1908494 w 3918342"/>
              <a:gd name="connsiteY21" fmla="*/ 217 h 3984412"/>
              <a:gd name="connsiteX0" fmla="*/ 1908496 w 3918344"/>
              <a:gd name="connsiteY0" fmla="*/ 217 h 3984412"/>
              <a:gd name="connsiteX1" fmla="*/ 3918338 w 3918344"/>
              <a:gd name="connsiteY1" fmla="*/ 1411153 h 3984412"/>
              <a:gd name="connsiteX2" fmla="*/ 3285505 w 3918344"/>
              <a:gd name="connsiteY2" fmla="*/ 2641497 h 3984412"/>
              <a:gd name="connsiteX3" fmla="*/ 3291946 w 3918344"/>
              <a:gd name="connsiteY3" fmla="*/ 3495609 h 3984412"/>
              <a:gd name="connsiteX4" fmla="*/ 3249037 w 3918344"/>
              <a:gd name="connsiteY4" fmla="*/ 3611150 h 3984412"/>
              <a:gd name="connsiteX5" fmla="*/ 3042662 w 3918344"/>
              <a:gd name="connsiteY5" fmla="*/ 3785775 h 3984412"/>
              <a:gd name="connsiteX6" fmla="*/ 2629912 w 3918344"/>
              <a:gd name="connsiteY6" fmla="*/ 3681000 h 3984412"/>
              <a:gd name="connsiteX7" fmla="*/ 2553712 w 3918344"/>
              <a:gd name="connsiteY7" fmla="*/ 3465100 h 3984412"/>
              <a:gd name="connsiteX8" fmla="*/ 2659940 w 3918344"/>
              <a:gd name="connsiteY8" fmla="*/ 3349840 h 3984412"/>
              <a:gd name="connsiteX9" fmla="*/ 2660099 w 3918344"/>
              <a:gd name="connsiteY9" fmla="*/ 3138659 h 3984412"/>
              <a:gd name="connsiteX10" fmla="*/ 2271047 w 3918344"/>
              <a:gd name="connsiteY10" fmla="*/ 2966514 h 3984412"/>
              <a:gd name="connsiteX11" fmla="*/ 1709162 w 3918344"/>
              <a:gd name="connsiteY11" fmla="*/ 3030125 h 3984412"/>
              <a:gd name="connsiteX12" fmla="*/ 1407537 w 3918344"/>
              <a:gd name="connsiteY12" fmla="*/ 3201575 h 3984412"/>
              <a:gd name="connsiteX13" fmla="*/ 1369437 w 3918344"/>
              <a:gd name="connsiteY13" fmla="*/ 3493675 h 3984412"/>
              <a:gd name="connsiteX14" fmla="*/ 1604387 w 3918344"/>
              <a:gd name="connsiteY14" fmla="*/ 3696875 h 3984412"/>
              <a:gd name="connsiteX15" fmla="*/ 1598037 w 3918344"/>
              <a:gd name="connsiteY15" fmla="*/ 3947700 h 3984412"/>
              <a:gd name="connsiteX16" fmla="*/ 931287 w 3918344"/>
              <a:gd name="connsiteY16" fmla="*/ 3973100 h 3984412"/>
              <a:gd name="connsiteX17" fmla="*/ 664827 w 3918344"/>
              <a:gd name="connsiteY17" fmla="*/ 3850677 h 3984412"/>
              <a:gd name="connsiteX18" fmla="*/ 544705 w 3918344"/>
              <a:gd name="connsiteY18" fmla="*/ 3696397 h 3984412"/>
              <a:gd name="connsiteX19" fmla="*/ 547113 w 3918344"/>
              <a:gd name="connsiteY19" fmla="*/ 2629390 h 3984412"/>
              <a:gd name="connsiteX20" fmla="*/ 107 w 3918344"/>
              <a:gd name="connsiteY20" fmla="*/ 1484179 h 3984412"/>
              <a:gd name="connsiteX21" fmla="*/ 1908496 w 3918344"/>
              <a:gd name="connsiteY21" fmla="*/ 217 h 3984412"/>
              <a:gd name="connsiteX0" fmla="*/ 1908496 w 3918344"/>
              <a:gd name="connsiteY0" fmla="*/ 217 h 3984412"/>
              <a:gd name="connsiteX1" fmla="*/ 3918338 w 3918344"/>
              <a:gd name="connsiteY1" fmla="*/ 1411153 h 3984412"/>
              <a:gd name="connsiteX2" fmla="*/ 3285505 w 3918344"/>
              <a:gd name="connsiteY2" fmla="*/ 2641497 h 3984412"/>
              <a:gd name="connsiteX3" fmla="*/ 3291946 w 3918344"/>
              <a:gd name="connsiteY3" fmla="*/ 3495609 h 3984412"/>
              <a:gd name="connsiteX4" fmla="*/ 3249037 w 3918344"/>
              <a:gd name="connsiteY4" fmla="*/ 3611150 h 3984412"/>
              <a:gd name="connsiteX5" fmla="*/ 3042662 w 3918344"/>
              <a:gd name="connsiteY5" fmla="*/ 3785775 h 3984412"/>
              <a:gd name="connsiteX6" fmla="*/ 2629912 w 3918344"/>
              <a:gd name="connsiteY6" fmla="*/ 3681000 h 3984412"/>
              <a:gd name="connsiteX7" fmla="*/ 2553712 w 3918344"/>
              <a:gd name="connsiteY7" fmla="*/ 3465100 h 3984412"/>
              <a:gd name="connsiteX8" fmla="*/ 2659940 w 3918344"/>
              <a:gd name="connsiteY8" fmla="*/ 3349840 h 3984412"/>
              <a:gd name="connsiteX9" fmla="*/ 2660099 w 3918344"/>
              <a:gd name="connsiteY9" fmla="*/ 3138659 h 3984412"/>
              <a:gd name="connsiteX10" fmla="*/ 2271047 w 3918344"/>
              <a:gd name="connsiteY10" fmla="*/ 2966514 h 3984412"/>
              <a:gd name="connsiteX11" fmla="*/ 1709162 w 3918344"/>
              <a:gd name="connsiteY11" fmla="*/ 3030125 h 3984412"/>
              <a:gd name="connsiteX12" fmla="*/ 1407537 w 3918344"/>
              <a:gd name="connsiteY12" fmla="*/ 3201575 h 3984412"/>
              <a:gd name="connsiteX13" fmla="*/ 1369437 w 3918344"/>
              <a:gd name="connsiteY13" fmla="*/ 3493675 h 3984412"/>
              <a:gd name="connsiteX14" fmla="*/ 1604387 w 3918344"/>
              <a:gd name="connsiteY14" fmla="*/ 3696875 h 3984412"/>
              <a:gd name="connsiteX15" fmla="*/ 1598037 w 3918344"/>
              <a:gd name="connsiteY15" fmla="*/ 3947700 h 3984412"/>
              <a:gd name="connsiteX16" fmla="*/ 931287 w 3918344"/>
              <a:gd name="connsiteY16" fmla="*/ 3973100 h 3984412"/>
              <a:gd name="connsiteX17" fmla="*/ 664827 w 3918344"/>
              <a:gd name="connsiteY17" fmla="*/ 3850677 h 3984412"/>
              <a:gd name="connsiteX18" fmla="*/ 544705 w 3918344"/>
              <a:gd name="connsiteY18" fmla="*/ 3696397 h 3984412"/>
              <a:gd name="connsiteX19" fmla="*/ 547113 w 3918344"/>
              <a:gd name="connsiteY19" fmla="*/ 2629390 h 3984412"/>
              <a:gd name="connsiteX20" fmla="*/ 107 w 3918344"/>
              <a:gd name="connsiteY20" fmla="*/ 1484179 h 3984412"/>
              <a:gd name="connsiteX21" fmla="*/ 1908496 w 3918344"/>
              <a:gd name="connsiteY21" fmla="*/ 217 h 3984412"/>
              <a:gd name="connsiteX0" fmla="*/ 1908395 w 3918243"/>
              <a:gd name="connsiteY0" fmla="*/ 217 h 3984412"/>
              <a:gd name="connsiteX1" fmla="*/ 3918237 w 3918243"/>
              <a:gd name="connsiteY1" fmla="*/ 1411153 h 3984412"/>
              <a:gd name="connsiteX2" fmla="*/ 3285404 w 3918243"/>
              <a:gd name="connsiteY2" fmla="*/ 2641497 h 3984412"/>
              <a:gd name="connsiteX3" fmla="*/ 3291845 w 3918243"/>
              <a:gd name="connsiteY3" fmla="*/ 3495609 h 3984412"/>
              <a:gd name="connsiteX4" fmla="*/ 3248936 w 3918243"/>
              <a:gd name="connsiteY4" fmla="*/ 3611150 h 3984412"/>
              <a:gd name="connsiteX5" fmla="*/ 3042561 w 3918243"/>
              <a:gd name="connsiteY5" fmla="*/ 3785775 h 3984412"/>
              <a:gd name="connsiteX6" fmla="*/ 2629811 w 3918243"/>
              <a:gd name="connsiteY6" fmla="*/ 3681000 h 3984412"/>
              <a:gd name="connsiteX7" fmla="*/ 2553611 w 3918243"/>
              <a:gd name="connsiteY7" fmla="*/ 3465100 h 3984412"/>
              <a:gd name="connsiteX8" fmla="*/ 2659839 w 3918243"/>
              <a:gd name="connsiteY8" fmla="*/ 3349840 h 3984412"/>
              <a:gd name="connsiteX9" fmla="*/ 2659998 w 3918243"/>
              <a:gd name="connsiteY9" fmla="*/ 3138659 h 3984412"/>
              <a:gd name="connsiteX10" fmla="*/ 2270946 w 3918243"/>
              <a:gd name="connsiteY10" fmla="*/ 2966514 h 3984412"/>
              <a:gd name="connsiteX11" fmla="*/ 1709061 w 3918243"/>
              <a:gd name="connsiteY11" fmla="*/ 3030125 h 3984412"/>
              <a:gd name="connsiteX12" fmla="*/ 1407436 w 3918243"/>
              <a:gd name="connsiteY12" fmla="*/ 3201575 h 3984412"/>
              <a:gd name="connsiteX13" fmla="*/ 1369336 w 3918243"/>
              <a:gd name="connsiteY13" fmla="*/ 3493675 h 3984412"/>
              <a:gd name="connsiteX14" fmla="*/ 1604286 w 3918243"/>
              <a:gd name="connsiteY14" fmla="*/ 3696875 h 3984412"/>
              <a:gd name="connsiteX15" fmla="*/ 1597936 w 3918243"/>
              <a:gd name="connsiteY15" fmla="*/ 3947700 h 3984412"/>
              <a:gd name="connsiteX16" fmla="*/ 931186 w 3918243"/>
              <a:gd name="connsiteY16" fmla="*/ 3973100 h 3984412"/>
              <a:gd name="connsiteX17" fmla="*/ 664726 w 3918243"/>
              <a:gd name="connsiteY17" fmla="*/ 3850677 h 3984412"/>
              <a:gd name="connsiteX18" fmla="*/ 544604 w 3918243"/>
              <a:gd name="connsiteY18" fmla="*/ 3696397 h 3984412"/>
              <a:gd name="connsiteX19" fmla="*/ 547012 w 3918243"/>
              <a:gd name="connsiteY19" fmla="*/ 2629390 h 3984412"/>
              <a:gd name="connsiteX20" fmla="*/ 6 w 3918243"/>
              <a:gd name="connsiteY20" fmla="*/ 1484179 h 3984412"/>
              <a:gd name="connsiteX21" fmla="*/ 1908395 w 3918243"/>
              <a:gd name="connsiteY21" fmla="*/ 217 h 3984412"/>
              <a:gd name="connsiteX0" fmla="*/ 1908393 w 3918241"/>
              <a:gd name="connsiteY0" fmla="*/ 296 h 3984491"/>
              <a:gd name="connsiteX1" fmla="*/ 3918235 w 3918241"/>
              <a:gd name="connsiteY1" fmla="*/ 1411232 h 3984491"/>
              <a:gd name="connsiteX2" fmla="*/ 3285402 w 3918241"/>
              <a:gd name="connsiteY2" fmla="*/ 2641576 h 3984491"/>
              <a:gd name="connsiteX3" fmla="*/ 3291843 w 3918241"/>
              <a:gd name="connsiteY3" fmla="*/ 3495688 h 3984491"/>
              <a:gd name="connsiteX4" fmla="*/ 3248934 w 3918241"/>
              <a:gd name="connsiteY4" fmla="*/ 3611229 h 3984491"/>
              <a:gd name="connsiteX5" fmla="*/ 3042559 w 3918241"/>
              <a:gd name="connsiteY5" fmla="*/ 3785854 h 3984491"/>
              <a:gd name="connsiteX6" fmla="*/ 2629809 w 3918241"/>
              <a:gd name="connsiteY6" fmla="*/ 3681079 h 3984491"/>
              <a:gd name="connsiteX7" fmla="*/ 2553609 w 3918241"/>
              <a:gd name="connsiteY7" fmla="*/ 3465179 h 3984491"/>
              <a:gd name="connsiteX8" fmla="*/ 2659837 w 3918241"/>
              <a:gd name="connsiteY8" fmla="*/ 3349919 h 3984491"/>
              <a:gd name="connsiteX9" fmla="*/ 2659996 w 3918241"/>
              <a:gd name="connsiteY9" fmla="*/ 3138738 h 3984491"/>
              <a:gd name="connsiteX10" fmla="*/ 2270944 w 3918241"/>
              <a:gd name="connsiteY10" fmla="*/ 2966593 h 3984491"/>
              <a:gd name="connsiteX11" fmla="*/ 1709059 w 3918241"/>
              <a:gd name="connsiteY11" fmla="*/ 3030204 h 3984491"/>
              <a:gd name="connsiteX12" fmla="*/ 1407434 w 3918241"/>
              <a:gd name="connsiteY12" fmla="*/ 3201654 h 3984491"/>
              <a:gd name="connsiteX13" fmla="*/ 1369334 w 3918241"/>
              <a:gd name="connsiteY13" fmla="*/ 3493754 h 3984491"/>
              <a:gd name="connsiteX14" fmla="*/ 1604284 w 3918241"/>
              <a:gd name="connsiteY14" fmla="*/ 3696954 h 3984491"/>
              <a:gd name="connsiteX15" fmla="*/ 1597934 w 3918241"/>
              <a:gd name="connsiteY15" fmla="*/ 3947779 h 3984491"/>
              <a:gd name="connsiteX16" fmla="*/ 931184 w 3918241"/>
              <a:gd name="connsiteY16" fmla="*/ 3973179 h 3984491"/>
              <a:gd name="connsiteX17" fmla="*/ 664724 w 3918241"/>
              <a:gd name="connsiteY17" fmla="*/ 3850756 h 3984491"/>
              <a:gd name="connsiteX18" fmla="*/ 544602 w 3918241"/>
              <a:gd name="connsiteY18" fmla="*/ 3696476 h 3984491"/>
              <a:gd name="connsiteX19" fmla="*/ 547010 w 3918241"/>
              <a:gd name="connsiteY19" fmla="*/ 2629469 h 3984491"/>
              <a:gd name="connsiteX20" fmla="*/ 4 w 3918241"/>
              <a:gd name="connsiteY20" fmla="*/ 1484258 h 3984491"/>
              <a:gd name="connsiteX21" fmla="*/ 1908393 w 3918241"/>
              <a:gd name="connsiteY21" fmla="*/ 296 h 3984491"/>
              <a:gd name="connsiteX0" fmla="*/ 1908393 w 3918489"/>
              <a:gd name="connsiteY0" fmla="*/ 279 h 3984474"/>
              <a:gd name="connsiteX1" fmla="*/ 3918235 w 3918489"/>
              <a:gd name="connsiteY1" fmla="*/ 1411215 h 3984474"/>
              <a:gd name="connsiteX2" fmla="*/ 3285402 w 3918489"/>
              <a:gd name="connsiteY2" fmla="*/ 2641559 h 3984474"/>
              <a:gd name="connsiteX3" fmla="*/ 3291843 w 3918489"/>
              <a:gd name="connsiteY3" fmla="*/ 3495671 h 3984474"/>
              <a:gd name="connsiteX4" fmla="*/ 3248934 w 3918489"/>
              <a:gd name="connsiteY4" fmla="*/ 3611212 h 3984474"/>
              <a:gd name="connsiteX5" fmla="*/ 3042559 w 3918489"/>
              <a:gd name="connsiteY5" fmla="*/ 3785837 h 3984474"/>
              <a:gd name="connsiteX6" fmla="*/ 2629809 w 3918489"/>
              <a:gd name="connsiteY6" fmla="*/ 3681062 h 3984474"/>
              <a:gd name="connsiteX7" fmla="*/ 2553609 w 3918489"/>
              <a:gd name="connsiteY7" fmla="*/ 3465162 h 3984474"/>
              <a:gd name="connsiteX8" fmla="*/ 2659837 w 3918489"/>
              <a:gd name="connsiteY8" fmla="*/ 3349902 h 3984474"/>
              <a:gd name="connsiteX9" fmla="*/ 2659996 w 3918489"/>
              <a:gd name="connsiteY9" fmla="*/ 3138721 h 3984474"/>
              <a:gd name="connsiteX10" fmla="*/ 2270944 w 3918489"/>
              <a:gd name="connsiteY10" fmla="*/ 2966576 h 3984474"/>
              <a:gd name="connsiteX11" fmla="*/ 1709059 w 3918489"/>
              <a:gd name="connsiteY11" fmla="*/ 3030187 h 3984474"/>
              <a:gd name="connsiteX12" fmla="*/ 1407434 w 3918489"/>
              <a:gd name="connsiteY12" fmla="*/ 3201637 h 3984474"/>
              <a:gd name="connsiteX13" fmla="*/ 1369334 w 3918489"/>
              <a:gd name="connsiteY13" fmla="*/ 3493737 h 3984474"/>
              <a:gd name="connsiteX14" fmla="*/ 1604284 w 3918489"/>
              <a:gd name="connsiteY14" fmla="*/ 3696937 h 3984474"/>
              <a:gd name="connsiteX15" fmla="*/ 1597934 w 3918489"/>
              <a:gd name="connsiteY15" fmla="*/ 3947762 h 3984474"/>
              <a:gd name="connsiteX16" fmla="*/ 931184 w 3918489"/>
              <a:gd name="connsiteY16" fmla="*/ 3973162 h 3984474"/>
              <a:gd name="connsiteX17" fmla="*/ 664724 w 3918489"/>
              <a:gd name="connsiteY17" fmla="*/ 3850739 h 3984474"/>
              <a:gd name="connsiteX18" fmla="*/ 544602 w 3918489"/>
              <a:gd name="connsiteY18" fmla="*/ 3696459 h 3984474"/>
              <a:gd name="connsiteX19" fmla="*/ 547010 w 3918489"/>
              <a:gd name="connsiteY19" fmla="*/ 2629452 h 3984474"/>
              <a:gd name="connsiteX20" fmla="*/ 4 w 3918489"/>
              <a:gd name="connsiteY20" fmla="*/ 1484241 h 3984474"/>
              <a:gd name="connsiteX21" fmla="*/ 1908393 w 3918489"/>
              <a:gd name="connsiteY21" fmla="*/ 279 h 3984474"/>
              <a:gd name="connsiteX0" fmla="*/ 1908393 w 3918489"/>
              <a:gd name="connsiteY0" fmla="*/ 279 h 3984474"/>
              <a:gd name="connsiteX1" fmla="*/ 3918235 w 3918489"/>
              <a:gd name="connsiteY1" fmla="*/ 1411215 h 3984474"/>
              <a:gd name="connsiteX2" fmla="*/ 3285402 w 3918489"/>
              <a:gd name="connsiteY2" fmla="*/ 2641559 h 3984474"/>
              <a:gd name="connsiteX3" fmla="*/ 3291843 w 3918489"/>
              <a:gd name="connsiteY3" fmla="*/ 3495671 h 3984474"/>
              <a:gd name="connsiteX4" fmla="*/ 3248934 w 3918489"/>
              <a:gd name="connsiteY4" fmla="*/ 3611212 h 3984474"/>
              <a:gd name="connsiteX5" fmla="*/ 3042559 w 3918489"/>
              <a:gd name="connsiteY5" fmla="*/ 3785837 h 3984474"/>
              <a:gd name="connsiteX6" fmla="*/ 2629809 w 3918489"/>
              <a:gd name="connsiteY6" fmla="*/ 3681062 h 3984474"/>
              <a:gd name="connsiteX7" fmla="*/ 2553609 w 3918489"/>
              <a:gd name="connsiteY7" fmla="*/ 3465162 h 3984474"/>
              <a:gd name="connsiteX8" fmla="*/ 2659837 w 3918489"/>
              <a:gd name="connsiteY8" fmla="*/ 3349902 h 3984474"/>
              <a:gd name="connsiteX9" fmla="*/ 2659996 w 3918489"/>
              <a:gd name="connsiteY9" fmla="*/ 3138721 h 3984474"/>
              <a:gd name="connsiteX10" fmla="*/ 2270944 w 3918489"/>
              <a:gd name="connsiteY10" fmla="*/ 2966576 h 3984474"/>
              <a:gd name="connsiteX11" fmla="*/ 1709059 w 3918489"/>
              <a:gd name="connsiteY11" fmla="*/ 3030187 h 3984474"/>
              <a:gd name="connsiteX12" fmla="*/ 1407434 w 3918489"/>
              <a:gd name="connsiteY12" fmla="*/ 3201637 h 3984474"/>
              <a:gd name="connsiteX13" fmla="*/ 1369334 w 3918489"/>
              <a:gd name="connsiteY13" fmla="*/ 3493737 h 3984474"/>
              <a:gd name="connsiteX14" fmla="*/ 1604284 w 3918489"/>
              <a:gd name="connsiteY14" fmla="*/ 3696937 h 3984474"/>
              <a:gd name="connsiteX15" fmla="*/ 1597934 w 3918489"/>
              <a:gd name="connsiteY15" fmla="*/ 3947762 h 3984474"/>
              <a:gd name="connsiteX16" fmla="*/ 931184 w 3918489"/>
              <a:gd name="connsiteY16" fmla="*/ 3973162 h 3984474"/>
              <a:gd name="connsiteX17" fmla="*/ 664724 w 3918489"/>
              <a:gd name="connsiteY17" fmla="*/ 3850739 h 3984474"/>
              <a:gd name="connsiteX18" fmla="*/ 544602 w 3918489"/>
              <a:gd name="connsiteY18" fmla="*/ 3696459 h 3984474"/>
              <a:gd name="connsiteX19" fmla="*/ 547010 w 3918489"/>
              <a:gd name="connsiteY19" fmla="*/ 2629452 h 3984474"/>
              <a:gd name="connsiteX20" fmla="*/ 4 w 3918489"/>
              <a:gd name="connsiteY20" fmla="*/ 1484241 h 3984474"/>
              <a:gd name="connsiteX21" fmla="*/ 1908393 w 3918489"/>
              <a:gd name="connsiteY21" fmla="*/ 279 h 3984474"/>
              <a:gd name="connsiteX0" fmla="*/ 1908393 w 3918489"/>
              <a:gd name="connsiteY0" fmla="*/ 21 h 3984216"/>
              <a:gd name="connsiteX1" fmla="*/ 3918235 w 3918489"/>
              <a:gd name="connsiteY1" fmla="*/ 1410957 h 3984216"/>
              <a:gd name="connsiteX2" fmla="*/ 3285402 w 3918489"/>
              <a:gd name="connsiteY2" fmla="*/ 2641301 h 3984216"/>
              <a:gd name="connsiteX3" fmla="*/ 3291843 w 3918489"/>
              <a:gd name="connsiteY3" fmla="*/ 3495413 h 3984216"/>
              <a:gd name="connsiteX4" fmla="*/ 3248934 w 3918489"/>
              <a:gd name="connsiteY4" fmla="*/ 3610954 h 3984216"/>
              <a:gd name="connsiteX5" fmla="*/ 3042559 w 3918489"/>
              <a:gd name="connsiteY5" fmla="*/ 3785579 h 3984216"/>
              <a:gd name="connsiteX6" fmla="*/ 2629809 w 3918489"/>
              <a:gd name="connsiteY6" fmla="*/ 3680804 h 3984216"/>
              <a:gd name="connsiteX7" fmla="*/ 2553609 w 3918489"/>
              <a:gd name="connsiteY7" fmla="*/ 3464904 h 3984216"/>
              <a:gd name="connsiteX8" fmla="*/ 2659837 w 3918489"/>
              <a:gd name="connsiteY8" fmla="*/ 3349644 h 3984216"/>
              <a:gd name="connsiteX9" fmla="*/ 2659996 w 3918489"/>
              <a:gd name="connsiteY9" fmla="*/ 3138463 h 3984216"/>
              <a:gd name="connsiteX10" fmla="*/ 2270944 w 3918489"/>
              <a:gd name="connsiteY10" fmla="*/ 2966318 h 3984216"/>
              <a:gd name="connsiteX11" fmla="*/ 1709059 w 3918489"/>
              <a:gd name="connsiteY11" fmla="*/ 3029929 h 3984216"/>
              <a:gd name="connsiteX12" fmla="*/ 1407434 w 3918489"/>
              <a:gd name="connsiteY12" fmla="*/ 3201379 h 3984216"/>
              <a:gd name="connsiteX13" fmla="*/ 1369334 w 3918489"/>
              <a:gd name="connsiteY13" fmla="*/ 3493479 h 3984216"/>
              <a:gd name="connsiteX14" fmla="*/ 1604284 w 3918489"/>
              <a:gd name="connsiteY14" fmla="*/ 3696679 h 3984216"/>
              <a:gd name="connsiteX15" fmla="*/ 1597934 w 3918489"/>
              <a:gd name="connsiteY15" fmla="*/ 3947504 h 3984216"/>
              <a:gd name="connsiteX16" fmla="*/ 931184 w 3918489"/>
              <a:gd name="connsiteY16" fmla="*/ 3972904 h 3984216"/>
              <a:gd name="connsiteX17" fmla="*/ 664724 w 3918489"/>
              <a:gd name="connsiteY17" fmla="*/ 3850481 h 3984216"/>
              <a:gd name="connsiteX18" fmla="*/ 544602 w 3918489"/>
              <a:gd name="connsiteY18" fmla="*/ 3696201 h 3984216"/>
              <a:gd name="connsiteX19" fmla="*/ 547010 w 3918489"/>
              <a:gd name="connsiteY19" fmla="*/ 2629194 h 3984216"/>
              <a:gd name="connsiteX20" fmla="*/ 5 w 3918489"/>
              <a:gd name="connsiteY20" fmla="*/ 1430489 h 3984216"/>
              <a:gd name="connsiteX21" fmla="*/ 1908393 w 3918489"/>
              <a:gd name="connsiteY21" fmla="*/ 21 h 3984216"/>
              <a:gd name="connsiteX0" fmla="*/ 1908393 w 3918489"/>
              <a:gd name="connsiteY0" fmla="*/ 2 h 3984197"/>
              <a:gd name="connsiteX1" fmla="*/ 3918235 w 3918489"/>
              <a:gd name="connsiteY1" fmla="*/ 1433864 h 3984197"/>
              <a:gd name="connsiteX2" fmla="*/ 3285402 w 3918489"/>
              <a:gd name="connsiteY2" fmla="*/ 2641282 h 3984197"/>
              <a:gd name="connsiteX3" fmla="*/ 3291843 w 3918489"/>
              <a:gd name="connsiteY3" fmla="*/ 3495394 h 3984197"/>
              <a:gd name="connsiteX4" fmla="*/ 3248934 w 3918489"/>
              <a:gd name="connsiteY4" fmla="*/ 3610935 h 3984197"/>
              <a:gd name="connsiteX5" fmla="*/ 3042559 w 3918489"/>
              <a:gd name="connsiteY5" fmla="*/ 3785560 h 3984197"/>
              <a:gd name="connsiteX6" fmla="*/ 2629809 w 3918489"/>
              <a:gd name="connsiteY6" fmla="*/ 3680785 h 3984197"/>
              <a:gd name="connsiteX7" fmla="*/ 2553609 w 3918489"/>
              <a:gd name="connsiteY7" fmla="*/ 3464885 h 3984197"/>
              <a:gd name="connsiteX8" fmla="*/ 2659837 w 3918489"/>
              <a:gd name="connsiteY8" fmla="*/ 3349625 h 3984197"/>
              <a:gd name="connsiteX9" fmla="*/ 2659996 w 3918489"/>
              <a:gd name="connsiteY9" fmla="*/ 3138444 h 3984197"/>
              <a:gd name="connsiteX10" fmla="*/ 2270944 w 3918489"/>
              <a:gd name="connsiteY10" fmla="*/ 2966299 h 3984197"/>
              <a:gd name="connsiteX11" fmla="*/ 1709059 w 3918489"/>
              <a:gd name="connsiteY11" fmla="*/ 3029910 h 3984197"/>
              <a:gd name="connsiteX12" fmla="*/ 1407434 w 3918489"/>
              <a:gd name="connsiteY12" fmla="*/ 3201360 h 3984197"/>
              <a:gd name="connsiteX13" fmla="*/ 1369334 w 3918489"/>
              <a:gd name="connsiteY13" fmla="*/ 3493460 h 3984197"/>
              <a:gd name="connsiteX14" fmla="*/ 1604284 w 3918489"/>
              <a:gd name="connsiteY14" fmla="*/ 3696660 h 3984197"/>
              <a:gd name="connsiteX15" fmla="*/ 1597934 w 3918489"/>
              <a:gd name="connsiteY15" fmla="*/ 3947485 h 3984197"/>
              <a:gd name="connsiteX16" fmla="*/ 931184 w 3918489"/>
              <a:gd name="connsiteY16" fmla="*/ 3972885 h 3984197"/>
              <a:gd name="connsiteX17" fmla="*/ 664724 w 3918489"/>
              <a:gd name="connsiteY17" fmla="*/ 3850462 h 3984197"/>
              <a:gd name="connsiteX18" fmla="*/ 544602 w 3918489"/>
              <a:gd name="connsiteY18" fmla="*/ 3696182 h 3984197"/>
              <a:gd name="connsiteX19" fmla="*/ 547010 w 3918489"/>
              <a:gd name="connsiteY19" fmla="*/ 2629175 h 3984197"/>
              <a:gd name="connsiteX20" fmla="*/ 5 w 3918489"/>
              <a:gd name="connsiteY20" fmla="*/ 1430470 h 3984197"/>
              <a:gd name="connsiteX21" fmla="*/ 1908393 w 3918489"/>
              <a:gd name="connsiteY21" fmla="*/ 2 h 3984197"/>
              <a:gd name="connsiteX0" fmla="*/ 1908393 w 3918489"/>
              <a:gd name="connsiteY0" fmla="*/ 2 h 3984197"/>
              <a:gd name="connsiteX1" fmla="*/ 3918235 w 3918489"/>
              <a:gd name="connsiteY1" fmla="*/ 1433864 h 3984197"/>
              <a:gd name="connsiteX2" fmla="*/ 3285402 w 3918489"/>
              <a:gd name="connsiteY2" fmla="*/ 2641282 h 3984197"/>
              <a:gd name="connsiteX3" fmla="*/ 3291843 w 3918489"/>
              <a:gd name="connsiteY3" fmla="*/ 3495394 h 3984197"/>
              <a:gd name="connsiteX4" fmla="*/ 3248934 w 3918489"/>
              <a:gd name="connsiteY4" fmla="*/ 3610935 h 3984197"/>
              <a:gd name="connsiteX5" fmla="*/ 3042559 w 3918489"/>
              <a:gd name="connsiteY5" fmla="*/ 3785560 h 3984197"/>
              <a:gd name="connsiteX6" fmla="*/ 2629809 w 3918489"/>
              <a:gd name="connsiteY6" fmla="*/ 3680785 h 3984197"/>
              <a:gd name="connsiteX7" fmla="*/ 2553609 w 3918489"/>
              <a:gd name="connsiteY7" fmla="*/ 3464885 h 3984197"/>
              <a:gd name="connsiteX8" fmla="*/ 2659837 w 3918489"/>
              <a:gd name="connsiteY8" fmla="*/ 3349625 h 3984197"/>
              <a:gd name="connsiteX9" fmla="*/ 2659996 w 3918489"/>
              <a:gd name="connsiteY9" fmla="*/ 3138444 h 3984197"/>
              <a:gd name="connsiteX10" fmla="*/ 2270944 w 3918489"/>
              <a:gd name="connsiteY10" fmla="*/ 2966299 h 3984197"/>
              <a:gd name="connsiteX11" fmla="*/ 1709059 w 3918489"/>
              <a:gd name="connsiteY11" fmla="*/ 3029910 h 3984197"/>
              <a:gd name="connsiteX12" fmla="*/ 1407434 w 3918489"/>
              <a:gd name="connsiteY12" fmla="*/ 3201360 h 3984197"/>
              <a:gd name="connsiteX13" fmla="*/ 1369334 w 3918489"/>
              <a:gd name="connsiteY13" fmla="*/ 3493460 h 3984197"/>
              <a:gd name="connsiteX14" fmla="*/ 1604284 w 3918489"/>
              <a:gd name="connsiteY14" fmla="*/ 3696660 h 3984197"/>
              <a:gd name="connsiteX15" fmla="*/ 1597934 w 3918489"/>
              <a:gd name="connsiteY15" fmla="*/ 3947485 h 3984197"/>
              <a:gd name="connsiteX16" fmla="*/ 931184 w 3918489"/>
              <a:gd name="connsiteY16" fmla="*/ 3972885 h 3984197"/>
              <a:gd name="connsiteX17" fmla="*/ 664724 w 3918489"/>
              <a:gd name="connsiteY17" fmla="*/ 3850462 h 3984197"/>
              <a:gd name="connsiteX18" fmla="*/ 544602 w 3918489"/>
              <a:gd name="connsiteY18" fmla="*/ 3696182 h 3984197"/>
              <a:gd name="connsiteX19" fmla="*/ 547010 w 3918489"/>
              <a:gd name="connsiteY19" fmla="*/ 2629175 h 3984197"/>
              <a:gd name="connsiteX20" fmla="*/ 5 w 3918489"/>
              <a:gd name="connsiteY20" fmla="*/ 1430470 h 3984197"/>
              <a:gd name="connsiteX21" fmla="*/ 1908393 w 3918489"/>
              <a:gd name="connsiteY21" fmla="*/ 2 h 3984197"/>
              <a:gd name="connsiteX0" fmla="*/ 1908393 w 3918406"/>
              <a:gd name="connsiteY0" fmla="*/ 2 h 3984197"/>
              <a:gd name="connsiteX1" fmla="*/ 3918235 w 3918406"/>
              <a:gd name="connsiteY1" fmla="*/ 1433864 h 3984197"/>
              <a:gd name="connsiteX2" fmla="*/ 3285402 w 3918406"/>
              <a:gd name="connsiteY2" fmla="*/ 2641282 h 3984197"/>
              <a:gd name="connsiteX3" fmla="*/ 3291843 w 3918406"/>
              <a:gd name="connsiteY3" fmla="*/ 3495394 h 3984197"/>
              <a:gd name="connsiteX4" fmla="*/ 3248934 w 3918406"/>
              <a:gd name="connsiteY4" fmla="*/ 3610935 h 3984197"/>
              <a:gd name="connsiteX5" fmla="*/ 3042559 w 3918406"/>
              <a:gd name="connsiteY5" fmla="*/ 3785560 h 3984197"/>
              <a:gd name="connsiteX6" fmla="*/ 2629809 w 3918406"/>
              <a:gd name="connsiteY6" fmla="*/ 3680785 h 3984197"/>
              <a:gd name="connsiteX7" fmla="*/ 2553609 w 3918406"/>
              <a:gd name="connsiteY7" fmla="*/ 3464885 h 3984197"/>
              <a:gd name="connsiteX8" fmla="*/ 2659837 w 3918406"/>
              <a:gd name="connsiteY8" fmla="*/ 3349625 h 3984197"/>
              <a:gd name="connsiteX9" fmla="*/ 2659996 w 3918406"/>
              <a:gd name="connsiteY9" fmla="*/ 3138444 h 3984197"/>
              <a:gd name="connsiteX10" fmla="*/ 2270944 w 3918406"/>
              <a:gd name="connsiteY10" fmla="*/ 2966299 h 3984197"/>
              <a:gd name="connsiteX11" fmla="*/ 1709059 w 3918406"/>
              <a:gd name="connsiteY11" fmla="*/ 3029910 h 3984197"/>
              <a:gd name="connsiteX12" fmla="*/ 1407434 w 3918406"/>
              <a:gd name="connsiteY12" fmla="*/ 3201360 h 3984197"/>
              <a:gd name="connsiteX13" fmla="*/ 1369334 w 3918406"/>
              <a:gd name="connsiteY13" fmla="*/ 3493460 h 3984197"/>
              <a:gd name="connsiteX14" fmla="*/ 1604284 w 3918406"/>
              <a:gd name="connsiteY14" fmla="*/ 3696660 h 3984197"/>
              <a:gd name="connsiteX15" fmla="*/ 1597934 w 3918406"/>
              <a:gd name="connsiteY15" fmla="*/ 3947485 h 3984197"/>
              <a:gd name="connsiteX16" fmla="*/ 931184 w 3918406"/>
              <a:gd name="connsiteY16" fmla="*/ 3972885 h 3984197"/>
              <a:gd name="connsiteX17" fmla="*/ 664724 w 3918406"/>
              <a:gd name="connsiteY17" fmla="*/ 3850462 h 3984197"/>
              <a:gd name="connsiteX18" fmla="*/ 544602 w 3918406"/>
              <a:gd name="connsiteY18" fmla="*/ 3696182 h 3984197"/>
              <a:gd name="connsiteX19" fmla="*/ 547010 w 3918406"/>
              <a:gd name="connsiteY19" fmla="*/ 2629175 h 3984197"/>
              <a:gd name="connsiteX20" fmla="*/ 5 w 3918406"/>
              <a:gd name="connsiteY20" fmla="*/ 1430470 h 3984197"/>
              <a:gd name="connsiteX21" fmla="*/ 1908393 w 3918406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40 w 3918403"/>
              <a:gd name="connsiteY3" fmla="*/ 3495394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40 w 3918403"/>
              <a:gd name="connsiteY3" fmla="*/ 3495394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306263 w 3918403"/>
              <a:gd name="connsiteY3" fmla="*/ 3495394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40 w 3918403"/>
              <a:gd name="connsiteY3" fmla="*/ 3510678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6647 w 3918403"/>
              <a:gd name="connsiteY3" fmla="*/ 3464826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6647 w 3918403"/>
              <a:gd name="connsiteY3" fmla="*/ 3464826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6647 w 3918403"/>
              <a:gd name="connsiteY3" fmla="*/ 3464826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301455 w 3918403"/>
              <a:gd name="connsiteY3" fmla="*/ 3476288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89435 w 3918403"/>
              <a:gd name="connsiteY3" fmla="*/ 3480110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6646 w 3918403"/>
              <a:gd name="connsiteY3" fmla="*/ 3480110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87030 w 3918403"/>
              <a:gd name="connsiteY3" fmla="*/ 3476288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38 w 3918403"/>
              <a:gd name="connsiteY3" fmla="*/ 3472468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38 w 3918403"/>
              <a:gd name="connsiteY3" fmla="*/ 3472468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38 w 3918403"/>
              <a:gd name="connsiteY3" fmla="*/ 3472468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38 w 3918403"/>
              <a:gd name="connsiteY3" fmla="*/ 3472468 h 3984197"/>
              <a:gd name="connsiteX4" fmla="*/ 3232103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38 w 3918403"/>
              <a:gd name="connsiteY3" fmla="*/ 3472468 h 3984197"/>
              <a:gd name="connsiteX4" fmla="*/ 3220085 w 3918403"/>
              <a:gd name="connsiteY4" fmla="*/ 3637681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38 w 3918403"/>
              <a:gd name="connsiteY3" fmla="*/ 3472468 h 3984197"/>
              <a:gd name="connsiteX4" fmla="*/ 3220085 w 3918403"/>
              <a:gd name="connsiteY4" fmla="*/ 3637681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38 w 3918403"/>
              <a:gd name="connsiteY3" fmla="*/ 3472468 h 3984197"/>
              <a:gd name="connsiteX4" fmla="*/ 3198451 w 3918403"/>
              <a:gd name="connsiteY4" fmla="*/ 3668249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38 w 3918403"/>
              <a:gd name="connsiteY3" fmla="*/ 3472468 h 3984197"/>
              <a:gd name="connsiteX4" fmla="*/ 3198451 w 3918403"/>
              <a:gd name="connsiteY4" fmla="*/ 3668249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54653 w 3964666"/>
              <a:gd name="connsiteY0" fmla="*/ 2 h 3984197"/>
              <a:gd name="connsiteX1" fmla="*/ 3964495 w 3964666"/>
              <a:gd name="connsiteY1" fmla="*/ 1433864 h 3984197"/>
              <a:gd name="connsiteX2" fmla="*/ 3331662 w 3964666"/>
              <a:gd name="connsiteY2" fmla="*/ 2641282 h 3984197"/>
              <a:gd name="connsiteX3" fmla="*/ 3338101 w 3964666"/>
              <a:gd name="connsiteY3" fmla="*/ 3472468 h 3984197"/>
              <a:gd name="connsiteX4" fmla="*/ 3244714 w 3964666"/>
              <a:gd name="connsiteY4" fmla="*/ 3668249 h 3984197"/>
              <a:gd name="connsiteX5" fmla="*/ 3088819 w 3964666"/>
              <a:gd name="connsiteY5" fmla="*/ 3785560 h 3984197"/>
              <a:gd name="connsiteX6" fmla="*/ 2676069 w 3964666"/>
              <a:gd name="connsiteY6" fmla="*/ 3680785 h 3984197"/>
              <a:gd name="connsiteX7" fmla="*/ 2599869 w 3964666"/>
              <a:gd name="connsiteY7" fmla="*/ 3464885 h 3984197"/>
              <a:gd name="connsiteX8" fmla="*/ 2706097 w 3964666"/>
              <a:gd name="connsiteY8" fmla="*/ 3349625 h 3984197"/>
              <a:gd name="connsiteX9" fmla="*/ 2706256 w 3964666"/>
              <a:gd name="connsiteY9" fmla="*/ 3138444 h 3984197"/>
              <a:gd name="connsiteX10" fmla="*/ 2317204 w 3964666"/>
              <a:gd name="connsiteY10" fmla="*/ 2966299 h 3984197"/>
              <a:gd name="connsiteX11" fmla="*/ 1755319 w 3964666"/>
              <a:gd name="connsiteY11" fmla="*/ 3029910 h 3984197"/>
              <a:gd name="connsiteX12" fmla="*/ 1453694 w 3964666"/>
              <a:gd name="connsiteY12" fmla="*/ 3201360 h 3984197"/>
              <a:gd name="connsiteX13" fmla="*/ 1415594 w 3964666"/>
              <a:gd name="connsiteY13" fmla="*/ 3493460 h 3984197"/>
              <a:gd name="connsiteX14" fmla="*/ 1650544 w 3964666"/>
              <a:gd name="connsiteY14" fmla="*/ 3696660 h 3984197"/>
              <a:gd name="connsiteX15" fmla="*/ 1644194 w 3964666"/>
              <a:gd name="connsiteY15" fmla="*/ 3947485 h 3984197"/>
              <a:gd name="connsiteX16" fmla="*/ 977444 w 3964666"/>
              <a:gd name="connsiteY16" fmla="*/ 3972885 h 3984197"/>
              <a:gd name="connsiteX17" fmla="*/ 710984 w 3964666"/>
              <a:gd name="connsiteY17" fmla="*/ 3850462 h 3984197"/>
              <a:gd name="connsiteX18" fmla="*/ 590862 w 3964666"/>
              <a:gd name="connsiteY18" fmla="*/ 3696182 h 3984197"/>
              <a:gd name="connsiteX19" fmla="*/ 593270 w 3964666"/>
              <a:gd name="connsiteY19" fmla="*/ 2655921 h 3984197"/>
              <a:gd name="connsiteX20" fmla="*/ 46265 w 3964666"/>
              <a:gd name="connsiteY20" fmla="*/ 1430470 h 3984197"/>
              <a:gd name="connsiteX21" fmla="*/ 1954653 w 3964666"/>
              <a:gd name="connsiteY21" fmla="*/ 2 h 3984197"/>
              <a:gd name="connsiteX0" fmla="*/ 1954653 w 3964666"/>
              <a:gd name="connsiteY0" fmla="*/ 2 h 3984197"/>
              <a:gd name="connsiteX1" fmla="*/ 3964495 w 3964666"/>
              <a:gd name="connsiteY1" fmla="*/ 1433864 h 3984197"/>
              <a:gd name="connsiteX2" fmla="*/ 3331662 w 3964666"/>
              <a:gd name="connsiteY2" fmla="*/ 2641282 h 3984197"/>
              <a:gd name="connsiteX3" fmla="*/ 3338101 w 3964666"/>
              <a:gd name="connsiteY3" fmla="*/ 3472468 h 3984197"/>
              <a:gd name="connsiteX4" fmla="*/ 3244714 w 3964666"/>
              <a:gd name="connsiteY4" fmla="*/ 3668249 h 3984197"/>
              <a:gd name="connsiteX5" fmla="*/ 3088819 w 3964666"/>
              <a:gd name="connsiteY5" fmla="*/ 3785560 h 3984197"/>
              <a:gd name="connsiteX6" fmla="*/ 2676069 w 3964666"/>
              <a:gd name="connsiteY6" fmla="*/ 3680785 h 3984197"/>
              <a:gd name="connsiteX7" fmla="*/ 2599869 w 3964666"/>
              <a:gd name="connsiteY7" fmla="*/ 3464885 h 3984197"/>
              <a:gd name="connsiteX8" fmla="*/ 2706097 w 3964666"/>
              <a:gd name="connsiteY8" fmla="*/ 3349625 h 3984197"/>
              <a:gd name="connsiteX9" fmla="*/ 2706256 w 3964666"/>
              <a:gd name="connsiteY9" fmla="*/ 3138444 h 3984197"/>
              <a:gd name="connsiteX10" fmla="*/ 2317204 w 3964666"/>
              <a:gd name="connsiteY10" fmla="*/ 2966299 h 3984197"/>
              <a:gd name="connsiteX11" fmla="*/ 1755319 w 3964666"/>
              <a:gd name="connsiteY11" fmla="*/ 3029910 h 3984197"/>
              <a:gd name="connsiteX12" fmla="*/ 1453694 w 3964666"/>
              <a:gd name="connsiteY12" fmla="*/ 3201360 h 3984197"/>
              <a:gd name="connsiteX13" fmla="*/ 1415594 w 3964666"/>
              <a:gd name="connsiteY13" fmla="*/ 3493460 h 3984197"/>
              <a:gd name="connsiteX14" fmla="*/ 1650544 w 3964666"/>
              <a:gd name="connsiteY14" fmla="*/ 3696660 h 3984197"/>
              <a:gd name="connsiteX15" fmla="*/ 1644194 w 3964666"/>
              <a:gd name="connsiteY15" fmla="*/ 3947485 h 3984197"/>
              <a:gd name="connsiteX16" fmla="*/ 977444 w 3964666"/>
              <a:gd name="connsiteY16" fmla="*/ 3972885 h 3984197"/>
              <a:gd name="connsiteX17" fmla="*/ 710984 w 3964666"/>
              <a:gd name="connsiteY17" fmla="*/ 3850462 h 3984197"/>
              <a:gd name="connsiteX18" fmla="*/ 590862 w 3964666"/>
              <a:gd name="connsiteY18" fmla="*/ 3696182 h 3984197"/>
              <a:gd name="connsiteX19" fmla="*/ 593270 w 3964666"/>
              <a:gd name="connsiteY19" fmla="*/ 2640637 h 3984197"/>
              <a:gd name="connsiteX20" fmla="*/ 46265 w 3964666"/>
              <a:gd name="connsiteY20" fmla="*/ 1430470 h 3984197"/>
              <a:gd name="connsiteX21" fmla="*/ 1954653 w 3964666"/>
              <a:gd name="connsiteY21" fmla="*/ 2 h 3984197"/>
              <a:gd name="connsiteX0" fmla="*/ 1954653 w 3964666"/>
              <a:gd name="connsiteY0" fmla="*/ 2 h 3984197"/>
              <a:gd name="connsiteX1" fmla="*/ 3964495 w 3964666"/>
              <a:gd name="connsiteY1" fmla="*/ 1433864 h 3984197"/>
              <a:gd name="connsiteX2" fmla="*/ 3331662 w 3964666"/>
              <a:gd name="connsiteY2" fmla="*/ 2641282 h 3984197"/>
              <a:gd name="connsiteX3" fmla="*/ 3338101 w 3964666"/>
              <a:gd name="connsiteY3" fmla="*/ 3472468 h 3984197"/>
              <a:gd name="connsiteX4" fmla="*/ 3244714 w 3964666"/>
              <a:gd name="connsiteY4" fmla="*/ 3668249 h 3984197"/>
              <a:gd name="connsiteX5" fmla="*/ 3088819 w 3964666"/>
              <a:gd name="connsiteY5" fmla="*/ 3785560 h 3984197"/>
              <a:gd name="connsiteX6" fmla="*/ 2676069 w 3964666"/>
              <a:gd name="connsiteY6" fmla="*/ 3680785 h 3984197"/>
              <a:gd name="connsiteX7" fmla="*/ 2599869 w 3964666"/>
              <a:gd name="connsiteY7" fmla="*/ 3464885 h 3984197"/>
              <a:gd name="connsiteX8" fmla="*/ 2706097 w 3964666"/>
              <a:gd name="connsiteY8" fmla="*/ 3349625 h 3984197"/>
              <a:gd name="connsiteX9" fmla="*/ 2706256 w 3964666"/>
              <a:gd name="connsiteY9" fmla="*/ 3138444 h 3984197"/>
              <a:gd name="connsiteX10" fmla="*/ 2317204 w 3964666"/>
              <a:gd name="connsiteY10" fmla="*/ 2966299 h 3984197"/>
              <a:gd name="connsiteX11" fmla="*/ 1755319 w 3964666"/>
              <a:gd name="connsiteY11" fmla="*/ 3029910 h 3984197"/>
              <a:gd name="connsiteX12" fmla="*/ 1453694 w 3964666"/>
              <a:gd name="connsiteY12" fmla="*/ 3201360 h 3984197"/>
              <a:gd name="connsiteX13" fmla="*/ 1415594 w 3964666"/>
              <a:gd name="connsiteY13" fmla="*/ 3493460 h 3984197"/>
              <a:gd name="connsiteX14" fmla="*/ 1650544 w 3964666"/>
              <a:gd name="connsiteY14" fmla="*/ 3696660 h 3984197"/>
              <a:gd name="connsiteX15" fmla="*/ 1644194 w 3964666"/>
              <a:gd name="connsiteY15" fmla="*/ 3947485 h 3984197"/>
              <a:gd name="connsiteX16" fmla="*/ 977444 w 3964666"/>
              <a:gd name="connsiteY16" fmla="*/ 3972885 h 3984197"/>
              <a:gd name="connsiteX17" fmla="*/ 710984 w 3964666"/>
              <a:gd name="connsiteY17" fmla="*/ 3850462 h 3984197"/>
              <a:gd name="connsiteX18" fmla="*/ 590862 w 3964666"/>
              <a:gd name="connsiteY18" fmla="*/ 3696182 h 3984197"/>
              <a:gd name="connsiteX19" fmla="*/ 593270 w 3964666"/>
              <a:gd name="connsiteY19" fmla="*/ 2652101 h 3984197"/>
              <a:gd name="connsiteX20" fmla="*/ 46265 w 3964666"/>
              <a:gd name="connsiteY20" fmla="*/ 1430470 h 3984197"/>
              <a:gd name="connsiteX21" fmla="*/ 1954653 w 3964666"/>
              <a:gd name="connsiteY21" fmla="*/ 2 h 3984197"/>
              <a:gd name="connsiteX0" fmla="*/ 1908389 w 3918402"/>
              <a:gd name="connsiteY0" fmla="*/ 2 h 3984197"/>
              <a:gd name="connsiteX1" fmla="*/ 3918231 w 3918402"/>
              <a:gd name="connsiteY1" fmla="*/ 1433864 h 3984197"/>
              <a:gd name="connsiteX2" fmla="*/ 3285398 w 3918402"/>
              <a:gd name="connsiteY2" fmla="*/ 2641282 h 3984197"/>
              <a:gd name="connsiteX3" fmla="*/ 3291837 w 3918402"/>
              <a:gd name="connsiteY3" fmla="*/ 3472468 h 3984197"/>
              <a:gd name="connsiteX4" fmla="*/ 3198450 w 3918402"/>
              <a:gd name="connsiteY4" fmla="*/ 3668249 h 3984197"/>
              <a:gd name="connsiteX5" fmla="*/ 3042555 w 3918402"/>
              <a:gd name="connsiteY5" fmla="*/ 3785560 h 3984197"/>
              <a:gd name="connsiteX6" fmla="*/ 2629805 w 3918402"/>
              <a:gd name="connsiteY6" fmla="*/ 3680785 h 3984197"/>
              <a:gd name="connsiteX7" fmla="*/ 2553605 w 3918402"/>
              <a:gd name="connsiteY7" fmla="*/ 3464885 h 3984197"/>
              <a:gd name="connsiteX8" fmla="*/ 2659833 w 3918402"/>
              <a:gd name="connsiteY8" fmla="*/ 3349625 h 3984197"/>
              <a:gd name="connsiteX9" fmla="*/ 2659992 w 3918402"/>
              <a:gd name="connsiteY9" fmla="*/ 3138444 h 3984197"/>
              <a:gd name="connsiteX10" fmla="*/ 2270940 w 3918402"/>
              <a:gd name="connsiteY10" fmla="*/ 2966299 h 3984197"/>
              <a:gd name="connsiteX11" fmla="*/ 1709055 w 3918402"/>
              <a:gd name="connsiteY11" fmla="*/ 3029910 h 3984197"/>
              <a:gd name="connsiteX12" fmla="*/ 1407430 w 3918402"/>
              <a:gd name="connsiteY12" fmla="*/ 3201360 h 3984197"/>
              <a:gd name="connsiteX13" fmla="*/ 1369330 w 3918402"/>
              <a:gd name="connsiteY13" fmla="*/ 3493460 h 3984197"/>
              <a:gd name="connsiteX14" fmla="*/ 1604280 w 3918402"/>
              <a:gd name="connsiteY14" fmla="*/ 3696660 h 3984197"/>
              <a:gd name="connsiteX15" fmla="*/ 1597930 w 3918402"/>
              <a:gd name="connsiteY15" fmla="*/ 3947485 h 3984197"/>
              <a:gd name="connsiteX16" fmla="*/ 931180 w 3918402"/>
              <a:gd name="connsiteY16" fmla="*/ 3972885 h 3984197"/>
              <a:gd name="connsiteX17" fmla="*/ 664720 w 3918402"/>
              <a:gd name="connsiteY17" fmla="*/ 3850462 h 3984197"/>
              <a:gd name="connsiteX18" fmla="*/ 544598 w 3918402"/>
              <a:gd name="connsiteY18" fmla="*/ 3696182 h 3984197"/>
              <a:gd name="connsiteX19" fmla="*/ 547006 w 3918402"/>
              <a:gd name="connsiteY19" fmla="*/ 2652101 h 3984197"/>
              <a:gd name="connsiteX20" fmla="*/ 1 w 3918402"/>
              <a:gd name="connsiteY20" fmla="*/ 1430470 h 3984197"/>
              <a:gd name="connsiteX21" fmla="*/ 1908389 w 3918402"/>
              <a:gd name="connsiteY21" fmla="*/ 2 h 3984197"/>
              <a:gd name="connsiteX0" fmla="*/ 1908389 w 3918402"/>
              <a:gd name="connsiteY0" fmla="*/ 2 h 3984197"/>
              <a:gd name="connsiteX1" fmla="*/ 3918231 w 3918402"/>
              <a:gd name="connsiteY1" fmla="*/ 1433864 h 3984197"/>
              <a:gd name="connsiteX2" fmla="*/ 3285398 w 3918402"/>
              <a:gd name="connsiteY2" fmla="*/ 2641282 h 3984197"/>
              <a:gd name="connsiteX3" fmla="*/ 3291837 w 3918402"/>
              <a:gd name="connsiteY3" fmla="*/ 3472468 h 3984197"/>
              <a:gd name="connsiteX4" fmla="*/ 3198450 w 3918402"/>
              <a:gd name="connsiteY4" fmla="*/ 3668249 h 3984197"/>
              <a:gd name="connsiteX5" fmla="*/ 3042555 w 3918402"/>
              <a:gd name="connsiteY5" fmla="*/ 3785560 h 3984197"/>
              <a:gd name="connsiteX6" fmla="*/ 2629805 w 3918402"/>
              <a:gd name="connsiteY6" fmla="*/ 3680785 h 3984197"/>
              <a:gd name="connsiteX7" fmla="*/ 2553605 w 3918402"/>
              <a:gd name="connsiteY7" fmla="*/ 3464885 h 3984197"/>
              <a:gd name="connsiteX8" fmla="*/ 2659833 w 3918402"/>
              <a:gd name="connsiteY8" fmla="*/ 3349625 h 3984197"/>
              <a:gd name="connsiteX9" fmla="*/ 2659992 w 3918402"/>
              <a:gd name="connsiteY9" fmla="*/ 3138444 h 3984197"/>
              <a:gd name="connsiteX10" fmla="*/ 2270940 w 3918402"/>
              <a:gd name="connsiteY10" fmla="*/ 2966299 h 3984197"/>
              <a:gd name="connsiteX11" fmla="*/ 1709055 w 3918402"/>
              <a:gd name="connsiteY11" fmla="*/ 3029910 h 3984197"/>
              <a:gd name="connsiteX12" fmla="*/ 1407430 w 3918402"/>
              <a:gd name="connsiteY12" fmla="*/ 3201360 h 3984197"/>
              <a:gd name="connsiteX13" fmla="*/ 1369330 w 3918402"/>
              <a:gd name="connsiteY13" fmla="*/ 3493460 h 3984197"/>
              <a:gd name="connsiteX14" fmla="*/ 1604280 w 3918402"/>
              <a:gd name="connsiteY14" fmla="*/ 3696660 h 3984197"/>
              <a:gd name="connsiteX15" fmla="*/ 1597930 w 3918402"/>
              <a:gd name="connsiteY15" fmla="*/ 3947485 h 3984197"/>
              <a:gd name="connsiteX16" fmla="*/ 931180 w 3918402"/>
              <a:gd name="connsiteY16" fmla="*/ 3972885 h 3984197"/>
              <a:gd name="connsiteX17" fmla="*/ 664720 w 3918402"/>
              <a:gd name="connsiteY17" fmla="*/ 3850462 h 3984197"/>
              <a:gd name="connsiteX18" fmla="*/ 544598 w 3918402"/>
              <a:gd name="connsiteY18" fmla="*/ 3696182 h 3984197"/>
              <a:gd name="connsiteX19" fmla="*/ 547006 w 3918402"/>
              <a:gd name="connsiteY19" fmla="*/ 2652101 h 3984197"/>
              <a:gd name="connsiteX20" fmla="*/ 1 w 3918402"/>
              <a:gd name="connsiteY20" fmla="*/ 1430470 h 3984197"/>
              <a:gd name="connsiteX21" fmla="*/ 1908389 w 3918402"/>
              <a:gd name="connsiteY21" fmla="*/ 2 h 3984197"/>
              <a:gd name="connsiteX0" fmla="*/ 1908392 w 3918405"/>
              <a:gd name="connsiteY0" fmla="*/ 2 h 3984197"/>
              <a:gd name="connsiteX1" fmla="*/ 3918234 w 3918405"/>
              <a:gd name="connsiteY1" fmla="*/ 1433864 h 3984197"/>
              <a:gd name="connsiteX2" fmla="*/ 3285401 w 3918405"/>
              <a:gd name="connsiteY2" fmla="*/ 2641282 h 3984197"/>
              <a:gd name="connsiteX3" fmla="*/ 3291840 w 3918405"/>
              <a:gd name="connsiteY3" fmla="*/ 3472468 h 3984197"/>
              <a:gd name="connsiteX4" fmla="*/ 3198453 w 3918405"/>
              <a:gd name="connsiteY4" fmla="*/ 3668249 h 3984197"/>
              <a:gd name="connsiteX5" fmla="*/ 3042558 w 3918405"/>
              <a:gd name="connsiteY5" fmla="*/ 3785560 h 3984197"/>
              <a:gd name="connsiteX6" fmla="*/ 2629808 w 3918405"/>
              <a:gd name="connsiteY6" fmla="*/ 3680785 h 3984197"/>
              <a:gd name="connsiteX7" fmla="*/ 2553608 w 3918405"/>
              <a:gd name="connsiteY7" fmla="*/ 3464885 h 3984197"/>
              <a:gd name="connsiteX8" fmla="*/ 2659836 w 3918405"/>
              <a:gd name="connsiteY8" fmla="*/ 3349625 h 3984197"/>
              <a:gd name="connsiteX9" fmla="*/ 2659995 w 3918405"/>
              <a:gd name="connsiteY9" fmla="*/ 3138444 h 3984197"/>
              <a:gd name="connsiteX10" fmla="*/ 2270943 w 3918405"/>
              <a:gd name="connsiteY10" fmla="*/ 2966299 h 3984197"/>
              <a:gd name="connsiteX11" fmla="*/ 1709058 w 3918405"/>
              <a:gd name="connsiteY11" fmla="*/ 3029910 h 3984197"/>
              <a:gd name="connsiteX12" fmla="*/ 1407433 w 3918405"/>
              <a:gd name="connsiteY12" fmla="*/ 3201360 h 3984197"/>
              <a:gd name="connsiteX13" fmla="*/ 1369333 w 3918405"/>
              <a:gd name="connsiteY13" fmla="*/ 3493460 h 3984197"/>
              <a:gd name="connsiteX14" fmla="*/ 1604283 w 3918405"/>
              <a:gd name="connsiteY14" fmla="*/ 3696660 h 3984197"/>
              <a:gd name="connsiteX15" fmla="*/ 1597933 w 3918405"/>
              <a:gd name="connsiteY15" fmla="*/ 3947485 h 3984197"/>
              <a:gd name="connsiteX16" fmla="*/ 931183 w 3918405"/>
              <a:gd name="connsiteY16" fmla="*/ 3972885 h 3984197"/>
              <a:gd name="connsiteX17" fmla="*/ 664723 w 3918405"/>
              <a:gd name="connsiteY17" fmla="*/ 3850462 h 3984197"/>
              <a:gd name="connsiteX18" fmla="*/ 544601 w 3918405"/>
              <a:gd name="connsiteY18" fmla="*/ 3696182 h 3984197"/>
              <a:gd name="connsiteX19" fmla="*/ 547009 w 3918405"/>
              <a:gd name="connsiteY19" fmla="*/ 2652101 h 3984197"/>
              <a:gd name="connsiteX20" fmla="*/ 4 w 3918405"/>
              <a:gd name="connsiteY20" fmla="*/ 1430470 h 3984197"/>
              <a:gd name="connsiteX21" fmla="*/ 1908392 w 3918405"/>
              <a:gd name="connsiteY21" fmla="*/ 2 h 3984197"/>
              <a:gd name="connsiteX0" fmla="*/ 1908392 w 3918405"/>
              <a:gd name="connsiteY0" fmla="*/ 341 h 3984536"/>
              <a:gd name="connsiteX1" fmla="*/ 3918234 w 3918405"/>
              <a:gd name="connsiteY1" fmla="*/ 1434203 h 3984536"/>
              <a:gd name="connsiteX2" fmla="*/ 3285401 w 3918405"/>
              <a:gd name="connsiteY2" fmla="*/ 2641621 h 3984536"/>
              <a:gd name="connsiteX3" fmla="*/ 3291840 w 3918405"/>
              <a:gd name="connsiteY3" fmla="*/ 3472807 h 3984536"/>
              <a:gd name="connsiteX4" fmla="*/ 3198453 w 3918405"/>
              <a:gd name="connsiteY4" fmla="*/ 3668588 h 3984536"/>
              <a:gd name="connsiteX5" fmla="*/ 3042558 w 3918405"/>
              <a:gd name="connsiteY5" fmla="*/ 3785899 h 3984536"/>
              <a:gd name="connsiteX6" fmla="*/ 2629808 w 3918405"/>
              <a:gd name="connsiteY6" fmla="*/ 3681124 h 3984536"/>
              <a:gd name="connsiteX7" fmla="*/ 2553608 w 3918405"/>
              <a:gd name="connsiteY7" fmla="*/ 3465224 h 3984536"/>
              <a:gd name="connsiteX8" fmla="*/ 2659836 w 3918405"/>
              <a:gd name="connsiteY8" fmla="*/ 3349964 h 3984536"/>
              <a:gd name="connsiteX9" fmla="*/ 2659995 w 3918405"/>
              <a:gd name="connsiteY9" fmla="*/ 3138783 h 3984536"/>
              <a:gd name="connsiteX10" fmla="*/ 2270943 w 3918405"/>
              <a:gd name="connsiteY10" fmla="*/ 2966638 h 3984536"/>
              <a:gd name="connsiteX11" fmla="*/ 1709058 w 3918405"/>
              <a:gd name="connsiteY11" fmla="*/ 3030249 h 3984536"/>
              <a:gd name="connsiteX12" fmla="*/ 1407433 w 3918405"/>
              <a:gd name="connsiteY12" fmla="*/ 3201699 h 3984536"/>
              <a:gd name="connsiteX13" fmla="*/ 1369333 w 3918405"/>
              <a:gd name="connsiteY13" fmla="*/ 3493799 h 3984536"/>
              <a:gd name="connsiteX14" fmla="*/ 1604283 w 3918405"/>
              <a:gd name="connsiteY14" fmla="*/ 3696999 h 3984536"/>
              <a:gd name="connsiteX15" fmla="*/ 1597933 w 3918405"/>
              <a:gd name="connsiteY15" fmla="*/ 3947824 h 3984536"/>
              <a:gd name="connsiteX16" fmla="*/ 931183 w 3918405"/>
              <a:gd name="connsiteY16" fmla="*/ 3973224 h 3984536"/>
              <a:gd name="connsiteX17" fmla="*/ 664723 w 3918405"/>
              <a:gd name="connsiteY17" fmla="*/ 3850801 h 3984536"/>
              <a:gd name="connsiteX18" fmla="*/ 544601 w 3918405"/>
              <a:gd name="connsiteY18" fmla="*/ 3696521 h 3984536"/>
              <a:gd name="connsiteX19" fmla="*/ 547009 w 3918405"/>
              <a:gd name="connsiteY19" fmla="*/ 2652440 h 3984536"/>
              <a:gd name="connsiteX20" fmla="*/ 4 w 3918405"/>
              <a:gd name="connsiteY20" fmla="*/ 1430809 h 3984536"/>
              <a:gd name="connsiteX21" fmla="*/ 1908392 w 3918405"/>
              <a:gd name="connsiteY21" fmla="*/ 341 h 3984536"/>
              <a:gd name="connsiteX0" fmla="*/ 1908392 w 3918234"/>
              <a:gd name="connsiteY0" fmla="*/ 341 h 3984536"/>
              <a:gd name="connsiteX1" fmla="*/ 3918234 w 3918234"/>
              <a:gd name="connsiteY1" fmla="*/ 1434203 h 3984536"/>
              <a:gd name="connsiteX2" fmla="*/ 3285401 w 3918234"/>
              <a:gd name="connsiteY2" fmla="*/ 2641621 h 3984536"/>
              <a:gd name="connsiteX3" fmla="*/ 3291840 w 3918234"/>
              <a:gd name="connsiteY3" fmla="*/ 3472807 h 3984536"/>
              <a:gd name="connsiteX4" fmla="*/ 3198453 w 3918234"/>
              <a:gd name="connsiteY4" fmla="*/ 3668588 h 3984536"/>
              <a:gd name="connsiteX5" fmla="*/ 3042558 w 3918234"/>
              <a:gd name="connsiteY5" fmla="*/ 3785899 h 3984536"/>
              <a:gd name="connsiteX6" fmla="*/ 2629808 w 3918234"/>
              <a:gd name="connsiteY6" fmla="*/ 3681124 h 3984536"/>
              <a:gd name="connsiteX7" fmla="*/ 2553608 w 3918234"/>
              <a:gd name="connsiteY7" fmla="*/ 3465224 h 3984536"/>
              <a:gd name="connsiteX8" fmla="*/ 2659836 w 3918234"/>
              <a:gd name="connsiteY8" fmla="*/ 3349964 h 3984536"/>
              <a:gd name="connsiteX9" fmla="*/ 2659995 w 3918234"/>
              <a:gd name="connsiteY9" fmla="*/ 3138783 h 3984536"/>
              <a:gd name="connsiteX10" fmla="*/ 2270943 w 3918234"/>
              <a:gd name="connsiteY10" fmla="*/ 2966638 h 3984536"/>
              <a:gd name="connsiteX11" fmla="*/ 1709058 w 3918234"/>
              <a:gd name="connsiteY11" fmla="*/ 3030249 h 3984536"/>
              <a:gd name="connsiteX12" fmla="*/ 1407433 w 3918234"/>
              <a:gd name="connsiteY12" fmla="*/ 3201699 h 3984536"/>
              <a:gd name="connsiteX13" fmla="*/ 1369333 w 3918234"/>
              <a:gd name="connsiteY13" fmla="*/ 3493799 h 3984536"/>
              <a:gd name="connsiteX14" fmla="*/ 1604283 w 3918234"/>
              <a:gd name="connsiteY14" fmla="*/ 3696999 h 3984536"/>
              <a:gd name="connsiteX15" fmla="*/ 1597933 w 3918234"/>
              <a:gd name="connsiteY15" fmla="*/ 3947824 h 3984536"/>
              <a:gd name="connsiteX16" fmla="*/ 931183 w 3918234"/>
              <a:gd name="connsiteY16" fmla="*/ 3973224 h 3984536"/>
              <a:gd name="connsiteX17" fmla="*/ 664723 w 3918234"/>
              <a:gd name="connsiteY17" fmla="*/ 3850801 h 3984536"/>
              <a:gd name="connsiteX18" fmla="*/ 544601 w 3918234"/>
              <a:gd name="connsiteY18" fmla="*/ 3696521 h 3984536"/>
              <a:gd name="connsiteX19" fmla="*/ 547009 w 3918234"/>
              <a:gd name="connsiteY19" fmla="*/ 2652440 h 3984536"/>
              <a:gd name="connsiteX20" fmla="*/ 4 w 3918234"/>
              <a:gd name="connsiteY20" fmla="*/ 1430809 h 3984536"/>
              <a:gd name="connsiteX21" fmla="*/ 1908392 w 3918234"/>
              <a:gd name="connsiteY21" fmla="*/ 341 h 3984536"/>
              <a:gd name="connsiteX0" fmla="*/ 1908389 w 3918231"/>
              <a:gd name="connsiteY0" fmla="*/ 307 h 3984502"/>
              <a:gd name="connsiteX1" fmla="*/ 3918231 w 3918231"/>
              <a:gd name="connsiteY1" fmla="*/ 1434169 h 3984502"/>
              <a:gd name="connsiteX2" fmla="*/ 3285398 w 3918231"/>
              <a:gd name="connsiteY2" fmla="*/ 2641587 h 3984502"/>
              <a:gd name="connsiteX3" fmla="*/ 3291837 w 3918231"/>
              <a:gd name="connsiteY3" fmla="*/ 3472773 h 3984502"/>
              <a:gd name="connsiteX4" fmla="*/ 3198450 w 3918231"/>
              <a:gd name="connsiteY4" fmla="*/ 3668554 h 3984502"/>
              <a:gd name="connsiteX5" fmla="*/ 3042555 w 3918231"/>
              <a:gd name="connsiteY5" fmla="*/ 3785865 h 3984502"/>
              <a:gd name="connsiteX6" fmla="*/ 2629805 w 3918231"/>
              <a:gd name="connsiteY6" fmla="*/ 3681090 h 3984502"/>
              <a:gd name="connsiteX7" fmla="*/ 2553605 w 3918231"/>
              <a:gd name="connsiteY7" fmla="*/ 3465190 h 3984502"/>
              <a:gd name="connsiteX8" fmla="*/ 2659833 w 3918231"/>
              <a:gd name="connsiteY8" fmla="*/ 3349930 h 3984502"/>
              <a:gd name="connsiteX9" fmla="*/ 2659992 w 3918231"/>
              <a:gd name="connsiteY9" fmla="*/ 3138749 h 3984502"/>
              <a:gd name="connsiteX10" fmla="*/ 2270940 w 3918231"/>
              <a:gd name="connsiteY10" fmla="*/ 2966604 h 3984502"/>
              <a:gd name="connsiteX11" fmla="*/ 1709055 w 3918231"/>
              <a:gd name="connsiteY11" fmla="*/ 3030215 h 3984502"/>
              <a:gd name="connsiteX12" fmla="*/ 1407430 w 3918231"/>
              <a:gd name="connsiteY12" fmla="*/ 3201665 h 3984502"/>
              <a:gd name="connsiteX13" fmla="*/ 1369330 w 3918231"/>
              <a:gd name="connsiteY13" fmla="*/ 3493765 h 3984502"/>
              <a:gd name="connsiteX14" fmla="*/ 1604280 w 3918231"/>
              <a:gd name="connsiteY14" fmla="*/ 3696965 h 3984502"/>
              <a:gd name="connsiteX15" fmla="*/ 1597930 w 3918231"/>
              <a:gd name="connsiteY15" fmla="*/ 3947790 h 3984502"/>
              <a:gd name="connsiteX16" fmla="*/ 931180 w 3918231"/>
              <a:gd name="connsiteY16" fmla="*/ 3973190 h 3984502"/>
              <a:gd name="connsiteX17" fmla="*/ 664720 w 3918231"/>
              <a:gd name="connsiteY17" fmla="*/ 3850767 h 3984502"/>
              <a:gd name="connsiteX18" fmla="*/ 544598 w 3918231"/>
              <a:gd name="connsiteY18" fmla="*/ 3696487 h 3984502"/>
              <a:gd name="connsiteX19" fmla="*/ 547006 w 3918231"/>
              <a:gd name="connsiteY19" fmla="*/ 2652406 h 3984502"/>
              <a:gd name="connsiteX20" fmla="*/ 1 w 3918231"/>
              <a:gd name="connsiteY20" fmla="*/ 1430775 h 3984502"/>
              <a:gd name="connsiteX21" fmla="*/ 1908389 w 3918231"/>
              <a:gd name="connsiteY21" fmla="*/ 307 h 3984502"/>
              <a:gd name="connsiteX0" fmla="*/ 1908389 w 3918231"/>
              <a:gd name="connsiteY0" fmla="*/ 61 h 3984256"/>
              <a:gd name="connsiteX1" fmla="*/ 3918231 w 3918231"/>
              <a:gd name="connsiteY1" fmla="*/ 1433923 h 3984256"/>
              <a:gd name="connsiteX2" fmla="*/ 3285398 w 3918231"/>
              <a:gd name="connsiteY2" fmla="*/ 2641341 h 3984256"/>
              <a:gd name="connsiteX3" fmla="*/ 3291837 w 3918231"/>
              <a:gd name="connsiteY3" fmla="*/ 3472527 h 3984256"/>
              <a:gd name="connsiteX4" fmla="*/ 3198450 w 3918231"/>
              <a:gd name="connsiteY4" fmla="*/ 3668308 h 3984256"/>
              <a:gd name="connsiteX5" fmla="*/ 3042555 w 3918231"/>
              <a:gd name="connsiteY5" fmla="*/ 3785619 h 3984256"/>
              <a:gd name="connsiteX6" fmla="*/ 2629805 w 3918231"/>
              <a:gd name="connsiteY6" fmla="*/ 3680844 h 3984256"/>
              <a:gd name="connsiteX7" fmla="*/ 2553605 w 3918231"/>
              <a:gd name="connsiteY7" fmla="*/ 3464944 h 3984256"/>
              <a:gd name="connsiteX8" fmla="*/ 2659833 w 3918231"/>
              <a:gd name="connsiteY8" fmla="*/ 3349684 h 3984256"/>
              <a:gd name="connsiteX9" fmla="*/ 2659992 w 3918231"/>
              <a:gd name="connsiteY9" fmla="*/ 3138503 h 3984256"/>
              <a:gd name="connsiteX10" fmla="*/ 2270940 w 3918231"/>
              <a:gd name="connsiteY10" fmla="*/ 2966358 h 3984256"/>
              <a:gd name="connsiteX11" fmla="*/ 1709055 w 3918231"/>
              <a:gd name="connsiteY11" fmla="*/ 3029969 h 3984256"/>
              <a:gd name="connsiteX12" fmla="*/ 1407430 w 3918231"/>
              <a:gd name="connsiteY12" fmla="*/ 3201419 h 3984256"/>
              <a:gd name="connsiteX13" fmla="*/ 1369330 w 3918231"/>
              <a:gd name="connsiteY13" fmla="*/ 3493519 h 3984256"/>
              <a:gd name="connsiteX14" fmla="*/ 1604280 w 3918231"/>
              <a:gd name="connsiteY14" fmla="*/ 3696719 h 3984256"/>
              <a:gd name="connsiteX15" fmla="*/ 1597930 w 3918231"/>
              <a:gd name="connsiteY15" fmla="*/ 3947544 h 3984256"/>
              <a:gd name="connsiteX16" fmla="*/ 931180 w 3918231"/>
              <a:gd name="connsiteY16" fmla="*/ 3972944 h 3984256"/>
              <a:gd name="connsiteX17" fmla="*/ 664720 w 3918231"/>
              <a:gd name="connsiteY17" fmla="*/ 3850521 h 3984256"/>
              <a:gd name="connsiteX18" fmla="*/ 544598 w 3918231"/>
              <a:gd name="connsiteY18" fmla="*/ 3696241 h 3984256"/>
              <a:gd name="connsiteX19" fmla="*/ 547006 w 3918231"/>
              <a:gd name="connsiteY19" fmla="*/ 2652160 h 3984256"/>
              <a:gd name="connsiteX20" fmla="*/ 1 w 3918231"/>
              <a:gd name="connsiteY20" fmla="*/ 1430529 h 3984256"/>
              <a:gd name="connsiteX21" fmla="*/ 1908389 w 3918231"/>
              <a:gd name="connsiteY21" fmla="*/ 61 h 3984256"/>
              <a:gd name="connsiteX0" fmla="*/ 2018964 w 4028806"/>
              <a:gd name="connsiteY0" fmla="*/ 6 h 3984201"/>
              <a:gd name="connsiteX1" fmla="*/ 4028806 w 4028806"/>
              <a:gd name="connsiteY1" fmla="*/ 1433868 h 3984201"/>
              <a:gd name="connsiteX2" fmla="*/ 3395973 w 4028806"/>
              <a:gd name="connsiteY2" fmla="*/ 2641286 h 3984201"/>
              <a:gd name="connsiteX3" fmla="*/ 3402412 w 4028806"/>
              <a:gd name="connsiteY3" fmla="*/ 3472472 h 3984201"/>
              <a:gd name="connsiteX4" fmla="*/ 3309025 w 4028806"/>
              <a:gd name="connsiteY4" fmla="*/ 3668253 h 3984201"/>
              <a:gd name="connsiteX5" fmla="*/ 3153130 w 4028806"/>
              <a:gd name="connsiteY5" fmla="*/ 3785564 h 3984201"/>
              <a:gd name="connsiteX6" fmla="*/ 2740380 w 4028806"/>
              <a:gd name="connsiteY6" fmla="*/ 3680789 h 3984201"/>
              <a:gd name="connsiteX7" fmla="*/ 2664180 w 4028806"/>
              <a:gd name="connsiteY7" fmla="*/ 3464889 h 3984201"/>
              <a:gd name="connsiteX8" fmla="*/ 2770408 w 4028806"/>
              <a:gd name="connsiteY8" fmla="*/ 3349629 h 3984201"/>
              <a:gd name="connsiteX9" fmla="*/ 2770567 w 4028806"/>
              <a:gd name="connsiteY9" fmla="*/ 3138448 h 3984201"/>
              <a:gd name="connsiteX10" fmla="*/ 2381515 w 4028806"/>
              <a:gd name="connsiteY10" fmla="*/ 2966303 h 3984201"/>
              <a:gd name="connsiteX11" fmla="*/ 1819630 w 4028806"/>
              <a:gd name="connsiteY11" fmla="*/ 3029914 h 3984201"/>
              <a:gd name="connsiteX12" fmla="*/ 1518005 w 4028806"/>
              <a:gd name="connsiteY12" fmla="*/ 3201364 h 3984201"/>
              <a:gd name="connsiteX13" fmla="*/ 1479905 w 4028806"/>
              <a:gd name="connsiteY13" fmla="*/ 3493464 h 3984201"/>
              <a:gd name="connsiteX14" fmla="*/ 1714855 w 4028806"/>
              <a:gd name="connsiteY14" fmla="*/ 3696664 h 3984201"/>
              <a:gd name="connsiteX15" fmla="*/ 1708505 w 4028806"/>
              <a:gd name="connsiteY15" fmla="*/ 3947489 h 3984201"/>
              <a:gd name="connsiteX16" fmla="*/ 1041755 w 4028806"/>
              <a:gd name="connsiteY16" fmla="*/ 3972889 h 3984201"/>
              <a:gd name="connsiteX17" fmla="*/ 775295 w 4028806"/>
              <a:gd name="connsiteY17" fmla="*/ 3850466 h 3984201"/>
              <a:gd name="connsiteX18" fmla="*/ 655173 w 4028806"/>
              <a:gd name="connsiteY18" fmla="*/ 3696186 h 3984201"/>
              <a:gd name="connsiteX19" fmla="*/ 657581 w 4028806"/>
              <a:gd name="connsiteY19" fmla="*/ 2652105 h 3984201"/>
              <a:gd name="connsiteX20" fmla="*/ 0 w 4028806"/>
              <a:gd name="connsiteY20" fmla="*/ 1422833 h 3984201"/>
              <a:gd name="connsiteX21" fmla="*/ 2018964 w 4028806"/>
              <a:gd name="connsiteY21" fmla="*/ 6 h 3984201"/>
              <a:gd name="connsiteX0" fmla="*/ 2014156 w 4023998"/>
              <a:gd name="connsiteY0" fmla="*/ 6 h 3984201"/>
              <a:gd name="connsiteX1" fmla="*/ 4023998 w 4023998"/>
              <a:gd name="connsiteY1" fmla="*/ 1433868 h 3984201"/>
              <a:gd name="connsiteX2" fmla="*/ 3391165 w 4023998"/>
              <a:gd name="connsiteY2" fmla="*/ 2641286 h 3984201"/>
              <a:gd name="connsiteX3" fmla="*/ 3397604 w 4023998"/>
              <a:gd name="connsiteY3" fmla="*/ 3472472 h 3984201"/>
              <a:gd name="connsiteX4" fmla="*/ 3304217 w 4023998"/>
              <a:gd name="connsiteY4" fmla="*/ 3668253 h 3984201"/>
              <a:gd name="connsiteX5" fmla="*/ 3148322 w 4023998"/>
              <a:gd name="connsiteY5" fmla="*/ 3785564 h 3984201"/>
              <a:gd name="connsiteX6" fmla="*/ 2735572 w 4023998"/>
              <a:gd name="connsiteY6" fmla="*/ 3680789 h 3984201"/>
              <a:gd name="connsiteX7" fmla="*/ 2659372 w 4023998"/>
              <a:gd name="connsiteY7" fmla="*/ 3464889 h 3984201"/>
              <a:gd name="connsiteX8" fmla="*/ 2765600 w 4023998"/>
              <a:gd name="connsiteY8" fmla="*/ 3349629 h 3984201"/>
              <a:gd name="connsiteX9" fmla="*/ 2765759 w 4023998"/>
              <a:gd name="connsiteY9" fmla="*/ 3138448 h 3984201"/>
              <a:gd name="connsiteX10" fmla="*/ 2376707 w 4023998"/>
              <a:gd name="connsiteY10" fmla="*/ 2966303 h 3984201"/>
              <a:gd name="connsiteX11" fmla="*/ 1814822 w 4023998"/>
              <a:gd name="connsiteY11" fmla="*/ 3029914 h 3984201"/>
              <a:gd name="connsiteX12" fmla="*/ 1513197 w 4023998"/>
              <a:gd name="connsiteY12" fmla="*/ 3201364 h 3984201"/>
              <a:gd name="connsiteX13" fmla="*/ 1475097 w 4023998"/>
              <a:gd name="connsiteY13" fmla="*/ 3493464 h 3984201"/>
              <a:gd name="connsiteX14" fmla="*/ 1710047 w 4023998"/>
              <a:gd name="connsiteY14" fmla="*/ 3696664 h 3984201"/>
              <a:gd name="connsiteX15" fmla="*/ 1703697 w 4023998"/>
              <a:gd name="connsiteY15" fmla="*/ 3947489 h 3984201"/>
              <a:gd name="connsiteX16" fmla="*/ 1036947 w 4023998"/>
              <a:gd name="connsiteY16" fmla="*/ 3972889 h 3984201"/>
              <a:gd name="connsiteX17" fmla="*/ 770487 w 4023998"/>
              <a:gd name="connsiteY17" fmla="*/ 3850466 h 3984201"/>
              <a:gd name="connsiteX18" fmla="*/ 650365 w 4023998"/>
              <a:gd name="connsiteY18" fmla="*/ 3696186 h 3984201"/>
              <a:gd name="connsiteX19" fmla="*/ 652773 w 4023998"/>
              <a:gd name="connsiteY19" fmla="*/ 2652105 h 3984201"/>
              <a:gd name="connsiteX20" fmla="*/ 0 w 4023998"/>
              <a:gd name="connsiteY20" fmla="*/ 1422832 h 3984201"/>
              <a:gd name="connsiteX21" fmla="*/ 2014156 w 4023998"/>
              <a:gd name="connsiteY21" fmla="*/ 6 h 3984201"/>
              <a:gd name="connsiteX0" fmla="*/ 2009348 w 4019190"/>
              <a:gd name="connsiteY0" fmla="*/ 35 h 3984230"/>
              <a:gd name="connsiteX1" fmla="*/ 4019190 w 4019190"/>
              <a:gd name="connsiteY1" fmla="*/ 1433897 h 3984230"/>
              <a:gd name="connsiteX2" fmla="*/ 3386357 w 4019190"/>
              <a:gd name="connsiteY2" fmla="*/ 2641315 h 3984230"/>
              <a:gd name="connsiteX3" fmla="*/ 3392796 w 4019190"/>
              <a:gd name="connsiteY3" fmla="*/ 3472501 h 3984230"/>
              <a:gd name="connsiteX4" fmla="*/ 3299409 w 4019190"/>
              <a:gd name="connsiteY4" fmla="*/ 3668282 h 3984230"/>
              <a:gd name="connsiteX5" fmla="*/ 3143514 w 4019190"/>
              <a:gd name="connsiteY5" fmla="*/ 3785593 h 3984230"/>
              <a:gd name="connsiteX6" fmla="*/ 2730764 w 4019190"/>
              <a:gd name="connsiteY6" fmla="*/ 3680818 h 3984230"/>
              <a:gd name="connsiteX7" fmla="*/ 2654564 w 4019190"/>
              <a:gd name="connsiteY7" fmla="*/ 3464918 h 3984230"/>
              <a:gd name="connsiteX8" fmla="*/ 2760792 w 4019190"/>
              <a:gd name="connsiteY8" fmla="*/ 3349658 h 3984230"/>
              <a:gd name="connsiteX9" fmla="*/ 2760951 w 4019190"/>
              <a:gd name="connsiteY9" fmla="*/ 3138477 h 3984230"/>
              <a:gd name="connsiteX10" fmla="*/ 2371899 w 4019190"/>
              <a:gd name="connsiteY10" fmla="*/ 2966332 h 3984230"/>
              <a:gd name="connsiteX11" fmla="*/ 1810014 w 4019190"/>
              <a:gd name="connsiteY11" fmla="*/ 3029943 h 3984230"/>
              <a:gd name="connsiteX12" fmla="*/ 1508389 w 4019190"/>
              <a:gd name="connsiteY12" fmla="*/ 3201393 h 3984230"/>
              <a:gd name="connsiteX13" fmla="*/ 1470289 w 4019190"/>
              <a:gd name="connsiteY13" fmla="*/ 3493493 h 3984230"/>
              <a:gd name="connsiteX14" fmla="*/ 1705239 w 4019190"/>
              <a:gd name="connsiteY14" fmla="*/ 3696693 h 3984230"/>
              <a:gd name="connsiteX15" fmla="*/ 1698889 w 4019190"/>
              <a:gd name="connsiteY15" fmla="*/ 3947518 h 3984230"/>
              <a:gd name="connsiteX16" fmla="*/ 1032139 w 4019190"/>
              <a:gd name="connsiteY16" fmla="*/ 3972918 h 3984230"/>
              <a:gd name="connsiteX17" fmla="*/ 765679 w 4019190"/>
              <a:gd name="connsiteY17" fmla="*/ 3850495 h 3984230"/>
              <a:gd name="connsiteX18" fmla="*/ 645557 w 4019190"/>
              <a:gd name="connsiteY18" fmla="*/ 3696215 h 3984230"/>
              <a:gd name="connsiteX19" fmla="*/ 647965 w 4019190"/>
              <a:gd name="connsiteY19" fmla="*/ 2652134 h 3984230"/>
              <a:gd name="connsiteX20" fmla="*/ 0 w 4019190"/>
              <a:gd name="connsiteY20" fmla="*/ 1407577 h 3984230"/>
              <a:gd name="connsiteX21" fmla="*/ 2009348 w 4019190"/>
              <a:gd name="connsiteY21" fmla="*/ 35 h 3984230"/>
              <a:gd name="connsiteX0" fmla="*/ 2004540 w 4014382"/>
              <a:gd name="connsiteY0" fmla="*/ 88 h 3984283"/>
              <a:gd name="connsiteX1" fmla="*/ 4014382 w 4014382"/>
              <a:gd name="connsiteY1" fmla="*/ 1433950 h 3984283"/>
              <a:gd name="connsiteX2" fmla="*/ 3381549 w 4014382"/>
              <a:gd name="connsiteY2" fmla="*/ 2641368 h 3984283"/>
              <a:gd name="connsiteX3" fmla="*/ 3387988 w 4014382"/>
              <a:gd name="connsiteY3" fmla="*/ 3472554 h 3984283"/>
              <a:gd name="connsiteX4" fmla="*/ 3294601 w 4014382"/>
              <a:gd name="connsiteY4" fmla="*/ 3668335 h 3984283"/>
              <a:gd name="connsiteX5" fmla="*/ 3138706 w 4014382"/>
              <a:gd name="connsiteY5" fmla="*/ 3785646 h 3984283"/>
              <a:gd name="connsiteX6" fmla="*/ 2725956 w 4014382"/>
              <a:gd name="connsiteY6" fmla="*/ 3680871 h 3984283"/>
              <a:gd name="connsiteX7" fmla="*/ 2649756 w 4014382"/>
              <a:gd name="connsiteY7" fmla="*/ 3464971 h 3984283"/>
              <a:gd name="connsiteX8" fmla="*/ 2755984 w 4014382"/>
              <a:gd name="connsiteY8" fmla="*/ 3349711 h 3984283"/>
              <a:gd name="connsiteX9" fmla="*/ 2756143 w 4014382"/>
              <a:gd name="connsiteY9" fmla="*/ 3138530 h 3984283"/>
              <a:gd name="connsiteX10" fmla="*/ 2367091 w 4014382"/>
              <a:gd name="connsiteY10" fmla="*/ 2966385 h 3984283"/>
              <a:gd name="connsiteX11" fmla="*/ 1805206 w 4014382"/>
              <a:gd name="connsiteY11" fmla="*/ 3029996 h 3984283"/>
              <a:gd name="connsiteX12" fmla="*/ 1503581 w 4014382"/>
              <a:gd name="connsiteY12" fmla="*/ 3201446 h 3984283"/>
              <a:gd name="connsiteX13" fmla="*/ 1465481 w 4014382"/>
              <a:gd name="connsiteY13" fmla="*/ 3493546 h 3984283"/>
              <a:gd name="connsiteX14" fmla="*/ 1700431 w 4014382"/>
              <a:gd name="connsiteY14" fmla="*/ 3696746 h 3984283"/>
              <a:gd name="connsiteX15" fmla="*/ 1694081 w 4014382"/>
              <a:gd name="connsiteY15" fmla="*/ 3947571 h 3984283"/>
              <a:gd name="connsiteX16" fmla="*/ 1027331 w 4014382"/>
              <a:gd name="connsiteY16" fmla="*/ 3972971 h 3984283"/>
              <a:gd name="connsiteX17" fmla="*/ 760871 w 4014382"/>
              <a:gd name="connsiteY17" fmla="*/ 3850548 h 3984283"/>
              <a:gd name="connsiteX18" fmla="*/ 640749 w 4014382"/>
              <a:gd name="connsiteY18" fmla="*/ 3696268 h 3984283"/>
              <a:gd name="connsiteX19" fmla="*/ 643157 w 4014382"/>
              <a:gd name="connsiteY19" fmla="*/ 2652187 h 3984283"/>
              <a:gd name="connsiteX20" fmla="*/ 0 w 4014382"/>
              <a:gd name="connsiteY20" fmla="*/ 1392346 h 3984283"/>
              <a:gd name="connsiteX21" fmla="*/ 2004540 w 4014382"/>
              <a:gd name="connsiteY21" fmla="*/ 88 h 3984283"/>
              <a:gd name="connsiteX0" fmla="*/ 2004540 w 4023997"/>
              <a:gd name="connsiteY0" fmla="*/ 350 h 3984545"/>
              <a:gd name="connsiteX1" fmla="*/ 4023997 w 4023997"/>
              <a:gd name="connsiteY1" fmla="*/ 1319581 h 3984545"/>
              <a:gd name="connsiteX2" fmla="*/ 3381549 w 4023997"/>
              <a:gd name="connsiteY2" fmla="*/ 2641630 h 3984545"/>
              <a:gd name="connsiteX3" fmla="*/ 3387988 w 4023997"/>
              <a:gd name="connsiteY3" fmla="*/ 3472816 h 3984545"/>
              <a:gd name="connsiteX4" fmla="*/ 3294601 w 4023997"/>
              <a:gd name="connsiteY4" fmla="*/ 3668597 h 3984545"/>
              <a:gd name="connsiteX5" fmla="*/ 3138706 w 4023997"/>
              <a:gd name="connsiteY5" fmla="*/ 3785908 h 3984545"/>
              <a:gd name="connsiteX6" fmla="*/ 2725956 w 4023997"/>
              <a:gd name="connsiteY6" fmla="*/ 3681133 h 3984545"/>
              <a:gd name="connsiteX7" fmla="*/ 2649756 w 4023997"/>
              <a:gd name="connsiteY7" fmla="*/ 3465233 h 3984545"/>
              <a:gd name="connsiteX8" fmla="*/ 2755984 w 4023997"/>
              <a:gd name="connsiteY8" fmla="*/ 3349973 h 3984545"/>
              <a:gd name="connsiteX9" fmla="*/ 2756143 w 4023997"/>
              <a:gd name="connsiteY9" fmla="*/ 3138792 h 3984545"/>
              <a:gd name="connsiteX10" fmla="*/ 2367091 w 4023997"/>
              <a:gd name="connsiteY10" fmla="*/ 2966647 h 3984545"/>
              <a:gd name="connsiteX11" fmla="*/ 1805206 w 4023997"/>
              <a:gd name="connsiteY11" fmla="*/ 3030258 h 3984545"/>
              <a:gd name="connsiteX12" fmla="*/ 1503581 w 4023997"/>
              <a:gd name="connsiteY12" fmla="*/ 3201708 h 3984545"/>
              <a:gd name="connsiteX13" fmla="*/ 1465481 w 4023997"/>
              <a:gd name="connsiteY13" fmla="*/ 3493808 h 3984545"/>
              <a:gd name="connsiteX14" fmla="*/ 1700431 w 4023997"/>
              <a:gd name="connsiteY14" fmla="*/ 3697008 h 3984545"/>
              <a:gd name="connsiteX15" fmla="*/ 1694081 w 4023997"/>
              <a:gd name="connsiteY15" fmla="*/ 3947833 h 3984545"/>
              <a:gd name="connsiteX16" fmla="*/ 1027331 w 4023997"/>
              <a:gd name="connsiteY16" fmla="*/ 3973233 h 3984545"/>
              <a:gd name="connsiteX17" fmla="*/ 760871 w 4023997"/>
              <a:gd name="connsiteY17" fmla="*/ 3850810 h 3984545"/>
              <a:gd name="connsiteX18" fmla="*/ 640749 w 4023997"/>
              <a:gd name="connsiteY18" fmla="*/ 3696530 h 3984545"/>
              <a:gd name="connsiteX19" fmla="*/ 643157 w 4023997"/>
              <a:gd name="connsiteY19" fmla="*/ 2652449 h 3984545"/>
              <a:gd name="connsiteX20" fmla="*/ 0 w 4023997"/>
              <a:gd name="connsiteY20" fmla="*/ 1392608 h 3984545"/>
              <a:gd name="connsiteX21" fmla="*/ 2004540 w 4023997"/>
              <a:gd name="connsiteY21" fmla="*/ 350 h 3984545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7988 w 4023997"/>
              <a:gd name="connsiteY3" fmla="*/ 347246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49756 w 4023997"/>
              <a:gd name="connsiteY7" fmla="*/ 3464884 h 3984196"/>
              <a:gd name="connsiteX8" fmla="*/ 2755984 w 4023997"/>
              <a:gd name="connsiteY8" fmla="*/ 3349624 h 3984196"/>
              <a:gd name="connsiteX9" fmla="*/ 2756143 w 4023997"/>
              <a:gd name="connsiteY9" fmla="*/ 3138443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49756 w 4023997"/>
              <a:gd name="connsiteY7" fmla="*/ 3464884 h 3984196"/>
              <a:gd name="connsiteX8" fmla="*/ 2755984 w 4023997"/>
              <a:gd name="connsiteY8" fmla="*/ 3349624 h 3984196"/>
              <a:gd name="connsiteX9" fmla="*/ 2756143 w 4023997"/>
              <a:gd name="connsiteY9" fmla="*/ 3138443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49756 w 4023997"/>
              <a:gd name="connsiteY7" fmla="*/ 3464884 h 3984196"/>
              <a:gd name="connsiteX8" fmla="*/ 2755984 w 4023997"/>
              <a:gd name="connsiteY8" fmla="*/ 3349624 h 3984196"/>
              <a:gd name="connsiteX9" fmla="*/ 2756143 w 4023997"/>
              <a:gd name="connsiteY9" fmla="*/ 3138443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49756 w 4023997"/>
              <a:gd name="connsiteY7" fmla="*/ 3464884 h 3984196"/>
              <a:gd name="connsiteX8" fmla="*/ 2755984 w 4023997"/>
              <a:gd name="connsiteY8" fmla="*/ 3349624 h 3984196"/>
              <a:gd name="connsiteX9" fmla="*/ 2756143 w 4023997"/>
              <a:gd name="connsiteY9" fmla="*/ 3138443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49756 w 4023997"/>
              <a:gd name="connsiteY7" fmla="*/ 3464884 h 3984196"/>
              <a:gd name="connsiteX8" fmla="*/ 2755984 w 4023997"/>
              <a:gd name="connsiteY8" fmla="*/ 3349624 h 3984196"/>
              <a:gd name="connsiteX9" fmla="*/ 2756143 w 4023997"/>
              <a:gd name="connsiteY9" fmla="*/ 3138443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49756 w 4023997"/>
              <a:gd name="connsiteY7" fmla="*/ 3464884 h 3984196"/>
              <a:gd name="connsiteX8" fmla="*/ 2755984 w 4023997"/>
              <a:gd name="connsiteY8" fmla="*/ 3349624 h 3984196"/>
              <a:gd name="connsiteX9" fmla="*/ 2756143 w 4023997"/>
              <a:gd name="connsiteY9" fmla="*/ 3138443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23997" h="3984196">
                <a:moveTo>
                  <a:pt x="2004540" y="1"/>
                </a:moveTo>
                <a:cubicBezTo>
                  <a:pt x="2675206" y="566"/>
                  <a:pt x="4023566" y="288739"/>
                  <a:pt x="4023997" y="1319232"/>
                </a:cubicBezTo>
                <a:cubicBezTo>
                  <a:pt x="4024428" y="2349725"/>
                  <a:pt x="3462223" y="2609440"/>
                  <a:pt x="3381549" y="2641281"/>
                </a:cubicBezTo>
                <a:cubicBezTo>
                  <a:pt x="3381291" y="3602308"/>
                  <a:pt x="3385842" y="2519083"/>
                  <a:pt x="3383180" y="3476287"/>
                </a:cubicBezTo>
                <a:cubicBezTo>
                  <a:pt x="3340244" y="3586314"/>
                  <a:pt x="3335347" y="3616703"/>
                  <a:pt x="3294601" y="3668248"/>
                </a:cubicBezTo>
                <a:cubicBezTo>
                  <a:pt x="3253855" y="3719793"/>
                  <a:pt x="3219058" y="3768187"/>
                  <a:pt x="3138706" y="3785559"/>
                </a:cubicBezTo>
                <a:cubicBezTo>
                  <a:pt x="3058354" y="3802931"/>
                  <a:pt x="2807448" y="3734230"/>
                  <a:pt x="2725956" y="3680784"/>
                </a:cubicBezTo>
                <a:cubicBezTo>
                  <a:pt x="2644464" y="3627338"/>
                  <a:pt x="2644751" y="3520077"/>
                  <a:pt x="2649756" y="3464884"/>
                </a:cubicBezTo>
                <a:cubicBezTo>
                  <a:pt x="2654761" y="3409691"/>
                  <a:pt x="2738253" y="3404031"/>
                  <a:pt x="2755984" y="3349624"/>
                </a:cubicBezTo>
                <a:cubicBezTo>
                  <a:pt x="2773715" y="3295217"/>
                  <a:pt x="2818154" y="3192141"/>
                  <a:pt x="2756143" y="3138443"/>
                </a:cubicBezTo>
                <a:cubicBezTo>
                  <a:pt x="2694132" y="3084745"/>
                  <a:pt x="2525580" y="2984387"/>
                  <a:pt x="2367091" y="2966298"/>
                </a:cubicBezTo>
                <a:cubicBezTo>
                  <a:pt x="2208602" y="2948209"/>
                  <a:pt x="1949124" y="2990732"/>
                  <a:pt x="1805206" y="3029909"/>
                </a:cubicBezTo>
                <a:cubicBezTo>
                  <a:pt x="1661288" y="3069086"/>
                  <a:pt x="1560202" y="3124101"/>
                  <a:pt x="1503581" y="3201359"/>
                </a:cubicBezTo>
                <a:cubicBezTo>
                  <a:pt x="1446960" y="3278617"/>
                  <a:pt x="1432673" y="3410909"/>
                  <a:pt x="1465481" y="3493459"/>
                </a:cubicBezTo>
                <a:cubicBezTo>
                  <a:pt x="1498289" y="3576009"/>
                  <a:pt x="1662331" y="3620988"/>
                  <a:pt x="1700431" y="3696659"/>
                </a:cubicBezTo>
                <a:cubicBezTo>
                  <a:pt x="1738531" y="3772330"/>
                  <a:pt x="1806264" y="3901447"/>
                  <a:pt x="1694081" y="3947484"/>
                </a:cubicBezTo>
                <a:cubicBezTo>
                  <a:pt x="1581898" y="3993522"/>
                  <a:pt x="1182866" y="3989054"/>
                  <a:pt x="1027331" y="3972884"/>
                </a:cubicBezTo>
                <a:cubicBezTo>
                  <a:pt x="871796" y="3956714"/>
                  <a:pt x="825301" y="3896578"/>
                  <a:pt x="760871" y="3850461"/>
                </a:cubicBezTo>
                <a:cubicBezTo>
                  <a:pt x="696441" y="3804344"/>
                  <a:pt x="656095" y="3750685"/>
                  <a:pt x="640749" y="3696181"/>
                </a:cubicBezTo>
                <a:cubicBezTo>
                  <a:pt x="644636" y="2355877"/>
                  <a:pt x="642120" y="4142461"/>
                  <a:pt x="643157" y="2652100"/>
                </a:cubicBezTo>
                <a:cubicBezTo>
                  <a:pt x="545567" y="2567183"/>
                  <a:pt x="1121" y="2316818"/>
                  <a:pt x="0" y="1315839"/>
                </a:cubicBezTo>
                <a:cubicBezTo>
                  <a:pt x="-1121" y="314860"/>
                  <a:pt x="1333874" y="-564"/>
                  <a:pt x="2004540" y="1"/>
                </a:cubicBezTo>
                <a:close/>
              </a:path>
            </a:pathLst>
          </a:custGeom>
          <a:gradFill flip="none" rotWithShape="1">
            <a:gsLst>
              <a:gs pos="0">
                <a:srgbClr val="E7E200"/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27"/>
          <p:cNvSpPr/>
          <p:nvPr/>
        </p:nvSpPr>
        <p:spPr>
          <a:xfrm>
            <a:off x="6607305" y="3944353"/>
            <a:ext cx="1351948" cy="825259"/>
          </a:xfrm>
          <a:custGeom>
            <a:avLst/>
            <a:gdLst>
              <a:gd name="connsiteX0" fmla="*/ 467048 w 1051750"/>
              <a:gd name="connsiteY0" fmla="*/ 764 h 778251"/>
              <a:gd name="connsiteX1" fmla="*/ 523999 w 1051750"/>
              <a:gd name="connsiteY1" fmla="*/ 10622 h 778251"/>
              <a:gd name="connsiteX2" fmla="*/ 771901 w 1051750"/>
              <a:gd name="connsiteY2" fmla="*/ 17431 h 778251"/>
              <a:gd name="connsiteX3" fmla="*/ 1051049 w 1051750"/>
              <a:gd name="connsiteY3" fmla="*/ 95330 h 778251"/>
              <a:gd name="connsiteX4" fmla="*/ 1051489 w 1051750"/>
              <a:gd name="connsiteY4" fmla="*/ 429885 h 778251"/>
              <a:gd name="connsiteX5" fmla="*/ 1051750 w 1051750"/>
              <a:gd name="connsiteY5" fmla="*/ 429885 h 778251"/>
              <a:gd name="connsiteX6" fmla="*/ 1051489 w 1051750"/>
              <a:gd name="connsiteY6" fmla="*/ 430250 h 778251"/>
              <a:gd name="connsiteX7" fmla="*/ 1051486 w 1051750"/>
              <a:gd name="connsiteY7" fmla="*/ 432618 h 778251"/>
              <a:gd name="connsiteX8" fmla="*/ 1049795 w 1051750"/>
              <a:gd name="connsiteY8" fmla="*/ 432618 h 778251"/>
              <a:gd name="connsiteX9" fmla="*/ 802613 w 1051750"/>
              <a:gd name="connsiteY9" fmla="*/ 778251 h 778251"/>
              <a:gd name="connsiteX10" fmla="*/ 249137 w 1051750"/>
              <a:gd name="connsiteY10" fmla="*/ 778251 h 778251"/>
              <a:gd name="connsiteX11" fmla="*/ 1955 w 1051750"/>
              <a:gd name="connsiteY11" fmla="*/ 432618 h 778251"/>
              <a:gd name="connsiteX12" fmla="*/ 0 w 1051750"/>
              <a:gd name="connsiteY12" fmla="*/ 432618 h 778251"/>
              <a:gd name="connsiteX13" fmla="*/ 1 w 1051750"/>
              <a:gd name="connsiteY13" fmla="*/ 429886 h 778251"/>
              <a:gd name="connsiteX14" fmla="*/ 0 w 1051750"/>
              <a:gd name="connsiteY14" fmla="*/ 429885 h 778251"/>
              <a:gd name="connsiteX15" fmla="*/ 1 w 1051750"/>
              <a:gd name="connsiteY15" fmla="*/ 429885 h 778251"/>
              <a:gd name="connsiteX16" fmla="*/ 124 w 1051750"/>
              <a:gd name="connsiteY16" fmla="*/ 104093 h 778251"/>
              <a:gd name="connsiteX17" fmla="*/ 58861 w 1051750"/>
              <a:gd name="connsiteY17" fmla="*/ 121618 h 778251"/>
              <a:gd name="connsiteX18" fmla="*/ 216024 w 1051750"/>
              <a:gd name="connsiteY18" fmla="*/ 150828 h 778251"/>
              <a:gd name="connsiteX19" fmla="*/ 279524 w 1051750"/>
              <a:gd name="connsiteY19" fmla="*/ 95330 h 778251"/>
              <a:gd name="connsiteX20" fmla="*/ 327149 w 1051750"/>
              <a:gd name="connsiteY20" fmla="*/ 19385 h 778251"/>
              <a:gd name="connsiteX21" fmla="*/ 467048 w 1051750"/>
              <a:gd name="connsiteY21" fmla="*/ 764 h 778251"/>
              <a:gd name="connsiteX0" fmla="*/ 467048 w 1051750"/>
              <a:gd name="connsiteY0" fmla="*/ 764 h 778251"/>
              <a:gd name="connsiteX1" fmla="*/ 523999 w 1051750"/>
              <a:gd name="connsiteY1" fmla="*/ 10622 h 778251"/>
              <a:gd name="connsiteX2" fmla="*/ 771901 w 1051750"/>
              <a:gd name="connsiteY2" fmla="*/ 17431 h 778251"/>
              <a:gd name="connsiteX3" fmla="*/ 1051049 w 1051750"/>
              <a:gd name="connsiteY3" fmla="*/ 95330 h 778251"/>
              <a:gd name="connsiteX4" fmla="*/ 1051489 w 1051750"/>
              <a:gd name="connsiteY4" fmla="*/ 429885 h 778251"/>
              <a:gd name="connsiteX5" fmla="*/ 1051750 w 1051750"/>
              <a:gd name="connsiteY5" fmla="*/ 429885 h 778251"/>
              <a:gd name="connsiteX6" fmla="*/ 1051489 w 1051750"/>
              <a:gd name="connsiteY6" fmla="*/ 430250 h 778251"/>
              <a:gd name="connsiteX7" fmla="*/ 1051486 w 1051750"/>
              <a:gd name="connsiteY7" fmla="*/ 432618 h 778251"/>
              <a:gd name="connsiteX8" fmla="*/ 1049795 w 1051750"/>
              <a:gd name="connsiteY8" fmla="*/ 432618 h 778251"/>
              <a:gd name="connsiteX9" fmla="*/ 802613 w 1051750"/>
              <a:gd name="connsiteY9" fmla="*/ 778251 h 778251"/>
              <a:gd name="connsiteX10" fmla="*/ 249137 w 1051750"/>
              <a:gd name="connsiteY10" fmla="*/ 778251 h 778251"/>
              <a:gd name="connsiteX11" fmla="*/ 1955 w 1051750"/>
              <a:gd name="connsiteY11" fmla="*/ 432618 h 778251"/>
              <a:gd name="connsiteX12" fmla="*/ 0 w 1051750"/>
              <a:gd name="connsiteY12" fmla="*/ 432618 h 778251"/>
              <a:gd name="connsiteX13" fmla="*/ 1 w 1051750"/>
              <a:gd name="connsiteY13" fmla="*/ 429886 h 778251"/>
              <a:gd name="connsiteX14" fmla="*/ 0 w 1051750"/>
              <a:gd name="connsiteY14" fmla="*/ 429885 h 778251"/>
              <a:gd name="connsiteX15" fmla="*/ 1 w 1051750"/>
              <a:gd name="connsiteY15" fmla="*/ 429885 h 778251"/>
              <a:gd name="connsiteX16" fmla="*/ 124 w 1051750"/>
              <a:gd name="connsiteY16" fmla="*/ 104093 h 778251"/>
              <a:gd name="connsiteX17" fmla="*/ 58861 w 1051750"/>
              <a:gd name="connsiteY17" fmla="*/ 121618 h 778251"/>
              <a:gd name="connsiteX18" fmla="*/ 216024 w 1051750"/>
              <a:gd name="connsiteY18" fmla="*/ 150828 h 778251"/>
              <a:gd name="connsiteX19" fmla="*/ 279524 w 1051750"/>
              <a:gd name="connsiteY19" fmla="*/ 95330 h 778251"/>
              <a:gd name="connsiteX20" fmla="*/ 327149 w 1051750"/>
              <a:gd name="connsiteY20" fmla="*/ 19385 h 778251"/>
              <a:gd name="connsiteX21" fmla="*/ 467048 w 1051750"/>
              <a:gd name="connsiteY21" fmla="*/ 764 h 778251"/>
              <a:gd name="connsiteX0" fmla="*/ 467048 w 1051750"/>
              <a:gd name="connsiteY0" fmla="*/ 36735 h 814222"/>
              <a:gd name="connsiteX1" fmla="*/ 523999 w 1051750"/>
              <a:gd name="connsiteY1" fmla="*/ 46593 h 814222"/>
              <a:gd name="connsiteX2" fmla="*/ 737903 w 1051750"/>
              <a:gd name="connsiteY2" fmla="*/ 2397 h 814222"/>
              <a:gd name="connsiteX3" fmla="*/ 1051049 w 1051750"/>
              <a:gd name="connsiteY3" fmla="*/ 131301 h 814222"/>
              <a:gd name="connsiteX4" fmla="*/ 1051489 w 1051750"/>
              <a:gd name="connsiteY4" fmla="*/ 465856 h 814222"/>
              <a:gd name="connsiteX5" fmla="*/ 1051750 w 1051750"/>
              <a:gd name="connsiteY5" fmla="*/ 465856 h 814222"/>
              <a:gd name="connsiteX6" fmla="*/ 1051489 w 1051750"/>
              <a:gd name="connsiteY6" fmla="*/ 466221 h 814222"/>
              <a:gd name="connsiteX7" fmla="*/ 1051486 w 1051750"/>
              <a:gd name="connsiteY7" fmla="*/ 468589 h 814222"/>
              <a:gd name="connsiteX8" fmla="*/ 1049795 w 1051750"/>
              <a:gd name="connsiteY8" fmla="*/ 468589 h 814222"/>
              <a:gd name="connsiteX9" fmla="*/ 802613 w 1051750"/>
              <a:gd name="connsiteY9" fmla="*/ 814222 h 814222"/>
              <a:gd name="connsiteX10" fmla="*/ 249137 w 1051750"/>
              <a:gd name="connsiteY10" fmla="*/ 814222 h 814222"/>
              <a:gd name="connsiteX11" fmla="*/ 1955 w 1051750"/>
              <a:gd name="connsiteY11" fmla="*/ 468589 h 814222"/>
              <a:gd name="connsiteX12" fmla="*/ 0 w 1051750"/>
              <a:gd name="connsiteY12" fmla="*/ 468589 h 814222"/>
              <a:gd name="connsiteX13" fmla="*/ 1 w 1051750"/>
              <a:gd name="connsiteY13" fmla="*/ 465857 h 814222"/>
              <a:gd name="connsiteX14" fmla="*/ 0 w 1051750"/>
              <a:gd name="connsiteY14" fmla="*/ 465856 h 814222"/>
              <a:gd name="connsiteX15" fmla="*/ 1 w 1051750"/>
              <a:gd name="connsiteY15" fmla="*/ 465856 h 814222"/>
              <a:gd name="connsiteX16" fmla="*/ 124 w 1051750"/>
              <a:gd name="connsiteY16" fmla="*/ 140064 h 814222"/>
              <a:gd name="connsiteX17" fmla="*/ 58861 w 1051750"/>
              <a:gd name="connsiteY17" fmla="*/ 157589 h 814222"/>
              <a:gd name="connsiteX18" fmla="*/ 216024 w 1051750"/>
              <a:gd name="connsiteY18" fmla="*/ 186799 h 814222"/>
              <a:gd name="connsiteX19" fmla="*/ 279524 w 1051750"/>
              <a:gd name="connsiteY19" fmla="*/ 131301 h 814222"/>
              <a:gd name="connsiteX20" fmla="*/ 327149 w 1051750"/>
              <a:gd name="connsiteY20" fmla="*/ 55356 h 814222"/>
              <a:gd name="connsiteX21" fmla="*/ 467048 w 1051750"/>
              <a:gd name="connsiteY21" fmla="*/ 36735 h 814222"/>
              <a:gd name="connsiteX0" fmla="*/ 467048 w 1051750"/>
              <a:gd name="connsiteY0" fmla="*/ 40450 h 817937"/>
              <a:gd name="connsiteX1" fmla="*/ 523999 w 1051750"/>
              <a:gd name="connsiteY1" fmla="*/ 50308 h 817937"/>
              <a:gd name="connsiteX2" fmla="*/ 737903 w 1051750"/>
              <a:gd name="connsiteY2" fmla="*/ 6112 h 817937"/>
              <a:gd name="connsiteX3" fmla="*/ 1051049 w 1051750"/>
              <a:gd name="connsiteY3" fmla="*/ 135016 h 817937"/>
              <a:gd name="connsiteX4" fmla="*/ 1051489 w 1051750"/>
              <a:gd name="connsiteY4" fmla="*/ 469571 h 817937"/>
              <a:gd name="connsiteX5" fmla="*/ 1051750 w 1051750"/>
              <a:gd name="connsiteY5" fmla="*/ 469571 h 817937"/>
              <a:gd name="connsiteX6" fmla="*/ 1051489 w 1051750"/>
              <a:gd name="connsiteY6" fmla="*/ 469936 h 817937"/>
              <a:gd name="connsiteX7" fmla="*/ 1051486 w 1051750"/>
              <a:gd name="connsiteY7" fmla="*/ 472304 h 817937"/>
              <a:gd name="connsiteX8" fmla="*/ 1049795 w 1051750"/>
              <a:gd name="connsiteY8" fmla="*/ 472304 h 817937"/>
              <a:gd name="connsiteX9" fmla="*/ 802613 w 1051750"/>
              <a:gd name="connsiteY9" fmla="*/ 817937 h 817937"/>
              <a:gd name="connsiteX10" fmla="*/ 249137 w 1051750"/>
              <a:gd name="connsiteY10" fmla="*/ 817937 h 817937"/>
              <a:gd name="connsiteX11" fmla="*/ 1955 w 1051750"/>
              <a:gd name="connsiteY11" fmla="*/ 472304 h 817937"/>
              <a:gd name="connsiteX12" fmla="*/ 0 w 1051750"/>
              <a:gd name="connsiteY12" fmla="*/ 472304 h 817937"/>
              <a:gd name="connsiteX13" fmla="*/ 1 w 1051750"/>
              <a:gd name="connsiteY13" fmla="*/ 469572 h 817937"/>
              <a:gd name="connsiteX14" fmla="*/ 0 w 1051750"/>
              <a:gd name="connsiteY14" fmla="*/ 469571 h 817937"/>
              <a:gd name="connsiteX15" fmla="*/ 1 w 1051750"/>
              <a:gd name="connsiteY15" fmla="*/ 469571 h 817937"/>
              <a:gd name="connsiteX16" fmla="*/ 124 w 1051750"/>
              <a:gd name="connsiteY16" fmla="*/ 143779 h 817937"/>
              <a:gd name="connsiteX17" fmla="*/ 58861 w 1051750"/>
              <a:gd name="connsiteY17" fmla="*/ 161304 h 817937"/>
              <a:gd name="connsiteX18" fmla="*/ 216024 w 1051750"/>
              <a:gd name="connsiteY18" fmla="*/ 190514 h 817937"/>
              <a:gd name="connsiteX19" fmla="*/ 279524 w 1051750"/>
              <a:gd name="connsiteY19" fmla="*/ 135016 h 817937"/>
              <a:gd name="connsiteX20" fmla="*/ 327149 w 1051750"/>
              <a:gd name="connsiteY20" fmla="*/ 59071 h 817937"/>
              <a:gd name="connsiteX21" fmla="*/ 467048 w 1051750"/>
              <a:gd name="connsiteY21" fmla="*/ 40450 h 817937"/>
              <a:gd name="connsiteX0" fmla="*/ 467048 w 1051750"/>
              <a:gd name="connsiteY0" fmla="*/ 34472 h 811959"/>
              <a:gd name="connsiteX1" fmla="*/ 610541 w 1051750"/>
              <a:gd name="connsiteY1" fmla="*/ 103180 h 811959"/>
              <a:gd name="connsiteX2" fmla="*/ 737903 w 1051750"/>
              <a:gd name="connsiteY2" fmla="*/ 134 h 811959"/>
              <a:gd name="connsiteX3" fmla="*/ 1051049 w 1051750"/>
              <a:gd name="connsiteY3" fmla="*/ 129038 h 811959"/>
              <a:gd name="connsiteX4" fmla="*/ 1051489 w 1051750"/>
              <a:gd name="connsiteY4" fmla="*/ 463593 h 811959"/>
              <a:gd name="connsiteX5" fmla="*/ 1051750 w 1051750"/>
              <a:gd name="connsiteY5" fmla="*/ 463593 h 811959"/>
              <a:gd name="connsiteX6" fmla="*/ 1051489 w 1051750"/>
              <a:gd name="connsiteY6" fmla="*/ 463958 h 811959"/>
              <a:gd name="connsiteX7" fmla="*/ 1051486 w 1051750"/>
              <a:gd name="connsiteY7" fmla="*/ 466326 h 811959"/>
              <a:gd name="connsiteX8" fmla="*/ 1049795 w 1051750"/>
              <a:gd name="connsiteY8" fmla="*/ 466326 h 811959"/>
              <a:gd name="connsiteX9" fmla="*/ 802613 w 1051750"/>
              <a:gd name="connsiteY9" fmla="*/ 811959 h 811959"/>
              <a:gd name="connsiteX10" fmla="*/ 249137 w 1051750"/>
              <a:gd name="connsiteY10" fmla="*/ 811959 h 811959"/>
              <a:gd name="connsiteX11" fmla="*/ 1955 w 1051750"/>
              <a:gd name="connsiteY11" fmla="*/ 466326 h 811959"/>
              <a:gd name="connsiteX12" fmla="*/ 0 w 1051750"/>
              <a:gd name="connsiteY12" fmla="*/ 466326 h 811959"/>
              <a:gd name="connsiteX13" fmla="*/ 1 w 1051750"/>
              <a:gd name="connsiteY13" fmla="*/ 463594 h 811959"/>
              <a:gd name="connsiteX14" fmla="*/ 0 w 1051750"/>
              <a:gd name="connsiteY14" fmla="*/ 463593 h 811959"/>
              <a:gd name="connsiteX15" fmla="*/ 1 w 1051750"/>
              <a:gd name="connsiteY15" fmla="*/ 463593 h 811959"/>
              <a:gd name="connsiteX16" fmla="*/ 124 w 1051750"/>
              <a:gd name="connsiteY16" fmla="*/ 137801 h 811959"/>
              <a:gd name="connsiteX17" fmla="*/ 58861 w 1051750"/>
              <a:gd name="connsiteY17" fmla="*/ 155326 h 811959"/>
              <a:gd name="connsiteX18" fmla="*/ 216024 w 1051750"/>
              <a:gd name="connsiteY18" fmla="*/ 184536 h 811959"/>
              <a:gd name="connsiteX19" fmla="*/ 279524 w 1051750"/>
              <a:gd name="connsiteY19" fmla="*/ 129038 h 811959"/>
              <a:gd name="connsiteX20" fmla="*/ 327149 w 1051750"/>
              <a:gd name="connsiteY20" fmla="*/ 53093 h 811959"/>
              <a:gd name="connsiteX21" fmla="*/ 467048 w 1051750"/>
              <a:gd name="connsiteY21" fmla="*/ 34472 h 811959"/>
              <a:gd name="connsiteX0" fmla="*/ 467048 w 1051750"/>
              <a:gd name="connsiteY0" fmla="*/ 34990 h 812477"/>
              <a:gd name="connsiteX1" fmla="*/ 659994 w 1051750"/>
              <a:gd name="connsiteY1" fmla="*/ 186090 h 812477"/>
              <a:gd name="connsiteX2" fmla="*/ 737903 w 1051750"/>
              <a:gd name="connsiteY2" fmla="*/ 652 h 812477"/>
              <a:gd name="connsiteX3" fmla="*/ 1051049 w 1051750"/>
              <a:gd name="connsiteY3" fmla="*/ 129556 h 812477"/>
              <a:gd name="connsiteX4" fmla="*/ 1051489 w 1051750"/>
              <a:gd name="connsiteY4" fmla="*/ 464111 h 812477"/>
              <a:gd name="connsiteX5" fmla="*/ 1051750 w 1051750"/>
              <a:gd name="connsiteY5" fmla="*/ 464111 h 812477"/>
              <a:gd name="connsiteX6" fmla="*/ 1051489 w 1051750"/>
              <a:gd name="connsiteY6" fmla="*/ 464476 h 812477"/>
              <a:gd name="connsiteX7" fmla="*/ 1051486 w 1051750"/>
              <a:gd name="connsiteY7" fmla="*/ 466844 h 812477"/>
              <a:gd name="connsiteX8" fmla="*/ 1049795 w 1051750"/>
              <a:gd name="connsiteY8" fmla="*/ 466844 h 812477"/>
              <a:gd name="connsiteX9" fmla="*/ 802613 w 1051750"/>
              <a:gd name="connsiteY9" fmla="*/ 812477 h 812477"/>
              <a:gd name="connsiteX10" fmla="*/ 249137 w 1051750"/>
              <a:gd name="connsiteY10" fmla="*/ 812477 h 812477"/>
              <a:gd name="connsiteX11" fmla="*/ 1955 w 1051750"/>
              <a:gd name="connsiteY11" fmla="*/ 466844 h 812477"/>
              <a:gd name="connsiteX12" fmla="*/ 0 w 1051750"/>
              <a:gd name="connsiteY12" fmla="*/ 466844 h 812477"/>
              <a:gd name="connsiteX13" fmla="*/ 1 w 1051750"/>
              <a:gd name="connsiteY13" fmla="*/ 464112 h 812477"/>
              <a:gd name="connsiteX14" fmla="*/ 0 w 1051750"/>
              <a:gd name="connsiteY14" fmla="*/ 464111 h 812477"/>
              <a:gd name="connsiteX15" fmla="*/ 1 w 1051750"/>
              <a:gd name="connsiteY15" fmla="*/ 464111 h 812477"/>
              <a:gd name="connsiteX16" fmla="*/ 124 w 1051750"/>
              <a:gd name="connsiteY16" fmla="*/ 138319 h 812477"/>
              <a:gd name="connsiteX17" fmla="*/ 58861 w 1051750"/>
              <a:gd name="connsiteY17" fmla="*/ 155844 h 812477"/>
              <a:gd name="connsiteX18" fmla="*/ 216024 w 1051750"/>
              <a:gd name="connsiteY18" fmla="*/ 185054 h 812477"/>
              <a:gd name="connsiteX19" fmla="*/ 279524 w 1051750"/>
              <a:gd name="connsiteY19" fmla="*/ 129556 h 812477"/>
              <a:gd name="connsiteX20" fmla="*/ 327149 w 1051750"/>
              <a:gd name="connsiteY20" fmla="*/ 53611 h 812477"/>
              <a:gd name="connsiteX21" fmla="*/ 467048 w 1051750"/>
              <a:gd name="connsiteY21" fmla="*/ 34990 h 812477"/>
              <a:gd name="connsiteX0" fmla="*/ 467048 w 1051750"/>
              <a:gd name="connsiteY0" fmla="*/ 35565 h 813052"/>
              <a:gd name="connsiteX1" fmla="*/ 684721 w 1051750"/>
              <a:gd name="connsiteY1" fmla="*/ 210206 h 813052"/>
              <a:gd name="connsiteX2" fmla="*/ 737903 w 1051750"/>
              <a:gd name="connsiteY2" fmla="*/ 1227 h 813052"/>
              <a:gd name="connsiteX3" fmla="*/ 1051049 w 1051750"/>
              <a:gd name="connsiteY3" fmla="*/ 130131 h 813052"/>
              <a:gd name="connsiteX4" fmla="*/ 1051489 w 1051750"/>
              <a:gd name="connsiteY4" fmla="*/ 464686 h 813052"/>
              <a:gd name="connsiteX5" fmla="*/ 1051750 w 1051750"/>
              <a:gd name="connsiteY5" fmla="*/ 464686 h 813052"/>
              <a:gd name="connsiteX6" fmla="*/ 1051489 w 1051750"/>
              <a:gd name="connsiteY6" fmla="*/ 465051 h 813052"/>
              <a:gd name="connsiteX7" fmla="*/ 1051486 w 1051750"/>
              <a:gd name="connsiteY7" fmla="*/ 467419 h 813052"/>
              <a:gd name="connsiteX8" fmla="*/ 1049795 w 1051750"/>
              <a:gd name="connsiteY8" fmla="*/ 467419 h 813052"/>
              <a:gd name="connsiteX9" fmla="*/ 802613 w 1051750"/>
              <a:gd name="connsiteY9" fmla="*/ 813052 h 813052"/>
              <a:gd name="connsiteX10" fmla="*/ 249137 w 1051750"/>
              <a:gd name="connsiteY10" fmla="*/ 813052 h 813052"/>
              <a:gd name="connsiteX11" fmla="*/ 1955 w 1051750"/>
              <a:gd name="connsiteY11" fmla="*/ 467419 h 813052"/>
              <a:gd name="connsiteX12" fmla="*/ 0 w 1051750"/>
              <a:gd name="connsiteY12" fmla="*/ 467419 h 813052"/>
              <a:gd name="connsiteX13" fmla="*/ 1 w 1051750"/>
              <a:gd name="connsiteY13" fmla="*/ 464687 h 813052"/>
              <a:gd name="connsiteX14" fmla="*/ 0 w 1051750"/>
              <a:gd name="connsiteY14" fmla="*/ 464686 h 813052"/>
              <a:gd name="connsiteX15" fmla="*/ 1 w 1051750"/>
              <a:gd name="connsiteY15" fmla="*/ 464686 h 813052"/>
              <a:gd name="connsiteX16" fmla="*/ 124 w 1051750"/>
              <a:gd name="connsiteY16" fmla="*/ 138894 h 813052"/>
              <a:gd name="connsiteX17" fmla="*/ 58861 w 1051750"/>
              <a:gd name="connsiteY17" fmla="*/ 156419 h 813052"/>
              <a:gd name="connsiteX18" fmla="*/ 216024 w 1051750"/>
              <a:gd name="connsiteY18" fmla="*/ 185629 h 813052"/>
              <a:gd name="connsiteX19" fmla="*/ 279524 w 1051750"/>
              <a:gd name="connsiteY19" fmla="*/ 130131 h 813052"/>
              <a:gd name="connsiteX20" fmla="*/ 327149 w 1051750"/>
              <a:gd name="connsiteY20" fmla="*/ 54186 h 813052"/>
              <a:gd name="connsiteX21" fmla="*/ 467048 w 1051750"/>
              <a:gd name="connsiteY21" fmla="*/ 35565 h 813052"/>
              <a:gd name="connsiteX0" fmla="*/ 467048 w 1051750"/>
              <a:gd name="connsiteY0" fmla="*/ 35565 h 813052"/>
              <a:gd name="connsiteX1" fmla="*/ 684721 w 1051750"/>
              <a:gd name="connsiteY1" fmla="*/ 210206 h 813052"/>
              <a:gd name="connsiteX2" fmla="*/ 737903 w 1051750"/>
              <a:gd name="connsiteY2" fmla="*/ 1227 h 813052"/>
              <a:gd name="connsiteX3" fmla="*/ 1051049 w 1051750"/>
              <a:gd name="connsiteY3" fmla="*/ 130131 h 813052"/>
              <a:gd name="connsiteX4" fmla="*/ 1051489 w 1051750"/>
              <a:gd name="connsiteY4" fmla="*/ 464686 h 813052"/>
              <a:gd name="connsiteX5" fmla="*/ 1051750 w 1051750"/>
              <a:gd name="connsiteY5" fmla="*/ 464686 h 813052"/>
              <a:gd name="connsiteX6" fmla="*/ 1051489 w 1051750"/>
              <a:gd name="connsiteY6" fmla="*/ 465051 h 813052"/>
              <a:gd name="connsiteX7" fmla="*/ 1051486 w 1051750"/>
              <a:gd name="connsiteY7" fmla="*/ 467419 h 813052"/>
              <a:gd name="connsiteX8" fmla="*/ 1049795 w 1051750"/>
              <a:gd name="connsiteY8" fmla="*/ 467419 h 813052"/>
              <a:gd name="connsiteX9" fmla="*/ 802613 w 1051750"/>
              <a:gd name="connsiteY9" fmla="*/ 813052 h 813052"/>
              <a:gd name="connsiteX10" fmla="*/ 249137 w 1051750"/>
              <a:gd name="connsiteY10" fmla="*/ 813052 h 813052"/>
              <a:gd name="connsiteX11" fmla="*/ 1955 w 1051750"/>
              <a:gd name="connsiteY11" fmla="*/ 467419 h 813052"/>
              <a:gd name="connsiteX12" fmla="*/ 0 w 1051750"/>
              <a:gd name="connsiteY12" fmla="*/ 467419 h 813052"/>
              <a:gd name="connsiteX13" fmla="*/ 1 w 1051750"/>
              <a:gd name="connsiteY13" fmla="*/ 464687 h 813052"/>
              <a:gd name="connsiteX14" fmla="*/ 0 w 1051750"/>
              <a:gd name="connsiteY14" fmla="*/ 464686 h 813052"/>
              <a:gd name="connsiteX15" fmla="*/ 1 w 1051750"/>
              <a:gd name="connsiteY15" fmla="*/ 464686 h 813052"/>
              <a:gd name="connsiteX16" fmla="*/ 124 w 1051750"/>
              <a:gd name="connsiteY16" fmla="*/ 138894 h 813052"/>
              <a:gd name="connsiteX17" fmla="*/ 58861 w 1051750"/>
              <a:gd name="connsiteY17" fmla="*/ 156419 h 813052"/>
              <a:gd name="connsiteX18" fmla="*/ 216024 w 1051750"/>
              <a:gd name="connsiteY18" fmla="*/ 185629 h 813052"/>
              <a:gd name="connsiteX19" fmla="*/ 279524 w 1051750"/>
              <a:gd name="connsiteY19" fmla="*/ 130131 h 813052"/>
              <a:gd name="connsiteX20" fmla="*/ 327149 w 1051750"/>
              <a:gd name="connsiteY20" fmla="*/ 54186 h 813052"/>
              <a:gd name="connsiteX21" fmla="*/ 467048 w 1051750"/>
              <a:gd name="connsiteY21" fmla="*/ 35565 h 813052"/>
              <a:gd name="connsiteX0" fmla="*/ 467048 w 1051750"/>
              <a:gd name="connsiteY0" fmla="*/ 35940 h 813427"/>
              <a:gd name="connsiteX1" fmla="*/ 684721 w 1051750"/>
              <a:gd name="connsiteY1" fmla="*/ 210581 h 813427"/>
              <a:gd name="connsiteX2" fmla="*/ 705467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67048 w 1051750"/>
              <a:gd name="connsiteY22" fmla="*/ 35940 h 813427"/>
              <a:gd name="connsiteX0" fmla="*/ 467048 w 1051750"/>
              <a:gd name="connsiteY0" fmla="*/ 35940 h 813427"/>
              <a:gd name="connsiteX1" fmla="*/ 684721 w 1051750"/>
              <a:gd name="connsiteY1" fmla="*/ 210581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67048 w 1051750"/>
              <a:gd name="connsiteY22" fmla="*/ 35940 h 813427"/>
              <a:gd name="connsiteX0" fmla="*/ 467048 w 1051750"/>
              <a:gd name="connsiteY0" fmla="*/ 35940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67048 w 1051750"/>
              <a:gd name="connsiteY22" fmla="*/ 35940 h 813427"/>
              <a:gd name="connsiteX0" fmla="*/ 467048 w 1051750"/>
              <a:gd name="connsiteY0" fmla="*/ 35940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67048 w 1051750"/>
              <a:gd name="connsiteY22" fmla="*/ 35940 h 813427"/>
              <a:gd name="connsiteX0" fmla="*/ 488684 w 1051750"/>
              <a:gd name="connsiteY0" fmla="*/ 216418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88684 w 1051750"/>
              <a:gd name="connsiteY22" fmla="*/ 216418 h 813427"/>
              <a:gd name="connsiteX0" fmla="*/ 488684 w 1051750"/>
              <a:gd name="connsiteY0" fmla="*/ 216418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88684 w 1051750"/>
              <a:gd name="connsiteY22" fmla="*/ 216418 h 813427"/>
              <a:gd name="connsiteX0" fmla="*/ 479412 w 1051750"/>
              <a:gd name="connsiteY0" fmla="*/ 259577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79412 w 1051750"/>
              <a:gd name="connsiteY22" fmla="*/ 259577 h 813427"/>
              <a:gd name="connsiteX0" fmla="*/ 479412 w 1051750"/>
              <a:gd name="connsiteY0" fmla="*/ 259577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79412 w 1051750"/>
              <a:gd name="connsiteY22" fmla="*/ 259577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429146 w 1051750"/>
              <a:gd name="connsiteY21" fmla="*/ 7025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2804 h 813427"/>
              <a:gd name="connsiteX21" fmla="*/ 429146 w 1051750"/>
              <a:gd name="connsiteY21" fmla="*/ 7025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29146 w 1051750"/>
              <a:gd name="connsiteY21" fmla="*/ 7025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29146 w 1051750"/>
              <a:gd name="connsiteY21" fmla="*/ 7025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10602 w 1051750"/>
              <a:gd name="connsiteY21" fmla="*/ 5848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10602 w 1051750"/>
              <a:gd name="connsiteY21" fmla="*/ 5848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10602 w 1051750"/>
              <a:gd name="connsiteY21" fmla="*/ 5848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10602 w 1051750"/>
              <a:gd name="connsiteY21" fmla="*/ 5848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10602 w 1051750"/>
              <a:gd name="connsiteY21" fmla="*/ 5848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10602 w 1051750"/>
              <a:gd name="connsiteY21" fmla="*/ 58485 h 813427"/>
              <a:gd name="connsiteX22" fmla="*/ 467049 w 1051750"/>
              <a:gd name="connsiteY22" fmla="*/ 243883 h 813427"/>
              <a:gd name="connsiteX0" fmla="*/ 467049 w 1051750"/>
              <a:gd name="connsiteY0" fmla="*/ 245329 h 814873"/>
              <a:gd name="connsiteX1" fmla="*/ 697084 w 1051750"/>
              <a:gd name="connsiteY1" fmla="*/ 188486 h 814873"/>
              <a:gd name="connsiteX2" fmla="*/ 693104 w 1051750"/>
              <a:gd name="connsiteY2" fmla="*/ 69650 h 814873"/>
              <a:gd name="connsiteX3" fmla="*/ 737903 w 1051750"/>
              <a:gd name="connsiteY3" fmla="*/ 3048 h 814873"/>
              <a:gd name="connsiteX4" fmla="*/ 1051049 w 1051750"/>
              <a:gd name="connsiteY4" fmla="*/ 131952 h 814873"/>
              <a:gd name="connsiteX5" fmla="*/ 1051489 w 1051750"/>
              <a:gd name="connsiteY5" fmla="*/ 466507 h 814873"/>
              <a:gd name="connsiteX6" fmla="*/ 1051750 w 1051750"/>
              <a:gd name="connsiteY6" fmla="*/ 466507 h 814873"/>
              <a:gd name="connsiteX7" fmla="*/ 1051489 w 1051750"/>
              <a:gd name="connsiteY7" fmla="*/ 466872 h 814873"/>
              <a:gd name="connsiteX8" fmla="*/ 1051486 w 1051750"/>
              <a:gd name="connsiteY8" fmla="*/ 469240 h 814873"/>
              <a:gd name="connsiteX9" fmla="*/ 1049795 w 1051750"/>
              <a:gd name="connsiteY9" fmla="*/ 469240 h 814873"/>
              <a:gd name="connsiteX10" fmla="*/ 802613 w 1051750"/>
              <a:gd name="connsiteY10" fmla="*/ 814873 h 814873"/>
              <a:gd name="connsiteX11" fmla="*/ 249137 w 1051750"/>
              <a:gd name="connsiteY11" fmla="*/ 814873 h 814873"/>
              <a:gd name="connsiteX12" fmla="*/ 1955 w 1051750"/>
              <a:gd name="connsiteY12" fmla="*/ 469240 h 814873"/>
              <a:gd name="connsiteX13" fmla="*/ 0 w 1051750"/>
              <a:gd name="connsiteY13" fmla="*/ 469240 h 814873"/>
              <a:gd name="connsiteX14" fmla="*/ 1 w 1051750"/>
              <a:gd name="connsiteY14" fmla="*/ 466508 h 814873"/>
              <a:gd name="connsiteX15" fmla="*/ 0 w 1051750"/>
              <a:gd name="connsiteY15" fmla="*/ 466507 h 814873"/>
              <a:gd name="connsiteX16" fmla="*/ 1 w 1051750"/>
              <a:gd name="connsiteY16" fmla="*/ 466507 h 814873"/>
              <a:gd name="connsiteX17" fmla="*/ 124 w 1051750"/>
              <a:gd name="connsiteY17" fmla="*/ 140715 h 814873"/>
              <a:gd name="connsiteX18" fmla="*/ 58861 w 1051750"/>
              <a:gd name="connsiteY18" fmla="*/ 158240 h 814873"/>
              <a:gd name="connsiteX19" fmla="*/ 148026 w 1051750"/>
              <a:gd name="connsiteY19" fmla="*/ 108981 h 814873"/>
              <a:gd name="connsiteX20" fmla="*/ 279524 w 1051750"/>
              <a:gd name="connsiteY20" fmla="*/ 14250 h 814873"/>
              <a:gd name="connsiteX21" fmla="*/ 410602 w 1051750"/>
              <a:gd name="connsiteY21" fmla="*/ 59931 h 814873"/>
              <a:gd name="connsiteX22" fmla="*/ 467049 w 1051750"/>
              <a:gd name="connsiteY22" fmla="*/ 245329 h 814873"/>
              <a:gd name="connsiteX0" fmla="*/ 467049 w 1051750"/>
              <a:gd name="connsiteY0" fmla="*/ 253291 h 822835"/>
              <a:gd name="connsiteX1" fmla="*/ 697084 w 1051750"/>
              <a:gd name="connsiteY1" fmla="*/ 196448 h 822835"/>
              <a:gd name="connsiteX2" fmla="*/ 693104 w 1051750"/>
              <a:gd name="connsiteY2" fmla="*/ 77612 h 822835"/>
              <a:gd name="connsiteX3" fmla="*/ 737903 w 1051750"/>
              <a:gd name="connsiteY3" fmla="*/ 11010 h 822835"/>
              <a:gd name="connsiteX4" fmla="*/ 1051049 w 1051750"/>
              <a:gd name="connsiteY4" fmla="*/ 139914 h 822835"/>
              <a:gd name="connsiteX5" fmla="*/ 1051489 w 1051750"/>
              <a:gd name="connsiteY5" fmla="*/ 474469 h 822835"/>
              <a:gd name="connsiteX6" fmla="*/ 1051750 w 1051750"/>
              <a:gd name="connsiteY6" fmla="*/ 474469 h 822835"/>
              <a:gd name="connsiteX7" fmla="*/ 1051489 w 1051750"/>
              <a:gd name="connsiteY7" fmla="*/ 474834 h 822835"/>
              <a:gd name="connsiteX8" fmla="*/ 1051486 w 1051750"/>
              <a:gd name="connsiteY8" fmla="*/ 477202 h 822835"/>
              <a:gd name="connsiteX9" fmla="*/ 1049795 w 1051750"/>
              <a:gd name="connsiteY9" fmla="*/ 477202 h 822835"/>
              <a:gd name="connsiteX10" fmla="*/ 802613 w 1051750"/>
              <a:gd name="connsiteY10" fmla="*/ 822835 h 822835"/>
              <a:gd name="connsiteX11" fmla="*/ 249137 w 1051750"/>
              <a:gd name="connsiteY11" fmla="*/ 822835 h 822835"/>
              <a:gd name="connsiteX12" fmla="*/ 1955 w 1051750"/>
              <a:gd name="connsiteY12" fmla="*/ 477202 h 822835"/>
              <a:gd name="connsiteX13" fmla="*/ 0 w 1051750"/>
              <a:gd name="connsiteY13" fmla="*/ 477202 h 822835"/>
              <a:gd name="connsiteX14" fmla="*/ 1 w 1051750"/>
              <a:gd name="connsiteY14" fmla="*/ 474470 h 822835"/>
              <a:gd name="connsiteX15" fmla="*/ 0 w 1051750"/>
              <a:gd name="connsiteY15" fmla="*/ 474469 h 822835"/>
              <a:gd name="connsiteX16" fmla="*/ 1 w 1051750"/>
              <a:gd name="connsiteY16" fmla="*/ 474469 h 822835"/>
              <a:gd name="connsiteX17" fmla="*/ 124 w 1051750"/>
              <a:gd name="connsiteY17" fmla="*/ 148677 h 822835"/>
              <a:gd name="connsiteX18" fmla="*/ 58861 w 1051750"/>
              <a:gd name="connsiteY18" fmla="*/ 166202 h 822835"/>
              <a:gd name="connsiteX19" fmla="*/ 148026 w 1051750"/>
              <a:gd name="connsiteY19" fmla="*/ 116943 h 822835"/>
              <a:gd name="connsiteX20" fmla="*/ 279524 w 1051750"/>
              <a:gd name="connsiteY20" fmla="*/ 22212 h 822835"/>
              <a:gd name="connsiteX21" fmla="*/ 410602 w 1051750"/>
              <a:gd name="connsiteY21" fmla="*/ 67893 h 822835"/>
              <a:gd name="connsiteX22" fmla="*/ 467049 w 1051750"/>
              <a:gd name="connsiteY22" fmla="*/ 253291 h 822835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8387"/>
              <a:gd name="connsiteY0" fmla="*/ 242298 h 811842"/>
              <a:gd name="connsiteX1" fmla="*/ 697084 w 1058387"/>
              <a:gd name="connsiteY1" fmla="*/ 185455 h 811842"/>
              <a:gd name="connsiteX2" fmla="*/ 693104 w 1058387"/>
              <a:gd name="connsiteY2" fmla="*/ 66619 h 811842"/>
              <a:gd name="connsiteX3" fmla="*/ 737903 w 1058387"/>
              <a:gd name="connsiteY3" fmla="*/ 17 h 811842"/>
              <a:gd name="connsiteX4" fmla="*/ 1051049 w 1058387"/>
              <a:gd name="connsiteY4" fmla="*/ 128921 h 811842"/>
              <a:gd name="connsiteX5" fmla="*/ 1051489 w 1058387"/>
              <a:gd name="connsiteY5" fmla="*/ 463476 h 811842"/>
              <a:gd name="connsiteX6" fmla="*/ 1051750 w 1058387"/>
              <a:gd name="connsiteY6" fmla="*/ 463476 h 811842"/>
              <a:gd name="connsiteX7" fmla="*/ 1051489 w 1058387"/>
              <a:gd name="connsiteY7" fmla="*/ 463841 h 811842"/>
              <a:gd name="connsiteX8" fmla="*/ 1051486 w 1058387"/>
              <a:gd name="connsiteY8" fmla="*/ 466209 h 811842"/>
              <a:gd name="connsiteX9" fmla="*/ 1049795 w 1058387"/>
              <a:gd name="connsiteY9" fmla="*/ 466209 h 811842"/>
              <a:gd name="connsiteX10" fmla="*/ 802613 w 1058387"/>
              <a:gd name="connsiteY10" fmla="*/ 811842 h 811842"/>
              <a:gd name="connsiteX11" fmla="*/ 249137 w 1058387"/>
              <a:gd name="connsiteY11" fmla="*/ 811842 h 811842"/>
              <a:gd name="connsiteX12" fmla="*/ 1955 w 1058387"/>
              <a:gd name="connsiteY12" fmla="*/ 466209 h 811842"/>
              <a:gd name="connsiteX13" fmla="*/ 0 w 1058387"/>
              <a:gd name="connsiteY13" fmla="*/ 466209 h 811842"/>
              <a:gd name="connsiteX14" fmla="*/ 1 w 1058387"/>
              <a:gd name="connsiteY14" fmla="*/ 463477 h 811842"/>
              <a:gd name="connsiteX15" fmla="*/ 0 w 1058387"/>
              <a:gd name="connsiteY15" fmla="*/ 463476 h 811842"/>
              <a:gd name="connsiteX16" fmla="*/ 1 w 1058387"/>
              <a:gd name="connsiteY16" fmla="*/ 463476 h 811842"/>
              <a:gd name="connsiteX17" fmla="*/ 124 w 1058387"/>
              <a:gd name="connsiteY17" fmla="*/ 137684 h 811842"/>
              <a:gd name="connsiteX18" fmla="*/ 58861 w 1058387"/>
              <a:gd name="connsiteY18" fmla="*/ 155209 h 811842"/>
              <a:gd name="connsiteX19" fmla="*/ 148026 w 1058387"/>
              <a:gd name="connsiteY19" fmla="*/ 105950 h 811842"/>
              <a:gd name="connsiteX20" fmla="*/ 279524 w 1058387"/>
              <a:gd name="connsiteY20" fmla="*/ 11219 h 811842"/>
              <a:gd name="connsiteX21" fmla="*/ 410602 w 1058387"/>
              <a:gd name="connsiteY21" fmla="*/ 56900 h 811842"/>
              <a:gd name="connsiteX22" fmla="*/ 467049 w 1058387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387740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68604"/>
              <a:gd name="connsiteY0" fmla="*/ 242298 h 811842"/>
              <a:gd name="connsiteX1" fmla="*/ 697084 w 1068604"/>
              <a:gd name="connsiteY1" fmla="*/ 185455 h 811842"/>
              <a:gd name="connsiteX2" fmla="*/ 693104 w 1068604"/>
              <a:gd name="connsiteY2" fmla="*/ 66619 h 811842"/>
              <a:gd name="connsiteX3" fmla="*/ 737903 w 1068604"/>
              <a:gd name="connsiteY3" fmla="*/ 17 h 811842"/>
              <a:gd name="connsiteX4" fmla="*/ 1051049 w 1068604"/>
              <a:gd name="connsiteY4" fmla="*/ 128921 h 811842"/>
              <a:gd name="connsiteX5" fmla="*/ 1051489 w 1068604"/>
              <a:gd name="connsiteY5" fmla="*/ 463476 h 811842"/>
              <a:gd name="connsiteX6" fmla="*/ 1051750 w 1068604"/>
              <a:gd name="connsiteY6" fmla="*/ 463476 h 811842"/>
              <a:gd name="connsiteX7" fmla="*/ 1051489 w 1068604"/>
              <a:gd name="connsiteY7" fmla="*/ 463841 h 811842"/>
              <a:gd name="connsiteX8" fmla="*/ 1049795 w 1068604"/>
              <a:gd name="connsiteY8" fmla="*/ 387740 h 811842"/>
              <a:gd name="connsiteX9" fmla="*/ 802613 w 1068604"/>
              <a:gd name="connsiteY9" fmla="*/ 811842 h 811842"/>
              <a:gd name="connsiteX10" fmla="*/ 249137 w 1068604"/>
              <a:gd name="connsiteY10" fmla="*/ 811842 h 811842"/>
              <a:gd name="connsiteX11" fmla="*/ 1955 w 1068604"/>
              <a:gd name="connsiteY11" fmla="*/ 466209 h 811842"/>
              <a:gd name="connsiteX12" fmla="*/ 0 w 1068604"/>
              <a:gd name="connsiteY12" fmla="*/ 466209 h 811842"/>
              <a:gd name="connsiteX13" fmla="*/ 1 w 1068604"/>
              <a:gd name="connsiteY13" fmla="*/ 463477 h 811842"/>
              <a:gd name="connsiteX14" fmla="*/ 0 w 1068604"/>
              <a:gd name="connsiteY14" fmla="*/ 463476 h 811842"/>
              <a:gd name="connsiteX15" fmla="*/ 1 w 1068604"/>
              <a:gd name="connsiteY15" fmla="*/ 463476 h 811842"/>
              <a:gd name="connsiteX16" fmla="*/ 124 w 1068604"/>
              <a:gd name="connsiteY16" fmla="*/ 137684 h 811842"/>
              <a:gd name="connsiteX17" fmla="*/ 58861 w 1068604"/>
              <a:gd name="connsiteY17" fmla="*/ 155209 h 811842"/>
              <a:gd name="connsiteX18" fmla="*/ 148026 w 1068604"/>
              <a:gd name="connsiteY18" fmla="*/ 105950 h 811842"/>
              <a:gd name="connsiteX19" fmla="*/ 279524 w 1068604"/>
              <a:gd name="connsiteY19" fmla="*/ 11219 h 811842"/>
              <a:gd name="connsiteX20" fmla="*/ 410602 w 1068604"/>
              <a:gd name="connsiteY20" fmla="*/ 56900 h 811842"/>
              <a:gd name="connsiteX21" fmla="*/ 467049 w 1068604"/>
              <a:gd name="connsiteY21" fmla="*/ 242298 h 811842"/>
              <a:gd name="connsiteX0" fmla="*/ 467049 w 1068604"/>
              <a:gd name="connsiteY0" fmla="*/ 242298 h 811842"/>
              <a:gd name="connsiteX1" fmla="*/ 697084 w 1068604"/>
              <a:gd name="connsiteY1" fmla="*/ 185455 h 811842"/>
              <a:gd name="connsiteX2" fmla="*/ 693104 w 1068604"/>
              <a:gd name="connsiteY2" fmla="*/ 66619 h 811842"/>
              <a:gd name="connsiteX3" fmla="*/ 737903 w 1068604"/>
              <a:gd name="connsiteY3" fmla="*/ 17 h 811842"/>
              <a:gd name="connsiteX4" fmla="*/ 1051049 w 1068604"/>
              <a:gd name="connsiteY4" fmla="*/ 128921 h 811842"/>
              <a:gd name="connsiteX5" fmla="*/ 1051489 w 1068604"/>
              <a:gd name="connsiteY5" fmla="*/ 463476 h 811842"/>
              <a:gd name="connsiteX6" fmla="*/ 1051750 w 1068604"/>
              <a:gd name="connsiteY6" fmla="*/ 463476 h 811842"/>
              <a:gd name="connsiteX7" fmla="*/ 1051489 w 1068604"/>
              <a:gd name="connsiteY7" fmla="*/ 463841 h 811842"/>
              <a:gd name="connsiteX8" fmla="*/ 1049795 w 1068604"/>
              <a:gd name="connsiteY8" fmla="*/ 446592 h 811842"/>
              <a:gd name="connsiteX9" fmla="*/ 802613 w 1068604"/>
              <a:gd name="connsiteY9" fmla="*/ 811842 h 811842"/>
              <a:gd name="connsiteX10" fmla="*/ 249137 w 1068604"/>
              <a:gd name="connsiteY10" fmla="*/ 811842 h 811842"/>
              <a:gd name="connsiteX11" fmla="*/ 1955 w 1068604"/>
              <a:gd name="connsiteY11" fmla="*/ 466209 h 811842"/>
              <a:gd name="connsiteX12" fmla="*/ 0 w 1068604"/>
              <a:gd name="connsiteY12" fmla="*/ 466209 h 811842"/>
              <a:gd name="connsiteX13" fmla="*/ 1 w 1068604"/>
              <a:gd name="connsiteY13" fmla="*/ 463477 h 811842"/>
              <a:gd name="connsiteX14" fmla="*/ 0 w 1068604"/>
              <a:gd name="connsiteY14" fmla="*/ 463476 h 811842"/>
              <a:gd name="connsiteX15" fmla="*/ 1 w 1068604"/>
              <a:gd name="connsiteY15" fmla="*/ 463476 h 811842"/>
              <a:gd name="connsiteX16" fmla="*/ 124 w 1068604"/>
              <a:gd name="connsiteY16" fmla="*/ 137684 h 811842"/>
              <a:gd name="connsiteX17" fmla="*/ 58861 w 1068604"/>
              <a:gd name="connsiteY17" fmla="*/ 155209 h 811842"/>
              <a:gd name="connsiteX18" fmla="*/ 148026 w 1068604"/>
              <a:gd name="connsiteY18" fmla="*/ 105950 h 811842"/>
              <a:gd name="connsiteX19" fmla="*/ 279524 w 1068604"/>
              <a:gd name="connsiteY19" fmla="*/ 11219 h 811842"/>
              <a:gd name="connsiteX20" fmla="*/ 410602 w 1068604"/>
              <a:gd name="connsiteY20" fmla="*/ 56900 h 811842"/>
              <a:gd name="connsiteX21" fmla="*/ 467049 w 1068604"/>
              <a:gd name="connsiteY21" fmla="*/ 242298 h 811842"/>
              <a:gd name="connsiteX0" fmla="*/ 467049 w 1060275"/>
              <a:gd name="connsiteY0" fmla="*/ 242298 h 811842"/>
              <a:gd name="connsiteX1" fmla="*/ 697084 w 1060275"/>
              <a:gd name="connsiteY1" fmla="*/ 185455 h 811842"/>
              <a:gd name="connsiteX2" fmla="*/ 693104 w 1060275"/>
              <a:gd name="connsiteY2" fmla="*/ 66619 h 811842"/>
              <a:gd name="connsiteX3" fmla="*/ 737903 w 1060275"/>
              <a:gd name="connsiteY3" fmla="*/ 17 h 811842"/>
              <a:gd name="connsiteX4" fmla="*/ 1051049 w 1060275"/>
              <a:gd name="connsiteY4" fmla="*/ 128921 h 811842"/>
              <a:gd name="connsiteX5" fmla="*/ 1051489 w 1060275"/>
              <a:gd name="connsiteY5" fmla="*/ 463476 h 811842"/>
              <a:gd name="connsiteX6" fmla="*/ 1051750 w 1060275"/>
              <a:gd name="connsiteY6" fmla="*/ 463476 h 811842"/>
              <a:gd name="connsiteX7" fmla="*/ 1051489 w 1060275"/>
              <a:gd name="connsiteY7" fmla="*/ 463841 h 811842"/>
              <a:gd name="connsiteX8" fmla="*/ 1037432 w 1060275"/>
              <a:gd name="connsiteY8" fmla="*/ 368123 h 811842"/>
              <a:gd name="connsiteX9" fmla="*/ 802613 w 1060275"/>
              <a:gd name="connsiteY9" fmla="*/ 811842 h 811842"/>
              <a:gd name="connsiteX10" fmla="*/ 249137 w 1060275"/>
              <a:gd name="connsiteY10" fmla="*/ 811842 h 811842"/>
              <a:gd name="connsiteX11" fmla="*/ 1955 w 1060275"/>
              <a:gd name="connsiteY11" fmla="*/ 466209 h 811842"/>
              <a:gd name="connsiteX12" fmla="*/ 0 w 1060275"/>
              <a:gd name="connsiteY12" fmla="*/ 466209 h 811842"/>
              <a:gd name="connsiteX13" fmla="*/ 1 w 1060275"/>
              <a:gd name="connsiteY13" fmla="*/ 463477 h 811842"/>
              <a:gd name="connsiteX14" fmla="*/ 0 w 1060275"/>
              <a:gd name="connsiteY14" fmla="*/ 463476 h 811842"/>
              <a:gd name="connsiteX15" fmla="*/ 1 w 1060275"/>
              <a:gd name="connsiteY15" fmla="*/ 463476 h 811842"/>
              <a:gd name="connsiteX16" fmla="*/ 124 w 1060275"/>
              <a:gd name="connsiteY16" fmla="*/ 137684 h 811842"/>
              <a:gd name="connsiteX17" fmla="*/ 58861 w 1060275"/>
              <a:gd name="connsiteY17" fmla="*/ 155209 h 811842"/>
              <a:gd name="connsiteX18" fmla="*/ 148026 w 1060275"/>
              <a:gd name="connsiteY18" fmla="*/ 105950 h 811842"/>
              <a:gd name="connsiteX19" fmla="*/ 279524 w 1060275"/>
              <a:gd name="connsiteY19" fmla="*/ 11219 h 811842"/>
              <a:gd name="connsiteX20" fmla="*/ 410602 w 1060275"/>
              <a:gd name="connsiteY20" fmla="*/ 56900 h 811842"/>
              <a:gd name="connsiteX21" fmla="*/ 467049 w 1060275"/>
              <a:gd name="connsiteY21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37432 w 1051750"/>
              <a:gd name="connsiteY7" fmla="*/ 368123 h 811842"/>
              <a:gd name="connsiteX8" fmla="*/ 802613 w 1051750"/>
              <a:gd name="connsiteY8" fmla="*/ 811842 h 811842"/>
              <a:gd name="connsiteX9" fmla="*/ 249137 w 1051750"/>
              <a:gd name="connsiteY9" fmla="*/ 811842 h 811842"/>
              <a:gd name="connsiteX10" fmla="*/ 1955 w 1051750"/>
              <a:gd name="connsiteY10" fmla="*/ 466209 h 811842"/>
              <a:gd name="connsiteX11" fmla="*/ 0 w 1051750"/>
              <a:gd name="connsiteY11" fmla="*/ 466209 h 811842"/>
              <a:gd name="connsiteX12" fmla="*/ 1 w 1051750"/>
              <a:gd name="connsiteY12" fmla="*/ 463477 h 811842"/>
              <a:gd name="connsiteX13" fmla="*/ 0 w 1051750"/>
              <a:gd name="connsiteY13" fmla="*/ 463476 h 811842"/>
              <a:gd name="connsiteX14" fmla="*/ 1 w 1051750"/>
              <a:gd name="connsiteY14" fmla="*/ 463476 h 811842"/>
              <a:gd name="connsiteX15" fmla="*/ 124 w 1051750"/>
              <a:gd name="connsiteY15" fmla="*/ 137684 h 811842"/>
              <a:gd name="connsiteX16" fmla="*/ 58861 w 1051750"/>
              <a:gd name="connsiteY16" fmla="*/ 155209 h 811842"/>
              <a:gd name="connsiteX17" fmla="*/ 148026 w 1051750"/>
              <a:gd name="connsiteY17" fmla="*/ 105950 h 811842"/>
              <a:gd name="connsiteX18" fmla="*/ 279524 w 1051750"/>
              <a:gd name="connsiteY18" fmla="*/ 11219 h 811842"/>
              <a:gd name="connsiteX19" fmla="*/ 410602 w 1051750"/>
              <a:gd name="connsiteY19" fmla="*/ 56900 h 811842"/>
              <a:gd name="connsiteX20" fmla="*/ 467049 w 1051750"/>
              <a:gd name="connsiteY20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37432 w 1051750"/>
              <a:gd name="connsiteY6" fmla="*/ 368123 h 811842"/>
              <a:gd name="connsiteX7" fmla="*/ 802613 w 1051750"/>
              <a:gd name="connsiteY7" fmla="*/ 811842 h 811842"/>
              <a:gd name="connsiteX8" fmla="*/ 249137 w 1051750"/>
              <a:gd name="connsiteY8" fmla="*/ 811842 h 811842"/>
              <a:gd name="connsiteX9" fmla="*/ 1955 w 1051750"/>
              <a:gd name="connsiteY9" fmla="*/ 466209 h 811842"/>
              <a:gd name="connsiteX10" fmla="*/ 0 w 1051750"/>
              <a:gd name="connsiteY10" fmla="*/ 466209 h 811842"/>
              <a:gd name="connsiteX11" fmla="*/ 1 w 1051750"/>
              <a:gd name="connsiteY11" fmla="*/ 463477 h 811842"/>
              <a:gd name="connsiteX12" fmla="*/ 0 w 1051750"/>
              <a:gd name="connsiteY12" fmla="*/ 463476 h 811842"/>
              <a:gd name="connsiteX13" fmla="*/ 1 w 1051750"/>
              <a:gd name="connsiteY13" fmla="*/ 463476 h 811842"/>
              <a:gd name="connsiteX14" fmla="*/ 124 w 1051750"/>
              <a:gd name="connsiteY14" fmla="*/ 137684 h 811842"/>
              <a:gd name="connsiteX15" fmla="*/ 58861 w 1051750"/>
              <a:gd name="connsiteY15" fmla="*/ 155209 h 811842"/>
              <a:gd name="connsiteX16" fmla="*/ 148026 w 1051750"/>
              <a:gd name="connsiteY16" fmla="*/ 105950 h 811842"/>
              <a:gd name="connsiteX17" fmla="*/ 279524 w 1051750"/>
              <a:gd name="connsiteY17" fmla="*/ 11219 h 811842"/>
              <a:gd name="connsiteX18" fmla="*/ 410602 w 1051750"/>
              <a:gd name="connsiteY18" fmla="*/ 56900 h 811842"/>
              <a:gd name="connsiteX19" fmla="*/ 467049 w 1051750"/>
              <a:gd name="connsiteY19" fmla="*/ 242298 h 811842"/>
              <a:gd name="connsiteX0" fmla="*/ 467049 w 1079754"/>
              <a:gd name="connsiteY0" fmla="*/ 242298 h 811842"/>
              <a:gd name="connsiteX1" fmla="*/ 697084 w 1079754"/>
              <a:gd name="connsiteY1" fmla="*/ 185455 h 811842"/>
              <a:gd name="connsiteX2" fmla="*/ 693104 w 1079754"/>
              <a:gd name="connsiteY2" fmla="*/ 66619 h 811842"/>
              <a:gd name="connsiteX3" fmla="*/ 737903 w 1079754"/>
              <a:gd name="connsiteY3" fmla="*/ 17 h 811842"/>
              <a:gd name="connsiteX4" fmla="*/ 1051049 w 1079754"/>
              <a:gd name="connsiteY4" fmla="*/ 128921 h 811842"/>
              <a:gd name="connsiteX5" fmla="*/ 1037432 w 1079754"/>
              <a:gd name="connsiteY5" fmla="*/ 368123 h 811842"/>
              <a:gd name="connsiteX6" fmla="*/ 802613 w 1079754"/>
              <a:gd name="connsiteY6" fmla="*/ 811842 h 811842"/>
              <a:gd name="connsiteX7" fmla="*/ 249137 w 1079754"/>
              <a:gd name="connsiteY7" fmla="*/ 811842 h 811842"/>
              <a:gd name="connsiteX8" fmla="*/ 1955 w 1079754"/>
              <a:gd name="connsiteY8" fmla="*/ 466209 h 811842"/>
              <a:gd name="connsiteX9" fmla="*/ 0 w 1079754"/>
              <a:gd name="connsiteY9" fmla="*/ 466209 h 811842"/>
              <a:gd name="connsiteX10" fmla="*/ 1 w 1079754"/>
              <a:gd name="connsiteY10" fmla="*/ 463477 h 811842"/>
              <a:gd name="connsiteX11" fmla="*/ 0 w 1079754"/>
              <a:gd name="connsiteY11" fmla="*/ 463476 h 811842"/>
              <a:gd name="connsiteX12" fmla="*/ 1 w 1079754"/>
              <a:gd name="connsiteY12" fmla="*/ 463476 h 811842"/>
              <a:gd name="connsiteX13" fmla="*/ 124 w 1079754"/>
              <a:gd name="connsiteY13" fmla="*/ 137684 h 811842"/>
              <a:gd name="connsiteX14" fmla="*/ 58861 w 1079754"/>
              <a:gd name="connsiteY14" fmla="*/ 155209 h 811842"/>
              <a:gd name="connsiteX15" fmla="*/ 148026 w 1079754"/>
              <a:gd name="connsiteY15" fmla="*/ 105950 h 811842"/>
              <a:gd name="connsiteX16" fmla="*/ 279524 w 1079754"/>
              <a:gd name="connsiteY16" fmla="*/ 11219 h 811842"/>
              <a:gd name="connsiteX17" fmla="*/ 410602 w 1079754"/>
              <a:gd name="connsiteY17" fmla="*/ 56900 h 811842"/>
              <a:gd name="connsiteX18" fmla="*/ 467049 w 1079754"/>
              <a:gd name="connsiteY18" fmla="*/ 242298 h 811842"/>
              <a:gd name="connsiteX0" fmla="*/ 467049 w 1079754"/>
              <a:gd name="connsiteY0" fmla="*/ 242298 h 811842"/>
              <a:gd name="connsiteX1" fmla="*/ 697084 w 1079754"/>
              <a:gd name="connsiteY1" fmla="*/ 185455 h 811842"/>
              <a:gd name="connsiteX2" fmla="*/ 693104 w 1079754"/>
              <a:gd name="connsiteY2" fmla="*/ 66619 h 811842"/>
              <a:gd name="connsiteX3" fmla="*/ 737903 w 1079754"/>
              <a:gd name="connsiteY3" fmla="*/ 17 h 811842"/>
              <a:gd name="connsiteX4" fmla="*/ 1051049 w 1079754"/>
              <a:gd name="connsiteY4" fmla="*/ 128921 h 811842"/>
              <a:gd name="connsiteX5" fmla="*/ 1037432 w 1079754"/>
              <a:gd name="connsiteY5" fmla="*/ 446593 h 811842"/>
              <a:gd name="connsiteX6" fmla="*/ 802613 w 1079754"/>
              <a:gd name="connsiteY6" fmla="*/ 811842 h 811842"/>
              <a:gd name="connsiteX7" fmla="*/ 249137 w 1079754"/>
              <a:gd name="connsiteY7" fmla="*/ 811842 h 811842"/>
              <a:gd name="connsiteX8" fmla="*/ 1955 w 1079754"/>
              <a:gd name="connsiteY8" fmla="*/ 466209 h 811842"/>
              <a:gd name="connsiteX9" fmla="*/ 0 w 1079754"/>
              <a:gd name="connsiteY9" fmla="*/ 466209 h 811842"/>
              <a:gd name="connsiteX10" fmla="*/ 1 w 1079754"/>
              <a:gd name="connsiteY10" fmla="*/ 463477 h 811842"/>
              <a:gd name="connsiteX11" fmla="*/ 0 w 1079754"/>
              <a:gd name="connsiteY11" fmla="*/ 463476 h 811842"/>
              <a:gd name="connsiteX12" fmla="*/ 1 w 1079754"/>
              <a:gd name="connsiteY12" fmla="*/ 463476 h 811842"/>
              <a:gd name="connsiteX13" fmla="*/ 124 w 1079754"/>
              <a:gd name="connsiteY13" fmla="*/ 137684 h 811842"/>
              <a:gd name="connsiteX14" fmla="*/ 58861 w 1079754"/>
              <a:gd name="connsiteY14" fmla="*/ 155209 h 811842"/>
              <a:gd name="connsiteX15" fmla="*/ 148026 w 1079754"/>
              <a:gd name="connsiteY15" fmla="*/ 105950 h 811842"/>
              <a:gd name="connsiteX16" fmla="*/ 279524 w 1079754"/>
              <a:gd name="connsiteY16" fmla="*/ 11219 h 811842"/>
              <a:gd name="connsiteX17" fmla="*/ 410602 w 1079754"/>
              <a:gd name="connsiteY17" fmla="*/ 56900 h 811842"/>
              <a:gd name="connsiteX18" fmla="*/ 467049 w 1079754"/>
              <a:gd name="connsiteY18" fmla="*/ 242298 h 811842"/>
              <a:gd name="connsiteX0" fmla="*/ 467049 w 1084794"/>
              <a:gd name="connsiteY0" fmla="*/ 242298 h 811842"/>
              <a:gd name="connsiteX1" fmla="*/ 697084 w 1084794"/>
              <a:gd name="connsiteY1" fmla="*/ 185455 h 811842"/>
              <a:gd name="connsiteX2" fmla="*/ 693104 w 1084794"/>
              <a:gd name="connsiteY2" fmla="*/ 66619 h 811842"/>
              <a:gd name="connsiteX3" fmla="*/ 737903 w 1084794"/>
              <a:gd name="connsiteY3" fmla="*/ 17 h 811842"/>
              <a:gd name="connsiteX4" fmla="*/ 1051049 w 1084794"/>
              <a:gd name="connsiteY4" fmla="*/ 128921 h 811842"/>
              <a:gd name="connsiteX5" fmla="*/ 1049796 w 1084794"/>
              <a:gd name="connsiteY5" fmla="*/ 458363 h 811842"/>
              <a:gd name="connsiteX6" fmla="*/ 802613 w 1084794"/>
              <a:gd name="connsiteY6" fmla="*/ 811842 h 811842"/>
              <a:gd name="connsiteX7" fmla="*/ 249137 w 1084794"/>
              <a:gd name="connsiteY7" fmla="*/ 811842 h 811842"/>
              <a:gd name="connsiteX8" fmla="*/ 1955 w 1084794"/>
              <a:gd name="connsiteY8" fmla="*/ 466209 h 811842"/>
              <a:gd name="connsiteX9" fmla="*/ 0 w 1084794"/>
              <a:gd name="connsiteY9" fmla="*/ 466209 h 811842"/>
              <a:gd name="connsiteX10" fmla="*/ 1 w 1084794"/>
              <a:gd name="connsiteY10" fmla="*/ 463477 h 811842"/>
              <a:gd name="connsiteX11" fmla="*/ 0 w 1084794"/>
              <a:gd name="connsiteY11" fmla="*/ 463476 h 811842"/>
              <a:gd name="connsiteX12" fmla="*/ 1 w 1084794"/>
              <a:gd name="connsiteY12" fmla="*/ 463476 h 811842"/>
              <a:gd name="connsiteX13" fmla="*/ 124 w 1084794"/>
              <a:gd name="connsiteY13" fmla="*/ 137684 h 811842"/>
              <a:gd name="connsiteX14" fmla="*/ 58861 w 1084794"/>
              <a:gd name="connsiteY14" fmla="*/ 155209 h 811842"/>
              <a:gd name="connsiteX15" fmla="*/ 148026 w 1084794"/>
              <a:gd name="connsiteY15" fmla="*/ 105950 h 811842"/>
              <a:gd name="connsiteX16" fmla="*/ 279524 w 1084794"/>
              <a:gd name="connsiteY16" fmla="*/ 11219 h 811842"/>
              <a:gd name="connsiteX17" fmla="*/ 410602 w 1084794"/>
              <a:gd name="connsiteY17" fmla="*/ 56900 h 811842"/>
              <a:gd name="connsiteX18" fmla="*/ 467049 w 1084794"/>
              <a:gd name="connsiteY18" fmla="*/ 242298 h 811842"/>
              <a:gd name="connsiteX0" fmla="*/ 467049 w 1072517"/>
              <a:gd name="connsiteY0" fmla="*/ 242298 h 811842"/>
              <a:gd name="connsiteX1" fmla="*/ 697084 w 1072517"/>
              <a:gd name="connsiteY1" fmla="*/ 185455 h 811842"/>
              <a:gd name="connsiteX2" fmla="*/ 693104 w 1072517"/>
              <a:gd name="connsiteY2" fmla="*/ 66619 h 811842"/>
              <a:gd name="connsiteX3" fmla="*/ 737903 w 1072517"/>
              <a:gd name="connsiteY3" fmla="*/ 17 h 811842"/>
              <a:gd name="connsiteX4" fmla="*/ 1051049 w 1072517"/>
              <a:gd name="connsiteY4" fmla="*/ 128921 h 811842"/>
              <a:gd name="connsiteX5" fmla="*/ 1049796 w 1072517"/>
              <a:gd name="connsiteY5" fmla="*/ 458363 h 811842"/>
              <a:gd name="connsiteX6" fmla="*/ 802613 w 1072517"/>
              <a:gd name="connsiteY6" fmla="*/ 811842 h 811842"/>
              <a:gd name="connsiteX7" fmla="*/ 249137 w 1072517"/>
              <a:gd name="connsiteY7" fmla="*/ 811842 h 811842"/>
              <a:gd name="connsiteX8" fmla="*/ 1955 w 1072517"/>
              <a:gd name="connsiteY8" fmla="*/ 466209 h 811842"/>
              <a:gd name="connsiteX9" fmla="*/ 0 w 1072517"/>
              <a:gd name="connsiteY9" fmla="*/ 466209 h 811842"/>
              <a:gd name="connsiteX10" fmla="*/ 1 w 1072517"/>
              <a:gd name="connsiteY10" fmla="*/ 463477 h 811842"/>
              <a:gd name="connsiteX11" fmla="*/ 0 w 1072517"/>
              <a:gd name="connsiteY11" fmla="*/ 463476 h 811842"/>
              <a:gd name="connsiteX12" fmla="*/ 1 w 1072517"/>
              <a:gd name="connsiteY12" fmla="*/ 463476 h 811842"/>
              <a:gd name="connsiteX13" fmla="*/ 124 w 1072517"/>
              <a:gd name="connsiteY13" fmla="*/ 137684 h 811842"/>
              <a:gd name="connsiteX14" fmla="*/ 58861 w 1072517"/>
              <a:gd name="connsiteY14" fmla="*/ 155209 h 811842"/>
              <a:gd name="connsiteX15" fmla="*/ 148026 w 1072517"/>
              <a:gd name="connsiteY15" fmla="*/ 105950 h 811842"/>
              <a:gd name="connsiteX16" fmla="*/ 279524 w 1072517"/>
              <a:gd name="connsiteY16" fmla="*/ 11219 h 811842"/>
              <a:gd name="connsiteX17" fmla="*/ 410602 w 1072517"/>
              <a:gd name="connsiteY17" fmla="*/ 56900 h 811842"/>
              <a:gd name="connsiteX18" fmla="*/ 467049 w 1072517"/>
              <a:gd name="connsiteY18" fmla="*/ 242298 h 811842"/>
              <a:gd name="connsiteX0" fmla="*/ 467049 w 1190100"/>
              <a:gd name="connsiteY0" fmla="*/ 242298 h 811842"/>
              <a:gd name="connsiteX1" fmla="*/ 697084 w 1190100"/>
              <a:gd name="connsiteY1" fmla="*/ 185455 h 811842"/>
              <a:gd name="connsiteX2" fmla="*/ 693104 w 1190100"/>
              <a:gd name="connsiteY2" fmla="*/ 66619 h 811842"/>
              <a:gd name="connsiteX3" fmla="*/ 737903 w 1190100"/>
              <a:gd name="connsiteY3" fmla="*/ 17 h 811842"/>
              <a:gd name="connsiteX4" fmla="*/ 1051049 w 1190100"/>
              <a:gd name="connsiteY4" fmla="*/ 128921 h 811842"/>
              <a:gd name="connsiteX5" fmla="*/ 1049796 w 1190100"/>
              <a:gd name="connsiteY5" fmla="*/ 458363 h 811842"/>
              <a:gd name="connsiteX6" fmla="*/ 802613 w 1190100"/>
              <a:gd name="connsiteY6" fmla="*/ 811842 h 811842"/>
              <a:gd name="connsiteX7" fmla="*/ 249137 w 1190100"/>
              <a:gd name="connsiteY7" fmla="*/ 811842 h 811842"/>
              <a:gd name="connsiteX8" fmla="*/ 1955 w 1190100"/>
              <a:gd name="connsiteY8" fmla="*/ 466209 h 811842"/>
              <a:gd name="connsiteX9" fmla="*/ 0 w 1190100"/>
              <a:gd name="connsiteY9" fmla="*/ 466209 h 811842"/>
              <a:gd name="connsiteX10" fmla="*/ 1 w 1190100"/>
              <a:gd name="connsiteY10" fmla="*/ 463477 h 811842"/>
              <a:gd name="connsiteX11" fmla="*/ 0 w 1190100"/>
              <a:gd name="connsiteY11" fmla="*/ 463476 h 811842"/>
              <a:gd name="connsiteX12" fmla="*/ 1 w 1190100"/>
              <a:gd name="connsiteY12" fmla="*/ 463476 h 811842"/>
              <a:gd name="connsiteX13" fmla="*/ 124 w 1190100"/>
              <a:gd name="connsiteY13" fmla="*/ 137684 h 811842"/>
              <a:gd name="connsiteX14" fmla="*/ 58861 w 1190100"/>
              <a:gd name="connsiteY14" fmla="*/ 155209 h 811842"/>
              <a:gd name="connsiteX15" fmla="*/ 148026 w 1190100"/>
              <a:gd name="connsiteY15" fmla="*/ 105950 h 811842"/>
              <a:gd name="connsiteX16" fmla="*/ 279524 w 1190100"/>
              <a:gd name="connsiteY16" fmla="*/ 11219 h 811842"/>
              <a:gd name="connsiteX17" fmla="*/ 410602 w 1190100"/>
              <a:gd name="connsiteY17" fmla="*/ 56900 h 811842"/>
              <a:gd name="connsiteX18" fmla="*/ 467049 w 1190100"/>
              <a:gd name="connsiteY18" fmla="*/ 242298 h 811842"/>
              <a:gd name="connsiteX0" fmla="*/ 467049 w 1190100"/>
              <a:gd name="connsiteY0" fmla="*/ 242298 h 811842"/>
              <a:gd name="connsiteX1" fmla="*/ 697084 w 1190100"/>
              <a:gd name="connsiteY1" fmla="*/ 185455 h 811842"/>
              <a:gd name="connsiteX2" fmla="*/ 693104 w 1190100"/>
              <a:gd name="connsiteY2" fmla="*/ 66619 h 811842"/>
              <a:gd name="connsiteX3" fmla="*/ 737903 w 1190100"/>
              <a:gd name="connsiteY3" fmla="*/ 17 h 811842"/>
              <a:gd name="connsiteX4" fmla="*/ 1051049 w 1190100"/>
              <a:gd name="connsiteY4" fmla="*/ 128921 h 811842"/>
              <a:gd name="connsiteX5" fmla="*/ 1049796 w 1190100"/>
              <a:gd name="connsiteY5" fmla="*/ 458363 h 811842"/>
              <a:gd name="connsiteX6" fmla="*/ 802613 w 1190100"/>
              <a:gd name="connsiteY6" fmla="*/ 811842 h 811842"/>
              <a:gd name="connsiteX7" fmla="*/ 249137 w 1190100"/>
              <a:gd name="connsiteY7" fmla="*/ 811842 h 811842"/>
              <a:gd name="connsiteX8" fmla="*/ 1955 w 1190100"/>
              <a:gd name="connsiteY8" fmla="*/ 466209 h 811842"/>
              <a:gd name="connsiteX9" fmla="*/ 0 w 1190100"/>
              <a:gd name="connsiteY9" fmla="*/ 466209 h 811842"/>
              <a:gd name="connsiteX10" fmla="*/ 1 w 1190100"/>
              <a:gd name="connsiteY10" fmla="*/ 463477 h 811842"/>
              <a:gd name="connsiteX11" fmla="*/ 0 w 1190100"/>
              <a:gd name="connsiteY11" fmla="*/ 463476 h 811842"/>
              <a:gd name="connsiteX12" fmla="*/ 1 w 1190100"/>
              <a:gd name="connsiteY12" fmla="*/ 463476 h 811842"/>
              <a:gd name="connsiteX13" fmla="*/ 124 w 1190100"/>
              <a:gd name="connsiteY13" fmla="*/ 137684 h 811842"/>
              <a:gd name="connsiteX14" fmla="*/ 58861 w 1190100"/>
              <a:gd name="connsiteY14" fmla="*/ 155209 h 811842"/>
              <a:gd name="connsiteX15" fmla="*/ 148026 w 1190100"/>
              <a:gd name="connsiteY15" fmla="*/ 105950 h 811842"/>
              <a:gd name="connsiteX16" fmla="*/ 279524 w 1190100"/>
              <a:gd name="connsiteY16" fmla="*/ 11219 h 811842"/>
              <a:gd name="connsiteX17" fmla="*/ 410602 w 1190100"/>
              <a:gd name="connsiteY17" fmla="*/ 56900 h 811842"/>
              <a:gd name="connsiteX18" fmla="*/ 467049 w 1190100"/>
              <a:gd name="connsiteY18" fmla="*/ 242298 h 811842"/>
              <a:gd name="connsiteX0" fmla="*/ 467049 w 1073083"/>
              <a:gd name="connsiteY0" fmla="*/ 242298 h 811842"/>
              <a:gd name="connsiteX1" fmla="*/ 697084 w 1073083"/>
              <a:gd name="connsiteY1" fmla="*/ 185455 h 811842"/>
              <a:gd name="connsiteX2" fmla="*/ 693104 w 1073083"/>
              <a:gd name="connsiteY2" fmla="*/ 66619 h 811842"/>
              <a:gd name="connsiteX3" fmla="*/ 737903 w 1073083"/>
              <a:gd name="connsiteY3" fmla="*/ 17 h 811842"/>
              <a:gd name="connsiteX4" fmla="*/ 1051049 w 1073083"/>
              <a:gd name="connsiteY4" fmla="*/ 128921 h 811842"/>
              <a:gd name="connsiteX5" fmla="*/ 1049796 w 1073083"/>
              <a:gd name="connsiteY5" fmla="*/ 458363 h 811842"/>
              <a:gd name="connsiteX6" fmla="*/ 802613 w 1073083"/>
              <a:gd name="connsiteY6" fmla="*/ 811842 h 811842"/>
              <a:gd name="connsiteX7" fmla="*/ 249137 w 1073083"/>
              <a:gd name="connsiteY7" fmla="*/ 811842 h 811842"/>
              <a:gd name="connsiteX8" fmla="*/ 1955 w 1073083"/>
              <a:gd name="connsiteY8" fmla="*/ 466209 h 811842"/>
              <a:gd name="connsiteX9" fmla="*/ 0 w 1073083"/>
              <a:gd name="connsiteY9" fmla="*/ 466209 h 811842"/>
              <a:gd name="connsiteX10" fmla="*/ 1 w 1073083"/>
              <a:gd name="connsiteY10" fmla="*/ 463477 h 811842"/>
              <a:gd name="connsiteX11" fmla="*/ 0 w 1073083"/>
              <a:gd name="connsiteY11" fmla="*/ 463476 h 811842"/>
              <a:gd name="connsiteX12" fmla="*/ 1 w 1073083"/>
              <a:gd name="connsiteY12" fmla="*/ 463476 h 811842"/>
              <a:gd name="connsiteX13" fmla="*/ 124 w 1073083"/>
              <a:gd name="connsiteY13" fmla="*/ 137684 h 811842"/>
              <a:gd name="connsiteX14" fmla="*/ 58861 w 1073083"/>
              <a:gd name="connsiteY14" fmla="*/ 155209 h 811842"/>
              <a:gd name="connsiteX15" fmla="*/ 148026 w 1073083"/>
              <a:gd name="connsiteY15" fmla="*/ 105950 h 811842"/>
              <a:gd name="connsiteX16" fmla="*/ 279524 w 1073083"/>
              <a:gd name="connsiteY16" fmla="*/ 11219 h 811842"/>
              <a:gd name="connsiteX17" fmla="*/ 410602 w 1073083"/>
              <a:gd name="connsiteY17" fmla="*/ 56900 h 811842"/>
              <a:gd name="connsiteX18" fmla="*/ 467049 w 1073083"/>
              <a:gd name="connsiteY18" fmla="*/ 242298 h 811842"/>
              <a:gd name="connsiteX0" fmla="*/ 467049 w 1051049"/>
              <a:gd name="connsiteY0" fmla="*/ 242298 h 811842"/>
              <a:gd name="connsiteX1" fmla="*/ 697084 w 1051049"/>
              <a:gd name="connsiteY1" fmla="*/ 185455 h 811842"/>
              <a:gd name="connsiteX2" fmla="*/ 693104 w 1051049"/>
              <a:gd name="connsiteY2" fmla="*/ 66619 h 811842"/>
              <a:gd name="connsiteX3" fmla="*/ 737903 w 1051049"/>
              <a:gd name="connsiteY3" fmla="*/ 17 h 811842"/>
              <a:gd name="connsiteX4" fmla="*/ 1051049 w 1051049"/>
              <a:gd name="connsiteY4" fmla="*/ 128921 h 811842"/>
              <a:gd name="connsiteX5" fmla="*/ 1049796 w 1051049"/>
              <a:gd name="connsiteY5" fmla="*/ 458363 h 811842"/>
              <a:gd name="connsiteX6" fmla="*/ 802613 w 1051049"/>
              <a:gd name="connsiteY6" fmla="*/ 811842 h 811842"/>
              <a:gd name="connsiteX7" fmla="*/ 249137 w 1051049"/>
              <a:gd name="connsiteY7" fmla="*/ 811842 h 811842"/>
              <a:gd name="connsiteX8" fmla="*/ 1955 w 1051049"/>
              <a:gd name="connsiteY8" fmla="*/ 466209 h 811842"/>
              <a:gd name="connsiteX9" fmla="*/ 0 w 1051049"/>
              <a:gd name="connsiteY9" fmla="*/ 466209 h 811842"/>
              <a:gd name="connsiteX10" fmla="*/ 1 w 1051049"/>
              <a:gd name="connsiteY10" fmla="*/ 463477 h 811842"/>
              <a:gd name="connsiteX11" fmla="*/ 0 w 1051049"/>
              <a:gd name="connsiteY11" fmla="*/ 463476 h 811842"/>
              <a:gd name="connsiteX12" fmla="*/ 1 w 1051049"/>
              <a:gd name="connsiteY12" fmla="*/ 463476 h 811842"/>
              <a:gd name="connsiteX13" fmla="*/ 124 w 1051049"/>
              <a:gd name="connsiteY13" fmla="*/ 137684 h 811842"/>
              <a:gd name="connsiteX14" fmla="*/ 58861 w 1051049"/>
              <a:gd name="connsiteY14" fmla="*/ 155209 h 811842"/>
              <a:gd name="connsiteX15" fmla="*/ 148026 w 1051049"/>
              <a:gd name="connsiteY15" fmla="*/ 105950 h 811842"/>
              <a:gd name="connsiteX16" fmla="*/ 279524 w 1051049"/>
              <a:gd name="connsiteY16" fmla="*/ 11219 h 811842"/>
              <a:gd name="connsiteX17" fmla="*/ 410602 w 1051049"/>
              <a:gd name="connsiteY17" fmla="*/ 56900 h 811842"/>
              <a:gd name="connsiteX18" fmla="*/ 467049 w 1051049"/>
              <a:gd name="connsiteY18" fmla="*/ 242298 h 811842"/>
              <a:gd name="connsiteX0" fmla="*/ 467049 w 1051049"/>
              <a:gd name="connsiteY0" fmla="*/ 242298 h 811842"/>
              <a:gd name="connsiteX1" fmla="*/ 697084 w 1051049"/>
              <a:gd name="connsiteY1" fmla="*/ 185455 h 811842"/>
              <a:gd name="connsiteX2" fmla="*/ 693104 w 1051049"/>
              <a:gd name="connsiteY2" fmla="*/ 66619 h 811842"/>
              <a:gd name="connsiteX3" fmla="*/ 737903 w 1051049"/>
              <a:gd name="connsiteY3" fmla="*/ 17 h 811842"/>
              <a:gd name="connsiteX4" fmla="*/ 1051049 w 1051049"/>
              <a:gd name="connsiteY4" fmla="*/ 128921 h 811842"/>
              <a:gd name="connsiteX5" fmla="*/ 1049796 w 1051049"/>
              <a:gd name="connsiteY5" fmla="*/ 458363 h 811842"/>
              <a:gd name="connsiteX6" fmla="*/ 802613 w 1051049"/>
              <a:gd name="connsiteY6" fmla="*/ 811842 h 811842"/>
              <a:gd name="connsiteX7" fmla="*/ 249137 w 1051049"/>
              <a:gd name="connsiteY7" fmla="*/ 811842 h 811842"/>
              <a:gd name="connsiteX8" fmla="*/ 1955 w 1051049"/>
              <a:gd name="connsiteY8" fmla="*/ 466209 h 811842"/>
              <a:gd name="connsiteX9" fmla="*/ 0 w 1051049"/>
              <a:gd name="connsiteY9" fmla="*/ 466209 h 811842"/>
              <a:gd name="connsiteX10" fmla="*/ 1 w 1051049"/>
              <a:gd name="connsiteY10" fmla="*/ 463477 h 811842"/>
              <a:gd name="connsiteX11" fmla="*/ 0 w 1051049"/>
              <a:gd name="connsiteY11" fmla="*/ 463476 h 811842"/>
              <a:gd name="connsiteX12" fmla="*/ 1 w 1051049"/>
              <a:gd name="connsiteY12" fmla="*/ 463476 h 811842"/>
              <a:gd name="connsiteX13" fmla="*/ 124 w 1051049"/>
              <a:gd name="connsiteY13" fmla="*/ 137684 h 811842"/>
              <a:gd name="connsiteX14" fmla="*/ 58861 w 1051049"/>
              <a:gd name="connsiteY14" fmla="*/ 155209 h 811842"/>
              <a:gd name="connsiteX15" fmla="*/ 148026 w 1051049"/>
              <a:gd name="connsiteY15" fmla="*/ 105950 h 811842"/>
              <a:gd name="connsiteX16" fmla="*/ 279524 w 1051049"/>
              <a:gd name="connsiteY16" fmla="*/ 11219 h 811842"/>
              <a:gd name="connsiteX17" fmla="*/ 410602 w 1051049"/>
              <a:gd name="connsiteY17" fmla="*/ 56900 h 811842"/>
              <a:gd name="connsiteX18" fmla="*/ 467049 w 1051049"/>
              <a:gd name="connsiteY18" fmla="*/ 242298 h 811842"/>
              <a:gd name="connsiteX0" fmla="*/ 467049 w 1051049"/>
              <a:gd name="connsiteY0" fmla="*/ 238375 h 807919"/>
              <a:gd name="connsiteX1" fmla="*/ 697084 w 1051049"/>
              <a:gd name="connsiteY1" fmla="*/ 181532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7049 w 1051049"/>
              <a:gd name="connsiteY18" fmla="*/ 238375 h 807919"/>
              <a:gd name="connsiteX0" fmla="*/ 467049 w 1051049"/>
              <a:gd name="connsiteY0" fmla="*/ 238375 h 807919"/>
              <a:gd name="connsiteX1" fmla="*/ 697084 w 1051049"/>
              <a:gd name="connsiteY1" fmla="*/ 181532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7049 w 1051049"/>
              <a:gd name="connsiteY18" fmla="*/ 238375 h 807919"/>
              <a:gd name="connsiteX0" fmla="*/ 467049 w 1051049"/>
              <a:gd name="connsiteY0" fmla="*/ 238375 h 807919"/>
              <a:gd name="connsiteX1" fmla="*/ 687811 w 1051049"/>
              <a:gd name="connsiteY1" fmla="*/ 193303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7049 w 1051049"/>
              <a:gd name="connsiteY18" fmla="*/ 238375 h 807919"/>
              <a:gd name="connsiteX0" fmla="*/ 467049 w 1051049"/>
              <a:gd name="connsiteY0" fmla="*/ 238375 h 807919"/>
              <a:gd name="connsiteX1" fmla="*/ 687811 w 1051049"/>
              <a:gd name="connsiteY1" fmla="*/ 193303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7049 w 1051049"/>
              <a:gd name="connsiteY18" fmla="*/ 238375 h 807919"/>
              <a:gd name="connsiteX0" fmla="*/ 460868 w 1051049"/>
              <a:gd name="connsiteY0" fmla="*/ 222681 h 807919"/>
              <a:gd name="connsiteX1" fmla="*/ 687811 w 1051049"/>
              <a:gd name="connsiteY1" fmla="*/ 193303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0868 w 1051049"/>
              <a:gd name="connsiteY18" fmla="*/ 222681 h 807919"/>
              <a:gd name="connsiteX0" fmla="*/ 460868 w 1051049"/>
              <a:gd name="connsiteY0" fmla="*/ 222681 h 807919"/>
              <a:gd name="connsiteX1" fmla="*/ 687811 w 1051049"/>
              <a:gd name="connsiteY1" fmla="*/ 193303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0868 w 1051049"/>
              <a:gd name="connsiteY18" fmla="*/ 222681 h 807919"/>
              <a:gd name="connsiteX0" fmla="*/ 460868 w 1051049"/>
              <a:gd name="connsiteY0" fmla="*/ 222681 h 807919"/>
              <a:gd name="connsiteX1" fmla="*/ 687811 w 1051049"/>
              <a:gd name="connsiteY1" fmla="*/ 193303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0868 w 1051049"/>
              <a:gd name="connsiteY18" fmla="*/ 222681 h 807919"/>
              <a:gd name="connsiteX0" fmla="*/ 460868 w 1051049"/>
              <a:gd name="connsiteY0" fmla="*/ 224616 h 809854"/>
              <a:gd name="connsiteX1" fmla="*/ 687811 w 1051049"/>
              <a:gd name="connsiteY1" fmla="*/ 195238 h 809854"/>
              <a:gd name="connsiteX2" fmla="*/ 693104 w 1051049"/>
              <a:gd name="connsiteY2" fmla="*/ 64631 h 809854"/>
              <a:gd name="connsiteX3" fmla="*/ 765720 w 1051049"/>
              <a:gd name="connsiteY3" fmla="*/ 1953 h 809854"/>
              <a:gd name="connsiteX4" fmla="*/ 1051049 w 1051049"/>
              <a:gd name="connsiteY4" fmla="*/ 126933 h 809854"/>
              <a:gd name="connsiteX5" fmla="*/ 1049796 w 1051049"/>
              <a:gd name="connsiteY5" fmla="*/ 456375 h 809854"/>
              <a:gd name="connsiteX6" fmla="*/ 802613 w 1051049"/>
              <a:gd name="connsiteY6" fmla="*/ 809854 h 809854"/>
              <a:gd name="connsiteX7" fmla="*/ 249137 w 1051049"/>
              <a:gd name="connsiteY7" fmla="*/ 809854 h 809854"/>
              <a:gd name="connsiteX8" fmla="*/ 1955 w 1051049"/>
              <a:gd name="connsiteY8" fmla="*/ 464221 h 809854"/>
              <a:gd name="connsiteX9" fmla="*/ 0 w 1051049"/>
              <a:gd name="connsiteY9" fmla="*/ 464221 h 809854"/>
              <a:gd name="connsiteX10" fmla="*/ 1 w 1051049"/>
              <a:gd name="connsiteY10" fmla="*/ 461489 h 809854"/>
              <a:gd name="connsiteX11" fmla="*/ 0 w 1051049"/>
              <a:gd name="connsiteY11" fmla="*/ 461488 h 809854"/>
              <a:gd name="connsiteX12" fmla="*/ 1 w 1051049"/>
              <a:gd name="connsiteY12" fmla="*/ 461488 h 809854"/>
              <a:gd name="connsiteX13" fmla="*/ 124 w 1051049"/>
              <a:gd name="connsiteY13" fmla="*/ 135696 h 809854"/>
              <a:gd name="connsiteX14" fmla="*/ 58861 w 1051049"/>
              <a:gd name="connsiteY14" fmla="*/ 153221 h 809854"/>
              <a:gd name="connsiteX15" fmla="*/ 148026 w 1051049"/>
              <a:gd name="connsiteY15" fmla="*/ 103962 h 809854"/>
              <a:gd name="connsiteX16" fmla="*/ 279524 w 1051049"/>
              <a:gd name="connsiteY16" fmla="*/ 9231 h 809854"/>
              <a:gd name="connsiteX17" fmla="*/ 410602 w 1051049"/>
              <a:gd name="connsiteY17" fmla="*/ 54912 h 809854"/>
              <a:gd name="connsiteX18" fmla="*/ 460868 w 1051049"/>
              <a:gd name="connsiteY18" fmla="*/ 224616 h 809854"/>
              <a:gd name="connsiteX0" fmla="*/ 460868 w 1051049"/>
              <a:gd name="connsiteY0" fmla="*/ 222681 h 807919"/>
              <a:gd name="connsiteX1" fmla="*/ 687811 w 1051049"/>
              <a:gd name="connsiteY1" fmla="*/ 193303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0868 w 1051049"/>
              <a:gd name="connsiteY18" fmla="*/ 222681 h 807919"/>
              <a:gd name="connsiteX0" fmla="*/ 460868 w 1051049"/>
              <a:gd name="connsiteY0" fmla="*/ 224460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60868 w 1051049"/>
              <a:gd name="connsiteY18" fmla="*/ 224460 h 809698"/>
              <a:gd name="connsiteX0" fmla="*/ 460868 w 1051049"/>
              <a:gd name="connsiteY0" fmla="*/ 224460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60868 w 1051049"/>
              <a:gd name="connsiteY18" fmla="*/ 224460 h 809698"/>
              <a:gd name="connsiteX0" fmla="*/ 460868 w 1051049"/>
              <a:gd name="connsiteY0" fmla="*/ 224460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60868 w 1051049"/>
              <a:gd name="connsiteY18" fmla="*/ 224460 h 809698"/>
              <a:gd name="connsiteX0" fmla="*/ 460868 w 1051049"/>
              <a:gd name="connsiteY0" fmla="*/ 224460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60868 w 1051049"/>
              <a:gd name="connsiteY18" fmla="*/ 224460 h 809698"/>
              <a:gd name="connsiteX0" fmla="*/ 460868 w 1051049"/>
              <a:gd name="connsiteY0" fmla="*/ 224460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60868 w 1051049"/>
              <a:gd name="connsiteY18" fmla="*/ 224460 h 809698"/>
              <a:gd name="connsiteX0" fmla="*/ 448504 w 1051049"/>
              <a:gd name="connsiteY0" fmla="*/ 220536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48504 w 1051049"/>
              <a:gd name="connsiteY18" fmla="*/ 220536 h 809698"/>
              <a:gd name="connsiteX0" fmla="*/ 448504 w 1051049"/>
              <a:gd name="connsiteY0" fmla="*/ 220536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48504 w 1051049"/>
              <a:gd name="connsiteY18" fmla="*/ 220536 h 809698"/>
              <a:gd name="connsiteX0" fmla="*/ 448504 w 1051049"/>
              <a:gd name="connsiteY0" fmla="*/ 220536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48504 w 1051049"/>
              <a:gd name="connsiteY18" fmla="*/ 220536 h 809698"/>
              <a:gd name="connsiteX0" fmla="*/ 439914 w 1051049"/>
              <a:gd name="connsiteY0" fmla="*/ 215084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39914 w 1051049"/>
              <a:gd name="connsiteY18" fmla="*/ 215084 h 809698"/>
              <a:gd name="connsiteX0" fmla="*/ 439914 w 1051049"/>
              <a:gd name="connsiteY0" fmla="*/ 215084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9193 w 1051049"/>
              <a:gd name="connsiteY17" fmla="*/ 54756 h 809698"/>
              <a:gd name="connsiteX18" fmla="*/ 439914 w 1051049"/>
              <a:gd name="connsiteY18" fmla="*/ 215084 h 809698"/>
              <a:gd name="connsiteX0" fmla="*/ 439914 w 1051049"/>
              <a:gd name="connsiteY0" fmla="*/ 219807 h 814421"/>
              <a:gd name="connsiteX1" fmla="*/ 687811 w 1051049"/>
              <a:gd name="connsiteY1" fmla="*/ 199805 h 814421"/>
              <a:gd name="connsiteX2" fmla="*/ 686923 w 1051049"/>
              <a:gd name="connsiteY2" fmla="*/ 80968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87811 w 1051049"/>
              <a:gd name="connsiteY1" fmla="*/ 199805 h 814421"/>
              <a:gd name="connsiteX2" fmla="*/ 686923 w 1051049"/>
              <a:gd name="connsiteY2" fmla="*/ 80968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97078 h 814421"/>
              <a:gd name="connsiteX2" fmla="*/ 686923 w 1051049"/>
              <a:gd name="connsiteY2" fmla="*/ 80968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91626 h 814421"/>
              <a:gd name="connsiteX2" fmla="*/ 686923 w 1051049"/>
              <a:gd name="connsiteY2" fmla="*/ 80968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91626 h 814421"/>
              <a:gd name="connsiteX2" fmla="*/ 689070 w 1051049"/>
              <a:gd name="connsiteY2" fmla="*/ 64610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91626 h 814421"/>
              <a:gd name="connsiteX2" fmla="*/ 689070 w 1051049"/>
              <a:gd name="connsiteY2" fmla="*/ 64610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65304 w 1051049"/>
              <a:gd name="connsiteY14" fmla="*/ 155062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65304 w 1051049"/>
              <a:gd name="connsiteY14" fmla="*/ 155062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67452 w 1051049"/>
              <a:gd name="connsiteY14" fmla="*/ 152337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67452 w 1051049"/>
              <a:gd name="connsiteY14" fmla="*/ 152337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67452 w 1051049"/>
              <a:gd name="connsiteY14" fmla="*/ 152337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67452 w 1051049"/>
              <a:gd name="connsiteY14" fmla="*/ 152337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67452 w 1051049"/>
              <a:gd name="connsiteY14" fmla="*/ 152337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51049" h="814421">
                <a:moveTo>
                  <a:pt x="439914" y="219807"/>
                </a:moveTo>
                <a:cubicBezTo>
                  <a:pt x="520549" y="256425"/>
                  <a:pt x="661319" y="228396"/>
                  <a:pt x="694255" y="186173"/>
                </a:cubicBezTo>
                <a:cubicBezTo>
                  <a:pt x="727191" y="143950"/>
                  <a:pt x="679793" y="97029"/>
                  <a:pt x="689070" y="64610"/>
                </a:cubicBezTo>
                <a:cubicBezTo>
                  <a:pt x="698347" y="32191"/>
                  <a:pt x="694653" y="-7353"/>
                  <a:pt x="778607" y="3795"/>
                </a:cubicBezTo>
                <a:cubicBezTo>
                  <a:pt x="862561" y="14943"/>
                  <a:pt x="954737" y="69068"/>
                  <a:pt x="1051049" y="131500"/>
                </a:cubicBezTo>
                <a:cubicBezTo>
                  <a:pt x="1048427" y="608736"/>
                  <a:pt x="1050565" y="-89394"/>
                  <a:pt x="1049796" y="460942"/>
                </a:cubicBezTo>
                <a:cubicBezTo>
                  <a:pt x="741159" y="911628"/>
                  <a:pt x="1149322" y="305618"/>
                  <a:pt x="802613" y="814421"/>
                </a:cubicBezTo>
                <a:lnTo>
                  <a:pt x="249137" y="814421"/>
                </a:lnTo>
                <a:lnTo>
                  <a:pt x="1955" y="468788"/>
                </a:lnTo>
                <a:lnTo>
                  <a:pt x="0" y="468788"/>
                </a:lnTo>
                <a:cubicBezTo>
                  <a:pt x="0" y="467877"/>
                  <a:pt x="1" y="466967"/>
                  <a:pt x="1" y="466056"/>
                </a:cubicBezTo>
                <a:lnTo>
                  <a:pt x="0" y="466055"/>
                </a:lnTo>
                <a:lnTo>
                  <a:pt x="1" y="466055"/>
                </a:lnTo>
                <a:cubicBezTo>
                  <a:pt x="41" y="113685"/>
                  <a:pt x="83" y="517793"/>
                  <a:pt x="124" y="145717"/>
                </a:cubicBezTo>
                <a:cubicBezTo>
                  <a:pt x="48117" y="152128"/>
                  <a:pt x="24379" y="156598"/>
                  <a:pt x="67452" y="152337"/>
                </a:cubicBezTo>
                <a:cubicBezTo>
                  <a:pt x="110525" y="148076"/>
                  <a:pt x="112681" y="132982"/>
                  <a:pt x="148026" y="108529"/>
                </a:cubicBezTo>
                <a:cubicBezTo>
                  <a:pt x="183371" y="84076"/>
                  <a:pt x="214641" y="27525"/>
                  <a:pt x="279524" y="5619"/>
                </a:cubicBezTo>
                <a:cubicBezTo>
                  <a:pt x="356770" y="-12365"/>
                  <a:pt x="378447" y="14745"/>
                  <a:pt x="419193" y="59479"/>
                </a:cubicBezTo>
                <a:cubicBezTo>
                  <a:pt x="443570" y="119513"/>
                  <a:pt x="377277" y="149183"/>
                  <a:pt x="439914" y="219807"/>
                </a:cubicBezTo>
                <a:close/>
              </a:path>
            </a:pathLst>
          </a:custGeom>
          <a:gradFill flip="none" rotWithShape="1">
            <a:gsLst>
              <a:gs pos="0">
                <a:srgbClr val="D69E00"/>
              </a:gs>
              <a:gs pos="100000">
                <a:srgbClr val="FFC15D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27"/>
          <p:cNvSpPr/>
          <p:nvPr/>
        </p:nvSpPr>
        <p:spPr>
          <a:xfrm>
            <a:off x="9032155" y="4039089"/>
            <a:ext cx="1352500" cy="469557"/>
          </a:xfrm>
          <a:custGeom>
            <a:avLst/>
            <a:gdLst>
              <a:gd name="connsiteX0" fmla="*/ 467048 w 1051750"/>
              <a:gd name="connsiteY0" fmla="*/ 764 h 778251"/>
              <a:gd name="connsiteX1" fmla="*/ 523999 w 1051750"/>
              <a:gd name="connsiteY1" fmla="*/ 10622 h 778251"/>
              <a:gd name="connsiteX2" fmla="*/ 771901 w 1051750"/>
              <a:gd name="connsiteY2" fmla="*/ 17431 h 778251"/>
              <a:gd name="connsiteX3" fmla="*/ 1051049 w 1051750"/>
              <a:gd name="connsiteY3" fmla="*/ 95330 h 778251"/>
              <a:gd name="connsiteX4" fmla="*/ 1051489 w 1051750"/>
              <a:gd name="connsiteY4" fmla="*/ 429885 h 778251"/>
              <a:gd name="connsiteX5" fmla="*/ 1051750 w 1051750"/>
              <a:gd name="connsiteY5" fmla="*/ 429885 h 778251"/>
              <a:gd name="connsiteX6" fmla="*/ 1051489 w 1051750"/>
              <a:gd name="connsiteY6" fmla="*/ 430250 h 778251"/>
              <a:gd name="connsiteX7" fmla="*/ 1051486 w 1051750"/>
              <a:gd name="connsiteY7" fmla="*/ 432618 h 778251"/>
              <a:gd name="connsiteX8" fmla="*/ 1049795 w 1051750"/>
              <a:gd name="connsiteY8" fmla="*/ 432618 h 778251"/>
              <a:gd name="connsiteX9" fmla="*/ 802613 w 1051750"/>
              <a:gd name="connsiteY9" fmla="*/ 778251 h 778251"/>
              <a:gd name="connsiteX10" fmla="*/ 249137 w 1051750"/>
              <a:gd name="connsiteY10" fmla="*/ 778251 h 778251"/>
              <a:gd name="connsiteX11" fmla="*/ 1955 w 1051750"/>
              <a:gd name="connsiteY11" fmla="*/ 432618 h 778251"/>
              <a:gd name="connsiteX12" fmla="*/ 0 w 1051750"/>
              <a:gd name="connsiteY12" fmla="*/ 432618 h 778251"/>
              <a:gd name="connsiteX13" fmla="*/ 1 w 1051750"/>
              <a:gd name="connsiteY13" fmla="*/ 429886 h 778251"/>
              <a:gd name="connsiteX14" fmla="*/ 0 w 1051750"/>
              <a:gd name="connsiteY14" fmla="*/ 429885 h 778251"/>
              <a:gd name="connsiteX15" fmla="*/ 1 w 1051750"/>
              <a:gd name="connsiteY15" fmla="*/ 429885 h 778251"/>
              <a:gd name="connsiteX16" fmla="*/ 124 w 1051750"/>
              <a:gd name="connsiteY16" fmla="*/ 104093 h 778251"/>
              <a:gd name="connsiteX17" fmla="*/ 58861 w 1051750"/>
              <a:gd name="connsiteY17" fmla="*/ 121618 h 778251"/>
              <a:gd name="connsiteX18" fmla="*/ 216024 w 1051750"/>
              <a:gd name="connsiteY18" fmla="*/ 150828 h 778251"/>
              <a:gd name="connsiteX19" fmla="*/ 279524 w 1051750"/>
              <a:gd name="connsiteY19" fmla="*/ 95330 h 778251"/>
              <a:gd name="connsiteX20" fmla="*/ 327149 w 1051750"/>
              <a:gd name="connsiteY20" fmla="*/ 19385 h 778251"/>
              <a:gd name="connsiteX21" fmla="*/ 467048 w 1051750"/>
              <a:gd name="connsiteY21" fmla="*/ 764 h 778251"/>
              <a:gd name="connsiteX0" fmla="*/ 467048 w 1051750"/>
              <a:gd name="connsiteY0" fmla="*/ 764 h 778251"/>
              <a:gd name="connsiteX1" fmla="*/ 523999 w 1051750"/>
              <a:gd name="connsiteY1" fmla="*/ 10622 h 778251"/>
              <a:gd name="connsiteX2" fmla="*/ 771901 w 1051750"/>
              <a:gd name="connsiteY2" fmla="*/ 17431 h 778251"/>
              <a:gd name="connsiteX3" fmla="*/ 1051049 w 1051750"/>
              <a:gd name="connsiteY3" fmla="*/ 95330 h 778251"/>
              <a:gd name="connsiteX4" fmla="*/ 1051489 w 1051750"/>
              <a:gd name="connsiteY4" fmla="*/ 429885 h 778251"/>
              <a:gd name="connsiteX5" fmla="*/ 1051750 w 1051750"/>
              <a:gd name="connsiteY5" fmla="*/ 429885 h 778251"/>
              <a:gd name="connsiteX6" fmla="*/ 1051489 w 1051750"/>
              <a:gd name="connsiteY6" fmla="*/ 430250 h 778251"/>
              <a:gd name="connsiteX7" fmla="*/ 1051486 w 1051750"/>
              <a:gd name="connsiteY7" fmla="*/ 432618 h 778251"/>
              <a:gd name="connsiteX8" fmla="*/ 1049795 w 1051750"/>
              <a:gd name="connsiteY8" fmla="*/ 432618 h 778251"/>
              <a:gd name="connsiteX9" fmla="*/ 802613 w 1051750"/>
              <a:gd name="connsiteY9" fmla="*/ 778251 h 778251"/>
              <a:gd name="connsiteX10" fmla="*/ 249137 w 1051750"/>
              <a:gd name="connsiteY10" fmla="*/ 778251 h 778251"/>
              <a:gd name="connsiteX11" fmla="*/ 1955 w 1051750"/>
              <a:gd name="connsiteY11" fmla="*/ 432618 h 778251"/>
              <a:gd name="connsiteX12" fmla="*/ 0 w 1051750"/>
              <a:gd name="connsiteY12" fmla="*/ 432618 h 778251"/>
              <a:gd name="connsiteX13" fmla="*/ 1 w 1051750"/>
              <a:gd name="connsiteY13" fmla="*/ 429886 h 778251"/>
              <a:gd name="connsiteX14" fmla="*/ 0 w 1051750"/>
              <a:gd name="connsiteY14" fmla="*/ 429885 h 778251"/>
              <a:gd name="connsiteX15" fmla="*/ 1 w 1051750"/>
              <a:gd name="connsiteY15" fmla="*/ 429885 h 778251"/>
              <a:gd name="connsiteX16" fmla="*/ 124 w 1051750"/>
              <a:gd name="connsiteY16" fmla="*/ 104093 h 778251"/>
              <a:gd name="connsiteX17" fmla="*/ 58861 w 1051750"/>
              <a:gd name="connsiteY17" fmla="*/ 121618 h 778251"/>
              <a:gd name="connsiteX18" fmla="*/ 216024 w 1051750"/>
              <a:gd name="connsiteY18" fmla="*/ 150828 h 778251"/>
              <a:gd name="connsiteX19" fmla="*/ 279524 w 1051750"/>
              <a:gd name="connsiteY19" fmla="*/ 95330 h 778251"/>
              <a:gd name="connsiteX20" fmla="*/ 327149 w 1051750"/>
              <a:gd name="connsiteY20" fmla="*/ 19385 h 778251"/>
              <a:gd name="connsiteX21" fmla="*/ 467048 w 1051750"/>
              <a:gd name="connsiteY21" fmla="*/ 764 h 778251"/>
              <a:gd name="connsiteX0" fmla="*/ 467048 w 1051750"/>
              <a:gd name="connsiteY0" fmla="*/ 36735 h 814222"/>
              <a:gd name="connsiteX1" fmla="*/ 523999 w 1051750"/>
              <a:gd name="connsiteY1" fmla="*/ 46593 h 814222"/>
              <a:gd name="connsiteX2" fmla="*/ 737903 w 1051750"/>
              <a:gd name="connsiteY2" fmla="*/ 2397 h 814222"/>
              <a:gd name="connsiteX3" fmla="*/ 1051049 w 1051750"/>
              <a:gd name="connsiteY3" fmla="*/ 131301 h 814222"/>
              <a:gd name="connsiteX4" fmla="*/ 1051489 w 1051750"/>
              <a:gd name="connsiteY4" fmla="*/ 465856 h 814222"/>
              <a:gd name="connsiteX5" fmla="*/ 1051750 w 1051750"/>
              <a:gd name="connsiteY5" fmla="*/ 465856 h 814222"/>
              <a:gd name="connsiteX6" fmla="*/ 1051489 w 1051750"/>
              <a:gd name="connsiteY6" fmla="*/ 466221 h 814222"/>
              <a:gd name="connsiteX7" fmla="*/ 1051486 w 1051750"/>
              <a:gd name="connsiteY7" fmla="*/ 468589 h 814222"/>
              <a:gd name="connsiteX8" fmla="*/ 1049795 w 1051750"/>
              <a:gd name="connsiteY8" fmla="*/ 468589 h 814222"/>
              <a:gd name="connsiteX9" fmla="*/ 802613 w 1051750"/>
              <a:gd name="connsiteY9" fmla="*/ 814222 h 814222"/>
              <a:gd name="connsiteX10" fmla="*/ 249137 w 1051750"/>
              <a:gd name="connsiteY10" fmla="*/ 814222 h 814222"/>
              <a:gd name="connsiteX11" fmla="*/ 1955 w 1051750"/>
              <a:gd name="connsiteY11" fmla="*/ 468589 h 814222"/>
              <a:gd name="connsiteX12" fmla="*/ 0 w 1051750"/>
              <a:gd name="connsiteY12" fmla="*/ 468589 h 814222"/>
              <a:gd name="connsiteX13" fmla="*/ 1 w 1051750"/>
              <a:gd name="connsiteY13" fmla="*/ 465857 h 814222"/>
              <a:gd name="connsiteX14" fmla="*/ 0 w 1051750"/>
              <a:gd name="connsiteY14" fmla="*/ 465856 h 814222"/>
              <a:gd name="connsiteX15" fmla="*/ 1 w 1051750"/>
              <a:gd name="connsiteY15" fmla="*/ 465856 h 814222"/>
              <a:gd name="connsiteX16" fmla="*/ 124 w 1051750"/>
              <a:gd name="connsiteY16" fmla="*/ 140064 h 814222"/>
              <a:gd name="connsiteX17" fmla="*/ 58861 w 1051750"/>
              <a:gd name="connsiteY17" fmla="*/ 157589 h 814222"/>
              <a:gd name="connsiteX18" fmla="*/ 216024 w 1051750"/>
              <a:gd name="connsiteY18" fmla="*/ 186799 h 814222"/>
              <a:gd name="connsiteX19" fmla="*/ 279524 w 1051750"/>
              <a:gd name="connsiteY19" fmla="*/ 131301 h 814222"/>
              <a:gd name="connsiteX20" fmla="*/ 327149 w 1051750"/>
              <a:gd name="connsiteY20" fmla="*/ 55356 h 814222"/>
              <a:gd name="connsiteX21" fmla="*/ 467048 w 1051750"/>
              <a:gd name="connsiteY21" fmla="*/ 36735 h 814222"/>
              <a:gd name="connsiteX0" fmla="*/ 467048 w 1051750"/>
              <a:gd name="connsiteY0" fmla="*/ 40450 h 817937"/>
              <a:gd name="connsiteX1" fmla="*/ 523999 w 1051750"/>
              <a:gd name="connsiteY1" fmla="*/ 50308 h 817937"/>
              <a:gd name="connsiteX2" fmla="*/ 737903 w 1051750"/>
              <a:gd name="connsiteY2" fmla="*/ 6112 h 817937"/>
              <a:gd name="connsiteX3" fmla="*/ 1051049 w 1051750"/>
              <a:gd name="connsiteY3" fmla="*/ 135016 h 817937"/>
              <a:gd name="connsiteX4" fmla="*/ 1051489 w 1051750"/>
              <a:gd name="connsiteY4" fmla="*/ 469571 h 817937"/>
              <a:gd name="connsiteX5" fmla="*/ 1051750 w 1051750"/>
              <a:gd name="connsiteY5" fmla="*/ 469571 h 817937"/>
              <a:gd name="connsiteX6" fmla="*/ 1051489 w 1051750"/>
              <a:gd name="connsiteY6" fmla="*/ 469936 h 817937"/>
              <a:gd name="connsiteX7" fmla="*/ 1051486 w 1051750"/>
              <a:gd name="connsiteY7" fmla="*/ 472304 h 817937"/>
              <a:gd name="connsiteX8" fmla="*/ 1049795 w 1051750"/>
              <a:gd name="connsiteY8" fmla="*/ 472304 h 817937"/>
              <a:gd name="connsiteX9" fmla="*/ 802613 w 1051750"/>
              <a:gd name="connsiteY9" fmla="*/ 817937 h 817937"/>
              <a:gd name="connsiteX10" fmla="*/ 249137 w 1051750"/>
              <a:gd name="connsiteY10" fmla="*/ 817937 h 817937"/>
              <a:gd name="connsiteX11" fmla="*/ 1955 w 1051750"/>
              <a:gd name="connsiteY11" fmla="*/ 472304 h 817937"/>
              <a:gd name="connsiteX12" fmla="*/ 0 w 1051750"/>
              <a:gd name="connsiteY12" fmla="*/ 472304 h 817937"/>
              <a:gd name="connsiteX13" fmla="*/ 1 w 1051750"/>
              <a:gd name="connsiteY13" fmla="*/ 469572 h 817937"/>
              <a:gd name="connsiteX14" fmla="*/ 0 w 1051750"/>
              <a:gd name="connsiteY14" fmla="*/ 469571 h 817937"/>
              <a:gd name="connsiteX15" fmla="*/ 1 w 1051750"/>
              <a:gd name="connsiteY15" fmla="*/ 469571 h 817937"/>
              <a:gd name="connsiteX16" fmla="*/ 124 w 1051750"/>
              <a:gd name="connsiteY16" fmla="*/ 143779 h 817937"/>
              <a:gd name="connsiteX17" fmla="*/ 58861 w 1051750"/>
              <a:gd name="connsiteY17" fmla="*/ 161304 h 817937"/>
              <a:gd name="connsiteX18" fmla="*/ 216024 w 1051750"/>
              <a:gd name="connsiteY18" fmla="*/ 190514 h 817937"/>
              <a:gd name="connsiteX19" fmla="*/ 279524 w 1051750"/>
              <a:gd name="connsiteY19" fmla="*/ 135016 h 817937"/>
              <a:gd name="connsiteX20" fmla="*/ 327149 w 1051750"/>
              <a:gd name="connsiteY20" fmla="*/ 59071 h 817937"/>
              <a:gd name="connsiteX21" fmla="*/ 467048 w 1051750"/>
              <a:gd name="connsiteY21" fmla="*/ 40450 h 817937"/>
              <a:gd name="connsiteX0" fmla="*/ 467048 w 1051750"/>
              <a:gd name="connsiteY0" fmla="*/ 34472 h 811959"/>
              <a:gd name="connsiteX1" fmla="*/ 610541 w 1051750"/>
              <a:gd name="connsiteY1" fmla="*/ 103180 h 811959"/>
              <a:gd name="connsiteX2" fmla="*/ 737903 w 1051750"/>
              <a:gd name="connsiteY2" fmla="*/ 134 h 811959"/>
              <a:gd name="connsiteX3" fmla="*/ 1051049 w 1051750"/>
              <a:gd name="connsiteY3" fmla="*/ 129038 h 811959"/>
              <a:gd name="connsiteX4" fmla="*/ 1051489 w 1051750"/>
              <a:gd name="connsiteY4" fmla="*/ 463593 h 811959"/>
              <a:gd name="connsiteX5" fmla="*/ 1051750 w 1051750"/>
              <a:gd name="connsiteY5" fmla="*/ 463593 h 811959"/>
              <a:gd name="connsiteX6" fmla="*/ 1051489 w 1051750"/>
              <a:gd name="connsiteY6" fmla="*/ 463958 h 811959"/>
              <a:gd name="connsiteX7" fmla="*/ 1051486 w 1051750"/>
              <a:gd name="connsiteY7" fmla="*/ 466326 h 811959"/>
              <a:gd name="connsiteX8" fmla="*/ 1049795 w 1051750"/>
              <a:gd name="connsiteY8" fmla="*/ 466326 h 811959"/>
              <a:gd name="connsiteX9" fmla="*/ 802613 w 1051750"/>
              <a:gd name="connsiteY9" fmla="*/ 811959 h 811959"/>
              <a:gd name="connsiteX10" fmla="*/ 249137 w 1051750"/>
              <a:gd name="connsiteY10" fmla="*/ 811959 h 811959"/>
              <a:gd name="connsiteX11" fmla="*/ 1955 w 1051750"/>
              <a:gd name="connsiteY11" fmla="*/ 466326 h 811959"/>
              <a:gd name="connsiteX12" fmla="*/ 0 w 1051750"/>
              <a:gd name="connsiteY12" fmla="*/ 466326 h 811959"/>
              <a:gd name="connsiteX13" fmla="*/ 1 w 1051750"/>
              <a:gd name="connsiteY13" fmla="*/ 463594 h 811959"/>
              <a:gd name="connsiteX14" fmla="*/ 0 w 1051750"/>
              <a:gd name="connsiteY14" fmla="*/ 463593 h 811959"/>
              <a:gd name="connsiteX15" fmla="*/ 1 w 1051750"/>
              <a:gd name="connsiteY15" fmla="*/ 463593 h 811959"/>
              <a:gd name="connsiteX16" fmla="*/ 124 w 1051750"/>
              <a:gd name="connsiteY16" fmla="*/ 137801 h 811959"/>
              <a:gd name="connsiteX17" fmla="*/ 58861 w 1051750"/>
              <a:gd name="connsiteY17" fmla="*/ 155326 h 811959"/>
              <a:gd name="connsiteX18" fmla="*/ 216024 w 1051750"/>
              <a:gd name="connsiteY18" fmla="*/ 184536 h 811959"/>
              <a:gd name="connsiteX19" fmla="*/ 279524 w 1051750"/>
              <a:gd name="connsiteY19" fmla="*/ 129038 h 811959"/>
              <a:gd name="connsiteX20" fmla="*/ 327149 w 1051750"/>
              <a:gd name="connsiteY20" fmla="*/ 53093 h 811959"/>
              <a:gd name="connsiteX21" fmla="*/ 467048 w 1051750"/>
              <a:gd name="connsiteY21" fmla="*/ 34472 h 811959"/>
              <a:gd name="connsiteX0" fmla="*/ 467048 w 1051750"/>
              <a:gd name="connsiteY0" fmla="*/ 34990 h 812477"/>
              <a:gd name="connsiteX1" fmla="*/ 659994 w 1051750"/>
              <a:gd name="connsiteY1" fmla="*/ 186090 h 812477"/>
              <a:gd name="connsiteX2" fmla="*/ 737903 w 1051750"/>
              <a:gd name="connsiteY2" fmla="*/ 652 h 812477"/>
              <a:gd name="connsiteX3" fmla="*/ 1051049 w 1051750"/>
              <a:gd name="connsiteY3" fmla="*/ 129556 h 812477"/>
              <a:gd name="connsiteX4" fmla="*/ 1051489 w 1051750"/>
              <a:gd name="connsiteY4" fmla="*/ 464111 h 812477"/>
              <a:gd name="connsiteX5" fmla="*/ 1051750 w 1051750"/>
              <a:gd name="connsiteY5" fmla="*/ 464111 h 812477"/>
              <a:gd name="connsiteX6" fmla="*/ 1051489 w 1051750"/>
              <a:gd name="connsiteY6" fmla="*/ 464476 h 812477"/>
              <a:gd name="connsiteX7" fmla="*/ 1051486 w 1051750"/>
              <a:gd name="connsiteY7" fmla="*/ 466844 h 812477"/>
              <a:gd name="connsiteX8" fmla="*/ 1049795 w 1051750"/>
              <a:gd name="connsiteY8" fmla="*/ 466844 h 812477"/>
              <a:gd name="connsiteX9" fmla="*/ 802613 w 1051750"/>
              <a:gd name="connsiteY9" fmla="*/ 812477 h 812477"/>
              <a:gd name="connsiteX10" fmla="*/ 249137 w 1051750"/>
              <a:gd name="connsiteY10" fmla="*/ 812477 h 812477"/>
              <a:gd name="connsiteX11" fmla="*/ 1955 w 1051750"/>
              <a:gd name="connsiteY11" fmla="*/ 466844 h 812477"/>
              <a:gd name="connsiteX12" fmla="*/ 0 w 1051750"/>
              <a:gd name="connsiteY12" fmla="*/ 466844 h 812477"/>
              <a:gd name="connsiteX13" fmla="*/ 1 w 1051750"/>
              <a:gd name="connsiteY13" fmla="*/ 464112 h 812477"/>
              <a:gd name="connsiteX14" fmla="*/ 0 w 1051750"/>
              <a:gd name="connsiteY14" fmla="*/ 464111 h 812477"/>
              <a:gd name="connsiteX15" fmla="*/ 1 w 1051750"/>
              <a:gd name="connsiteY15" fmla="*/ 464111 h 812477"/>
              <a:gd name="connsiteX16" fmla="*/ 124 w 1051750"/>
              <a:gd name="connsiteY16" fmla="*/ 138319 h 812477"/>
              <a:gd name="connsiteX17" fmla="*/ 58861 w 1051750"/>
              <a:gd name="connsiteY17" fmla="*/ 155844 h 812477"/>
              <a:gd name="connsiteX18" fmla="*/ 216024 w 1051750"/>
              <a:gd name="connsiteY18" fmla="*/ 185054 h 812477"/>
              <a:gd name="connsiteX19" fmla="*/ 279524 w 1051750"/>
              <a:gd name="connsiteY19" fmla="*/ 129556 h 812477"/>
              <a:gd name="connsiteX20" fmla="*/ 327149 w 1051750"/>
              <a:gd name="connsiteY20" fmla="*/ 53611 h 812477"/>
              <a:gd name="connsiteX21" fmla="*/ 467048 w 1051750"/>
              <a:gd name="connsiteY21" fmla="*/ 34990 h 812477"/>
              <a:gd name="connsiteX0" fmla="*/ 467048 w 1051750"/>
              <a:gd name="connsiteY0" fmla="*/ 35565 h 813052"/>
              <a:gd name="connsiteX1" fmla="*/ 684721 w 1051750"/>
              <a:gd name="connsiteY1" fmla="*/ 210206 h 813052"/>
              <a:gd name="connsiteX2" fmla="*/ 737903 w 1051750"/>
              <a:gd name="connsiteY2" fmla="*/ 1227 h 813052"/>
              <a:gd name="connsiteX3" fmla="*/ 1051049 w 1051750"/>
              <a:gd name="connsiteY3" fmla="*/ 130131 h 813052"/>
              <a:gd name="connsiteX4" fmla="*/ 1051489 w 1051750"/>
              <a:gd name="connsiteY4" fmla="*/ 464686 h 813052"/>
              <a:gd name="connsiteX5" fmla="*/ 1051750 w 1051750"/>
              <a:gd name="connsiteY5" fmla="*/ 464686 h 813052"/>
              <a:gd name="connsiteX6" fmla="*/ 1051489 w 1051750"/>
              <a:gd name="connsiteY6" fmla="*/ 465051 h 813052"/>
              <a:gd name="connsiteX7" fmla="*/ 1051486 w 1051750"/>
              <a:gd name="connsiteY7" fmla="*/ 467419 h 813052"/>
              <a:gd name="connsiteX8" fmla="*/ 1049795 w 1051750"/>
              <a:gd name="connsiteY8" fmla="*/ 467419 h 813052"/>
              <a:gd name="connsiteX9" fmla="*/ 802613 w 1051750"/>
              <a:gd name="connsiteY9" fmla="*/ 813052 h 813052"/>
              <a:gd name="connsiteX10" fmla="*/ 249137 w 1051750"/>
              <a:gd name="connsiteY10" fmla="*/ 813052 h 813052"/>
              <a:gd name="connsiteX11" fmla="*/ 1955 w 1051750"/>
              <a:gd name="connsiteY11" fmla="*/ 467419 h 813052"/>
              <a:gd name="connsiteX12" fmla="*/ 0 w 1051750"/>
              <a:gd name="connsiteY12" fmla="*/ 467419 h 813052"/>
              <a:gd name="connsiteX13" fmla="*/ 1 w 1051750"/>
              <a:gd name="connsiteY13" fmla="*/ 464687 h 813052"/>
              <a:gd name="connsiteX14" fmla="*/ 0 w 1051750"/>
              <a:gd name="connsiteY14" fmla="*/ 464686 h 813052"/>
              <a:gd name="connsiteX15" fmla="*/ 1 w 1051750"/>
              <a:gd name="connsiteY15" fmla="*/ 464686 h 813052"/>
              <a:gd name="connsiteX16" fmla="*/ 124 w 1051750"/>
              <a:gd name="connsiteY16" fmla="*/ 138894 h 813052"/>
              <a:gd name="connsiteX17" fmla="*/ 58861 w 1051750"/>
              <a:gd name="connsiteY17" fmla="*/ 156419 h 813052"/>
              <a:gd name="connsiteX18" fmla="*/ 216024 w 1051750"/>
              <a:gd name="connsiteY18" fmla="*/ 185629 h 813052"/>
              <a:gd name="connsiteX19" fmla="*/ 279524 w 1051750"/>
              <a:gd name="connsiteY19" fmla="*/ 130131 h 813052"/>
              <a:gd name="connsiteX20" fmla="*/ 327149 w 1051750"/>
              <a:gd name="connsiteY20" fmla="*/ 54186 h 813052"/>
              <a:gd name="connsiteX21" fmla="*/ 467048 w 1051750"/>
              <a:gd name="connsiteY21" fmla="*/ 35565 h 813052"/>
              <a:gd name="connsiteX0" fmla="*/ 467048 w 1051750"/>
              <a:gd name="connsiteY0" fmla="*/ 35565 h 813052"/>
              <a:gd name="connsiteX1" fmla="*/ 684721 w 1051750"/>
              <a:gd name="connsiteY1" fmla="*/ 210206 h 813052"/>
              <a:gd name="connsiteX2" fmla="*/ 737903 w 1051750"/>
              <a:gd name="connsiteY2" fmla="*/ 1227 h 813052"/>
              <a:gd name="connsiteX3" fmla="*/ 1051049 w 1051750"/>
              <a:gd name="connsiteY3" fmla="*/ 130131 h 813052"/>
              <a:gd name="connsiteX4" fmla="*/ 1051489 w 1051750"/>
              <a:gd name="connsiteY4" fmla="*/ 464686 h 813052"/>
              <a:gd name="connsiteX5" fmla="*/ 1051750 w 1051750"/>
              <a:gd name="connsiteY5" fmla="*/ 464686 h 813052"/>
              <a:gd name="connsiteX6" fmla="*/ 1051489 w 1051750"/>
              <a:gd name="connsiteY6" fmla="*/ 465051 h 813052"/>
              <a:gd name="connsiteX7" fmla="*/ 1051486 w 1051750"/>
              <a:gd name="connsiteY7" fmla="*/ 467419 h 813052"/>
              <a:gd name="connsiteX8" fmla="*/ 1049795 w 1051750"/>
              <a:gd name="connsiteY8" fmla="*/ 467419 h 813052"/>
              <a:gd name="connsiteX9" fmla="*/ 802613 w 1051750"/>
              <a:gd name="connsiteY9" fmla="*/ 813052 h 813052"/>
              <a:gd name="connsiteX10" fmla="*/ 249137 w 1051750"/>
              <a:gd name="connsiteY10" fmla="*/ 813052 h 813052"/>
              <a:gd name="connsiteX11" fmla="*/ 1955 w 1051750"/>
              <a:gd name="connsiteY11" fmla="*/ 467419 h 813052"/>
              <a:gd name="connsiteX12" fmla="*/ 0 w 1051750"/>
              <a:gd name="connsiteY12" fmla="*/ 467419 h 813052"/>
              <a:gd name="connsiteX13" fmla="*/ 1 w 1051750"/>
              <a:gd name="connsiteY13" fmla="*/ 464687 h 813052"/>
              <a:gd name="connsiteX14" fmla="*/ 0 w 1051750"/>
              <a:gd name="connsiteY14" fmla="*/ 464686 h 813052"/>
              <a:gd name="connsiteX15" fmla="*/ 1 w 1051750"/>
              <a:gd name="connsiteY15" fmla="*/ 464686 h 813052"/>
              <a:gd name="connsiteX16" fmla="*/ 124 w 1051750"/>
              <a:gd name="connsiteY16" fmla="*/ 138894 h 813052"/>
              <a:gd name="connsiteX17" fmla="*/ 58861 w 1051750"/>
              <a:gd name="connsiteY17" fmla="*/ 156419 h 813052"/>
              <a:gd name="connsiteX18" fmla="*/ 216024 w 1051750"/>
              <a:gd name="connsiteY18" fmla="*/ 185629 h 813052"/>
              <a:gd name="connsiteX19" fmla="*/ 279524 w 1051750"/>
              <a:gd name="connsiteY19" fmla="*/ 130131 h 813052"/>
              <a:gd name="connsiteX20" fmla="*/ 327149 w 1051750"/>
              <a:gd name="connsiteY20" fmla="*/ 54186 h 813052"/>
              <a:gd name="connsiteX21" fmla="*/ 467048 w 1051750"/>
              <a:gd name="connsiteY21" fmla="*/ 35565 h 813052"/>
              <a:gd name="connsiteX0" fmla="*/ 467048 w 1051750"/>
              <a:gd name="connsiteY0" fmla="*/ 35940 h 813427"/>
              <a:gd name="connsiteX1" fmla="*/ 684721 w 1051750"/>
              <a:gd name="connsiteY1" fmla="*/ 210581 h 813427"/>
              <a:gd name="connsiteX2" fmla="*/ 705467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67048 w 1051750"/>
              <a:gd name="connsiteY22" fmla="*/ 35940 h 813427"/>
              <a:gd name="connsiteX0" fmla="*/ 467048 w 1051750"/>
              <a:gd name="connsiteY0" fmla="*/ 35940 h 813427"/>
              <a:gd name="connsiteX1" fmla="*/ 684721 w 1051750"/>
              <a:gd name="connsiteY1" fmla="*/ 210581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67048 w 1051750"/>
              <a:gd name="connsiteY22" fmla="*/ 35940 h 813427"/>
              <a:gd name="connsiteX0" fmla="*/ 467048 w 1051750"/>
              <a:gd name="connsiteY0" fmla="*/ 35940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67048 w 1051750"/>
              <a:gd name="connsiteY22" fmla="*/ 35940 h 813427"/>
              <a:gd name="connsiteX0" fmla="*/ 467048 w 1051750"/>
              <a:gd name="connsiteY0" fmla="*/ 35940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67048 w 1051750"/>
              <a:gd name="connsiteY22" fmla="*/ 35940 h 813427"/>
              <a:gd name="connsiteX0" fmla="*/ 488684 w 1051750"/>
              <a:gd name="connsiteY0" fmla="*/ 216418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88684 w 1051750"/>
              <a:gd name="connsiteY22" fmla="*/ 216418 h 813427"/>
              <a:gd name="connsiteX0" fmla="*/ 488684 w 1051750"/>
              <a:gd name="connsiteY0" fmla="*/ 216418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88684 w 1051750"/>
              <a:gd name="connsiteY22" fmla="*/ 216418 h 813427"/>
              <a:gd name="connsiteX0" fmla="*/ 479412 w 1051750"/>
              <a:gd name="connsiteY0" fmla="*/ 259577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79412 w 1051750"/>
              <a:gd name="connsiteY22" fmla="*/ 259577 h 813427"/>
              <a:gd name="connsiteX0" fmla="*/ 479412 w 1051750"/>
              <a:gd name="connsiteY0" fmla="*/ 259577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79412 w 1051750"/>
              <a:gd name="connsiteY22" fmla="*/ 259577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429146 w 1051750"/>
              <a:gd name="connsiteY21" fmla="*/ 7025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2804 h 813427"/>
              <a:gd name="connsiteX21" fmla="*/ 429146 w 1051750"/>
              <a:gd name="connsiteY21" fmla="*/ 7025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29146 w 1051750"/>
              <a:gd name="connsiteY21" fmla="*/ 7025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29146 w 1051750"/>
              <a:gd name="connsiteY21" fmla="*/ 7025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10602 w 1051750"/>
              <a:gd name="connsiteY21" fmla="*/ 5848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10602 w 1051750"/>
              <a:gd name="connsiteY21" fmla="*/ 5848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10602 w 1051750"/>
              <a:gd name="connsiteY21" fmla="*/ 5848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10602 w 1051750"/>
              <a:gd name="connsiteY21" fmla="*/ 5848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10602 w 1051750"/>
              <a:gd name="connsiteY21" fmla="*/ 5848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10602 w 1051750"/>
              <a:gd name="connsiteY21" fmla="*/ 58485 h 813427"/>
              <a:gd name="connsiteX22" fmla="*/ 467049 w 1051750"/>
              <a:gd name="connsiteY22" fmla="*/ 243883 h 813427"/>
              <a:gd name="connsiteX0" fmla="*/ 467049 w 1051750"/>
              <a:gd name="connsiteY0" fmla="*/ 245329 h 814873"/>
              <a:gd name="connsiteX1" fmla="*/ 697084 w 1051750"/>
              <a:gd name="connsiteY1" fmla="*/ 188486 h 814873"/>
              <a:gd name="connsiteX2" fmla="*/ 693104 w 1051750"/>
              <a:gd name="connsiteY2" fmla="*/ 69650 h 814873"/>
              <a:gd name="connsiteX3" fmla="*/ 737903 w 1051750"/>
              <a:gd name="connsiteY3" fmla="*/ 3048 h 814873"/>
              <a:gd name="connsiteX4" fmla="*/ 1051049 w 1051750"/>
              <a:gd name="connsiteY4" fmla="*/ 131952 h 814873"/>
              <a:gd name="connsiteX5" fmla="*/ 1051489 w 1051750"/>
              <a:gd name="connsiteY5" fmla="*/ 466507 h 814873"/>
              <a:gd name="connsiteX6" fmla="*/ 1051750 w 1051750"/>
              <a:gd name="connsiteY6" fmla="*/ 466507 h 814873"/>
              <a:gd name="connsiteX7" fmla="*/ 1051489 w 1051750"/>
              <a:gd name="connsiteY7" fmla="*/ 466872 h 814873"/>
              <a:gd name="connsiteX8" fmla="*/ 1051486 w 1051750"/>
              <a:gd name="connsiteY8" fmla="*/ 469240 h 814873"/>
              <a:gd name="connsiteX9" fmla="*/ 1049795 w 1051750"/>
              <a:gd name="connsiteY9" fmla="*/ 469240 h 814873"/>
              <a:gd name="connsiteX10" fmla="*/ 802613 w 1051750"/>
              <a:gd name="connsiteY10" fmla="*/ 814873 h 814873"/>
              <a:gd name="connsiteX11" fmla="*/ 249137 w 1051750"/>
              <a:gd name="connsiteY11" fmla="*/ 814873 h 814873"/>
              <a:gd name="connsiteX12" fmla="*/ 1955 w 1051750"/>
              <a:gd name="connsiteY12" fmla="*/ 469240 h 814873"/>
              <a:gd name="connsiteX13" fmla="*/ 0 w 1051750"/>
              <a:gd name="connsiteY13" fmla="*/ 469240 h 814873"/>
              <a:gd name="connsiteX14" fmla="*/ 1 w 1051750"/>
              <a:gd name="connsiteY14" fmla="*/ 466508 h 814873"/>
              <a:gd name="connsiteX15" fmla="*/ 0 w 1051750"/>
              <a:gd name="connsiteY15" fmla="*/ 466507 h 814873"/>
              <a:gd name="connsiteX16" fmla="*/ 1 w 1051750"/>
              <a:gd name="connsiteY16" fmla="*/ 466507 h 814873"/>
              <a:gd name="connsiteX17" fmla="*/ 124 w 1051750"/>
              <a:gd name="connsiteY17" fmla="*/ 140715 h 814873"/>
              <a:gd name="connsiteX18" fmla="*/ 58861 w 1051750"/>
              <a:gd name="connsiteY18" fmla="*/ 158240 h 814873"/>
              <a:gd name="connsiteX19" fmla="*/ 148026 w 1051750"/>
              <a:gd name="connsiteY19" fmla="*/ 108981 h 814873"/>
              <a:gd name="connsiteX20" fmla="*/ 279524 w 1051750"/>
              <a:gd name="connsiteY20" fmla="*/ 14250 h 814873"/>
              <a:gd name="connsiteX21" fmla="*/ 410602 w 1051750"/>
              <a:gd name="connsiteY21" fmla="*/ 59931 h 814873"/>
              <a:gd name="connsiteX22" fmla="*/ 467049 w 1051750"/>
              <a:gd name="connsiteY22" fmla="*/ 245329 h 814873"/>
              <a:gd name="connsiteX0" fmla="*/ 467049 w 1051750"/>
              <a:gd name="connsiteY0" fmla="*/ 253291 h 822835"/>
              <a:gd name="connsiteX1" fmla="*/ 697084 w 1051750"/>
              <a:gd name="connsiteY1" fmla="*/ 196448 h 822835"/>
              <a:gd name="connsiteX2" fmla="*/ 693104 w 1051750"/>
              <a:gd name="connsiteY2" fmla="*/ 77612 h 822835"/>
              <a:gd name="connsiteX3" fmla="*/ 737903 w 1051750"/>
              <a:gd name="connsiteY3" fmla="*/ 11010 h 822835"/>
              <a:gd name="connsiteX4" fmla="*/ 1051049 w 1051750"/>
              <a:gd name="connsiteY4" fmla="*/ 139914 h 822835"/>
              <a:gd name="connsiteX5" fmla="*/ 1051489 w 1051750"/>
              <a:gd name="connsiteY5" fmla="*/ 474469 h 822835"/>
              <a:gd name="connsiteX6" fmla="*/ 1051750 w 1051750"/>
              <a:gd name="connsiteY6" fmla="*/ 474469 h 822835"/>
              <a:gd name="connsiteX7" fmla="*/ 1051489 w 1051750"/>
              <a:gd name="connsiteY7" fmla="*/ 474834 h 822835"/>
              <a:gd name="connsiteX8" fmla="*/ 1051486 w 1051750"/>
              <a:gd name="connsiteY8" fmla="*/ 477202 h 822835"/>
              <a:gd name="connsiteX9" fmla="*/ 1049795 w 1051750"/>
              <a:gd name="connsiteY9" fmla="*/ 477202 h 822835"/>
              <a:gd name="connsiteX10" fmla="*/ 802613 w 1051750"/>
              <a:gd name="connsiteY10" fmla="*/ 822835 h 822835"/>
              <a:gd name="connsiteX11" fmla="*/ 249137 w 1051750"/>
              <a:gd name="connsiteY11" fmla="*/ 822835 h 822835"/>
              <a:gd name="connsiteX12" fmla="*/ 1955 w 1051750"/>
              <a:gd name="connsiteY12" fmla="*/ 477202 h 822835"/>
              <a:gd name="connsiteX13" fmla="*/ 0 w 1051750"/>
              <a:gd name="connsiteY13" fmla="*/ 477202 h 822835"/>
              <a:gd name="connsiteX14" fmla="*/ 1 w 1051750"/>
              <a:gd name="connsiteY14" fmla="*/ 474470 h 822835"/>
              <a:gd name="connsiteX15" fmla="*/ 0 w 1051750"/>
              <a:gd name="connsiteY15" fmla="*/ 474469 h 822835"/>
              <a:gd name="connsiteX16" fmla="*/ 1 w 1051750"/>
              <a:gd name="connsiteY16" fmla="*/ 474469 h 822835"/>
              <a:gd name="connsiteX17" fmla="*/ 124 w 1051750"/>
              <a:gd name="connsiteY17" fmla="*/ 148677 h 822835"/>
              <a:gd name="connsiteX18" fmla="*/ 58861 w 1051750"/>
              <a:gd name="connsiteY18" fmla="*/ 166202 h 822835"/>
              <a:gd name="connsiteX19" fmla="*/ 148026 w 1051750"/>
              <a:gd name="connsiteY19" fmla="*/ 116943 h 822835"/>
              <a:gd name="connsiteX20" fmla="*/ 279524 w 1051750"/>
              <a:gd name="connsiteY20" fmla="*/ 22212 h 822835"/>
              <a:gd name="connsiteX21" fmla="*/ 410602 w 1051750"/>
              <a:gd name="connsiteY21" fmla="*/ 67893 h 822835"/>
              <a:gd name="connsiteX22" fmla="*/ 467049 w 1051750"/>
              <a:gd name="connsiteY22" fmla="*/ 253291 h 822835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8387"/>
              <a:gd name="connsiteY0" fmla="*/ 242298 h 811842"/>
              <a:gd name="connsiteX1" fmla="*/ 697084 w 1058387"/>
              <a:gd name="connsiteY1" fmla="*/ 185455 h 811842"/>
              <a:gd name="connsiteX2" fmla="*/ 693104 w 1058387"/>
              <a:gd name="connsiteY2" fmla="*/ 66619 h 811842"/>
              <a:gd name="connsiteX3" fmla="*/ 737903 w 1058387"/>
              <a:gd name="connsiteY3" fmla="*/ 17 h 811842"/>
              <a:gd name="connsiteX4" fmla="*/ 1051049 w 1058387"/>
              <a:gd name="connsiteY4" fmla="*/ 128921 h 811842"/>
              <a:gd name="connsiteX5" fmla="*/ 1051489 w 1058387"/>
              <a:gd name="connsiteY5" fmla="*/ 463476 h 811842"/>
              <a:gd name="connsiteX6" fmla="*/ 1051750 w 1058387"/>
              <a:gd name="connsiteY6" fmla="*/ 463476 h 811842"/>
              <a:gd name="connsiteX7" fmla="*/ 1051489 w 1058387"/>
              <a:gd name="connsiteY7" fmla="*/ 463841 h 811842"/>
              <a:gd name="connsiteX8" fmla="*/ 1051486 w 1058387"/>
              <a:gd name="connsiteY8" fmla="*/ 466209 h 811842"/>
              <a:gd name="connsiteX9" fmla="*/ 1049795 w 1058387"/>
              <a:gd name="connsiteY9" fmla="*/ 466209 h 811842"/>
              <a:gd name="connsiteX10" fmla="*/ 802613 w 1058387"/>
              <a:gd name="connsiteY10" fmla="*/ 811842 h 811842"/>
              <a:gd name="connsiteX11" fmla="*/ 249137 w 1058387"/>
              <a:gd name="connsiteY11" fmla="*/ 811842 h 811842"/>
              <a:gd name="connsiteX12" fmla="*/ 1955 w 1058387"/>
              <a:gd name="connsiteY12" fmla="*/ 466209 h 811842"/>
              <a:gd name="connsiteX13" fmla="*/ 0 w 1058387"/>
              <a:gd name="connsiteY13" fmla="*/ 466209 h 811842"/>
              <a:gd name="connsiteX14" fmla="*/ 1 w 1058387"/>
              <a:gd name="connsiteY14" fmla="*/ 463477 h 811842"/>
              <a:gd name="connsiteX15" fmla="*/ 0 w 1058387"/>
              <a:gd name="connsiteY15" fmla="*/ 463476 h 811842"/>
              <a:gd name="connsiteX16" fmla="*/ 1 w 1058387"/>
              <a:gd name="connsiteY16" fmla="*/ 463476 h 811842"/>
              <a:gd name="connsiteX17" fmla="*/ 124 w 1058387"/>
              <a:gd name="connsiteY17" fmla="*/ 137684 h 811842"/>
              <a:gd name="connsiteX18" fmla="*/ 58861 w 1058387"/>
              <a:gd name="connsiteY18" fmla="*/ 155209 h 811842"/>
              <a:gd name="connsiteX19" fmla="*/ 148026 w 1058387"/>
              <a:gd name="connsiteY19" fmla="*/ 105950 h 811842"/>
              <a:gd name="connsiteX20" fmla="*/ 279524 w 1058387"/>
              <a:gd name="connsiteY20" fmla="*/ 11219 h 811842"/>
              <a:gd name="connsiteX21" fmla="*/ 410602 w 1058387"/>
              <a:gd name="connsiteY21" fmla="*/ 56900 h 811842"/>
              <a:gd name="connsiteX22" fmla="*/ 467049 w 1058387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387740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68604"/>
              <a:gd name="connsiteY0" fmla="*/ 242298 h 811842"/>
              <a:gd name="connsiteX1" fmla="*/ 697084 w 1068604"/>
              <a:gd name="connsiteY1" fmla="*/ 185455 h 811842"/>
              <a:gd name="connsiteX2" fmla="*/ 693104 w 1068604"/>
              <a:gd name="connsiteY2" fmla="*/ 66619 h 811842"/>
              <a:gd name="connsiteX3" fmla="*/ 737903 w 1068604"/>
              <a:gd name="connsiteY3" fmla="*/ 17 h 811842"/>
              <a:gd name="connsiteX4" fmla="*/ 1051049 w 1068604"/>
              <a:gd name="connsiteY4" fmla="*/ 128921 h 811842"/>
              <a:gd name="connsiteX5" fmla="*/ 1051489 w 1068604"/>
              <a:gd name="connsiteY5" fmla="*/ 463476 h 811842"/>
              <a:gd name="connsiteX6" fmla="*/ 1051750 w 1068604"/>
              <a:gd name="connsiteY6" fmla="*/ 463476 h 811842"/>
              <a:gd name="connsiteX7" fmla="*/ 1051489 w 1068604"/>
              <a:gd name="connsiteY7" fmla="*/ 463841 h 811842"/>
              <a:gd name="connsiteX8" fmla="*/ 1049795 w 1068604"/>
              <a:gd name="connsiteY8" fmla="*/ 387740 h 811842"/>
              <a:gd name="connsiteX9" fmla="*/ 802613 w 1068604"/>
              <a:gd name="connsiteY9" fmla="*/ 811842 h 811842"/>
              <a:gd name="connsiteX10" fmla="*/ 249137 w 1068604"/>
              <a:gd name="connsiteY10" fmla="*/ 811842 h 811842"/>
              <a:gd name="connsiteX11" fmla="*/ 1955 w 1068604"/>
              <a:gd name="connsiteY11" fmla="*/ 466209 h 811842"/>
              <a:gd name="connsiteX12" fmla="*/ 0 w 1068604"/>
              <a:gd name="connsiteY12" fmla="*/ 466209 h 811842"/>
              <a:gd name="connsiteX13" fmla="*/ 1 w 1068604"/>
              <a:gd name="connsiteY13" fmla="*/ 463477 h 811842"/>
              <a:gd name="connsiteX14" fmla="*/ 0 w 1068604"/>
              <a:gd name="connsiteY14" fmla="*/ 463476 h 811842"/>
              <a:gd name="connsiteX15" fmla="*/ 1 w 1068604"/>
              <a:gd name="connsiteY15" fmla="*/ 463476 h 811842"/>
              <a:gd name="connsiteX16" fmla="*/ 124 w 1068604"/>
              <a:gd name="connsiteY16" fmla="*/ 137684 h 811842"/>
              <a:gd name="connsiteX17" fmla="*/ 58861 w 1068604"/>
              <a:gd name="connsiteY17" fmla="*/ 155209 h 811842"/>
              <a:gd name="connsiteX18" fmla="*/ 148026 w 1068604"/>
              <a:gd name="connsiteY18" fmla="*/ 105950 h 811842"/>
              <a:gd name="connsiteX19" fmla="*/ 279524 w 1068604"/>
              <a:gd name="connsiteY19" fmla="*/ 11219 h 811842"/>
              <a:gd name="connsiteX20" fmla="*/ 410602 w 1068604"/>
              <a:gd name="connsiteY20" fmla="*/ 56900 h 811842"/>
              <a:gd name="connsiteX21" fmla="*/ 467049 w 1068604"/>
              <a:gd name="connsiteY21" fmla="*/ 242298 h 811842"/>
              <a:gd name="connsiteX0" fmla="*/ 467049 w 1068604"/>
              <a:gd name="connsiteY0" fmla="*/ 242298 h 811842"/>
              <a:gd name="connsiteX1" fmla="*/ 697084 w 1068604"/>
              <a:gd name="connsiteY1" fmla="*/ 185455 h 811842"/>
              <a:gd name="connsiteX2" fmla="*/ 693104 w 1068604"/>
              <a:gd name="connsiteY2" fmla="*/ 66619 h 811842"/>
              <a:gd name="connsiteX3" fmla="*/ 737903 w 1068604"/>
              <a:gd name="connsiteY3" fmla="*/ 17 h 811842"/>
              <a:gd name="connsiteX4" fmla="*/ 1051049 w 1068604"/>
              <a:gd name="connsiteY4" fmla="*/ 128921 h 811842"/>
              <a:gd name="connsiteX5" fmla="*/ 1051489 w 1068604"/>
              <a:gd name="connsiteY5" fmla="*/ 463476 h 811842"/>
              <a:gd name="connsiteX6" fmla="*/ 1051750 w 1068604"/>
              <a:gd name="connsiteY6" fmla="*/ 463476 h 811842"/>
              <a:gd name="connsiteX7" fmla="*/ 1051489 w 1068604"/>
              <a:gd name="connsiteY7" fmla="*/ 463841 h 811842"/>
              <a:gd name="connsiteX8" fmla="*/ 1049795 w 1068604"/>
              <a:gd name="connsiteY8" fmla="*/ 446592 h 811842"/>
              <a:gd name="connsiteX9" fmla="*/ 802613 w 1068604"/>
              <a:gd name="connsiteY9" fmla="*/ 811842 h 811842"/>
              <a:gd name="connsiteX10" fmla="*/ 249137 w 1068604"/>
              <a:gd name="connsiteY10" fmla="*/ 811842 h 811842"/>
              <a:gd name="connsiteX11" fmla="*/ 1955 w 1068604"/>
              <a:gd name="connsiteY11" fmla="*/ 466209 h 811842"/>
              <a:gd name="connsiteX12" fmla="*/ 0 w 1068604"/>
              <a:gd name="connsiteY12" fmla="*/ 466209 h 811842"/>
              <a:gd name="connsiteX13" fmla="*/ 1 w 1068604"/>
              <a:gd name="connsiteY13" fmla="*/ 463477 h 811842"/>
              <a:gd name="connsiteX14" fmla="*/ 0 w 1068604"/>
              <a:gd name="connsiteY14" fmla="*/ 463476 h 811842"/>
              <a:gd name="connsiteX15" fmla="*/ 1 w 1068604"/>
              <a:gd name="connsiteY15" fmla="*/ 463476 h 811842"/>
              <a:gd name="connsiteX16" fmla="*/ 124 w 1068604"/>
              <a:gd name="connsiteY16" fmla="*/ 137684 h 811842"/>
              <a:gd name="connsiteX17" fmla="*/ 58861 w 1068604"/>
              <a:gd name="connsiteY17" fmla="*/ 155209 h 811842"/>
              <a:gd name="connsiteX18" fmla="*/ 148026 w 1068604"/>
              <a:gd name="connsiteY18" fmla="*/ 105950 h 811842"/>
              <a:gd name="connsiteX19" fmla="*/ 279524 w 1068604"/>
              <a:gd name="connsiteY19" fmla="*/ 11219 h 811842"/>
              <a:gd name="connsiteX20" fmla="*/ 410602 w 1068604"/>
              <a:gd name="connsiteY20" fmla="*/ 56900 h 811842"/>
              <a:gd name="connsiteX21" fmla="*/ 467049 w 1068604"/>
              <a:gd name="connsiteY21" fmla="*/ 242298 h 811842"/>
              <a:gd name="connsiteX0" fmla="*/ 467049 w 1060275"/>
              <a:gd name="connsiteY0" fmla="*/ 242298 h 811842"/>
              <a:gd name="connsiteX1" fmla="*/ 697084 w 1060275"/>
              <a:gd name="connsiteY1" fmla="*/ 185455 h 811842"/>
              <a:gd name="connsiteX2" fmla="*/ 693104 w 1060275"/>
              <a:gd name="connsiteY2" fmla="*/ 66619 h 811842"/>
              <a:gd name="connsiteX3" fmla="*/ 737903 w 1060275"/>
              <a:gd name="connsiteY3" fmla="*/ 17 h 811842"/>
              <a:gd name="connsiteX4" fmla="*/ 1051049 w 1060275"/>
              <a:gd name="connsiteY4" fmla="*/ 128921 h 811842"/>
              <a:gd name="connsiteX5" fmla="*/ 1051489 w 1060275"/>
              <a:gd name="connsiteY5" fmla="*/ 463476 h 811842"/>
              <a:gd name="connsiteX6" fmla="*/ 1051750 w 1060275"/>
              <a:gd name="connsiteY6" fmla="*/ 463476 h 811842"/>
              <a:gd name="connsiteX7" fmla="*/ 1051489 w 1060275"/>
              <a:gd name="connsiteY7" fmla="*/ 463841 h 811842"/>
              <a:gd name="connsiteX8" fmla="*/ 1037432 w 1060275"/>
              <a:gd name="connsiteY8" fmla="*/ 368123 h 811842"/>
              <a:gd name="connsiteX9" fmla="*/ 802613 w 1060275"/>
              <a:gd name="connsiteY9" fmla="*/ 811842 h 811842"/>
              <a:gd name="connsiteX10" fmla="*/ 249137 w 1060275"/>
              <a:gd name="connsiteY10" fmla="*/ 811842 h 811842"/>
              <a:gd name="connsiteX11" fmla="*/ 1955 w 1060275"/>
              <a:gd name="connsiteY11" fmla="*/ 466209 h 811842"/>
              <a:gd name="connsiteX12" fmla="*/ 0 w 1060275"/>
              <a:gd name="connsiteY12" fmla="*/ 466209 h 811842"/>
              <a:gd name="connsiteX13" fmla="*/ 1 w 1060275"/>
              <a:gd name="connsiteY13" fmla="*/ 463477 h 811842"/>
              <a:gd name="connsiteX14" fmla="*/ 0 w 1060275"/>
              <a:gd name="connsiteY14" fmla="*/ 463476 h 811842"/>
              <a:gd name="connsiteX15" fmla="*/ 1 w 1060275"/>
              <a:gd name="connsiteY15" fmla="*/ 463476 h 811842"/>
              <a:gd name="connsiteX16" fmla="*/ 124 w 1060275"/>
              <a:gd name="connsiteY16" fmla="*/ 137684 h 811842"/>
              <a:gd name="connsiteX17" fmla="*/ 58861 w 1060275"/>
              <a:gd name="connsiteY17" fmla="*/ 155209 h 811842"/>
              <a:gd name="connsiteX18" fmla="*/ 148026 w 1060275"/>
              <a:gd name="connsiteY18" fmla="*/ 105950 h 811842"/>
              <a:gd name="connsiteX19" fmla="*/ 279524 w 1060275"/>
              <a:gd name="connsiteY19" fmla="*/ 11219 h 811842"/>
              <a:gd name="connsiteX20" fmla="*/ 410602 w 1060275"/>
              <a:gd name="connsiteY20" fmla="*/ 56900 h 811842"/>
              <a:gd name="connsiteX21" fmla="*/ 467049 w 1060275"/>
              <a:gd name="connsiteY21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37432 w 1051750"/>
              <a:gd name="connsiteY7" fmla="*/ 368123 h 811842"/>
              <a:gd name="connsiteX8" fmla="*/ 802613 w 1051750"/>
              <a:gd name="connsiteY8" fmla="*/ 811842 h 811842"/>
              <a:gd name="connsiteX9" fmla="*/ 249137 w 1051750"/>
              <a:gd name="connsiteY9" fmla="*/ 811842 h 811842"/>
              <a:gd name="connsiteX10" fmla="*/ 1955 w 1051750"/>
              <a:gd name="connsiteY10" fmla="*/ 466209 h 811842"/>
              <a:gd name="connsiteX11" fmla="*/ 0 w 1051750"/>
              <a:gd name="connsiteY11" fmla="*/ 466209 h 811842"/>
              <a:gd name="connsiteX12" fmla="*/ 1 w 1051750"/>
              <a:gd name="connsiteY12" fmla="*/ 463477 h 811842"/>
              <a:gd name="connsiteX13" fmla="*/ 0 w 1051750"/>
              <a:gd name="connsiteY13" fmla="*/ 463476 h 811842"/>
              <a:gd name="connsiteX14" fmla="*/ 1 w 1051750"/>
              <a:gd name="connsiteY14" fmla="*/ 463476 h 811842"/>
              <a:gd name="connsiteX15" fmla="*/ 124 w 1051750"/>
              <a:gd name="connsiteY15" fmla="*/ 137684 h 811842"/>
              <a:gd name="connsiteX16" fmla="*/ 58861 w 1051750"/>
              <a:gd name="connsiteY16" fmla="*/ 155209 h 811842"/>
              <a:gd name="connsiteX17" fmla="*/ 148026 w 1051750"/>
              <a:gd name="connsiteY17" fmla="*/ 105950 h 811842"/>
              <a:gd name="connsiteX18" fmla="*/ 279524 w 1051750"/>
              <a:gd name="connsiteY18" fmla="*/ 11219 h 811842"/>
              <a:gd name="connsiteX19" fmla="*/ 410602 w 1051750"/>
              <a:gd name="connsiteY19" fmla="*/ 56900 h 811842"/>
              <a:gd name="connsiteX20" fmla="*/ 467049 w 1051750"/>
              <a:gd name="connsiteY20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37432 w 1051750"/>
              <a:gd name="connsiteY6" fmla="*/ 368123 h 811842"/>
              <a:gd name="connsiteX7" fmla="*/ 802613 w 1051750"/>
              <a:gd name="connsiteY7" fmla="*/ 811842 h 811842"/>
              <a:gd name="connsiteX8" fmla="*/ 249137 w 1051750"/>
              <a:gd name="connsiteY8" fmla="*/ 811842 h 811842"/>
              <a:gd name="connsiteX9" fmla="*/ 1955 w 1051750"/>
              <a:gd name="connsiteY9" fmla="*/ 466209 h 811842"/>
              <a:gd name="connsiteX10" fmla="*/ 0 w 1051750"/>
              <a:gd name="connsiteY10" fmla="*/ 466209 h 811842"/>
              <a:gd name="connsiteX11" fmla="*/ 1 w 1051750"/>
              <a:gd name="connsiteY11" fmla="*/ 463477 h 811842"/>
              <a:gd name="connsiteX12" fmla="*/ 0 w 1051750"/>
              <a:gd name="connsiteY12" fmla="*/ 463476 h 811842"/>
              <a:gd name="connsiteX13" fmla="*/ 1 w 1051750"/>
              <a:gd name="connsiteY13" fmla="*/ 463476 h 811842"/>
              <a:gd name="connsiteX14" fmla="*/ 124 w 1051750"/>
              <a:gd name="connsiteY14" fmla="*/ 137684 h 811842"/>
              <a:gd name="connsiteX15" fmla="*/ 58861 w 1051750"/>
              <a:gd name="connsiteY15" fmla="*/ 155209 h 811842"/>
              <a:gd name="connsiteX16" fmla="*/ 148026 w 1051750"/>
              <a:gd name="connsiteY16" fmla="*/ 105950 h 811842"/>
              <a:gd name="connsiteX17" fmla="*/ 279524 w 1051750"/>
              <a:gd name="connsiteY17" fmla="*/ 11219 h 811842"/>
              <a:gd name="connsiteX18" fmla="*/ 410602 w 1051750"/>
              <a:gd name="connsiteY18" fmla="*/ 56900 h 811842"/>
              <a:gd name="connsiteX19" fmla="*/ 467049 w 1051750"/>
              <a:gd name="connsiteY19" fmla="*/ 242298 h 811842"/>
              <a:gd name="connsiteX0" fmla="*/ 467049 w 1079754"/>
              <a:gd name="connsiteY0" fmla="*/ 242298 h 811842"/>
              <a:gd name="connsiteX1" fmla="*/ 697084 w 1079754"/>
              <a:gd name="connsiteY1" fmla="*/ 185455 h 811842"/>
              <a:gd name="connsiteX2" fmla="*/ 693104 w 1079754"/>
              <a:gd name="connsiteY2" fmla="*/ 66619 h 811842"/>
              <a:gd name="connsiteX3" fmla="*/ 737903 w 1079754"/>
              <a:gd name="connsiteY3" fmla="*/ 17 h 811842"/>
              <a:gd name="connsiteX4" fmla="*/ 1051049 w 1079754"/>
              <a:gd name="connsiteY4" fmla="*/ 128921 h 811842"/>
              <a:gd name="connsiteX5" fmla="*/ 1037432 w 1079754"/>
              <a:gd name="connsiteY5" fmla="*/ 368123 h 811842"/>
              <a:gd name="connsiteX6" fmla="*/ 802613 w 1079754"/>
              <a:gd name="connsiteY6" fmla="*/ 811842 h 811842"/>
              <a:gd name="connsiteX7" fmla="*/ 249137 w 1079754"/>
              <a:gd name="connsiteY7" fmla="*/ 811842 h 811842"/>
              <a:gd name="connsiteX8" fmla="*/ 1955 w 1079754"/>
              <a:gd name="connsiteY8" fmla="*/ 466209 h 811842"/>
              <a:gd name="connsiteX9" fmla="*/ 0 w 1079754"/>
              <a:gd name="connsiteY9" fmla="*/ 466209 h 811842"/>
              <a:gd name="connsiteX10" fmla="*/ 1 w 1079754"/>
              <a:gd name="connsiteY10" fmla="*/ 463477 h 811842"/>
              <a:gd name="connsiteX11" fmla="*/ 0 w 1079754"/>
              <a:gd name="connsiteY11" fmla="*/ 463476 h 811842"/>
              <a:gd name="connsiteX12" fmla="*/ 1 w 1079754"/>
              <a:gd name="connsiteY12" fmla="*/ 463476 h 811842"/>
              <a:gd name="connsiteX13" fmla="*/ 124 w 1079754"/>
              <a:gd name="connsiteY13" fmla="*/ 137684 h 811842"/>
              <a:gd name="connsiteX14" fmla="*/ 58861 w 1079754"/>
              <a:gd name="connsiteY14" fmla="*/ 155209 h 811842"/>
              <a:gd name="connsiteX15" fmla="*/ 148026 w 1079754"/>
              <a:gd name="connsiteY15" fmla="*/ 105950 h 811842"/>
              <a:gd name="connsiteX16" fmla="*/ 279524 w 1079754"/>
              <a:gd name="connsiteY16" fmla="*/ 11219 h 811842"/>
              <a:gd name="connsiteX17" fmla="*/ 410602 w 1079754"/>
              <a:gd name="connsiteY17" fmla="*/ 56900 h 811842"/>
              <a:gd name="connsiteX18" fmla="*/ 467049 w 1079754"/>
              <a:gd name="connsiteY18" fmla="*/ 242298 h 811842"/>
              <a:gd name="connsiteX0" fmla="*/ 467049 w 1079754"/>
              <a:gd name="connsiteY0" fmla="*/ 242298 h 811842"/>
              <a:gd name="connsiteX1" fmla="*/ 697084 w 1079754"/>
              <a:gd name="connsiteY1" fmla="*/ 185455 h 811842"/>
              <a:gd name="connsiteX2" fmla="*/ 693104 w 1079754"/>
              <a:gd name="connsiteY2" fmla="*/ 66619 h 811842"/>
              <a:gd name="connsiteX3" fmla="*/ 737903 w 1079754"/>
              <a:gd name="connsiteY3" fmla="*/ 17 h 811842"/>
              <a:gd name="connsiteX4" fmla="*/ 1051049 w 1079754"/>
              <a:gd name="connsiteY4" fmla="*/ 128921 h 811842"/>
              <a:gd name="connsiteX5" fmla="*/ 1037432 w 1079754"/>
              <a:gd name="connsiteY5" fmla="*/ 446593 h 811842"/>
              <a:gd name="connsiteX6" fmla="*/ 802613 w 1079754"/>
              <a:gd name="connsiteY6" fmla="*/ 811842 h 811842"/>
              <a:gd name="connsiteX7" fmla="*/ 249137 w 1079754"/>
              <a:gd name="connsiteY7" fmla="*/ 811842 h 811842"/>
              <a:gd name="connsiteX8" fmla="*/ 1955 w 1079754"/>
              <a:gd name="connsiteY8" fmla="*/ 466209 h 811842"/>
              <a:gd name="connsiteX9" fmla="*/ 0 w 1079754"/>
              <a:gd name="connsiteY9" fmla="*/ 466209 h 811842"/>
              <a:gd name="connsiteX10" fmla="*/ 1 w 1079754"/>
              <a:gd name="connsiteY10" fmla="*/ 463477 h 811842"/>
              <a:gd name="connsiteX11" fmla="*/ 0 w 1079754"/>
              <a:gd name="connsiteY11" fmla="*/ 463476 h 811842"/>
              <a:gd name="connsiteX12" fmla="*/ 1 w 1079754"/>
              <a:gd name="connsiteY12" fmla="*/ 463476 h 811842"/>
              <a:gd name="connsiteX13" fmla="*/ 124 w 1079754"/>
              <a:gd name="connsiteY13" fmla="*/ 137684 h 811842"/>
              <a:gd name="connsiteX14" fmla="*/ 58861 w 1079754"/>
              <a:gd name="connsiteY14" fmla="*/ 155209 h 811842"/>
              <a:gd name="connsiteX15" fmla="*/ 148026 w 1079754"/>
              <a:gd name="connsiteY15" fmla="*/ 105950 h 811842"/>
              <a:gd name="connsiteX16" fmla="*/ 279524 w 1079754"/>
              <a:gd name="connsiteY16" fmla="*/ 11219 h 811842"/>
              <a:gd name="connsiteX17" fmla="*/ 410602 w 1079754"/>
              <a:gd name="connsiteY17" fmla="*/ 56900 h 811842"/>
              <a:gd name="connsiteX18" fmla="*/ 467049 w 1079754"/>
              <a:gd name="connsiteY18" fmla="*/ 242298 h 811842"/>
              <a:gd name="connsiteX0" fmla="*/ 467049 w 1084794"/>
              <a:gd name="connsiteY0" fmla="*/ 242298 h 811842"/>
              <a:gd name="connsiteX1" fmla="*/ 697084 w 1084794"/>
              <a:gd name="connsiteY1" fmla="*/ 185455 h 811842"/>
              <a:gd name="connsiteX2" fmla="*/ 693104 w 1084794"/>
              <a:gd name="connsiteY2" fmla="*/ 66619 h 811842"/>
              <a:gd name="connsiteX3" fmla="*/ 737903 w 1084794"/>
              <a:gd name="connsiteY3" fmla="*/ 17 h 811842"/>
              <a:gd name="connsiteX4" fmla="*/ 1051049 w 1084794"/>
              <a:gd name="connsiteY4" fmla="*/ 128921 h 811842"/>
              <a:gd name="connsiteX5" fmla="*/ 1049796 w 1084794"/>
              <a:gd name="connsiteY5" fmla="*/ 458363 h 811842"/>
              <a:gd name="connsiteX6" fmla="*/ 802613 w 1084794"/>
              <a:gd name="connsiteY6" fmla="*/ 811842 h 811842"/>
              <a:gd name="connsiteX7" fmla="*/ 249137 w 1084794"/>
              <a:gd name="connsiteY7" fmla="*/ 811842 h 811842"/>
              <a:gd name="connsiteX8" fmla="*/ 1955 w 1084794"/>
              <a:gd name="connsiteY8" fmla="*/ 466209 h 811842"/>
              <a:gd name="connsiteX9" fmla="*/ 0 w 1084794"/>
              <a:gd name="connsiteY9" fmla="*/ 466209 h 811842"/>
              <a:gd name="connsiteX10" fmla="*/ 1 w 1084794"/>
              <a:gd name="connsiteY10" fmla="*/ 463477 h 811842"/>
              <a:gd name="connsiteX11" fmla="*/ 0 w 1084794"/>
              <a:gd name="connsiteY11" fmla="*/ 463476 h 811842"/>
              <a:gd name="connsiteX12" fmla="*/ 1 w 1084794"/>
              <a:gd name="connsiteY12" fmla="*/ 463476 h 811842"/>
              <a:gd name="connsiteX13" fmla="*/ 124 w 1084794"/>
              <a:gd name="connsiteY13" fmla="*/ 137684 h 811842"/>
              <a:gd name="connsiteX14" fmla="*/ 58861 w 1084794"/>
              <a:gd name="connsiteY14" fmla="*/ 155209 h 811842"/>
              <a:gd name="connsiteX15" fmla="*/ 148026 w 1084794"/>
              <a:gd name="connsiteY15" fmla="*/ 105950 h 811842"/>
              <a:gd name="connsiteX16" fmla="*/ 279524 w 1084794"/>
              <a:gd name="connsiteY16" fmla="*/ 11219 h 811842"/>
              <a:gd name="connsiteX17" fmla="*/ 410602 w 1084794"/>
              <a:gd name="connsiteY17" fmla="*/ 56900 h 811842"/>
              <a:gd name="connsiteX18" fmla="*/ 467049 w 1084794"/>
              <a:gd name="connsiteY18" fmla="*/ 242298 h 811842"/>
              <a:gd name="connsiteX0" fmla="*/ 467049 w 1072517"/>
              <a:gd name="connsiteY0" fmla="*/ 242298 h 811842"/>
              <a:gd name="connsiteX1" fmla="*/ 697084 w 1072517"/>
              <a:gd name="connsiteY1" fmla="*/ 185455 h 811842"/>
              <a:gd name="connsiteX2" fmla="*/ 693104 w 1072517"/>
              <a:gd name="connsiteY2" fmla="*/ 66619 h 811842"/>
              <a:gd name="connsiteX3" fmla="*/ 737903 w 1072517"/>
              <a:gd name="connsiteY3" fmla="*/ 17 h 811842"/>
              <a:gd name="connsiteX4" fmla="*/ 1051049 w 1072517"/>
              <a:gd name="connsiteY4" fmla="*/ 128921 h 811842"/>
              <a:gd name="connsiteX5" fmla="*/ 1049796 w 1072517"/>
              <a:gd name="connsiteY5" fmla="*/ 458363 h 811842"/>
              <a:gd name="connsiteX6" fmla="*/ 802613 w 1072517"/>
              <a:gd name="connsiteY6" fmla="*/ 811842 h 811842"/>
              <a:gd name="connsiteX7" fmla="*/ 249137 w 1072517"/>
              <a:gd name="connsiteY7" fmla="*/ 811842 h 811842"/>
              <a:gd name="connsiteX8" fmla="*/ 1955 w 1072517"/>
              <a:gd name="connsiteY8" fmla="*/ 466209 h 811842"/>
              <a:gd name="connsiteX9" fmla="*/ 0 w 1072517"/>
              <a:gd name="connsiteY9" fmla="*/ 466209 h 811842"/>
              <a:gd name="connsiteX10" fmla="*/ 1 w 1072517"/>
              <a:gd name="connsiteY10" fmla="*/ 463477 h 811842"/>
              <a:gd name="connsiteX11" fmla="*/ 0 w 1072517"/>
              <a:gd name="connsiteY11" fmla="*/ 463476 h 811842"/>
              <a:gd name="connsiteX12" fmla="*/ 1 w 1072517"/>
              <a:gd name="connsiteY12" fmla="*/ 463476 h 811842"/>
              <a:gd name="connsiteX13" fmla="*/ 124 w 1072517"/>
              <a:gd name="connsiteY13" fmla="*/ 137684 h 811842"/>
              <a:gd name="connsiteX14" fmla="*/ 58861 w 1072517"/>
              <a:gd name="connsiteY14" fmla="*/ 155209 h 811842"/>
              <a:gd name="connsiteX15" fmla="*/ 148026 w 1072517"/>
              <a:gd name="connsiteY15" fmla="*/ 105950 h 811842"/>
              <a:gd name="connsiteX16" fmla="*/ 279524 w 1072517"/>
              <a:gd name="connsiteY16" fmla="*/ 11219 h 811842"/>
              <a:gd name="connsiteX17" fmla="*/ 410602 w 1072517"/>
              <a:gd name="connsiteY17" fmla="*/ 56900 h 811842"/>
              <a:gd name="connsiteX18" fmla="*/ 467049 w 1072517"/>
              <a:gd name="connsiteY18" fmla="*/ 242298 h 811842"/>
              <a:gd name="connsiteX0" fmla="*/ 467049 w 1190100"/>
              <a:gd name="connsiteY0" fmla="*/ 242298 h 811842"/>
              <a:gd name="connsiteX1" fmla="*/ 697084 w 1190100"/>
              <a:gd name="connsiteY1" fmla="*/ 185455 h 811842"/>
              <a:gd name="connsiteX2" fmla="*/ 693104 w 1190100"/>
              <a:gd name="connsiteY2" fmla="*/ 66619 h 811842"/>
              <a:gd name="connsiteX3" fmla="*/ 737903 w 1190100"/>
              <a:gd name="connsiteY3" fmla="*/ 17 h 811842"/>
              <a:gd name="connsiteX4" fmla="*/ 1051049 w 1190100"/>
              <a:gd name="connsiteY4" fmla="*/ 128921 h 811842"/>
              <a:gd name="connsiteX5" fmla="*/ 1049796 w 1190100"/>
              <a:gd name="connsiteY5" fmla="*/ 458363 h 811842"/>
              <a:gd name="connsiteX6" fmla="*/ 802613 w 1190100"/>
              <a:gd name="connsiteY6" fmla="*/ 811842 h 811842"/>
              <a:gd name="connsiteX7" fmla="*/ 249137 w 1190100"/>
              <a:gd name="connsiteY7" fmla="*/ 811842 h 811842"/>
              <a:gd name="connsiteX8" fmla="*/ 1955 w 1190100"/>
              <a:gd name="connsiteY8" fmla="*/ 466209 h 811842"/>
              <a:gd name="connsiteX9" fmla="*/ 0 w 1190100"/>
              <a:gd name="connsiteY9" fmla="*/ 466209 h 811842"/>
              <a:gd name="connsiteX10" fmla="*/ 1 w 1190100"/>
              <a:gd name="connsiteY10" fmla="*/ 463477 h 811842"/>
              <a:gd name="connsiteX11" fmla="*/ 0 w 1190100"/>
              <a:gd name="connsiteY11" fmla="*/ 463476 h 811842"/>
              <a:gd name="connsiteX12" fmla="*/ 1 w 1190100"/>
              <a:gd name="connsiteY12" fmla="*/ 463476 h 811842"/>
              <a:gd name="connsiteX13" fmla="*/ 124 w 1190100"/>
              <a:gd name="connsiteY13" fmla="*/ 137684 h 811842"/>
              <a:gd name="connsiteX14" fmla="*/ 58861 w 1190100"/>
              <a:gd name="connsiteY14" fmla="*/ 155209 h 811842"/>
              <a:gd name="connsiteX15" fmla="*/ 148026 w 1190100"/>
              <a:gd name="connsiteY15" fmla="*/ 105950 h 811842"/>
              <a:gd name="connsiteX16" fmla="*/ 279524 w 1190100"/>
              <a:gd name="connsiteY16" fmla="*/ 11219 h 811842"/>
              <a:gd name="connsiteX17" fmla="*/ 410602 w 1190100"/>
              <a:gd name="connsiteY17" fmla="*/ 56900 h 811842"/>
              <a:gd name="connsiteX18" fmla="*/ 467049 w 1190100"/>
              <a:gd name="connsiteY18" fmla="*/ 242298 h 811842"/>
              <a:gd name="connsiteX0" fmla="*/ 467049 w 1190100"/>
              <a:gd name="connsiteY0" fmla="*/ 242298 h 811842"/>
              <a:gd name="connsiteX1" fmla="*/ 697084 w 1190100"/>
              <a:gd name="connsiteY1" fmla="*/ 185455 h 811842"/>
              <a:gd name="connsiteX2" fmla="*/ 693104 w 1190100"/>
              <a:gd name="connsiteY2" fmla="*/ 66619 h 811842"/>
              <a:gd name="connsiteX3" fmla="*/ 737903 w 1190100"/>
              <a:gd name="connsiteY3" fmla="*/ 17 h 811842"/>
              <a:gd name="connsiteX4" fmla="*/ 1051049 w 1190100"/>
              <a:gd name="connsiteY4" fmla="*/ 128921 h 811842"/>
              <a:gd name="connsiteX5" fmla="*/ 1049796 w 1190100"/>
              <a:gd name="connsiteY5" fmla="*/ 458363 h 811842"/>
              <a:gd name="connsiteX6" fmla="*/ 802613 w 1190100"/>
              <a:gd name="connsiteY6" fmla="*/ 811842 h 811842"/>
              <a:gd name="connsiteX7" fmla="*/ 249137 w 1190100"/>
              <a:gd name="connsiteY7" fmla="*/ 811842 h 811842"/>
              <a:gd name="connsiteX8" fmla="*/ 1955 w 1190100"/>
              <a:gd name="connsiteY8" fmla="*/ 466209 h 811842"/>
              <a:gd name="connsiteX9" fmla="*/ 0 w 1190100"/>
              <a:gd name="connsiteY9" fmla="*/ 466209 h 811842"/>
              <a:gd name="connsiteX10" fmla="*/ 1 w 1190100"/>
              <a:gd name="connsiteY10" fmla="*/ 463477 h 811842"/>
              <a:gd name="connsiteX11" fmla="*/ 0 w 1190100"/>
              <a:gd name="connsiteY11" fmla="*/ 463476 h 811842"/>
              <a:gd name="connsiteX12" fmla="*/ 1 w 1190100"/>
              <a:gd name="connsiteY12" fmla="*/ 463476 h 811842"/>
              <a:gd name="connsiteX13" fmla="*/ 124 w 1190100"/>
              <a:gd name="connsiteY13" fmla="*/ 137684 h 811842"/>
              <a:gd name="connsiteX14" fmla="*/ 58861 w 1190100"/>
              <a:gd name="connsiteY14" fmla="*/ 155209 h 811842"/>
              <a:gd name="connsiteX15" fmla="*/ 148026 w 1190100"/>
              <a:gd name="connsiteY15" fmla="*/ 105950 h 811842"/>
              <a:gd name="connsiteX16" fmla="*/ 279524 w 1190100"/>
              <a:gd name="connsiteY16" fmla="*/ 11219 h 811842"/>
              <a:gd name="connsiteX17" fmla="*/ 410602 w 1190100"/>
              <a:gd name="connsiteY17" fmla="*/ 56900 h 811842"/>
              <a:gd name="connsiteX18" fmla="*/ 467049 w 1190100"/>
              <a:gd name="connsiteY18" fmla="*/ 242298 h 811842"/>
              <a:gd name="connsiteX0" fmla="*/ 467049 w 1073083"/>
              <a:gd name="connsiteY0" fmla="*/ 242298 h 811842"/>
              <a:gd name="connsiteX1" fmla="*/ 697084 w 1073083"/>
              <a:gd name="connsiteY1" fmla="*/ 185455 h 811842"/>
              <a:gd name="connsiteX2" fmla="*/ 693104 w 1073083"/>
              <a:gd name="connsiteY2" fmla="*/ 66619 h 811842"/>
              <a:gd name="connsiteX3" fmla="*/ 737903 w 1073083"/>
              <a:gd name="connsiteY3" fmla="*/ 17 h 811842"/>
              <a:gd name="connsiteX4" fmla="*/ 1051049 w 1073083"/>
              <a:gd name="connsiteY4" fmla="*/ 128921 h 811842"/>
              <a:gd name="connsiteX5" fmla="*/ 1049796 w 1073083"/>
              <a:gd name="connsiteY5" fmla="*/ 458363 h 811842"/>
              <a:gd name="connsiteX6" fmla="*/ 802613 w 1073083"/>
              <a:gd name="connsiteY6" fmla="*/ 811842 h 811842"/>
              <a:gd name="connsiteX7" fmla="*/ 249137 w 1073083"/>
              <a:gd name="connsiteY7" fmla="*/ 811842 h 811842"/>
              <a:gd name="connsiteX8" fmla="*/ 1955 w 1073083"/>
              <a:gd name="connsiteY8" fmla="*/ 466209 h 811842"/>
              <a:gd name="connsiteX9" fmla="*/ 0 w 1073083"/>
              <a:gd name="connsiteY9" fmla="*/ 466209 h 811842"/>
              <a:gd name="connsiteX10" fmla="*/ 1 w 1073083"/>
              <a:gd name="connsiteY10" fmla="*/ 463477 h 811842"/>
              <a:gd name="connsiteX11" fmla="*/ 0 w 1073083"/>
              <a:gd name="connsiteY11" fmla="*/ 463476 h 811842"/>
              <a:gd name="connsiteX12" fmla="*/ 1 w 1073083"/>
              <a:gd name="connsiteY12" fmla="*/ 463476 h 811842"/>
              <a:gd name="connsiteX13" fmla="*/ 124 w 1073083"/>
              <a:gd name="connsiteY13" fmla="*/ 137684 h 811842"/>
              <a:gd name="connsiteX14" fmla="*/ 58861 w 1073083"/>
              <a:gd name="connsiteY14" fmla="*/ 155209 h 811842"/>
              <a:gd name="connsiteX15" fmla="*/ 148026 w 1073083"/>
              <a:gd name="connsiteY15" fmla="*/ 105950 h 811842"/>
              <a:gd name="connsiteX16" fmla="*/ 279524 w 1073083"/>
              <a:gd name="connsiteY16" fmla="*/ 11219 h 811842"/>
              <a:gd name="connsiteX17" fmla="*/ 410602 w 1073083"/>
              <a:gd name="connsiteY17" fmla="*/ 56900 h 811842"/>
              <a:gd name="connsiteX18" fmla="*/ 467049 w 1073083"/>
              <a:gd name="connsiteY18" fmla="*/ 242298 h 811842"/>
              <a:gd name="connsiteX0" fmla="*/ 467049 w 1051049"/>
              <a:gd name="connsiteY0" fmla="*/ 242298 h 811842"/>
              <a:gd name="connsiteX1" fmla="*/ 697084 w 1051049"/>
              <a:gd name="connsiteY1" fmla="*/ 185455 h 811842"/>
              <a:gd name="connsiteX2" fmla="*/ 693104 w 1051049"/>
              <a:gd name="connsiteY2" fmla="*/ 66619 h 811842"/>
              <a:gd name="connsiteX3" fmla="*/ 737903 w 1051049"/>
              <a:gd name="connsiteY3" fmla="*/ 17 h 811842"/>
              <a:gd name="connsiteX4" fmla="*/ 1051049 w 1051049"/>
              <a:gd name="connsiteY4" fmla="*/ 128921 h 811842"/>
              <a:gd name="connsiteX5" fmla="*/ 1049796 w 1051049"/>
              <a:gd name="connsiteY5" fmla="*/ 458363 h 811842"/>
              <a:gd name="connsiteX6" fmla="*/ 802613 w 1051049"/>
              <a:gd name="connsiteY6" fmla="*/ 811842 h 811842"/>
              <a:gd name="connsiteX7" fmla="*/ 249137 w 1051049"/>
              <a:gd name="connsiteY7" fmla="*/ 811842 h 811842"/>
              <a:gd name="connsiteX8" fmla="*/ 1955 w 1051049"/>
              <a:gd name="connsiteY8" fmla="*/ 466209 h 811842"/>
              <a:gd name="connsiteX9" fmla="*/ 0 w 1051049"/>
              <a:gd name="connsiteY9" fmla="*/ 466209 h 811842"/>
              <a:gd name="connsiteX10" fmla="*/ 1 w 1051049"/>
              <a:gd name="connsiteY10" fmla="*/ 463477 h 811842"/>
              <a:gd name="connsiteX11" fmla="*/ 0 w 1051049"/>
              <a:gd name="connsiteY11" fmla="*/ 463476 h 811842"/>
              <a:gd name="connsiteX12" fmla="*/ 1 w 1051049"/>
              <a:gd name="connsiteY12" fmla="*/ 463476 h 811842"/>
              <a:gd name="connsiteX13" fmla="*/ 124 w 1051049"/>
              <a:gd name="connsiteY13" fmla="*/ 137684 h 811842"/>
              <a:gd name="connsiteX14" fmla="*/ 58861 w 1051049"/>
              <a:gd name="connsiteY14" fmla="*/ 155209 h 811842"/>
              <a:gd name="connsiteX15" fmla="*/ 148026 w 1051049"/>
              <a:gd name="connsiteY15" fmla="*/ 105950 h 811842"/>
              <a:gd name="connsiteX16" fmla="*/ 279524 w 1051049"/>
              <a:gd name="connsiteY16" fmla="*/ 11219 h 811842"/>
              <a:gd name="connsiteX17" fmla="*/ 410602 w 1051049"/>
              <a:gd name="connsiteY17" fmla="*/ 56900 h 811842"/>
              <a:gd name="connsiteX18" fmla="*/ 467049 w 1051049"/>
              <a:gd name="connsiteY18" fmla="*/ 242298 h 811842"/>
              <a:gd name="connsiteX0" fmla="*/ 467049 w 1051049"/>
              <a:gd name="connsiteY0" fmla="*/ 242298 h 811842"/>
              <a:gd name="connsiteX1" fmla="*/ 697084 w 1051049"/>
              <a:gd name="connsiteY1" fmla="*/ 185455 h 811842"/>
              <a:gd name="connsiteX2" fmla="*/ 693104 w 1051049"/>
              <a:gd name="connsiteY2" fmla="*/ 66619 h 811842"/>
              <a:gd name="connsiteX3" fmla="*/ 737903 w 1051049"/>
              <a:gd name="connsiteY3" fmla="*/ 17 h 811842"/>
              <a:gd name="connsiteX4" fmla="*/ 1051049 w 1051049"/>
              <a:gd name="connsiteY4" fmla="*/ 128921 h 811842"/>
              <a:gd name="connsiteX5" fmla="*/ 1049796 w 1051049"/>
              <a:gd name="connsiteY5" fmla="*/ 458363 h 811842"/>
              <a:gd name="connsiteX6" fmla="*/ 802613 w 1051049"/>
              <a:gd name="connsiteY6" fmla="*/ 811842 h 811842"/>
              <a:gd name="connsiteX7" fmla="*/ 249137 w 1051049"/>
              <a:gd name="connsiteY7" fmla="*/ 811842 h 811842"/>
              <a:gd name="connsiteX8" fmla="*/ 1955 w 1051049"/>
              <a:gd name="connsiteY8" fmla="*/ 466209 h 811842"/>
              <a:gd name="connsiteX9" fmla="*/ 0 w 1051049"/>
              <a:gd name="connsiteY9" fmla="*/ 466209 h 811842"/>
              <a:gd name="connsiteX10" fmla="*/ 1 w 1051049"/>
              <a:gd name="connsiteY10" fmla="*/ 463477 h 811842"/>
              <a:gd name="connsiteX11" fmla="*/ 0 w 1051049"/>
              <a:gd name="connsiteY11" fmla="*/ 463476 h 811842"/>
              <a:gd name="connsiteX12" fmla="*/ 1 w 1051049"/>
              <a:gd name="connsiteY12" fmla="*/ 463476 h 811842"/>
              <a:gd name="connsiteX13" fmla="*/ 124 w 1051049"/>
              <a:gd name="connsiteY13" fmla="*/ 137684 h 811842"/>
              <a:gd name="connsiteX14" fmla="*/ 58861 w 1051049"/>
              <a:gd name="connsiteY14" fmla="*/ 155209 h 811842"/>
              <a:gd name="connsiteX15" fmla="*/ 148026 w 1051049"/>
              <a:gd name="connsiteY15" fmla="*/ 105950 h 811842"/>
              <a:gd name="connsiteX16" fmla="*/ 279524 w 1051049"/>
              <a:gd name="connsiteY16" fmla="*/ 11219 h 811842"/>
              <a:gd name="connsiteX17" fmla="*/ 410602 w 1051049"/>
              <a:gd name="connsiteY17" fmla="*/ 56900 h 811842"/>
              <a:gd name="connsiteX18" fmla="*/ 467049 w 1051049"/>
              <a:gd name="connsiteY18" fmla="*/ 242298 h 811842"/>
              <a:gd name="connsiteX0" fmla="*/ 467049 w 1051049"/>
              <a:gd name="connsiteY0" fmla="*/ 238375 h 807919"/>
              <a:gd name="connsiteX1" fmla="*/ 697084 w 1051049"/>
              <a:gd name="connsiteY1" fmla="*/ 181532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7049 w 1051049"/>
              <a:gd name="connsiteY18" fmla="*/ 238375 h 807919"/>
              <a:gd name="connsiteX0" fmla="*/ 467049 w 1051049"/>
              <a:gd name="connsiteY0" fmla="*/ 238375 h 807919"/>
              <a:gd name="connsiteX1" fmla="*/ 697084 w 1051049"/>
              <a:gd name="connsiteY1" fmla="*/ 181532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7049 w 1051049"/>
              <a:gd name="connsiteY18" fmla="*/ 238375 h 807919"/>
              <a:gd name="connsiteX0" fmla="*/ 467049 w 1051049"/>
              <a:gd name="connsiteY0" fmla="*/ 238375 h 807919"/>
              <a:gd name="connsiteX1" fmla="*/ 687811 w 1051049"/>
              <a:gd name="connsiteY1" fmla="*/ 193303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7049 w 1051049"/>
              <a:gd name="connsiteY18" fmla="*/ 238375 h 807919"/>
              <a:gd name="connsiteX0" fmla="*/ 467049 w 1051049"/>
              <a:gd name="connsiteY0" fmla="*/ 238375 h 807919"/>
              <a:gd name="connsiteX1" fmla="*/ 687811 w 1051049"/>
              <a:gd name="connsiteY1" fmla="*/ 193303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7049 w 1051049"/>
              <a:gd name="connsiteY18" fmla="*/ 238375 h 807919"/>
              <a:gd name="connsiteX0" fmla="*/ 460868 w 1051049"/>
              <a:gd name="connsiteY0" fmla="*/ 222681 h 807919"/>
              <a:gd name="connsiteX1" fmla="*/ 687811 w 1051049"/>
              <a:gd name="connsiteY1" fmla="*/ 193303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0868 w 1051049"/>
              <a:gd name="connsiteY18" fmla="*/ 222681 h 807919"/>
              <a:gd name="connsiteX0" fmla="*/ 460868 w 1051049"/>
              <a:gd name="connsiteY0" fmla="*/ 222681 h 807919"/>
              <a:gd name="connsiteX1" fmla="*/ 687811 w 1051049"/>
              <a:gd name="connsiteY1" fmla="*/ 193303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0868 w 1051049"/>
              <a:gd name="connsiteY18" fmla="*/ 222681 h 807919"/>
              <a:gd name="connsiteX0" fmla="*/ 460868 w 1051049"/>
              <a:gd name="connsiteY0" fmla="*/ 222681 h 807919"/>
              <a:gd name="connsiteX1" fmla="*/ 687811 w 1051049"/>
              <a:gd name="connsiteY1" fmla="*/ 193303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0868 w 1051049"/>
              <a:gd name="connsiteY18" fmla="*/ 222681 h 807919"/>
              <a:gd name="connsiteX0" fmla="*/ 460868 w 1051049"/>
              <a:gd name="connsiteY0" fmla="*/ 224616 h 809854"/>
              <a:gd name="connsiteX1" fmla="*/ 687811 w 1051049"/>
              <a:gd name="connsiteY1" fmla="*/ 195238 h 809854"/>
              <a:gd name="connsiteX2" fmla="*/ 693104 w 1051049"/>
              <a:gd name="connsiteY2" fmla="*/ 64631 h 809854"/>
              <a:gd name="connsiteX3" fmla="*/ 765720 w 1051049"/>
              <a:gd name="connsiteY3" fmla="*/ 1953 h 809854"/>
              <a:gd name="connsiteX4" fmla="*/ 1051049 w 1051049"/>
              <a:gd name="connsiteY4" fmla="*/ 126933 h 809854"/>
              <a:gd name="connsiteX5" fmla="*/ 1049796 w 1051049"/>
              <a:gd name="connsiteY5" fmla="*/ 456375 h 809854"/>
              <a:gd name="connsiteX6" fmla="*/ 802613 w 1051049"/>
              <a:gd name="connsiteY6" fmla="*/ 809854 h 809854"/>
              <a:gd name="connsiteX7" fmla="*/ 249137 w 1051049"/>
              <a:gd name="connsiteY7" fmla="*/ 809854 h 809854"/>
              <a:gd name="connsiteX8" fmla="*/ 1955 w 1051049"/>
              <a:gd name="connsiteY8" fmla="*/ 464221 h 809854"/>
              <a:gd name="connsiteX9" fmla="*/ 0 w 1051049"/>
              <a:gd name="connsiteY9" fmla="*/ 464221 h 809854"/>
              <a:gd name="connsiteX10" fmla="*/ 1 w 1051049"/>
              <a:gd name="connsiteY10" fmla="*/ 461489 h 809854"/>
              <a:gd name="connsiteX11" fmla="*/ 0 w 1051049"/>
              <a:gd name="connsiteY11" fmla="*/ 461488 h 809854"/>
              <a:gd name="connsiteX12" fmla="*/ 1 w 1051049"/>
              <a:gd name="connsiteY12" fmla="*/ 461488 h 809854"/>
              <a:gd name="connsiteX13" fmla="*/ 124 w 1051049"/>
              <a:gd name="connsiteY13" fmla="*/ 135696 h 809854"/>
              <a:gd name="connsiteX14" fmla="*/ 58861 w 1051049"/>
              <a:gd name="connsiteY14" fmla="*/ 153221 h 809854"/>
              <a:gd name="connsiteX15" fmla="*/ 148026 w 1051049"/>
              <a:gd name="connsiteY15" fmla="*/ 103962 h 809854"/>
              <a:gd name="connsiteX16" fmla="*/ 279524 w 1051049"/>
              <a:gd name="connsiteY16" fmla="*/ 9231 h 809854"/>
              <a:gd name="connsiteX17" fmla="*/ 410602 w 1051049"/>
              <a:gd name="connsiteY17" fmla="*/ 54912 h 809854"/>
              <a:gd name="connsiteX18" fmla="*/ 460868 w 1051049"/>
              <a:gd name="connsiteY18" fmla="*/ 224616 h 809854"/>
              <a:gd name="connsiteX0" fmla="*/ 460868 w 1051049"/>
              <a:gd name="connsiteY0" fmla="*/ 222681 h 807919"/>
              <a:gd name="connsiteX1" fmla="*/ 687811 w 1051049"/>
              <a:gd name="connsiteY1" fmla="*/ 193303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0868 w 1051049"/>
              <a:gd name="connsiteY18" fmla="*/ 222681 h 807919"/>
              <a:gd name="connsiteX0" fmla="*/ 460868 w 1051049"/>
              <a:gd name="connsiteY0" fmla="*/ 224460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60868 w 1051049"/>
              <a:gd name="connsiteY18" fmla="*/ 224460 h 809698"/>
              <a:gd name="connsiteX0" fmla="*/ 460868 w 1051049"/>
              <a:gd name="connsiteY0" fmla="*/ 224460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60868 w 1051049"/>
              <a:gd name="connsiteY18" fmla="*/ 224460 h 809698"/>
              <a:gd name="connsiteX0" fmla="*/ 460868 w 1051049"/>
              <a:gd name="connsiteY0" fmla="*/ 224460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60868 w 1051049"/>
              <a:gd name="connsiteY18" fmla="*/ 224460 h 809698"/>
              <a:gd name="connsiteX0" fmla="*/ 460868 w 1051049"/>
              <a:gd name="connsiteY0" fmla="*/ 224460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60868 w 1051049"/>
              <a:gd name="connsiteY18" fmla="*/ 224460 h 809698"/>
              <a:gd name="connsiteX0" fmla="*/ 460868 w 1051049"/>
              <a:gd name="connsiteY0" fmla="*/ 224460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60868 w 1051049"/>
              <a:gd name="connsiteY18" fmla="*/ 224460 h 809698"/>
              <a:gd name="connsiteX0" fmla="*/ 448504 w 1051049"/>
              <a:gd name="connsiteY0" fmla="*/ 220536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48504 w 1051049"/>
              <a:gd name="connsiteY18" fmla="*/ 220536 h 809698"/>
              <a:gd name="connsiteX0" fmla="*/ 448504 w 1051049"/>
              <a:gd name="connsiteY0" fmla="*/ 220536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48504 w 1051049"/>
              <a:gd name="connsiteY18" fmla="*/ 220536 h 809698"/>
              <a:gd name="connsiteX0" fmla="*/ 448504 w 1051049"/>
              <a:gd name="connsiteY0" fmla="*/ 220536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48504 w 1051049"/>
              <a:gd name="connsiteY18" fmla="*/ 220536 h 809698"/>
              <a:gd name="connsiteX0" fmla="*/ 439914 w 1051049"/>
              <a:gd name="connsiteY0" fmla="*/ 215084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39914 w 1051049"/>
              <a:gd name="connsiteY18" fmla="*/ 215084 h 809698"/>
              <a:gd name="connsiteX0" fmla="*/ 439914 w 1051049"/>
              <a:gd name="connsiteY0" fmla="*/ 215084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9193 w 1051049"/>
              <a:gd name="connsiteY17" fmla="*/ 54756 h 809698"/>
              <a:gd name="connsiteX18" fmla="*/ 439914 w 1051049"/>
              <a:gd name="connsiteY18" fmla="*/ 215084 h 809698"/>
              <a:gd name="connsiteX0" fmla="*/ 439914 w 1051049"/>
              <a:gd name="connsiteY0" fmla="*/ 219807 h 814421"/>
              <a:gd name="connsiteX1" fmla="*/ 687811 w 1051049"/>
              <a:gd name="connsiteY1" fmla="*/ 199805 h 814421"/>
              <a:gd name="connsiteX2" fmla="*/ 686923 w 1051049"/>
              <a:gd name="connsiteY2" fmla="*/ 80968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87811 w 1051049"/>
              <a:gd name="connsiteY1" fmla="*/ 199805 h 814421"/>
              <a:gd name="connsiteX2" fmla="*/ 686923 w 1051049"/>
              <a:gd name="connsiteY2" fmla="*/ 80968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97078 h 814421"/>
              <a:gd name="connsiteX2" fmla="*/ 686923 w 1051049"/>
              <a:gd name="connsiteY2" fmla="*/ 80968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91626 h 814421"/>
              <a:gd name="connsiteX2" fmla="*/ 686923 w 1051049"/>
              <a:gd name="connsiteY2" fmla="*/ 80968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91626 h 814421"/>
              <a:gd name="connsiteX2" fmla="*/ 689070 w 1051049"/>
              <a:gd name="connsiteY2" fmla="*/ 64610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91626 h 814421"/>
              <a:gd name="connsiteX2" fmla="*/ 689070 w 1051049"/>
              <a:gd name="connsiteY2" fmla="*/ 64610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65304 w 1051049"/>
              <a:gd name="connsiteY14" fmla="*/ 155062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65304 w 1051049"/>
              <a:gd name="connsiteY14" fmla="*/ 155062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67452 w 1051049"/>
              <a:gd name="connsiteY14" fmla="*/ 152337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67452 w 1051049"/>
              <a:gd name="connsiteY14" fmla="*/ 152337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67452 w 1051049"/>
              <a:gd name="connsiteY14" fmla="*/ 152337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67452 w 1051049"/>
              <a:gd name="connsiteY14" fmla="*/ 152337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67452 w 1051049"/>
              <a:gd name="connsiteY14" fmla="*/ 152337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249137 w 1051049"/>
              <a:gd name="connsiteY6" fmla="*/ 814421 h 814421"/>
              <a:gd name="connsiteX7" fmla="*/ 1955 w 1051049"/>
              <a:gd name="connsiteY7" fmla="*/ 468788 h 814421"/>
              <a:gd name="connsiteX8" fmla="*/ 0 w 1051049"/>
              <a:gd name="connsiteY8" fmla="*/ 468788 h 814421"/>
              <a:gd name="connsiteX9" fmla="*/ 1 w 1051049"/>
              <a:gd name="connsiteY9" fmla="*/ 466056 h 814421"/>
              <a:gd name="connsiteX10" fmla="*/ 0 w 1051049"/>
              <a:gd name="connsiteY10" fmla="*/ 466055 h 814421"/>
              <a:gd name="connsiteX11" fmla="*/ 1 w 1051049"/>
              <a:gd name="connsiteY11" fmla="*/ 466055 h 814421"/>
              <a:gd name="connsiteX12" fmla="*/ 124 w 1051049"/>
              <a:gd name="connsiteY12" fmla="*/ 145717 h 814421"/>
              <a:gd name="connsiteX13" fmla="*/ 67452 w 1051049"/>
              <a:gd name="connsiteY13" fmla="*/ 152337 h 814421"/>
              <a:gd name="connsiteX14" fmla="*/ 148026 w 1051049"/>
              <a:gd name="connsiteY14" fmla="*/ 108529 h 814421"/>
              <a:gd name="connsiteX15" fmla="*/ 279524 w 1051049"/>
              <a:gd name="connsiteY15" fmla="*/ 5619 h 814421"/>
              <a:gd name="connsiteX16" fmla="*/ 419193 w 1051049"/>
              <a:gd name="connsiteY16" fmla="*/ 59479 h 814421"/>
              <a:gd name="connsiteX17" fmla="*/ 439914 w 1051049"/>
              <a:gd name="connsiteY17" fmla="*/ 219807 h 814421"/>
              <a:gd name="connsiteX0" fmla="*/ 439914 w 1051049"/>
              <a:gd name="connsiteY0" fmla="*/ 219807 h 487804"/>
              <a:gd name="connsiteX1" fmla="*/ 694255 w 1051049"/>
              <a:gd name="connsiteY1" fmla="*/ 186173 h 487804"/>
              <a:gd name="connsiteX2" fmla="*/ 689070 w 1051049"/>
              <a:gd name="connsiteY2" fmla="*/ 64610 h 487804"/>
              <a:gd name="connsiteX3" fmla="*/ 778607 w 1051049"/>
              <a:gd name="connsiteY3" fmla="*/ 3795 h 487804"/>
              <a:gd name="connsiteX4" fmla="*/ 1051049 w 1051049"/>
              <a:gd name="connsiteY4" fmla="*/ 131500 h 487804"/>
              <a:gd name="connsiteX5" fmla="*/ 1049796 w 1051049"/>
              <a:gd name="connsiteY5" fmla="*/ 460942 h 487804"/>
              <a:gd name="connsiteX6" fmla="*/ 1955 w 1051049"/>
              <a:gd name="connsiteY6" fmla="*/ 468788 h 487804"/>
              <a:gd name="connsiteX7" fmla="*/ 0 w 1051049"/>
              <a:gd name="connsiteY7" fmla="*/ 468788 h 487804"/>
              <a:gd name="connsiteX8" fmla="*/ 1 w 1051049"/>
              <a:gd name="connsiteY8" fmla="*/ 466056 h 487804"/>
              <a:gd name="connsiteX9" fmla="*/ 0 w 1051049"/>
              <a:gd name="connsiteY9" fmla="*/ 466055 h 487804"/>
              <a:gd name="connsiteX10" fmla="*/ 1 w 1051049"/>
              <a:gd name="connsiteY10" fmla="*/ 466055 h 487804"/>
              <a:gd name="connsiteX11" fmla="*/ 124 w 1051049"/>
              <a:gd name="connsiteY11" fmla="*/ 145717 h 487804"/>
              <a:gd name="connsiteX12" fmla="*/ 67452 w 1051049"/>
              <a:gd name="connsiteY12" fmla="*/ 152337 h 487804"/>
              <a:gd name="connsiteX13" fmla="*/ 148026 w 1051049"/>
              <a:gd name="connsiteY13" fmla="*/ 108529 h 487804"/>
              <a:gd name="connsiteX14" fmla="*/ 279524 w 1051049"/>
              <a:gd name="connsiteY14" fmla="*/ 5619 h 487804"/>
              <a:gd name="connsiteX15" fmla="*/ 419193 w 1051049"/>
              <a:gd name="connsiteY15" fmla="*/ 59479 h 487804"/>
              <a:gd name="connsiteX16" fmla="*/ 439914 w 1051049"/>
              <a:gd name="connsiteY16" fmla="*/ 219807 h 487804"/>
              <a:gd name="connsiteX0" fmla="*/ 439914 w 1051049"/>
              <a:gd name="connsiteY0" fmla="*/ 219807 h 468788"/>
              <a:gd name="connsiteX1" fmla="*/ 694255 w 1051049"/>
              <a:gd name="connsiteY1" fmla="*/ 186173 h 468788"/>
              <a:gd name="connsiteX2" fmla="*/ 689070 w 1051049"/>
              <a:gd name="connsiteY2" fmla="*/ 64610 h 468788"/>
              <a:gd name="connsiteX3" fmla="*/ 778607 w 1051049"/>
              <a:gd name="connsiteY3" fmla="*/ 3795 h 468788"/>
              <a:gd name="connsiteX4" fmla="*/ 1051049 w 1051049"/>
              <a:gd name="connsiteY4" fmla="*/ 131500 h 468788"/>
              <a:gd name="connsiteX5" fmla="*/ 1049796 w 1051049"/>
              <a:gd name="connsiteY5" fmla="*/ 460942 h 468788"/>
              <a:gd name="connsiteX6" fmla="*/ 1955 w 1051049"/>
              <a:gd name="connsiteY6" fmla="*/ 468788 h 468788"/>
              <a:gd name="connsiteX7" fmla="*/ 0 w 1051049"/>
              <a:gd name="connsiteY7" fmla="*/ 468788 h 468788"/>
              <a:gd name="connsiteX8" fmla="*/ 1 w 1051049"/>
              <a:gd name="connsiteY8" fmla="*/ 466056 h 468788"/>
              <a:gd name="connsiteX9" fmla="*/ 0 w 1051049"/>
              <a:gd name="connsiteY9" fmla="*/ 466055 h 468788"/>
              <a:gd name="connsiteX10" fmla="*/ 1 w 1051049"/>
              <a:gd name="connsiteY10" fmla="*/ 466055 h 468788"/>
              <a:gd name="connsiteX11" fmla="*/ 124 w 1051049"/>
              <a:gd name="connsiteY11" fmla="*/ 145717 h 468788"/>
              <a:gd name="connsiteX12" fmla="*/ 67452 w 1051049"/>
              <a:gd name="connsiteY12" fmla="*/ 152337 h 468788"/>
              <a:gd name="connsiteX13" fmla="*/ 148026 w 1051049"/>
              <a:gd name="connsiteY13" fmla="*/ 108529 h 468788"/>
              <a:gd name="connsiteX14" fmla="*/ 279524 w 1051049"/>
              <a:gd name="connsiteY14" fmla="*/ 5619 h 468788"/>
              <a:gd name="connsiteX15" fmla="*/ 419193 w 1051049"/>
              <a:gd name="connsiteY15" fmla="*/ 59479 h 468788"/>
              <a:gd name="connsiteX16" fmla="*/ 439914 w 1051049"/>
              <a:gd name="connsiteY16" fmla="*/ 219807 h 468788"/>
              <a:gd name="connsiteX0" fmla="*/ 444813 w 1055948"/>
              <a:gd name="connsiteY0" fmla="*/ 219807 h 489783"/>
              <a:gd name="connsiteX1" fmla="*/ 699154 w 1055948"/>
              <a:gd name="connsiteY1" fmla="*/ 186173 h 489783"/>
              <a:gd name="connsiteX2" fmla="*/ 693969 w 1055948"/>
              <a:gd name="connsiteY2" fmla="*/ 64610 h 489783"/>
              <a:gd name="connsiteX3" fmla="*/ 783506 w 1055948"/>
              <a:gd name="connsiteY3" fmla="*/ 3795 h 489783"/>
              <a:gd name="connsiteX4" fmla="*/ 1055948 w 1055948"/>
              <a:gd name="connsiteY4" fmla="*/ 131500 h 489783"/>
              <a:gd name="connsiteX5" fmla="*/ 1054695 w 1055948"/>
              <a:gd name="connsiteY5" fmla="*/ 460942 h 489783"/>
              <a:gd name="connsiteX6" fmla="*/ 6854 w 1055948"/>
              <a:gd name="connsiteY6" fmla="*/ 468788 h 489783"/>
              <a:gd name="connsiteX7" fmla="*/ 4899 w 1055948"/>
              <a:gd name="connsiteY7" fmla="*/ 468788 h 489783"/>
              <a:gd name="connsiteX8" fmla="*/ 4900 w 1055948"/>
              <a:gd name="connsiteY8" fmla="*/ 466056 h 489783"/>
              <a:gd name="connsiteX9" fmla="*/ 4899 w 1055948"/>
              <a:gd name="connsiteY9" fmla="*/ 466055 h 489783"/>
              <a:gd name="connsiteX10" fmla="*/ 4900 w 1055948"/>
              <a:gd name="connsiteY10" fmla="*/ 466055 h 489783"/>
              <a:gd name="connsiteX11" fmla="*/ 5023 w 1055948"/>
              <a:gd name="connsiteY11" fmla="*/ 145717 h 489783"/>
              <a:gd name="connsiteX12" fmla="*/ 72351 w 1055948"/>
              <a:gd name="connsiteY12" fmla="*/ 152337 h 489783"/>
              <a:gd name="connsiteX13" fmla="*/ 152925 w 1055948"/>
              <a:gd name="connsiteY13" fmla="*/ 108529 h 489783"/>
              <a:gd name="connsiteX14" fmla="*/ 284423 w 1055948"/>
              <a:gd name="connsiteY14" fmla="*/ 5619 h 489783"/>
              <a:gd name="connsiteX15" fmla="*/ 424092 w 1055948"/>
              <a:gd name="connsiteY15" fmla="*/ 59479 h 489783"/>
              <a:gd name="connsiteX16" fmla="*/ 444813 w 1055948"/>
              <a:gd name="connsiteY16" fmla="*/ 219807 h 489783"/>
              <a:gd name="connsiteX0" fmla="*/ 444813 w 1055948"/>
              <a:gd name="connsiteY0" fmla="*/ 219807 h 489783"/>
              <a:gd name="connsiteX1" fmla="*/ 699154 w 1055948"/>
              <a:gd name="connsiteY1" fmla="*/ 186173 h 489783"/>
              <a:gd name="connsiteX2" fmla="*/ 693969 w 1055948"/>
              <a:gd name="connsiteY2" fmla="*/ 64610 h 489783"/>
              <a:gd name="connsiteX3" fmla="*/ 783506 w 1055948"/>
              <a:gd name="connsiteY3" fmla="*/ 3795 h 489783"/>
              <a:gd name="connsiteX4" fmla="*/ 1055948 w 1055948"/>
              <a:gd name="connsiteY4" fmla="*/ 131500 h 489783"/>
              <a:gd name="connsiteX5" fmla="*/ 1054695 w 1055948"/>
              <a:gd name="connsiteY5" fmla="*/ 460942 h 489783"/>
              <a:gd name="connsiteX6" fmla="*/ 6854 w 1055948"/>
              <a:gd name="connsiteY6" fmla="*/ 468788 h 489783"/>
              <a:gd name="connsiteX7" fmla="*/ 4899 w 1055948"/>
              <a:gd name="connsiteY7" fmla="*/ 468788 h 489783"/>
              <a:gd name="connsiteX8" fmla="*/ 4900 w 1055948"/>
              <a:gd name="connsiteY8" fmla="*/ 466056 h 489783"/>
              <a:gd name="connsiteX9" fmla="*/ 4899 w 1055948"/>
              <a:gd name="connsiteY9" fmla="*/ 466055 h 489783"/>
              <a:gd name="connsiteX10" fmla="*/ 4900 w 1055948"/>
              <a:gd name="connsiteY10" fmla="*/ 466055 h 489783"/>
              <a:gd name="connsiteX11" fmla="*/ 5023 w 1055948"/>
              <a:gd name="connsiteY11" fmla="*/ 145717 h 489783"/>
              <a:gd name="connsiteX12" fmla="*/ 72351 w 1055948"/>
              <a:gd name="connsiteY12" fmla="*/ 152337 h 489783"/>
              <a:gd name="connsiteX13" fmla="*/ 152925 w 1055948"/>
              <a:gd name="connsiteY13" fmla="*/ 108529 h 489783"/>
              <a:gd name="connsiteX14" fmla="*/ 284423 w 1055948"/>
              <a:gd name="connsiteY14" fmla="*/ 5619 h 489783"/>
              <a:gd name="connsiteX15" fmla="*/ 424092 w 1055948"/>
              <a:gd name="connsiteY15" fmla="*/ 59479 h 489783"/>
              <a:gd name="connsiteX16" fmla="*/ 444813 w 1055948"/>
              <a:gd name="connsiteY16" fmla="*/ 219807 h 489783"/>
              <a:gd name="connsiteX0" fmla="*/ 969366 w 1580501"/>
              <a:gd name="connsiteY0" fmla="*/ 219807 h 468788"/>
              <a:gd name="connsiteX1" fmla="*/ 1223707 w 1580501"/>
              <a:gd name="connsiteY1" fmla="*/ 186173 h 468788"/>
              <a:gd name="connsiteX2" fmla="*/ 1218522 w 1580501"/>
              <a:gd name="connsiteY2" fmla="*/ 64610 h 468788"/>
              <a:gd name="connsiteX3" fmla="*/ 1308059 w 1580501"/>
              <a:gd name="connsiteY3" fmla="*/ 3795 h 468788"/>
              <a:gd name="connsiteX4" fmla="*/ 1580501 w 1580501"/>
              <a:gd name="connsiteY4" fmla="*/ 131500 h 468788"/>
              <a:gd name="connsiteX5" fmla="*/ 1579248 w 1580501"/>
              <a:gd name="connsiteY5" fmla="*/ 460942 h 468788"/>
              <a:gd name="connsiteX6" fmla="*/ 531407 w 1580501"/>
              <a:gd name="connsiteY6" fmla="*/ 468788 h 468788"/>
              <a:gd name="connsiteX7" fmla="*/ 529452 w 1580501"/>
              <a:gd name="connsiteY7" fmla="*/ 468788 h 468788"/>
              <a:gd name="connsiteX8" fmla="*/ 529453 w 1580501"/>
              <a:gd name="connsiteY8" fmla="*/ 466056 h 468788"/>
              <a:gd name="connsiteX9" fmla="*/ 529452 w 1580501"/>
              <a:gd name="connsiteY9" fmla="*/ 466055 h 468788"/>
              <a:gd name="connsiteX10" fmla="*/ 529453 w 1580501"/>
              <a:gd name="connsiteY10" fmla="*/ 466055 h 468788"/>
              <a:gd name="connsiteX11" fmla="*/ 529576 w 1580501"/>
              <a:gd name="connsiteY11" fmla="*/ 145717 h 468788"/>
              <a:gd name="connsiteX12" fmla="*/ 596904 w 1580501"/>
              <a:gd name="connsiteY12" fmla="*/ 152337 h 468788"/>
              <a:gd name="connsiteX13" fmla="*/ 677478 w 1580501"/>
              <a:gd name="connsiteY13" fmla="*/ 108529 h 468788"/>
              <a:gd name="connsiteX14" fmla="*/ 808976 w 1580501"/>
              <a:gd name="connsiteY14" fmla="*/ 5619 h 468788"/>
              <a:gd name="connsiteX15" fmla="*/ 948645 w 1580501"/>
              <a:gd name="connsiteY15" fmla="*/ 59479 h 468788"/>
              <a:gd name="connsiteX16" fmla="*/ 969366 w 1580501"/>
              <a:gd name="connsiteY16" fmla="*/ 219807 h 468788"/>
              <a:gd name="connsiteX0" fmla="*/ 741256 w 1352391"/>
              <a:gd name="connsiteY0" fmla="*/ 219807 h 576499"/>
              <a:gd name="connsiteX1" fmla="*/ 995597 w 1352391"/>
              <a:gd name="connsiteY1" fmla="*/ 186173 h 576499"/>
              <a:gd name="connsiteX2" fmla="*/ 990412 w 1352391"/>
              <a:gd name="connsiteY2" fmla="*/ 64610 h 576499"/>
              <a:gd name="connsiteX3" fmla="*/ 1079949 w 1352391"/>
              <a:gd name="connsiteY3" fmla="*/ 3795 h 576499"/>
              <a:gd name="connsiteX4" fmla="*/ 1352391 w 1352391"/>
              <a:gd name="connsiteY4" fmla="*/ 131500 h 576499"/>
              <a:gd name="connsiteX5" fmla="*/ 1351138 w 1352391"/>
              <a:gd name="connsiteY5" fmla="*/ 460942 h 576499"/>
              <a:gd name="connsiteX6" fmla="*/ 303297 w 1352391"/>
              <a:gd name="connsiteY6" fmla="*/ 468788 h 576499"/>
              <a:gd name="connsiteX7" fmla="*/ 301342 w 1352391"/>
              <a:gd name="connsiteY7" fmla="*/ 468788 h 576499"/>
              <a:gd name="connsiteX8" fmla="*/ 301343 w 1352391"/>
              <a:gd name="connsiteY8" fmla="*/ 466056 h 576499"/>
              <a:gd name="connsiteX9" fmla="*/ 301342 w 1352391"/>
              <a:gd name="connsiteY9" fmla="*/ 466055 h 576499"/>
              <a:gd name="connsiteX10" fmla="*/ 301343 w 1352391"/>
              <a:gd name="connsiteY10" fmla="*/ 466055 h 576499"/>
              <a:gd name="connsiteX11" fmla="*/ 301466 w 1352391"/>
              <a:gd name="connsiteY11" fmla="*/ 145717 h 576499"/>
              <a:gd name="connsiteX12" fmla="*/ 368794 w 1352391"/>
              <a:gd name="connsiteY12" fmla="*/ 152337 h 576499"/>
              <a:gd name="connsiteX13" fmla="*/ 449368 w 1352391"/>
              <a:gd name="connsiteY13" fmla="*/ 108529 h 576499"/>
              <a:gd name="connsiteX14" fmla="*/ 580866 w 1352391"/>
              <a:gd name="connsiteY14" fmla="*/ 5619 h 576499"/>
              <a:gd name="connsiteX15" fmla="*/ 720535 w 1352391"/>
              <a:gd name="connsiteY15" fmla="*/ 59479 h 576499"/>
              <a:gd name="connsiteX16" fmla="*/ 741256 w 1352391"/>
              <a:gd name="connsiteY16" fmla="*/ 219807 h 576499"/>
              <a:gd name="connsiteX0" fmla="*/ 741256 w 1352391"/>
              <a:gd name="connsiteY0" fmla="*/ 219807 h 468788"/>
              <a:gd name="connsiteX1" fmla="*/ 995597 w 1352391"/>
              <a:gd name="connsiteY1" fmla="*/ 186173 h 468788"/>
              <a:gd name="connsiteX2" fmla="*/ 990412 w 1352391"/>
              <a:gd name="connsiteY2" fmla="*/ 64610 h 468788"/>
              <a:gd name="connsiteX3" fmla="*/ 1079949 w 1352391"/>
              <a:gd name="connsiteY3" fmla="*/ 3795 h 468788"/>
              <a:gd name="connsiteX4" fmla="*/ 1352391 w 1352391"/>
              <a:gd name="connsiteY4" fmla="*/ 131500 h 468788"/>
              <a:gd name="connsiteX5" fmla="*/ 1351138 w 1352391"/>
              <a:gd name="connsiteY5" fmla="*/ 460942 h 468788"/>
              <a:gd name="connsiteX6" fmla="*/ 303297 w 1352391"/>
              <a:gd name="connsiteY6" fmla="*/ 468788 h 468788"/>
              <a:gd name="connsiteX7" fmla="*/ 301342 w 1352391"/>
              <a:gd name="connsiteY7" fmla="*/ 468788 h 468788"/>
              <a:gd name="connsiteX8" fmla="*/ 301343 w 1352391"/>
              <a:gd name="connsiteY8" fmla="*/ 466056 h 468788"/>
              <a:gd name="connsiteX9" fmla="*/ 301342 w 1352391"/>
              <a:gd name="connsiteY9" fmla="*/ 466055 h 468788"/>
              <a:gd name="connsiteX10" fmla="*/ 301343 w 1352391"/>
              <a:gd name="connsiteY10" fmla="*/ 466055 h 468788"/>
              <a:gd name="connsiteX11" fmla="*/ 301466 w 1352391"/>
              <a:gd name="connsiteY11" fmla="*/ 145717 h 468788"/>
              <a:gd name="connsiteX12" fmla="*/ 368794 w 1352391"/>
              <a:gd name="connsiteY12" fmla="*/ 152337 h 468788"/>
              <a:gd name="connsiteX13" fmla="*/ 449368 w 1352391"/>
              <a:gd name="connsiteY13" fmla="*/ 108529 h 468788"/>
              <a:gd name="connsiteX14" fmla="*/ 580866 w 1352391"/>
              <a:gd name="connsiteY14" fmla="*/ 5619 h 468788"/>
              <a:gd name="connsiteX15" fmla="*/ 720535 w 1352391"/>
              <a:gd name="connsiteY15" fmla="*/ 59479 h 468788"/>
              <a:gd name="connsiteX16" fmla="*/ 741256 w 1352391"/>
              <a:gd name="connsiteY16" fmla="*/ 219807 h 468788"/>
              <a:gd name="connsiteX0" fmla="*/ 445488 w 1056623"/>
              <a:gd name="connsiteY0" fmla="*/ 219807 h 468788"/>
              <a:gd name="connsiteX1" fmla="*/ 699829 w 1056623"/>
              <a:gd name="connsiteY1" fmla="*/ 186173 h 468788"/>
              <a:gd name="connsiteX2" fmla="*/ 694644 w 1056623"/>
              <a:gd name="connsiteY2" fmla="*/ 64610 h 468788"/>
              <a:gd name="connsiteX3" fmla="*/ 784181 w 1056623"/>
              <a:gd name="connsiteY3" fmla="*/ 3795 h 468788"/>
              <a:gd name="connsiteX4" fmla="*/ 1056623 w 1056623"/>
              <a:gd name="connsiteY4" fmla="*/ 131500 h 468788"/>
              <a:gd name="connsiteX5" fmla="*/ 1055370 w 1056623"/>
              <a:gd name="connsiteY5" fmla="*/ 460942 h 468788"/>
              <a:gd name="connsiteX6" fmla="*/ 7529 w 1056623"/>
              <a:gd name="connsiteY6" fmla="*/ 468788 h 468788"/>
              <a:gd name="connsiteX7" fmla="*/ 5574 w 1056623"/>
              <a:gd name="connsiteY7" fmla="*/ 468788 h 468788"/>
              <a:gd name="connsiteX8" fmla="*/ 5575 w 1056623"/>
              <a:gd name="connsiteY8" fmla="*/ 466056 h 468788"/>
              <a:gd name="connsiteX9" fmla="*/ 5574 w 1056623"/>
              <a:gd name="connsiteY9" fmla="*/ 466055 h 468788"/>
              <a:gd name="connsiteX10" fmla="*/ 5575 w 1056623"/>
              <a:gd name="connsiteY10" fmla="*/ 466055 h 468788"/>
              <a:gd name="connsiteX11" fmla="*/ 5698 w 1056623"/>
              <a:gd name="connsiteY11" fmla="*/ 145717 h 468788"/>
              <a:gd name="connsiteX12" fmla="*/ 73026 w 1056623"/>
              <a:gd name="connsiteY12" fmla="*/ 152337 h 468788"/>
              <a:gd name="connsiteX13" fmla="*/ 153600 w 1056623"/>
              <a:gd name="connsiteY13" fmla="*/ 108529 h 468788"/>
              <a:gd name="connsiteX14" fmla="*/ 285098 w 1056623"/>
              <a:gd name="connsiteY14" fmla="*/ 5619 h 468788"/>
              <a:gd name="connsiteX15" fmla="*/ 424767 w 1056623"/>
              <a:gd name="connsiteY15" fmla="*/ 59479 h 468788"/>
              <a:gd name="connsiteX16" fmla="*/ 445488 w 1056623"/>
              <a:gd name="connsiteY16" fmla="*/ 219807 h 468788"/>
              <a:gd name="connsiteX0" fmla="*/ 445488 w 1056623"/>
              <a:gd name="connsiteY0" fmla="*/ 219807 h 468788"/>
              <a:gd name="connsiteX1" fmla="*/ 699829 w 1056623"/>
              <a:gd name="connsiteY1" fmla="*/ 186173 h 468788"/>
              <a:gd name="connsiteX2" fmla="*/ 694644 w 1056623"/>
              <a:gd name="connsiteY2" fmla="*/ 64610 h 468788"/>
              <a:gd name="connsiteX3" fmla="*/ 784181 w 1056623"/>
              <a:gd name="connsiteY3" fmla="*/ 3795 h 468788"/>
              <a:gd name="connsiteX4" fmla="*/ 1056623 w 1056623"/>
              <a:gd name="connsiteY4" fmla="*/ 131500 h 468788"/>
              <a:gd name="connsiteX5" fmla="*/ 1055370 w 1056623"/>
              <a:gd name="connsiteY5" fmla="*/ 460942 h 468788"/>
              <a:gd name="connsiteX6" fmla="*/ 7529 w 1056623"/>
              <a:gd name="connsiteY6" fmla="*/ 468788 h 468788"/>
              <a:gd name="connsiteX7" fmla="*/ 5574 w 1056623"/>
              <a:gd name="connsiteY7" fmla="*/ 468788 h 468788"/>
              <a:gd name="connsiteX8" fmla="*/ 5575 w 1056623"/>
              <a:gd name="connsiteY8" fmla="*/ 466056 h 468788"/>
              <a:gd name="connsiteX9" fmla="*/ 5574 w 1056623"/>
              <a:gd name="connsiteY9" fmla="*/ 466055 h 468788"/>
              <a:gd name="connsiteX10" fmla="*/ 5575 w 1056623"/>
              <a:gd name="connsiteY10" fmla="*/ 455603 h 468788"/>
              <a:gd name="connsiteX11" fmla="*/ 5698 w 1056623"/>
              <a:gd name="connsiteY11" fmla="*/ 145717 h 468788"/>
              <a:gd name="connsiteX12" fmla="*/ 73026 w 1056623"/>
              <a:gd name="connsiteY12" fmla="*/ 152337 h 468788"/>
              <a:gd name="connsiteX13" fmla="*/ 153600 w 1056623"/>
              <a:gd name="connsiteY13" fmla="*/ 108529 h 468788"/>
              <a:gd name="connsiteX14" fmla="*/ 285098 w 1056623"/>
              <a:gd name="connsiteY14" fmla="*/ 5619 h 468788"/>
              <a:gd name="connsiteX15" fmla="*/ 424767 w 1056623"/>
              <a:gd name="connsiteY15" fmla="*/ 59479 h 468788"/>
              <a:gd name="connsiteX16" fmla="*/ 445488 w 1056623"/>
              <a:gd name="connsiteY16" fmla="*/ 219807 h 468788"/>
              <a:gd name="connsiteX0" fmla="*/ 444814 w 1055949"/>
              <a:gd name="connsiteY0" fmla="*/ 219807 h 468788"/>
              <a:gd name="connsiteX1" fmla="*/ 699155 w 1055949"/>
              <a:gd name="connsiteY1" fmla="*/ 186173 h 468788"/>
              <a:gd name="connsiteX2" fmla="*/ 693970 w 1055949"/>
              <a:gd name="connsiteY2" fmla="*/ 64610 h 468788"/>
              <a:gd name="connsiteX3" fmla="*/ 783507 w 1055949"/>
              <a:gd name="connsiteY3" fmla="*/ 3795 h 468788"/>
              <a:gd name="connsiteX4" fmla="*/ 1055949 w 1055949"/>
              <a:gd name="connsiteY4" fmla="*/ 131500 h 468788"/>
              <a:gd name="connsiteX5" fmla="*/ 1054696 w 1055949"/>
              <a:gd name="connsiteY5" fmla="*/ 460942 h 468788"/>
              <a:gd name="connsiteX6" fmla="*/ 6855 w 1055949"/>
              <a:gd name="connsiteY6" fmla="*/ 468788 h 468788"/>
              <a:gd name="connsiteX7" fmla="*/ 4900 w 1055949"/>
              <a:gd name="connsiteY7" fmla="*/ 468788 h 468788"/>
              <a:gd name="connsiteX8" fmla="*/ 4901 w 1055949"/>
              <a:gd name="connsiteY8" fmla="*/ 466056 h 468788"/>
              <a:gd name="connsiteX9" fmla="*/ 4900 w 1055949"/>
              <a:gd name="connsiteY9" fmla="*/ 466055 h 468788"/>
              <a:gd name="connsiteX10" fmla="*/ 4901 w 1055949"/>
              <a:gd name="connsiteY10" fmla="*/ 455603 h 468788"/>
              <a:gd name="connsiteX11" fmla="*/ 5024 w 1055949"/>
              <a:gd name="connsiteY11" fmla="*/ 145717 h 468788"/>
              <a:gd name="connsiteX12" fmla="*/ 72352 w 1055949"/>
              <a:gd name="connsiteY12" fmla="*/ 152337 h 468788"/>
              <a:gd name="connsiteX13" fmla="*/ 152926 w 1055949"/>
              <a:gd name="connsiteY13" fmla="*/ 108529 h 468788"/>
              <a:gd name="connsiteX14" fmla="*/ 284424 w 1055949"/>
              <a:gd name="connsiteY14" fmla="*/ 5619 h 468788"/>
              <a:gd name="connsiteX15" fmla="*/ 424093 w 1055949"/>
              <a:gd name="connsiteY15" fmla="*/ 59479 h 468788"/>
              <a:gd name="connsiteX16" fmla="*/ 444814 w 1055949"/>
              <a:gd name="connsiteY16" fmla="*/ 219807 h 468788"/>
              <a:gd name="connsiteX0" fmla="*/ 444814 w 1055949"/>
              <a:gd name="connsiteY0" fmla="*/ 219807 h 468788"/>
              <a:gd name="connsiteX1" fmla="*/ 699155 w 1055949"/>
              <a:gd name="connsiteY1" fmla="*/ 186173 h 468788"/>
              <a:gd name="connsiteX2" fmla="*/ 693970 w 1055949"/>
              <a:gd name="connsiteY2" fmla="*/ 64610 h 468788"/>
              <a:gd name="connsiteX3" fmla="*/ 783507 w 1055949"/>
              <a:gd name="connsiteY3" fmla="*/ 3795 h 468788"/>
              <a:gd name="connsiteX4" fmla="*/ 1055949 w 1055949"/>
              <a:gd name="connsiteY4" fmla="*/ 131500 h 468788"/>
              <a:gd name="connsiteX5" fmla="*/ 1054696 w 1055949"/>
              <a:gd name="connsiteY5" fmla="*/ 460942 h 468788"/>
              <a:gd name="connsiteX6" fmla="*/ 6855 w 1055949"/>
              <a:gd name="connsiteY6" fmla="*/ 468788 h 468788"/>
              <a:gd name="connsiteX7" fmla="*/ 4900 w 1055949"/>
              <a:gd name="connsiteY7" fmla="*/ 468788 h 468788"/>
              <a:gd name="connsiteX8" fmla="*/ 4901 w 1055949"/>
              <a:gd name="connsiteY8" fmla="*/ 466056 h 468788"/>
              <a:gd name="connsiteX9" fmla="*/ 4900 w 1055949"/>
              <a:gd name="connsiteY9" fmla="*/ 466055 h 468788"/>
              <a:gd name="connsiteX10" fmla="*/ 4901 w 1055949"/>
              <a:gd name="connsiteY10" fmla="*/ 420762 h 468788"/>
              <a:gd name="connsiteX11" fmla="*/ 5024 w 1055949"/>
              <a:gd name="connsiteY11" fmla="*/ 145717 h 468788"/>
              <a:gd name="connsiteX12" fmla="*/ 72352 w 1055949"/>
              <a:gd name="connsiteY12" fmla="*/ 152337 h 468788"/>
              <a:gd name="connsiteX13" fmla="*/ 152926 w 1055949"/>
              <a:gd name="connsiteY13" fmla="*/ 108529 h 468788"/>
              <a:gd name="connsiteX14" fmla="*/ 284424 w 1055949"/>
              <a:gd name="connsiteY14" fmla="*/ 5619 h 468788"/>
              <a:gd name="connsiteX15" fmla="*/ 424093 w 1055949"/>
              <a:gd name="connsiteY15" fmla="*/ 59479 h 468788"/>
              <a:gd name="connsiteX16" fmla="*/ 444814 w 1055949"/>
              <a:gd name="connsiteY16" fmla="*/ 219807 h 468788"/>
              <a:gd name="connsiteX0" fmla="*/ 444814 w 1055949"/>
              <a:gd name="connsiteY0" fmla="*/ 219807 h 468788"/>
              <a:gd name="connsiteX1" fmla="*/ 699155 w 1055949"/>
              <a:gd name="connsiteY1" fmla="*/ 186173 h 468788"/>
              <a:gd name="connsiteX2" fmla="*/ 693970 w 1055949"/>
              <a:gd name="connsiteY2" fmla="*/ 64610 h 468788"/>
              <a:gd name="connsiteX3" fmla="*/ 783507 w 1055949"/>
              <a:gd name="connsiteY3" fmla="*/ 3795 h 468788"/>
              <a:gd name="connsiteX4" fmla="*/ 1055949 w 1055949"/>
              <a:gd name="connsiteY4" fmla="*/ 131500 h 468788"/>
              <a:gd name="connsiteX5" fmla="*/ 1054696 w 1055949"/>
              <a:gd name="connsiteY5" fmla="*/ 460942 h 468788"/>
              <a:gd name="connsiteX6" fmla="*/ 6855 w 1055949"/>
              <a:gd name="connsiteY6" fmla="*/ 468788 h 468788"/>
              <a:gd name="connsiteX7" fmla="*/ 4900 w 1055949"/>
              <a:gd name="connsiteY7" fmla="*/ 468788 h 468788"/>
              <a:gd name="connsiteX8" fmla="*/ 4901 w 1055949"/>
              <a:gd name="connsiteY8" fmla="*/ 466056 h 468788"/>
              <a:gd name="connsiteX9" fmla="*/ 4901 w 1055949"/>
              <a:gd name="connsiteY9" fmla="*/ 420762 h 468788"/>
              <a:gd name="connsiteX10" fmla="*/ 5024 w 1055949"/>
              <a:gd name="connsiteY10" fmla="*/ 145717 h 468788"/>
              <a:gd name="connsiteX11" fmla="*/ 72352 w 1055949"/>
              <a:gd name="connsiteY11" fmla="*/ 152337 h 468788"/>
              <a:gd name="connsiteX12" fmla="*/ 152926 w 1055949"/>
              <a:gd name="connsiteY12" fmla="*/ 108529 h 468788"/>
              <a:gd name="connsiteX13" fmla="*/ 284424 w 1055949"/>
              <a:gd name="connsiteY13" fmla="*/ 5619 h 468788"/>
              <a:gd name="connsiteX14" fmla="*/ 424093 w 1055949"/>
              <a:gd name="connsiteY14" fmla="*/ 59479 h 468788"/>
              <a:gd name="connsiteX15" fmla="*/ 444814 w 1055949"/>
              <a:gd name="connsiteY15" fmla="*/ 219807 h 468788"/>
              <a:gd name="connsiteX0" fmla="*/ 444814 w 1055949"/>
              <a:gd name="connsiteY0" fmla="*/ 219807 h 468788"/>
              <a:gd name="connsiteX1" fmla="*/ 699155 w 1055949"/>
              <a:gd name="connsiteY1" fmla="*/ 186173 h 468788"/>
              <a:gd name="connsiteX2" fmla="*/ 693970 w 1055949"/>
              <a:gd name="connsiteY2" fmla="*/ 64610 h 468788"/>
              <a:gd name="connsiteX3" fmla="*/ 783507 w 1055949"/>
              <a:gd name="connsiteY3" fmla="*/ 3795 h 468788"/>
              <a:gd name="connsiteX4" fmla="*/ 1055949 w 1055949"/>
              <a:gd name="connsiteY4" fmla="*/ 131500 h 468788"/>
              <a:gd name="connsiteX5" fmla="*/ 1054696 w 1055949"/>
              <a:gd name="connsiteY5" fmla="*/ 460942 h 468788"/>
              <a:gd name="connsiteX6" fmla="*/ 6855 w 1055949"/>
              <a:gd name="connsiteY6" fmla="*/ 468788 h 468788"/>
              <a:gd name="connsiteX7" fmla="*/ 4900 w 1055949"/>
              <a:gd name="connsiteY7" fmla="*/ 468788 h 468788"/>
              <a:gd name="connsiteX8" fmla="*/ 4901 w 1055949"/>
              <a:gd name="connsiteY8" fmla="*/ 466056 h 468788"/>
              <a:gd name="connsiteX9" fmla="*/ 4901 w 1055949"/>
              <a:gd name="connsiteY9" fmla="*/ 420762 h 468788"/>
              <a:gd name="connsiteX10" fmla="*/ 5024 w 1055949"/>
              <a:gd name="connsiteY10" fmla="*/ 145717 h 468788"/>
              <a:gd name="connsiteX11" fmla="*/ 72352 w 1055949"/>
              <a:gd name="connsiteY11" fmla="*/ 152337 h 468788"/>
              <a:gd name="connsiteX12" fmla="*/ 152926 w 1055949"/>
              <a:gd name="connsiteY12" fmla="*/ 108529 h 468788"/>
              <a:gd name="connsiteX13" fmla="*/ 284424 w 1055949"/>
              <a:gd name="connsiteY13" fmla="*/ 5619 h 468788"/>
              <a:gd name="connsiteX14" fmla="*/ 424093 w 1055949"/>
              <a:gd name="connsiteY14" fmla="*/ 59479 h 468788"/>
              <a:gd name="connsiteX15" fmla="*/ 444814 w 1055949"/>
              <a:gd name="connsiteY15" fmla="*/ 219807 h 468788"/>
              <a:gd name="connsiteX0" fmla="*/ 444814 w 1055949"/>
              <a:gd name="connsiteY0" fmla="*/ 219807 h 873701"/>
              <a:gd name="connsiteX1" fmla="*/ 699155 w 1055949"/>
              <a:gd name="connsiteY1" fmla="*/ 186173 h 873701"/>
              <a:gd name="connsiteX2" fmla="*/ 693970 w 1055949"/>
              <a:gd name="connsiteY2" fmla="*/ 64610 h 873701"/>
              <a:gd name="connsiteX3" fmla="*/ 783507 w 1055949"/>
              <a:gd name="connsiteY3" fmla="*/ 3795 h 873701"/>
              <a:gd name="connsiteX4" fmla="*/ 1055949 w 1055949"/>
              <a:gd name="connsiteY4" fmla="*/ 131500 h 873701"/>
              <a:gd name="connsiteX5" fmla="*/ 1054696 w 1055949"/>
              <a:gd name="connsiteY5" fmla="*/ 460942 h 873701"/>
              <a:gd name="connsiteX6" fmla="*/ 6855 w 1055949"/>
              <a:gd name="connsiteY6" fmla="*/ 468788 h 873701"/>
              <a:gd name="connsiteX7" fmla="*/ 4900 w 1055949"/>
              <a:gd name="connsiteY7" fmla="*/ 468788 h 873701"/>
              <a:gd name="connsiteX8" fmla="*/ 562081 w 1055949"/>
              <a:gd name="connsiteY8" fmla="*/ 873700 h 873701"/>
              <a:gd name="connsiteX9" fmla="*/ 4901 w 1055949"/>
              <a:gd name="connsiteY9" fmla="*/ 420762 h 873701"/>
              <a:gd name="connsiteX10" fmla="*/ 5024 w 1055949"/>
              <a:gd name="connsiteY10" fmla="*/ 145717 h 873701"/>
              <a:gd name="connsiteX11" fmla="*/ 72352 w 1055949"/>
              <a:gd name="connsiteY11" fmla="*/ 152337 h 873701"/>
              <a:gd name="connsiteX12" fmla="*/ 152926 w 1055949"/>
              <a:gd name="connsiteY12" fmla="*/ 108529 h 873701"/>
              <a:gd name="connsiteX13" fmla="*/ 284424 w 1055949"/>
              <a:gd name="connsiteY13" fmla="*/ 5619 h 873701"/>
              <a:gd name="connsiteX14" fmla="*/ 424093 w 1055949"/>
              <a:gd name="connsiteY14" fmla="*/ 59479 h 873701"/>
              <a:gd name="connsiteX15" fmla="*/ 444814 w 1055949"/>
              <a:gd name="connsiteY15" fmla="*/ 219807 h 873701"/>
              <a:gd name="connsiteX0" fmla="*/ 711641 w 1322776"/>
              <a:gd name="connsiteY0" fmla="*/ 219807 h 468788"/>
              <a:gd name="connsiteX1" fmla="*/ 965982 w 1322776"/>
              <a:gd name="connsiteY1" fmla="*/ 186173 h 468788"/>
              <a:gd name="connsiteX2" fmla="*/ 960797 w 1322776"/>
              <a:gd name="connsiteY2" fmla="*/ 64610 h 468788"/>
              <a:gd name="connsiteX3" fmla="*/ 1050334 w 1322776"/>
              <a:gd name="connsiteY3" fmla="*/ 3795 h 468788"/>
              <a:gd name="connsiteX4" fmla="*/ 1322776 w 1322776"/>
              <a:gd name="connsiteY4" fmla="*/ 131500 h 468788"/>
              <a:gd name="connsiteX5" fmla="*/ 1321523 w 1322776"/>
              <a:gd name="connsiteY5" fmla="*/ 460942 h 468788"/>
              <a:gd name="connsiteX6" fmla="*/ 273682 w 1322776"/>
              <a:gd name="connsiteY6" fmla="*/ 468788 h 468788"/>
              <a:gd name="connsiteX7" fmla="*/ 271727 w 1322776"/>
              <a:gd name="connsiteY7" fmla="*/ 468788 h 468788"/>
              <a:gd name="connsiteX8" fmla="*/ 0 w 1322776"/>
              <a:gd name="connsiteY8" fmla="*/ 263977 h 468788"/>
              <a:gd name="connsiteX9" fmla="*/ 271728 w 1322776"/>
              <a:gd name="connsiteY9" fmla="*/ 420762 h 468788"/>
              <a:gd name="connsiteX10" fmla="*/ 271851 w 1322776"/>
              <a:gd name="connsiteY10" fmla="*/ 145717 h 468788"/>
              <a:gd name="connsiteX11" fmla="*/ 339179 w 1322776"/>
              <a:gd name="connsiteY11" fmla="*/ 152337 h 468788"/>
              <a:gd name="connsiteX12" fmla="*/ 419753 w 1322776"/>
              <a:gd name="connsiteY12" fmla="*/ 108529 h 468788"/>
              <a:gd name="connsiteX13" fmla="*/ 551251 w 1322776"/>
              <a:gd name="connsiteY13" fmla="*/ 5619 h 468788"/>
              <a:gd name="connsiteX14" fmla="*/ 690920 w 1322776"/>
              <a:gd name="connsiteY14" fmla="*/ 59479 h 468788"/>
              <a:gd name="connsiteX15" fmla="*/ 711641 w 1322776"/>
              <a:gd name="connsiteY15" fmla="*/ 219807 h 468788"/>
              <a:gd name="connsiteX0" fmla="*/ 711641 w 1322776"/>
              <a:gd name="connsiteY0" fmla="*/ 219807 h 737067"/>
              <a:gd name="connsiteX1" fmla="*/ 965982 w 1322776"/>
              <a:gd name="connsiteY1" fmla="*/ 186173 h 737067"/>
              <a:gd name="connsiteX2" fmla="*/ 960797 w 1322776"/>
              <a:gd name="connsiteY2" fmla="*/ 64610 h 737067"/>
              <a:gd name="connsiteX3" fmla="*/ 1050334 w 1322776"/>
              <a:gd name="connsiteY3" fmla="*/ 3795 h 737067"/>
              <a:gd name="connsiteX4" fmla="*/ 1322776 w 1322776"/>
              <a:gd name="connsiteY4" fmla="*/ 131500 h 737067"/>
              <a:gd name="connsiteX5" fmla="*/ 1321523 w 1322776"/>
              <a:gd name="connsiteY5" fmla="*/ 460942 h 737067"/>
              <a:gd name="connsiteX6" fmla="*/ 273682 w 1322776"/>
              <a:gd name="connsiteY6" fmla="*/ 468788 h 737067"/>
              <a:gd name="connsiteX7" fmla="*/ 299174 w 1322776"/>
              <a:gd name="connsiteY7" fmla="*/ 737067 h 737067"/>
              <a:gd name="connsiteX8" fmla="*/ 0 w 1322776"/>
              <a:gd name="connsiteY8" fmla="*/ 263977 h 737067"/>
              <a:gd name="connsiteX9" fmla="*/ 271728 w 1322776"/>
              <a:gd name="connsiteY9" fmla="*/ 420762 h 737067"/>
              <a:gd name="connsiteX10" fmla="*/ 271851 w 1322776"/>
              <a:gd name="connsiteY10" fmla="*/ 145717 h 737067"/>
              <a:gd name="connsiteX11" fmla="*/ 339179 w 1322776"/>
              <a:gd name="connsiteY11" fmla="*/ 152337 h 737067"/>
              <a:gd name="connsiteX12" fmla="*/ 419753 w 1322776"/>
              <a:gd name="connsiteY12" fmla="*/ 108529 h 737067"/>
              <a:gd name="connsiteX13" fmla="*/ 551251 w 1322776"/>
              <a:gd name="connsiteY13" fmla="*/ 5619 h 737067"/>
              <a:gd name="connsiteX14" fmla="*/ 690920 w 1322776"/>
              <a:gd name="connsiteY14" fmla="*/ 59479 h 737067"/>
              <a:gd name="connsiteX15" fmla="*/ 711641 w 1322776"/>
              <a:gd name="connsiteY15" fmla="*/ 219807 h 737067"/>
              <a:gd name="connsiteX0" fmla="*/ 711641 w 1322776"/>
              <a:gd name="connsiteY0" fmla="*/ 219807 h 737067"/>
              <a:gd name="connsiteX1" fmla="*/ 965982 w 1322776"/>
              <a:gd name="connsiteY1" fmla="*/ 186173 h 737067"/>
              <a:gd name="connsiteX2" fmla="*/ 960797 w 1322776"/>
              <a:gd name="connsiteY2" fmla="*/ 64610 h 737067"/>
              <a:gd name="connsiteX3" fmla="*/ 1050334 w 1322776"/>
              <a:gd name="connsiteY3" fmla="*/ 3795 h 737067"/>
              <a:gd name="connsiteX4" fmla="*/ 1322776 w 1322776"/>
              <a:gd name="connsiteY4" fmla="*/ 131500 h 737067"/>
              <a:gd name="connsiteX5" fmla="*/ 1321523 w 1322776"/>
              <a:gd name="connsiteY5" fmla="*/ 460942 h 737067"/>
              <a:gd name="connsiteX6" fmla="*/ 273682 w 1322776"/>
              <a:gd name="connsiteY6" fmla="*/ 468788 h 737067"/>
              <a:gd name="connsiteX7" fmla="*/ 533683 w 1322776"/>
              <a:gd name="connsiteY7" fmla="*/ 685604 h 737067"/>
              <a:gd name="connsiteX8" fmla="*/ 299174 w 1322776"/>
              <a:gd name="connsiteY8" fmla="*/ 737067 h 737067"/>
              <a:gd name="connsiteX9" fmla="*/ 0 w 1322776"/>
              <a:gd name="connsiteY9" fmla="*/ 263977 h 737067"/>
              <a:gd name="connsiteX10" fmla="*/ 271728 w 1322776"/>
              <a:gd name="connsiteY10" fmla="*/ 420762 h 737067"/>
              <a:gd name="connsiteX11" fmla="*/ 271851 w 1322776"/>
              <a:gd name="connsiteY11" fmla="*/ 145717 h 737067"/>
              <a:gd name="connsiteX12" fmla="*/ 339179 w 1322776"/>
              <a:gd name="connsiteY12" fmla="*/ 152337 h 737067"/>
              <a:gd name="connsiteX13" fmla="*/ 419753 w 1322776"/>
              <a:gd name="connsiteY13" fmla="*/ 108529 h 737067"/>
              <a:gd name="connsiteX14" fmla="*/ 551251 w 1322776"/>
              <a:gd name="connsiteY14" fmla="*/ 5619 h 737067"/>
              <a:gd name="connsiteX15" fmla="*/ 690920 w 1322776"/>
              <a:gd name="connsiteY15" fmla="*/ 59479 h 737067"/>
              <a:gd name="connsiteX16" fmla="*/ 711641 w 1322776"/>
              <a:gd name="connsiteY16" fmla="*/ 219807 h 737067"/>
              <a:gd name="connsiteX0" fmla="*/ 711641 w 1322776"/>
              <a:gd name="connsiteY0" fmla="*/ 219807 h 737067"/>
              <a:gd name="connsiteX1" fmla="*/ 965982 w 1322776"/>
              <a:gd name="connsiteY1" fmla="*/ 186173 h 737067"/>
              <a:gd name="connsiteX2" fmla="*/ 960797 w 1322776"/>
              <a:gd name="connsiteY2" fmla="*/ 64610 h 737067"/>
              <a:gd name="connsiteX3" fmla="*/ 1050334 w 1322776"/>
              <a:gd name="connsiteY3" fmla="*/ 3795 h 737067"/>
              <a:gd name="connsiteX4" fmla="*/ 1322776 w 1322776"/>
              <a:gd name="connsiteY4" fmla="*/ 131500 h 737067"/>
              <a:gd name="connsiteX5" fmla="*/ 1321523 w 1322776"/>
              <a:gd name="connsiteY5" fmla="*/ 460942 h 737067"/>
              <a:gd name="connsiteX6" fmla="*/ 273682 w 1322776"/>
              <a:gd name="connsiteY6" fmla="*/ 468788 h 737067"/>
              <a:gd name="connsiteX7" fmla="*/ 533683 w 1322776"/>
              <a:gd name="connsiteY7" fmla="*/ 685604 h 737067"/>
              <a:gd name="connsiteX8" fmla="*/ 299174 w 1322776"/>
              <a:gd name="connsiteY8" fmla="*/ 737067 h 737067"/>
              <a:gd name="connsiteX9" fmla="*/ 0 w 1322776"/>
              <a:gd name="connsiteY9" fmla="*/ 263977 h 737067"/>
              <a:gd name="connsiteX10" fmla="*/ 268983 w 1322776"/>
              <a:gd name="connsiteY10" fmla="*/ 473024 h 737067"/>
              <a:gd name="connsiteX11" fmla="*/ 271851 w 1322776"/>
              <a:gd name="connsiteY11" fmla="*/ 145717 h 737067"/>
              <a:gd name="connsiteX12" fmla="*/ 339179 w 1322776"/>
              <a:gd name="connsiteY12" fmla="*/ 152337 h 737067"/>
              <a:gd name="connsiteX13" fmla="*/ 419753 w 1322776"/>
              <a:gd name="connsiteY13" fmla="*/ 108529 h 737067"/>
              <a:gd name="connsiteX14" fmla="*/ 551251 w 1322776"/>
              <a:gd name="connsiteY14" fmla="*/ 5619 h 737067"/>
              <a:gd name="connsiteX15" fmla="*/ 690920 w 1322776"/>
              <a:gd name="connsiteY15" fmla="*/ 59479 h 737067"/>
              <a:gd name="connsiteX16" fmla="*/ 711641 w 1322776"/>
              <a:gd name="connsiteY16" fmla="*/ 219807 h 737067"/>
              <a:gd name="connsiteX0" fmla="*/ 711641 w 1322776"/>
              <a:gd name="connsiteY0" fmla="*/ 219807 h 737067"/>
              <a:gd name="connsiteX1" fmla="*/ 965982 w 1322776"/>
              <a:gd name="connsiteY1" fmla="*/ 186173 h 737067"/>
              <a:gd name="connsiteX2" fmla="*/ 960797 w 1322776"/>
              <a:gd name="connsiteY2" fmla="*/ 64610 h 737067"/>
              <a:gd name="connsiteX3" fmla="*/ 1050334 w 1322776"/>
              <a:gd name="connsiteY3" fmla="*/ 3795 h 737067"/>
              <a:gd name="connsiteX4" fmla="*/ 1322776 w 1322776"/>
              <a:gd name="connsiteY4" fmla="*/ 131500 h 737067"/>
              <a:gd name="connsiteX5" fmla="*/ 1321523 w 1322776"/>
              <a:gd name="connsiteY5" fmla="*/ 460942 h 737067"/>
              <a:gd name="connsiteX6" fmla="*/ 273682 w 1322776"/>
              <a:gd name="connsiteY6" fmla="*/ 468788 h 737067"/>
              <a:gd name="connsiteX7" fmla="*/ 533683 w 1322776"/>
              <a:gd name="connsiteY7" fmla="*/ 685604 h 737067"/>
              <a:gd name="connsiteX8" fmla="*/ 299174 w 1322776"/>
              <a:gd name="connsiteY8" fmla="*/ 737067 h 737067"/>
              <a:gd name="connsiteX9" fmla="*/ 0 w 1322776"/>
              <a:gd name="connsiteY9" fmla="*/ 263977 h 737067"/>
              <a:gd name="connsiteX10" fmla="*/ 268983 w 1322776"/>
              <a:gd name="connsiteY10" fmla="*/ 473024 h 737067"/>
              <a:gd name="connsiteX11" fmla="*/ 271851 w 1322776"/>
              <a:gd name="connsiteY11" fmla="*/ 145717 h 737067"/>
              <a:gd name="connsiteX12" fmla="*/ 339179 w 1322776"/>
              <a:gd name="connsiteY12" fmla="*/ 152337 h 737067"/>
              <a:gd name="connsiteX13" fmla="*/ 419753 w 1322776"/>
              <a:gd name="connsiteY13" fmla="*/ 108529 h 737067"/>
              <a:gd name="connsiteX14" fmla="*/ 551251 w 1322776"/>
              <a:gd name="connsiteY14" fmla="*/ 5619 h 737067"/>
              <a:gd name="connsiteX15" fmla="*/ 690920 w 1322776"/>
              <a:gd name="connsiteY15" fmla="*/ 59479 h 737067"/>
              <a:gd name="connsiteX16" fmla="*/ 711641 w 1322776"/>
              <a:gd name="connsiteY16" fmla="*/ 219807 h 737067"/>
              <a:gd name="connsiteX0" fmla="*/ 711641 w 1322776"/>
              <a:gd name="connsiteY0" fmla="*/ 219807 h 737067"/>
              <a:gd name="connsiteX1" fmla="*/ 965982 w 1322776"/>
              <a:gd name="connsiteY1" fmla="*/ 186173 h 737067"/>
              <a:gd name="connsiteX2" fmla="*/ 960797 w 1322776"/>
              <a:gd name="connsiteY2" fmla="*/ 64610 h 737067"/>
              <a:gd name="connsiteX3" fmla="*/ 1050334 w 1322776"/>
              <a:gd name="connsiteY3" fmla="*/ 3795 h 737067"/>
              <a:gd name="connsiteX4" fmla="*/ 1322776 w 1322776"/>
              <a:gd name="connsiteY4" fmla="*/ 131500 h 737067"/>
              <a:gd name="connsiteX5" fmla="*/ 1321523 w 1322776"/>
              <a:gd name="connsiteY5" fmla="*/ 460942 h 737067"/>
              <a:gd name="connsiteX6" fmla="*/ 273682 w 1322776"/>
              <a:gd name="connsiteY6" fmla="*/ 468788 h 737067"/>
              <a:gd name="connsiteX7" fmla="*/ 533683 w 1322776"/>
              <a:gd name="connsiteY7" fmla="*/ 685604 h 737067"/>
              <a:gd name="connsiteX8" fmla="*/ 299174 w 1322776"/>
              <a:gd name="connsiteY8" fmla="*/ 737067 h 737067"/>
              <a:gd name="connsiteX9" fmla="*/ 0 w 1322776"/>
              <a:gd name="connsiteY9" fmla="*/ 263977 h 737067"/>
              <a:gd name="connsiteX10" fmla="*/ 268983 w 1322776"/>
              <a:gd name="connsiteY10" fmla="*/ 473024 h 737067"/>
              <a:gd name="connsiteX11" fmla="*/ 271851 w 1322776"/>
              <a:gd name="connsiteY11" fmla="*/ 145717 h 737067"/>
              <a:gd name="connsiteX12" fmla="*/ 339179 w 1322776"/>
              <a:gd name="connsiteY12" fmla="*/ 152337 h 737067"/>
              <a:gd name="connsiteX13" fmla="*/ 419753 w 1322776"/>
              <a:gd name="connsiteY13" fmla="*/ 108529 h 737067"/>
              <a:gd name="connsiteX14" fmla="*/ 551251 w 1322776"/>
              <a:gd name="connsiteY14" fmla="*/ 5619 h 737067"/>
              <a:gd name="connsiteX15" fmla="*/ 690920 w 1322776"/>
              <a:gd name="connsiteY15" fmla="*/ 59479 h 737067"/>
              <a:gd name="connsiteX16" fmla="*/ 711641 w 1322776"/>
              <a:gd name="connsiteY16" fmla="*/ 219807 h 737067"/>
              <a:gd name="connsiteX0" fmla="*/ 711641 w 1322776"/>
              <a:gd name="connsiteY0" fmla="*/ 219807 h 737067"/>
              <a:gd name="connsiteX1" fmla="*/ 965982 w 1322776"/>
              <a:gd name="connsiteY1" fmla="*/ 186173 h 737067"/>
              <a:gd name="connsiteX2" fmla="*/ 960797 w 1322776"/>
              <a:gd name="connsiteY2" fmla="*/ 64610 h 737067"/>
              <a:gd name="connsiteX3" fmla="*/ 1050334 w 1322776"/>
              <a:gd name="connsiteY3" fmla="*/ 3795 h 737067"/>
              <a:gd name="connsiteX4" fmla="*/ 1322776 w 1322776"/>
              <a:gd name="connsiteY4" fmla="*/ 131500 h 737067"/>
              <a:gd name="connsiteX5" fmla="*/ 1321523 w 1322776"/>
              <a:gd name="connsiteY5" fmla="*/ 460942 h 737067"/>
              <a:gd name="connsiteX6" fmla="*/ 273682 w 1322776"/>
              <a:gd name="connsiteY6" fmla="*/ 468788 h 737067"/>
              <a:gd name="connsiteX7" fmla="*/ 533683 w 1322776"/>
              <a:gd name="connsiteY7" fmla="*/ 685604 h 737067"/>
              <a:gd name="connsiteX8" fmla="*/ 299174 w 1322776"/>
              <a:gd name="connsiteY8" fmla="*/ 737067 h 737067"/>
              <a:gd name="connsiteX9" fmla="*/ 0 w 1322776"/>
              <a:gd name="connsiteY9" fmla="*/ 263977 h 737067"/>
              <a:gd name="connsiteX10" fmla="*/ 266238 w 1322776"/>
              <a:gd name="connsiteY10" fmla="*/ 469539 h 737067"/>
              <a:gd name="connsiteX11" fmla="*/ 271851 w 1322776"/>
              <a:gd name="connsiteY11" fmla="*/ 145717 h 737067"/>
              <a:gd name="connsiteX12" fmla="*/ 339179 w 1322776"/>
              <a:gd name="connsiteY12" fmla="*/ 152337 h 737067"/>
              <a:gd name="connsiteX13" fmla="*/ 419753 w 1322776"/>
              <a:gd name="connsiteY13" fmla="*/ 108529 h 737067"/>
              <a:gd name="connsiteX14" fmla="*/ 551251 w 1322776"/>
              <a:gd name="connsiteY14" fmla="*/ 5619 h 737067"/>
              <a:gd name="connsiteX15" fmla="*/ 690920 w 1322776"/>
              <a:gd name="connsiteY15" fmla="*/ 59479 h 737067"/>
              <a:gd name="connsiteX16" fmla="*/ 711641 w 1322776"/>
              <a:gd name="connsiteY16" fmla="*/ 219807 h 737067"/>
              <a:gd name="connsiteX0" fmla="*/ 711641 w 1322776"/>
              <a:gd name="connsiteY0" fmla="*/ 219807 h 737067"/>
              <a:gd name="connsiteX1" fmla="*/ 965982 w 1322776"/>
              <a:gd name="connsiteY1" fmla="*/ 186173 h 737067"/>
              <a:gd name="connsiteX2" fmla="*/ 960797 w 1322776"/>
              <a:gd name="connsiteY2" fmla="*/ 64610 h 737067"/>
              <a:gd name="connsiteX3" fmla="*/ 1050334 w 1322776"/>
              <a:gd name="connsiteY3" fmla="*/ 3795 h 737067"/>
              <a:gd name="connsiteX4" fmla="*/ 1322776 w 1322776"/>
              <a:gd name="connsiteY4" fmla="*/ 131500 h 737067"/>
              <a:gd name="connsiteX5" fmla="*/ 1321523 w 1322776"/>
              <a:gd name="connsiteY5" fmla="*/ 460942 h 737067"/>
              <a:gd name="connsiteX6" fmla="*/ 273682 w 1322776"/>
              <a:gd name="connsiteY6" fmla="*/ 468788 h 737067"/>
              <a:gd name="connsiteX7" fmla="*/ 533683 w 1322776"/>
              <a:gd name="connsiteY7" fmla="*/ 685604 h 737067"/>
              <a:gd name="connsiteX8" fmla="*/ 299174 w 1322776"/>
              <a:gd name="connsiteY8" fmla="*/ 737067 h 737067"/>
              <a:gd name="connsiteX9" fmla="*/ 0 w 1322776"/>
              <a:gd name="connsiteY9" fmla="*/ 263977 h 737067"/>
              <a:gd name="connsiteX10" fmla="*/ 266238 w 1322776"/>
              <a:gd name="connsiteY10" fmla="*/ 473023 h 737067"/>
              <a:gd name="connsiteX11" fmla="*/ 271851 w 1322776"/>
              <a:gd name="connsiteY11" fmla="*/ 145717 h 737067"/>
              <a:gd name="connsiteX12" fmla="*/ 339179 w 1322776"/>
              <a:gd name="connsiteY12" fmla="*/ 152337 h 737067"/>
              <a:gd name="connsiteX13" fmla="*/ 419753 w 1322776"/>
              <a:gd name="connsiteY13" fmla="*/ 108529 h 737067"/>
              <a:gd name="connsiteX14" fmla="*/ 551251 w 1322776"/>
              <a:gd name="connsiteY14" fmla="*/ 5619 h 737067"/>
              <a:gd name="connsiteX15" fmla="*/ 690920 w 1322776"/>
              <a:gd name="connsiteY15" fmla="*/ 59479 h 737067"/>
              <a:gd name="connsiteX16" fmla="*/ 711641 w 1322776"/>
              <a:gd name="connsiteY16" fmla="*/ 219807 h 737067"/>
              <a:gd name="connsiteX0" fmla="*/ 711641 w 1322776"/>
              <a:gd name="connsiteY0" fmla="*/ 219807 h 737067"/>
              <a:gd name="connsiteX1" fmla="*/ 965982 w 1322776"/>
              <a:gd name="connsiteY1" fmla="*/ 186173 h 737067"/>
              <a:gd name="connsiteX2" fmla="*/ 960797 w 1322776"/>
              <a:gd name="connsiteY2" fmla="*/ 64610 h 737067"/>
              <a:gd name="connsiteX3" fmla="*/ 1050334 w 1322776"/>
              <a:gd name="connsiteY3" fmla="*/ 3795 h 737067"/>
              <a:gd name="connsiteX4" fmla="*/ 1322776 w 1322776"/>
              <a:gd name="connsiteY4" fmla="*/ 131500 h 737067"/>
              <a:gd name="connsiteX5" fmla="*/ 1321523 w 1322776"/>
              <a:gd name="connsiteY5" fmla="*/ 460942 h 737067"/>
              <a:gd name="connsiteX6" fmla="*/ 273682 w 1322776"/>
              <a:gd name="connsiteY6" fmla="*/ 468788 h 737067"/>
              <a:gd name="connsiteX7" fmla="*/ 533683 w 1322776"/>
              <a:gd name="connsiteY7" fmla="*/ 685604 h 737067"/>
              <a:gd name="connsiteX8" fmla="*/ 299174 w 1322776"/>
              <a:gd name="connsiteY8" fmla="*/ 737067 h 737067"/>
              <a:gd name="connsiteX9" fmla="*/ 0 w 1322776"/>
              <a:gd name="connsiteY9" fmla="*/ 263977 h 737067"/>
              <a:gd name="connsiteX10" fmla="*/ 266238 w 1322776"/>
              <a:gd name="connsiteY10" fmla="*/ 473023 h 737067"/>
              <a:gd name="connsiteX11" fmla="*/ 271851 w 1322776"/>
              <a:gd name="connsiteY11" fmla="*/ 145717 h 737067"/>
              <a:gd name="connsiteX12" fmla="*/ 339179 w 1322776"/>
              <a:gd name="connsiteY12" fmla="*/ 152337 h 737067"/>
              <a:gd name="connsiteX13" fmla="*/ 419753 w 1322776"/>
              <a:gd name="connsiteY13" fmla="*/ 108529 h 737067"/>
              <a:gd name="connsiteX14" fmla="*/ 551251 w 1322776"/>
              <a:gd name="connsiteY14" fmla="*/ 5619 h 737067"/>
              <a:gd name="connsiteX15" fmla="*/ 690920 w 1322776"/>
              <a:gd name="connsiteY15" fmla="*/ 59479 h 737067"/>
              <a:gd name="connsiteX16" fmla="*/ 711641 w 1322776"/>
              <a:gd name="connsiteY16" fmla="*/ 219807 h 737067"/>
              <a:gd name="connsiteX0" fmla="*/ 445403 w 1056538"/>
              <a:gd name="connsiteY0" fmla="*/ 219807 h 737067"/>
              <a:gd name="connsiteX1" fmla="*/ 699744 w 1056538"/>
              <a:gd name="connsiteY1" fmla="*/ 186173 h 737067"/>
              <a:gd name="connsiteX2" fmla="*/ 694559 w 1056538"/>
              <a:gd name="connsiteY2" fmla="*/ 64610 h 737067"/>
              <a:gd name="connsiteX3" fmla="*/ 784096 w 1056538"/>
              <a:gd name="connsiteY3" fmla="*/ 3795 h 737067"/>
              <a:gd name="connsiteX4" fmla="*/ 1056538 w 1056538"/>
              <a:gd name="connsiteY4" fmla="*/ 131500 h 737067"/>
              <a:gd name="connsiteX5" fmla="*/ 1055285 w 1056538"/>
              <a:gd name="connsiteY5" fmla="*/ 460942 h 737067"/>
              <a:gd name="connsiteX6" fmla="*/ 7444 w 1056538"/>
              <a:gd name="connsiteY6" fmla="*/ 468788 h 737067"/>
              <a:gd name="connsiteX7" fmla="*/ 267445 w 1056538"/>
              <a:gd name="connsiteY7" fmla="*/ 685604 h 737067"/>
              <a:gd name="connsiteX8" fmla="*/ 32936 w 1056538"/>
              <a:gd name="connsiteY8" fmla="*/ 737067 h 737067"/>
              <a:gd name="connsiteX9" fmla="*/ 0 w 1056538"/>
              <a:gd name="connsiteY9" fmla="*/ 473023 h 737067"/>
              <a:gd name="connsiteX10" fmla="*/ 5613 w 1056538"/>
              <a:gd name="connsiteY10" fmla="*/ 145717 h 737067"/>
              <a:gd name="connsiteX11" fmla="*/ 72941 w 1056538"/>
              <a:gd name="connsiteY11" fmla="*/ 152337 h 737067"/>
              <a:gd name="connsiteX12" fmla="*/ 153515 w 1056538"/>
              <a:gd name="connsiteY12" fmla="*/ 108529 h 737067"/>
              <a:gd name="connsiteX13" fmla="*/ 285013 w 1056538"/>
              <a:gd name="connsiteY13" fmla="*/ 5619 h 737067"/>
              <a:gd name="connsiteX14" fmla="*/ 424682 w 1056538"/>
              <a:gd name="connsiteY14" fmla="*/ 59479 h 737067"/>
              <a:gd name="connsiteX15" fmla="*/ 445403 w 1056538"/>
              <a:gd name="connsiteY15" fmla="*/ 219807 h 737067"/>
              <a:gd name="connsiteX0" fmla="*/ 445403 w 1056538"/>
              <a:gd name="connsiteY0" fmla="*/ 219807 h 685604"/>
              <a:gd name="connsiteX1" fmla="*/ 699744 w 1056538"/>
              <a:gd name="connsiteY1" fmla="*/ 186173 h 685604"/>
              <a:gd name="connsiteX2" fmla="*/ 694559 w 1056538"/>
              <a:gd name="connsiteY2" fmla="*/ 64610 h 685604"/>
              <a:gd name="connsiteX3" fmla="*/ 784096 w 1056538"/>
              <a:gd name="connsiteY3" fmla="*/ 3795 h 685604"/>
              <a:gd name="connsiteX4" fmla="*/ 1056538 w 1056538"/>
              <a:gd name="connsiteY4" fmla="*/ 131500 h 685604"/>
              <a:gd name="connsiteX5" fmla="*/ 1055285 w 1056538"/>
              <a:gd name="connsiteY5" fmla="*/ 460942 h 685604"/>
              <a:gd name="connsiteX6" fmla="*/ 7444 w 1056538"/>
              <a:gd name="connsiteY6" fmla="*/ 468788 h 685604"/>
              <a:gd name="connsiteX7" fmla="*/ 267445 w 1056538"/>
              <a:gd name="connsiteY7" fmla="*/ 685604 h 685604"/>
              <a:gd name="connsiteX8" fmla="*/ 0 w 1056538"/>
              <a:gd name="connsiteY8" fmla="*/ 473023 h 685604"/>
              <a:gd name="connsiteX9" fmla="*/ 5613 w 1056538"/>
              <a:gd name="connsiteY9" fmla="*/ 145717 h 685604"/>
              <a:gd name="connsiteX10" fmla="*/ 72941 w 1056538"/>
              <a:gd name="connsiteY10" fmla="*/ 152337 h 685604"/>
              <a:gd name="connsiteX11" fmla="*/ 153515 w 1056538"/>
              <a:gd name="connsiteY11" fmla="*/ 108529 h 685604"/>
              <a:gd name="connsiteX12" fmla="*/ 285013 w 1056538"/>
              <a:gd name="connsiteY12" fmla="*/ 5619 h 685604"/>
              <a:gd name="connsiteX13" fmla="*/ 424682 w 1056538"/>
              <a:gd name="connsiteY13" fmla="*/ 59479 h 685604"/>
              <a:gd name="connsiteX14" fmla="*/ 445403 w 1056538"/>
              <a:gd name="connsiteY14" fmla="*/ 219807 h 685604"/>
              <a:gd name="connsiteX0" fmla="*/ 0 w 1056538"/>
              <a:gd name="connsiteY0" fmla="*/ 473023 h 775843"/>
              <a:gd name="connsiteX1" fmla="*/ 5613 w 1056538"/>
              <a:gd name="connsiteY1" fmla="*/ 145717 h 775843"/>
              <a:gd name="connsiteX2" fmla="*/ 72941 w 1056538"/>
              <a:gd name="connsiteY2" fmla="*/ 152337 h 775843"/>
              <a:gd name="connsiteX3" fmla="*/ 153515 w 1056538"/>
              <a:gd name="connsiteY3" fmla="*/ 108529 h 775843"/>
              <a:gd name="connsiteX4" fmla="*/ 285013 w 1056538"/>
              <a:gd name="connsiteY4" fmla="*/ 5619 h 775843"/>
              <a:gd name="connsiteX5" fmla="*/ 424682 w 1056538"/>
              <a:gd name="connsiteY5" fmla="*/ 59479 h 775843"/>
              <a:gd name="connsiteX6" fmla="*/ 445403 w 1056538"/>
              <a:gd name="connsiteY6" fmla="*/ 219807 h 775843"/>
              <a:gd name="connsiteX7" fmla="*/ 699744 w 1056538"/>
              <a:gd name="connsiteY7" fmla="*/ 186173 h 775843"/>
              <a:gd name="connsiteX8" fmla="*/ 694559 w 1056538"/>
              <a:gd name="connsiteY8" fmla="*/ 64610 h 775843"/>
              <a:gd name="connsiteX9" fmla="*/ 784096 w 1056538"/>
              <a:gd name="connsiteY9" fmla="*/ 3795 h 775843"/>
              <a:gd name="connsiteX10" fmla="*/ 1056538 w 1056538"/>
              <a:gd name="connsiteY10" fmla="*/ 131500 h 775843"/>
              <a:gd name="connsiteX11" fmla="*/ 1055285 w 1056538"/>
              <a:gd name="connsiteY11" fmla="*/ 460942 h 775843"/>
              <a:gd name="connsiteX12" fmla="*/ 7444 w 1056538"/>
              <a:gd name="connsiteY12" fmla="*/ 468788 h 775843"/>
              <a:gd name="connsiteX13" fmla="*/ 338533 w 1056538"/>
              <a:gd name="connsiteY13" fmla="*/ 775843 h 775843"/>
              <a:gd name="connsiteX0" fmla="*/ 0 w 1056538"/>
              <a:gd name="connsiteY0" fmla="*/ 473023 h 473023"/>
              <a:gd name="connsiteX1" fmla="*/ 5613 w 1056538"/>
              <a:gd name="connsiteY1" fmla="*/ 145717 h 473023"/>
              <a:gd name="connsiteX2" fmla="*/ 72941 w 1056538"/>
              <a:gd name="connsiteY2" fmla="*/ 152337 h 473023"/>
              <a:gd name="connsiteX3" fmla="*/ 153515 w 1056538"/>
              <a:gd name="connsiteY3" fmla="*/ 108529 h 473023"/>
              <a:gd name="connsiteX4" fmla="*/ 285013 w 1056538"/>
              <a:gd name="connsiteY4" fmla="*/ 5619 h 473023"/>
              <a:gd name="connsiteX5" fmla="*/ 424682 w 1056538"/>
              <a:gd name="connsiteY5" fmla="*/ 59479 h 473023"/>
              <a:gd name="connsiteX6" fmla="*/ 445403 w 1056538"/>
              <a:gd name="connsiteY6" fmla="*/ 219807 h 473023"/>
              <a:gd name="connsiteX7" fmla="*/ 699744 w 1056538"/>
              <a:gd name="connsiteY7" fmla="*/ 186173 h 473023"/>
              <a:gd name="connsiteX8" fmla="*/ 694559 w 1056538"/>
              <a:gd name="connsiteY8" fmla="*/ 64610 h 473023"/>
              <a:gd name="connsiteX9" fmla="*/ 784096 w 1056538"/>
              <a:gd name="connsiteY9" fmla="*/ 3795 h 473023"/>
              <a:gd name="connsiteX10" fmla="*/ 1056538 w 1056538"/>
              <a:gd name="connsiteY10" fmla="*/ 131500 h 473023"/>
              <a:gd name="connsiteX11" fmla="*/ 1055285 w 1056538"/>
              <a:gd name="connsiteY11" fmla="*/ 460942 h 473023"/>
              <a:gd name="connsiteX12" fmla="*/ 7444 w 1056538"/>
              <a:gd name="connsiteY12" fmla="*/ 468788 h 473023"/>
              <a:gd name="connsiteX0" fmla="*/ 0 w 1056538"/>
              <a:gd name="connsiteY0" fmla="*/ 473023 h 473023"/>
              <a:gd name="connsiteX1" fmla="*/ 5613 w 1056538"/>
              <a:gd name="connsiteY1" fmla="*/ 145717 h 473023"/>
              <a:gd name="connsiteX2" fmla="*/ 72941 w 1056538"/>
              <a:gd name="connsiteY2" fmla="*/ 152337 h 473023"/>
              <a:gd name="connsiteX3" fmla="*/ 153515 w 1056538"/>
              <a:gd name="connsiteY3" fmla="*/ 108529 h 473023"/>
              <a:gd name="connsiteX4" fmla="*/ 285013 w 1056538"/>
              <a:gd name="connsiteY4" fmla="*/ 5619 h 473023"/>
              <a:gd name="connsiteX5" fmla="*/ 424682 w 1056538"/>
              <a:gd name="connsiteY5" fmla="*/ 59479 h 473023"/>
              <a:gd name="connsiteX6" fmla="*/ 445403 w 1056538"/>
              <a:gd name="connsiteY6" fmla="*/ 219807 h 473023"/>
              <a:gd name="connsiteX7" fmla="*/ 699744 w 1056538"/>
              <a:gd name="connsiteY7" fmla="*/ 186173 h 473023"/>
              <a:gd name="connsiteX8" fmla="*/ 694559 w 1056538"/>
              <a:gd name="connsiteY8" fmla="*/ 64610 h 473023"/>
              <a:gd name="connsiteX9" fmla="*/ 784096 w 1056538"/>
              <a:gd name="connsiteY9" fmla="*/ 3795 h 473023"/>
              <a:gd name="connsiteX10" fmla="*/ 1056538 w 1056538"/>
              <a:gd name="connsiteY10" fmla="*/ 131500 h 473023"/>
              <a:gd name="connsiteX11" fmla="*/ 1055285 w 1056538"/>
              <a:gd name="connsiteY11" fmla="*/ 460942 h 473023"/>
              <a:gd name="connsiteX12" fmla="*/ 7444 w 1056538"/>
              <a:gd name="connsiteY12" fmla="*/ 468788 h 473023"/>
              <a:gd name="connsiteX0" fmla="*/ 0 w 1056538"/>
              <a:gd name="connsiteY0" fmla="*/ 473023 h 473023"/>
              <a:gd name="connsiteX1" fmla="*/ 5613 w 1056538"/>
              <a:gd name="connsiteY1" fmla="*/ 145717 h 473023"/>
              <a:gd name="connsiteX2" fmla="*/ 72941 w 1056538"/>
              <a:gd name="connsiteY2" fmla="*/ 152337 h 473023"/>
              <a:gd name="connsiteX3" fmla="*/ 153515 w 1056538"/>
              <a:gd name="connsiteY3" fmla="*/ 108529 h 473023"/>
              <a:gd name="connsiteX4" fmla="*/ 285013 w 1056538"/>
              <a:gd name="connsiteY4" fmla="*/ 5619 h 473023"/>
              <a:gd name="connsiteX5" fmla="*/ 424682 w 1056538"/>
              <a:gd name="connsiteY5" fmla="*/ 59479 h 473023"/>
              <a:gd name="connsiteX6" fmla="*/ 445403 w 1056538"/>
              <a:gd name="connsiteY6" fmla="*/ 219807 h 473023"/>
              <a:gd name="connsiteX7" fmla="*/ 699744 w 1056538"/>
              <a:gd name="connsiteY7" fmla="*/ 186173 h 473023"/>
              <a:gd name="connsiteX8" fmla="*/ 694559 w 1056538"/>
              <a:gd name="connsiteY8" fmla="*/ 64610 h 473023"/>
              <a:gd name="connsiteX9" fmla="*/ 784096 w 1056538"/>
              <a:gd name="connsiteY9" fmla="*/ 3795 h 473023"/>
              <a:gd name="connsiteX10" fmla="*/ 1056538 w 1056538"/>
              <a:gd name="connsiteY10" fmla="*/ 131500 h 473023"/>
              <a:gd name="connsiteX11" fmla="*/ 1055285 w 1056538"/>
              <a:gd name="connsiteY11" fmla="*/ 460942 h 473023"/>
              <a:gd name="connsiteX12" fmla="*/ 7444 w 1056538"/>
              <a:gd name="connsiteY12" fmla="*/ 468788 h 473023"/>
              <a:gd name="connsiteX0" fmla="*/ 0 w 1056538"/>
              <a:gd name="connsiteY0" fmla="*/ 473023 h 473023"/>
              <a:gd name="connsiteX1" fmla="*/ 5613 w 1056538"/>
              <a:gd name="connsiteY1" fmla="*/ 145717 h 473023"/>
              <a:gd name="connsiteX2" fmla="*/ 72941 w 1056538"/>
              <a:gd name="connsiteY2" fmla="*/ 152337 h 473023"/>
              <a:gd name="connsiteX3" fmla="*/ 153515 w 1056538"/>
              <a:gd name="connsiteY3" fmla="*/ 108529 h 473023"/>
              <a:gd name="connsiteX4" fmla="*/ 285013 w 1056538"/>
              <a:gd name="connsiteY4" fmla="*/ 5619 h 473023"/>
              <a:gd name="connsiteX5" fmla="*/ 424682 w 1056538"/>
              <a:gd name="connsiteY5" fmla="*/ 59479 h 473023"/>
              <a:gd name="connsiteX6" fmla="*/ 445403 w 1056538"/>
              <a:gd name="connsiteY6" fmla="*/ 219807 h 473023"/>
              <a:gd name="connsiteX7" fmla="*/ 699744 w 1056538"/>
              <a:gd name="connsiteY7" fmla="*/ 186173 h 473023"/>
              <a:gd name="connsiteX8" fmla="*/ 694559 w 1056538"/>
              <a:gd name="connsiteY8" fmla="*/ 64610 h 473023"/>
              <a:gd name="connsiteX9" fmla="*/ 784096 w 1056538"/>
              <a:gd name="connsiteY9" fmla="*/ 3795 h 473023"/>
              <a:gd name="connsiteX10" fmla="*/ 1056538 w 1056538"/>
              <a:gd name="connsiteY10" fmla="*/ 131500 h 473023"/>
              <a:gd name="connsiteX11" fmla="*/ 1055285 w 1056538"/>
              <a:gd name="connsiteY11" fmla="*/ 460942 h 473023"/>
              <a:gd name="connsiteX12" fmla="*/ 2384 w 1056538"/>
              <a:gd name="connsiteY12" fmla="*/ 472001 h 473023"/>
              <a:gd name="connsiteX0" fmla="*/ 0 w 1056538"/>
              <a:gd name="connsiteY0" fmla="*/ 473023 h 478423"/>
              <a:gd name="connsiteX1" fmla="*/ 5613 w 1056538"/>
              <a:gd name="connsiteY1" fmla="*/ 145717 h 478423"/>
              <a:gd name="connsiteX2" fmla="*/ 72941 w 1056538"/>
              <a:gd name="connsiteY2" fmla="*/ 152337 h 478423"/>
              <a:gd name="connsiteX3" fmla="*/ 153515 w 1056538"/>
              <a:gd name="connsiteY3" fmla="*/ 108529 h 478423"/>
              <a:gd name="connsiteX4" fmla="*/ 285013 w 1056538"/>
              <a:gd name="connsiteY4" fmla="*/ 5619 h 478423"/>
              <a:gd name="connsiteX5" fmla="*/ 424682 w 1056538"/>
              <a:gd name="connsiteY5" fmla="*/ 59479 h 478423"/>
              <a:gd name="connsiteX6" fmla="*/ 445403 w 1056538"/>
              <a:gd name="connsiteY6" fmla="*/ 219807 h 478423"/>
              <a:gd name="connsiteX7" fmla="*/ 699744 w 1056538"/>
              <a:gd name="connsiteY7" fmla="*/ 186173 h 478423"/>
              <a:gd name="connsiteX8" fmla="*/ 694559 w 1056538"/>
              <a:gd name="connsiteY8" fmla="*/ 64610 h 478423"/>
              <a:gd name="connsiteX9" fmla="*/ 784096 w 1056538"/>
              <a:gd name="connsiteY9" fmla="*/ 3795 h 478423"/>
              <a:gd name="connsiteX10" fmla="*/ 1056538 w 1056538"/>
              <a:gd name="connsiteY10" fmla="*/ 131500 h 478423"/>
              <a:gd name="connsiteX11" fmla="*/ 1055285 w 1056538"/>
              <a:gd name="connsiteY11" fmla="*/ 460942 h 478423"/>
              <a:gd name="connsiteX12" fmla="*/ 2384 w 1056538"/>
              <a:gd name="connsiteY12" fmla="*/ 478423 h 478423"/>
              <a:gd name="connsiteX0" fmla="*/ 0 w 1146030"/>
              <a:gd name="connsiteY0" fmla="*/ 473023 h 478423"/>
              <a:gd name="connsiteX1" fmla="*/ 5613 w 1146030"/>
              <a:gd name="connsiteY1" fmla="*/ 145717 h 478423"/>
              <a:gd name="connsiteX2" fmla="*/ 72941 w 1146030"/>
              <a:gd name="connsiteY2" fmla="*/ 152337 h 478423"/>
              <a:gd name="connsiteX3" fmla="*/ 153515 w 1146030"/>
              <a:gd name="connsiteY3" fmla="*/ 108529 h 478423"/>
              <a:gd name="connsiteX4" fmla="*/ 285013 w 1146030"/>
              <a:gd name="connsiteY4" fmla="*/ 5619 h 478423"/>
              <a:gd name="connsiteX5" fmla="*/ 424682 w 1146030"/>
              <a:gd name="connsiteY5" fmla="*/ 59479 h 478423"/>
              <a:gd name="connsiteX6" fmla="*/ 445403 w 1146030"/>
              <a:gd name="connsiteY6" fmla="*/ 219807 h 478423"/>
              <a:gd name="connsiteX7" fmla="*/ 699744 w 1146030"/>
              <a:gd name="connsiteY7" fmla="*/ 186173 h 478423"/>
              <a:gd name="connsiteX8" fmla="*/ 694559 w 1146030"/>
              <a:gd name="connsiteY8" fmla="*/ 64610 h 478423"/>
              <a:gd name="connsiteX9" fmla="*/ 784096 w 1146030"/>
              <a:gd name="connsiteY9" fmla="*/ 3795 h 478423"/>
              <a:gd name="connsiteX10" fmla="*/ 1056538 w 1146030"/>
              <a:gd name="connsiteY10" fmla="*/ 131500 h 478423"/>
              <a:gd name="connsiteX11" fmla="*/ 1055285 w 1146030"/>
              <a:gd name="connsiteY11" fmla="*/ 460942 h 478423"/>
              <a:gd name="connsiteX12" fmla="*/ 1081892 w 1146030"/>
              <a:gd name="connsiteY12" fmla="*/ 461946 h 478423"/>
              <a:gd name="connsiteX13" fmla="*/ 2384 w 1146030"/>
              <a:gd name="connsiteY13" fmla="*/ 478423 h 478423"/>
              <a:gd name="connsiteX0" fmla="*/ 0 w 1056538"/>
              <a:gd name="connsiteY0" fmla="*/ 473023 h 603246"/>
              <a:gd name="connsiteX1" fmla="*/ 5613 w 1056538"/>
              <a:gd name="connsiteY1" fmla="*/ 145717 h 603246"/>
              <a:gd name="connsiteX2" fmla="*/ 72941 w 1056538"/>
              <a:gd name="connsiteY2" fmla="*/ 152337 h 603246"/>
              <a:gd name="connsiteX3" fmla="*/ 153515 w 1056538"/>
              <a:gd name="connsiteY3" fmla="*/ 108529 h 603246"/>
              <a:gd name="connsiteX4" fmla="*/ 285013 w 1056538"/>
              <a:gd name="connsiteY4" fmla="*/ 5619 h 603246"/>
              <a:gd name="connsiteX5" fmla="*/ 424682 w 1056538"/>
              <a:gd name="connsiteY5" fmla="*/ 59479 h 603246"/>
              <a:gd name="connsiteX6" fmla="*/ 445403 w 1056538"/>
              <a:gd name="connsiteY6" fmla="*/ 219807 h 603246"/>
              <a:gd name="connsiteX7" fmla="*/ 699744 w 1056538"/>
              <a:gd name="connsiteY7" fmla="*/ 186173 h 603246"/>
              <a:gd name="connsiteX8" fmla="*/ 694559 w 1056538"/>
              <a:gd name="connsiteY8" fmla="*/ 64610 h 603246"/>
              <a:gd name="connsiteX9" fmla="*/ 784096 w 1056538"/>
              <a:gd name="connsiteY9" fmla="*/ 3795 h 603246"/>
              <a:gd name="connsiteX10" fmla="*/ 1056538 w 1056538"/>
              <a:gd name="connsiteY10" fmla="*/ 131500 h 603246"/>
              <a:gd name="connsiteX11" fmla="*/ 1055285 w 1056538"/>
              <a:gd name="connsiteY11" fmla="*/ 460942 h 603246"/>
              <a:gd name="connsiteX12" fmla="*/ 135732 w 1056538"/>
              <a:gd name="connsiteY12" fmla="*/ 603246 h 603246"/>
              <a:gd name="connsiteX13" fmla="*/ 2384 w 1056538"/>
              <a:gd name="connsiteY13" fmla="*/ 478423 h 603246"/>
              <a:gd name="connsiteX0" fmla="*/ 0 w 1056538"/>
              <a:gd name="connsiteY0" fmla="*/ 473023 h 491026"/>
              <a:gd name="connsiteX1" fmla="*/ 5613 w 1056538"/>
              <a:gd name="connsiteY1" fmla="*/ 145717 h 491026"/>
              <a:gd name="connsiteX2" fmla="*/ 72941 w 1056538"/>
              <a:gd name="connsiteY2" fmla="*/ 152337 h 491026"/>
              <a:gd name="connsiteX3" fmla="*/ 153515 w 1056538"/>
              <a:gd name="connsiteY3" fmla="*/ 108529 h 491026"/>
              <a:gd name="connsiteX4" fmla="*/ 285013 w 1056538"/>
              <a:gd name="connsiteY4" fmla="*/ 5619 h 491026"/>
              <a:gd name="connsiteX5" fmla="*/ 424682 w 1056538"/>
              <a:gd name="connsiteY5" fmla="*/ 59479 h 491026"/>
              <a:gd name="connsiteX6" fmla="*/ 445403 w 1056538"/>
              <a:gd name="connsiteY6" fmla="*/ 219807 h 491026"/>
              <a:gd name="connsiteX7" fmla="*/ 699744 w 1056538"/>
              <a:gd name="connsiteY7" fmla="*/ 186173 h 491026"/>
              <a:gd name="connsiteX8" fmla="*/ 694559 w 1056538"/>
              <a:gd name="connsiteY8" fmla="*/ 64610 h 491026"/>
              <a:gd name="connsiteX9" fmla="*/ 784096 w 1056538"/>
              <a:gd name="connsiteY9" fmla="*/ 3795 h 491026"/>
              <a:gd name="connsiteX10" fmla="*/ 1056538 w 1056538"/>
              <a:gd name="connsiteY10" fmla="*/ 131500 h 491026"/>
              <a:gd name="connsiteX11" fmla="*/ 1055285 w 1056538"/>
              <a:gd name="connsiteY11" fmla="*/ 460942 h 491026"/>
              <a:gd name="connsiteX12" fmla="*/ 2384 w 1056538"/>
              <a:gd name="connsiteY12" fmla="*/ 478423 h 491026"/>
              <a:gd name="connsiteX0" fmla="*/ 0 w 1056538"/>
              <a:gd name="connsiteY0" fmla="*/ 473023 h 478423"/>
              <a:gd name="connsiteX1" fmla="*/ 5613 w 1056538"/>
              <a:gd name="connsiteY1" fmla="*/ 145717 h 478423"/>
              <a:gd name="connsiteX2" fmla="*/ 72941 w 1056538"/>
              <a:gd name="connsiteY2" fmla="*/ 152337 h 478423"/>
              <a:gd name="connsiteX3" fmla="*/ 153515 w 1056538"/>
              <a:gd name="connsiteY3" fmla="*/ 108529 h 478423"/>
              <a:gd name="connsiteX4" fmla="*/ 285013 w 1056538"/>
              <a:gd name="connsiteY4" fmla="*/ 5619 h 478423"/>
              <a:gd name="connsiteX5" fmla="*/ 424682 w 1056538"/>
              <a:gd name="connsiteY5" fmla="*/ 59479 h 478423"/>
              <a:gd name="connsiteX6" fmla="*/ 445403 w 1056538"/>
              <a:gd name="connsiteY6" fmla="*/ 219807 h 478423"/>
              <a:gd name="connsiteX7" fmla="*/ 699744 w 1056538"/>
              <a:gd name="connsiteY7" fmla="*/ 186173 h 478423"/>
              <a:gd name="connsiteX8" fmla="*/ 694559 w 1056538"/>
              <a:gd name="connsiteY8" fmla="*/ 64610 h 478423"/>
              <a:gd name="connsiteX9" fmla="*/ 784096 w 1056538"/>
              <a:gd name="connsiteY9" fmla="*/ 3795 h 478423"/>
              <a:gd name="connsiteX10" fmla="*/ 1056538 w 1056538"/>
              <a:gd name="connsiteY10" fmla="*/ 131500 h 478423"/>
              <a:gd name="connsiteX11" fmla="*/ 1055285 w 1056538"/>
              <a:gd name="connsiteY11" fmla="*/ 460942 h 478423"/>
              <a:gd name="connsiteX12" fmla="*/ 2384 w 1056538"/>
              <a:gd name="connsiteY12" fmla="*/ 478423 h 478423"/>
              <a:gd name="connsiteX0" fmla="*/ 0 w 1056538"/>
              <a:gd name="connsiteY0" fmla="*/ 473023 h 533015"/>
              <a:gd name="connsiteX1" fmla="*/ 5613 w 1056538"/>
              <a:gd name="connsiteY1" fmla="*/ 145717 h 533015"/>
              <a:gd name="connsiteX2" fmla="*/ 72941 w 1056538"/>
              <a:gd name="connsiteY2" fmla="*/ 152337 h 533015"/>
              <a:gd name="connsiteX3" fmla="*/ 153515 w 1056538"/>
              <a:gd name="connsiteY3" fmla="*/ 108529 h 533015"/>
              <a:gd name="connsiteX4" fmla="*/ 285013 w 1056538"/>
              <a:gd name="connsiteY4" fmla="*/ 5619 h 533015"/>
              <a:gd name="connsiteX5" fmla="*/ 424682 w 1056538"/>
              <a:gd name="connsiteY5" fmla="*/ 59479 h 533015"/>
              <a:gd name="connsiteX6" fmla="*/ 445403 w 1056538"/>
              <a:gd name="connsiteY6" fmla="*/ 219807 h 533015"/>
              <a:gd name="connsiteX7" fmla="*/ 699744 w 1056538"/>
              <a:gd name="connsiteY7" fmla="*/ 186173 h 533015"/>
              <a:gd name="connsiteX8" fmla="*/ 694559 w 1056538"/>
              <a:gd name="connsiteY8" fmla="*/ 64610 h 533015"/>
              <a:gd name="connsiteX9" fmla="*/ 784096 w 1056538"/>
              <a:gd name="connsiteY9" fmla="*/ 3795 h 533015"/>
              <a:gd name="connsiteX10" fmla="*/ 1056538 w 1056538"/>
              <a:gd name="connsiteY10" fmla="*/ 131500 h 533015"/>
              <a:gd name="connsiteX11" fmla="*/ 1055285 w 1056538"/>
              <a:gd name="connsiteY11" fmla="*/ 460942 h 533015"/>
              <a:gd name="connsiteX12" fmla="*/ 79545 w 1056538"/>
              <a:gd name="connsiteY12" fmla="*/ 533015 h 533015"/>
              <a:gd name="connsiteX0" fmla="*/ 0 w 1056538"/>
              <a:gd name="connsiteY0" fmla="*/ 473023 h 473023"/>
              <a:gd name="connsiteX1" fmla="*/ 5613 w 1056538"/>
              <a:gd name="connsiteY1" fmla="*/ 145717 h 473023"/>
              <a:gd name="connsiteX2" fmla="*/ 72941 w 1056538"/>
              <a:gd name="connsiteY2" fmla="*/ 152337 h 473023"/>
              <a:gd name="connsiteX3" fmla="*/ 153515 w 1056538"/>
              <a:gd name="connsiteY3" fmla="*/ 108529 h 473023"/>
              <a:gd name="connsiteX4" fmla="*/ 285013 w 1056538"/>
              <a:gd name="connsiteY4" fmla="*/ 5619 h 473023"/>
              <a:gd name="connsiteX5" fmla="*/ 424682 w 1056538"/>
              <a:gd name="connsiteY5" fmla="*/ 59479 h 473023"/>
              <a:gd name="connsiteX6" fmla="*/ 445403 w 1056538"/>
              <a:gd name="connsiteY6" fmla="*/ 219807 h 473023"/>
              <a:gd name="connsiteX7" fmla="*/ 699744 w 1056538"/>
              <a:gd name="connsiteY7" fmla="*/ 186173 h 473023"/>
              <a:gd name="connsiteX8" fmla="*/ 694559 w 1056538"/>
              <a:gd name="connsiteY8" fmla="*/ 64610 h 473023"/>
              <a:gd name="connsiteX9" fmla="*/ 784096 w 1056538"/>
              <a:gd name="connsiteY9" fmla="*/ 3795 h 473023"/>
              <a:gd name="connsiteX10" fmla="*/ 1056538 w 1056538"/>
              <a:gd name="connsiteY10" fmla="*/ 131500 h 473023"/>
              <a:gd name="connsiteX11" fmla="*/ 1055285 w 1056538"/>
              <a:gd name="connsiteY11" fmla="*/ 460942 h 473023"/>
              <a:gd name="connsiteX0" fmla="*/ 0 w 1052743"/>
              <a:gd name="connsiteY0" fmla="*/ 463389 h 463389"/>
              <a:gd name="connsiteX1" fmla="*/ 1818 w 1052743"/>
              <a:gd name="connsiteY1" fmla="*/ 145717 h 463389"/>
              <a:gd name="connsiteX2" fmla="*/ 69146 w 1052743"/>
              <a:gd name="connsiteY2" fmla="*/ 152337 h 463389"/>
              <a:gd name="connsiteX3" fmla="*/ 149720 w 1052743"/>
              <a:gd name="connsiteY3" fmla="*/ 108529 h 463389"/>
              <a:gd name="connsiteX4" fmla="*/ 281218 w 1052743"/>
              <a:gd name="connsiteY4" fmla="*/ 5619 h 463389"/>
              <a:gd name="connsiteX5" fmla="*/ 420887 w 1052743"/>
              <a:gd name="connsiteY5" fmla="*/ 59479 h 463389"/>
              <a:gd name="connsiteX6" fmla="*/ 441608 w 1052743"/>
              <a:gd name="connsiteY6" fmla="*/ 219807 h 463389"/>
              <a:gd name="connsiteX7" fmla="*/ 695949 w 1052743"/>
              <a:gd name="connsiteY7" fmla="*/ 186173 h 463389"/>
              <a:gd name="connsiteX8" fmla="*/ 690764 w 1052743"/>
              <a:gd name="connsiteY8" fmla="*/ 64610 h 463389"/>
              <a:gd name="connsiteX9" fmla="*/ 780301 w 1052743"/>
              <a:gd name="connsiteY9" fmla="*/ 3795 h 463389"/>
              <a:gd name="connsiteX10" fmla="*/ 1052743 w 1052743"/>
              <a:gd name="connsiteY10" fmla="*/ 131500 h 463389"/>
              <a:gd name="connsiteX11" fmla="*/ 1051490 w 1052743"/>
              <a:gd name="connsiteY11" fmla="*/ 460942 h 463389"/>
              <a:gd name="connsiteX0" fmla="*/ 0 w 1051478"/>
              <a:gd name="connsiteY0" fmla="*/ 468206 h 468206"/>
              <a:gd name="connsiteX1" fmla="*/ 553 w 1051478"/>
              <a:gd name="connsiteY1" fmla="*/ 145717 h 468206"/>
              <a:gd name="connsiteX2" fmla="*/ 67881 w 1051478"/>
              <a:gd name="connsiteY2" fmla="*/ 152337 h 468206"/>
              <a:gd name="connsiteX3" fmla="*/ 148455 w 1051478"/>
              <a:gd name="connsiteY3" fmla="*/ 108529 h 468206"/>
              <a:gd name="connsiteX4" fmla="*/ 279953 w 1051478"/>
              <a:gd name="connsiteY4" fmla="*/ 5619 h 468206"/>
              <a:gd name="connsiteX5" fmla="*/ 419622 w 1051478"/>
              <a:gd name="connsiteY5" fmla="*/ 59479 h 468206"/>
              <a:gd name="connsiteX6" fmla="*/ 440343 w 1051478"/>
              <a:gd name="connsiteY6" fmla="*/ 219807 h 468206"/>
              <a:gd name="connsiteX7" fmla="*/ 694684 w 1051478"/>
              <a:gd name="connsiteY7" fmla="*/ 186173 h 468206"/>
              <a:gd name="connsiteX8" fmla="*/ 689499 w 1051478"/>
              <a:gd name="connsiteY8" fmla="*/ 64610 h 468206"/>
              <a:gd name="connsiteX9" fmla="*/ 779036 w 1051478"/>
              <a:gd name="connsiteY9" fmla="*/ 3795 h 468206"/>
              <a:gd name="connsiteX10" fmla="*/ 1051478 w 1051478"/>
              <a:gd name="connsiteY10" fmla="*/ 131500 h 468206"/>
              <a:gd name="connsiteX11" fmla="*/ 1050225 w 1051478"/>
              <a:gd name="connsiteY11" fmla="*/ 460942 h 468206"/>
              <a:gd name="connsiteX0" fmla="*/ 0 w 1051478"/>
              <a:gd name="connsiteY0" fmla="*/ 463389 h 463389"/>
              <a:gd name="connsiteX1" fmla="*/ 553 w 1051478"/>
              <a:gd name="connsiteY1" fmla="*/ 145717 h 463389"/>
              <a:gd name="connsiteX2" fmla="*/ 67881 w 1051478"/>
              <a:gd name="connsiteY2" fmla="*/ 152337 h 463389"/>
              <a:gd name="connsiteX3" fmla="*/ 148455 w 1051478"/>
              <a:gd name="connsiteY3" fmla="*/ 108529 h 463389"/>
              <a:gd name="connsiteX4" fmla="*/ 279953 w 1051478"/>
              <a:gd name="connsiteY4" fmla="*/ 5619 h 463389"/>
              <a:gd name="connsiteX5" fmla="*/ 419622 w 1051478"/>
              <a:gd name="connsiteY5" fmla="*/ 59479 h 463389"/>
              <a:gd name="connsiteX6" fmla="*/ 440343 w 1051478"/>
              <a:gd name="connsiteY6" fmla="*/ 219807 h 463389"/>
              <a:gd name="connsiteX7" fmla="*/ 694684 w 1051478"/>
              <a:gd name="connsiteY7" fmla="*/ 186173 h 463389"/>
              <a:gd name="connsiteX8" fmla="*/ 689499 w 1051478"/>
              <a:gd name="connsiteY8" fmla="*/ 64610 h 463389"/>
              <a:gd name="connsiteX9" fmla="*/ 779036 w 1051478"/>
              <a:gd name="connsiteY9" fmla="*/ 3795 h 463389"/>
              <a:gd name="connsiteX10" fmla="*/ 1051478 w 1051478"/>
              <a:gd name="connsiteY10" fmla="*/ 131500 h 463389"/>
              <a:gd name="connsiteX11" fmla="*/ 1050225 w 1051478"/>
              <a:gd name="connsiteY11" fmla="*/ 460942 h 463389"/>
              <a:gd name="connsiteX0" fmla="*/ 0 w 1051478"/>
              <a:gd name="connsiteY0" fmla="*/ 463389 h 463389"/>
              <a:gd name="connsiteX1" fmla="*/ 553 w 1051478"/>
              <a:gd name="connsiteY1" fmla="*/ 145717 h 463389"/>
              <a:gd name="connsiteX2" fmla="*/ 67881 w 1051478"/>
              <a:gd name="connsiteY2" fmla="*/ 152337 h 463389"/>
              <a:gd name="connsiteX3" fmla="*/ 148455 w 1051478"/>
              <a:gd name="connsiteY3" fmla="*/ 108529 h 463389"/>
              <a:gd name="connsiteX4" fmla="*/ 279953 w 1051478"/>
              <a:gd name="connsiteY4" fmla="*/ 5619 h 463389"/>
              <a:gd name="connsiteX5" fmla="*/ 419622 w 1051478"/>
              <a:gd name="connsiteY5" fmla="*/ 59479 h 463389"/>
              <a:gd name="connsiteX6" fmla="*/ 440343 w 1051478"/>
              <a:gd name="connsiteY6" fmla="*/ 219807 h 463389"/>
              <a:gd name="connsiteX7" fmla="*/ 694684 w 1051478"/>
              <a:gd name="connsiteY7" fmla="*/ 186173 h 463389"/>
              <a:gd name="connsiteX8" fmla="*/ 689499 w 1051478"/>
              <a:gd name="connsiteY8" fmla="*/ 64610 h 463389"/>
              <a:gd name="connsiteX9" fmla="*/ 779036 w 1051478"/>
              <a:gd name="connsiteY9" fmla="*/ 3795 h 463389"/>
              <a:gd name="connsiteX10" fmla="*/ 1051478 w 1051478"/>
              <a:gd name="connsiteY10" fmla="*/ 131500 h 463389"/>
              <a:gd name="connsiteX11" fmla="*/ 1050225 w 1051478"/>
              <a:gd name="connsiteY11" fmla="*/ 460942 h 46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1478" h="463389">
                <a:moveTo>
                  <a:pt x="0" y="463389"/>
                </a:moveTo>
                <a:cubicBezTo>
                  <a:pt x="452" y="54891"/>
                  <a:pt x="290" y="553385"/>
                  <a:pt x="553" y="145717"/>
                </a:cubicBezTo>
                <a:cubicBezTo>
                  <a:pt x="48546" y="152128"/>
                  <a:pt x="24808" y="156598"/>
                  <a:pt x="67881" y="152337"/>
                </a:cubicBezTo>
                <a:cubicBezTo>
                  <a:pt x="110954" y="148076"/>
                  <a:pt x="113110" y="132982"/>
                  <a:pt x="148455" y="108529"/>
                </a:cubicBezTo>
                <a:cubicBezTo>
                  <a:pt x="183800" y="84076"/>
                  <a:pt x="215070" y="27525"/>
                  <a:pt x="279953" y="5619"/>
                </a:cubicBezTo>
                <a:cubicBezTo>
                  <a:pt x="357199" y="-12365"/>
                  <a:pt x="378876" y="14745"/>
                  <a:pt x="419622" y="59479"/>
                </a:cubicBezTo>
                <a:cubicBezTo>
                  <a:pt x="443999" y="119513"/>
                  <a:pt x="377706" y="149183"/>
                  <a:pt x="440343" y="219807"/>
                </a:cubicBezTo>
                <a:cubicBezTo>
                  <a:pt x="520978" y="256425"/>
                  <a:pt x="661748" y="228396"/>
                  <a:pt x="694684" y="186173"/>
                </a:cubicBezTo>
                <a:cubicBezTo>
                  <a:pt x="727620" y="143950"/>
                  <a:pt x="680222" y="97029"/>
                  <a:pt x="689499" y="64610"/>
                </a:cubicBezTo>
                <a:cubicBezTo>
                  <a:pt x="698776" y="32191"/>
                  <a:pt x="695082" y="-7353"/>
                  <a:pt x="779036" y="3795"/>
                </a:cubicBezTo>
                <a:cubicBezTo>
                  <a:pt x="862990" y="14943"/>
                  <a:pt x="955166" y="69068"/>
                  <a:pt x="1051478" y="131500"/>
                </a:cubicBezTo>
                <a:cubicBezTo>
                  <a:pt x="1048856" y="608736"/>
                  <a:pt x="1050994" y="-89394"/>
                  <a:pt x="1050225" y="460942"/>
                </a:cubicBezTo>
              </a:path>
            </a:pathLst>
          </a:cu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8073365" y="3995639"/>
            <a:ext cx="8258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. . 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865007" y="162121"/>
            <a:ext cx="1812998" cy="73866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Best for Pregnant Women Pain </a:t>
            </a:r>
            <a:r>
              <a:rPr lang="en-US" sz="1400" b="1" dirty="0" smtClean="0"/>
              <a:t>Management</a:t>
            </a:r>
            <a:endParaRPr lang="en-US" sz="14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7067497" y="250187"/>
            <a:ext cx="1831735" cy="5847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Super Great Pain Management</a:t>
            </a:r>
            <a:endParaRPr lang="en-US" sz="16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5073693" y="4174327"/>
            <a:ext cx="1232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FP System Order</a:t>
            </a:r>
            <a:endParaRPr lang="en-US" sz="1200" b="1" dirty="0"/>
          </a:p>
          <a:p>
            <a:pPr algn="ctr"/>
            <a:r>
              <a:rPr lang="en-US" sz="1200" b="1" dirty="0"/>
              <a:t>Services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703160" y="4118999"/>
            <a:ext cx="1177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EHR1 </a:t>
            </a:r>
            <a:r>
              <a:rPr lang="en-US" sz="1600" b="1" dirty="0"/>
              <a:t>Order</a:t>
            </a:r>
          </a:p>
          <a:p>
            <a:pPr algn="ctr"/>
            <a:r>
              <a:rPr lang="en-US" sz="1600" b="1" dirty="0"/>
              <a:t>Services</a:t>
            </a:r>
          </a:p>
        </p:txBody>
      </p:sp>
      <p:pic>
        <p:nvPicPr>
          <p:cNvPr id="4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655" y="117059"/>
            <a:ext cx="1382556" cy="4050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23495" y="5900448"/>
            <a:ext cx="189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EHR Vendor </a:t>
            </a:r>
            <a:r>
              <a:rPr lang="en-US" dirty="0" smtClean="0"/>
              <a:t>ABC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6588067" y="6142748"/>
            <a:ext cx="189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EHR </a:t>
            </a:r>
            <a:r>
              <a:rPr lang="en-US" smtClean="0"/>
              <a:t>Vendor 123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8913377" y="5663554"/>
            <a:ext cx="189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EHR Vendor XYZ</a:t>
            </a:r>
            <a:endParaRPr lang="en-US" dirty="0"/>
          </a:p>
        </p:txBody>
      </p:sp>
      <p:pic>
        <p:nvPicPr>
          <p:cNvPr id="49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759" y="1511604"/>
            <a:ext cx="1965807" cy="575952"/>
          </a:xfrm>
          <a:prstGeom prst="rect">
            <a:avLst/>
          </a:prstGeom>
        </p:spPr>
      </p:pic>
      <p:cxnSp>
        <p:nvCxnSpPr>
          <p:cNvPr id="53" name="Straight Connector 52"/>
          <p:cNvCxnSpPr/>
          <p:nvPr/>
        </p:nvCxnSpPr>
        <p:spPr>
          <a:xfrm>
            <a:off x="4739567" y="2618268"/>
            <a:ext cx="52478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 Box 10"/>
          <p:cNvSpPr txBox="1">
            <a:spLocks noChangeArrowheads="1"/>
          </p:cNvSpPr>
          <p:nvPr/>
        </p:nvSpPr>
        <p:spPr bwMode="auto">
          <a:xfrm>
            <a:off x="1226359" y="2902032"/>
            <a:ext cx="2809424" cy="4332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marL="342900" indent="-342900" eaLnBrk="0" hangingPunct="0">
              <a:lnSpc>
                <a:spcPct val="93000"/>
              </a:lnSpc>
              <a:spcBef>
                <a:spcPct val="50000"/>
              </a:spcBef>
            </a:pP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Data Transformation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55" name="Group 2"/>
          <p:cNvGrpSpPr>
            <a:grpSpLocks/>
          </p:cNvGrpSpPr>
          <p:nvPr/>
        </p:nvGrpSpPr>
        <p:grpSpPr bwMode="auto">
          <a:xfrm>
            <a:off x="6707081" y="2673557"/>
            <a:ext cx="980176" cy="777046"/>
            <a:chOff x="1632" y="1248"/>
            <a:chExt cx="2682" cy="2286"/>
          </a:xfrm>
        </p:grpSpPr>
        <p:sp>
          <p:nvSpPr>
            <p:cNvPr id="56" name="Gear"/>
            <p:cNvSpPr>
              <a:spLocks noEditPoints="1" noChangeArrowheads="1"/>
            </p:cNvSpPr>
            <p:nvPr/>
          </p:nvSpPr>
          <p:spPr bwMode="auto">
            <a:xfrm>
              <a:off x="3119" y="1248"/>
              <a:ext cx="1195" cy="1048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en-US" dirty="0">
                <a:solidFill>
                  <a:prstClr val="black"/>
                </a:solidFill>
                <a:cs typeface="Aharoni" panose="02010803020104030203" pitchFamily="2" charset="-79"/>
              </a:endParaRPr>
            </a:p>
          </p:txBody>
        </p:sp>
        <p:sp>
          <p:nvSpPr>
            <p:cNvPr id="57" name="AutoShape 4"/>
            <p:cNvSpPr>
              <a:spLocks noEditPoints="1" noChangeArrowheads="1"/>
            </p:cNvSpPr>
            <p:nvPr/>
          </p:nvSpPr>
          <p:spPr bwMode="auto">
            <a:xfrm>
              <a:off x="1632" y="1680"/>
              <a:ext cx="1429" cy="1253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en-US" dirty="0">
                <a:solidFill>
                  <a:prstClr val="black"/>
                </a:solidFill>
                <a:cs typeface="Aharoni" panose="02010803020104030203" pitchFamily="2" charset="-79"/>
              </a:endParaRPr>
            </a:p>
          </p:txBody>
        </p:sp>
        <p:sp>
          <p:nvSpPr>
            <p:cNvPr id="58" name="AutoShape 5"/>
            <p:cNvSpPr>
              <a:spLocks noEditPoints="1" noChangeArrowheads="1"/>
            </p:cNvSpPr>
            <p:nvPr/>
          </p:nvSpPr>
          <p:spPr bwMode="auto">
            <a:xfrm>
              <a:off x="2559" y="2142"/>
              <a:ext cx="1588" cy="1392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en-US" dirty="0">
                <a:solidFill>
                  <a:prstClr val="black"/>
                </a:solidFill>
                <a:cs typeface="Aharoni" panose="02010803020104030203" pitchFamily="2" charset="-79"/>
              </a:endParaRPr>
            </a:p>
          </p:txBody>
        </p:sp>
      </p:grpSp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0960" y="2646588"/>
            <a:ext cx="882390" cy="96141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5735" y="1974296"/>
            <a:ext cx="1185277" cy="50797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5754" y="2050180"/>
            <a:ext cx="903348" cy="49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0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an 29"/>
          <p:cNvSpPr/>
          <p:nvPr/>
        </p:nvSpPr>
        <p:spPr>
          <a:xfrm>
            <a:off x="3162779" y="5062561"/>
            <a:ext cx="626264" cy="500201"/>
          </a:xfrm>
          <a:prstGeom prst="can">
            <a:avLst/>
          </a:prstGeom>
          <a:gradFill flip="none" rotWithShape="1">
            <a:gsLst>
              <a:gs pos="20000">
                <a:srgbClr val="FED686"/>
              </a:gs>
              <a:gs pos="80000">
                <a:srgbClr val="FFD385"/>
              </a:gs>
              <a:gs pos="50000">
                <a:srgbClr val="FEA93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8" name="Can 27"/>
          <p:cNvSpPr/>
          <p:nvPr/>
        </p:nvSpPr>
        <p:spPr>
          <a:xfrm>
            <a:off x="3446487" y="5360337"/>
            <a:ext cx="626264" cy="500201"/>
          </a:xfrm>
          <a:prstGeom prst="can">
            <a:avLst/>
          </a:prstGeom>
          <a:gradFill flip="none" rotWithShape="1">
            <a:gsLst>
              <a:gs pos="20000">
                <a:srgbClr val="FED686"/>
              </a:gs>
              <a:gs pos="80000">
                <a:srgbClr val="FFD385"/>
              </a:gs>
              <a:gs pos="50000">
                <a:srgbClr val="FEA93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9" name="Rectangle 27"/>
          <p:cNvSpPr/>
          <p:nvPr/>
        </p:nvSpPr>
        <p:spPr>
          <a:xfrm>
            <a:off x="1476775" y="3975348"/>
            <a:ext cx="1355580" cy="694832"/>
          </a:xfrm>
          <a:custGeom>
            <a:avLst/>
            <a:gdLst>
              <a:gd name="connsiteX0" fmla="*/ 467048 w 1051751"/>
              <a:gd name="connsiteY0" fmla="*/ 764 h 696732"/>
              <a:gd name="connsiteX1" fmla="*/ 523999 w 1051751"/>
              <a:gd name="connsiteY1" fmla="*/ 10622 h 696732"/>
              <a:gd name="connsiteX2" fmla="*/ 781174 w 1051751"/>
              <a:gd name="connsiteY2" fmla="*/ 150828 h 696732"/>
              <a:gd name="connsiteX3" fmla="*/ 1051049 w 1051751"/>
              <a:gd name="connsiteY3" fmla="*/ 95330 h 696732"/>
              <a:gd name="connsiteX4" fmla="*/ 1051537 w 1051751"/>
              <a:gd name="connsiteY4" fmla="*/ 391932 h 696732"/>
              <a:gd name="connsiteX5" fmla="*/ 1051750 w 1051751"/>
              <a:gd name="connsiteY5" fmla="*/ 391932 h 696732"/>
              <a:gd name="connsiteX6" fmla="*/ 1051750 w 1051751"/>
              <a:gd name="connsiteY6" fmla="*/ 696732 h 696732"/>
              <a:gd name="connsiteX7" fmla="*/ 0 w 1051751"/>
              <a:gd name="connsiteY7" fmla="*/ 696732 h 696732"/>
              <a:gd name="connsiteX8" fmla="*/ 0 w 1051751"/>
              <a:gd name="connsiteY8" fmla="*/ 432618 h 696732"/>
              <a:gd name="connsiteX9" fmla="*/ 0 w 1051751"/>
              <a:gd name="connsiteY9" fmla="*/ 391932 h 696732"/>
              <a:gd name="connsiteX10" fmla="*/ 6 w 1051751"/>
              <a:gd name="connsiteY10" fmla="*/ 391932 h 696732"/>
              <a:gd name="connsiteX11" fmla="*/ 1711 w 1051751"/>
              <a:gd name="connsiteY11" fmla="*/ 98162 h 696732"/>
              <a:gd name="connsiteX12" fmla="*/ 58861 w 1051751"/>
              <a:gd name="connsiteY12" fmla="*/ 121618 h 696732"/>
              <a:gd name="connsiteX13" fmla="*/ 216024 w 1051751"/>
              <a:gd name="connsiteY13" fmla="*/ 150828 h 696732"/>
              <a:gd name="connsiteX14" fmla="*/ 279524 w 1051751"/>
              <a:gd name="connsiteY14" fmla="*/ 95330 h 696732"/>
              <a:gd name="connsiteX15" fmla="*/ 327149 w 1051751"/>
              <a:gd name="connsiteY15" fmla="*/ 19385 h 696732"/>
              <a:gd name="connsiteX16" fmla="*/ 467048 w 1051751"/>
              <a:gd name="connsiteY16" fmla="*/ 764 h 696732"/>
              <a:gd name="connsiteX0" fmla="*/ 467048 w 1051751"/>
              <a:gd name="connsiteY0" fmla="*/ 764 h 696732"/>
              <a:gd name="connsiteX1" fmla="*/ 523999 w 1051751"/>
              <a:gd name="connsiteY1" fmla="*/ 10622 h 696732"/>
              <a:gd name="connsiteX2" fmla="*/ 781174 w 1051751"/>
              <a:gd name="connsiteY2" fmla="*/ 150828 h 696732"/>
              <a:gd name="connsiteX3" fmla="*/ 1051049 w 1051751"/>
              <a:gd name="connsiteY3" fmla="*/ 95330 h 696732"/>
              <a:gd name="connsiteX4" fmla="*/ 1051537 w 1051751"/>
              <a:gd name="connsiteY4" fmla="*/ 391932 h 696732"/>
              <a:gd name="connsiteX5" fmla="*/ 1051750 w 1051751"/>
              <a:gd name="connsiteY5" fmla="*/ 391932 h 696732"/>
              <a:gd name="connsiteX6" fmla="*/ 1051750 w 1051751"/>
              <a:gd name="connsiteY6" fmla="*/ 696732 h 696732"/>
              <a:gd name="connsiteX7" fmla="*/ 0 w 1051751"/>
              <a:gd name="connsiteY7" fmla="*/ 696732 h 696732"/>
              <a:gd name="connsiteX8" fmla="*/ 0 w 1051751"/>
              <a:gd name="connsiteY8" fmla="*/ 432618 h 696732"/>
              <a:gd name="connsiteX9" fmla="*/ 0 w 1051751"/>
              <a:gd name="connsiteY9" fmla="*/ 391932 h 696732"/>
              <a:gd name="connsiteX10" fmla="*/ 1711 w 1051751"/>
              <a:gd name="connsiteY10" fmla="*/ 98162 h 696732"/>
              <a:gd name="connsiteX11" fmla="*/ 58861 w 1051751"/>
              <a:gd name="connsiteY11" fmla="*/ 121618 h 696732"/>
              <a:gd name="connsiteX12" fmla="*/ 216024 w 1051751"/>
              <a:gd name="connsiteY12" fmla="*/ 150828 h 696732"/>
              <a:gd name="connsiteX13" fmla="*/ 279524 w 1051751"/>
              <a:gd name="connsiteY13" fmla="*/ 95330 h 696732"/>
              <a:gd name="connsiteX14" fmla="*/ 327149 w 1051751"/>
              <a:gd name="connsiteY14" fmla="*/ 19385 h 696732"/>
              <a:gd name="connsiteX15" fmla="*/ 467048 w 1051751"/>
              <a:gd name="connsiteY15" fmla="*/ 764 h 696732"/>
              <a:gd name="connsiteX0" fmla="*/ 467048 w 1051751"/>
              <a:gd name="connsiteY0" fmla="*/ 764 h 696732"/>
              <a:gd name="connsiteX1" fmla="*/ 523999 w 1051751"/>
              <a:gd name="connsiteY1" fmla="*/ 10622 h 696732"/>
              <a:gd name="connsiteX2" fmla="*/ 781174 w 1051751"/>
              <a:gd name="connsiteY2" fmla="*/ 150828 h 696732"/>
              <a:gd name="connsiteX3" fmla="*/ 1051049 w 1051751"/>
              <a:gd name="connsiteY3" fmla="*/ 95330 h 696732"/>
              <a:gd name="connsiteX4" fmla="*/ 1051537 w 1051751"/>
              <a:gd name="connsiteY4" fmla="*/ 391932 h 696732"/>
              <a:gd name="connsiteX5" fmla="*/ 1051750 w 1051751"/>
              <a:gd name="connsiteY5" fmla="*/ 391932 h 696732"/>
              <a:gd name="connsiteX6" fmla="*/ 1051750 w 1051751"/>
              <a:gd name="connsiteY6" fmla="*/ 696732 h 696732"/>
              <a:gd name="connsiteX7" fmla="*/ 0 w 1051751"/>
              <a:gd name="connsiteY7" fmla="*/ 696732 h 696732"/>
              <a:gd name="connsiteX8" fmla="*/ 0 w 1051751"/>
              <a:gd name="connsiteY8" fmla="*/ 432618 h 696732"/>
              <a:gd name="connsiteX9" fmla="*/ 1711 w 1051751"/>
              <a:gd name="connsiteY9" fmla="*/ 98162 h 696732"/>
              <a:gd name="connsiteX10" fmla="*/ 58861 w 1051751"/>
              <a:gd name="connsiteY10" fmla="*/ 121618 h 696732"/>
              <a:gd name="connsiteX11" fmla="*/ 216024 w 1051751"/>
              <a:gd name="connsiteY11" fmla="*/ 150828 h 696732"/>
              <a:gd name="connsiteX12" fmla="*/ 279524 w 1051751"/>
              <a:gd name="connsiteY12" fmla="*/ 95330 h 696732"/>
              <a:gd name="connsiteX13" fmla="*/ 327149 w 1051751"/>
              <a:gd name="connsiteY13" fmla="*/ 19385 h 696732"/>
              <a:gd name="connsiteX14" fmla="*/ 467048 w 1051751"/>
              <a:gd name="connsiteY14" fmla="*/ 764 h 696732"/>
              <a:gd name="connsiteX0" fmla="*/ 467048 w 1051751"/>
              <a:gd name="connsiteY0" fmla="*/ 764 h 696732"/>
              <a:gd name="connsiteX1" fmla="*/ 523999 w 1051751"/>
              <a:gd name="connsiteY1" fmla="*/ 10622 h 696732"/>
              <a:gd name="connsiteX2" fmla="*/ 781174 w 1051751"/>
              <a:gd name="connsiteY2" fmla="*/ 150828 h 696732"/>
              <a:gd name="connsiteX3" fmla="*/ 1051049 w 1051751"/>
              <a:gd name="connsiteY3" fmla="*/ 95330 h 696732"/>
              <a:gd name="connsiteX4" fmla="*/ 1051537 w 1051751"/>
              <a:gd name="connsiteY4" fmla="*/ 391932 h 696732"/>
              <a:gd name="connsiteX5" fmla="*/ 1051750 w 1051751"/>
              <a:gd name="connsiteY5" fmla="*/ 391932 h 696732"/>
              <a:gd name="connsiteX6" fmla="*/ 1051750 w 1051751"/>
              <a:gd name="connsiteY6" fmla="*/ 696732 h 696732"/>
              <a:gd name="connsiteX7" fmla="*/ 0 w 1051751"/>
              <a:gd name="connsiteY7" fmla="*/ 696732 h 696732"/>
              <a:gd name="connsiteX8" fmla="*/ 1711 w 1051751"/>
              <a:gd name="connsiteY8" fmla="*/ 98162 h 696732"/>
              <a:gd name="connsiteX9" fmla="*/ 58861 w 1051751"/>
              <a:gd name="connsiteY9" fmla="*/ 121618 h 696732"/>
              <a:gd name="connsiteX10" fmla="*/ 216024 w 1051751"/>
              <a:gd name="connsiteY10" fmla="*/ 150828 h 696732"/>
              <a:gd name="connsiteX11" fmla="*/ 279524 w 1051751"/>
              <a:gd name="connsiteY11" fmla="*/ 95330 h 696732"/>
              <a:gd name="connsiteX12" fmla="*/ 327149 w 1051751"/>
              <a:gd name="connsiteY12" fmla="*/ 19385 h 696732"/>
              <a:gd name="connsiteX13" fmla="*/ 467048 w 1051751"/>
              <a:gd name="connsiteY13" fmla="*/ 764 h 696732"/>
              <a:gd name="connsiteX0" fmla="*/ 467048 w 1051751"/>
              <a:gd name="connsiteY0" fmla="*/ 764 h 696732"/>
              <a:gd name="connsiteX1" fmla="*/ 523999 w 1051751"/>
              <a:gd name="connsiteY1" fmla="*/ 10622 h 696732"/>
              <a:gd name="connsiteX2" fmla="*/ 781174 w 1051751"/>
              <a:gd name="connsiteY2" fmla="*/ 150828 h 696732"/>
              <a:gd name="connsiteX3" fmla="*/ 1051049 w 1051751"/>
              <a:gd name="connsiteY3" fmla="*/ 95330 h 696732"/>
              <a:gd name="connsiteX4" fmla="*/ 1051537 w 1051751"/>
              <a:gd name="connsiteY4" fmla="*/ 391932 h 696732"/>
              <a:gd name="connsiteX5" fmla="*/ 1051750 w 1051751"/>
              <a:gd name="connsiteY5" fmla="*/ 391932 h 696732"/>
              <a:gd name="connsiteX6" fmla="*/ 1051750 w 1051751"/>
              <a:gd name="connsiteY6" fmla="*/ 696732 h 696732"/>
              <a:gd name="connsiteX7" fmla="*/ 0 w 1051751"/>
              <a:gd name="connsiteY7" fmla="*/ 696732 h 696732"/>
              <a:gd name="connsiteX8" fmla="*/ 1711 w 1051751"/>
              <a:gd name="connsiteY8" fmla="*/ 98162 h 696732"/>
              <a:gd name="connsiteX9" fmla="*/ 58861 w 1051751"/>
              <a:gd name="connsiteY9" fmla="*/ 121618 h 696732"/>
              <a:gd name="connsiteX10" fmla="*/ 216024 w 1051751"/>
              <a:gd name="connsiteY10" fmla="*/ 150828 h 696732"/>
              <a:gd name="connsiteX11" fmla="*/ 279524 w 1051751"/>
              <a:gd name="connsiteY11" fmla="*/ 95330 h 696732"/>
              <a:gd name="connsiteX12" fmla="*/ 327149 w 1051751"/>
              <a:gd name="connsiteY12" fmla="*/ 19385 h 696732"/>
              <a:gd name="connsiteX13" fmla="*/ 467048 w 1051751"/>
              <a:gd name="connsiteY13" fmla="*/ 764 h 696732"/>
              <a:gd name="connsiteX0" fmla="*/ 465461 w 1050164"/>
              <a:gd name="connsiteY0" fmla="*/ 764 h 696732"/>
              <a:gd name="connsiteX1" fmla="*/ 522412 w 1050164"/>
              <a:gd name="connsiteY1" fmla="*/ 10622 h 696732"/>
              <a:gd name="connsiteX2" fmla="*/ 779587 w 1050164"/>
              <a:gd name="connsiteY2" fmla="*/ 150828 h 696732"/>
              <a:gd name="connsiteX3" fmla="*/ 1049462 w 1050164"/>
              <a:gd name="connsiteY3" fmla="*/ 95330 h 696732"/>
              <a:gd name="connsiteX4" fmla="*/ 1049950 w 1050164"/>
              <a:gd name="connsiteY4" fmla="*/ 391932 h 696732"/>
              <a:gd name="connsiteX5" fmla="*/ 1050163 w 1050164"/>
              <a:gd name="connsiteY5" fmla="*/ 391932 h 696732"/>
              <a:gd name="connsiteX6" fmla="*/ 1050163 w 1050164"/>
              <a:gd name="connsiteY6" fmla="*/ 696732 h 696732"/>
              <a:gd name="connsiteX7" fmla="*/ 0 w 1050164"/>
              <a:gd name="connsiteY7" fmla="*/ 696732 h 696732"/>
              <a:gd name="connsiteX8" fmla="*/ 124 w 1050164"/>
              <a:gd name="connsiteY8" fmla="*/ 98162 h 696732"/>
              <a:gd name="connsiteX9" fmla="*/ 57274 w 1050164"/>
              <a:gd name="connsiteY9" fmla="*/ 121618 h 696732"/>
              <a:gd name="connsiteX10" fmla="*/ 214437 w 1050164"/>
              <a:gd name="connsiteY10" fmla="*/ 150828 h 696732"/>
              <a:gd name="connsiteX11" fmla="*/ 277937 w 1050164"/>
              <a:gd name="connsiteY11" fmla="*/ 95330 h 696732"/>
              <a:gd name="connsiteX12" fmla="*/ 325562 w 1050164"/>
              <a:gd name="connsiteY12" fmla="*/ 19385 h 696732"/>
              <a:gd name="connsiteX13" fmla="*/ 465461 w 1050164"/>
              <a:gd name="connsiteY13" fmla="*/ 764 h 696732"/>
              <a:gd name="connsiteX0" fmla="*/ 465461 w 1050164"/>
              <a:gd name="connsiteY0" fmla="*/ 41423 h 737391"/>
              <a:gd name="connsiteX1" fmla="*/ 522412 w 1050164"/>
              <a:gd name="connsiteY1" fmla="*/ 51281 h 737391"/>
              <a:gd name="connsiteX2" fmla="*/ 779587 w 1050164"/>
              <a:gd name="connsiteY2" fmla="*/ 191487 h 737391"/>
              <a:gd name="connsiteX3" fmla="*/ 1049462 w 1050164"/>
              <a:gd name="connsiteY3" fmla="*/ 135989 h 737391"/>
              <a:gd name="connsiteX4" fmla="*/ 1049950 w 1050164"/>
              <a:gd name="connsiteY4" fmla="*/ 432591 h 737391"/>
              <a:gd name="connsiteX5" fmla="*/ 1050163 w 1050164"/>
              <a:gd name="connsiteY5" fmla="*/ 432591 h 737391"/>
              <a:gd name="connsiteX6" fmla="*/ 1050163 w 1050164"/>
              <a:gd name="connsiteY6" fmla="*/ 737391 h 737391"/>
              <a:gd name="connsiteX7" fmla="*/ 0 w 1050164"/>
              <a:gd name="connsiteY7" fmla="*/ 737391 h 737391"/>
              <a:gd name="connsiteX8" fmla="*/ 124 w 1050164"/>
              <a:gd name="connsiteY8" fmla="*/ 138821 h 737391"/>
              <a:gd name="connsiteX9" fmla="*/ 57274 w 1050164"/>
              <a:gd name="connsiteY9" fmla="*/ 162277 h 737391"/>
              <a:gd name="connsiteX10" fmla="*/ 165285 w 1050164"/>
              <a:gd name="connsiteY10" fmla="*/ 87 h 737391"/>
              <a:gd name="connsiteX11" fmla="*/ 277937 w 1050164"/>
              <a:gd name="connsiteY11" fmla="*/ 135989 h 737391"/>
              <a:gd name="connsiteX12" fmla="*/ 325562 w 1050164"/>
              <a:gd name="connsiteY12" fmla="*/ 60044 h 737391"/>
              <a:gd name="connsiteX13" fmla="*/ 465461 w 1050164"/>
              <a:gd name="connsiteY13" fmla="*/ 41423 h 737391"/>
              <a:gd name="connsiteX0" fmla="*/ 465461 w 1050164"/>
              <a:gd name="connsiteY0" fmla="*/ 83912 h 779880"/>
              <a:gd name="connsiteX1" fmla="*/ 522412 w 1050164"/>
              <a:gd name="connsiteY1" fmla="*/ 93770 h 779880"/>
              <a:gd name="connsiteX2" fmla="*/ 779587 w 1050164"/>
              <a:gd name="connsiteY2" fmla="*/ 233976 h 779880"/>
              <a:gd name="connsiteX3" fmla="*/ 1049462 w 1050164"/>
              <a:gd name="connsiteY3" fmla="*/ 178478 h 779880"/>
              <a:gd name="connsiteX4" fmla="*/ 1049950 w 1050164"/>
              <a:gd name="connsiteY4" fmla="*/ 475080 h 779880"/>
              <a:gd name="connsiteX5" fmla="*/ 1050163 w 1050164"/>
              <a:gd name="connsiteY5" fmla="*/ 475080 h 779880"/>
              <a:gd name="connsiteX6" fmla="*/ 1050163 w 1050164"/>
              <a:gd name="connsiteY6" fmla="*/ 779880 h 779880"/>
              <a:gd name="connsiteX7" fmla="*/ 0 w 1050164"/>
              <a:gd name="connsiteY7" fmla="*/ 779880 h 779880"/>
              <a:gd name="connsiteX8" fmla="*/ 124 w 1050164"/>
              <a:gd name="connsiteY8" fmla="*/ 181310 h 779880"/>
              <a:gd name="connsiteX9" fmla="*/ 57274 w 1050164"/>
              <a:gd name="connsiteY9" fmla="*/ 204766 h 779880"/>
              <a:gd name="connsiteX10" fmla="*/ 165285 w 1050164"/>
              <a:gd name="connsiteY10" fmla="*/ 42576 h 779880"/>
              <a:gd name="connsiteX11" fmla="*/ 277937 w 1050164"/>
              <a:gd name="connsiteY11" fmla="*/ 2391 h 779880"/>
              <a:gd name="connsiteX12" fmla="*/ 325562 w 1050164"/>
              <a:gd name="connsiteY12" fmla="*/ 102533 h 779880"/>
              <a:gd name="connsiteX13" fmla="*/ 465461 w 1050164"/>
              <a:gd name="connsiteY13" fmla="*/ 83912 h 779880"/>
              <a:gd name="connsiteX0" fmla="*/ 465461 w 1050164"/>
              <a:gd name="connsiteY0" fmla="*/ 87720 h 783688"/>
              <a:gd name="connsiteX1" fmla="*/ 522412 w 1050164"/>
              <a:gd name="connsiteY1" fmla="*/ 97578 h 783688"/>
              <a:gd name="connsiteX2" fmla="*/ 779587 w 1050164"/>
              <a:gd name="connsiteY2" fmla="*/ 237784 h 783688"/>
              <a:gd name="connsiteX3" fmla="*/ 1049462 w 1050164"/>
              <a:gd name="connsiteY3" fmla="*/ 182286 h 783688"/>
              <a:gd name="connsiteX4" fmla="*/ 1049950 w 1050164"/>
              <a:gd name="connsiteY4" fmla="*/ 478888 h 783688"/>
              <a:gd name="connsiteX5" fmla="*/ 1050163 w 1050164"/>
              <a:gd name="connsiteY5" fmla="*/ 478888 h 783688"/>
              <a:gd name="connsiteX6" fmla="*/ 1050163 w 1050164"/>
              <a:gd name="connsiteY6" fmla="*/ 783688 h 783688"/>
              <a:gd name="connsiteX7" fmla="*/ 0 w 1050164"/>
              <a:gd name="connsiteY7" fmla="*/ 783688 h 783688"/>
              <a:gd name="connsiteX8" fmla="*/ 124 w 1050164"/>
              <a:gd name="connsiteY8" fmla="*/ 185118 h 783688"/>
              <a:gd name="connsiteX9" fmla="*/ 57274 w 1050164"/>
              <a:gd name="connsiteY9" fmla="*/ 208574 h 783688"/>
              <a:gd name="connsiteX10" fmla="*/ 165285 w 1050164"/>
              <a:gd name="connsiteY10" fmla="*/ 46384 h 783688"/>
              <a:gd name="connsiteX11" fmla="*/ 277937 w 1050164"/>
              <a:gd name="connsiteY11" fmla="*/ 6199 h 783688"/>
              <a:gd name="connsiteX12" fmla="*/ 380858 w 1050164"/>
              <a:gd name="connsiteY12" fmla="*/ 14469 h 783688"/>
              <a:gd name="connsiteX13" fmla="*/ 465461 w 1050164"/>
              <a:gd name="connsiteY13" fmla="*/ 87720 h 783688"/>
              <a:gd name="connsiteX0" fmla="*/ 465461 w 1050164"/>
              <a:gd name="connsiteY0" fmla="*/ 87720 h 783688"/>
              <a:gd name="connsiteX1" fmla="*/ 522412 w 1050164"/>
              <a:gd name="connsiteY1" fmla="*/ 97578 h 783688"/>
              <a:gd name="connsiteX2" fmla="*/ 834883 w 1050164"/>
              <a:gd name="connsiteY2" fmla="*/ 46384 h 783688"/>
              <a:gd name="connsiteX3" fmla="*/ 1049462 w 1050164"/>
              <a:gd name="connsiteY3" fmla="*/ 182286 h 783688"/>
              <a:gd name="connsiteX4" fmla="*/ 1049950 w 1050164"/>
              <a:gd name="connsiteY4" fmla="*/ 478888 h 783688"/>
              <a:gd name="connsiteX5" fmla="*/ 1050163 w 1050164"/>
              <a:gd name="connsiteY5" fmla="*/ 478888 h 783688"/>
              <a:gd name="connsiteX6" fmla="*/ 1050163 w 1050164"/>
              <a:gd name="connsiteY6" fmla="*/ 783688 h 783688"/>
              <a:gd name="connsiteX7" fmla="*/ 0 w 1050164"/>
              <a:gd name="connsiteY7" fmla="*/ 783688 h 783688"/>
              <a:gd name="connsiteX8" fmla="*/ 124 w 1050164"/>
              <a:gd name="connsiteY8" fmla="*/ 185118 h 783688"/>
              <a:gd name="connsiteX9" fmla="*/ 57274 w 1050164"/>
              <a:gd name="connsiteY9" fmla="*/ 208574 h 783688"/>
              <a:gd name="connsiteX10" fmla="*/ 165285 w 1050164"/>
              <a:gd name="connsiteY10" fmla="*/ 46384 h 783688"/>
              <a:gd name="connsiteX11" fmla="*/ 277937 w 1050164"/>
              <a:gd name="connsiteY11" fmla="*/ 6199 h 783688"/>
              <a:gd name="connsiteX12" fmla="*/ 380858 w 1050164"/>
              <a:gd name="connsiteY12" fmla="*/ 14469 h 783688"/>
              <a:gd name="connsiteX13" fmla="*/ 465461 w 1050164"/>
              <a:gd name="connsiteY13" fmla="*/ 87720 h 783688"/>
              <a:gd name="connsiteX0" fmla="*/ 465461 w 1050164"/>
              <a:gd name="connsiteY0" fmla="*/ 87720 h 783688"/>
              <a:gd name="connsiteX1" fmla="*/ 522412 w 1050164"/>
              <a:gd name="connsiteY1" fmla="*/ 97578 h 783688"/>
              <a:gd name="connsiteX2" fmla="*/ 834883 w 1050164"/>
              <a:gd name="connsiteY2" fmla="*/ 46384 h 783688"/>
              <a:gd name="connsiteX3" fmla="*/ 1049462 w 1050164"/>
              <a:gd name="connsiteY3" fmla="*/ 182286 h 783688"/>
              <a:gd name="connsiteX4" fmla="*/ 1049950 w 1050164"/>
              <a:gd name="connsiteY4" fmla="*/ 478888 h 783688"/>
              <a:gd name="connsiteX5" fmla="*/ 1050163 w 1050164"/>
              <a:gd name="connsiteY5" fmla="*/ 478888 h 783688"/>
              <a:gd name="connsiteX6" fmla="*/ 1050163 w 1050164"/>
              <a:gd name="connsiteY6" fmla="*/ 783688 h 783688"/>
              <a:gd name="connsiteX7" fmla="*/ 0 w 1050164"/>
              <a:gd name="connsiteY7" fmla="*/ 783688 h 783688"/>
              <a:gd name="connsiteX8" fmla="*/ 124 w 1050164"/>
              <a:gd name="connsiteY8" fmla="*/ 185118 h 783688"/>
              <a:gd name="connsiteX9" fmla="*/ 69547 w 1050164"/>
              <a:gd name="connsiteY9" fmla="*/ 229595 h 783688"/>
              <a:gd name="connsiteX10" fmla="*/ 165285 w 1050164"/>
              <a:gd name="connsiteY10" fmla="*/ 46384 h 783688"/>
              <a:gd name="connsiteX11" fmla="*/ 277937 w 1050164"/>
              <a:gd name="connsiteY11" fmla="*/ 6199 h 783688"/>
              <a:gd name="connsiteX12" fmla="*/ 380858 w 1050164"/>
              <a:gd name="connsiteY12" fmla="*/ 14469 h 783688"/>
              <a:gd name="connsiteX13" fmla="*/ 465461 w 1050164"/>
              <a:gd name="connsiteY13" fmla="*/ 87720 h 783688"/>
              <a:gd name="connsiteX0" fmla="*/ 465461 w 1050164"/>
              <a:gd name="connsiteY0" fmla="*/ 87720 h 783688"/>
              <a:gd name="connsiteX1" fmla="*/ 522412 w 1050164"/>
              <a:gd name="connsiteY1" fmla="*/ 97578 h 783688"/>
              <a:gd name="connsiteX2" fmla="*/ 834883 w 1050164"/>
              <a:gd name="connsiteY2" fmla="*/ 46384 h 783688"/>
              <a:gd name="connsiteX3" fmla="*/ 1049462 w 1050164"/>
              <a:gd name="connsiteY3" fmla="*/ 182286 h 783688"/>
              <a:gd name="connsiteX4" fmla="*/ 1049950 w 1050164"/>
              <a:gd name="connsiteY4" fmla="*/ 478888 h 783688"/>
              <a:gd name="connsiteX5" fmla="*/ 1050163 w 1050164"/>
              <a:gd name="connsiteY5" fmla="*/ 478888 h 783688"/>
              <a:gd name="connsiteX6" fmla="*/ 1050163 w 1050164"/>
              <a:gd name="connsiteY6" fmla="*/ 783688 h 783688"/>
              <a:gd name="connsiteX7" fmla="*/ 0 w 1050164"/>
              <a:gd name="connsiteY7" fmla="*/ 783688 h 783688"/>
              <a:gd name="connsiteX8" fmla="*/ 124 w 1050164"/>
              <a:gd name="connsiteY8" fmla="*/ 211977 h 783688"/>
              <a:gd name="connsiteX9" fmla="*/ 69547 w 1050164"/>
              <a:gd name="connsiteY9" fmla="*/ 229595 h 783688"/>
              <a:gd name="connsiteX10" fmla="*/ 165285 w 1050164"/>
              <a:gd name="connsiteY10" fmla="*/ 46384 h 783688"/>
              <a:gd name="connsiteX11" fmla="*/ 277937 w 1050164"/>
              <a:gd name="connsiteY11" fmla="*/ 6199 h 783688"/>
              <a:gd name="connsiteX12" fmla="*/ 380858 w 1050164"/>
              <a:gd name="connsiteY12" fmla="*/ 14469 h 783688"/>
              <a:gd name="connsiteX13" fmla="*/ 465461 w 1050164"/>
              <a:gd name="connsiteY13" fmla="*/ 87720 h 783688"/>
              <a:gd name="connsiteX0" fmla="*/ 465461 w 1050164"/>
              <a:gd name="connsiteY0" fmla="*/ 87720 h 783688"/>
              <a:gd name="connsiteX1" fmla="*/ 522412 w 1050164"/>
              <a:gd name="connsiteY1" fmla="*/ 97578 h 783688"/>
              <a:gd name="connsiteX2" fmla="*/ 834883 w 1050164"/>
              <a:gd name="connsiteY2" fmla="*/ 46384 h 783688"/>
              <a:gd name="connsiteX3" fmla="*/ 1049462 w 1050164"/>
              <a:gd name="connsiteY3" fmla="*/ 182286 h 783688"/>
              <a:gd name="connsiteX4" fmla="*/ 1049950 w 1050164"/>
              <a:gd name="connsiteY4" fmla="*/ 478888 h 783688"/>
              <a:gd name="connsiteX5" fmla="*/ 1050163 w 1050164"/>
              <a:gd name="connsiteY5" fmla="*/ 478888 h 783688"/>
              <a:gd name="connsiteX6" fmla="*/ 1050163 w 1050164"/>
              <a:gd name="connsiteY6" fmla="*/ 783688 h 783688"/>
              <a:gd name="connsiteX7" fmla="*/ 0 w 1050164"/>
              <a:gd name="connsiteY7" fmla="*/ 783688 h 783688"/>
              <a:gd name="connsiteX8" fmla="*/ 124 w 1050164"/>
              <a:gd name="connsiteY8" fmla="*/ 211977 h 783688"/>
              <a:gd name="connsiteX9" fmla="*/ 69547 w 1050164"/>
              <a:gd name="connsiteY9" fmla="*/ 229595 h 783688"/>
              <a:gd name="connsiteX10" fmla="*/ 171166 w 1050164"/>
              <a:gd name="connsiteY10" fmla="*/ 156507 h 783688"/>
              <a:gd name="connsiteX11" fmla="*/ 277937 w 1050164"/>
              <a:gd name="connsiteY11" fmla="*/ 6199 h 783688"/>
              <a:gd name="connsiteX12" fmla="*/ 380858 w 1050164"/>
              <a:gd name="connsiteY12" fmla="*/ 14469 h 783688"/>
              <a:gd name="connsiteX13" fmla="*/ 465461 w 1050164"/>
              <a:gd name="connsiteY13" fmla="*/ 87720 h 783688"/>
              <a:gd name="connsiteX0" fmla="*/ 465461 w 1050164"/>
              <a:gd name="connsiteY0" fmla="*/ 74217 h 770185"/>
              <a:gd name="connsiteX1" fmla="*/ 522412 w 1050164"/>
              <a:gd name="connsiteY1" fmla="*/ 84075 h 770185"/>
              <a:gd name="connsiteX2" fmla="*/ 834883 w 1050164"/>
              <a:gd name="connsiteY2" fmla="*/ 32881 h 770185"/>
              <a:gd name="connsiteX3" fmla="*/ 1049462 w 1050164"/>
              <a:gd name="connsiteY3" fmla="*/ 168783 h 770185"/>
              <a:gd name="connsiteX4" fmla="*/ 1049950 w 1050164"/>
              <a:gd name="connsiteY4" fmla="*/ 465385 h 770185"/>
              <a:gd name="connsiteX5" fmla="*/ 1050163 w 1050164"/>
              <a:gd name="connsiteY5" fmla="*/ 465385 h 770185"/>
              <a:gd name="connsiteX6" fmla="*/ 1050163 w 1050164"/>
              <a:gd name="connsiteY6" fmla="*/ 770185 h 770185"/>
              <a:gd name="connsiteX7" fmla="*/ 0 w 1050164"/>
              <a:gd name="connsiteY7" fmla="*/ 770185 h 770185"/>
              <a:gd name="connsiteX8" fmla="*/ 124 w 1050164"/>
              <a:gd name="connsiteY8" fmla="*/ 198474 h 770185"/>
              <a:gd name="connsiteX9" fmla="*/ 69547 w 1050164"/>
              <a:gd name="connsiteY9" fmla="*/ 216092 h 770185"/>
              <a:gd name="connsiteX10" fmla="*/ 171166 w 1050164"/>
              <a:gd name="connsiteY10" fmla="*/ 143004 h 770185"/>
              <a:gd name="connsiteX11" fmla="*/ 270096 w 1050164"/>
              <a:gd name="connsiteY11" fmla="*/ 54472 h 770185"/>
              <a:gd name="connsiteX12" fmla="*/ 380858 w 1050164"/>
              <a:gd name="connsiteY12" fmla="*/ 966 h 770185"/>
              <a:gd name="connsiteX13" fmla="*/ 465461 w 1050164"/>
              <a:gd name="connsiteY13" fmla="*/ 74217 h 770185"/>
              <a:gd name="connsiteX0" fmla="*/ 465461 w 1050164"/>
              <a:gd name="connsiteY0" fmla="*/ 74217 h 770185"/>
              <a:gd name="connsiteX1" fmla="*/ 522412 w 1050164"/>
              <a:gd name="connsiteY1" fmla="*/ 84075 h 770185"/>
              <a:gd name="connsiteX2" fmla="*/ 834883 w 1050164"/>
              <a:gd name="connsiteY2" fmla="*/ 32881 h 770185"/>
              <a:gd name="connsiteX3" fmla="*/ 1049462 w 1050164"/>
              <a:gd name="connsiteY3" fmla="*/ 168783 h 770185"/>
              <a:gd name="connsiteX4" fmla="*/ 1049950 w 1050164"/>
              <a:gd name="connsiteY4" fmla="*/ 465385 h 770185"/>
              <a:gd name="connsiteX5" fmla="*/ 1050163 w 1050164"/>
              <a:gd name="connsiteY5" fmla="*/ 465385 h 770185"/>
              <a:gd name="connsiteX6" fmla="*/ 1050163 w 1050164"/>
              <a:gd name="connsiteY6" fmla="*/ 770185 h 770185"/>
              <a:gd name="connsiteX7" fmla="*/ 0 w 1050164"/>
              <a:gd name="connsiteY7" fmla="*/ 770185 h 770185"/>
              <a:gd name="connsiteX8" fmla="*/ 124 w 1050164"/>
              <a:gd name="connsiteY8" fmla="*/ 198474 h 770185"/>
              <a:gd name="connsiteX9" fmla="*/ 69547 w 1050164"/>
              <a:gd name="connsiteY9" fmla="*/ 216092 h 770185"/>
              <a:gd name="connsiteX10" fmla="*/ 171166 w 1050164"/>
              <a:gd name="connsiteY10" fmla="*/ 143004 h 770185"/>
              <a:gd name="connsiteX11" fmla="*/ 270096 w 1050164"/>
              <a:gd name="connsiteY11" fmla="*/ 54472 h 770185"/>
              <a:gd name="connsiteX12" fmla="*/ 380858 w 1050164"/>
              <a:gd name="connsiteY12" fmla="*/ 966 h 770185"/>
              <a:gd name="connsiteX13" fmla="*/ 465461 w 1050164"/>
              <a:gd name="connsiteY13" fmla="*/ 74217 h 770185"/>
              <a:gd name="connsiteX0" fmla="*/ 465461 w 1050164"/>
              <a:gd name="connsiteY0" fmla="*/ 74217 h 770185"/>
              <a:gd name="connsiteX1" fmla="*/ 522412 w 1050164"/>
              <a:gd name="connsiteY1" fmla="*/ 84075 h 770185"/>
              <a:gd name="connsiteX2" fmla="*/ 834883 w 1050164"/>
              <a:gd name="connsiteY2" fmla="*/ 32881 h 770185"/>
              <a:gd name="connsiteX3" fmla="*/ 1049462 w 1050164"/>
              <a:gd name="connsiteY3" fmla="*/ 168783 h 770185"/>
              <a:gd name="connsiteX4" fmla="*/ 1049950 w 1050164"/>
              <a:gd name="connsiteY4" fmla="*/ 465385 h 770185"/>
              <a:gd name="connsiteX5" fmla="*/ 1050163 w 1050164"/>
              <a:gd name="connsiteY5" fmla="*/ 465385 h 770185"/>
              <a:gd name="connsiteX6" fmla="*/ 1050163 w 1050164"/>
              <a:gd name="connsiteY6" fmla="*/ 770185 h 770185"/>
              <a:gd name="connsiteX7" fmla="*/ 0 w 1050164"/>
              <a:gd name="connsiteY7" fmla="*/ 770185 h 770185"/>
              <a:gd name="connsiteX8" fmla="*/ 124 w 1050164"/>
              <a:gd name="connsiteY8" fmla="*/ 198474 h 770185"/>
              <a:gd name="connsiteX9" fmla="*/ 69547 w 1050164"/>
              <a:gd name="connsiteY9" fmla="*/ 216092 h 770185"/>
              <a:gd name="connsiteX10" fmla="*/ 171166 w 1050164"/>
              <a:gd name="connsiteY10" fmla="*/ 143004 h 770185"/>
              <a:gd name="connsiteX11" fmla="*/ 270096 w 1050164"/>
              <a:gd name="connsiteY11" fmla="*/ 54472 h 770185"/>
              <a:gd name="connsiteX12" fmla="*/ 380858 w 1050164"/>
              <a:gd name="connsiteY12" fmla="*/ 966 h 770185"/>
              <a:gd name="connsiteX13" fmla="*/ 465461 w 1050164"/>
              <a:gd name="connsiteY13" fmla="*/ 74217 h 770185"/>
              <a:gd name="connsiteX0" fmla="*/ 465461 w 1050164"/>
              <a:gd name="connsiteY0" fmla="*/ 43529 h 739497"/>
              <a:gd name="connsiteX1" fmla="*/ 522412 w 1050164"/>
              <a:gd name="connsiteY1" fmla="*/ 53387 h 739497"/>
              <a:gd name="connsiteX2" fmla="*/ 834883 w 1050164"/>
              <a:gd name="connsiteY2" fmla="*/ 2193 h 739497"/>
              <a:gd name="connsiteX3" fmla="*/ 1049462 w 1050164"/>
              <a:gd name="connsiteY3" fmla="*/ 138095 h 739497"/>
              <a:gd name="connsiteX4" fmla="*/ 1049950 w 1050164"/>
              <a:gd name="connsiteY4" fmla="*/ 434697 h 739497"/>
              <a:gd name="connsiteX5" fmla="*/ 1050163 w 1050164"/>
              <a:gd name="connsiteY5" fmla="*/ 434697 h 739497"/>
              <a:gd name="connsiteX6" fmla="*/ 1050163 w 1050164"/>
              <a:gd name="connsiteY6" fmla="*/ 739497 h 739497"/>
              <a:gd name="connsiteX7" fmla="*/ 0 w 1050164"/>
              <a:gd name="connsiteY7" fmla="*/ 739497 h 739497"/>
              <a:gd name="connsiteX8" fmla="*/ 124 w 1050164"/>
              <a:gd name="connsiteY8" fmla="*/ 167786 h 739497"/>
              <a:gd name="connsiteX9" fmla="*/ 69547 w 1050164"/>
              <a:gd name="connsiteY9" fmla="*/ 185404 h 739497"/>
              <a:gd name="connsiteX10" fmla="*/ 171166 w 1050164"/>
              <a:gd name="connsiteY10" fmla="*/ 112316 h 739497"/>
              <a:gd name="connsiteX11" fmla="*/ 270096 w 1050164"/>
              <a:gd name="connsiteY11" fmla="*/ 23784 h 739497"/>
              <a:gd name="connsiteX12" fmla="*/ 376937 w 1050164"/>
              <a:gd name="connsiteY12" fmla="*/ 42799 h 739497"/>
              <a:gd name="connsiteX13" fmla="*/ 465461 w 1050164"/>
              <a:gd name="connsiteY13" fmla="*/ 43529 h 739497"/>
              <a:gd name="connsiteX0" fmla="*/ 465461 w 1050164"/>
              <a:gd name="connsiteY0" fmla="*/ 43529 h 739497"/>
              <a:gd name="connsiteX1" fmla="*/ 522412 w 1050164"/>
              <a:gd name="connsiteY1" fmla="*/ 53387 h 739497"/>
              <a:gd name="connsiteX2" fmla="*/ 834883 w 1050164"/>
              <a:gd name="connsiteY2" fmla="*/ 2193 h 739497"/>
              <a:gd name="connsiteX3" fmla="*/ 1049462 w 1050164"/>
              <a:gd name="connsiteY3" fmla="*/ 138095 h 739497"/>
              <a:gd name="connsiteX4" fmla="*/ 1049950 w 1050164"/>
              <a:gd name="connsiteY4" fmla="*/ 434697 h 739497"/>
              <a:gd name="connsiteX5" fmla="*/ 1050163 w 1050164"/>
              <a:gd name="connsiteY5" fmla="*/ 434697 h 739497"/>
              <a:gd name="connsiteX6" fmla="*/ 1050163 w 1050164"/>
              <a:gd name="connsiteY6" fmla="*/ 739497 h 739497"/>
              <a:gd name="connsiteX7" fmla="*/ 0 w 1050164"/>
              <a:gd name="connsiteY7" fmla="*/ 739497 h 739497"/>
              <a:gd name="connsiteX8" fmla="*/ 124 w 1050164"/>
              <a:gd name="connsiteY8" fmla="*/ 167786 h 739497"/>
              <a:gd name="connsiteX9" fmla="*/ 69547 w 1050164"/>
              <a:gd name="connsiteY9" fmla="*/ 185404 h 739497"/>
              <a:gd name="connsiteX10" fmla="*/ 171166 w 1050164"/>
              <a:gd name="connsiteY10" fmla="*/ 112316 h 739497"/>
              <a:gd name="connsiteX11" fmla="*/ 270096 w 1050164"/>
              <a:gd name="connsiteY11" fmla="*/ 23784 h 739497"/>
              <a:gd name="connsiteX12" fmla="*/ 376937 w 1050164"/>
              <a:gd name="connsiteY12" fmla="*/ 42799 h 739497"/>
              <a:gd name="connsiteX13" fmla="*/ 465461 w 1050164"/>
              <a:gd name="connsiteY13" fmla="*/ 43529 h 739497"/>
              <a:gd name="connsiteX0" fmla="*/ 465461 w 1050164"/>
              <a:gd name="connsiteY0" fmla="*/ 43529 h 739497"/>
              <a:gd name="connsiteX1" fmla="*/ 522412 w 1050164"/>
              <a:gd name="connsiteY1" fmla="*/ 53387 h 739497"/>
              <a:gd name="connsiteX2" fmla="*/ 834883 w 1050164"/>
              <a:gd name="connsiteY2" fmla="*/ 2193 h 739497"/>
              <a:gd name="connsiteX3" fmla="*/ 1049462 w 1050164"/>
              <a:gd name="connsiteY3" fmla="*/ 138095 h 739497"/>
              <a:gd name="connsiteX4" fmla="*/ 1049950 w 1050164"/>
              <a:gd name="connsiteY4" fmla="*/ 434697 h 739497"/>
              <a:gd name="connsiteX5" fmla="*/ 1050163 w 1050164"/>
              <a:gd name="connsiteY5" fmla="*/ 434697 h 739497"/>
              <a:gd name="connsiteX6" fmla="*/ 1050163 w 1050164"/>
              <a:gd name="connsiteY6" fmla="*/ 739497 h 739497"/>
              <a:gd name="connsiteX7" fmla="*/ 0 w 1050164"/>
              <a:gd name="connsiteY7" fmla="*/ 739497 h 739497"/>
              <a:gd name="connsiteX8" fmla="*/ 124 w 1050164"/>
              <a:gd name="connsiteY8" fmla="*/ 167786 h 739497"/>
              <a:gd name="connsiteX9" fmla="*/ 69547 w 1050164"/>
              <a:gd name="connsiteY9" fmla="*/ 185404 h 739497"/>
              <a:gd name="connsiteX10" fmla="*/ 171166 w 1050164"/>
              <a:gd name="connsiteY10" fmla="*/ 112316 h 739497"/>
              <a:gd name="connsiteX11" fmla="*/ 270096 w 1050164"/>
              <a:gd name="connsiteY11" fmla="*/ 23784 h 739497"/>
              <a:gd name="connsiteX12" fmla="*/ 376937 w 1050164"/>
              <a:gd name="connsiteY12" fmla="*/ 42799 h 739497"/>
              <a:gd name="connsiteX13" fmla="*/ 389084 w 1050164"/>
              <a:gd name="connsiteY13" fmla="*/ 42616 h 739497"/>
              <a:gd name="connsiteX14" fmla="*/ 465461 w 1050164"/>
              <a:gd name="connsiteY14" fmla="*/ 43529 h 739497"/>
              <a:gd name="connsiteX0" fmla="*/ 465461 w 1050164"/>
              <a:gd name="connsiteY0" fmla="*/ 43529 h 739497"/>
              <a:gd name="connsiteX1" fmla="*/ 522412 w 1050164"/>
              <a:gd name="connsiteY1" fmla="*/ 53387 h 739497"/>
              <a:gd name="connsiteX2" fmla="*/ 834883 w 1050164"/>
              <a:gd name="connsiteY2" fmla="*/ 2193 h 739497"/>
              <a:gd name="connsiteX3" fmla="*/ 1049462 w 1050164"/>
              <a:gd name="connsiteY3" fmla="*/ 138095 h 739497"/>
              <a:gd name="connsiteX4" fmla="*/ 1049950 w 1050164"/>
              <a:gd name="connsiteY4" fmla="*/ 434697 h 739497"/>
              <a:gd name="connsiteX5" fmla="*/ 1050163 w 1050164"/>
              <a:gd name="connsiteY5" fmla="*/ 434697 h 739497"/>
              <a:gd name="connsiteX6" fmla="*/ 1050163 w 1050164"/>
              <a:gd name="connsiteY6" fmla="*/ 739497 h 739497"/>
              <a:gd name="connsiteX7" fmla="*/ 0 w 1050164"/>
              <a:gd name="connsiteY7" fmla="*/ 739497 h 739497"/>
              <a:gd name="connsiteX8" fmla="*/ 124 w 1050164"/>
              <a:gd name="connsiteY8" fmla="*/ 167786 h 739497"/>
              <a:gd name="connsiteX9" fmla="*/ 69547 w 1050164"/>
              <a:gd name="connsiteY9" fmla="*/ 185404 h 739497"/>
              <a:gd name="connsiteX10" fmla="*/ 171166 w 1050164"/>
              <a:gd name="connsiteY10" fmla="*/ 112316 h 739497"/>
              <a:gd name="connsiteX11" fmla="*/ 270096 w 1050164"/>
              <a:gd name="connsiteY11" fmla="*/ 23784 h 739497"/>
              <a:gd name="connsiteX12" fmla="*/ 376937 w 1050164"/>
              <a:gd name="connsiteY12" fmla="*/ 42799 h 739497"/>
              <a:gd name="connsiteX13" fmla="*/ 389084 w 1050164"/>
              <a:gd name="connsiteY13" fmla="*/ 42616 h 739497"/>
              <a:gd name="connsiteX14" fmla="*/ 465461 w 1050164"/>
              <a:gd name="connsiteY14" fmla="*/ 43529 h 739497"/>
              <a:gd name="connsiteX0" fmla="*/ 465461 w 1050164"/>
              <a:gd name="connsiteY0" fmla="*/ 43529 h 739497"/>
              <a:gd name="connsiteX1" fmla="*/ 522412 w 1050164"/>
              <a:gd name="connsiteY1" fmla="*/ 53387 h 739497"/>
              <a:gd name="connsiteX2" fmla="*/ 834883 w 1050164"/>
              <a:gd name="connsiteY2" fmla="*/ 2193 h 739497"/>
              <a:gd name="connsiteX3" fmla="*/ 1049462 w 1050164"/>
              <a:gd name="connsiteY3" fmla="*/ 138095 h 739497"/>
              <a:gd name="connsiteX4" fmla="*/ 1049950 w 1050164"/>
              <a:gd name="connsiteY4" fmla="*/ 434697 h 739497"/>
              <a:gd name="connsiteX5" fmla="*/ 1050163 w 1050164"/>
              <a:gd name="connsiteY5" fmla="*/ 434697 h 739497"/>
              <a:gd name="connsiteX6" fmla="*/ 1050163 w 1050164"/>
              <a:gd name="connsiteY6" fmla="*/ 739497 h 739497"/>
              <a:gd name="connsiteX7" fmla="*/ 0 w 1050164"/>
              <a:gd name="connsiteY7" fmla="*/ 739497 h 739497"/>
              <a:gd name="connsiteX8" fmla="*/ 124 w 1050164"/>
              <a:gd name="connsiteY8" fmla="*/ 167786 h 739497"/>
              <a:gd name="connsiteX9" fmla="*/ 69547 w 1050164"/>
              <a:gd name="connsiteY9" fmla="*/ 185404 h 739497"/>
              <a:gd name="connsiteX10" fmla="*/ 171166 w 1050164"/>
              <a:gd name="connsiteY10" fmla="*/ 112316 h 739497"/>
              <a:gd name="connsiteX11" fmla="*/ 270096 w 1050164"/>
              <a:gd name="connsiteY11" fmla="*/ 23784 h 739497"/>
              <a:gd name="connsiteX12" fmla="*/ 376937 w 1050164"/>
              <a:gd name="connsiteY12" fmla="*/ 42799 h 739497"/>
              <a:gd name="connsiteX13" fmla="*/ 465461 w 1050164"/>
              <a:gd name="connsiteY13" fmla="*/ 43529 h 739497"/>
              <a:gd name="connsiteX0" fmla="*/ 465461 w 1050164"/>
              <a:gd name="connsiteY0" fmla="*/ 43529 h 739497"/>
              <a:gd name="connsiteX1" fmla="*/ 522412 w 1050164"/>
              <a:gd name="connsiteY1" fmla="*/ 53387 h 739497"/>
              <a:gd name="connsiteX2" fmla="*/ 834883 w 1050164"/>
              <a:gd name="connsiteY2" fmla="*/ 2193 h 739497"/>
              <a:gd name="connsiteX3" fmla="*/ 1049462 w 1050164"/>
              <a:gd name="connsiteY3" fmla="*/ 138095 h 739497"/>
              <a:gd name="connsiteX4" fmla="*/ 1049950 w 1050164"/>
              <a:gd name="connsiteY4" fmla="*/ 434697 h 739497"/>
              <a:gd name="connsiteX5" fmla="*/ 1050163 w 1050164"/>
              <a:gd name="connsiteY5" fmla="*/ 434697 h 739497"/>
              <a:gd name="connsiteX6" fmla="*/ 1050163 w 1050164"/>
              <a:gd name="connsiteY6" fmla="*/ 739497 h 739497"/>
              <a:gd name="connsiteX7" fmla="*/ 0 w 1050164"/>
              <a:gd name="connsiteY7" fmla="*/ 739497 h 739497"/>
              <a:gd name="connsiteX8" fmla="*/ 124 w 1050164"/>
              <a:gd name="connsiteY8" fmla="*/ 167786 h 739497"/>
              <a:gd name="connsiteX9" fmla="*/ 69547 w 1050164"/>
              <a:gd name="connsiteY9" fmla="*/ 185404 h 739497"/>
              <a:gd name="connsiteX10" fmla="*/ 171166 w 1050164"/>
              <a:gd name="connsiteY10" fmla="*/ 112316 h 739497"/>
              <a:gd name="connsiteX11" fmla="*/ 270096 w 1050164"/>
              <a:gd name="connsiteY11" fmla="*/ 23784 h 739497"/>
              <a:gd name="connsiteX12" fmla="*/ 376937 w 1050164"/>
              <a:gd name="connsiteY12" fmla="*/ 37427 h 739497"/>
              <a:gd name="connsiteX13" fmla="*/ 465461 w 1050164"/>
              <a:gd name="connsiteY13" fmla="*/ 43529 h 739497"/>
              <a:gd name="connsiteX0" fmla="*/ 422333 w 1050164"/>
              <a:gd name="connsiteY0" fmla="*/ 105670 h 739862"/>
              <a:gd name="connsiteX1" fmla="*/ 522412 w 1050164"/>
              <a:gd name="connsiteY1" fmla="*/ 53752 h 739862"/>
              <a:gd name="connsiteX2" fmla="*/ 834883 w 1050164"/>
              <a:gd name="connsiteY2" fmla="*/ 2558 h 739862"/>
              <a:gd name="connsiteX3" fmla="*/ 1049462 w 1050164"/>
              <a:gd name="connsiteY3" fmla="*/ 138460 h 739862"/>
              <a:gd name="connsiteX4" fmla="*/ 1049950 w 1050164"/>
              <a:gd name="connsiteY4" fmla="*/ 435062 h 739862"/>
              <a:gd name="connsiteX5" fmla="*/ 1050163 w 1050164"/>
              <a:gd name="connsiteY5" fmla="*/ 435062 h 739862"/>
              <a:gd name="connsiteX6" fmla="*/ 1050163 w 1050164"/>
              <a:gd name="connsiteY6" fmla="*/ 739862 h 739862"/>
              <a:gd name="connsiteX7" fmla="*/ 0 w 1050164"/>
              <a:gd name="connsiteY7" fmla="*/ 739862 h 739862"/>
              <a:gd name="connsiteX8" fmla="*/ 124 w 1050164"/>
              <a:gd name="connsiteY8" fmla="*/ 168151 h 739862"/>
              <a:gd name="connsiteX9" fmla="*/ 69547 w 1050164"/>
              <a:gd name="connsiteY9" fmla="*/ 185769 h 739862"/>
              <a:gd name="connsiteX10" fmla="*/ 171166 w 1050164"/>
              <a:gd name="connsiteY10" fmla="*/ 112681 h 739862"/>
              <a:gd name="connsiteX11" fmla="*/ 270096 w 1050164"/>
              <a:gd name="connsiteY11" fmla="*/ 24149 h 739862"/>
              <a:gd name="connsiteX12" fmla="*/ 376937 w 1050164"/>
              <a:gd name="connsiteY12" fmla="*/ 37792 h 739862"/>
              <a:gd name="connsiteX13" fmla="*/ 422333 w 1050164"/>
              <a:gd name="connsiteY13" fmla="*/ 105670 h 739862"/>
              <a:gd name="connsiteX0" fmla="*/ 422333 w 1050164"/>
              <a:gd name="connsiteY0" fmla="*/ 105670 h 739862"/>
              <a:gd name="connsiteX1" fmla="*/ 522412 w 1050164"/>
              <a:gd name="connsiteY1" fmla="*/ 53752 h 739862"/>
              <a:gd name="connsiteX2" fmla="*/ 834883 w 1050164"/>
              <a:gd name="connsiteY2" fmla="*/ 2558 h 739862"/>
              <a:gd name="connsiteX3" fmla="*/ 1049462 w 1050164"/>
              <a:gd name="connsiteY3" fmla="*/ 138460 h 739862"/>
              <a:gd name="connsiteX4" fmla="*/ 1049950 w 1050164"/>
              <a:gd name="connsiteY4" fmla="*/ 435062 h 739862"/>
              <a:gd name="connsiteX5" fmla="*/ 1050163 w 1050164"/>
              <a:gd name="connsiteY5" fmla="*/ 435062 h 739862"/>
              <a:gd name="connsiteX6" fmla="*/ 1050163 w 1050164"/>
              <a:gd name="connsiteY6" fmla="*/ 739862 h 739862"/>
              <a:gd name="connsiteX7" fmla="*/ 0 w 1050164"/>
              <a:gd name="connsiteY7" fmla="*/ 739862 h 739862"/>
              <a:gd name="connsiteX8" fmla="*/ 124 w 1050164"/>
              <a:gd name="connsiteY8" fmla="*/ 168151 h 739862"/>
              <a:gd name="connsiteX9" fmla="*/ 69547 w 1050164"/>
              <a:gd name="connsiteY9" fmla="*/ 185769 h 739862"/>
              <a:gd name="connsiteX10" fmla="*/ 171166 w 1050164"/>
              <a:gd name="connsiteY10" fmla="*/ 112681 h 739862"/>
              <a:gd name="connsiteX11" fmla="*/ 270096 w 1050164"/>
              <a:gd name="connsiteY11" fmla="*/ 24149 h 739862"/>
              <a:gd name="connsiteX12" fmla="*/ 376937 w 1050164"/>
              <a:gd name="connsiteY12" fmla="*/ 37792 h 739862"/>
              <a:gd name="connsiteX13" fmla="*/ 422333 w 1050164"/>
              <a:gd name="connsiteY13" fmla="*/ 105670 h 739862"/>
              <a:gd name="connsiteX0" fmla="*/ 422333 w 1050164"/>
              <a:gd name="connsiteY0" fmla="*/ 105670 h 739862"/>
              <a:gd name="connsiteX1" fmla="*/ 522412 w 1050164"/>
              <a:gd name="connsiteY1" fmla="*/ 53752 h 739862"/>
              <a:gd name="connsiteX2" fmla="*/ 834883 w 1050164"/>
              <a:gd name="connsiteY2" fmla="*/ 2558 h 739862"/>
              <a:gd name="connsiteX3" fmla="*/ 1049462 w 1050164"/>
              <a:gd name="connsiteY3" fmla="*/ 138460 h 739862"/>
              <a:gd name="connsiteX4" fmla="*/ 1049950 w 1050164"/>
              <a:gd name="connsiteY4" fmla="*/ 435062 h 739862"/>
              <a:gd name="connsiteX5" fmla="*/ 1050163 w 1050164"/>
              <a:gd name="connsiteY5" fmla="*/ 435062 h 739862"/>
              <a:gd name="connsiteX6" fmla="*/ 1050163 w 1050164"/>
              <a:gd name="connsiteY6" fmla="*/ 739862 h 739862"/>
              <a:gd name="connsiteX7" fmla="*/ 0 w 1050164"/>
              <a:gd name="connsiteY7" fmla="*/ 739862 h 739862"/>
              <a:gd name="connsiteX8" fmla="*/ 124 w 1050164"/>
              <a:gd name="connsiteY8" fmla="*/ 168151 h 739862"/>
              <a:gd name="connsiteX9" fmla="*/ 69547 w 1050164"/>
              <a:gd name="connsiteY9" fmla="*/ 185769 h 739862"/>
              <a:gd name="connsiteX10" fmla="*/ 171166 w 1050164"/>
              <a:gd name="connsiteY10" fmla="*/ 112681 h 739862"/>
              <a:gd name="connsiteX11" fmla="*/ 270096 w 1050164"/>
              <a:gd name="connsiteY11" fmla="*/ 24149 h 739862"/>
              <a:gd name="connsiteX12" fmla="*/ 376937 w 1050164"/>
              <a:gd name="connsiteY12" fmla="*/ 37792 h 739862"/>
              <a:gd name="connsiteX13" fmla="*/ 422333 w 1050164"/>
              <a:gd name="connsiteY13" fmla="*/ 105670 h 739862"/>
              <a:gd name="connsiteX0" fmla="*/ 422333 w 1050164"/>
              <a:gd name="connsiteY0" fmla="*/ 103797 h 737989"/>
              <a:gd name="connsiteX1" fmla="*/ 443997 w 1050164"/>
              <a:gd name="connsiteY1" fmla="*/ 221093 h 737989"/>
              <a:gd name="connsiteX2" fmla="*/ 834883 w 1050164"/>
              <a:gd name="connsiteY2" fmla="*/ 685 h 737989"/>
              <a:gd name="connsiteX3" fmla="*/ 1049462 w 1050164"/>
              <a:gd name="connsiteY3" fmla="*/ 136587 h 737989"/>
              <a:gd name="connsiteX4" fmla="*/ 1049950 w 1050164"/>
              <a:gd name="connsiteY4" fmla="*/ 433189 h 737989"/>
              <a:gd name="connsiteX5" fmla="*/ 1050163 w 1050164"/>
              <a:gd name="connsiteY5" fmla="*/ 433189 h 737989"/>
              <a:gd name="connsiteX6" fmla="*/ 1050163 w 1050164"/>
              <a:gd name="connsiteY6" fmla="*/ 737989 h 737989"/>
              <a:gd name="connsiteX7" fmla="*/ 0 w 1050164"/>
              <a:gd name="connsiteY7" fmla="*/ 737989 h 737989"/>
              <a:gd name="connsiteX8" fmla="*/ 124 w 1050164"/>
              <a:gd name="connsiteY8" fmla="*/ 166278 h 737989"/>
              <a:gd name="connsiteX9" fmla="*/ 69547 w 1050164"/>
              <a:gd name="connsiteY9" fmla="*/ 183896 h 737989"/>
              <a:gd name="connsiteX10" fmla="*/ 171166 w 1050164"/>
              <a:gd name="connsiteY10" fmla="*/ 110808 h 737989"/>
              <a:gd name="connsiteX11" fmla="*/ 270096 w 1050164"/>
              <a:gd name="connsiteY11" fmla="*/ 22276 h 737989"/>
              <a:gd name="connsiteX12" fmla="*/ 376937 w 1050164"/>
              <a:gd name="connsiteY12" fmla="*/ 35919 h 737989"/>
              <a:gd name="connsiteX13" fmla="*/ 422333 w 1050164"/>
              <a:gd name="connsiteY13" fmla="*/ 103797 h 737989"/>
              <a:gd name="connsiteX0" fmla="*/ 422333 w 1050164"/>
              <a:gd name="connsiteY0" fmla="*/ 103797 h 737989"/>
              <a:gd name="connsiteX1" fmla="*/ 443997 w 1050164"/>
              <a:gd name="connsiteY1" fmla="*/ 221093 h 737989"/>
              <a:gd name="connsiteX2" fmla="*/ 834883 w 1050164"/>
              <a:gd name="connsiteY2" fmla="*/ 685 h 737989"/>
              <a:gd name="connsiteX3" fmla="*/ 1049462 w 1050164"/>
              <a:gd name="connsiteY3" fmla="*/ 136587 h 737989"/>
              <a:gd name="connsiteX4" fmla="*/ 1049950 w 1050164"/>
              <a:gd name="connsiteY4" fmla="*/ 433189 h 737989"/>
              <a:gd name="connsiteX5" fmla="*/ 1050163 w 1050164"/>
              <a:gd name="connsiteY5" fmla="*/ 433189 h 737989"/>
              <a:gd name="connsiteX6" fmla="*/ 1050163 w 1050164"/>
              <a:gd name="connsiteY6" fmla="*/ 737989 h 737989"/>
              <a:gd name="connsiteX7" fmla="*/ 0 w 1050164"/>
              <a:gd name="connsiteY7" fmla="*/ 737989 h 737989"/>
              <a:gd name="connsiteX8" fmla="*/ 124 w 1050164"/>
              <a:gd name="connsiteY8" fmla="*/ 166278 h 737989"/>
              <a:gd name="connsiteX9" fmla="*/ 69547 w 1050164"/>
              <a:gd name="connsiteY9" fmla="*/ 183896 h 737989"/>
              <a:gd name="connsiteX10" fmla="*/ 171166 w 1050164"/>
              <a:gd name="connsiteY10" fmla="*/ 110808 h 737989"/>
              <a:gd name="connsiteX11" fmla="*/ 270096 w 1050164"/>
              <a:gd name="connsiteY11" fmla="*/ 22276 h 737989"/>
              <a:gd name="connsiteX12" fmla="*/ 376937 w 1050164"/>
              <a:gd name="connsiteY12" fmla="*/ 35919 h 737989"/>
              <a:gd name="connsiteX13" fmla="*/ 422333 w 1050164"/>
              <a:gd name="connsiteY13" fmla="*/ 103797 h 737989"/>
              <a:gd name="connsiteX0" fmla="*/ 422333 w 1050164"/>
              <a:gd name="connsiteY0" fmla="*/ 104015 h 738207"/>
              <a:gd name="connsiteX1" fmla="*/ 442037 w 1050164"/>
              <a:gd name="connsiteY1" fmla="*/ 234741 h 738207"/>
              <a:gd name="connsiteX2" fmla="*/ 834883 w 1050164"/>
              <a:gd name="connsiteY2" fmla="*/ 903 h 738207"/>
              <a:gd name="connsiteX3" fmla="*/ 1049462 w 1050164"/>
              <a:gd name="connsiteY3" fmla="*/ 136805 h 738207"/>
              <a:gd name="connsiteX4" fmla="*/ 1049950 w 1050164"/>
              <a:gd name="connsiteY4" fmla="*/ 433407 h 738207"/>
              <a:gd name="connsiteX5" fmla="*/ 1050163 w 1050164"/>
              <a:gd name="connsiteY5" fmla="*/ 433407 h 738207"/>
              <a:gd name="connsiteX6" fmla="*/ 1050163 w 1050164"/>
              <a:gd name="connsiteY6" fmla="*/ 738207 h 738207"/>
              <a:gd name="connsiteX7" fmla="*/ 0 w 1050164"/>
              <a:gd name="connsiteY7" fmla="*/ 738207 h 738207"/>
              <a:gd name="connsiteX8" fmla="*/ 124 w 1050164"/>
              <a:gd name="connsiteY8" fmla="*/ 166496 h 738207"/>
              <a:gd name="connsiteX9" fmla="*/ 69547 w 1050164"/>
              <a:gd name="connsiteY9" fmla="*/ 184114 h 738207"/>
              <a:gd name="connsiteX10" fmla="*/ 171166 w 1050164"/>
              <a:gd name="connsiteY10" fmla="*/ 111026 h 738207"/>
              <a:gd name="connsiteX11" fmla="*/ 270096 w 1050164"/>
              <a:gd name="connsiteY11" fmla="*/ 22494 h 738207"/>
              <a:gd name="connsiteX12" fmla="*/ 376937 w 1050164"/>
              <a:gd name="connsiteY12" fmla="*/ 36137 h 738207"/>
              <a:gd name="connsiteX13" fmla="*/ 422333 w 1050164"/>
              <a:gd name="connsiteY13" fmla="*/ 104015 h 738207"/>
              <a:gd name="connsiteX0" fmla="*/ 422333 w 1050164"/>
              <a:gd name="connsiteY0" fmla="*/ 103116 h 737308"/>
              <a:gd name="connsiteX1" fmla="*/ 442037 w 1050164"/>
              <a:gd name="connsiteY1" fmla="*/ 233842 h 737308"/>
              <a:gd name="connsiteX2" fmla="*/ 624330 w 1050164"/>
              <a:gd name="connsiteY2" fmla="*/ 131749 h 737308"/>
              <a:gd name="connsiteX3" fmla="*/ 834883 w 1050164"/>
              <a:gd name="connsiteY3" fmla="*/ 4 h 737308"/>
              <a:gd name="connsiteX4" fmla="*/ 1049462 w 1050164"/>
              <a:gd name="connsiteY4" fmla="*/ 135906 h 737308"/>
              <a:gd name="connsiteX5" fmla="*/ 1049950 w 1050164"/>
              <a:gd name="connsiteY5" fmla="*/ 432508 h 737308"/>
              <a:gd name="connsiteX6" fmla="*/ 1050163 w 1050164"/>
              <a:gd name="connsiteY6" fmla="*/ 432508 h 737308"/>
              <a:gd name="connsiteX7" fmla="*/ 1050163 w 1050164"/>
              <a:gd name="connsiteY7" fmla="*/ 737308 h 737308"/>
              <a:gd name="connsiteX8" fmla="*/ 0 w 1050164"/>
              <a:gd name="connsiteY8" fmla="*/ 737308 h 737308"/>
              <a:gd name="connsiteX9" fmla="*/ 124 w 1050164"/>
              <a:gd name="connsiteY9" fmla="*/ 165597 h 737308"/>
              <a:gd name="connsiteX10" fmla="*/ 69547 w 1050164"/>
              <a:gd name="connsiteY10" fmla="*/ 183215 h 737308"/>
              <a:gd name="connsiteX11" fmla="*/ 171166 w 1050164"/>
              <a:gd name="connsiteY11" fmla="*/ 110127 h 737308"/>
              <a:gd name="connsiteX12" fmla="*/ 270096 w 1050164"/>
              <a:gd name="connsiteY12" fmla="*/ 21595 h 737308"/>
              <a:gd name="connsiteX13" fmla="*/ 376937 w 1050164"/>
              <a:gd name="connsiteY13" fmla="*/ 35238 h 737308"/>
              <a:gd name="connsiteX14" fmla="*/ 422333 w 1050164"/>
              <a:gd name="connsiteY14" fmla="*/ 103116 h 737308"/>
              <a:gd name="connsiteX0" fmla="*/ 422333 w 1050164"/>
              <a:gd name="connsiteY0" fmla="*/ 104062 h 738254"/>
              <a:gd name="connsiteX1" fmla="*/ 442037 w 1050164"/>
              <a:gd name="connsiteY1" fmla="*/ 234788 h 738254"/>
              <a:gd name="connsiteX2" fmla="*/ 624330 w 1050164"/>
              <a:gd name="connsiteY2" fmla="*/ 132695 h 738254"/>
              <a:gd name="connsiteX3" fmla="*/ 659617 w 1050164"/>
              <a:gd name="connsiteY3" fmla="*/ 237446 h 738254"/>
              <a:gd name="connsiteX4" fmla="*/ 834883 w 1050164"/>
              <a:gd name="connsiteY4" fmla="*/ 950 h 738254"/>
              <a:gd name="connsiteX5" fmla="*/ 1049462 w 1050164"/>
              <a:gd name="connsiteY5" fmla="*/ 136852 h 738254"/>
              <a:gd name="connsiteX6" fmla="*/ 1049950 w 1050164"/>
              <a:gd name="connsiteY6" fmla="*/ 433454 h 738254"/>
              <a:gd name="connsiteX7" fmla="*/ 1050163 w 1050164"/>
              <a:gd name="connsiteY7" fmla="*/ 433454 h 738254"/>
              <a:gd name="connsiteX8" fmla="*/ 1050163 w 1050164"/>
              <a:gd name="connsiteY8" fmla="*/ 738254 h 738254"/>
              <a:gd name="connsiteX9" fmla="*/ 0 w 1050164"/>
              <a:gd name="connsiteY9" fmla="*/ 738254 h 738254"/>
              <a:gd name="connsiteX10" fmla="*/ 124 w 1050164"/>
              <a:gd name="connsiteY10" fmla="*/ 166543 h 738254"/>
              <a:gd name="connsiteX11" fmla="*/ 69547 w 1050164"/>
              <a:gd name="connsiteY11" fmla="*/ 184161 h 738254"/>
              <a:gd name="connsiteX12" fmla="*/ 171166 w 1050164"/>
              <a:gd name="connsiteY12" fmla="*/ 111073 h 738254"/>
              <a:gd name="connsiteX13" fmla="*/ 270096 w 1050164"/>
              <a:gd name="connsiteY13" fmla="*/ 22541 h 738254"/>
              <a:gd name="connsiteX14" fmla="*/ 376937 w 1050164"/>
              <a:gd name="connsiteY14" fmla="*/ 36184 h 738254"/>
              <a:gd name="connsiteX15" fmla="*/ 422333 w 1050164"/>
              <a:gd name="connsiteY15" fmla="*/ 104062 h 738254"/>
              <a:gd name="connsiteX0" fmla="*/ 422333 w 1050164"/>
              <a:gd name="connsiteY0" fmla="*/ 104062 h 738254"/>
              <a:gd name="connsiteX1" fmla="*/ 442037 w 1050164"/>
              <a:gd name="connsiteY1" fmla="*/ 234788 h 738254"/>
              <a:gd name="connsiteX2" fmla="*/ 579241 w 1050164"/>
              <a:gd name="connsiteY2" fmla="*/ 261620 h 738254"/>
              <a:gd name="connsiteX3" fmla="*/ 659617 w 1050164"/>
              <a:gd name="connsiteY3" fmla="*/ 237446 h 738254"/>
              <a:gd name="connsiteX4" fmla="*/ 834883 w 1050164"/>
              <a:gd name="connsiteY4" fmla="*/ 950 h 738254"/>
              <a:gd name="connsiteX5" fmla="*/ 1049462 w 1050164"/>
              <a:gd name="connsiteY5" fmla="*/ 136852 h 738254"/>
              <a:gd name="connsiteX6" fmla="*/ 1049950 w 1050164"/>
              <a:gd name="connsiteY6" fmla="*/ 433454 h 738254"/>
              <a:gd name="connsiteX7" fmla="*/ 1050163 w 1050164"/>
              <a:gd name="connsiteY7" fmla="*/ 433454 h 738254"/>
              <a:gd name="connsiteX8" fmla="*/ 1050163 w 1050164"/>
              <a:gd name="connsiteY8" fmla="*/ 738254 h 738254"/>
              <a:gd name="connsiteX9" fmla="*/ 0 w 1050164"/>
              <a:gd name="connsiteY9" fmla="*/ 738254 h 738254"/>
              <a:gd name="connsiteX10" fmla="*/ 124 w 1050164"/>
              <a:gd name="connsiteY10" fmla="*/ 166543 h 738254"/>
              <a:gd name="connsiteX11" fmla="*/ 69547 w 1050164"/>
              <a:gd name="connsiteY11" fmla="*/ 184161 h 738254"/>
              <a:gd name="connsiteX12" fmla="*/ 171166 w 1050164"/>
              <a:gd name="connsiteY12" fmla="*/ 111073 h 738254"/>
              <a:gd name="connsiteX13" fmla="*/ 270096 w 1050164"/>
              <a:gd name="connsiteY13" fmla="*/ 22541 h 738254"/>
              <a:gd name="connsiteX14" fmla="*/ 376937 w 1050164"/>
              <a:gd name="connsiteY14" fmla="*/ 36184 h 738254"/>
              <a:gd name="connsiteX15" fmla="*/ 422333 w 1050164"/>
              <a:gd name="connsiteY15" fmla="*/ 104062 h 738254"/>
              <a:gd name="connsiteX0" fmla="*/ 422333 w 1050164"/>
              <a:gd name="connsiteY0" fmla="*/ 104062 h 738254"/>
              <a:gd name="connsiteX1" fmla="*/ 442037 w 1050164"/>
              <a:gd name="connsiteY1" fmla="*/ 234788 h 738254"/>
              <a:gd name="connsiteX2" fmla="*/ 579241 w 1050164"/>
              <a:gd name="connsiteY2" fmla="*/ 261620 h 738254"/>
              <a:gd name="connsiteX3" fmla="*/ 659617 w 1050164"/>
              <a:gd name="connsiteY3" fmla="*/ 237446 h 738254"/>
              <a:gd name="connsiteX4" fmla="*/ 834883 w 1050164"/>
              <a:gd name="connsiteY4" fmla="*/ 950 h 738254"/>
              <a:gd name="connsiteX5" fmla="*/ 1049462 w 1050164"/>
              <a:gd name="connsiteY5" fmla="*/ 136852 h 738254"/>
              <a:gd name="connsiteX6" fmla="*/ 1049950 w 1050164"/>
              <a:gd name="connsiteY6" fmla="*/ 433454 h 738254"/>
              <a:gd name="connsiteX7" fmla="*/ 1050163 w 1050164"/>
              <a:gd name="connsiteY7" fmla="*/ 433454 h 738254"/>
              <a:gd name="connsiteX8" fmla="*/ 1050163 w 1050164"/>
              <a:gd name="connsiteY8" fmla="*/ 738254 h 738254"/>
              <a:gd name="connsiteX9" fmla="*/ 0 w 1050164"/>
              <a:gd name="connsiteY9" fmla="*/ 738254 h 738254"/>
              <a:gd name="connsiteX10" fmla="*/ 124 w 1050164"/>
              <a:gd name="connsiteY10" fmla="*/ 166543 h 738254"/>
              <a:gd name="connsiteX11" fmla="*/ 69547 w 1050164"/>
              <a:gd name="connsiteY11" fmla="*/ 184161 h 738254"/>
              <a:gd name="connsiteX12" fmla="*/ 171166 w 1050164"/>
              <a:gd name="connsiteY12" fmla="*/ 111073 h 738254"/>
              <a:gd name="connsiteX13" fmla="*/ 270096 w 1050164"/>
              <a:gd name="connsiteY13" fmla="*/ 22541 h 738254"/>
              <a:gd name="connsiteX14" fmla="*/ 376937 w 1050164"/>
              <a:gd name="connsiteY14" fmla="*/ 36184 h 738254"/>
              <a:gd name="connsiteX15" fmla="*/ 422333 w 1050164"/>
              <a:gd name="connsiteY15" fmla="*/ 104062 h 738254"/>
              <a:gd name="connsiteX0" fmla="*/ 422333 w 1050164"/>
              <a:gd name="connsiteY0" fmla="*/ 92824 h 727016"/>
              <a:gd name="connsiteX1" fmla="*/ 442037 w 1050164"/>
              <a:gd name="connsiteY1" fmla="*/ 223550 h 727016"/>
              <a:gd name="connsiteX2" fmla="*/ 579241 w 1050164"/>
              <a:gd name="connsiteY2" fmla="*/ 250382 h 727016"/>
              <a:gd name="connsiteX3" fmla="*/ 659617 w 1050164"/>
              <a:gd name="connsiteY3" fmla="*/ 226208 h 727016"/>
              <a:gd name="connsiteX4" fmla="*/ 717260 w 1050164"/>
              <a:gd name="connsiteY4" fmla="*/ 8513 h 727016"/>
              <a:gd name="connsiteX5" fmla="*/ 1049462 w 1050164"/>
              <a:gd name="connsiteY5" fmla="*/ 125614 h 727016"/>
              <a:gd name="connsiteX6" fmla="*/ 1049950 w 1050164"/>
              <a:gd name="connsiteY6" fmla="*/ 422216 h 727016"/>
              <a:gd name="connsiteX7" fmla="*/ 1050163 w 1050164"/>
              <a:gd name="connsiteY7" fmla="*/ 422216 h 727016"/>
              <a:gd name="connsiteX8" fmla="*/ 1050163 w 1050164"/>
              <a:gd name="connsiteY8" fmla="*/ 727016 h 727016"/>
              <a:gd name="connsiteX9" fmla="*/ 0 w 1050164"/>
              <a:gd name="connsiteY9" fmla="*/ 727016 h 727016"/>
              <a:gd name="connsiteX10" fmla="*/ 124 w 1050164"/>
              <a:gd name="connsiteY10" fmla="*/ 155305 h 727016"/>
              <a:gd name="connsiteX11" fmla="*/ 69547 w 1050164"/>
              <a:gd name="connsiteY11" fmla="*/ 172923 h 727016"/>
              <a:gd name="connsiteX12" fmla="*/ 171166 w 1050164"/>
              <a:gd name="connsiteY12" fmla="*/ 99835 h 727016"/>
              <a:gd name="connsiteX13" fmla="*/ 270096 w 1050164"/>
              <a:gd name="connsiteY13" fmla="*/ 11303 h 727016"/>
              <a:gd name="connsiteX14" fmla="*/ 376937 w 1050164"/>
              <a:gd name="connsiteY14" fmla="*/ 24946 h 727016"/>
              <a:gd name="connsiteX15" fmla="*/ 422333 w 1050164"/>
              <a:gd name="connsiteY15" fmla="*/ 92824 h 727016"/>
              <a:gd name="connsiteX0" fmla="*/ 422333 w 1050164"/>
              <a:gd name="connsiteY0" fmla="*/ 92824 h 727016"/>
              <a:gd name="connsiteX1" fmla="*/ 442037 w 1050164"/>
              <a:gd name="connsiteY1" fmla="*/ 223550 h 727016"/>
              <a:gd name="connsiteX2" fmla="*/ 579241 w 1050164"/>
              <a:gd name="connsiteY2" fmla="*/ 250382 h 727016"/>
              <a:gd name="connsiteX3" fmla="*/ 659617 w 1050164"/>
              <a:gd name="connsiteY3" fmla="*/ 226208 h 727016"/>
              <a:gd name="connsiteX4" fmla="*/ 698824 w 1050164"/>
              <a:gd name="connsiteY4" fmla="*/ 164432 h 727016"/>
              <a:gd name="connsiteX5" fmla="*/ 717260 w 1050164"/>
              <a:gd name="connsiteY5" fmla="*/ 8513 h 727016"/>
              <a:gd name="connsiteX6" fmla="*/ 1049462 w 1050164"/>
              <a:gd name="connsiteY6" fmla="*/ 125614 h 727016"/>
              <a:gd name="connsiteX7" fmla="*/ 1049950 w 1050164"/>
              <a:gd name="connsiteY7" fmla="*/ 422216 h 727016"/>
              <a:gd name="connsiteX8" fmla="*/ 1050163 w 1050164"/>
              <a:gd name="connsiteY8" fmla="*/ 422216 h 727016"/>
              <a:gd name="connsiteX9" fmla="*/ 1050163 w 1050164"/>
              <a:gd name="connsiteY9" fmla="*/ 727016 h 727016"/>
              <a:gd name="connsiteX10" fmla="*/ 0 w 1050164"/>
              <a:gd name="connsiteY10" fmla="*/ 727016 h 727016"/>
              <a:gd name="connsiteX11" fmla="*/ 124 w 1050164"/>
              <a:gd name="connsiteY11" fmla="*/ 155305 h 727016"/>
              <a:gd name="connsiteX12" fmla="*/ 69547 w 1050164"/>
              <a:gd name="connsiteY12" fmla="*/ 172923 h 727016"/>
              <a:gd name="connsiteX13" fmla="*/ 171166 w 1050164"/>
              <a:gd name="connsiteY13" fmla="*/ 99835 h 727016"/>
              <a:gd name="connsiteX14" fmla="*/ 270096 w 1050164"/>
              <a:gd name="connsiteY14" fmla="*/ 11303 h 727016"/>
              <a:gd name="connsiteX15" fmla="*/ 376937 w 1050164"/>
              <a:gd name="connsiteY15" fmla="*/ 24946 h 727016"/>
              <a:gd name="connsiteX16" fmla="*/ 422333 w 1050164"/>
              <a:gd name="connsiteY16" fmla="*/ 92824 h 727016"/>
              <a:gd name="connsiteX0" fmla="*/ 422333 w 1050164"/>
              <a:gd name="connsiteY0" fmla="*/ 92824 h 727016"/>
              <a:gd name="connsiteX1" fmla="*/ 442037 w 1050164"/>
              <a:gd name="connsiteY1" fmla="*/ 223550 h 727016"/>
              <a:gd name="connsiteX2" fmla="*/ 577281 w 1050164"/>
              <a:gd name="connsiteY2" fmla="*/ 258440 h 727016"/>
              <a:gd name="connsiteX3" fmla="*/ 659617 w 1050164"/>
              <a:gd name="connsiteY3" fmla="*/ 226208 h 727016"/>
              <a:gd name="connsiteX4" fmla="*/ 698824 w 1050164"/>
              <a:gd name="connsiteY4" fmla="*/ 164432 h 727016"/>
              <a:gd name="connsiteX5" fmla="*/ 717260 w 1050164"/>
              <a:gd name="connsiteY5" fmla="*/ 8513 h 727016"/>
              <a:gd name="connsiteX6" fmla="*/ 1049462 w 1050164"/>
              <a:gd name="connsiteY6" fmla="*/ 125614 h 727016"/>
              <a:gd name="connsiteX7" fmla="*/ 1049950 w 1050164"/>
              <a:gd name="connsiteY7" fmla="*/ 422216 h 727016"/>
              <a:gd name="connsiteX8" fmla="*/ 1050163 w 1050164"/>
              <a:gd name="connsiteY8" fmla="*/ 422216 h 727016"/>
              <a:gd name="connsiteX9" fmla="*/ 1050163 w 1050164"/>
              <a:gd name="connsiteY9" fmla="*/ 727016 h 727016"/>
              <a:gd name="connsiteX10" fmla="*/ 0 w 1050164"/>
              <a:gd name="connsiteY10" fmla="*/ 727016 h 727016"/>
              <a:gd name="connsiteX11" fmla="*/ 124 w 1050164"/>
              <a:gd name="connsiteY11" fmla="*/ 155305 h 727016"/>
              <a:gd name="connsiteX12" fmla="*/ 69547 w 1050164"/>
              <a:gd name="connsiteY12" fmla="*/ 172923 h 727016"/>
              <a:gd name="connsiteX13" fmla="*/ 171166 w 1050164"/>
              <a:gd name="connsiteY13" fmla="*/ 99835 h 727016"/>
              <a:gd name="connsiteX14" fmla="*/ 270096 w 1050164"/>
              <a:gd name="connsiteY14" fmla="*/ 11303 h 727016"/>
              <a:gd name="connsiteX15" fmla="*/ 376937 w 1050164"/>
              <a:gd name="connsiteY15" fmla="*/ 24946 h 727016"/>
              <a:gd name="connsiteX16" fmla="*/ 422333 w 1050164"/>
              <a:gd name="connsiteY16" fmla="*/ 92824 h 727016"/>
              <a:gd name="connsiteX0" fmla="*/ 422333 w 1050164"/>
              <a:gd name="connsiteY0" fmla="*/ 92824 h 727016"/>
              <a:gd name="connsiteX1" fmla="*/ 428314 w 1050164"/>
              <a:gd name="connsiteY1" fmla="*/ 215492 h 727016"/>
              <a:gd name="connsiteX2" fmla="*/ 577281 w 1050164"/>
              <a:gd name="connsiteY2" fmla="*/ 258440 h 727016"/>
              <a:gd name="connsiteX3" fmla="*/ 659617 w 1050164"/>
              <a:gd name="connsiteY3" fmla="*/ 226208 h 727016"/>
              <a:gd name="connsiteX4" fmla="*/ 698824 w 1050164"/>
              <a:gd name="connsiteY4" fmla="*/ 164432 h 727016"/>
              <a:gd name="connsiteX5" fmla="*/ 717260 w 1050164"/>
              <a:gd name="connsiteY5" fmla="*/ 8513 h 727016"/>
              <a:gd name="connsiteX6" fmla="*/ 1049462 w 1050164"/>
              <a:gd name="connsiteY6" fmla="*/ 125614 h 727016"/>
              <a:gd name="connsiteX7" fmla="*/ 1049950 w 1050164"/>
              <a:gd name="connsiteY7" fmla="*/ 422216 h 727016"/>
              <a:gd name="connsiteX8" fmla="*/ 1050163 w 1050164"/>
              <a:gd name="connsiteY8" fmla="*/ 422216 h 727016"/>
              <a:gd name="connsiteX9" fmla="*/ 1050163 w 1050164"/>
              <a:gd name="connsiteY9" fmla="*/ 727016 h 727016"/>
              <a:gd name="connsiteX10" fmla="*/ 0 w 1050164"/>
              <a:gd name="connsiteY10" fmla="*/ 727016 h 727016"/>
              <a:gd name="connsiteX11" fmla="*/ 124 w 1050164"/>
              <a:gd name="connsiteY11" fmla="*/ 155305 h 727016"/>
              <a:gd name="connsiteX12" fmla="*/ 69547 w 1050164"/>
              <a:gd name="connsiteY12" fmla="*/ 172923 h 727016"/>
              <a:gd name="connsiteX13" fmla="*/ 171166 w 1050164"/>
              <a:gd name="connsiteY13" fmla="*/ 99835 h 727016"/>
              <a:gd name="connsiteX14" fmla="*/ 270096 w 1050164"/>
              <a:gd name="connsiteY14" fmla="*/ 11303 h 727016"/>
              <a:gd name="connsiteX15" fmla="*/ 376937 w 1050164"/>
              <a:gd name="connsiteY15" fmla="*/ 24946 h 727016"/>
              <a:gd name="connsiteX16" fmla="*/ 422333 w 1050164"/>
              <a:gd name="connsiteY16" fmla="*/ 92824 h 727016"/>
              <a:gd name="connsiteX0" fmla="*/ 422333 w 1050164"/>
              <a:gd name="connsiteY0" fmla="*/ 101390 h 735582"/>
              <a:gd name="connsiteX1" fmla="*/ 428314 w 1050164"/>
              <a:gd name="connsiteY1" fmla="*/ 224058 h 735582"/>
              <a:gd name="connsiteX2" fmla="*/ 577281 w 1050164"/>
              <a:gd name="connsiteY2" fmla="*/ 267006 h 735582"/>
              <a:gd name="connsiteX3" fmla="*/ 659617 w 1050164"/>
              <a:gd name="connsiteY3" fmla="*/ 234774 h 735582"/>
              <a:gd name="connsiteX4" fmla="*/ 698824 w 1050164"/>
              <a:gd name="connsiteY4" fmla="*/ 172998 h 735582"/>
              <a:gd name="connsiteX5" fmla="*/ 717260 w 1050164"/>
              <a:gd name="connsiteY5" fmla="*/ 17079 h 735582"/>
              <a:gd name="connsiteX6" fmla="*/ 747834 w 1050164"/>
              <a:gd name="connsiteY6" fmla="*/ 17215 h 735582"/>
              <a:gd name="connsiteX7" fmla="*/ 1049462 w 1050164"/>
              <a:gd name="connsiteY7" fmla="*/ 134180 h 735582"/>
              <a:gd name="connsiteX8" fmla="*/ 1049950 w 1050164"/>
              <a:gd name="connsiteY8" fmla="*/ 430782 h 735582"/>
              <a:gd name="connsiteX9" fmla="*/ 1050163 w 1050164"/>
              <a:gd name="connsiteY9" fmla="*/ 430782 h 735582"/>
              <a:gd name="connsiteX10" fmla="*/ 1050163 w 1050164"/>
              <a:gd name="connsiteY10" fmla="*/ 735582 h 735582"/>
              <a:gd name="connsiteX11" fmla="*/ 0 w 1050164"/>
              <a:gd name="connsiteY11" fmla="*/ 735582 h 735582"/>
              <a:gd name="connsiteX12" fmla="*/ 124 w 1050164"/>
              <a:gd name="connsiteY12" fmla="*/ 163871 h 735582"/>
              <a:gd name="connsiteX13" fmla="*/ 69547 w 1050164"/>
              <a:gd name="connsiteY13" fmla="*/ 181489 h 735582"/>
              <a:gd name="connsiteX14" fmla="*/ 171166 w 1050164"/>
              <a:gd name="connsiteY14" fmla="*/ 108401 h 735582"/>
              <a:gd name="connsiteX15" fmla="*/ 270096 w 1050164"/>
              <a:gd name="connsiteY15" fmla="*/ 19869 h 735582"/>
              <a:gd name="connsiteX16" fmla="*/ 376937 w 1050164"/>
              <a:gd name="connsiteY16" fmla="*/ 33512 h 735582"/>
              <a:gd name="connsiteX17" fmla="*/ 422333 w 1050164"/>
              <a:gd name="connsiteY17" fmla="*/ 101390 h 735582"/>
              <a:gd name="connsiteX0" fmla="*/ 422333 w 1050164"/>
              <a:gd name="connsiteY0" fmla="*/ 92824 h 727016"/>
              <a:gd name="connsiteX1" fmla="*/ 428314 w 1050164"/>
              <a:gd name="connsiteY1" fmla="*/ 215492 h 727016"/>
              <a:gd name="connsiteX2" fmla="*/ 577281 w 1050164"/>
              <a:gd name="connsiteY2" fmla="*/ 258440 h 727016"/>
              <a:gd name="connsiteX3" fmla="*/ 659617 w 1050164"/>
              <a:gd name="connsiteY3" fmla="*/ 226208 h 727016"/>
              <a:gd name="connsiteX4" fmla="*/ 698824 w 1050164"/>
              <a:gd name="connsiteY4" fmla="*/ 164432 h 727016"/>
              <a:gd name="connsiteX5" fmla="*/ 687855 w 1050164"/>
              <a:gd name="connsiteY5" fmla="*/ 32686 h 727016"/>
              <a:gd name="connsiteX6" fmla="*/ 747834 w 1050164"/>
              <a:gd name="connsiteY6" fmla="*/ 8649 h 727016"/>
              <a:gd name="connsiteX7" fmla="*/ 1049462 w 1050164"/>
              <a:gd name="connsiteY7" fmla="*/ 125614 h 727016"/>
              <a:gd name="connsiteX8" fmla="*/ 1049950 w 1050164"/>
              <a:gd name="connsiteY8" fmla="*/ 422216 h 727016"/>
              <a:gd name="connsiteX9" fmla="*/ 1050163 w 1050164"/>
              <a:gd name="connsiteY9" fmla="*/ 422216 h 727016"/>
              <a:gd name="connsiteX10" fmla="*/ 1050163 w 1050164"/>
              <a:gd name="connsiteY10" fmla="*/ 727016 h 727016"/>
              <a:gd name="connsiteX11" fmla="*/ 0 w 1050164"/>
              <a:gd name="connsiteY11" fmla="*/ 727016 h 727016"/>
              <a:gd name="connsiteX12" fmla="*/ 124 w 1050164"/>
              <a:gd name="connsiteY12" fmla="*/ 155305 h 727016"/>
              <a:gd name="connsiteX13" fmla="*/ 69547 w 1050164"/>
              <a:gd name="connsiteY13" fmla="*/ 172923 h 727016"/>
              <a:gd name="connsiteX14" fmla="*/ 171166 w 1050164"/>
              <a:gd name="connsiteY14" fmla="*/ 99835 h 727016"/>
              <a:gd name="connsiteX15" fmla="*/ 270096 w 1050164"/>
              <a:gd name="connsiteY15" fmla="*/ 11303 h 727016"/>
              <a:gd name="connsiteX16" fmla="*/ 376937 w 1050164"/>
              <a:gd name="connsiteY16" fmla="*/ 24946 h 727016"/>
              <a:gd name="connsiteX17" fmla="*/ 422333 w 1050164"/>
              <a:gd name="connsiteY17" fmla="*/ 92824 h 727016"/>
              <a:gd name="connsiteX0" fmla="*/ 422333 w 1050164"/>
              <a:gd name="connsiteY0" fmla="*/ 92824 h 727016"/>
              <a:gd name="connsiteX1" fmla="*/ 428314 w 1050164"/>
              <a:gd name="connsiteY1" fmla="*/ 215492 h 727016"/>
              <a:gd name="connsiteX2" fmla="*/ 577281 w 1050164"/>
              <a:gd name="connsiteY2" fmla="*/ 258440 h 727016"/>
              <a:gd name="connsiteX3" fmla="*/ 659617 w 1050164"/>
              <a:gd name="connsiteY3" fmla="*/ 226208 h 727016"/>
              <a:gd name="connsiteX4" fmla="*/ 698824 w 1050164"/>
              <a:gd name="connsiteY4" fmla="*/ 164432 h 727016"/>
              <a:gd name="connsiteX5" fmla="*/ 687855 w 1050164"/>
              <a:gd name="connsiteY5" fmla="*/ 32686 h 727016"/>
              <a:gd name="connsiteX6" fmla="*/ 865457 w 1050164"/>
              <a:gd name="connsiteY6" fmla="*/ 38194 h 727016"/>
              <a:gd name="connsiteX7" fmla="*/ 1049462 w 1050164"/>
              <a:gd name="connsiteY7" fmla="*/ 125614 h 727016"/>
              <a:gd name="connsiteX8" fmla="*/ 1049950 w 1050164"/>
              <a:gd name="connsiteY8" fmla="*/ 422216 h 727016"/>
              <a:gd name="connsiteX9" fmla="*/ 1050163 w 1050164"/>
              <a:gd name="connsiteY9" fmla="*/ 422216 h 727016"/>
              <a:gd name="connsiteX10" fmla="*/ 1050163 w 1050164"/>
              <a:gd name="connsiteY10" fmla="*/ 727016 h 727016"/>
              <a:gd name="connsiteX11" fmla="*/ 0 w 1050164"/>
              <a:gd name="connsiteY11" fmla="*/ 727016 h 727016"/>
              <a:gd name="connsiteX12" fmla="*/ 124 w 1050164"/>
              <a:gd name="connsiteY12" fmla="*/ 155305 h 727016"/>
              <a:gd name="connsiteX13" fmla="*/ 69547 w 1050164"/>
              <a:gd name="connsiteY13" fmla="*/ 172923 h 727016"/>
              <a:gd name="connsiteX14" fmla="*/ 171166 w 1050164"/>
              <a:gd name="connsiteY14" fmla="*/ 99835 h 727016"/>
              <a:gd name="connsiteX15" fmla="*/ 270096 w 1050164"/>
              <a:gd name="connsiteY15" fmla="*/ 11303 h 727016"/>
              <a:gd name="connsiteX16" fmla="*/ 376937 w 1050164"/>
              <a:gd name="connsiteY16" fmla="*/ 24946 h 727016"/>
              <a:gd name="connsiteX17" fmla="*/ 422333 w 1050164"/>
              <a:gd name="connsiteY17" fmla="*/ 92824 h 727016"/>
              <a:gd name="connsiteX0" fmla="*/ 422333 w 1050164"/>
              <a:gd name="connsiteY0" fmla="*/ 92824 h 727016"/>
              <a:gd name="connsiteX1" fmla="*/ 428314 w 1050164"/>
              <a:gd name="connsiteY1" fmla="*/ 215492 h 727016"/>
              <a:gd name="connsiteX2" fmla="*/ 577281 w 1050164"/>
              <a:gd name="connsiteY2" fmla="*/ 258440 h 727016"/>
              <a:gd name="connsiteX3" fmla="*/ 659617 w 1050164"/>
              <a:gd name="connsiteY3" fmla="*/ 226208 h 727016"/>
              <a:gd name="connsiteX4" fmla="*/ 698824 w 1050164"/>
              <a:gd name="connsiteY4" fmla="*/ 164432 h 727016"/>
              <a:gd name="connsiteX5" fmla="*/ 687855 w 1050164"/>
              <a:gd name="connsiteY5" fmla="*/ 32686 h 727016"/>
              <a:gd name="connsiteX6" fmla="*/ 865457 w 1050164"/>
              <a:gd name="connsiteY6" fmla="*/ 38194 h 727016"/>
              <a:gd name="connsiteX7" fmla="*/ 1049462 w 1050164"/>
              <a:gd name="connsiteY7" fmla="*/ 125614 h 727016"/>
              <a:gd name="connsiteX8" fmla="*/ 1049950 w 1050164"/>
              <a:gd name="connsiteY8" fmla="*/ 422216 h 727016"/>
              <a:gd name="connsiteX9" fmla="*/ 1050163 w 1050164"/>
              <a:gd name="connsiteY9" fmla="*/ 422216 h 727016"/>
              <a:gd name="connsiteX10" fmla="*/ 1050163 w 1050164"/>
              <a:gd name="connsiteY10" fmla="*/ 727016 h 727016"/>
              <a:gd name="connsiteX11" fmla="*/ 0 w 1050164"/>
              <a:gd name="connsiteY11" fmla="*/ 727016 h 727016"/>
              <a:gd name="connsiteX12" fmla="*/ 124 w 1050164"/>
              <a:gd name="connsiteY12" fmla="*/ 155305 h 727016"/>
              <a:gd name="connsiteX13" fmla="*/ 69547 w 1050164"/>
              <a:gd name="connsiteY13" fmla="*/ 172923 h 727016"/>
              <a:gd name="connsiteX14" fmla="*/ 171166 w 1050164"/>
              <a:gd name="connsiteY14" fmla="*/ 99835 h 727016"/>
              <a:gd name="connsiteX15" fmla="*/ 270096 w 1050164"/>
              <a:gd name="connsiteY15" fmla="*/ 11303 h 727016"/>
              <a:gd name="connsiteX16" fmla="*/ 376937 w 1050164"/>
              <a:gd name="connsiteY16" fmla="*/ 24946 h 727016"/>
              <a:gd name="connsiteX17" fmla="*/ 422333 w 1050164"/>
              <a:gd name="connsiteY17" fmla="*/ 92824 h 727016"/>
              <a:gd name="connsiteX0" fmla="*/ 422333 w 1050164"/>
              <a:gd name="connsiteY0" fmla="*/ 92824 h 727016"/>
              <a:gd name="connsiteX1" fmla="*/ 428314 w 1050164"/>
              <a:gd name="connsiteY1" fmla="*/ 215492 h 727016"/>
              <a:gd name="connsiteX2" fmla="*/ 577281 w 1050164"/>
              <a:gd name="connsiteY2" fmla="*/ 258440 h 727016"/>
              <a:gd name="connsiteX3" fmla="*/ 659617 w 1050164"/>
              <a:gd name="connsiteY3" fmla="*/ 226208 h 727016"/>
              <a:gd name="connsiteX4" fmla="*/ 698824 w 1050164"/>
              <a:gd name="connsiteY4" fmla="*/ 164432 h 727016"/>
              <a:gd name="connsiteX5" fmla="*/ 687855 w 1050164"/>
              <a:gd name="connsiteY5" fmla="*/ 32686 h 727016"/>
              <a:gd name="connsiteX6" fmla="*/ 865457 w 1050164"/>
              <a:gd name="connsiteY6" fmla="*/ 38194 h 727016"/>
              <a:gd name="connsiteX7" fmla="*/ 1049462 w 1050164"/>
              <a:gd name="connsiteY7" fmla="*/ 125614 h 727016"/>
              <a:gd name="connsiteX8" fmla="*/ 1049950 w 1050164"/>
              <a:gd name="connsiteY8" fmla="*/ 422216 h 727016"/>
              <a:gd name="connsiteX9" fmla="*/ 1050163 w 1050164"/>
              <a:gd name="connsiteY9" fmla="*/ 422216 h 727016"/>
              <a:gd name="connsiteX10" fmla="*/ 1050163 w 1050164"/>
              <a:gd name="connsiteY10" fmla="*/ 727016 h 727016"/>
              <a:gd name="connsiteX11" fmla="*/ 0 w 1050164"/>
              <a:gd name="connsiteY11" fmla="*/ 727016 h 727016"/>
              <a:gd name="connsiteX12" fmla="*/ 124 w 1050164"/>
              <a:gd name="connsiteY12" fmla="*/ 155305 h 727016"/>
              <a:gd name="connsiteX13" fmla="*/ 69547 w 1050164"/>
              <a:gd name="connsiteY13" fmla="*/ 172923 h 727016"/>
              <a:gd name="connsiteX14" fmla="*/ 171166 w 1050164"/>
              <a:gd name="connsiteY14" fmla="*/ 99835 h 727016"/>
              <a:gd name="connsiteX15" fmla="*/ 270096 w 1050164"/>
              <a:gd name="connsiteY15" fmla="*/ 11303 h 727016"/>
              <a:gd name="connsiteX16" fmla="*/ 376937 w 1050164"/>
              <a:gd name="connsiteY16" fmla="*/ 24946 h 727016"/>
              <a:gd name="connsiteX17" fmla="*/ 422333 w 1050164"/>
              <a:gd name="connsiteY17" fmla="*/ 92824 h 727016"/>
              <a:gd name="connsiteX0" fmla="*/ 422333 w 1050164"/>
              <a:gd name="connsiteY0" fmla="*/ 92824 h 727016"/>
              <a:gd name="connsiteX1" fmla="*/ 428314 w 1050164"/>
              <a:gd name="connsiteY1" fmla="*/ 215492 h 727016"/>
              <a:gd name="connsiteX2" fmla="*/ 577281 w 1050164"/>
              <a:gd name="connsiteY2" fmla="*/ 258440 h 727016"/>
              <a:gd name="connsiteX3" fmla="*/ 659617 w 1050164"/>
              <a:gd name="connsiteY3" fmla="*/ 226208 h 727016"/>
              <a:gd name="connsiteX4" fmla="*/ 698824 w 1050164"/>
              <a:gd name="connsiteY4" fmla="*/ 164432 h 727016"/>
              <a:gd name="connsiteX5" fmla="*/ 687855 w 1050164"/>
              <a:gd name="connsiteY5" fmla="*/ 32686 h 727016"/>
              <a:gd name="connsiteX6" fmla="*/ 865457 w 1050164"/>
              <a:gd name="connsiteY6" fmla="*/ 38194 h 727016"/>
              <a:gd name="connsiteX7" fmla="*/ 1049462 w 1050164"/>
              <a:gd name="connsiteY7" fmla="*/ 125614 h 727016"/>
              <a:gd name="connsiteX8" fmla="*/ 1049950 w 1050164"/>
              <a:gd name="connsiteY8" fmla="*/ 422216 h 727016"/>
              <a:gd name="connsiteX9" fmla="*/ 1050163 w 1050164"/>
              <a:gd name="connsiteY9" fmla="*/ 422216 h 727016"/>
              <a:gd name="connsiteX10" fmla="*/ 1050163 w 1050164"/>
              <a:gd name="connsiteY10" fmla="*/ 727016 h 727016"/>
              <a:gd name="connsiteX11" fmla="*/ 0 w 1050164"/>
              <a:gd name="connsiteY11" fmla="*/ 727016 h 727016"/>
              <a:gd name="connsiteX12" fmla="*/ 124 w 1050164"/>
              <a:gd name="connsiteY12" fmla="*/ 155305 h 727016"/>
              <a:gd name="connsiteX13" fmla="*/ 69547 w 1050164"/>
              <a:gd name="connsiteY13" fmla="*/ 172923 h 727016"/>
              <a:gd name="connsiteX14" fmla="*/ 171166 w 1050164"/>
              <a:gd name="connsiteY14" fmla="*/ 99835 h 727016"/>
              <a:gd name="connsiteX15" fmla="*/ 270096 w 1050164"/>
              <a:gd name="connsiteY15" fmla="*/ 11303 h 727016"/>
              <a:gd name="connsiteX16" fmla="*/ 376937 w 1050164"/>
              <a:gd name="connsiteY16" fmla="*/ 24946 h 727016"/>
              <a:gd name="connsiteX17" fmla="*/ 422333 w 1050164"/>
              <a:gd name="connsiteY17" fmla="*/ 92824 h 727016"/>
              <a:gd name="connsiteX0" fmla="*/ 422333 w 1050163"/>
              <a:gd name="connsiteY0" fmla="*/ 92824 h 727016"/>
              <a:gd name="connsiteX1" fmla="*/ 428314 w 1050163"/>
              <a:gd name="connsiteY1" fmla="*/ 215492 h 727016"/>
              <a:gd name="connsiteX2" fmla="*/ 577281 w 1050163"/>
              <a:gd name="connsiteY2" fmla="*/ 258440 h 727016"/>
              <a:gd name="connsiteX3" fmla="*/ 659617 w 1050163"/>
              <a:gd name="connsiteY3" fmla="*/ 226208 h 727016"/>
              <a:gd name="connsiteX4" fmla="*/ 698824 w 1050163"/>
              <a:gd name="connsiteY4" fmla="*/ 164432 h 727016"/>
              <a:gd name="connsiteX5" fmla="*/ 687855 w 1050163"/>
              <a:gd name="connsiteY5" fmla="*/ 32686 h 727016"/>
              <a:gd name="connsiteX6" fmla="*/ 865457 w 1050163"/>
              <a:gd name="connsiteY6" fmla="*/ 38194 h 727016"/>
              <a:gd name="connsiteX7" fmla="*/ 1043581 w 1050163"/>
              <a:gd name="connsiteY7" fmla="*/ 139044 h 727016"/>
              <a:gd name="connsiteX8" fmla="*/ 1049950 w 1050163"/>
              <a:gd name="connsiteY8" fmla="*/ 422216 h 727016"/>
              <a:gd name="connsiteX9" fmla="*/ 1050163 w 1050163"/>
              <a:gd name="connsiteY9" fmla="*/ 422216 h 727016"/>
              <a:gd name="connsiteX10" fmla="*/ 1050163 w 1050163"/>
              <a:gd name="connsiteY10" fmla="*/ 727016 h 727016"/>
              <a:gd name="connsiteX11" fmla="*/ 0 w 1050163"/>
              <a:gd name="connsiteY11" fmla="*/ 727016 h 727016"/>
              <a:gd name="connsiteX12" fmla="*/ 124 w 1050163"/>
              <a:gd name="connsiteY12" fmla="*/ 155305 h 727016"/>
              <a:gd name="connsiteX13" fmla="*/ 69547 w 1050163"/>
              <a:gd name="connsiteY13" fmla="*/ 172923 h 727016"/>
              <a:gd name="connsiteX14" fmla="*/ 171166 w 1050163"/>
              <a:gd name="connsiteY14" fmla="*/ 99835 h 727016"/>
              <a:gd name="connsiteX15" fmla="*/ 270096 w 1050163"/>
              <a:gd name="connsiteY15" fmla="*/ 11303 h 727016"/>
              <a:gd name="connsiteX16" fmla="*/ 376937 w 1050163"/>
              <a:gd name="connsiteY16" fmla="*/ 24946 h 727016"/>
              <a:gd name="connsiteX17" fmla="*/ 422333 w 1050163"/>
              <a:gd name="connsiteY17" fmla="*/ 92824 h 727016"/>
              <a:gd name="connsiteX0" fmla="*/ 422333 w 1050163"/>
              <a:gd name="connsiteY0" fmla="*/ 92824 h 727016"/>
              <a:gd name="connsiteX1" fmla="*/ 428314 w 1050163"/>
              <a:gd name="connsiteY1" fmla="*/ 215492 h 727016"/>
              <a:gd name="connsiteX2" fmla="*/ 577281 w 1050163"/>
              <a:gd name="connsiteY2" fmla="*/ 258440 h 727016"/>
              <a:gd name="connsiteX3" fmla="*/ 659617 w 1050163"/>
              <a:gd name="connsiteY3" fmla="*/ 226208 h 727016"/>
              <a:gd name="connsiteX4" fmla="*/ 698824 w 1050163"/>
              <a:gd name="connsiteY4" fmla="*/ 164432 h 727016"/>
              <a:gd name="connsiteX5" fmla="*/ 687855 w 1050163"/>
              <a:gd name="connsiteY5" fmla="*/ 32686 h 727016"/>
              <a:gd name="connsiteX6" fmla="*/ 865457 w 1050163"/>
              <a:gd name="connsiteY6" fmla="*/ 38194 h 727016"/>
              <a:gd name="connsiteX7" fmla="*/ 1043581 w 1050163"/>
              <a:gd name="connsiteY7" fmla="*/ 139044 h 727016"/>
              <a:gd name="connsiteX8" fmla="*/ 1049950 w 1050163"/>
              <a:gd name="connsiteY8" fmla="*/ 422216 h 727016"/>
              <a:gd name="connsiteX9" fmla="*/ 1050163 w 1050163"/>
              <a:gd name="connsiteY9" fmla="*/ 422216 h 727016"/>
              <a:gd name="connsiteX10" fmla="*/ 1046242 w 1050163"/>
              <a:gd name="connsiteY10" fmla="*/ 721644 h 727016"/>
              <a:gd name="connsiteX11" fmla="*/ 0 w 1050163"/>
              <a:gd name="connsiteY11" fmla="*/ 727016 h 727016"/>
              <a:gd name="connsiteX12" fmla="*/ 124 w 1050163"/>
              <a:gd name="connsiteY12" fmla="*/ 155305 h 727016"/>
              <a:gd name="connsiteX13" fmla="*/ 69547 w 1050163"/>
              <a:gd name="connsiteY13" fmla="*/ 172923 h 727016"/>
              <a:gd name="connsiteX14" fmla="*/ 171166 w 1050163"/>
              <a:gd name="connsiteY14" fmla="*/ 99835 h 727016"/>
              <a:gd name="connsiteX15" fmla="*/ 270096 w 1050163"/>
              <a:gd name="connsiteY15" fmla="*/ 11303 h 727016"/>
              <a:gd name="connsiteX16" fmla="*/ 376937 w 1050163"/>
              <a:gd name="connsiteY16" fmla="*/ 24946 h 727016"/>
              <a:gd name="connsiteX17" fmla="*/ 422333 w 1050163"/>
              <a:gd name="connsiteY17" fmla="*/ 92824 h 727016"/>
              <a:gd name="connsiteX0" fmla="*/ 422333 w 1049975"/>
              <a:gd name="connsiteY0" fmla="*/ 92824 h 727016"/>
              <a:gd name="connsiteX1" fmla="*/ 428314 w 1049975"/>
              <a:gd name="connsiteY1" fmla="*/ 215492 h 727016"/>
              <a:gd name="connsiteX2" fmla="*/ 577281 w 1049975"/>
              <a:gd name="connsiteY2" fmla="*/ 258440 h 727016"/>
              <a:gd name="connsiteX3" fmla="*/ 659617 w 1049975"/>
              <a:gd name="connsiteY3" fmla="*/ 226208 h 727016"/>
              <a:gd name="connsiteX4" fmla="*/ 698824 w 1049975"/>
              <a:gd name="connsiteY4" fmla="*/ 164432 h 727016"/>
              <a:gd name="connsiteX5" fmla="*/ 687855 w 1049975"/>
              <a:gd name="connsiteY5" fmla="*/ 32686 h 727016"/>
              <a:gd name="connsiteX6" fmla="*/ 865457 w 1049975"/>
              <a:gd name="connsiteY6" fmla="*/ 38194 h 727016"/>
              <a:gd name="connsiteX7" fmla="*/ 1043581 w 1049975"/>
              <a:gd name="connsiteY7" fmla="*/ 139044 h 727016"/>
              <a:gd name="connsiteX8" fmla="*/ 1049950 w 1049975"/>
              <a:gd name="connsiteY8" fmla="*/ 422216 h 727016"/>
              <a:gd name="connsiteX9" fmla="*/ 1044282 w 1049975"/>
              <a:gd name="connsiteY9" fmla="*/ 435645 h 727016"/>
              <a:gd name="connsiteX10" fmla="*/ 1046242 w 1049975"/>
              <a:gd name="connsiteY10" fmla="*/ 721644 h 727016"/>
              <a:gd name="connsiteX11" fmla="*/ 0 w 1049975"/>
              <a:gd name="connsiteY11" fmla="*/ 727016 h 727016"/>
              <a:gd name="connsiteX12" fmla="*/ 124 w 1049975"/>
              <a:gd name="connsiteY12" fmla="*/ 155305 h 727016"/>
              <a:gd name="connsiteX13" fmla="*/ 69547 w 1049975"/>
              <a:gd name="connsiteY13" fmla="*/ 172923 h 727016"/>
              <a:gd name="connsiteX14" fmla="*/ 171166 w 1049975"/>
              <a:gd name="connsiteY14" fmla="*/ 99835 h 727016"/>
              <a:gd name="connsiteX15" fmla="*/ 270096 w 1049975"/>
              <a:gd name="connsiteY15" fmla="*/ 11303 h 727016"/>
              <a:gd name="connsiteX16" fmla="*/ 376937 w 1049975"/>
              <a:gd name="connsiteY16" fmla="*/ 24946 h 727016"/>
              <a:gd name="connsiteX17" fmla="*/ 422333 w 1049975"/>
              <a:gd name="connsiteY17" fmla="*/ 92824 h 727016"/>
              <a:gd name="connsiteX0" fmla="*/ 422333 w 1049975"/>
              <a:gd name="connsiteY0" fmla="*/ 92824 h 727016"/>
              <a:gd name="connsiteX1" fmla="*/ 428314 w 1049975"/>
              <a:gd name="connsiteY1" fmla="*/ 215492 h 727016"/>
              <a:gd name="connsiteX2" fmla="*/ 577281 w 1049975"/>
              <a:gd name="connsiteY2" fmla="*/ 258440 h 727016"/>
              <a:gd name="connsiteX3" fmla="*/ 659617 w 1049975"/>
              <a:gd name="connsiteY3" fmla="*/ 226208 h 727016"/>
              <a:gd name="connsiteX4" fmla="*/ 698824 w 1049975"/>
              <a:gd name="connsiteY4" fmla="*/ 164432 h 727016"/>
              <a:gd name="connsiteX5" fmla="*/ 687855 w 1049975"/>
              <a:gd name="connsiteY5" fmla="*/ 32686 h 727016"/>
              <a:gd name="connsiteX6" fmla="*/ 865457 w 1049975"/>
              <a:gd name="connsiteY6" fmla="*/ 38194 h 727016"/>
              <a:gd name="connsiteX7" fmla="*/ 1043581 w 1049975"/>
              <a:gd name="connsiteY7" fmla="*/ 139044 h 727016"/>
              <a:gd name="connsiteX8" fmla="*/ 1049950 w 1049975"/>
              <a:gd name="connsiteY8" fmla="*/ 422216 h 727016"/>
              <a:gd name="connsiteX9" fmla="*/ 1044282 w 1049975"/>
              <a:gd name="connsiteY9" fmla="*/ 435645 h 727016"/>
              <a:gd name="connsiteX10" fmla="*/ 1046242 w 1049975"/>
              <a:gd name="connsiteY10" fmla="*/ 721644 h 727016"/>
              <a:gd name="connsiteX11" fmla="*/ 0 w 1049975"/>
              <a:gd name="connsiteY11" fmla="*/ 727016 h 727016"/>
              <a:gd name="connsiteX12" fmla="*/ 124 w 1049975"/>
              <a:gd name="connsiteY12" fmla="*/ 155305 h 727016"/>
              <a:gd name="connsiteX13" fmla="*/ 69547 w 1049975"/>
              <a:gd name="connsiteY13" fmla="*/ 172923 h 727016"/>
              <a:gd name="connsiteX14" fmla="*/ 171166 w 1049975"/>
              <a:gd name="connsiteY14" fmla="*/ 99835 h 727016"/>
              <a:gd name="connsiteX15" fmla="*/ 270096 w 1049975"/>
              <a:gd name="connsiteY15" fmla="*/ 11303 h 727016"/>
              <a:gd name="connsiteX16" fmla="*/ 376937 w 1049975"/>
              <a:gd name="connsiteY16" fmla="*/ 24946 h 727016"/>
              <a:gd name="connsiteX17" fmla="*/ 422333 w 1049975"/>
              <a:gd name="connsiteY17" fmla="*/ 92824 h 727016"/>
              <a:gd name="connsiteX0" fmla="*/ 422333 w 1049975"/>
              <a:gd name="connsiteY0" fmla="*/ 92824 h 727016"/>
              <a:gd name="connsiteX1" fmla="*/ 428314 w 1049975"/>
              <a:gd name="connsiteY1" fmla="*/ 215492 h 727016"/>
              <a:gd name="connsiteX2" fmla="*/ 577281 w 1049975"/>
              <a:gd name="connsiteY2" fmla="*/ 258440 h 727016"/>
              <a:gd name="connsiteX3" fmla="*/ 659617 w 1049975"/>
              <a:gd name="connsiteY3" fmla="*/ 226208 h 727016"/>
              <a:gd name="connsiteX4" fmla="*/ 698824 w 1049975"/>
              <a:gd name="connsiteY4" fmla="*/ 164432 h 727016"/>
              <a:gd name="connsiteX5" fmla="*/ 687855 w 1049975"/>
              <a:gd name="connsiteY5" fmla="*/ 32686 h 727016"/>
              <a:gd name="connsiteX6" fmla="*/ 865457 w 1049975"/>
              <a:gd name="connsiteY6" fmla="*/ 38194 h 727016"/>
              <a:gd name="connsiteX7" fmla="*/ 1043581 w 1049975"/>
              <a:gd name="connsiteY7" fmla="*/ 139044 h 727016"/>
              <a:gd name="connsiteX8" fmla="*/ 1049950 w 1049975"/>
              <a:gd name="connsiteY8" fmla="*/ 422216 h 727016"/>
              <a:gd name="connsiteX9" fmla="*/ 1046242 w 1049975"/>
              <a:gd name="connsiteY9" fmla="*/ 721644 h 727016"/>
              <a:gd name="connsiteX10" fmla="*/ 0 w 1049975"/>
              <a:gd name="connsiteY10" fmla="*/ 727016 h 727016"/>
              <a:gd name="connsiteX11" fmla="*/ 124 w 1049975"/>
              <a:gd name="connsiteY11" fmla="*/ 155305 h 727016"/>
              <a:gd name="connsiteX12" fmla="*/ 69547 w 1049975"/>
              <a:gd name="connsiteY12" fmla="*/ 172923 h 727016"/>
              <a:gd name="connsiteX13" fmla="*/ 171166 w 1049975"/>
              <a:gd name="connsiteY13" fmla="*/ 99835 h 727016"/>
              <a:gd name="connsiteX14" fmla="*/ 270096 w 1049975"/>
              <a:gd name="connsiteY14" fmla="*/ 11303 h 727016"/>
              <a:gd name="connsiteX15" fmla="*/ 376937 w 1049975"/>
              <a:gd name="connsiteY15" fmla="*/ 24946 h 727016"/>
              <a:gd name="connsiteX16" fmla="*/ 422333 w 1049975"/>
              <a:gd name="connsiteY16" fmla="*/ 92824 h 727016"/>
              <a:gd name="connsiteX0" fmla="*/ 422333 w 1129894"/>
              <a:gd name="connsiteY0" fmla="*/ 92824 h 727016"/>
              <a:gd name="connsiteX1" fmla="*/ 428314 w 1129894"/>
              <a:gd name="connsiteY1" fmla="*/ 215492 h 727016"/>
              <a:gd name="connsiteX2" fmla="*/ 577281 w 1129894"/>
              <a:gd name="connsiteY2" fmla="*/ 258440 h 727016"/>
              <a:gd name="connsiteX3" fmla="*/ 659617 w 1129894"/>
              <a:gd name="connsiteY3" fmla="*/ 226208 h 727016"/>
              <a:gd name="connsiteX4" fmla="*/ 698824 w 1129894"/>
              <a:gd name="connsiteY4" fmla="*/ 164432 h 727016"/>
              <a:gd name="connsiteX5" fmla="*/ 687855 w 1129894"/>
              <a:gd name="connsiteY5" fmla="*/ 32686 h 727016"/>
              <a:gd name="connsiteX6" fmla="*/ 865457 w 1129894"/>
              <a:gd name="connsiteY6" fmla="*/ 38194 h 727016"/>
              <a:gd name="connsiteX7" fmla="*/ 1043581 w 1129894"/>
              <a:gd name="connsiteY7" fmla="*/ 139044 h 727016"/>
              <a:gd name="connsiteX8" fmla="*/ 1046242 w 1129894"/>
              <a:gd name="connsiteY8" fmla="*/ 721644 h 727016"/>
              <a:gd name="connsiteX9" fmla="*/ 0 w 1129894"/>
              <a:gd name="connsiteY9" fmla="*/ 727016 h 727016"/>
              <a:gd name="connsiteX10" fmla="*/ 124 w 1129894"/>
              <a:gd name="connsiteY10" fmla="*/ 155305 h 727016"/>
              <a:gd name="connsiteX11" fmla="*/ 69547 w 1129894"/>
              <a:gd name="connsiteY11" fmla="*/ 172923 h 727016"/>
              <a:gd name="connsiteX12" fmla="*/ 171166 w 1129894"/>
              <a:gd name="connsiteY12" fmla="*/ 99835 h 727016"/>
              <a:gd name="connsiteX13" fmla="*/ 270096 w 1129894"/>
              <a:gd name="connsiteY13" fmla="*/ 11303 h 727016"/>
              <a:gd name="connsiteX14" fmla="*/ 376937 w 1129894"/>
              <a:gd name="connsiteY14" fmla="*/ 24946 h 727016"/>
              <a:gd name="connsiteX15" fmla="*/ 422333 w 1129894"/>
              <a:gd name="connsiteY15" fmla="*/ 92824 h 727016"/>
              <a:gd name="connsiteX0" fmla="*/ 422333 w 1056672"/>
              <a:gd name="connsiteY0" fmla="*/ 92824 h 727016"/>
              <a:gd name="connsiteX1" fmla="*/ 428314 w 1056672"/>
              <a:gd name="connsiteY1" fmla="*/ 215492 h 727016"/>
              <a:gd name="connsiteX2" fmla="*/ 577281 w 1056672"/>
              <a:gd name="connsiteY2" fmla="*/ 258440 h 727016"/>
              <a:gd name="connsiteX3" fmla="*/ 659617 w 1056672"/>
              <a:gd name="connsiteY3" fmla="*/ 226208 h 727016"/>
              <a:gd name="connsiteX4" fmla="*/ 698824 w 1056672"/>
              <a:gd name="connsiteY4" fmla="*/ 164432 h 727016"/>
              <a:gd name="connsiteX5" fmla="*/ 687855 w 1056672"/>
              <a:gd name="connsiteY5" fmla="*/ 32686 h 727016"/>
              <a:gd name="connsiteX6" fmla="*/ 865457 w 1056672"/>
              <a:gd name="connsiteY6" fmla="*/ 38194 h 727016"/>
              <a:gd name="connsiteX7" fmla="*/ 1043581 w 1056672"/>
              <a:gd name="connsiteY7" fmla="*/ 139044 h 727016"/>
              <a:gd name="connsiteX8" fmla="*/ 1046242 w 1056672"/>
              <a:gd name="connsiteY8" fmla="*/ 721644 h 727016"/>
              <a:gd name="connsiteX9" fmla="*/ 0 w 1056672"/>
              <a:gd name="connsiteY9" fmla="*/ 727016 h 727016"/>
              <a:gd name="connsiteX10" fmla="*/ 124 w 1056672"/>
              <a:gd name="connsiteY10" fmla="*/ 155305 h 727016"/>
              <a:gd name="connsiteX11" fmla="*/ 69547 w 1056672"/>
              <a:gd name="connsiteY11" fmla="*/ 172923 h 727016"/>
              <a:gd name="connsiteX12" fmla="*/ 171166 w 1056672"/>
              <a:gd name="connsiteY12" fmla="*/ 99835 h 727016"/>
              <a:gd name="connsiteX13" fmla="*/ 270096 w 1056672"/>
              <a:gd name="connsiteY13" fmla="*/ 11303 h 727016"/>
              <a:gd name="connsiteX14" fmla="*/ 376937 w 1056672"/>
              <a:gd name="connsiteY14" fmla="*/ 24946 h 727016"/>
              <a:gd name="connsiteX15" fmla="*/ 422333 w 1056672"/>
              <a:gd name="connsiteY15" fmla="*/ 92824 h 727016"/>
              <a:gd name="connsiteX0" fmla="*/ 422333 w 1046242"/>
              <a:gd name="connsiteY0" fmla="*/ 92824 h 727016"/>
              <a:gd name="connsiteX1" fmla="*/ 428314 w 1046242"/>
              <a:gd name="connsiteY1" fmla="*/ 215492 h 727016"/>
              <a:gd name="connsiteX2" fmla="*/ 577281 w 1046242"/>
              <a:gd name="connsiteY2" fmla="*/ 258440 h 727016"/>
              <a:gd name="connsiteX3" fmla="*/ 659617 w 1046242"/>
              <a:gd name="connsiteY3" fmla="*/ 226208 h 727016"/>
              <a:gd name="connsiteX4" fmla="*/ 698824 w 1046242"/>
              <a:gd name="connsiteY4" fmla="*/ 164432 h 727016"/>
              <a:gd name="connsiteX5" fmla="*/ 687855 w 1046242"/>
              <a:gd name="connsiteY5" fmla="*/ 32686 h 727016"/>
              <a:gd name="connsiteX6" fmla="*/ 865457 w 1046242"/>
              <a:gd name="connsiteY6" fmla="*/ 38194 h 727016"/>
              <a:gd name="connsiteX7" fmla="*/ 1043581 w 1046242"/>
              <a:gd name="connsiteY7" fmla="*/ 139044 h 727016"/>
              <a:gd name="connsiteX8" fmla="*/ 1046242 w 1046242"/>
              <a:gd name="connsiteY8" fmla="*/ 721644 h 727016"/>
              <a:gd name="connsiteX9" fmla="*/ 0 w 1046242"/>
              <a:gd name="connsiteY9" fmla="*/ 727016 h 727016"/>
              <a:gd name="connsiteX10" fmla="*/ 124 w 1046242"/>
              <a:gd name="connsiteY10" fmla="*/ 155305 h 727016"/>
              <a:gd name="connsiteX11" fmla="*/ 69547 w 1046242"/>
              <a:gd name="connsiteY11" fmla="*/ 172923 h 727016"/>
              <a:gd name="connsiteX12" fmla="*/ 171166 w 1046242"/>
              <a:gd name="connsiteY12" fmla="*/ 99835 h 727016"/>
              <a:gd name="connsiteX13" fmla="*/ 270096 w 1046242"/>
              <a:gd name="connsiteY13" fmla="*/ 11303 h 727016"/>
              <a:gd name="connsiteX14" fmla="*/ 376937 w 1046242"/>
              <a:gd name="connsiteY14" fmla="*/ 24946 h 727016"/>
              <a:gd name="connsiteX15" fmla="*/ 422333 w 1046242"/>
              <a:gd name="connsiteY15" fmla="*/ 92824 h 727016"/>
              <a:gd name="connsiteX0" fmla="*/ 422333 w 1046242"/>
              <a:gd name="connsiteY0" fmla="*/ 92824 h 727016"/>
              <a:gd name="connsiteX1" fmla="*/ 428314 w 1046242"/>
              <a:gd name="connsiteY1" fmla="*/ 215492 h 727016"/>
              <a:gd name="connsiteX2" fmla="*/ 577281 w 1046242"/>
              <a:gd name="connsiteY2" fmla="*/ 258440 h 727016"/>
              <a:gd name="connsiteX3" fmla="*/ 659617 w 1046242"/>
              <a:gd name="connsiteY3" fmla="*/ 226208 h 727016"/>
              <a:gd name="connsiteX4" fmla="*/ 698824 w 1046242"/>
              <a:gd name="connsiteY4" fmla="*/ 164432 h 727016"/>
              <a:gd name="connsiteX5" fmla="*/ 687855 w 1046242"/>
              <a:gd name="connsiteY5" fmla="*/ 32686 h 727016"/>
              <a:gd name="connsiteX6" fmla="*/ 865457 w 1046242"/>
              <a:gd name="connsiteY6" fmla="*/ 38194 h 727016"/>
              <a:gd name="connsiteX7" fmla="*/ 1043581 w 1046242"/>
              <a:gd name="connsiteY7" fmla="*/ 139044 h 727016"/>
              <a:gd name="connsiteX8" fmla="*/ 1046242 w 1046242"/>
              <a:gd name="connsiteY8" fmla="*/ 721644 h 727016"/>
              <a:gd name="connsiteX9" fmla="*/ 0 w 1046242"/>
              <a:gd name="connsiteY9" fmla="*/ 727016 h 727016"/>
              <a:gd name="connsiteX10" fmla="*/ 124 w 1046242"/>
              <a:gd name="connsiteY10" fmla="*/ 155305 h 727016"/>
              <a:gd name="connsiteX11" fmla="*/ 69547 w 1046242"/>
              <a:gd name="connsiteY11" fmla="*/ 172923 h 727016"/>
              <a:gd name="connsiteX12" fmla="*/ 171166 w 1046242"/>
              <a:gd name="connsiteY12" fmla="*/ 99835 h 727016"/>
              <a:gd name="connsiteX13" fmla="*/ 270096 w 1046242"/>
              <a:gd name="connsiteY13" fmla="*/ 11303 h 727016"/>
              <a:gd name="connsiteX14" fmla="*/ 376937 w 1046242"/>
              <a:gd name="connsiteY14" fmla="*/ 24946 h 727016"/>
              <a:gd name="connsiteX15" fmla="*/ 422333 w 1046242"/>
              <a:gd name="connsiteY15" fmla="*/ 92824 h 727016"/>
              <a:gd name="connsiteX0" fmla="*/ 422333 w 1046242"/>
              <a:gd name="connsiteY0" fmla="*/ 92824 h 727016"/>
              <a:gd name="connsiteX1" fmla="*/ 428314 w 1046242"/>
              <a:gd name="connsiteY1" fmla="*/ 215492 h 727016"/>
              <a:gd name="connsiteX2" fmla="*/ 577281 w 1046242"/>
              <a:gd name="connsiteY2" fmla="*/ 258440 h 727016"/>
              <a:gd name="connsiteX3" fmla="*/ 659617 w 1046242"/>
              <a:gd name="connsiteY3" fmla="*/ 226208 h 727016"/>
              <a:gd name="connsiteX4" fmla="*/ 698824 w 1046242"/>
              <a:gd name="connsiteY4" fmla="*/ 164432 h 727016"/>
              <a:gd name="connsiteX5" fmla="*/ 687855 w 1046242"/>
              <a:gd name="connsiteY5" fmla="*/ 32686 h 727016"/>
              <a:gd name="connsiteX6" fmla="*/ 865457 w 1046242"/>
              <a:gd name="connsiteY6" fmla="*/ 38194 h 727016"/>
              <a:gd name="connsiteX7" fmla="*/ 1043581 w 1046242"/>
              <a:gd name="connsiteY7" fmla="*/ 139044 h 727016"/>
              <a:gd name="connsiteX8" fmla="*/ 1046242 w 1046242"/>
              <a:gd name="connsiteY8" fmla="*/ 721644 h 727016"/>
              <a:gd name="connsiteX9" fmla="*/ 0 w 1046242"/>
              <a:gd name="connsiteY9" fmla="*/ 727016 h 727016"/>
              <a:gd name="connsiteX10" fmla="*/ 124 w 1046242"/>
              <a:gd name="connsiteY10" fmla="*/ 155305 h 727016"/>
              <a:gd name="connsiteX11" fmla="*/ 69547 w 1046242"/>
              <a:gd name="connsiteY11" fmla="*/ 172923 h 727016"/>
              <a:gd name="connsiteX12" fmla="*/ 171166 w 1046242"/>
              <a:gd name="connsiteY12" fmla="*/ 99835 h 727016"/>
              <a:gd name="connsiteX13" fmla="*/ 270096 w 1046242"/>
              <a:gd name="connsiteY13" fmla="*/ 11303 h 727016"/>
              <a:gd name="connsiteX14" fmla="*/ 376937 w 1046242"/>
              <a:gd name="connsiteY14" fmla="*/ 24946 h 727016"/>
              <a:gd name="connsiteX15" fmla="*/ 422333 w 1046242"/>
              <a:gd name="connsiteY15" fmla="*/ 92824 h 727016"/>
              <a:gd name="connsiteX0" fmla="*/ 422333 w 1046242"/>
              <a:gd name="connsiteY0" fmla="*/ 92824 h 727016"/>
              <a:gd name="connsiteX1" fmla="*/ 428314 w 1046242"/>
              <a:gd name="connsiteY1" fmla="*/ 215492 h 727016"/>
              <a:gd name="connsiteX2" fmla="*/ 577281 w 1046242"/>
              <a:gd name="connsiteY2" fmla="*/ 258440 h 727016"/>
              <a:gd name="connsiteX3" fmla="*/ 659617 w 1046242"/>
              <a:gd name="connsiteY3" fmla="*/ 226208 h 727016"/>
              <a:gd name="connsiteX4" fmla="*/ 698824 w 1046242"/>
              <a:gd name="connsiteY4" fmla="*/ 164432 h 727016"/>
              <a:gd name="connsiteX5" fmla="*/ 687855 w 1046242"/>
              <a:gd name="connsiteY5" fmla="*/ 32686 h 727016"/>
              <a:gd name="connsiteX6" fmla="*/ 865457 w 1046242"/>
              <a:gd name="connsiteY6" fmla="*/ 38194 h 727016"/>
              <a:gd name="connsiteX7" fmla="*/ 1043581 w 1046242"/>
              <a:gd name="connsiteY7" fmla="*/ 139044 h 727016"/>
              <a:gd name="connsiteX8" fmla="*/ 1046242 w 1046242"/>
              <a:gd name="connsiteY8" fmla="*/ 721644 h 727016"/>
              <a:gd name="connsiteX9" fmla="*/ 0 w 1046242"/>
              <a:gd name="connsiteY9" fmla="*/ 727016 h 727016"/>
              <a:gd name="connsiteX10" fmla="*/ 124 w 1046242"/>
              <a:gd name="connsiteY10" fmla="*/ 155305 h 727016"/>
              <a:gd name="connsiteX11" fmla="*/ 69547 w 1046242"/>
              <a:gd name="connsiteY11" fmla="*/ 172923 h 727016"/>
              <a:gd name="connsiteX12" fmla="*/ 171166 w 1046242"/>
              <a:gd name="connsiteY12" fmla="*/ 99835 h 727016"/>
              <a:gd name="connsiteX13" fmla="*/ 270096 w 1046242"/>
              <a:gd name="connsiteY13" fmla="*/ 11303 h 727016"/>
              <a:gd name="connsiteX14" fmla="*/ 376937 w 1046242"/>
              <a:gd name="connsiteY14" fmla="*/ 24946 h 727016"/>
              <a:gd name="connsiteX15" fmla="*/ 422333 w 1046242"/>
              <a:gd name="connsiteY15" fmla="*/ 92824 h 727016"/>
              <a:gd name="connsiteX0" fmla="*/ 422333 w 1046242"/>
              <a:gd name="connsiteY0" fmla="*/ 92824 h 727016"/>
              <a:gd name="connsiteX1" fmla="*/ 428314 w 1046242"/>
              <a:gd name="connsiteY1" fmla="*/ 215492 h 727016"/>
              <a:gd name="connsiteX2" fmla="*/ 577281 w 1046242"/>
              <a:gd name="connsiteY2" fmla="*/ 258440 h 727016"/>
              <a:gd name="connsiteX3" fmla="*/ 659617 w 1046242"/>
              <a:gd name="connsiteY3" fmla="*/ 226208 h 727016"/>
              <a:gd name="connsiteX4" fmla="*/ 698824 w 1046242"/>
              <a:gd name="connsiteY4" fmla="*/ 164432 h 727016"/>
              <a:gd name="connsiteX5" fmla="*/ 687855 w 1046242"/>
              <a:gd name="connsiteY5" fmla="*/ 32686 h 727016"/>
              <a:gd name="connsiteX6" fmla="*/ 865457 w 1046242"/>
              <a:gd name="connsiteY6" fmla="*/ 38194 h 727016"/>
              <a:gd name="connsiteX7" fmla="*/ 1043581 w 1046242"/>
              <a:gd name="connsiteY7" fmla="*/ 139044 h 727016"/>
              <a:gd name="connsiteX8" fmla="*/ 1046242 w 1046242"/>
              <a:gd name="connsiteY8" fmla="*/ 721644 h 727016"/>
              <a:gd name="connsiteX9" fmla="*/ 0 w 1046242"/>
              <a:gd name="connsiteY9" fmla="*/ 727016 h 727016"/>
              <a:gd name="connsiteX10" fmla="*/ 124 w 1046242"/>
              <a:gd name="connsiteY10" fmla="*/ 155305 h 727016"/>
              <a:gd name="connsiteX11" fmla="*/ 69547 w 1046242"/>
              <a:gd name="connsiteY11" fmla="*/ 172923 h 727016"/>
              <a:gd name="connsiteX12" fmla="*/ 171166 w 1046242"/>
              <a:gd name="connsiteY12" fmla="*/ 99835 h 727016"/>
              <a:gd name="connsiteX13" fmla="*/ 270096 w 1046242"/>
              <a:gd name="connsiteY13" fmla="*/ 11303 h 727016"/>
              <a:gd name="connsiteX14" fmla="*/ 376937 w 1046242"/>
              <a:gd name="connsiteY14" fmla="*/ 24946 h 727016"/>
              <a:gd name="connsiteX15" fmla="*/ 422333 w 1046242"/>
              <a:gd name="connsiteY15" fmla="*/ 92824 h 727016"/>
              <a:gd name="connsiteX0" fmla="*/ 422333 w 1046242"/>
              <a:gd name="connsiteY0" fmla="*/ 92824 h 727016"/>
              <a:gd name="connsiteX1" fmla="*/ 428314 w 1046242"/>
              <a:gd name="connsiteY1" fmla="*/ 215492 h 727016"/>
              <a:gd name="connsiteX2" fmla="*/ 577281 w 1046242"/>
              <a:gd name="connsiteY2" fmla="*/ 258440 h 727016"/>
              <a:gd name="connsiteX3" fmla="*/ 659617 w 1046242"/>
              <a:gd name="connsiteY3" fmla="*/ 226208 h 727016"/>
              <a:gd name="connsiteX4" fmla="*/ 698824 w 1046242"/>
              <a:gd name="connsiteY4" fmla="*/ 164432 h 727016"/>
              <a:gd name="connsiteX5" fmla="*/ 687855 w 1046242"/>
              <a:gd name="connsiteY5" fmla="*/ 32686 h 727016"/>
              <a:gd name="connsiteX6" fmla="*/ 865457 w 1046242"/>
              <a:gd name="connsiteY6" fmla="*/ 38194 h 727016"/>
              <a:gd name="connsiteX7" fmla="*/ 1043581 w 1046242"/>
              <a:gd name="connsiteY7" fmla="*/ 139044 h 727016"/>
              <a:gd name="connsiteX8" fmla="*/ 1046242 w 1046242"/>
              <a:gd name="connsiteY8" fmla="*/ 721644 h 727016"/>
              <a:gd name="connsiteX9" fmla="*/ 0 w 1046242"/>
              <a:gd name="connsiteY9" fmla="*/ 727016 h 727016"/>
              <a:gd name="connsiteX10" fmla="*/ 124 w 1046242"/>
              <a:gd name="connsiteY10" fmla="*/ 155305 h 727016"/>
              <a:gd name="connsiteX11" fmla="*/ 69547 w 1046242"/>
              <a:gd name="connsiteY11" fmla="*/ 172923 h 727016"/>
              <a:gd name="connsiteX12" fmla="*/ 171166 w 1046242"/>
              <a:gd name="connsiteY12" fmla="*/ 99835 h 727016"/>
              <a:gd name="connsiteX13" fmla="*/ 270096 w 1046242"/>
              <a:gd name="connsiteY13" fmla="*/ 11303 h 727016"/>
              <a:gd name="connsiteX14" fmla="*/ 376937 w 1046242"/>
              <a:gd name="connsiteY14" fmla="*/ 24946 h 727016"/>
              <a:gd name="connsiteX15" fmla="*/ 422333 w 1046242"/>
              <a:gd name="connsiteY15" fmla="*/ 92824 h 727016"/>
              <a:gd name="connsiteX0" fmla="*/ 422333 w 1046242"/>
              <a:gd name="connsiteY0" fmla="*/ 92824 h 727016"/>
              <a:gd name="connsiteX1" fmla="*/ 428314 w 1046242"/>
              <a:gd name="connsiteY1" fmla="*/ 215492 h 727016"/>
              <a:gd name="connsiteX2" fmla="*/ 577281 w 1046242"/>
              <a:gd name="connsiteY2" fmla="*/ 258440 h 727016"/>
              <a:gd name="connsiteX3" fmla="*/ 659617 w 1046242"/>
              <a:gd name="connsiteY3" fmla="*/ 226208 h 727016"/>
              <a:gd name="connsiteX4" fmla="*/ 698824 w 1046242"/>
              <a:gd name="connsiteY4" fmla="*/ 164432 h 727016"/>
              <a:gd name="connsiteX5" fmla="*/ 687855 w 1046242"/>
              <a:gd name="connsiteY5" fmla="*/ 32686 h 727016"/>
              <a:gd name="connsiteX6" fmla="*/ 865457 w 1046242"/>
              <a:gd name="connsiteY6" fmla="*/ 38194 h 727016"/>
              <a:gd name="connsiteX7" fmla="*/ 1043581 w 1046242"/>
              <a:gd name="connsiteY7" fmla="*/ 139044 h 727016"/>
              <a:gd name="connsiteX8" fmla="*/ 1046242 w 1046242"/>
              <a:gd name="connsiteY8" fmla="*/ 721644 h 727016"/>
              <a:gd name="connsiteX9" fmla="*/ 0 w 1046242"/>
              <a:gd name="connsiteY9" fmla="*/ 727016 h 727016"/>
              <a:gd name="connsiteX10" fmla="*/ 124 w 1046242"/>
              <a:gd name="connsiteY10" fmla="*/ 155305 h 727016"/>
              <a:gd name="connsiteX11" fmla="*/ 69547 w 1046242"/>
              <a:gd name="connsiteY11" fmla="*/ 172923 h 727016"/>
              <a:gd name="connsiteX12" fmla="*/ 171166 w 1046242"/>
              <a:gd name="connsiteY12" fmla="*/ 99835 h 727016"/>
              <a:gd name="connsiteX13" fmla="*/ 270096 w 1046242"/>
              <a:gd name="connsiteY13" fmla="*/ 11303 h 727016"/>
              <a:gd name="connsiteX14" fmla="*/ 376937 w 1046242"/>
              <a:gd name="connsiteY14" fmla="*/ 24946 h 727016"/>
              <a:gd name="connsiteX15" fmla="*/ 422333 w 1046242"/>
              <a:gd name="connsiteY15" fmla="*/ 92824 h 727016"/>
              <a:gd name="connsiteX0" fmla="*/ 422333 w 1046242"/>
              <a:gd name="connsiteY0" fmla="*/ 95273 h 729465"/>
              <a:gd name="connsiteX1" fmla="*/ 428314 w 1046242"/>
              <a:gd name="connsiteY1" fmla="*/ 217941 h 729465"/>
              <a:gd name="connsiteX2" fmla="*/ 577281 w 1046242"/>
              <a:gd name="connsiteY2" fmla="*/ 260889 h 729465"/>
              <a:gd name="connsiteX3" fmla="*/ 659617 w 1046242"/>
              <a:gd name="connsiteY3" fmla="*/ 228657 h 729465"/>
              <a:gd name="connsiteX4" fmla="*/ 698824 w 1046242"/>
              <a:gd name="connsiteY4" fmla="*/ 166881 h 729465"/>
              <a:gd name="connsiteX5" fmla="*/ 687855 w 1046242"/>
              <a:gd name="connsiteY5" fmla="*/ 35135 h 729465"/>
              <a:gd name="connsiteX6" fmla="*/ 865457 w 1046242"/>
              <a:gd name="connsiteY6" fmla="*/ 40643 h 729465"/>
              <a:gd name="connsiteX7" fmla="*/ 1043581 w 1046242"/>
              <a:gd name="connsiteY7" fmla="*/ 141493 h 729465"/>
              <a:gd name="connsiteX8" fmla="*/ 1046242 w 1046242"/>
              <a:gd name="connsiteY8" fmla="*/ 724093 h 729465"/>
              <a:gd name="connsiteX9" fmla="*/ 0 w 1046242"/>
              <a:gd name="connsiteY9" fmla="*/ 729465 h 729465"/>
              <a:gd name="connsiteX10" fmla="*/ 124 w 1046242"/>
              <a:gd name="connsiteY10" fmla="*/ 157754 h 729465"/>
              <a:gd name="connsiteX11" fmla="*/ 69547 w 1046242"/>
              <a:gd name="connsiteY11" fmla="*/ 175372 h 729465"/>
              <a:gd name="connsiteX12" fmla="*/ 171166 w 1046242"/>
              <a:gd name="connsiteY12" fmla="*/ 102284 h 729465"/>
              <a:gd name="connsiteX13" fmla="*/ 270096 w 1046242"/>
              <a:gd name="connsiteY13" fmla="*/ 13752 h 729465"/>
              <a:gd name="connsiteX14" fmla="*/ 378897 w 1046242"/>
              <a:gd name="connsiteY14" fmla="*/ 22023 h 729465"/>
              <a:gd name="connsiteX15" fmla="*/ 422333 w 1046242"/>
              <a:gd name="connsiteY15" fmla="*/ 95273 h 729465"/>
              <a:gd name="connsiteX0" fmla="*/ 422333 w 1046242"/>
              <a:gd name="connsiteY0" fmla="*/ 93226 h 727418"/>
              <a:gd name="connsiteX1" fmla="*/ 428314 w 1046242"/>
              <a:gd name="connsiteY1" fmla="*/ 215894 h 727418"/>
              <a:gd name="connsiteX2" fmla="*/ 577281 w 1046242"/>
              <a:gd name="connsiteY2" fmla="*/ 258842 h 727418"/>
              <a:gd name="connsiteX3" fmla="*/ 659617 w 1046242"/>
              <a:gd name="connsiteY3" fmla="*/ 226610 h 727418"/>
              <a:gd name="connsiteX4" fmla="*/ 698824 w 1046242"/>
              <a:gd name="connsiteY4" fmla="*/ 164834 h 727418"/>
              <a:gd name="connsiteX5" fmla="*/ 687855 w 1046242"/>
              <a:gd name="connsiteY5" fmla="*/ 33088 h 727418"/>
              <a:gd name="connsiteX6" fmla="*/ 865457 w 1046242"/>
              <a:gd name="connsiteY6" fmla="*/ 38596 h 727418"/>
              <a:gd name="connsiteX7" fmla="*/ 1043581 w 1046242"/>
              <a:gd name="connsiteY7" fmla="*/ 139446 h 727418"/>
              <a:gd name="connsiteX8" fmla="*/ 1046242 w 1046242"/>
              <a:gd name="connsiteY8" fmla="*/ 722046 h 727418"/>
              <a:gd name="connsiteX9" fmla="*/ 0 w 1046242"/>
              <a:gd name="connsiteY9" fmla="*/ 727418 h 727418"/>
              <a:gd name="connsiteX10" fmla="*/ 124 w 1046242"/>
              <a:gd name="connsiteY10" fmla="*/ 155707 h 727418"/>
              <a:gd name="connsiteX11" fmla="*/ 69547 w 1046242"/>
              <a:gd name="connsiteY11" fmla="*/ 173325 h 727418"/>
              <a:gd name="connsiteX12" fmla="*/ 171166 w 1046242"/>
              <a:gd name="connsiteY12" fmla="*/ 100237 h 727418"/>
              <a:gd name="connsiteX13" fmla="*/ 270096 w 1046242"/>
              <a:gd name="connsiteY13" fmla="*/ 11705 h 727418"/>
              <a:gd name="connsiteX14" fmla="*/ 378897 w 1046242"/>
              <a:gd name="connsiteY14" fmla="*/ 19976 h 727418"/>
              <a:gd name="connsiteX15" fmla="*/ 422333 w 1046242"/>
              <a:gd name="connsiteY15" fmla="*/ 93226 h 727418"/>
              <a:gd name="connsiteX0" fmla="*/ 422333 w 1046242"/>
              <a:gd name="connsiteY0" fmla="*/ 93226 h 727418"/>
              <a:gd name="connsiteX1" fmla="*/ 428314 w 1046242"/>
              <a:gd name="connsiteY1" fmla="*/ 215894 h 727418"/>
              <a:gd name="connsiteX2" fmla="*/ 577281 w 1046242"/>
              <a:gd name="connsiteY2" fmla="*/ 258842 h 727418"/>
              <a:gd name="connsiteX3" fmla="*/ 659617 w 1046242"/>
              <a:gd name="connsiteY3" fmla="*/ 226610 h 727418"/>
              <a:gd name="connsiteX4" fmla="*/ 698824 w 1046242"/>
              <a:gd name="connsiteY4" fmla="*/ 164834 h 727418"/>
              <a:gd name="connsiteX5" fmla="*/ 687855 w 1046242"/>
              <a:gd name="connsiteY5" fmla="*/ 33088 h 727418"/>
              <a:gd name="connsiteX6" fmla="*/ 865457 w 1046242"/>
              <a:gd name="connsiteY6" fmla="*/ 38596 h 727418"/>
              <a:gd name="connsiteX7" fmla="*/ 1043581 w 1046242"/>
              <a:gd name="connsiteY7" fmla="*/ 139446 h 727418"/>
              <a:gd name="connsiteX8" fmla="*/ 1046242 w 1046242"/>
              <a:gd name="connsiteY8" fmla="*/ 722046 h 727418"/>
              <a:gd name="connsiteX9" fmla="*/ 0 w 1046242"/>
              <a:gd name="connsiteY9" fmla="*/ 727418 h 727418"/>
              <a:gd name="connsiteX10" fmla="*/ 124 w 1046242"/>
              <a:gd name="connsiteY10" fmla="*/ 155707 h 727418"/>
              <a:gd name="connsiteX11" fmla="*/ 69547 w 1046242"/>
              <a:gd name="connsiteY11" fmla="*/ 173325 h 727418"/>
              <a:gd name="connsiteX12" fmla="*/ 171166 w 1046242"/>
              <a:gd name="connsiteY12" fmla="*/ 100237 h 727418"/>
              <a:gd name="connsiteX13" fmla="*/ 270096 w 1046242"/>
              <a:gd name="connsiteY13" fmla="*/ 11705 h 727418"/>
              <a:gd name="connsiteX14" fmla="*/ 378897 w 1046242"/>
              <a:gd name="connsiteY14" fmla="*/ 19976 h 727418"/>
              <a:gd name="connsiteX15" fmla="*/ 422333 w 1046242"/>
              <a:gd name="connsiteY15" fmla="*/ 93226 h 727418"/>
              <a:gd name="connsiteX0" fmla="*/ 422333 w 1046242"/>
              <a:gd name="connsiteY0" fmla="*/ 91635 h 725827"/>
              <a:gd name="connsiteX1" fmla="*/ 428314 w 1046242"/>
              <a:gd name="connsiteY1" fmla="*/ 214303 h 725827"/>
              <a:gd name="connsiteX2" fmla="*/ 577281 w 1046242"/>
              <a:gd name="connsiteY2" fmla="*/ 257251 h 725827"/>
              <a:gd name="connsiteX3" fmla="*/ 659617 w 1046242"/>
              <a:gd name="connsiteY3" fmla="*/ 225019 h 725827"/>
              <a:gd name="connsiteX4" fmla="*/ 698824 w 1046242"/>
              <a:gd name="connsiteY4" fmla="*/ 163243 h 725827"/>
              <a:gd name="connsiteX5" fmla="*/ 687855 w 1046242"/>
              <a:gd name="connsiteY5" fmla="*/ 31497 h 725827"/>
              <a:gd name="connsiteX6" fmla="*/ 865457 w 1046242"/>
              <a:gd name="connsiteY6" fmla="*/ 37005 h 725827"/>
              <a:gd name="connsiteX7" fmla="*/ 1043581 w 1046242"/>
              <a:gd name="connsiteY7" fmla="*/ 137855 h 725827"/>
              <a:gd name="connsiteX8" fmla="*/ 1046242 w 1046242"/>
              <a:gd name="connsiteY8" fmla="*/ 720455 h 725827"/>
              <a:gd name="connsiteX9" fmla="*/ 0 w 1046242"/>
              <a:gd name="connsiteY9" fmla="*/ 725827 h 725827"/>
              <a:gd name="connsiteX10" fmla="*/ 124 w 1046242"/>
              <a:gd name="connsiteY10" fmla="*/ 154116 h 725827"/>
              <a:gd name="connsiteX11" fmla="*/ 69547 w 1046242"/>
              <a:gd name="connsiteY11" fmla="*/ 171734 h 725827"/>
              <a:gd name="connsiteX12" fmla="*/ 171166 w 1046242"/>
              <a:gd name="connsiteY12" fmla="*/ 98646 h 725827"/>
              <a:gd name="connsiteX13" fmla="*/ 270096 w 1046242"/>
              <a:gd name="connsiteY13" fmla="*/ 10114 h 725827"/>
              <a:gd name="connsiteX14" fmla="*/ 378897 w 1046242"/>
              <a:gd name="connsiteY14" fmla="*/ 18385 h 725827"/>
              <a:gd name="connsiteX15" fmla="*/ 422333 w 1046242"/>
              <a:gd name="connsiteY15" fmla="*/ 91635 h 725827"/>
              <a:gd name="connsiteX0" fmla="*/ 422333 w 1046242"/>
              <a:gd name="connsiteY0" fmla="*/ 91635 h 725827"/>
              <a:gd name="connsiteX1" fmla="*/ 428314 w 1046242"/>
              <a:gd name="connsiteY1" fmla="*/ 214303 h 725827"/>
              <a:gd name="connsiteX2" fmla="*/ 577281 w 1046242"/>
              <a:gd name="connsiteY2" fmla="*/ 257251 h 725827"/>
              <a:gd name="connsiteX3" fmla="*/ 659617 w 1046242"/>
              <a:gd name="connsiteY3" fmla="*/ 225019 h 725827"/>
              <a:gd name="connsiteX4" fmla="*/ 698824 w 1046242"/>
              <a:gd name="connsiteY4" fmla="*/ 163243 h 725827"/>
              <a:gd name="connsiteX5" fmla="*/ 687855 w 1046242"/>
              <a:gd name="connsiteY5" fmla="*/ 31497 h 725827"/>
              <a:gd name="connsiteX6" fmla="*/ 865457 w 1046242"/>
              <a:gd name="connsiteY6" fmla="*/ 37005 h 725827"/>
              <a:gd name="connsiteX7" fmla="*/ 1043581 w 1046242"/>
              <a:gd name="connsiteY7" fmla="*/ 137855 h 725827"/>
              <a:gd name="connsiteX8" fmla="*/ 1046242 w 1046242"/>
              <a:gd name="connsiteY8" fmla="*/ 720455 h 725827"/>
              <a:gd name="connsiteX9" fmla="*/ 0 w 1046242"/>
              <a:gd name="connsiteY9" fmla="*/ 725827 h 725827"/>
              <a:gd name="connsiteX10" fmla="*/ 124 w 1046242"/>
              <a:gd name="connsiteY10" fmla="*/ 154116 h 725827"/>
              <a:gd name="connsiteX11" fmla="*/ 69547 w 1046242"/>
              <a:gd name="connsiteY11" fmla="*/ 171734 h 725827"/>
              <a:gd name="connsiteX12" fmla="*/ 171166 w 1046242"/>
              <a:gd name="connsiteY12" fmla="*/ 98646 h 725827"/>
              <a:gd name="connsiteX13" fmla="*/ 270096 w 1046242"/>
              <a:gd name="connsiteY13" fmla="*/ 10114 h 725827"/>
              <a:gd name="connsiteX14" fmla="*/ 378897 w 1046242"/>
              <a:gd name="connsiteY14" fmla="*/ 18385 h 725827"/>
              <a:gd name="connsiteX15" fmla="*/ 422333 w 1046242"/>
              <a:gd name="connsiteY15" fmla="*/ 91635 h 725827"/>
              <a:gd name="connsiteX0" fmla="*/ 422333 w 1046242"/>
              <a:gd name="connsiteY0" fmla="*/ 91635 h 725827"/>
              <a:gd name="connsiteX1" fmla="*/ 428314 w 1046242"/>
              <a:gd name="connsiteY1" fmla="*/ 214303 h 725827"/>
              <a:gd name="connsiteX2" fmla="*/ 577281 w 1046242"/>
              <a:gd name="connsiteY2" fmla="*/ 257251 h 725827"/>
              <a:gd name="connsiteX3" fmla="*/ 659617 w 1046242"/>
              <a:gd name="connsiteY3" fmla="*/ 225019 h 725827"/>
              <a:gd name="connsiteX4" fmla="*/ 698824 w 1046242"/>
              <a:gd name="connsiteY4" fmla="*/ 163243 h 725827"/>
              <a:gd name="connsiteX5" fmla="*/ 687855 w 1046242"/>
              <a:gd name="connsiteY5" fmla="*/ 31497 h 725827"/>
              <a:gd name="connsiteX6" fmla="*/ 865457 w 1046242"/>
              <a:gd name="connsiteY6" fmla="*/ 37005 h 725827"/>
              <a:gd name="connsiteX7" fmla="*/ 1043581 w 1046242"/>
              <a:gd name="connsiteY7" fmla="*/ 137855 h 725827"/>
              <a:gd name="connsiteX8" fmla="*/ 1046242 w 1046242"/>
              <a:gd name="connsiteY8" fmla="*/ 720455 h 725827"/>
              <a:gd name="connsiteX9" fmla="*/ 0 w 1046242"/>
              <a:gd name="connsiteY9" fmla="*/ 725827 h 725827"/>
              <a:gd name="connsiteX10" fmla="*/ 124 w 1046242"/>
              <a:gd name="connsiteY10" fmla="*/ 154116 h 725827"/>
              <a:gd name="connsiteX11" fmla="*/ 69547 w 1046242"/>
              <a:gd name="connsiteY11" fmla="*/ 171734 h 725827"/>
              <a:gd name="connsiteX12" fmla="*/ 171166 w 1046242"/>
              <a:gd name="connsiteY12" fmla="*/ 98646 h 725827"/>
              <a:gd name="connsiteX13" fmla="*/ 270096 w 1046242"/>
              <a:gd name="connsiteY13" fmla="*/ 10114 h 725827"/>
              <a:gd name="connsiteX14" fmla="*/ 378897 w 1046242"/>
              <a:gd name="connsiteY14" fmla="*/ 18385 h 725827"/>
              <a:gd name="connsiteX15" fmla="*/ 422333 w 1046242"/>
              <a:gd name="connsiteY15" fmla="*/ 91635 h 725827"/>
              <a:gd name="connsiteX0" fmla="*/ 422333 w 1046242"/>
              <a:gd name="connsiteY0" fmla="*/ 95639 h 729831"/>
              <a:gd name="connsiteX1" fmla="*/ 428314 w 1046242"/>
              <a:gd name="connsiteY1" fmla="*/ 218307 h 729831"/>
              <a:gd name="connsiteX2" fmla="*/ 577281 w 1046242"/>
              <a:gd name="connsiteY2" fmla="*/ 261255 h 729831"/>
              <a:gd name="connsiteX3" fmla="*/ 659617 w 1046242"/>
              <a:gd name="connsiteY3" fmla="*/ 229023 h 729831"/>
              <a:gd name="connsiteX4" fmla="*/ 698824 w 1046242"/>
              <a:gd name="connsiteY4" fmla="*/ 167247 h 729831"/>
              <a:gd name="connsiteX5" fmla="*/ 687855 w 1046242"/>
              <a:gd name="connsiteY5" fmla="*/ 35501 h 729831"/>
              <a:gd name="connsiteX6" fmla="*/ 865457 w 1046242"/>
              <a:gd name="connsiteY6" fmla="*/ 41009 h 729831"/>
              <a:gd name="connsiteX7" fmla="*/ 1043581 w 1046242"/>
              <a:gd name="connsiteY7" fmla="*/ 141859 h 729831"/>
              <a:gd name="connsiteX8" fmla="*/ 1046242 w 1046242"/>
              <a:gd name="connsiteY8" fmla="*/ 724459 h 729831"/>
              <a:gd name="connsiteX9" fmla="*/ 0 w 1046242"/>
              <a:gd name="connsiteY9" fmla="*/ 729831 h 729831"/>
              <a:gd name="connsiteX10" fmla="*/ 124 w 1046242"/>
              <a:gd name="connsiteY10" fmla="*/ 158120 h 729831"/>
              <a:gd name="connsiteX11" fmla="*/ 69547 w 1046242"/>
              <a:gd name="connsiteY11" fmla="*/ 175738 h 729831"/>
              <a:gd name="connsiteX12" fmla="*/ 171166 w 1046242"/>
              <a:gd name="connsiteY12" fmla="*/ 102650 h 729831"/>
              <a:gd name="connsiteX13" fmla="*/ 270096 w 1046242"/>
              <a:gd name="connsiteY13" fmla="*/ 14118 h 729831"/>
              <a:gd name="connsiteX14" fmla="*/ 378897 w 1046242"/>
              <a:gd name="connsiteY14" fmla="*/ 22389 h 729831"/>
              <a:gd name="connsiteX15" fmla="*/ 422333 w 1046242"/>
              <a:gd name="connsiteY15" fmla="*/ 95639 h 729831"/>
              <a:gd name="connsiteX0" fmla="*/ 422333 w 1046242"/>
              <a:gd name="connsiteY0" fmla="*/ 82883 h 717075"/>
              <a:gd name="connsiteX1" fmla="*/ 428314 w 1046242"/>
              <a:gd name="connsiteY1" fmla="*/ 205551 h 717075"/>
              <a:gd name="connsiteX2" fmla="*/ 577281 w 1046242"/>
              <a:gd name="connsiteY2" fmla="*/ 248499 h 717075"/>
              <a:gd name="connsiteX3" fmla="*/ 659617 w 1046242"/>
              <a:gd name="connsiteY3" fmla="*/ 216267 h 717075"/>
              <a:gd name="connsiteX4" fmla="*/ 698824 w 1046242"/>
              <a:gd name="connsiteY4" fmla="*/ 154491 h 717075"/>
              <a:gd name="connsiteX5" fmla="*/ 687855 w 1046242"/>
              <a:gd name="connsiteY5" fmla="*/ 22745 h 717075"/>
              <a:gd name="connsiteX6" fmla="*/ 865457 w 1046242"/>
              <a:gd name="connsiteY6" fmla="*/ 28253 h 717075"/>
              <a:gd name="connsiteX7" fmla="*/ 1043581 w 1046242"/>
              <a:gd name="connsiteY7" fmla="*/ 129103 h 717075"/>
              <a:gd name="connsiteX8" fmla="*/ 1046242 w 1046242"/>
              <a:gd name="connsiteY8" fmla="*/ 711703 h 717075"/>
              <a:gd name="connsiteX9" fmla="*/ 0 w 1046242"/>
              <a:gd name="connsiteY9" fmla="*/ 717075 h 717075"/>
              <a:gd name="connsiteX10" fmla="*/ 124 w 1046242"/>
              <a:gd name="connsiteY10" fmla="*/ 145364 h 717075"/>
              <a:gd name="connsiteX11" fmla="*/ 69547 w 1046242"/>
              <a:gd name="connsiteY11" fmla="*/ 162982 h 717075"/>
              <a:gd name="connsiteX12" fmla="*/ 171166 w 1046242"/>
              <a:gd name="connsiteY12" fmla="*/ 89894 h 717075"/>
              <a:gd name="connsiteX13" fmla="*/ 270096 w 1046242"/>
              <a:gd name="connsiteY13" fmla="*/ 1362 h 717075"/>
              <a:gd name="connsiteX14" fmla="*/ 422333 w 1046242"/>
              <a:gd name="connsiteY14" fmla="*/ 82883 h 717075"/>
              <a:gd name="connsiteX0" fmla="*/ 422333 w 1046242"/>
              <a:gd name="connsiteY0" fmla="*/ 82883 h 717075"/>
              <a:gd name="connsiteX1" fmla="*/ 428314 w 1046242"/>
              <a:gd name="connsiteY1" fmla="*/ 205551 h 717075"/>
              <a:gd name="connsiteX2" fmla="*/ 577281 w 1046242"/>
              <a:gd name="connsiteY2" fmla="*/ 248499 h 717075"/>
              <a:gd name="connsiteX3" fmla="*/ 659617 w 1046242"/>
              <a:gd name="connsiteY3" fmla="*/ 216267 h 717075"/>
              <a:gd name="connsiteX4" fmla="*/ 698824 w 1046242"/>
              <a:gd name="connsiteY4" fmla="*/ 154491 h 717075"/>
              <a:gd name="connsiteX5" fmla="*/ 687855 w 1046242"/>
              <a:gd name="connsiteY5" fmla="*/ 22745 h 717075"/>
              <a:gd name="connsiteX6" fmla="*/ 865457 w 1046242"/>
              <a:gd name="connsiteY6" fmla="*/ 28253 h 717075"/>
              <a:gd name="connsiteX7" fmla="*/ 1043581 w 1046242"/>
              <a:gd name="connsiteY7" fmla="*/ 129103 h 717075"/>
              <a:gd name="connsiteX8" fmla="*/ 1046242 w 1046242"/>
              <a:gd name="connsiteY8" fmla="*/ 711703 h 717075"/>
              <a:gd name="connsiteX9" fmla="*/ 0 w 1046242"/>
              <a:gd name="connsiteY9" fmla="*/ 717075 h 717075"/>
              <a:gd name="connsiteX10" fmla="*/ 124 w 1046242"/>
              <a:gd name="connsiteY10" fmla="*/ 145364 h 717075"/>
              <a:gd name="connsiteX11" fmla="*/ 69547 w 1046242"/>
              <a:gd name="connsiteY11" fmla="*/ 162982 h 717075"/>
              <a:gd name="connsiteX12" fmla="*/ 171166 w 1046242"/>
              <a:gd name="connsiteY12" fmla="*/ 89894 h 717075"/>
              <a:gd name="connsiteX13" fmla="*/ 270096 w 1046242"/>
              <a:gd name="connsiteY13" fmla="*/ 1362 h 717075"/>
              <a:gd name="connsiteX14" fmla="*/ 422333 w 1046242"/>
              <a:gd name="connsiteY14" fmla="*/ 82883 h 717075"/>
              <a:gd name="connsiteX0" fmla="*/ 422333 w 1046242"/>
              <a:gd name="connsiteY0" fmla="*/ 82883 h 717075"/>
              <a:gd name="connsiteX1" fmla="*/ 428314 w 1046242"/>
              <a:gd name="connsiteY1" fmla="*/ 205551 h 717075"/>
              <a:gd name="connsiteX2" fmla="*/ 577281 w 1046242"/>
              <a:gd name="connsiteY2" fmla="*/ 248499 h 717075"/>
              <a:gd name="connsiteX3" fmla="*/ 659617 w 1046242"/>
              <a:gd name="connsiteY3" fmla="*/ 216267 h 717075"/>
              <a:gd name="connsiteX4" fmla="*/ 698824 w 1046242"/>
              <a:gd name="connsiteY4" fmla="*/ 154491 h 717075"/>
              <a:gd name="connsiteX5" fmla="*/ 687855 w 1046242"/>
              <a:gd name="connsiteY5" fmla="*/ 22745 h 717075"/>
              <a:gd name="connsiteX6" fmla="*/ 865457 w 1046242"/>
              <a:gd name="connsiteY6" fmla="*/ 28253 h 717075"/>
              <a:gd name="connsiteX7" fmla="*/ 1043581 w 1046242"/>
              <a:gd name="connsiteY7" fmla="*/ 129103 h 717075"/>
              <a:gd name="connsiteX8" fmla="*/ 1046242 w 1046242"/>
              <a:gd name="connsiteY8" fmla="*/ 711703 h 717075"/>
              <a:gd name="connsiteX9" fmla="*/ 0 w 1046242"/>
              <a:gd name="connsiteY9" fmla="*/ 717075 h 717075"/>
              <a:gd name="connsiteX10" fmla="*/ 124 w 1046242"/>
              <a:gd name="connsiteY10" fmla="*/ 145364 h 717075"/>
              <a:gd name="connsiteX11" fmla="*/ 69547 w 1046242"/>
              <a:gd name="connsiteY11" fmla="*/ 162982 h 717075"/>
              <a:gd name="connsiteX12" fmla="*/ 171166 w 1046242"/>
              <a:gd name="connsiteY12" fmla="*/ 89894 h 717075"/>
              <a:gd name="connsiteX13" fmla="*/ 270096 w 1046242"/>
              <a:gd name="connsiteY13" fmla="*/ 1362 h 717075"/>
              <a:gd name="connsiteX14" fmla="*/ 422333 w 1046242"/>
              <a:gd name="connsiteY14" fmla="*/ 82883 h 717075"/>
              <a:gd name="connsiteX0" fmla="*/ 422333 w 1046242"/>
              <a:gd name="connsiteY0" fmla="*/ 84730 h 718922"/>
              <a:gd name="connsiteX1" fmla="*/ 428314 w 1046242"/>
              <a:gd name="connsiteY1" fmla="*/ 207398 h 718922"/>
              <a:gd name="connsiteX2" fmla="*/ 577281 w 1046242"/>
              <a:gd name="connsiteY2" fmla="*/ 250346 h 718922"/>
              <a:gd name="connsiteX3" fmla="*/ 659617 w 1046242"/>
              <a:gd name="connsiteY3" fmla="*/ 218114 h 718922"/>
              <a:gd name="connsiteX4" fmla="*/ 698824 w 1046242"/>
              <a:gd name="connsiteY4" fmla="*/ 156338 h 718922"/>
              <a:gd name="connsiteX5" fmla="*/ 687855 w 1046242"/>
              <a:gd name="connsiteY5" fmla="*/ 24592 h 718922"/>
              <a:gd name="connsiteX6" fmla="*/ 865457 w 1046242"/>
              <a:gd name="connsiteY6" fmla="*/ 30100 h 718922"/>
              <a:gd name="connsiteX7" fmla="*/ 1043581 w 1046242"/>
              <a:gd name="connsiteY7" fmla="*/ 130950 h 718922"/>
              <a:gd name="connsiteX8" fmla="*/ 1046242 w 1046242"/>
              <a:gd name="connsiteY8" fmla="*/ 713550 h 718922"/>
              <a:gd name="connsiteX9" fmla="*/ 0 w 1046242"/>
              <a:gd name="connsiteY9" fmla="*/ 718922 h 718922"/>
              <a:gd name="connsiteX10" fmla="*/ 124 w 1046242"/>
              <a:gd name="connsiteY10" fmla="*/ 147211 h 718922"/>
              <a:gd name="connsiteX11" fmla="*/ 69547 w 1046242"/>
              <a:gd name="connsiteY11" fmla="*/ 164829 h 718922"/>
              <a:gd name="connsiteX12" fmla="*/ 171166 w 1046242"/>
              <a:gd name="connsiteY12" fmla="*/ 91741 h 718922"/>
              <a:gd name="connsiteX13" fmla="*/ 281858 w 1046242"/>
              <a:gd name="connsiteY13" fmla="*/ 523 h 718922"/>
              <a:gd name="connsiteX14" fmla="*/ 422333 w 1046242"/>
              <a:gd name="connsiteY14" fmla="*/ 84730 h 718922"/>
              <a:gd name="connsiteX0" fmla="*/ 422333 w 1046242"/>
              <a:gd name="connsiteY0" fmla="*/ 84394 h 718586"/>
              <a:gd name="connsiteX1" fmla="*/ 428314 w 1046242"/>
              <a:gd name="connsiteY1" fmla="*/ 207062 h 718586"/>
              <a:gd name="connsiteX2" fmla="*/ 577281 w 1046242"/>
              <a:gd name="connsiteY2" fmla="*/ 250010 h 718586"/>
              <a:gd name="connsiteX3" fmla="*/ 659617 w 1046242"/>
              <a:gd name="connsiteY3" fmla="*/ 217778 h 718586"/>
              <a:gd name="connsiteX4" fmla="*/ 698824 w 1046242"/>
              <a:gd name="connsiteY4" fmla="*/ 156002 h 718586"/>
              <a:gd name="connsiteX5" fmla="*/ 687855 w 1046242"/>
              <a:gd name="connsiteY5" fmla="*/ 24256 h 718586"/>
              <a:gd name="connsiteX6" fmla="*/ 865457 w 1046242"/>
              <a:gd name="connsiteY6" fmla="*/ 29764 h 718586"/>
              <a:gd name="connsiteX7" fmla="*/ 1043581 w 1046242"/>
              <a:gd name="connsiteY7" fmla="*/ 130614 h 718586"/>
              <a:gd name="connsiteX8" fmla="*/ 1046242 w 1046242"/>
              <a:gd name="connsiteY8" fmla="*/ 713214 h 718586"/>
              <a:gd name="connsiteX9" fmla="*/ 0 w 1046242"/>
              <a:gd name="connsiteY9" fmla="*/ 718586 h 718586"/>
              <a:gd name="connsiteX10" fmla="*/ 124 w 1046242"/>
              <a:gd name="connsiteY10" fmla="*/ 146875 h 718586"/>
              <a:gd name="connsiteX11" fmla="*/ 69547 w 1046242"/>
              <a:gd name="connsiteY11" fmla="*/ 164493 h 718586"/>
              <a:gd name="connsiteX12" fmla="*/ 171166 w 1046242"/>
              <a:gd name="connsiteY12" fmla="*/ 91405 h 718586"/>
              <a:gd name="connsiteX13" fmla="*/ 281858 w 1046242"/>
              <a:gd name="connsiteY13" fmla="*/ 187 h 718586"/>
              <a:gd name="connsiteX14" fmla="*/ 422333 w 1046242"/>
              <a:gd name="connsiteY14" fmla="*/ 84394 h 718586"/>
              <a:gd name="connsiteX0" fmla="*/ 422333 w 1046242"/>
              <a:gd name="connsiteY0" fmla="*/ 84394 h 718586"/>
              <a:gd name="connsiteX1" fmla="*/ 428314 w 1046242"/>
              <a:gd name="connsiteY1" fmla="*/ 207062 h 718586"/>
              <a:gd name="connsiteX2" fmla="*/ 577281 w 1046242"/>
              <a:gd name="connsiteY2" fmla="*/ 250010 h 718586"/>
              <a:gd name="connsiteX3" fmla="*/ 659617 w 1046242"/>
              <a:gd name="connsiteY3" fmla="*/ 217778 h 718586"/>
              <a:gd name="connsiteX4" fmla="*/ 698824 w 1046242"/>
              <a:gd name="connsiteY4" fmla="*/ 156002 h 718586"/>
              <a:gd name="connsiteX5" fmla="*/ 687855 w 1046242"/>
              <a:gd name="connsiteY5" fmla="*/ 24256 h 718586"/>
              <a:gd name="connsiteX6" fmla="*/ 865457 w 1046242"/>
              <a:gd name="connsiteY6" fmla="*/ 29764 h 718586"/>
              <a:gd name="connsiteX7" fmla="*/ 1043581 w 1046242"/>
              <a:gd name="connsiteY7" fmla="*/ 130614 h 718586"/>
              <a:gd name="connsiteX8" fmla="*/ 1046242 w 1046242"/>
              <a:gd name="connsiteY8" fmla="*/ 713214 h 718586"/>
              <a:gd name="connsiteX9" fmla="*/ 0 w 1046242"/>
              <a:gd name="connsiteY9" fmla="*/ 718586 h 718586"/>
              <a:gd name="connsiteX10" fmla="*/ 124 w 1046242"/>
              <a:gd name="connsiteY10" fmla="*/ 146875 h 718586"/>
              <a:gd name="connsiteX11" fmla="*/ 69547 w 1046242"/>
              <a:gd name="connsiteY11" fmla="*/ 164493 h 718586"/>
              <a:gd name="connsiteX12" fmla="*/ 171166 w 1046242"/>
              <a:gd name="connsiteY12" fmla="*/ 91405 h 718586"/>
              <a:gd name="connsiteX13" fmla="*/ 281858 w 1046242"/>
              <a:gd name="connsiteY13" fmla="*/ 187 h 718586"/>
              <a:gd name="connsiteX14" fmla="*/ 422333 w 1046242"/>
              <a:gd name="connsiteY14" fmla="*/ 84394 h 718586"/>
              <a:gd name="connsiteX0" fmla="*/ 422333 w 1046242"/>
              <a:gd name="connsiteY0" fmla="*/ 66918 h 719911"/>
              <a:gd name="connsiteX1" fmla="*/ 428314 w 1046242"/>
              <a:gd name="connsiteY1" fmla="*/ 208387 h 719911"/>
              <a:gd name="connsiteX2" fmla="*/ 577281 w 1046242"/>
              <a:gd name="connsiteY2" fmla="*/ 251335 h 719911"/>
              <a:gd name="connsiteX3" fmla="*/ 659617 w 1046242"/>
              <a:gd name="connsiteY3" fmla="*/ 219103 h 719911"/>
              <a:gd name="connsiteX4" fmla="*/ 698824 w 1046242"/>
              <a:gd name="connsiteY4" fmla="*/ 157327 h 719911"/>
              <a:gd name="connsiteX5" fmla="*/ 687855 w 1046242"/>
              <a:gd name="connsiteY5" fmla="*/ 25581 h 719911"/>
              <a:gd name="connsiteX6" fmla="*/ 865457 w 1046242"/>
              <a:gd name="connsiteY6" fmla="*/ 31089 h 719911"/>
              <a:gd name="connsiteX7" fmla="*/ 1043581 w 1046242"/>
              <a:gd name="connsiteY7" fmla="*/ 131939 h 719911"/>
              <a:gd name="connsiteX8" fmla="*/ 1046242 w 1046242"/>
              <a:gd name="connsiteY8" fmla="*/ 714539 h 719911"/>
              <a:gd name="connsiteX9" fmla="*/ 0 w 1046242"/>
              <a:gd name="connsiteY9" fmla="*/ 719911 h 719911"/>
              <a:gd name="connsiteX10" fmla="*/ 124 w 1046242"/>
              <a:gd name="connsiteY10" fmla="*/ 148200 h 719911"/>
              <a:gd name="connsiteX11" fmla="*/ 69547 w 1046242"/>
              <a:gd name="connsiteY11" fmla="*/ 165818 h 719911"/>
              <a:gd name="connsiteX12" fmla="*/ 171166 w 1046242"/>
              <a:gd name="connsiteY12" fmla="*/ 92730 h 719911"/>
              <a:gd name="connsiteX13" fmla="*/ 281858 w 1046242"/>
              <a:gd name="connsiteY13" fmla="*/ 1512 h 719911"/>
              <a:gd name="connsiteX14" fmla="*/ 422333 w 1046242"/>
              <a:gd name="connsiteY14" fmla="*/ 66918 h 719911"/>
              <a:gd name="connsiteX0" fmla="*/ 422333 w 1046242"/>
              <a:gd name="connsiteY0" fmla="*/ 72430 h 725423"/>
              <a:gd name="connsiteX1" fmla="*/ 428314 w 1046242"/>
              <a:gd name="connsiteY1" fmla="*/ 213899 h 725423"/>
              <a:gd name="connsiteX2" fmla="*/ 577281 w 1046242"/>
              <a:gd name="connsiteY2" fmla="*/ 256847 h 725423"/>
              <a:gd name="connsiteX3" fmla="*/ 659617 w 1046242"/>
              <a:gd name="connsiteY3" fmla="*/ 224615 h 725423"/>
              <a:gd name="connsiteX4" fmla="*/ 698824 w 1046242"/>
              <a:gd name="connsiteY4" fmla="*/ 162839 h 725423"/>
              <a:gd name="connsiteX5" fmla="*/ 687855 w 1046242"/>
              <a:gd name="connsiteY5" fmla="*/ 31093 h 725423"/>
              <a:gd name="connsiteX6" fmla="*/ 865457 w 1046242"/>
              <a:gd name="connsiteY6" fmla="*/ 36601 h 725423"/>
              <a:gd name="connsiteX7" fmla="*/ 1043581 w 1046242"/>
              <a:gd name="connsiteY7" fmla="*/ 137451 h 725423"/>
              <a:gd name="connsiteX8" fmla="*/ 1046242 w 1046242"/>
              <a:gd name="connsiteY8" fmla="*/ 720051 h 725423"/>
              <a:gd name="connsiteX9" fmla="*/ 0 w 1046242"/>
              <a:gd name="connsiteY9" fmla="*/ 725423 h 725423"/>
              <a:gd name="connsiteX10" fmla="*/ 124 w 1046242"/>
              <a:gd name="connsiteY10" fmla="*/ 153712 h 725423"/>
              <a:gd name="connsiteX11" fmla="*/ 69547 w 1046242"/>
              <a:gd name="connsiteY11" fmla="*/ 171330 h 725423"/>
              <a:gd name="connsiteX12" fmla="*/ 171166 w 1046242"/>
              <a:gd name="connsiteY12" fmla="*/ 98242 h 725423"/>
              <a:gd name="connsiteX13" fmla="*/ 281858 w 1046242"/>
              <a:gd name="connsiteY13" fmla="*/ 7024 h 725423"/>
              <a:gd name="connsiteX14" fmla="*/ 422333 w 1046242"/>
              <a:gd name="connsiteY14" fmla="*/ 72430 h 725423"/>
              <a:gd name="connsiteX0" fmla="*/ 422333 w 1046242"/>
              <a:gd name="connsiteY0" fmla="*/ 64082 h 717075"/>
              <a:gd name="connsiteX1" fmla="*/ 428314 w 1046242"/>
              <a:gd name="connsiteY1" fmla="*/ 205551 h 717075"/>
              <a:gd name="connsiteX2" fmla="*/ 577281 w 1046242"/>
              <a:gd name="connsiteY2" fmla="*/ 248499 h 717075"/>
              <a:gd name="connsiteX3" fmla="*/ 659617 w 1046242"/>
              <a:gd name="connsiteY3" fmla="*/ 216267 h 717075"/>
              <a:gd name="connsiteX4" fmla="*/ 698824 w 1046242"/>
              <a:gd name="connsiteY4" fmla="*/ 154491 h 717075"/>
              <a:gd name="connsiteX5" fmla="*/ 687855 w 1046242"/>
              <a:gd name="connsiteY5" fmla="*/ 22745 h 717075"/>
              <a:gd name="connsiteX6" fmla="*/ 865457 w 1046242"/>
              <a:gd name="connsiteY6" fmla="*/ 28253 h 717075"/>
              <a:gd name="connsiteX7" fmla="*/ 1043581 w 1046242"/>
              <a:gd name="connsiteY7" fmla="*/ 129103 h 717075"/>
              <a:gd name="connsiteX8" fmla="*/ 1046242 w 1046242"/>
              <a:gd name="connsiteY8" fmla="*/ 711703 h 717075"/>
              <a:gd name="connsiteX9" fmla="*/ 0 w 1046242"/>
              <a:gd name="connsiteY9" fmla="*/ 717075 h 717075"/>
              <a:gd name="connsiteX10" fmla="*/ 124 w 1046242"/>
              <a:gd name="connsiteY10" fmla="*/ 145364 h 717075"/>
              <a:gd name="connsiteX11" fmla="*/ 69547 w 1046242"/>
              <a:gd name="connsiteY11" fmla="*/ 162982 h 717075"/>
              <a:gd name="connsiteX12" fmla="*/ 171166 w 1046242"/>
              <a:gd name="connsiteY12" fmla="*/ 89894 h 717075"/>
              <a:gd name="connsiteX13" fmla="*/ 287739 w 1046242"/>
              <a:gd name="connsiteY13" fmla="*/ 6733 h 717075"/>
              <a:gd name="connsiteX14" fmla="*/ 422333 w 1046242"/>
              <a:gd name="connsiteY14" fmla="*/ 64082 h 717075"/>
              <a:gd name="connsiteX0" fmla="*/ 422333 w 1046242"/>
              <a:gd name="connsiteY0" fmla="*/ 64082 h 717075"/>
              <a:gd name="connsiteX1" fmla="*/ 428314 w 1046242"/>
              <a:gd name="connsiteY1" fmla="*/ 205551 h 717075"/>
              <a:gd name="connsiteX2" fmla="*/ 577281 w 1046242"/>
              <a:gd name="connsiteY2" fmla="*/ 248499 h 717075"/>
              <a:gd name="connsiteX3" fmla="*/ 659617 w 1046242"/>
              <a:gd name="connsiteY3" fmla="*/ 216267 h 717075"/>
              <a:gd name="connsiteX4" fmla="*/ 698824 w 1046242"/>
              <a:gd name="connsiteY4" fmla="*/ 154491 h 717075"/>
              <a:gd name="connsiteX5" fmla="*/ 687855 w 1046242"/>
              <a:gd name="connsiteY5" fmla="*/ 22745 h 717075"/>
              <a:gd name="connsiteX6" fmla="*/ 865457 w 1046242"/>
              <a:gd name="connsiteY6" fmla="*/ 28253 h 717075"/>
              <a:gd name="connsiteX7" fmla="*/ 1043581 w 1046242"/>
              <a:gd name="connsiteY7" fmla="*/ 129103 h 717075"/>
              <a:gd name="connsiteX8" fmla="*/ 1046242 w 1046242"/>
              <a:gd name="connsiteY8" fmla="*/ 711703 h 717075"/>
              <a:gd name="connsiteX9" fmla="*/ 0 w 1046242"/>
              <a:gd name="connsiteY9" fmla="*/ 717075 h 717075"/>
              <a:gd name="connsiteX10" fmla="*/ 124 w 1046242"/>
              <a:gd name="connsiteY10" fmla="*/ 145364 h 717075"/>
              <a:gd name="connsiteX11" fmla="*/ 69547 w 1046242"/>
              <a:gd name="connsiteY11" fmla="*/ 162982 h 717075"/>
              <a:gd name="connsiteX12" fmla="*/ 171166 w 1046242"/>
              <a:gd name="connsiteY12" fmla="*/ 89894 h 717075"/>
              <a:gd name="connsiteX13" fmla="*/ 287739 w 1046242"/>
              <a:gd name="connsiteY13" fmla="*/ 6733 h 717075"/>
              <a:gd name="connsiteX14" fmla="*/ 422333 w 1046242"/>
              <a:gd name="connsiteY14" fmla="*/ 64082 h 717075"/>
              <a:gd name="connsiteX0" fmla="*/ 422333 w 1046242"/>
              <a:gd name="connsiteY0" fmla="*/ 64082 h 717075"/>
              <a:gd name="connsiteX1" fmla="*/ 428314 w 1046242"/>
              <a:gd name="connsiteY1" fmla="*/ 205551 h 717075"/>
              <a:gd name="connsiteX2" fmla="*/ 577281 w 1046242"/>
              <a:gd name="connsiteY2" fmla="*/ 248499 h 717075"/>
              <a:gd name="connsiteX3" fmla="*/ 659617 w 1046242"/>
              <a:gd name="connsiteY3" fmla="*/ 216267 h 717075"/>
              <a:gd name="connsiteX4" fmla="*/ 698824 w 1046242"/>
              <a:gd name="connsiteY4" fmla="*/ 154491 h 717075"/>
              <a:gd name="connsiteX5" fmla="*/ 687855 w 1046242"/>
              <a:gd name="connsiteY5" fmla="*/ 22745 h 717075"/>
              <a:gd name="connsiteX6" fmla="*/ 865457 w 1046242"/>
              <a:gd name="connsiteY6" fmla="*/ 28253 h 717075"/>
              <a:gd name="connsiteX7" fmla="*/ 1043581 w 1046242"/>
              <a:gd name="connsiteY7" fmla="*/ 129103 h 717075"/>
              <a:gd name="connsiteX8" fmla="*/ 1046242 w 1046242"/>
              <a:gd name="connsiteY8" fmla="*/ 711703 h 717075"/>
              <a:gd name="connsiteX9" fmla="*/ 0 w 1046242"/>
              <a:gd name="connsiteY9" fmla="*/ 717075 h 717075"/>
              <a:gd name="connsiteX10" fmla="*/ 124 w 1046242"/>
              <a:gd name="connsiteY10" fmla="*/ 145364 h 717075"/>
              <a:gd name="connsiteX11" fmla="*/ 69547 w 1046242"/>
              <a:gd name="connsiteY11" fmla="*/ 162982 h 717075"/>
              <a:gd name="connsiteX12" fmla="*/ 171166 w 1046242"/>
              <a:gd name="connsiteY12" fmla="*/ 89894 h 717075"/>
              <a:gd name="connsiteX13" fmla="*/ 287739 w 1046242"/>
              <a:gd name="connsiteY13" fmla="*/ 6733 h 717075"/>
              <a:gd name="connsiteX14" fmla="*/ 422333 w 1046242"/>
              <a:gd name="connsiteY14" fmla="*/ 64082 h 717075"/>
              <a:gd name="connsiteX0" fmla="*/ 422333 w 1046242"/>
              <a:gd name="connsiteY0" fmla="*/ 64082 h 717075"/>
              <a:gd name="connsiteX1" fmla="*/ 428314 w 1046242"/>
              <a:gd name="connsiteY1" fmla="*/ 205551 h 717075"/>
              <a:gd name="connsiteX2" fmla="*/ 577281 w 1046242"/>
              <a:gd name="connsiteY2" fmla="*/ 248499 h 717075"/>
              <a:gd name="connsiteX3" fmla="*/ 659617 w 1046242"/>
              <a:gd name="connsiteY3" fmla="*/ 216267 h 717075"/>
              <a:gd name="connsiteX4" fmla="*/ 698824 w 1046242"/>
              <a:gd name="connsiteY4" fmla="*/ 154491 h 717075"/>
              <a:gd name="connsiteX5" fmla="*/ 687855 w 1046242"/>
              <a:gd name="connsiteY5" fmla="*/ 22745 h 717075"/>
              <a:gd name="connsiteX6" fmla="*/ 865457 w 1046242"/>
              <a:gd name="connsiteY6" fmla="*/ 28253 h 717075"/>
              <a:gd name="connsiteX7" fmla="*/ 1043581 w 1046242"/>
              <a:gd name="connsiteY7" fmla="*/ 129103 h 717075"/>
              <a:gd name="connsiteX8" fmla="*/ 1046242 w 1046242"/>
              <a:gd name="connsiteY8" fmla="*/ 711703 h 717075"/>
              <a:gd name="connsiteX9" fmla="*/ 0 w 1046242"/>
              <a:gd name="connsiteY9" fmla="*/ 717075 h 717075"/>
              <a:gd name="connsiteX10" fmla="*/ 124 w 1046242"/>
              <a:gd name="connsiteY10" fmla="*/ 145364 h 717075"/>
              <a:gd name="connsiteX11" fmla="*/ 69547 w 1046242"/>
              <a:gd name="connsiteY11" fmla="*/ 162982 h 717075"/>
              <a:gd name="connsiteX12" fmla="*/ 171166 w 1046242"/>
              <a:gd name="connsiteY12" fmla="*/ 89894 h 717075"/>
              <a:gd name="connsiteX13" fmla="*/ 287739 w 1046242"/>
              <a:gd name="connsiteY13" fmla="*/ 6733 h 717075"/>
              <a:gd name="connsiteX14" fmla="*/ 422333 w 1046242"/>
              <a:gd name="connsiteY14" fmla="*/ 64082 h 717075"/>
              <a:gd name="connsiteX0" fmla="*/ 422333 w 1046242"/>
              <a:gd name="connsiteY0" fmla="*/ 64082 h 717075"/>
              <a:gd name="connsiteX1" fmla="*/ 428314 w 1046242"/>
              <a:gd name="connsiteY1" fmla="*/ 205551 h 717075"/>
              <a:gd name="connsiteX2" fmla="*/ 577281 w 1046242"/>
              <a:gd name="connsiteY2" fmla="*/ 248499 h 717075"/>
              <a:gd name="connsiteX3" fmla="*/ 659617 w 1046242"/>
              <a:gd name="connsiteY3" fmla="*/ 216267 h 717075"/>
              <a:gd name="connsiteX4" fmla="*/ 698824 w 1046242"/>
              <a:gd name="connsiteY4" fmla="*/ 154491 h 717075"/>
              <a:gd name="connsiteX5" fmla="*/ 687855 w 1046242"/>
              <a:gd name="connsiteY5" fmla="*/ 22745 h 717075"/>
              <a:gd name="connsiteX6" fmla="*/ 865457 w 1046242"/>
              <a:gd name="connsiteY6" fmla="*/ 28253 h 717075"/>
              <a:gd name="connsiteX7" fmla="*/ 1043581 w 1046242"/>
              <a:gd name="connsiteY7" fmla="*/ 129103 h 717075"/>
              <a:gd name="connsiteX8" fmla="*/ 1046242 w 1046242"/>
              <a:gd name="connsiteY8" fmla="*/ 711703 h 717075"/>
              <a:gd name="connsiteX9" fmla="*/ 0 w 1046242"/>
              <a:gd name="connsiteY9" fmla="*/ 717075 h 717075"/>
              <a:gd name="connsiteX10" fmla="*/ 124 w 1046242"/>
              <a:gd name="connsiteY10" fmla="*/ 145364 h 717075"/>
              <a:gd name="connsiteX11" fmla="*/ 75428 w 1046242"/>
              <a:gd name="connsiteY11" fmla="*/ 157610 h 717075"/>
              <a:gd name="connsiteX12" fmla="*/ 171166 w 1046242"/>
              <a:gd name="connsiteY12" fmla="*/ 89894 h 717075"/>
              <a:gd name="connsiteX13" fmla="*/ 287739 w 1046242"/>
              <a:gd name="connsiteY13" fmla="*/ 6733 h 717075"/>
              <a:gd name="connsiteX14" fmla="*/ 422333 w 1046242"/>
              <a:gd name="connsiteY14" fmla="*/ 64082 h 717075"/>
              <a:gd name="connsiteX0" fmla="*/ 422333 w 1046242"/>
              <a:gd name="connsiteY0" fmla="*/ 74304 h 727297"/>
              <a:gd name="connsiteX1" fmla="*/ 428314 w 1046242"/>
              <a:gd name="connsiteY1" fmla="*/ 215773 h 727297"/>
              <a:gd name="connsiteX2" fmla="*/ 577281 w 1046242"/>
              <a:gd name="connsiteY2" fmla="*/ 258721 h 727297"/>
              <a:gd name="connsiteX3" fmla="*/ 659617 w 1046242"/>
              <a:gd name="connsiteY3" fmla="*/ 226489 h 727297"/>
              <a:gd name="connsiteX4" fmla="*/ 698824 w 1046242"/>
              <a:gd name="connsiteY4" fmla="*/ 164713 h 727297"/>
              <a:gd name="connsiteX5" fmla="*/ 687855 w 1046242"/>
              <a:gd name="connsiteY5" fmla="*/ 32967 h 727297"/>
              <a:gd name="connsiteX6" fmla="*/ 865457 w 1046242"/>
              <a:gd name="connsiteY6" fmla="*/ 38475 h 727297"/>
              <a:gd name="connsiteX7" fmla="*/ 1043581 w 1046242"/>
              <a:gd name="connsiteY7" fmla="*/ 139325 h 727297"/>
              <a:gd name="connsiteX8" fmla="*/ 1046242 w 1046242"/>
              <a:gd name="connsiteY8" fmla="*/ 721925 h 727297"/>
              <a:gd name="connsiteX9" fmla="*/ 0 w 1046242"/>
              <a:gd name="connsiteY9" fmla="*/ 727297 h 727297"/>
              <a:gd name="connsiteX10" fmla="*/ 124 w 1046242"/>
              <a:gd name="connsiteY10" fmla="*/ 155586 h 727297"/>
              <a:gd name="connsiteX11" fmla="*/ 75428 w 1046242"/>
              <a:gd name="connsiteY11" fmla="*/ 167832 h 727297"/>
              <a:gd name="connsiteX12" fmla="*/ 171166 w 1046242"/>
              <a:gd name="connsiteY12" fmla="*/ 100116 h 727297"/>
              <a:gd name="connsiteX13" fmla="*/ 275977 w 1046242"/>
              <a:gd name="connsiteY13" fmla="*/ 3525 h 727297"/>
              <a:gd name="connsiteX14" fmla="*/ 422333 w 1046242"/>
              <a:gd name="connsiteY14" fmla="*/ 74304 h 727297"/>
              <a:gd name="connsiteX0" fmla="*/ 412531 w 1046242"/>
              <a:gd name="connsiteY0" fmla="*/ 43889 h 726427"/>
              <a:gd name="connsiteX1" fmla="*/ 428314 w 1046242"/>
              <a:gd name="connsiteY1" fmla="*/ 214903 h 726427"/>
              <a:gd name="connsiteX2" fmla="*/ 577281 w 1046242"/>
              <a:gd name="connsiteY2" fmla="*/ 257851 h 726427"/>
              <a:gd name="connsiteX3" fmla="*/ 659617 w 1046242"/>
              <a:gd name="connsiteY3" fmla="*/ 225619 h 726427"/>
              <a:gd name="connsiteX4" fmla="*/ 698824 w 1046242"/>
              <a:gd name="connsiteY4" fmla="*/ 163843 h 726427"/>
              <a:gd name="connsiteX5" fmla="*/ 687855 w 1046242"/>
              <a:gd name="connsiteY5" fmla="*/ 32097 h 726427"/>
              <a:gd name="connsiteX6" fmla="*/ 865457 w 1046242"/>
              <a:gd name="connsiteY6" fmla="*/ 37605 h 726427"/>
              <a:gd name="connsiteX7" fmla="*/ 1043581 w 1046242"/>
              <a:gd name="connsiteY7" fmla="*/ 138455 h 726427"/>
              <a:gd name="connsiteX8" fmla="*/ 1046242 w 1046242"/>
              <a:gd name="connsiteY8" fmla="*/ 721055 h 726427"/>
              <a:gd name="connsiteX9" fmla="*/ 0 w 1046242"/>
              <a:gd name="connsiteY9" fmla="*/ 726427 h 726427"/>
              <a:gd name="connsiteX10" fmla="*/ 124 w 1046242"/>
              <a:gd name="connsiteY10" fmla="*/ 154716 h 726427"/>
              <a:gd name="connsiteX11" fmla="*/ 75428 w 1046242"/>
              <a:gd name="connsiteY11" fmla="*/ 166962 h 726427"/>
              <a:gd name="connsiteX12" fmla="*/ 171166 w 1046242"/>
              <a:gd name="connsiteY12" fmla="*/ 99246 h 726427"/>
              <a:gd name="connsiteX13" fmla="*/ 275977 w 1046242"/>
              <a:gd name="connsiteY13" fmla="*/ 2655 h 726427"/>
              <a:gd name="connsiteX14" fmla="*/ 412531 w 1046242"/>
              <a:gd name="connsiteY14" fmla="*/ 43889 h 726427"/>
              <a:gd name="connsiteX0" fmla="*/ 412531 w 1046242"/>
              <a:gd name="connsiteY0" fmla="*/ 48875 h 731413"/>
              <a:gd name="connsiteX1" fmla="*/ 428314 w 1046242"/>
              <a:gd name="connsiteY1" fmla="*/ 219889 h 731413"/>
              <a:gd name="connsiteX2" fmla="*/ 577281 w 1046242"/>
              <a:gd name="connsiteY2" fmla="*/ 262837 h 731413"/>
              <a:gd name="connsiteX3" fmla="*/ 659617 w 1046242"/>
              <a:gd name="connsiteY3" fmla="*/ 230605 h 731413"/>
              <a:gd name="connsiteX4" fmla="*/ 698824 w 1046242"/>
              <a:gd name="connsiteY4" fmla="*/ 168829 h 731413"/>
              <a:gd name="connsiteX5" fmla="*/ 687855 w 1046242"/>
              <a:gd name="connsiteY5" fmla="*/ 37083 h 731413"/>
              <a:gd name="connsiteX6" fmla="*/ 865457 w 1046242"/>
              <a:gd name="connsiteY6" fmla="*/ 42591 h 731413"/>
              <a:gd name="connsiteX7" fmla="*/ 1043581 w 1046242"/>
              <a:gd name="connsiteY7" fmla="*/ 143441 h 731413"/>
              <a:gd name="connsiteX8" fmla="*/ 1046242 w 1046242"/>
              <a:gd name="connsiteY8" fmla="*/ 726041 h 731413"/>
              <a:gd name="connsiteX9" fmla="*/ 0 w 1046242"/>
              <a:gd name="connsiteY9" fmla="*/ 731413 h 731413"/>
              <a:gd name="connsiteX10" fmla="*/ 124 w 1046242"/>
              <a:gd name="connsiteY10" fmla="*/ 159702 h 731413"/>
              <a:gd name="connsiteX11" fmla="*/ 75428 w 1046242"/>
              <a:gd name="connsiteY11" fmla="*/ 171948 h 731413"/>
              <a:gd name="connsiteX12" fmla="*/ 171166 w 1046242"/>
              <a:gd name="connsiteY12" fmla="*/ 104232 h 731413"/>
              <a:gd name="connsiteX13" fmla="*/ 305383 w 1046242"/>
              <a:gd name="connsiteY13" fmla="*/ 2269 h 731413"/>
              <a:gd name="connsiteX14" fmla="*/ 412531 w 1046242"/>
              <a:gd name="connsiteY14" fmla="*/ 48875 h 731413"/>
              <a:gd name="connsiteX0" fmla="*/ 412531 w 1046242"/>
              <a:gd name="connsiteY0" fmla="*/ 46876 h 729414"/>
              <a:gd name="connsiteX1" fmla="*/ 428314 w 1046242"/>
              <a:gd name="connsiteY1" fmla="*/ 217890 h 729414"/>
              <a:gd name="connsiteX2" fmla="*/ 577281 w 1046242"/>
              <a:gd name="connsiteY2" fmla="*/ 260838 h 729414"/>
              <a:gd name="connsiteX3" fmla="*/ 659617 w 1046242"/>
              <a:gd name="connsiteY3" fmla="*/ 228606 h 729414"/>
              <a:gd name="connsiteX4" fmla="*/ 698824 w 1046242"/>
              <a:gd name="connsiteY4" fmla="*/ 166830 h 729414"/>
              <a:gd name="connsiteX5" fmla="*/ 687855 w 1046242"/>
              <a:gd name="connsiteY5" fmla="*/ 35084 h 729414"/>
              <a:gd name="connsiteX6" fmla="*/ 865457 w 1046242"/>
              <a:gd name="connsiteY6" fmla="*/ 40592 h 729414"/>
              <a:gd name="connsiteX7" fmla="*/ 1043581 w 1046242"/>
              <a:gd name="connsiteY7" fmla="*/ 141442 h 729414"/>
              <a:gd name="connsiteX8" fmla="*/ 1046242 w 1046242"/>
              <a:gd name="connsiteY8" fmla="*/ 724042 h 729414"/>
              <a:gd name="connsiteX9" fmla="*/ 0 w 1046242"/>
              <a:gd name="connsiteY9" fmla="*/ 729414 h 729414"/>
              <a:gd name="connsiteX10" fmla="*/ 124 w 1046242"/>
              <a:gd name="connsiteY10" fmla="*/ 157703 h 729414"/>
              <a:gd name="connsiteX11" fmla="*/ 75428 w 1046242"/>
              <a:gd name="connsiteY11" fmla="*/ 169949 h 729414"/>
              <a:gd name="connsiteX12" fmla="*/ 228017 w 1046242"/>
              <a:gd name="connsiteY12" fmla="*/ 35085 h 729414"/>
              <a:gd name="connsiteX13" fmla="*/ 305383 w 1046242"/>
              <a:gd name="connsiteY13" fmla="*/ 270 h 729414"/>
              <a:gd name="connsiteX14" fmla="*/ 412531 w 1046242"/>
              <a:gd name="connsiteY14" fmla="*/ 46876 h 729414"/>
              <a:gd name="connsiteX0" fmla="*/ 412531 w 1046242"/>
              <a:gd name="connsiteY0" fmla="*/ 46819 h 729357"/>
              <a:gd name="connsiteX1" fmla="*/ 428314 w 1046242"/>
              <a:gd name="connsiteY1" fmla="*/ 217833 h 729357"/>
              <a:gd name="connsiteX2" fmla="*/ 577281 w 1046242"/>
              <a:gd name="connsiteY2" fmla="*/ 260781 h 729357"/>
              <a:gd name="connsiteX3" fmla="*/ 659617 w 1046242"/>
              <a:gd name="connsiteY3" fmla="*/ 228549 h 729357"/>
              <a:gd name="connsiteX4" fmla="*/ 698824 w 1046242"/>
              <a:gd name="connsiteY4" fmla="*/ 166773 h 729357"/>
              <a:gd name="connsiteX5" fmla="*/ 687855 w 1046242"/>
              <a:gd name="connsiteY5" fmla="*/ 35027 h 729357"/>
              <a:gd name="connsiteX6" fmla="*/ 865457 w 1046242"/>
              <a:gd name="connsiteY6" fmla="*/ 40535 h 729357"/>
              <a:gd name="connsiteX7" fmla="*/ 1043581 w 1046242"/>
              <a:gd name="connsiteY7" fmla="*/ 141385 h 729357"/>
              <a:gd name="connsiteX8" fmla="*/ 1046242 w 1046242"/>
              <a:gd name="connsiteY8" fmla="*/ 723985 h 729357"/>
              <a:gd name="connsiteX9" fmla="*/ 0 w 1046242"/>
              <a:gd name="connsiteY9" fmla="*/ 729357 h 729357"/>
              <a:gd name="connsiteX10" fmla="*/ 124 w 1046242"/>
              <a:gd name="connsiteY10" fmla="*/ 157646 h 729357"/>
              <a:gd name="connsiteX11" fmla="*/ 100913 w 1046242"/>
              <a:gd name="connsiteY11" fmla="*/ 151091 h 729357"/>
              <a:gd name="connsiteX12" fmla="*/ 228017 w 1046242"/>
              <a:gd name="connsiteY12" fmla="*/ 35028 h 729357"/>
              <a:gd name="connsiteX13" fmla="*/ 305383 w 1046242"/>
              <a:gd name="connsiteY13" fmla="*/ 213 h 729357"/>
              <a:gd name="connsiteX14" fmla="*/ 412531 w 1046242"/>
              <a:gd name="connsiteY14" fmla="*/ 46819 h 729357"/>
              <a:gd name="connsiteX0" fmla="*/ 412531 w 1046242"/>
              <a:gd name="connsiteY0" fmla="*/ 46819 h 729357"/>
              <a:gd name="connsiteX1" fmla="*/ 428314 w 1046242"/>
              <a:gd name="connsiteY1" fmla="*/ 217833 h 729357"/>
              <a:gd name="connsiteX2" fmla="*/ 577281 w 1046242"/>
              <a:gd name="connsiteY2" fmla="*/ 260781 h 729357"/>
              <a:gd name="connsiteX3" fmla="*/ 659617 w 1046242"/>
              <a:gd name="connsiteY3" fmla="*/ 228549 h 729357"/>
              <a:gd name="connsiteX4" fmla="*/ 698824 w 1046242"/>
              <a:gd name="connsiteY4" fmla="*/ 166773 h 729357"/>
              <a:gd name="connsiteX5" fmla="*/ 691776 w 1046242"/>
              <a:gd name="connsiteY5" fmla="*/ 24283 h 729357"/>
              <a:gd name="connsiteX6" fmla="*/ 865457 w 1046242"/>
              <a:gd name="connsiteY6" fmla="*/ 40535 h 729357"/>
              <a:gd name="connsiteX7" fmla="*/ 1043581 w 1046242"/>
              <a:gd name="connsiteY7" fmla="*/ 141385 h 729357"/>
              <a:gd name="connsiteX8" fmla="*/ 1046242 w 1046242"/>
              <a:gd name="connsiteY8" fmla="*/ 723985 h 729357"/>
              <a:gd name="connsiteX9" fmla="*/ 0 w 1046242"/>
              <a:gd name="connsiteY9" fmla="*/ 729357 h 729357"/>
              <a:gd name="connsiteX10" fmla="*/ 124 w 1046242"/>
              <a:gd name="connsiteY10" fmla="*/ 157646 h 729357"/>
              <a:gd name="connsiteX11" fmla="*/ 100913 w 1046242"/>
              <a:gd name="connsiteY11" fmla="*/ 151091 h 729357"/>
              <a:gd name="connsiteX12" fmla="*/ 228017 w 1046242"/>
              <a:gd name="connsiteY12" fmla="*/ 35028 h 729357"/>
              <a:gd name="connsiteX13" fmla="*/ 305383 w 1046242"/>
              <a:gd name="connsiteY13" fmla="*/ 213 h 729357"/>
              <a:gd name="connsiteX14" fmla="*/ 412531 w 1046242"/>
              <a:gd name="connsiteY14" fmla="*/ 46819 h 729357"/>
              <a:gd name="connsiteX0" fmla="*/ 412531 w 1046242"/>
              <a:gd name="connsiteY0" fmla="*/ 46819 h 729357"/>
              <a:gd name="connsiteX1" fmla="*/ 428314 w 1046242"/>
              <a:gd name="connsiteY1" fmla="*/ 217833 h 729357"/>
              <a:gd name="connsiteX2" fmla="*/ 577281 w 1046242"/>
              <a:gd name="connsiteY2" fmla="*/ 260781 h 729357"/>
              <a:gd name="connsiteX3" fmla="*/ 659617 w 1046242"/>
              <a:gd name="connsiteY3" fmla="*/ 228549 h 729357"/>
              <a:gd name="connsiteX4" fmla="*/ 698824 w 1046242"/>
              <a:gd name="connsiteY4" fmla="*/ 166773 h 729357"/>
              <a:gd name="connsiteX5" fmla="*/ 691776 w 1046242"/>
              <a:gd name="connsiteY5" fmla="*/ 24283 h 729357"/>
              <a:gd name="connsiteX6" fmla="*/ 865457 w 1046242"/>
              <a:gd name="connsiteY6" fmla="*/ 40535 h 729357"/>
              <a:gd name="connsiteX7" fmla="*/ 1043581 w 1046242"/>
              <a:gd name="connsiteY7" fmla="*/ 141385 h 729357"/>
              <a:gd name="connsiteX8" fmla="*/ 1046242 w 1046242"/>
              <a:gd name="connsiteY8" fmla="*/ 723985 h 729357"/>
              <a:gd name="connsiteX9" fmla="*/ 0 w 1046242"/>
              <a:gd name="connsiteY9" fmla="*/ 729357 h 729357"/>
              <a:gd name="connsiteX10" fmla="*/ 124 w 1046242"/>
              <a:gd name="connsiteY10" fmla="*/ 157646 h 729357"/>
              <a:gd name="connsiteX11" fmla="*/ 100913 w 1046242"/>
              <a:gd name="connsiteY11" fmla="*/ 151091 h 729357"/>
              <a:gd name="connsiteX12" fmla="*/ 228017 w 1046242"/>
              <a:gd name="connsiteY12" fmla="*/ 35028 h 729357"/>
              <a:gd name="connsiteX13" fmla="*/ 305383 w 1046242"/>
              <a:gd name="connsiteY13" fmla="*/ 213 h 729357"/>
              <a:gd name="connsiteX14" fmla="*/ 412531 w 1046242"/>
              <a:gd name="connsiteY14" fmla="*/ 46819 h 729357"/>
              <a:gd name="connsiteX0" fmla="*/ 412531 w 1046242"/>
              <a:gd name="connsiteY0" fmla="*/ 46819 h 729357"/>
              <a:gd name="connsiteX1" fmla="*/ 428314 w 1046242"/>
              <a:gd name="connsiteY1" fmla="*/ 217833 h 729357"/>
              <a:gd name="connsiteX2" fmla="*/ 577281 w 1046242"/>
              <a:gd name="connsiteY2" fmla="*/ 260781 h 729357"/>
              <a:gd name="connsiteX3" fmla="*/ 659617 w 1046242"/>
              <a:gd name="connsiteY3" fmla="*/ 228549 h 729357"/>
              <a:gd name="connsiteX4" fmla="*/ 698824 w 1046242"/>
              <a:gd name="connsiteY4" fmla="*/ 166773 h 729357"/>
              <a:gd name="connsiteX5" fmla="*/ 691776 w 1046242"/>
              <a:gd name="connsiteY5" fmla="*/ 24283 h 729357"/>
              <a:gd name="connsiteX6" fmla="*/ 890942 w 1046242"/>
              <a:gd name="connsiteY6" fmla="*/ 45907 h 729357"/>
              <a:gd name="connsiteX7" fmla="*/ 1043581 w 1046242"/>
              <a:gd name="connsiteY7" fmla="*/ 141385 h 729357"/>
              <a:gd name="connsiteX8" fmla="*/ 1046242 w 1046242"/>
              <a:gd name="connsiteY8" fmla="*/ 723985 h 729357"/>
              <a:gd name="connsiteX9" fmla="*/ 0 w 1046242"/>
              <a:gd name="connsiteY9" fmla="*/ 729357 h 729357"/>
              <a:gd name="connsiteX10" fmla="*/ 124 w 1046242"/>
              <a:gd name="connsiteY10" fmla="*/ 157646 h 729357"/>
              <a:gd name="connsiteX11" fmla="*/ 100913 w 1046242"/>
              <a:gd name="connsiteY11" fmla="*/ 151091 h 729357"/>
              <a:gd name="connsiteX12" fmla="*/ 228017 w 1046242"/>
              <a:gd name="connsiteY12" fmla="*/ 35028 h 729357"/>
              <a:gd name="connsiteX13" fmla="*/ 305383 w 1046242"/>
              <a:gd name="connsiteY13" fmla="*/ 213 h 729357"/>
              <a:gd name="connsiteX14" fmla="*/ 412531 w 1046242"/>
              <a:gd name="connsiteY14" fmla="*/ 46819 h 729357"/>
              <a:gd name="connsiteX0" fmla="*/ 412531 w 1046242"/>
              <a:gd name="connsiteY0" fmla="*/ 46819 h 729357"/>
              <a:gd name="connsiteX1" fmla="*/ 428314 w 1046242"/>
              <a:gd name="connsiteY1" fmla="*/ 217833 h 729357"/>
              <a:gd name="connsiteX2" fmla="*/ 577281 w 1046242"/>
              <a:gd name="connsiteY2" fmla="*/ 260781 h 729357"/>
              <a:gd name="connsiteX3" fmla="*/ 659617 w 1046242"/>
              <a:gd name="connsiteY3" fmla="*/ 228549 h 729357"/>
              <a:gd name="connsiteX4" fmla="*/ 698824 w 1046242"/>
              <a:gd name="connsiteY4" fmla="*/ 166773 h 729357"/>
              <a:gd name="connsiteX5" fmla="*/ 691776 w 1046242"/>
              <a:gd name="connsiteY5" fmla="*/ 24283 h 729357"/>
              <a:gd name="connsiteX6" fmla="*/ 890942 w 1046242"/>
              <a:gd name="connsiteY6" fmla="*/ 45907 h 729357"/>
              <a:gd name="connsiteX7" fmla="*/ 1043581 w 1046242"/>
              <a:gd name="connsiteY7" fmla="*/ 141385 h 729357"/>
              <a:gd name="connsiteX8" fmla="*/ 1046242 w 1046242"/>
              <a:gd name="connsiteY8" fmla="*/ 723985 h 729357"/>
              <a:gd name="connsiteX9" fmla="*/ 0 w 1046242"/>
              <a:gd name="connsiteY9" fmla="*/ 729357 h 729357"/>
              <a:gd name="connsiteX10" fmla="*/ 124 w 1046242"/>
              <a:gd name="connsiteY10" fmla="*/ 157646 h 729357"/>
              <a:gd name="connsiteX11" fmla="*/ 100913 w 1046242"/>
              <a:gd name="connsiteY11" fmla="*/ 151091 h 729357"/>
              <a:gd name="connsiteX12" fmla="*/ 228017 w 1046242"/>
              <a:gd name="connsiteY12" fmla="*/ 35028 h 729357"/>
              <a:gd name="connsiteX13" fmla="*/ 305383 w 1046242"/>
              <a:gd name="connsiteY13" fmla="*/ 213 h 729357"/>
              <a:gd name="connsiteX14" fmla="*/ 412531 w 1046242"/>
              <a:gd name="connsiteY14" fmla="*/ 46819 h 729357"/>
              <a:gd name="connsiteX0" fmla="*/ 412531 w 1046242"/>
              <a:gd name="connsiteY0" fmla="*/ 46819 h 729357"/>
              <a:gd name="connsiteX1" fmla="*/ 428314 w 1046242"/>
              <a:gd name="connsiteY1" fmla="*/ 217833 h 729357"/>
              <a:gd name="connsiteX2" fmla="*/ 577281 w 1046242"/>
              <a:gd name="connsiteY2" fmla="*/ 260781 h 729357"/>
              <a:gd name="connsiteX3" fmla="*/ 659617 w 1046242"/>
              <a:gd name="connsiteY3" fmla="*/ 228549 h 729357"/>
              <a:gd name="connsiteX4" fmla="*/ 698824 w 1046242"/>
              <a:gd name="connsiteY4" fmla="*/ 166773 h 729357"/>
              <a:gd name="connsiteX5" fmla="*/ 691776 w 1046242"/>
              <a:gd name="connsiteY5" fmla="*/ 24283 h 729357"/>
              <a:gd name="connsiteX6" fmla="*/ 890942 w 1046242"/>
              <a:gd name="connsiteY6" fmla="*/ 45907 h 729357"/>
              <a:gd name="connsiteX7" fmla="*/ 1043581 w 1046242"/>
              <a:gd name="connsiteY7" fmla="*/ 141385 h 729357"/>
              <a:gd name="connsiteX8" fmla="*/ 1046242 w 1046242"/>
              <a:gd name="connsiteY8" fmla="*/ 723985 h 729357"/>
              <a:gd name="connsiteX9" fmla="*/ 0 w 1046242"/>
              <a:gd name="connsiteY9" fmla="*/ 729357 h 729357"/>
              <a:gd name="connsiteX10" fmla="*/ 124 w 1046242"/>
              <a:gd name="connsiteY10" fmla="*/ 157646 h 729357"/>
              <a:gd name="connsiteX11" fmla="*/ 100913 w 1046242"/>
              <a:gd name="connsiteY11" fmla="*/ 151091 h 729357"/>
              <a:gd name="connsiteX12" fmla="*/ 228017 w 1046242"/>
              <a:gd name="connsiteY12" fmla="*/ 35028 h 729357"/>
              <a:gd name="connsiteX13" fmla="*/ 305383 w 1046242"/>
              <a:gd name="connsiteY13" fmla="*/ 213 h 729357"/>
              <a:gd name="connsiteX14" fmla="*/ 412531 w 1046242"/>
              <a:gd name="connsiteY14" fmla="*/ 46819 h 729357"/>
              <a:gd name="connsiteX0" fmla="*/ 412531 w 1046242"/>
              <a:gd name="connsiteY0" fmla="*/ 46819 h 729357"/>
              <a:gd name="connsiteX1" fmla="*/ 428314 w 1046242"/>
              <a:gd name="connsiteY1" fmla="*/ 217833 h 729357"/>
              <a:gd name="connsiteX2" fmla="*/ 577281 w 1046242"/>
              <a:gd name="connsiteY2" fmla="*/ 260781 h 729357"/>
              <a:gd name="connsiteX3" fmla="*/ 659617 w 1046242"/>
              <a:gd name="connsiteY3" fmla="*/ 228549 h 729357"/>
              <a:gd name="connsiteX4" fmla="*/ 698824 w 1046242"/>
              <a:gd name="connsiteY4" fmla="*/ 166773 h 729357"/>
              <a:gd name="connsiteX5" fmla="*/ 691776 w 1046242"/>
              <a:gd name="connsiteY5" fmla="*/ 24283 h 729357"/>
              <a:gd name="connsiteX6" fmla="*/ 890942 w 1046242"/>
              <a:gd name="connsiteY6" fmla="*/ 45907 h 729357"/>
              <a:gd name="connsiteX7" fmla="*/ 1043581 w 1046242"/>
              <a:gd name="connsiteY7" fmla="*/ 141385 h 729357"/>
              <a:gd name="connsiteX8" fmla="*/ 1046242 w 1046242"/>
              <a:gd name="connsiteY8" fmla="*/ 723985 h 729357"/>
              <a:gd name="connsiteX9" fmla="*/ 0 w 1046242"/>
              <a:gd name="connsiteY9" fmla="*/ 729357 h 729357"/>
              <a:gd name="connsiteX10" fmla="*/ 124 w 1046242"/>
              <a:gd name="connsiteY10" fmla="*/ 157646 h 729357"/>
              <a:gd name="connsiteX11" fmla="*/ 100913 w 1046242"/>
              <a:gd name="connsiteY11" fmla="*/ 151091 h 729357"/>
              <a:gd name="connsiteX12" fmla="*/ 228017 w 1046242"/>
              <a:gd name="connsiteY12" fmla="*/ 35028 h 729357"/>
              <a:gd name="connsiteX13" fmla="*/ 305383 w 1046242"/>
              <a:gd name="connsiteY13" fmla="*/ 213 h 729357"/>
              <a:gd name="connsiteX14" fmla="*/ 412531 w 1046242"/>
              <a:gd name="connsiteY14" fmla="*/ 46819 h 729357"/>
              <a:gd name="connsiteX0" fmla="*/ 412531 w 1046242"/>
              <a:gd name="connsiteY0" fmla="*/ 46819 h 729357"/>
              <a:gd name="connsiteX1" fmla="*/ 428314 w 1046242"/>
              <a:gd name="connsiteY1" fmla="*/ 217833 h 729357"/>
              <a:gd name="connsiteX2" fmla="*/ 577281 w 1046242"/>
              <a:gd name="connsiteY2" fmla="*/ 260781 h 729357"/>
              <a:gd name="connsiteX3" fmla="*/ 659617 w 1046242"/>
              <a:gd name="connsiteY3" fmla="*/ 228549 h 729357"/>
              <a:gd name="connsiteX4" fmla="*/ 698824 w 1046242"/>
              <a:gd name="connsiteY4" fmla="*/ 166773 h 729357"/>
              <a:gd name="connsiteX5" fmla="*/ 691776 w 1046242"/>
              <a:gd name="connsiteY5" fmla="*/ 24283 h 729357"/>
              <a:gd name="connsiteX6" fmla="*/ 890942 w 1046242"/>
              <a:gd name="connsiteY6" fmla="*/ 45907 h 729357"/>
              <a:gd name="connsiteX7" fmla="*/ 1043581 w 1046242"/>
              <a:gd name="connsiteY7" fmla="*/ 141385 h 729357"/>
              <a:gd name="connsiteX8" fmla="*/ 1046242 w 1046242"/>
              <a:gd name="connsiteY8" fmla="*/ 723985 h 729357"/>
              <a:gd name="connsiteX9" fmla="*/ 0 w 1046242"/>
              <a:gd name="connsiteY9" fmla="*/ 729357 h 729357"/>
              <a:gd name="connsiteX10" fmla="*/ 124 w 1046242"/>
              <a:gd name="connsiteY10" fmla="*/ 157646 h 729357"/>
              <a:gd name="connsiteX11" fmla="*/ 100913 w 1046242"/>
              <a:gd name="connsiteY11" fmla="*/ 151091 h 729357"/>
              <a:gd name="connsiteX12" fmla="*/ 228017 w 1046242"/>
              <a:gd name="connsiteY12" fmla="*/ 35028 h 729357"/>
              <a:gd name="connsiteX13" fmla="*/ 305383 w 1046242"/>
              <a:gd name="connsiteY13" fmla="*/ 213 h 729357"/>
              <a:gd name="connsiteX14" fmla="*/ 412531 w 1046242"/>
              <a:gd name="connsiteY14" fmla="*/ 46819 h 729357"/>
              <a:gd name="connsiteX0" fmla="*/ 412531 w 1046242"/>
              <a:gd name="connsiteY0" fmla="*/ 53487 h 736025"/>
              <a:gd name="connsiteX1" fmla="*/ 428314 w 1046242"/>
              <a:gd name="connsiteY1" fmla="*/ 224501 h 736025"/>
              <a:gd name="connsiteX2" fmla="*/ 577281 w 1046242"/>
              <a:gd name="connsiteY2" fmla="*/ 267449 h 736025"/>
              <a:gd name="connsiteX3" fmla="*/ 659617 w 1046242"/>
              <a:gd name="connsiteY3" fmla="*/ 235217 h 736025"/>
              <a:gd name="connsiteX4" fmla="*/ 698824 w 1046242"/>
              <a:gd name="connsiteY4" fmla="*/ 173441 h 736025"/>
              <a:gd name="connsiteX5" fmla="*/ 707459 w 1046242"/>
              <a:gd name="connsiteY5" fmla="*/ 17522 h 736025"/>
              <a:gd name="connsiteX6" fmla="*/ 890942 w 1046242"/>
              <a:gd name="connsiteY6" fmla="*/ 52575 h 736025"/>
              <a:gd name="connsiteX7" fmla="*/ 1043581 w 1046242"/>
              <a:gd name="connsiteY7" fmla="*/ 148053 h 736025"/>
              <a:gd name="connsiteX8" fmla="*/ 1046242 w 1046242"/>
              <a:gd name="connsiteY8" fmla="*/ 730653 h 736025"/>
              <a:gd name="connsiteX9" fmla="*/ 0 w 1046242"/>
              <a:gd name="connsiteY9" fmla="*/ 736025 h 736025"/>
              <a:gd name="connsiteX10" fmla="*/ 124 w 1046242"/>
              <a:gd name="connsiteY10" fmla="*/ 164314 h 736025"/>
              <a:gd name="connsiteX11" fmla="*/ 100913 w 1046242"/>
              <a:gd name="connsiteY11" fmla="*/ 157759 h 736025"/>
              <a:gd name="connsiteX12" fmla="*/ 228017 w 1046242"/>
              <a:gd name="connsiteY12" fmla="*/ 41696 h 736025"/>
              <a:gd name="connsiteX13" fmla="*/ 305383 w 1046242"/>
              <a:gd name="connsiteY13" fmla="*/ 6881 h 736025"/>
              <a:gd name="connsiteX14" fmla="*/ 412531 w 1046242"/>
              <a:gd name="connsiteY14" fmla="*/ 53487 h 736025"/>
              <a:gd name="connsiteX0" fmla="*/ 412531 w 1046242"/>
              <a:gd name="connsiteY0" fmla="*/ 48761 h 731299"/>
              <a:gd name="connsiteX1" fmla="*/ 428314 w 1046242"/>
              <a:gd name="connsiteY1" fmla="*/ 219775 h 731299"/>
              <a:gd name="connsiteX2" fmla="*/ 577281 w 1046242"/>
              <a:gd name="connsiteY2" fmla="*/ 262723 h 731299"/>
              <a:gd name="connsiteX3" fmla="*/ 659617 w 1046242"/>
              <a:gd name="connsiteY3" fmla="*/ 230491 h 731299"/>
              <a:gd name="connsiteX4" fmla="*/ 698824 w 1046242"/>
              <a:gd name="connsiteY4" fmla="*/ 168715 h 731299"/>
              <a:gd name="connsiteX5" fmla="*/ 707459 w 1046242"/>
              <a:gd name="connsiteY5" fmla="*/ 12796 h 731299"/>
              <a:gd name="connsiteX6" fmla="*/ 890942 w 1046242"/>
              <a:gd name="connsiteY6" fmla="*/ 47849 h 731299"/>
              <a:gd name="connsiteX7" fmla="*/ 1043581 w 1046242"/>
              <a:gd name="connsiteY7" fmla="*/ 143327 h 731299"/>
              <a:gd name="connsiteX8" fmla="*/ 1046242 w 1046242"/>
              <a:gd name="connsiteY8" fmla="*/ 725927 h 731299"/>
              <a:gd name="connsiteX9" fmla="*/ 0 w 1046242"/>
              <a:gd name="connsiteY9" fmla="*/ 731299 h 731299"/>
              <a:gd name="connsiteX10" fmla="*/ 124 w 1046242"/>
              <a:gd name="connsiteY10" fmla="*/ 159588 h 731299"/>
              <a:gd name="connsiteX11" fmla="*/ 100913 w 1046242"/>
              <a:gd name="connsiteY11" fmla="*/ 153033 h 731299"/>
              <a:gd name="connsiteX12" fmla="*/ 228017 w 1046242"/>
              <a:gd name="connsiteY12" fmla="*/ 36970 h 731299"/>
              <a:gd name="connsiteX13" fmla="*/ 305383 w 1046242"/>
              <a:gd name="connsiteY13" fmla="*/ 2155 h 731299"/>
              <a:gd name="connsiteX14" fmla="*/ 412531 w 1046242"/>
              <a:gd name="connsiteY14" fmla="*/ 48761 h 731299"/>
              <a:gd name="connsiteX0" fmla="*/ 412531 w 1046242"/>
              <a:gd name="connsiteY0" fmla="*/ 48761 h 731299"/>
              <a:gd name="connsiteX1" fmla="*/ 428314 w 1046242"/>
              <a:gd name="connsiteY1" fmla="*/ 219775 h 731299"/>
              <a:gd name="connsiteX2" fmla="*/ 577281 w 1046242"/>
              <a:gd name="connsiteY2" fmla="*/ 262723 h 731299"/>
              <a:gd name="connsiteX3" fmla="*/ 659617 w 1046242"/>
              <a:gd name="connsiteY3" fmla="*/ 230491 h 731299"/>
              <a:gd name="connsiteX4" fmla="*/ 698824 w 1046242"/>
              <a:gd name="connsiteY4" fmla="*/ 168715 h 731299"/>
              <a:gd name="connsiteX5" fmla="*/ 707459 w 1046242"/>
              <a:gd name="connsiteY5" fmla="*/ 12796 h 731299"/>
              <a:gd name="connsiteX6" fmla="*/ 890942 w 1046242"/>
              <a:gd name="connsiteY6" fmla="*/ 47849 h 731299"/>
              <a:gd name="connsiteX7" fmla="*/ 1043581 w 1046242"/>
              <a:gd name="connsiteY7" fmla="*/ 143327 h 731299"/>
              <a:gd name="connsiteX8" fmla="*/ 1046242 w 1046242"/>
              <a:gd name="connsiteY8" fmla="*/ 725927 h 731299"/>
              <a:gd name="connsiteX9" fmla="*/ 0 w 1046242"/>
              <a:gd name="connsiteY9" fmla="*/ 731299 h 731299"/>
              <a:gd name="connsiteX10" fmla="*/ 124 w 1046242"/>
              <a:gd name="connsiteY10" fmla="*/ 159588 h 731299"/>
              <a:gd name="connsiteX11" fmla="*/ 100913 w 1046242"/>
              <a:gd name="connsiteY11" fmla="*/ 153033 h 731299"/>
              <a:gd name="connsiteX12" fmla="*/ 228017 w 1046242"/>
              <a:gd name="connsiteY12" fmla="*/ 36970 h 731299"/>
              <a:gd name="connsiteX13" fmla="*/ 305383 w 1046242"/>
              <a:gd name="connsiteY13" fmla="*/ 2155 h 731299"/>
              <a:gd name="connsiteX14" fmla="*/ 412531 w 1046242"/>
              <a:gd name="connsiteY14" fmla="*/ 48761 h 731299"/>
              <a:gd name="connsiteX0" fmla="*/ 416452 w 1046242"/>
              <a:gd name="connsiteY0" fmla="*/ 51447 h 731299"/>
              <a:gd name="connsiteX1" fmla="*/ 428314 w 1046242"/>
              <a:gd name="connsiteY1" fmla="*/ 219775 h 731299"/>
              <a:gd name="connsiteX2" fmla="*/ 577281 w 1046242"/>
              <a:gd name="connsiteY2" fmla="*/ 262723 h 731299"/>
              <a:gd name="connsiteX3" fmla="*/ 659617 w 1046242"/>
              <a:gd name="connsiteY3" fmla="*/ 230491 h 731299"/>
              <a:gd name="connsiteX4" fmla="*/ 698824 w 1046242"/>
              <a:gd name="connsiteY4" fmla="*/ 168715 h 731299"/>
              <a:gd name="connsiteX5" fmla="*/ 707459 w 1046242"/>
              <a:gd name="connsiteY5" fmla="*/ 12796 h 731299"/>
              <a:gd name="connsiteX6" fmla="*/ 890942 w 1046242"/>
              <a:gd name="connsiteY6" fmla="*/ 47849 h 731299"/>
              <a:gd name="connsiteX7" fmla="*/ 1043581 w 1046242"/>
              <a:gd name="connsiteY7" fmla="*/ 143327 h 731299"/>
              <a:gd name="connsiteX8" fmla="*/ 1046242 w 1046242"/>
              <a:gd name="connsiteY8" fmla="*/ 725927 h 731299"/>
              <a:gd name="connsiteX9" fmla="*/ 0 w 1046242"/>
              <a:gd name="connsiteY9" fmla="*/ 731299 h 731299"/>
              <a:gd name="connsiteX10" fmla="*/ 124 w 1046242"/>
              <a:gd name="connsiteY10" fmla="*/ 159588 h 731299"/>
              <a:gd name="connsiteX11" fmla="*/ 100913 w 1046242"/>
              <a:gd name="connsiteY11" fmla="*/ 153033 h 731299"/>
              <a:gd name="connsiteX12" fmla="*/ 228017 w 1046242"/>
              <a:gd name="connsiteY12" fmla="*/ 36970 h 731299"/>
              <a:gd name="connsiteX13" fmla="*/ 305383 w 1046242"/>
              <a:gd name="connsiteY13" fmla="*/ 2155 h 731299"/>
              <a:gd name="connsiteX14" fmla="*/ 416452 w 1046242"/>
              <a:gd name="connsiteY14" fmla="*/ 51447 h 731299"/>
              <a:gd name="connsiteX0" fmla="*/ 416452 w 1046242"/>
              <a:gd name="connsiteY0" fmla="*/ 51447 h 731299"/>
              <a:gd name="connsiteX1" fmla="*/ 428314 w 1046242"/>
              <a:gd name="connsiteY1" fmla="*/ 219775 h 731299"/>
              <a:gd name="connsiteX2" fmla="*/ 577281 w 1046242"/>
              <a:gd name="connsiteY2" fmla="*/ 262723 h 731299"/>
              <a:gd name="connsiteX3" fmla="*/ 659617 w 1046242"/>
              <a:gd name="connsiteY3" fmla="*/ 230491 h 731299"/>
              <a:gd name="connsiteX4" fmla="*/ 698824 w 1046242"/>
              <a:gd name="connsiteY4" fmla="*/ 168715 h 731299"/>
              <a:gd name="connsiteX5" fmla="*/ 707459 w 1046242"/>
              <a:gd name="connsiteY5" fmla="*/ 12796 h 731299"/>
              <a:gd name="connsiteX6" fmla="*/ 890942 w 1046242"/>
              <a:gd name="connsiteY6" fmla="*/ 47849 h 731299"/>
              <a:gd name="connsiteX7" fmla="*/ 1043581 w 1046242"/>
              <a:gd name="connsiteY7" fmla="*/ 143327 h 731299"/>
              <a:gd name="connsiteX8" fmla="*/ 1046242 w 1046242"/>
              <a:gd name="connsiteY8" fmla="*/ 725927 h 731299"/>
              <a:gd name="connsiteX9" fmla="*/ 0 w 1046242"/>
              <a:gd name="connsiteY9" fmla="*/ 731299 h 731299"/>
              <a:gd name="connsiteX10" fmla="*/ 124 w 1046242"/>
              <a:gd name="connsiteY10" fmla="*/ 159588 h 731299"/>
              <a:gd name="connsiteX11" fmla="*/ 100913 w 1046242"/>
              <a:gd name="connsiteY11" fmla="*/ 153033 h 731299"/>
              <a:gd name="connsiteX12" fmla="*/ 228017 w 1046242"/>
              <a:gd name="connsiteY12" fmla="*/ 36970 h 731299"/>
              <a:gd name="connsiteX13" fmla="*/ 305383 w 1046242"/>
              <a:gd name="connsiteY13" fmla="*/ 2155 h 731299"/>
              <a:gd name="connsiteX14" fmla="*/ 416452 w 1046242"/>
              <a:gd name="connsiteY14" fmla="*/ 51447 h 731299"/>
              <a:gd name="connsiteX0" fmla="*/ 416452 w 1046242"/>
              <a:gd name="connsiteY0" fmla="*/ 51447 h 731299"/>
              <a:gd name="connsiteX1" fmla="*/ 428314 w 1046242"/>
              <a:gd name="connsiteY1" fmla="*/ 219775 h 731299"/>
              <a:gd name="connsiteX2" fmla="*/ 577281 w 1046242"/>
              <a:gd name="connsiteY2" fmla="*/ 262723 h 731299"/>
              <a:gd name="connsiteX3" fmla="*/ 659617 w 1046242"/>
              <a:gd name="connsiteY3" fmla="*/ 230491 h 731299"/>
              <a:gd name="connsiteX4" fmla="*/ 698824 w 1046242"/>
              <a:gd name="connsiteY4" fmla="*/ 168715 h 731299"/>
              <a:gd name="connsiteX5" fmla="*/ 707459 w 1046242"/>
              <a:gd name="connsiteY5" fmla="*/ 12796 h 731299"/>
              <a:gd name="connsiteX6" fmla="*/ 890942 w 1046242"/>
              <a:gd name="connsiteY6" fmla="*/ 47849 h 731299"/>
              <a:gd name="connsiteX7" fmla="*/ 1043581 w 1046242"/>
              <a:gd name="connsiteY7" fmla="*/ 143327 h 731299"/>
              <a:gd name="connsiteX8" fmla="*/ 1046242 w 1046242"/>
              <a:gd name="connsiteY8" fmla="*/ 725927 h 731299"/>
              <a:gd name="connsiteX9" fmla="*/ 0 w 1046242"/>
              <a:gd name="connsiteY9" fmla="*/ 731299 h 731299"/>
              <a:gd name="connsiteX10" fmla="*/ 124 w 1046242"/>
              <a:gd name="connsiteY10" fmla="*/ 159588 h 731299"/>
              <a:gd name="connsiteX11" fmla="*/ 100913 w 1046242"/>
              <a:gd name="connsiteY11" fmla="*/ 153033 h 731299"/>
              <a:gd name="connsiteX12" fmla="*/ 228017 w 1046242"/>
              <a:gd name="connsiteY12" fmla="*/ 36970 h 731299"/>
              <a:gd name="connsiteX13" fmla="*/ 305383 w 1046242"/>
              <a:gd name="connsiteY13" fmla="*/ 2155 h 731299"/>
              <a:gd name="connsiteX14" fmla="*/ 416452 w 1046242"/>
              <a:gd name="connsiteY14" fmla="*/ 51447 h 731299"/>
              <a:gd name="connsiteX0" fmla="*/ 416452 w 1046242"/>
              <a:gd name="connsiteY0" fmla="*/ 51447 h 731299"/>
              <a:gd name="connsiteX1" fmla="*/ 420473 w 1046242"/>
              <a:gd name="connsiteY1" fmla="*/ 211717 h 731299"/>
              <a:gd name="connsiteX2" fmla="*/ 577281 w 1046242"/>
              <a:gd name="connsiteY2" fmla="*/ 262723 h 731299"/>
              <a:gd name="connsiteX3" fmla="*/ 659617 w 1046242"/>
              <a:gd name="connsiteY3" fmla="*/ 230491 h 731299"/>
              <a:gd name="connsiteX4" fmla="*/ 698824 w 1046242"/>
              <a:gd name="connsiteY4" fmla="*/ 168715 h 731299"/>
              <a:gd name="connsiteX5" fmla="*/ 707459 w 1046242"/>
              <a:gd name="connsiteY5" fmla="*/ 12796 h 731299"/>
              <a:gd name="connsiteX6" fmla="*/ 890942 w 1046242"/>
              <a:gd name="connsiteY6" fmla="*/ 47849 h 731299"/>
              <a:gd name="connsiteX7" fmla="*/ 1043581 w 1046242"/>
              <a:gd name="connsiteY7" fmla="*/ 143327 h 731299"/>
              <a:gd name="connsiteX8" fmla="*/ 1046242 w 1046242"/>
              <a:gd name="connsiteY8" fmla="*/ 725927 h 731299"/>
              <a:gd name="connsiteX9" fmla="*/ 0 w 1046242"/>
              <a:gd name="connsiteY9" fmla="*/ 731299 h 731299"/>
              <a:gd name="connsiteX10" fmla="*/ 124 w 1046242"/>
              <a:gd name="connsiteY10" fmla="*/ 159588 h 731299"/>
              <a:gd name="connsiteX11" fmla="*/ 100913 w 1046242"/>
              <a:gd name="connsiteY11" fmla="*/ 153033 h 731299"/>
              <a:gd name="connsiteX12" fmla="*/ 228017 w 1046242"/>
              <a:gd name="connsiteY12" fmla="*/ 36970 h 731299"/>
              <a:gd name="connsiteX13" fmla="*/ 305383 w 1046242"/>
              <a:gd name="connsiteY13" fmla="*/ 2155 h 731299"/>
              <a:gd name="connsiteX14" fmla="*/ 416452 w 1046242"/>
              <a:gd name="connsiteY14" fmla="*/ 51447 h 731299"/>
              <a:gd name="connsiteX0" fmla="*/ 416452 w 1046242"/>
              <a:gd name="connsiteY0" fmla="*/ 51447 h 731299"/>
              <a:gd name="connsiteX1" fmla="*/ 420473 w 1046242"/>
              <a:gd name="connsiteY1" fmla="*/ 211717 h 731299"/>
              <a:gd name="connsiteX2" fmla="*/ 577281 w 1046242"/>
              <a:gd name="connsiteY2" fmla="*/ 262723 h 731299"/>
              <a:gd name="connsiteX3" fmla="*/ 659617 w 1046242"/>
              <a:gd name="connsiteY3" fmla="*/ 230491 h 731299"/>
              <a:gd name="connsiteX4" fmla="*/ 698824 w 1046242"/>
              <a:gd name="connsiteY4" fmla="*/ 168715 h 731299"/>
              <a:gd name="connsiteX5" fmla="*/ 707459 w 1046242"/>
              <a:gd name="connsiteY5" fmla="*/ 12796 h 731299"/>
              <a:gd name="connsiteX6" fmla="*/ 890942 w 1046242"/>
              <a:gd name="connsiteY6" fmla="*/ 47849 h 731299"/>
              <a:gd name="connsiteX7" fmla="*/ 1043581 w 1046242"/>
              <a:gd name="connsiteY7" fmla="*/ 143327 h 731299"/>
              <a:gd name="connsiteX8" fmla="*/ 1046242 w 1046242"/>
              <a:gd name="connsiteY8" fmla="*/ 725927 h 731299"/>
              <a:gd name="connsiteX9" fmla="*/ 0 w 1046242"/>
              <a:gd name="connsiteY9" fmla="*/ 731299 h 731299"/>
              <a:gd name="connsiteX10" fmla="*/ 124 w 1046242"/>
              <a:gd name="connsiteY10" fmla="*/ 159588 h 731299"/>
              <a:gd name="connsiteX11" fmla="*/ 100913 w 1046242"/>
              <a:gd name="connsiteY11" fmla="*/ 153033 h 731299"/>
              <a:gd name="connsiteX12" fmla="*/ 228017 w 1046242"/>
              <a:gd name="connsiteY12" fmla="*/ 36970 h 731299"/>
              <a:gd name="connsiteX13" fmla="*/ 305383 w 1046242"/>
              <a:gd name="connsiteY13" fmla="*/ 2155 h 731299"/>
              <a:gd name="connsiteX14" fmla="*/ 416452 w 1046242"/>
              <a:gd name="connsiteY14" fmla="*/ 51447 h 731299"/>
              <a:gd name="connsiteX0" fmla="*/ 416452 w 1046242"/>
              <a:gd name="connsiteY0" fmla="*/ 54896 h 734748"/>
              <a:gd name="connsiteX1" fmla="*/ 420473 w 1046242"/>
              <a:gd name="connsiteY1" fmla="*/ 215166 h 734748"/>
              <a:gd name="connsiteX2" fmla="*/ 577281 w 1046242"/>
              <a:gd name="connsiteY2" fmla="*/ 266172 h 734748"/>
              <a:gd name="connsiteX3" fmla="*/ 659617 w 1046242"/>
              <a:gd name="connsiteY3" fmla="*/ 233940 h 734748"/>
              <a:gd name="connsiteX4" fmla="*/ 698824 w 1046242"/>
              <a:gd name="connsiteY4" fmla="*/ 172164 h 734748"/>
              <a:gd name="connsiteX5" fmla="*/ 707459 w 1046242"/>
              <a:gd name="connsiteY5" fmla="*/ 16245 h 734748"/>
              <a:gd name="connsiteX6" fmla="*/ 890942 w 1046242"/>
              <a:gd name="connsiteY6" fmla="*/ 51298 h 734748"/>
              <a:gd name="connsiteX7" fmla="*/ 1043581 w 1046242"/>
              <a:gd name="connsiteY7" fmla="*/ 146776 h 734748"/>
              <a:gd name="connsiteX8" fmla="*/ 1046242 w 1046242"/>
              <a:gd name="connsiteY8" fmla="*/ 729376 h 734748"/>
              <a:gd name="connsiteX9" fmla="*/ 0 w 1046242"/>
              <a:gd name="connsiteY9" fmla="*/ 734748 h 734748"/>
              <a:gd name="connsiteX10" fmla="*/ 124 w 1046242"/>
              <a:gd name="connsiteY10" fmla="*/ 163037 h 734748"/>
              <a:gd name="connsiteX11" fmla="*/ 100913 w 1046242"/>
              <a:gd name="connsiteY11" fmla="*/ 156482 h 734748"/>
              <a:gd name="connsiteX12" fmla="*/ 228017 w 1046242"/>
              <a:gd name="connsiteY12" fmla="*/ 40419 h 734748"/>
              <a:gd name="connsiteX13" fmla="*/ 317145 w 1046242"/>
              <a:gd name="connsiteY13" fmla="*/ 232 h 734748"/>
              <a:gd name="connsiteX14" fmla="*/ 416452 w 1046242"/>
              <a:gd name="connsiteY14" fmla="*/ 54896 h 734748"/>
              <a:gd name="connsiteX0" fmla="*/ 416452 w 1046242"/>
              <a:gd name="connsiteY0" fmla="*/ 54931 h 734783"/>
              <a:gd name="connsiteX1" fmla="*/ 420473 w 1046242"/>
              <a:gd name="connsiteY1" fmla="*/ 215201 h 734783"/>
              <a:gd name="connsiteX2" fmla="*/ 577281 w 1046242"/>
              <a:gd name="connsiteY2" fmla="*/ 266207 h 734783"/>
              <a:gd name="connsiteX3" fmla="*/ 659617 w 1046242"/>
              <a:gd name="connsiteY3" fmla="*/ 233975 h 734783"/>
              <a:gd name="connsiteX4" fmla="*/ 698824 w 1046242"/>
              <a:gd name="connsiteY4" fmla="*/ 172199 h 734783"/>
              <a:gd name="connsiteX5" fmla="*/ 707459 w 1046242"/>
              <a:gd name="connsiteY5" fmla="*/ 16280 h 734783"/>
              <a:gd name="connsiteX6" fmla="*/ 890942 w 1046242"/>
              <a:gd name="connsiteY6" fmla="*/ 51333 h 734783"/>
              <a:gd name="connsiteX7" fmla="*/ 1043581 w 1046242"/>
              <a:gd name="connsiteY7" fmla="*/ 146811 h 734783"/>
              <a:gd name="connsiteX8" fmla="*/ 1046242 w 1046242"/>
              <a:gd name="connsiteY8" fmla="*/ 729411 h 734783"/>
              <a:gd name="connsiteX9" fmla="*/ 0 w 1046242"/>
              <a:gd name="connsiteY9" fmla="*/ 734783 h 734783"/>
              <a:gd name="connsiteX10" fmla="*/ 124 w 1046242"/>
              <a:gd name="connsiteY10" fmla="*/ 163072 h 734783"/>
              <a:gd name="connsiteX11" fmla="*/ 100913 w 1046242"/>
              <a:gd name="connsiteY11" fmla="*/ 156517 h 734783"/>
              <a:gd name="connsiteX12" fmla="*/ 228017 w 1046242"/>
              <a:gd name="connsiteY12" fmla="*/ 40454 h 734783"/>
              <a:gd name="connsiteX13" fmla="*/ 317145 w 1046242"/>
              <a:gd name="connsiteY13" fmla="*/ 267 h 734783"/>
              <a:gd name="connsiteX14" fmla="*/ 416452 w 1046242"/>
              <a:gd name="connsiteY14" fmla="*/ 54931 h 734783"/>
              <a:gd name="connsiteX0" fmla="*/ 412532 w 1046242"/>
              <a:gd name="connsiteY0" fmla="*/ 54897 h 734749"/>
              <a:gd name="connsiteX1" fmla="*/ 420473 w 1046242"/>
              <a:gd name="connsiteY1" fmla="*/ 215167 h 734749"/>
              <a:gd name="connsiteX2" fmla="*/ 577281 w 1046242"/>
              <a:gd name="connsiteY2" fmla="*/ 266173 h 734749"/>
              <a:gd name="connsiteX3" fmla="*/ 659617 w 1046242"/>
              <a:gd name="connsiteY3" fmla="*/ 233941 h 734749"/>
              <a:gd name="connsiteX4" fmla="*/ 698824 w 1046242"/>
              <a:gd name="connsiteY4" fmla="*/ 172165 h 734749"/>
              <a:gd name="connsiteX5" fmla="*/ 707459 w 1046242"/>
              <a:gd name="connsiteY5" fmla="*/ 16246 h 734749"/>
              <a:gd name="connsiteX6" fmla="*/ 890942 w 1046242"/>
              <a:gd name="connsiteY6" fmla="*/ 51299 h 734749"/>
              <a:gd name="connsiteX7" fmla="*/ 1043581 w 1046242"/>
              <a:gd name="connsiteY7" fmla="*/ 146777 h 734749"/>
              <a:gd name="connsiteX8" fmla="*/ 1046242 w 1046242"/>
              <a:gd name="connsiteY8" fmla="*/ 729377 h 734749"/>
              <a:gd name="connsiteX9" fmla="*/ 0 w 1046242"/>
              <a:gd name="connsiteY9" fmla="*/ 734749 h 734749"/>
              <a:gd name="connsiteX10" fmla="*/ 124 w 1046242"/>
              <a:gd name="connsiteY10" fmla="*/ 163038 h 734749"/>
              <a:gd name="connsiteX11" fmla="*/ 100913 w 1046242"/>
              <a:gd name="connsiteY11" fmla="*/ 156483 h 734749"/>
              <a:gd name="connsiteX12" fmla="*/ 228017 w 1046242"/>
              <a:gd name="connsiteY12" fmla="*/ 40420 h 734749"/>
              <a:gd name="connsiteX13" fmla="*/ 317145 w 1046242"/>
              <a:gd name="connsiteY13" fmla="*/ 233 h 734749"/>
              <a:gd name="connsiteX14" fmla="*/ 412532 w 1046242"/>
              <a:gd name="connsiteY14" fmla="*/ 54897 h 734749"/>
              <a:gd name="connsiteX0" fmla="*/ 416453 w 1046242"/>
              <a:gd name="connsiteY0" fmla="*/ 54897 h 734749"/>
              <a:gd name="connsiteX1" fmla="*/ 420473 w 1046242"/>
              <a:gd name="connsiteY1" fmla="*/ 215167 h 734749"/>
              <a:gd name="connsiteX2" fmla="*/ 577281 w 1046242"/>
              <a:gd name="connsiteY2" fmla="*/ 266173 h 734749"/>
              <a:gd name="connsiteX3" fmla="*/ 659617 w 1046242"/>
              <a:gd name="connsiteY3" fmla="*/ 233941 h 734749"/>
              <a:gd name="connsiteX4" fmla="*/ 698824 w 1046242"/>
              <a:gd name="connsiteY4" fmla="*/ 172165 h 734749"/>
              <a:gd name="connsiteX5" fmla="*/ 707459 w 1046242"/>
              <a:gd name="connsiteY5" fmla="*/ 16246 h 734749"/>
              <a:gd name="connsiteX6" fmla="*/ 890942 w 1046242"/>
              <a:gd name="connsiteY6" fmla="*/ 51299 h 734749"/>
              <a:gd name="connsiteX7" fmla="*/ 1043581 w 1046242"/>
              <a:gd name="connsiteY7" fmla="*/ 146777 h 734749"/>
              <a:gd name="connsiteX8" fmla="*/ 1046242 w 1046242"/>
              <a:gd name="connsiteY8" fmla="*/ 729377 h 734749"/>
              <a:gd name="connsiteX9" fmla="*/ 0 w 1046242"/>
              <a:gd name="connsiteY9" fmla="*/ 734749 h 734749"/>
              <a:gd name="connsiteX10" fmla="*/ 124 w 1046242"/>
              <a:gd name="connsiteY10" fmla="*/ 163038 h 734749"/>
              <a:gd name="connsiteX11" fmla="*/ 100913 w 1046242"/>
              <a:gd name="connsiteY11" fmla="*/ 156483 h 734749"/>
              <a:gd name="connsiteX12" fmla="*/ 228017 w 1046242"/>
              <a:gd name="connsiteY12" fmla="*/ 40420 h 734749"/>
              <a:gd name="connsiteX13" fmla="*/ 317145 w 1046242"/>
              <a:gd name="connsiteY13" fmla="*/ 233 h 734749"/>
              <a:gd name="connsiteX14" fmla="*/ 416453 w 1046242"/>
              <a:gd name="connsiteY14" fmla="*/ 54897 h 734749"/>
              <a:gd name="connsiteX0" fmla="*/ 416453 w 1046242"/>
              <a:gd name="connsiteY0" fmla="*/ 54897 h 734749"/>
              <a:gd name="connsiteX1" fmla="*/ 420473 w 1046242"/>
              <a:gd name="connsiteY1" fmla="*/ 215167 h 734749"/>
              <a:gd name="connsiteX2" fmla="*/ 577281 w 1046242"/>
              <a:gd name="connsiteY2" fmla="*/ 266173 h 734749"/>
              <a:gd name="connsiteX3" fmla="*/ 659617 w 1046242"/>
              <a:gd name="connsiteY3" fmla="*/ 233941 h 734749"/>
              <a:gd name="connsiteX4" fmla="*/ 698824 w 1046242"/>
              <a:gd name="connsiteY4" fmla="*/ 172165 h 734749"/>
              <a:gd name="connsiteX5" fmla="*/ 707459 w 1046242"/>
              <a:gd name="connsiteY5" fmla="*/ 16246 h 734749"/>
              <a:gd name="connsiteX6" fmla="*/ 890942 w 1046242"/>
              <a:gd name="connsiteY6" fmla="*/ 51299 h 734749"/>
              <a:gd name="connsiteX7" fmla="*/ 1043581 w 1046242"/>
              <a:gd name="connsiteY7" fmla="*/ 146777 h 734749"/>
              <a:gd name="connsiteX8" fmla="*/ 1046242 w 1046242"/>
              <a:gd name="connsiteY8" fmla="*/ 729377 h 734749"/>
              <a:gd name="connsiteX9" fmla="*/ 0 w 1046242"/>
              <a:gd name="connsiteY9" fmla="*/ 734749 h 734749"/>
              <a:gd name="connsiteX10" fmla="*/ 124 w 1046242"/>
              <a:gd name="connsiteY10" fmla="*/ 163038 h 734749"/>
              <a:gd name="connsiteX11" fmla="*/ 100913 w 1046242"/>
              <a:gd name="connsiteY11" fmla="*/ 156483 h 734749"/>
              <a:gd name="connsiteX12" fmla="*/ 228017 w 1046242"/>
              <a:gd name="connsiteY12" fmla="*/ 40420 h 734749"/>
              <a:gd name="connsiteX13" fmla="*/ 317145 w 1046242"/>
              <a:gd name="connsiteY13" fmla="*/ 233 h 734749"/>
              <a:gd name="connsiteX14" fmla="*/ 416453 w 1046242"/>
              <a:gd name="connsiteY14" fmla="*/ 54897 h 734749"/>
              <a:gd name="connsiteX0" fmla="*/ 408612 w 1046242"/>
              <a:gd name="connsiteY0" fmla="*/ 54897 h 734749"/>
              <a:gd name="connsiteX1" fmla="*/ 420473 w 1046242"/>
              <a:gd name="connsiteY1" fmla="*/ 215167 h 734749"/>
              <a:gd name="connsiteX2" fmla="*/ 577281 w 1046242"/>
              <a:gd name="connsiteY2" fmla="*/ 266173 h 734749"/>
              <a:gd name="connsiteX3" fmla="*/ 659617 w 1046242"/>
              <a:gd name="connsiteY3" fmla="*/ 233941 h 734749"/>
              <a:gd name="connsiteX4" fmla="*/ 698824 w 1046242"/>
              <a:gd name="connsiteY4" fmla="*/ 172165 h 734749"/>
              <a:gd name="connsiteX5" fmla="*/ 707459 w 1046242"/>
              <a:gd name="connsiteY5" fmla="*/ 16246 h 734749"/>
              <a:gd name="connsiteX6" fmla="*/ 890942 w 1046242"/>
              <a:gd name="connsiteY6" fmla="*/ 51299 h 734749"/>
              <a:gd name="connsiteX7" fmla="*/ 1043581 w 1046242"/>
              <a:gd name="connsiteY7" fmla="*/ 146777 h 734749"/>
              <a:gd name="connsiteX8" fmla="*/ 1046242 w 1046242"/>
              <a:gd name="connsiteY8" fmla="*/ 729377 h 734749"/>
              <a:gd name="connsiteX9" fmla="*/ 0 w 1046242"/>
              <a:gd name="connsiteY9" fmla="*/ 734749 h 734749"/>
              <a:gd name="connsiteX10" fmla="*/ 124 w 1046242"/>
              <a:gd name="connsiteY10" fmla="*/ 163038 h 734749"/>
              <a:gd name="connsiteX11" fmla="*/ 100913 w 1046242"/>
              <a:gd name="connsiteY11" fmla="*/ 156483 h 734749"/>
              <a:gd name="connsiteX12" fmla="*/ 228017 w 1046242"/>
              <a:gd name="connsiteY12" fmla="*/ 40420 h 734749"/>
              <a:gd name="connsiteX13" fmla="*/ 317145 w 1046242"/>
              <a:gd name="connsiteY13" fmla="*/ 233 h 734749"/>
              <a:gd name="connsiteX14" fmla="*/ 408612 w 1046242"/>
              <a:gd name="connsiteY14" fmla="*/ 54897 h 734749"/>
              <a:gd name="connsiteX0" fmla="*/ 408612 w 1046242"/>
              <a:gd name="connsiteY0" fmla="*/ 54897 h 734749"/>
              <a:gd name="connsiteX1" fmla="*/ 420473 w 1046242"/>
              <a:gd name="connsiteY1" fmla="*/ 215167 h 734749"/>
              <a:gd name="connsiteX2" fmla="*/ 577281 w 1046242"/>
              <a:gd name="connsiteY2" fmla="*/ 266173 h 734749"/>
              <a:gd name="connsiteX3" fmla="*/ 659617 w 1046242"/>
              <a:gd name="connsiteY3" fmla="*/ 233941 h 734749"/>
              <a:gd name="connsiteX4" fmla="*/ 698824 w 1046242"/>
              <a:gd name="connsiteY4" fmla="*/ 172165 h 734749"/>
              <a:gd name="connsiteX5" fmla="*/ 707459 w 1046242"/>
              <a:gd name="connsiteY5" fmla="*/ 16246 h 734749"/>
              <a:gd name="connsiteX6" fmla="*/ 890942 w 1046242"/>
              <a:gd name="connsiteY6" fmla="*/ 51299 h 734749"/>
              <a:gd name="connsiteX7" fmla="*/ 1043581 w 1046242"/>
              <a:gd name="connsiteY7" fmla="*/ 146777 h 734749"/>
              <a:gd name="connsiteX8" fmla="*/ 1046242 w 1046242"/>
              <a:gd name="connsiteY8" fmla="*/ 729377 h 734749"/>
              <a:gd name="connsiteX9" fmla="*/ 0 w 1046242"/>
              <a:gd name="connsiteY9" fmla="*/ 734749 h 734749"/>
              <a:gd name="connsiteX10" fmla="*/ 124 w 1046242"/>
              <a:gd name="connsiteY10" fmla="*/ 163038 h 734749"/>
              <a:gd name="connsiteX11" fmla="*/ 100913 w 1046242"/>
              <a:gd name="connsiteY11" fmla="*/ 156483 h 734749"/>
              <a:gd name="connsiteX12" fmla="*/ 228017 w 1046242"/>
              <a:gd name="connsiteY12" fmla="*/ 40420 h 734749"/>
              <a:gd name="connsiteX13" fmla="*/ 317145 w 1046242"/>
              <a:gd name="connsiteY13" fmla="*/ 233 h 734749"/>
              <a:gd name="connsiteX14" fmla="*/ 408612 w 1046242"/>
              <a:gd name="connsiteY14" fmla="*/ 54897 h 734749"/>
              <a:gd name="connsiteX0" fmla="*/ 408612 w 1046242"/>
              <a:gd name="connsiteY0" fmla="*/ 54897 h 734749"/>
              <a:gd name="connsiteX1" fmla="*/ 420473 w 1046242"/>
              <a:gd name="connsiteY1" fmla="*/ 215167 h 734749"/>
              <a:gd name="connsiteX2" fmla="*/ 577281 w 1046242"/>
              <a:gd name="connsiteY2" fmla="*/ 266173 h 734749"/>
              <a:gd name="connsiteX3" fmla="*/ 659617 w 1046242"/>
              <a:gd name="connsiteY3" fmla="*/ 233941 h 734749"/>
              <a:gd name="connsiteX4" fmla="*/ 698824 w 1046242"/>
              <a:gd name="connsiteY4" fmla="*/ 172165 h 734749"/>
              <a:gd name="connsiteX5" fmla="*/ 707459 w 1046242"/>
              <a:gd name="connsiteY5" fmla="*/ 16246 h 734749"/>
              <a:gd name="connsiteX6" fmla="*/ 890942 w 1046242"/>
              <a:gd name="connsiteY6" fmla="*/ 51299 h 734749"/>
              <a:gd name="connsiteX7" fmla="*/ 1043581 w 1046242"/>
              <a:gd name="connsiteY7" fmla="*/ 146777 h 734749"/>
              <a:gd name="connsiteX8" fmla="*/ 1046242 w 1046242"/>
              <a:gd name="connsiteY8" fmla="*/ 729377 h 734749"/>
              <a:gd name="connsiteX9" fmla="*/ 0 w 1046242"/>
              <a:gd name="connsiteY9" fmla="*/ 734749 h 734749"/>
              <a:gd name="connsiteX10" fmla="*/ 124 w 1046242"/>
              <a:gd name="connsiteY10" fmla="*/ 179855 h 734749"/>
              <a:gd name="connsiteX11" fmla="*/ 100913 w 1046242"/>
              <a:gd name="connsiteY11" fmla="*/ 156483 h 734749"/>
              <a:gd name="connsiteX12" fmla="*/ 228017 w 1046242"/>
              <a:gd name="connsiteY12" fmla="*/ 40420 h 734749"/>
              <a:gd name="connsiteX13" fmla="*/ 317145 w 1046242"/>
              <a:gd name="connsiteY13" fmla="*/ 233 h 734749"/>
              <a:gd name="connsiteX14" fmla="*/ 408612 w 1046242"/>
              <a:gd name="connsiteY14" fmla="*/ 54897 h 734749"/>
              <a:gd name="connsiteX0" fmla="*/ 408612 w 1046242"/>
              <a:gd name="connsiteY0" fmla="*/ 54897 h 734749"/>
              <a:gd name="connsiteX1" fmla="*/ 420473 w 1046242"/>
              <a:gd name="connsiteY1" fmla="*/ 215167 h 734749"/>
              <a:gd name="connsiteX2" fmla="*/ 577281 w 1046242"/>
              <a:gd name="connsiteY2" fmla="*/ 266173 h 734749"/>
              <a:gd name="connsiteX3" fmla="*/ 659617 w 1046242"/>
              <a:gd name="connsiteY3" fmla="*/ 233941 h 734749"/>
              <a:gd name="connsiteX4" fmla="*/ 698824 w 1046242"/>
              <a:gd name="connsiteY4" fmla="*/ 172165 h 734749"/>
              <a:gd name="connsiteX5" fmla="*/ 707459 w 1046242"/>
              <a:gd name="connsiteY5" fmla="*/ 16246 h 734749"/>
              <a:gd name="connsiteX6" fmla="*/ 890942 w 1046242"/>
              <a:gd name="connsiteY6" fmla="*/ 51299 h 734749"/>
              <a:gd name="connsiteX7" fmla="*/ 1043581 w 1046242"/>
              <a:gd name="connsiteY7" fmla="*/ 146777 h 734749"/>
              <a:gd name="connsiteX8" fmla="*/ 1046242 w 1046242"/>
              <a:gd name="connsiteY8" fmla="*/ 729377 h 734749"/>
              <a:gd name="connsiteX9" fmla="*/ 0 w 1046242"/>
              <a:gd name="connsiteY9" fmla="*/ 734749 h 734749"/>
              <a:gd name="connsiteX10" fmla="*/ 124 w 1046242"/>
              <a:gd name="connsiteY10" fmla="*/ 179855 h 734749"/>
              <a:gd name="connsiteX11" fmla="*/ 100913 w 1046242"/>
              <a:gd name="connsiteY11" fmla="*/ 156483 h 734749"/>
              <a:gd name="connsiteX12" fmla="*/ 228017 w 1046242"/>
              <a:gd name="connsiteY12" fmla="*/ 40420 h 734749"/>
              <a:gd name="connsiteX13" fmla="*/ 317145 w 1046242"/>
              <a:gd name="connsiteY13" fmla="*/ 233 h 734749"/>
              <a:gd name="connsiteX14" fmla="*/ 408612 w 1046242"/>
              <a:gd name="connsiteY14" fmla="*/ 54897 h 734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6242" h="734749">
                <a:moveTo>
                  <a:pt x="408612" y="54897"/>
                </a:moveTo>
                <a:cubicBezTo>
                  <a:pt x="437595" y="112206"/>
                  <a:pt x="392362" y="179954"/>
                  <a:pt x="420473" y="215167"/>
                </a:cubicBezTo>
                <a:cubicBezTo>
                  <a:pt x="448584" y="250380"/>
                  <a:pt x="492204" y="272915"/>
                  <a:pt x="577281" y="266173"/>
                </a:cubicBezTo>
                <a:cubicBezTo>
                  <a:pt x="634128" y="256768"/>
                  <a:pt x="624525" y="255898"/>
                  <a:pt x="659617" y="233941"/>
                </a:cubicBezTo>
                <a:cubicBezTo>
                  <a:pt x="673993" y="229465"/>
                  <a:pt x="689217" y="208447"/>
                  <a:pt x="698824" y="172165"/>
                </a:cubicBezTo>
                <a:cubicBezTo>
                  <a:pt x="708431" y="135883"/>
                  <a:pt x="661716" y="47134"/>
                  <a:pt x="707459" y="16246"/>
                </a:cubicBezTo>
                <a:cubicBezTo>
                  <a:pt x="753202" y="-14642"/>
                  <a:pt x="808129" y="15666"/>
                  <a:pt x="890942" y="51299"/>
                </a:cubicBezTo>
                <a:cubicBezTo>
                  <a:pt x="946309" y="84245"/>
                  <a:pt x="950100" y="83220"/>
                  <a:pt x="1043581" y="146777"/>
                </a:cubicBezTo>
                <a:cubicBezTo>
                  <a:pt x="1048227" y="781754"/>
                  <a:pt x="1041777" y="32421"/>
                  <a:pt x="1046242" y="729377"/>
                </a:cubicBezTo>
                <a:lnTo>
                  <a:pt x="0" y="734749"/>
                </a:lnTo>
                <a:cubicBezTo>
                  <a:pt x="2157" y="165485"/>
                  <a:pt x="-446" y="379378"/>
                  <a:pt x="124" y="179855"/>
                </a:cubicBezTo>
                <a:cubicBezTo>
                  <a:pt x="53557" y="183742"/>
                  <a:pt x="62931" y="179722"/>
                  <a:pt x="100913" y="156483"/>
                </a:cubicBezTo>
                <a:cubicBezTo>
                  <a:pt x="138895" y="133244"/>
                  <a:pt x="191978" y="66462"/>
                  <a:pt x="228017" y="40420"/>
                </a:cubicBezTo>
                <a:cubicBezTo>
                  <a:pt x="264056" y="14378"/>
                  <a:pt x="287046" y="-2180"/>
                  <a:pt x="317145" y="233"/>
                </a:cubicBezTo>
                <a:cubicBezTo>
                  <a:pt x="347244" y="2646"/>
                  <a:pt x="379629" y="-2412"/>
                  <a:pt x="408612" y="54897"/>
                </a:cubicBezTo>
                <a:close/>
              </a:path>
            </a:pathLst>
          </a:custGeom>
          <a:gradFill flip="none" rotWithShape="1">
            <a:gsLst>
              <a:gs pos="0">
                <a:srgbClr val="FF0000"/>
              </a:gs>
              <a:gs pos="100000">
                <a:srgbClr val="FFAFA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3089831" y="1601856"/>
            <a:ext cx="1352850" cy="929651"/>
          </a:xfrm>
          <a:custGeom>
            <a:avLst/>
            <a:gdLst>
              <a:gd name="connsiteX0" fmla="*/ 663 w 1051486"/>
              <a:gd name="connsiteY0" fmla="*/ 767956 h 971489"/>
              <a:gd name="connsiteX1" fmla="*/ 663 w 1051486"/>
              <a:gd name="connsiteY1" fmla="*/ 767956 h 971489"/>
              <a:gd name="connsiteX2" fmla="*/ 613506 w 1051486"/>
              <a:gd name="connsiteY2" fmla="*/ 286 h 971489"/>
              <a:gd name="connsiteX3" fmla="*/ 665878 w 1051486"/>
              <a:gd name="connsiteY3" fmla="*/ 5470 h 971489"/>
              <a:gd name="connsiteX4" fmla="*/ 816715 w 1051486"/>
              <a:gd name="connsiteY4" fmla="*/ 84592 h 971489"/>
              <a:gd name="connsiteX5" fmla="*/ 770491 w 1051486"/>
              <a:gd name="connsiteY5" fmla="*/ 158440 h 971489"/>
              <a:gd name="connsiteX6" fmla="*/ 799685 w 1051486"/>
              <a:gd name="connsiteY6" fmla="*/ 230178 h 971489"/>
              <a:gd name="connsiteX7" fmla="*/ 957821 w 1051486"/>
              <a:gd name="connsiteY7" fmla="*/ 264992 h 971489"/>
              <a:gd name="connsiteX8" fmla="*/ 1036889 w 1051486"/>
              <a:gd name="connsiteY8" fmla="*/ 206968 h 971489"/>
              <a:gd name="connsiteX9" fmla="*/ 1041979 w 1051486"/>
              <a:gd name="connsiteY9" fmla="*/ 202797 h 971489"/>
              <a:gd name="connsiteX10" fmla="*/ 1051486 w 1051486"/>
              <a:gd name="connsiteY10" fmla="*/ 177470 h 971489"/>
              <a:gd name="connsiteX11" fmla="*/ 1048951 w 1051486"/>
              <a:gd name="connsiteY11" fmla="*/ 700334 h 971489"/>
              <a:gd name="connsiteX12" fmla="*/ 1051049 w 1051486"/>
              <a:gd name="connsiteY12" fmla="*/ 910457 h 971489"/>
              <a:gd name="connsiteX13" fmla="*/ 781174 w 1051486"/>
              <a:gd name="connsiteY13" fmla="*/ 965955 h 971489"/>
              <a:gd name="connsiteX14" fmla="*/ 523999 w 1051486"/>
              <a:gd name="connsiteY14" fmla="*/ 825749 h 971489"/>
              <a:gd name="connsiteX15" fmla="*/ 327149 w 1051486"/>
              <a:gd name="connsiteY15" fmla="*/ 834512 h 971489"/>
              <a:gd name="connsiteX16" fmla="*/ 279524 w 1051486"/>
              <a:gd name="connsiteY16" fmla="*/ 910457 h 971489"/>
              <a:gd name="connsiteX17" fmla="*/ 216024 w 1051486"/>
              <a:gd name="connsiteY17" fmla="*/ 965955 h 971489"/>
              <a:gd name="connsiteX18" fmla="*/ 58861 w 1051486"/>
              <a:gd name="connsiteY18" fmla="*/ 936745 h 971489"/>
              <a:gd name="connsiteX19" fmla="*/ 124 w 1051486"/>
              <a:gd name="connsiteY19" fmla="*/ 919220 h 971489"/>
              <a:gd name="connsiteX20" fmla="*/ 669 w 1051486"/>
              <a:gd name="connsiteY20" fmla="*/ 772511 h 971489"/>
              <a:gd name="connsiteX21" fmla="*/ 719 w 1051486"/>
              <a:gd name="connsiteY21" fmla="*/ 765476 h 971489"/>
              <a:gd name="connsiteX22" fmla="*/ 508 w 1051486"/>
              <a:gd name="connsiteY22" fmla="*/ 765476 h 971489"/>
              <a:gd name="connsiteX23" fmla="*/ 123 w 1051486"/>
              <a:gd name="connsiteY23" fmla="*/ 249267 h 971489"/>
              <a:gd name="connsiteX24" fmla="*/ 36986 w 1051486"/>
              <a:gd name="connsiteY24" fmla="*/ 271321 h 971489"/>
              <a:gd name="connsiteX25" fmla="*/ 148897 w 1051486"/>
              <a:gd name="connsiteY25" fmla="*/ 327235 h 971489"/>
              <a:gd name="connsiteX26" fmla="*/ 404347 w 1051486"/>
              <a:gd name="connsiteY26" fmla="*/ 318795 h 971489"/>
              <a:gd name="connsiteX27" fmla="*/ 406780 w 1051486"/>
              <a:gd name="connsiteY27" fmla="*/ 235453 h 971489"/>
              <a:gd name="connsiteX28" fmla="*/ 316764 w 1051486"/>
              <a:gd name="connsiteY28" fmla="*/ 167935 h 971489"/>
              <a:gd name="connsiteX29" fmla="*/ 331361 w 1051486"/>
              <a:gd name="connsiteY29" fmla="*/ 70878 h 971489"/>
              <a:gd name="connsiteX30" fmla="*/ 446922 w 1051486"/>
              <a:gd name="connsiteY30" fmla="*/ 13910 h 971489"/>
              <a:gd name="connsiteX31" fmla="*/ 613506 w 1051486"/>
              <a:gd name="connsiteY31" fmla="*/ 286 h 971489"/>
              <a:gd name="connsiteX0" fmla="*/ 539 w 1051362"/>
              <a:gd name="connsiteY0" fmla="*/ 767956 h 971489"/>
              <a:gd name="connsiteX1" fmla="*/ 539 w 1051362"/>
              <a:gd name="connsiteY1" fmla="*/ 767956 h 971489"/>
              <a:gd name="connsiteX2" fmla="*/ 613382 w 1051362"/>
              <a:gd name="connsiteY2" fmla="*/ 286 h 971489"/>
              <a:gd name="connsiteX3" fmla="*/ 665754 w 1051362"/>
              <a:gd name="connsiteY3" fmla="*/ 5470 h 971489"/>
              <a:gd name="connsiteX4" fmla="*/ 816591 w 1051362"/>
              <a:gd name="connsiteY4" fmla="*/ 84592 h 971489"/>
              <a:gd name="connsiteX5" fmla="*/ 770367 w 1051362"/>
              <a:gd name="connsiteY5" fmla="*/ 158440 h 971489"/>
              <a:gd name="connsiteX6" fmla="*/ 799561 w 1051362"/>
              <a:gd name="connsiteY6" fmla="*/ 230178 h 971489"/>
              <a:gd name="connsiteX7" fmla="*/ 957697 w 1051362"/>
              <a:gd name="connsiteY7" fmla="*/ 264992 h 971489"/>
              <a:gd name="connsiteX8" fmla="*/ 1036765 w 1051362"/>
              <a:gd name="connsiteY8" fmla="*/ 206968 h 971489"/>
              <a:gd name="connsiteX9" fmla="*/ 1041855 w 1051362"/>
              <a:gd name="connsiteY9" fmla="*/ 202797 h 971489"/>
              <a:gd name="connsiteX10" fmla="*/ 1051362 w 1051362"/>
              <a:gd name="connsiteY10" fmla="*/ 177470 h 971489"/>
              <a:gd name="connsiteX11" fmla="*/ 1048827 w 1051362"/>
              <a:gd name="connsiteY11" fmla="*/ 700334 h 971489"/>
              <a:gd name="connsiteX12" fmla="*/ 1050925 w 1051362"/>
              <a:gd name="connsiteY12" fmla="*/ 910457 h 971489"/>
              <a:gd name="connsiteX13" fmla="*/ 781050 w 1051362"/>
              <a:gd name="connsiteY13" fmla="*/ 965955 h 971489"/>
              <a:gd name="connsiteX14" fmla="*/ 523875 w 1051362"/>
              <a:gd name="connsiteY14" fmla="*/ 825749 h 971489"/>
              <a:gd name="connsiteX15" fmla="*/ 327025 w 1051362"/>
              <a:gd name="connsiteY15" fmla="*/ 834512 h 971489"/>
              <a:gd name="connsiteX16" fmla="*/ 279400 w 1051362"/>
              <a:gd name="connsiteY16" fmla="*/ 910457 h 971489"/>
              <a:gd name="connsiteX17" fmla="*/ 215900 w 1051362"/>
              <a:gd name="connsiteY17" fmla="*/ 965955 h 971489"/>
              <a:gd name="connsiteX18" fmla="*/ 58737 w 1051362"/>
              <a:gd name="connsiteY18" fmla="*/ 936745 h 971489"/>
              <a:gd name="connsiteX19" fmla="*/ 0 w 1051362"/>
              <a:gd name="connsiteY19" fmla="*/ 919220 h 971489"/>
              <a:gd name="connsiteX20" fmla="*/ 545 w 1051362"/>
              <a:gd name="connsiteY20" fmla="*/ 772511 h 971489"/>
              <a:gd name="connsiteX21" fmla="*/ 595 w 1051362"/>
              <a:gd name="connsiteY21" fmla="*/ 765476 h 971489"/>
              <a:gd name="connsiteX22" fmla="*/ 384 w 1051362"/>
              <a:gd name="connsiteY22" fmla="*/ 765476 h 971489"/>
              <a:gd name="connsiteX23" fmla="*/ 2290 w 1051362"/>
              <a:gd name="connsiteY23" fmla="*/ 239168 h 971489"/>
              <a:gd name="connsiteX24" fmla="*/ 36862 w 1051362"/>
              <a:gd name="connsiteY24" fmla="*/ 271321 h 971489"/>
              <a:gd name="connsiteX25" fmla="*/ 148773 w 1051362"/>
              <a:gd name="connsiteY25" fmla="*/ 327235 h 971489"/>
              <a:gd name="connsiteX26" fmla="*/ 404223 w 1051362"/>
              <a:gd name="connsiteY26" fmla="*/ 318795 h 971489"/>
              <a:gd name="connsiteX27" fmla="*/ 406656 w 1051362"/>
              <a:gd name="connsiteY27" fmla="*/ 235453 h 971489"/>
              <a:gd name="connsiteX28" fmla="*/ 316640 w 1051362"/>
              <a:gd name="connsiteY28" fmla="*/ 167935 h 971489"/>
              <a:gd name="connsiteX29" fmla="*/ 331237 w 1051362"/>
              <a:gd name="connsiteY29" fmla="*/ 70878 h 971489"/>
              <a:gd name="connsiteX30" fmla="*/ 446798 w 1051362"/>
              <a:gd name="connsiteY30" fmla="*/ 13910 h 971489"/>
              <a:gd name="connsiteX31" fmla="*/ 613382 w 1051362"/>
              <a:gd name="connsiteY31" fmla="*/ 286 h 971489"/>
              <a:gd name="connsiteX0" fmla="*/ 539 w 1051362"/>
              <a:gd name="connsiteY0" fmla="*/ 767956 h 971489"/>
              <a:gd name="connsiteX1" fmla="*/ 539 w 1051362"/>
              <a:gd name="connsiteY1" fmla="*/ 767956 h 971489"/>
              <a:gd name="connsiteX2" fmla="*/ 613382 w 1051362"/>
              <a:gd name="connsiteY2" fmla="*/ 286 h 971489"/>
              <a:gd name="connsiteX3" fmla="*/ 665754 w 1051362"/>
              <a:gd name="connsiteY3" fmla="*/ 5470 h 971489"/>
              <a:gd name="connsiteX4" fmla="*/ 816591 w 1051362"/>
              <a:gd name="connsiteY4" fmla="*/ 84592 h 971489"/>
              <a:gd name="connsiteX5" fmla="*/ 770367 w 1051362"/>
              <a:gd name="connsiteY5" fmla="*/ 158440 h 971489"/>
              <a:gd name="connsiteX6" fmla="*/ 799561 w 1051362"/>
              <a:gd name="connsiteY6" fmla="*/ 230178 h 971489"/>
              <a:gd name="connsiteX7" fmla="*/ 957697 w 1051362"/>
              <a:gd name="connsiteY7" fmla="*/ 264992 h 971489"/>
              <a:gd name="connsiteX8" fmla="*/ 1036765 w 1051362"/>
              <a:gd name="connsiteY8" fmla="*/ 206968 h 971489"/>
              <a:gd name="connsiteX9" fmla="*/ 1041855 w 1051362"/>
              <a:gd name="connsiteY9" fmla="*/ 202797 h 971489"/>
              <a:gd name="connsiteX10" fmla="*/ 1051362 w 1051362"/>
              <a:gd name="connsiteY10" fmla="*/ 177470 h 971489"/>
              <a:gd name="connsiteX11" fmla="*/ 1048827 w 1051362"/>
              <a:gd name="connsiteY11" fmla="*/ 700334 h 971489"/>
              <a:gd name="connsiteX12" fmla="*/ 1050925 w 1051362"/>
              <a:gd name="connsiteY12" fmla="*/ 910457 h 971489"/>
              <a:gd name="connsiteX13" fmla="*/ 781050 w 1051362"/>
              <a:gd name="connsiteY13" fmla="*/ 965955 h 971489"/>
              <a:gd name="connsiteX14" fmla="*/ 523875 w 1051362"/>
              <a:gd name="connsiteY14" fmla="*/ 825749 h 971489"/>
              <a:gd name="connsiteX15" fmla="*/ 327025 w 1051362"/>
              <a:gd name="connsiteY15" fmla="*/ 834512 h 971489"/>
              <a:gd name="connsiteX16" fmla="*/ 279400 w 1051362"/>
              <a:gd name="connsiteY16" fmla="*/ 910457 h 971489"/>
              <a:gd name="connsiteX17" fmla="*/ 215900 w 1051362"/>
              <a:gd name="connsiteY17" fmla="*/ 965955 h 971489"/>
              <a:gd name="connsiteX18" fmla="*/ 58737 w 1051362"/>
              <a:gd name="connsiteY18" fmla="*/ 936745 h 971489"/>
              <a:gd name="connsiteX19" fmla="*/ 0 w 1051362"/>
              <a:gd name="connsiteY19" fmla="*/ 919220 h 971489"/>
              <a:gd name="connsiteX20" fmla="*/ 545 w 1051362"/>
              <a:gd name="connsiteY20" fmla="*/ 772511 h 971489"/>
              <a:gd name="connsiteX21" fmla="*/ 595 w 1051362"/>
              <a:gd name="connsiteY21" fmla="*/ 765476 h 971489"/>
              <a:gd name="connsiteX22" fmla="*/ 384 w 1051362"/>
              <a:gd name="connsiteY22" fmla="*/ 765476 h 971489"/>
              <a:gd name="connsiteX23" fmla="*/ 2290 w 1051362"/>
              <a:gd name="connsiteY23" fmla="*/ 239168 h 971489"/>
              <a:gd name="connsiteX24" fmla="*/ 36862 w 1051362"/>
              <a:gd name="connsiteY24" fmla="*/ 271321 h 971489"/>
              <a:gd name="connsiteX25" fmla="*/ 148773 w 1051362"/>
              <a:gd name="connsiteY25" fmla="*/ 327235 h 971489"/>
              <a:gd name="connsiteX26" fmla="*/ 404223 w 1051362"/>
              <a:gd name="connsiteY26" fmla="*/ 318795 h 971489"/>
              <a:gd name="connsiteX27" fmla="*/ 406656 w 1051362"/>
              <a:gd name="connsiteY27" fmla="*/ 235453 h 971489"/>
              <a:gd name="connsiteX28" fmla="*/ 316640 w 1051362"/>
              <a:gd name="connsiteY28" fmla="*/ 167935 h 971489"/>
              <a:gd name="connsiteX29" fmla="*/ 331237 w 1051362"/>
              <a:gd name="connsiteY29" fmla="*/ 70878 h 971489"/>
              <a:gd name="connsiteX30" fmla="*/ 446798 w 1051362"/>
              <a:gd name="connsiteY30" fmla="*/ 13910 h 971489"/>
              <a:gd name="connsiteX31" fmla="*/ 613382 w 1051362"/>
              <a:gd name="connsiteY31" fmla="*/ 286 h 971489"/>
              <a:gd name="connsiteX0" fmla="*/ 539 w 1071405"/>
              <a:gd name="connsiteY0" fmla="*/ 767956 h 992805"/>
              <a:gd name="connsiteX1" fmla="*/ 539 w 1071405"/>
              <a:gd name="connsiteY1" fmla="*/ 767956 h 992805"/>
              <a:gd name="connsiteX2" fmla="*/ 613382 w 1071405"/>
              <a:gd name="connsiteY2" fmla="*/ 286 h 992805"/>
              <a:gd name="connsiteX3" fmla="*/ 665754 w 1071405"/>
              <a:gd name="connsiteY3" fmla="*/ 5470 h 992805"/>
              <a:gd name="connsiteX4" fmla="*/ 816591 w 1071405"/>
              <a:gd name="connsiteY4" fmla="*/ 84592 h 992805"/>
              <a:gd name="connsiteX5" fmla="*/ 770367 w 1071405"/>
              <a:gd name="connsiteY5" fmla="*/ 158440 h 992805"/>
              <a:gd name="connsiteX6" fmla="*/ 799561 w 1071405"/>
              <a:gd name="connsiteY6" fmla="*/ 230178 h 992805"/>
              <a:gd name="connsiteX7" fmla="*/ 957697 w 1071405"/>
              <a:gd name="connsiteY7" fmla="*/ 264992 h 992805"/>
              <a:gd name="connsiteX8" fmla="*/ 1036765 w 1071405"/>
              <a:gd name="connsiteY8" fmla="*/ 206968 h 992805"/>
              <a:gd name="connsiteX9" fmla="*/ 1041855 w 1071405"/>
              <a:gd name="connsiteY9" fmla="*/ 202797 h 992805"/>
              <a:gd name="connsiteX10" fmla="*/ 1051362 w 1071405"/>
              <a:gd name="connsiteY10" fmla="*/ 177470 h 992805"/>
              <a:gd name="connsiteX11" fmla="*/ 1050925 w 1071405"/>
              <a:gd name="connsiteY11" fmla="*/ 910457 h 992805"/>
              <a:gd name="connsiteX12" fmla="*/ 781050 w 1071405"/>
              <a:gd name="connsiteY12" fmla="*/ 965955 h 992805"/>
              <a:gd name="connsiteX13" fmla="*/ 523875 w 1071405"/>
              <a:gd name="connsiteY13" fmla="*/ 825749 h 992805"/>
              <a:gd name="connsiteX14" fmla="*/ 327025 w 1071405"/>
              <a:gd name="connsiteY14" fmla="*/ 834512 h 992805"/>
              <a:gd name="connsiteX15" fmla="*/ 279400 w 1071405"/>
              <a:gd name="connsiteY15" fmla="*/ 910457 h 992805"/>
              <a:gd name="connsiteX16" fmla="*/ 215900 w 1071405"/>
              <a:gd name="connsiteY16" fmla="*/ 965955 h 992805"/>
              <a:gd name="connsiteX17" fmla="*/ 58737 w 1071405"/>
              <a:gd name="connsiteY17" fmla="*/ 936745 h 992805"/>
              <a:gd name="connsiteX18" fmla="*/ 0 w 1071405"/>
              <a:gd name="connsiteY18" fmla="*/ 919220 h 992805"/>
              <a:gd name="connsiteX19" fmla="*/ 545 w 1071405"/>
              <a:gd name="connsiteY19" fmla="*/ 772511 h 992805"/>
              <a:gd name="connsiteX20" fmla="*/ 595 w 1071405"/>
              <a:gd name="connsiteY20" fmla="*/ 765476 h 992805"/>
              <a:gd name="connsiteX21" fmla="*/ 384 w 1071405"/>
              <a:gd name="connsiteY21" fmla="*/ 765476 h 992805"/>
              <a:gd name="connsiteX22" fmla="*/ 2290 w 1071405"/>
              <a:gd name="connsiteY22" fmla="*/ 239168 h 992805"/>
              <a:gd name="connsiteX23" fmla="*/ 36862 w 1071405"/>
              <a:gd name="connsiteY23" fmla="*/ 271321 h 992805"/>
              <a:gd name="connsiteX24" fmla="*/ 148773 w 1071405"/>
              <a:gd name="connsiteY24" fmla="*/ 327235 h 992805"/>
              <a:gd name="connsiteX25" fmla="*/ 404223 w 1071405"/>
              <a:gd name="connsiteY25" fmla="*/ 318795 h 992805"/>
              <a:gd name="connsiteX26" fmla="*/ 406656 w 1071405"/>
              <a:gd name="connsiteY26" fmla="*/ 235453 h 992805"/>
              <a:gd name="connsiteX27" fmla="*/ 316640 w 1071405"/>
              <a:gd name="connsiteY27" fmla="*/ 167935 h 992805"/>
              <a:gd name="connsiteX28" fmla="*/ 331237 w 1071405"/>
              <a:gd name="connsiteY28" fmla="*/ 70878 h 992805"/>
              <a:gd name="connsiteX29" fmla="*/ 446798 w 1071405"/>
              <a:gd name="connsiteY29" fmla="*/ 13910 h 992805"/>
              <a:gd name="connsiteX30" fmla="*/ 613382 w 1071405"/>
              <a:gd name="connsiteY30" fmla="*/ 286 h 992805"/>
              <a:gd name="connsiteX0" fmla="*/ 539 w 1071405"/>
              <a:gd name="connsiteY0" fmla="*/ 767956 h 992805"/>
              <a:gd name="connsiteX1" fmla="*/ 539 w 1071405"/>
              <a:gd name="connsiteY1" fmla="*/ 767956 h 992805"/>
              <a:gd name="connsiteX2" fmla="*/ 613382 w 1071405"/>
              <a:gd name="connsiteY2" fmla="*/ 286 h 992805"/>
              <a:gd name="connsiteX3" fmla="*/ 665754 w 1071405"/>
              <a:gd name="connsiteY3" fmla="*/ 5470 h 992805"/>
              <a:gd name="connsiteX4" fmla="*/ 816591 w 1071405"/>
              <a:gd name="connsiteY4" fmla="*/ 84592 h 992805"/>
              <a:gd name="connsiteX5" fmla="*/ 770367 w 1071405"/>
              <a:gd name="connsiteY5" fmla="*/ 158440 h 992805"/>
              <a:gd name="connsiteX6" fmla="*/ 799561 w 1071405"/>
              <a:gd name="connsiteY6" fmla="*/ 230178 h 992805"/>
              <a:gd name="connsiteX7" fmla="*/ 957697 w 1071405"/>
              <a:gd name="connsiteY7" fmla="*/ 264992 h 992805"/>
              <a:gd name="connsiteX8" fmla="*/ 1036765 w 1071405"/>
              <a:gd name="connsiteY8" fmla="*/ 206968 h 992805"/>
              <a:gd name="connsiteX9" fmla="*/ 1041855 w 1071405"/>
              <a:gd name="connsiteY9" fmla="*/ 202797 h 992805"/>
              <a:gd name="connsiteX10" fmla="*/ 1051362 w 1071405"/>
              <a:gd name="connsiteY10" fmla="*/ 177470 h 992805"/>
              <a:gd name="connsiteX11" fmla="*/ 1050925 w 1071405"/>
              <a:gd name="connsiteY11" fmla="*/ 910457 h 992805"/>
              <a:gd name="connsiteX12" fmla="*/ 781050 w 1071405"/>
              <a:gd name="connsiteY12" fmla="*/ 965955 h 992805"/>
              <a:gd name="connsiteX13" fmla="*/ 523875 w 1071405"/>
              <a:gd name="connsiteY13" fmla="*/ 825749 h 992805"/>
              <a:gd name="connsiteX14" fmla="*/ 327025 w 1071405"/>
              <a:gd name="connsiteY14" fmla="*/ 834512 h 992805"/>
              <a:gd name="connsiteX15" fmla="*/ 279400 w 1071405"/>
              <a:gd name="connsiteY15" fmla="*/ 910457 h 992805"/>
              <a:gd name="connsiteX16" fmla="*/ 215900 w 1071405"/>
              <a:gd name="connsiteY16" fmla="*/ 965955 h 992805"/>
              <a:gd name="connsiteX17" fmla="*/ 58737 w 1071405"/>
              <a:gd name="connsiteY17" fmla="*/ 936745 h 992805"/>
              <a:gd name="connsiteX18" fmla="*/ 0 w 1071405"/>
              <a:gd name="connsiteY18" fmla="*/ 919220 h 992805"/>
              <a:gd name="connsiteX19" fmla="*/ 545 w 1071405"/>
              <a:gd name="connsiteY19" fmla="*/ 772511 h 992805"/>
              <a:gd name="connsiteX20" fmla="*/ 595 w 1071405"/>
              <a:gd name="connsiteY20" fmla="*/ 765476 h 992805"/>
              <a:gd name="connsiteX21" fmla="*/ 384 w 1071405"/>
              <a:gd name="connsiteY21" fmla="*/ 765476 h 992805"/>
              <a:gd name="connsiteX22" fmla="*/ 2290 w 1071405"/>
              <a:gd name="connsiteY22" fmla="*/ 239168 h 992805"/>
              <a:gd name="connsiteX23" fmla="*/ 36862 w 1071405"/>
              <a:gd name="connsiteY23" fmla="*/ 271321 h 992805"/>
              <a:gd name="connsiteX24" fmla="*/ 148773 w 1071405"/>
              <a:gd name="connsiteY24" fmla="*/ 327235 h 992805"/>
              <a:gd name="connsiteX25" fmla="*/ 404223 w 1071405"/>
              <a:gd name="connsiteY25" fmla="*/ 318795 h 992805"/>
              <a:gd name="connsiteX26" fmla="*/ 406656 w 1071405"/>
              <a:gd name="connsiteY26" fmla="*/ 235453 h 992805"/>
              <a:gd name="connsiteX27" fmla="*/ 316640 w 1071405"/>
              <a:gd name="connsiteY27" fmla="*/ 167935 h 992805"/>
              <a:gd name="connsiteX28" fmla="*/ 331237 w 1071405"/>
              <a:gd name="connsiteY28" fmla="*/ 70878 h 992805"/>
              <a:gd name="connsiteX29" fmla="*/ 446798 w 1071405"/>
              <a:gd name="connsiteY29" fmla="*/ 13910 h 992805"/>
              <a:gd name="connsiteX30" fmla="*/ 613382 w 1071405"/>
              <a:gd name="connsiteY30" fmla="*/ 286 h 992805"/>
              <a:gd name="connsiteX0" fmla="*/ 539 w 1052405"/>
              <a:gd name="connsiteY0" fmla="*/ 767956 h 992805"/>
              <a:gd name="connsiteX1" fmla="*/ 539 w 1052405"/>
              <a:gd name="connsiteY1" fmla="*/ 767956 h 992805"/>
              <a:gd name="connsiteX2" fmla="*/ 613382 w 1052405"/>
              <a:gd name="connsiteY2" fmla="*/ 286 h 992805"/>
              <a:gd name="connsiteX3" fmla="*/ 665754 w 1052405"/>
              <a:gd name="connsiteY3" fmla="*/ 5470 h 992805"/>
              <a:gd name="connsiteX4" fmla="*/ 816591 w 1052405"/>
              <a:gd name="connsiteY4" fmla="*/ 84592 h 992805"/>
              <a:gd name="connsiteX5" fmla="*/ 770367 w 1052405"/>
              <a:gd name="connsiteY5" fmla="*/ 158440 h 992805"/>
              <a:gd name="connsiteX6" fmla="*/ 799561 w 1052405"/>
              <a:gd name="connsiteY6" fmla="*/ 230178 h 992805"/>
              <a:gd name="connsiteX7" fmla="*/ 957697 w 1052405"/>
              <a:gd name="connsiteY7" fmla="*/ 264992 h 992805"/>
              <a:gd name="connsiteX8" fmla="*/ 1036765 w 1052405"/>
              <a:gd name="connsiteY8" fmla="*/ 206968 h 992805"/>
              <a:gd name="connsiteX9" fmla="*/ 1041855 w 1052405"/>
              <a:gd name="connsiteY9" fmla="*/ 202797 h 992805"/>
              <a:gd name="connsiteX10" fmla="*/ 1051362 w 1052405"/>
              <a:gd name="connsiteY10" fmla="*/ 177470 h 992805"/>
              <a:gd name="connsiteX11" fmla="*/ 1050925 w 1052405"/>
              <a:gd name="connsiteY11" fmla="*/ 910457 h 992805"/>
              <a:gd name="connsiteX12" fmla="*/ 781050 w 1052405"/>
              <a:gd name="connsiteY12" fmla="*/ 965955 h 992805"/>
              <a:gd name="connsiteX13" fmla="*/ 523875 w 1052405"/>
              <a:gd name="connsiteY13" fmla="*/ 825749 h 992805"/>
              <a:gd name="connsiteX14" fmla="*/ 327025 w 1052405"/>
              <a:gd name="connsiteY14" fmla="*/ 834512 h 992805"/>
              <a:gd name="connsiteX15" fmla="*/ 279400 w 1052405"/>
              <a:gd name="connsiteY15" fmla="*/ 910457 h 992805"/>
              <a:gd name="connsiteX16" fmla="*/ 215900 w 1052405"/>
              <a:gd name="connsiteY16" fmla="*/ 965955 h 992805"/>
              <a:gd name="connsiteX17" fmla="*/ 58737 w 1052405"/>
              <a:gd name="connsiteY17" fmla="*/ 936745 h 992805"/>
              <a:gd name="connsiteX18" fmla="*/ 0 w 1052405"/>
              <a:gd name="connsiteY18" fmla="*/ 919220 h 992805"/>
              <a:gd name="connsiteX19" fmla="*/ 545 w 1052405"/>
              <a:gd name="connsiteY19" fmla="*/ 772511 h 992805"/>
              <a:gd name="connsiteX20" fmla="*/ 595 w 1052405"/>
              <a:gd name="connsiteY20" fmla="*/ 765476 h 992805"/>
              <a:gd name="connsiteX21" fmla="*/ 384 w 1052405"/>
              <a:gd name="connsiteY21" fmla="*/ 765476 h 992805"/>
              <a:gd name="connsiteX22" fmla="*/ 2290 w 1052405"/>
              <a:gd name="connsiteY22" fmla="*/ 239168 h 992805"/>
              <a:gd name="connsiteX23" fmla="*/ 36862 w 1052405"/>
              <a:gd name="connsiteY23" fmla="*/ 271321 h 992805"/>
              <a:gd name="connsiteX24" fmla="*/ 148773 w 1052405"/>
              <a:gd name="connsiteY24" fmla="*/ 327235 h 992805"/>
              <a:gd name="connsiteX25" fmla="*/ 404223 w 1052405"/>
              <a:gd name="connsiteY25" fmla="*/ 318795 h 992805"/>
              <a:gd name="connsiteX26" fmla="*/ 406656 w 1052405"/>
              <a:gd name="connsiteY26" fmla="*/ 235453 h 992805"/>
              <a:gd name="connsiteX27" fmla="*/ 316640 w 1052405"/>
              <a:gd name="connsiteY27" fmla="*/ 167935 h 992805"/>
              <a:gd name="connsiteX28" fmla="*/ 331237 w 1052405"/>
              <a:gd name="connsiteY28" fmla="*/ 70878 h 992805"/>
              <a:gd name="connsiteX29" fmla="*/ 446798 w 1052405"/>
              <a:gd name="connsiteY29" fmla="*/ 13910 h 992805"/>
              <a:gd name="connsiteX30" fmla="*/ 613382 w 1052405"/>
              <a:gd name="connsiteY30" fmla="*/ 286 h 992805"/>
              <a:gd name="connsiteX0" fmla="*/ 539 w 1052405"/>
              <a:gd name="connsiteY0" fmla="*/ 767956 h 975621"/>
              <a:gd name="connsiteX1" fmla="*/ 539 w 1052405"/>
              <a:gd name="connsiteY1" fmla="*/ 767956 h 975621"/>
              <a:gd name="connsiteX2" fmla="*/ 613382 w 1052405"/>
              <a:gd name="connsiteY2" fmla="*/ 286 h 975621"/>
              <a:gd name="connsiteX3" fmla="*/ 665754 w 1052405"/>
              <a:gd name="connsiteY3" fmla="*/ 5470 h 975621"/>
              <a:gd name="connsiteX4" fmla="*/ 816591 w 1052405"/>
              <a:gd name="connsiteY4" fmla="*/ 84592 h 975621"/>
              <a:gd name="connsiteX5" fmla="*/ 770367 w 1052405"/>
              <a:gd name="connsiteY5" fmla="*/ 158440 h 975621"/>
              <a:gd name="connsiteX6" fmla="*/ 799561 w 1052405"/>
              <a:gd name="connsiteY6" fmla="*/ 230178 h 975621"/>
              <a:gd name="connsiteX7" fmla="*/ 957697 w 1052405"/>
              <a:gd name="connsiteY7" fmla="*/ 264992 h 975621"/>
              <a:gd name="connsiteX8" fmla="*/ 1036765 w 1052405"/>
              <a:gd name="connsiteY8" fmla="*/ 206968 h 975621"/>
              <a:gd name="connsiteX9" fmla="*/ 1041855 w 1052405"/>
              <a:gd name="connsiteY9" fmla="*/ 202797 h 975621"/>
              <a:gd name="connsiteX10" fmla="*/ 1051362 w 1052405"/>
              <a:gd name="connsiteY10" fmla="*/ 177470 h 975621"/>
              <a:gd name="connsiteX11" fmla="*/ 1050925 w 1052405"/>
              <a:gd name="connsiteY11" fmla="*/ 910457 h 975621"/>
              <a:gd name="connsiteX12" fmla="*/ 781050 w 1052405"/>
              <a:gd name="connsiteY12" fmla="*/ 965955 h 975621"/>
              <a:gd name="connsiteX13" fmla="*/ 523875 w 1052405"/>
              <a:gd name="connsiteY13" fmla="*/ 825749 h 975621"/>
              <a:gd name="connsiteX14" fmla="*/ 327025 w 1052405"/>
              <a:gd name="connsiteY14" fmla="*/ 834512 h 975621"/>
              <a:gd name="connsiteX15" fmla="*/ 279400 w 1052405"/>
              <a:gd name="connsiteY15" fmla="*/ 910457 h 975621"/>
              <a:gd name="connsiteX16" fmla="*/ 215900 w 1052405"/>
              <a:gd name="connsiteY16" fmla="*/ 965955 h 975621"/>
              <a:gd name="connsiteX17" fmla="*/ 58737 w 1052405"/>
              <a:gd name="connsiteY17" fmla="*/ 936745 h 975621"/>
              <a:gd name="connsiteX18" fmla="*/ 0 w 1052405"/>
              <a:gd name="connsiteY18" fmla="*/ 919220 h 975621"/>
              <a:gd name="connsiteX19" fmla="*/ 545 w 1052405"/>
              <a:gd name="connsiteY19" fmla="*/ 772511 h 975621"/>
              <a:gd name="connsiteX20" fmla="*/ 595 w 1052405"/>
              <a:gd name="connsiteY20" fmla="*/ 765476 h 975621"/>
              <a:gd name="connsiteX21" fmla="*/ 384 w 1052405"/>
              <a:gd name="connsiteY21" fmla="*/ 765476 h 975621"/>
              <a:gd name="connsiteX22" fmla="*/ 2290 w 1052405"/>
              <a:gd name="connsiteY22" fmla="*/ 239168 h 975621"/>
              <a:gd name="connsiteX23" fmla="*/ 36862 w 1052405"/>
              <a:gd name="connsiteY23" fmla="*/ 271321 h 975621"/>
              <a:gd name="connsiteX24" fmla="*/ 148773 w 1052405"/>
              <a:gd name="connsiteY24" fmla="*/ 327235 h 975621"/>
              <a:gd name="connsiteX25" fmla="*/ 404223 w 1052405"/>
              <a:gd name="connsiteY25" fmla="*/ 318795 h 975621"/>
              <a:gd name="connsiteX26" fmla="*/ 406656 w 1052405"/>
              <a:gd name="connsiteY26" fmla="*/ 235453 h 975621"/>
              <a:gd name="connsiteX27" fmla="*/ 316640 w 1052405"/>
              <a:gd name="connsiteY27" fmla="*/ 167935 h 975621"/>
              <a:gd name="connsiteX28" fmla="*/ 331237 w 1052405"/>
              <a:gd name="connsiteY28" fmla="*/ 70878 h 975621"/>
              <a:gd name="connsiteX29" fmla="*/ 446798 w 1052405"/>
              <a:gd name="connsiteY29" fmla="*/ 13910 h 975621"/>
              <a:gd name="connsiteX30" fmla="*/ 613382 w 1052405"/>
              <a:gd name="connsiteY30" fmla="*/ 286 h 975621"/>
              <a:gd name="connsiteX0" fmla="*/ 539 w 1052405"/>
              <a:gd name="connsiteY0" fmla="*/ 767956 h 975621"/>
              <a:gd name="connsiteX1" fmla="*/ 539 w 1052405"/>
              <a:gd name="connsiteY1" fmla="*/ 767956 h 975621"/>
              <a:gd name="connsiteX2" fmla="*/ 613382 w 1052405"/>
              <a:gd name="connsiteY2" fmla="*/ 286 h 975621"/>
              <a:gd name="connsiteX3" fmla="*/ 665754 w 1052405"/>
              <a:gd name="connsiteY3" fmla="*/ 5470 h 975621"/>
              <a:gd name="connsiteX4" fmla="*/ 816591 w 1052405"/>
              <a:gd name="connsiteY4" fmla="*/ 84592 h 975621"/>
              <a:gd name="connsiteX5" fmla="*/ 770367 w 1052405"/>
              <a:gd name="connsiteY5" fmla="*/ 158440 h 975621"/>
              <a:gd name="connsiteX6" fmla="*/ 799561 w 1052405"/>
              <a:gd name="connsiteY6" fmla="*/ 230178 h 975621"/>
              <a:gd name="connsiteX7" fmla="*/ 957697 w 1052405"/>
              <a:gd name="connsiteY7" fmla="*/ 264992 h 975621"/>
              <a:gd name="connsiteX8" fmla="*/ 1036765 w 1052405"/>
              <a:gd name="connsiteY8" fmla="*/ 206968 h 975621"/>
              <a:gd name="connsiteX9" fmla="*/ 1051362 w 1052405"/>
              <a:gd name="connsiteY9" fmla="*/ 177470 h 975621"/>
              <a:gd name="connsiteX10" fmla="*/ 1050925 w 1052405"/>
              <a:gd name="connsiteY10" fmla="*/ 910457 h 975621"/>
              <a:gd name="connsiteX11" fmla="*/ 781050 w 1052405"/>
              <a:gd name="connsiteY11" fmla="*/ 965955 h 975621"/>
              <a:gd name="connsiteX12" fmla="*/ 523875 w 1052405"/>
              <a:gd name="connsiteY12" fmla="*/ 825749 h 975621"/>
              <a:gd name="connsiteX13" fmla="*/ 327025 w 1052405"/>
              <a:gd name="connsiteY13" fmla="*/ 834512 h 975621"/>
              <a:gd name="connsiteX14" fmla="*/ 279400 w 1052405"/>
              <a:gd name="connsiteY14" fmla="*/ 910457 h 975621"/>
              <a:gd name="connsiteX15" fmla="*/ 215900 w 1052405"/>
              <a:gd name="connsiteY15" fmla="*/ 965955 h 975621"/>
              <a:gd name="connsiteX16" fmla="*/ 58737 w 1052405"/>
              <a:gd name="connsiteY16" fmla="*/ 936745 h 975621"/>
              <a:gd name="connsiteX17" fmla="*/ 0 w 1052405"/>
              <a:gd name="connsiteY17" fmla="*/ 919220 h 975621"/>
              <a:gd name="connsiteX18" fmla="*/ 545 w 1052405"/>
              <a:gd name="connsiteY18" fmla="*/ 772511 h 975621"/>
              <a:gd name="connsiteX19" fmla="*/ 595 w 1052405"/>
              <a:gd name="connsiteY19" fmla="*/ 765476 h 975621"/>
              <a:gd name="connsiteX20" fmla="*/ 384 w 1052405"/>
              <a:gd name="connsiteY20" fmla="*/ 765476 h 975621"/>
              <a:gd name="connsiteX21" fmla="*/ 2290 w 1052405"/>
              <a:gd name="connsiteY21" fmla="*/ 239168 h 975621"/>
              <a:gd name="connsiteX22" fmla="*/ 36862 w 1052405"/>
              <a:gd name="connsiteY22" fmla="*/ 271321 h 975621"/>
              <a:gd name="connsiteX23" fmla="*/ 148773 w 1052405"/>
              <a:gd name="connsiteY23" fmla="*/ 327235 h 975621"/>
              <a:gd name="connsiteX24" fmla="*/ 404223 w 1052405"/>
              <a:gd name="connsiteY24" fmla="*/ 318795 h 975621"/>
              <a:gd name="connsiteX25" fmla="*/ 406656 w 1052405"/>
              <a:gd name="connsiteY25" fmla="*/ 235453 h 975621"/>
              <a:gd name="connsiteX26" fmla="*/ 316640 w 1052405"/>
              <a:gd name="connsiteY26" fmla="*/ 167935 h 975621"/>
              <a:gd name="connsiteX27" fmla="*/ 331237 w 1052405"/>
              <a:gd name="connsiteY27" fmla="*/ 70878 h 975621"/>
              <a:gd name="connsiteX28" fmla="*/ 446798 w 1052405"/>
              <a:gd name="connsiteY28" fmla="*/ 13910 h 975621"/>
              <a:gd name="connsiteX29" fmla="*/ 613382 w 1052405"/>
              <a:gd name="connsiteY29" fmla="*/ 286 h 975621"/>
              <a:gd name="connsiteX0" fmla="*/ 539 w 1053008"/>
              <a:gd name="connsiteY0" fmla="*/ 767956 h 975621"/>
              <a:gd name="connsiteX1" fmla="*/ 539 w 1053008"/>
              <a:gd name="connsiteY1" fmla="*/ 767956 h 975621"/>
              <a:gd name="connsiteX2" fmla="*/ 613382 w 1053008"/>
              <a:gd name="connsiteY2" fmla="*/ 286 h 975621"/>
              <a:gd name="connsiteX3" fmla="*/ 665754 w 1053008"/>
              <a:gd name="connsiteY3" fmla="*/ 5470 h 975621"/>
              <a:gd name="connsiteX4" fmla="*/ 816591 w 1053008"/>
              <a:gd name="connsiteY4" fmla="*/ 84592 h 975621"/>
              <a:gd name="connsiteX5" fmla="*/ 770367 w 1053008"/>
              <a:gd name="connsiteY5" fmla="*/ 158440 h 975621"/>
              <a:gd name="connsiteX6" fmla="*/ 799561 w 1053008"/>
              <a:gd name="connsiteY6" fmla="*/ 230178 h 975621"/>
              <a:gd name="connsiteX7" fmla="*/ 957697 w 1053008"/>
              <a:gd name="connsiteY7" fmla="*/ 264992 h 975621"/>
              <a:gd name="connsiteX8" fmla="*/ 1036765 w 1053008"/>
              <a:gd name="connsiteY8" fmla="*/ 206968 h 975621"/>
              <a:gd name="connsiteX9" fmla="*/ 1052282 w 1053008"/>
              <a:gd name="connsiteY9" fmla="*/ 177470 h 975621"/>
              <a:gd name="connsiteX10" fmla="*/ 1050925 w 1053008"/>
              <a:gd name="connsiteY10" fmla="*/ 910457 h 975621"/>
              <a:gd name="connsiteX11" fmla="*/ 781050 w 1053008"/>
              <a:gd name="connsiteY11" fmla="*/ 965955 h 975621"/>
              <a:gd name="connsiteX12" fmla="*/ 523875 w 1053008"/>
              <a:gd name="connsiteY12" fmla="*/ 825749 h 975621"/>
              <a:gd name="connsiteX13" fmla="*/ 327025 w 1053008"/>
              <a:gd name="connsiteY13" fmla="*/ 834512 h 975621"/>
              <a:gd name="connsiteX14" fmla="*/ 279400 w 1053008"/>
              <a:gd name="connsiteY14" fmla="*/ 910457 h 975621"/>
              <a:gd name="connsiteX15" fmla="*/ 215900 w 1053008"/>
              <a:gd name="connsiteY15" fmla="*/ 965955 h 975621"/>
              <a:gd name="connsiteX16" fmla="*/ 58737 w 1053008"/>
              <a:gd name="connsiteY16" fmla="*/ 936745 h 975621"/>
              <a:gd name="connsiteX17" fmla="*/ 0 w 1053008"/>
              <a:gd name="connsiteY17" fmla="*/ 919220 h 975621"/>
              <a:gd name="connsiteX18" fmla="*/ 545 w 1053008"/>
              <a:gd name="connsiteY18" fmla="*/ 772511 h 975621"/>
              <a:gd name="connsiteX19" fmla="*/ 595 w 1053008"/>
              <a:gd name="connsiteY19" fmla="*/ 765476 h 975621"/>
              <a:gd name="connsiteX20" fmla="*/ 384 w 1053008"/>
              <a:gd name="connsiteY20" fmla="*/ 765476 h 975621"/>
              <a:gd name="connsiteX21" fmla="*/ 2290 w 1053008"/>
              <a:gd name="connsiteY21" fmla="*/ 239168 h 975621"/>
              <a:gd name="connsiteX22" fmla="*/ 36862 w 1053008"/>
              <a:gd name="connsiteY22" fmla="*/ 271321 h 975621"/>
              <a:gd name="connsiteX23" fmla="*/ 148773 w 1053008"/>
              <a:gd name="connsiteY23" fmla="*/ 327235 h 975621"/>
              <a:gd name="connsiteX24" fmla="*/ 404223 w 1053008"/>
              <a:gd name="connsiteY24" fmla="*/ 318795 h 975621"/>
              <a:gd name="connsiteX25" fmla="*/ 406656 w 1053008"/>
              <a:gd name="connsiteY25" fmla="*/ 235453 h 975621"/>
              <a:gd name="connsiteX26" fmla="*/ 316640 w 1053008"/>
              <a:gd name="connsiteY26" fmla="*/ 167935 h 975621"/>
              <a:gd name="connsiteX27" fmla="*/ 331237 w 1053008"/>
              <a:gd name="connsiteY27" fmla="*/ 70878 h 975621"/>
              <a:gd name="connsiteX28" fmla="*/ 446798 w 1053008"/>
              <a:gd name="connsiteY28" fmla="*/ 13910 h 975621"/>
              <a:gd name="connsiteX29" fmla="*/ 613382 w 1053008"/>
              <a:gd name="connsiteY29" fmla="*/ 286 h 975621"/>
              <a:gd name="connsiteX0" fmla="*/ 539 w 1058024"/>
              <a:gd name="connsiteY0" fmla="*/ 767956 h 975621"/>
              <a:gd name="connsiteX1" fmla="*/ 539 w 1058024"/>
              <a:gd name="connsiteY1" fmla="*/ 767956 h 975621"/>
              <a:gd name="connsiteX2" fmla="*/ 613382 w 1058024"/>
              <a:gd name="connsiteY2" fmla="*/ 286 h 975621"/>
              <a:gd name="connsiteX3" fmla="*/ 665754 w 1058024"/>
              <a:gd name="connsiteY3" fmla="*/ 5470 h 975621"/>
              <a:gd name="connsiteX4" fmla="*/ 816591 w 1058024"/>
              <a:gd name="connsiteY4" fmla="*/ 84592 h 975621"/>
              <a:gd name="connsiteX5" fmla="*/ 770367 w 1058024"/>
              <a:gd name="connsiteY5" fmla="*/ 158440 h 975621"/>
              <a:gd name="connsiteX6" fmla="*/ 799561 w 1058024"/>
              <a:gd name="connsiteY6" fmla="*/ 230178 h 975621"/>
              <a:gd name="connsiteX7" fmla="*/ 957697 w 1058024"/>
              <a:gd name="connsiteY7" fmla="*/ 264992 h 975621"/>
              <a:gd name="connsiteX8" fmla="*/ 1036765 w 1058024"/>
              <a:gd name="connsiteY8" fmla="*/ 206968 h 975621"/>
              <a:gd name="connsiteX9" fmla="*/ 1057800 w 1058024"/>
              <a:gd name="connsiteY9" fmla="*/ 171158 h 975621"/>
              <a:gd name="connsiteX10" fmla="*/ 1050925 w 1058024"/>
              <a:gd name="connsiteY10" fmla="*/ 910457 h 975621"/>
              <a:gd name="connsiteX11" fmla="*/ 781050 w 1058024"/>
              <a:gd name="connsiteY11" fmla="*/ 965955 h 975621"/>
              <a:gd name="connsiteX12" fmla="*/ 523875 w 1058024"/>
              <a:gd name="connsiteY12" fmla="*/ 825749 h 975621"/>
              <a:gd name="connsiteX13" fmla="*/ 327025 w 1058024"/>
              <a:gd name="connsiteY13" fmla="*/ 834512 h 975621"/>
              <a:gd name="connsiteX14" fmla="*/ 279400 w 1058024"/>
              <a:gd name="connsiteY14" fmla="*/ 910457 h 975621"/>
              <a:gd name="connsiteX15" fmla="*/ 215900 w 1058024"/>
              <a:gd name="connsiteY15" fmla="*/ 965955 h 975621"/>
              <a:gd name="connsiteX16" fmla="*/ 58737 w 1058024"/>
              <a:gd name="connsiteY16" fmla="*/ 936745 h 975621"/>
              <a:gd name="connsiteX17" fmla="*/ 0 w 1058024"/>
              <a:gd name="connsiteY17" fmla="*/ 919220 h 975621"/>
              <a:gd name="connsiteX18" fmla="*/ 545 w 1058024"/>
              <a:gd name="connsiteY18" fmla="*/ 772511 h 975621"/>
              <a:gd name="connsiteX19" fmla="*/ 595 w 1058024"/>
              <a:gd name="connsiteY19" fmla="*/ 765476 h 975621"/>
              <a:gd name="connsiteX20" fmla="*/ 384 w 1058024"/>
              <a:gd name="connsiteY20" fmla="*/ 765476 h 975621"/>
              <a:gd name="connsiteX21" fmla="*/ 2290 w 1058024"/>
              <a:gd name="connsiteY21" fmla="*/ 239168 h 975621"/>
              <a:gd name="connsiteX22" fmla="*/ 36862 w 1058024"/>
              <a:gd name="connsiteY22" fmla="*/ 271321 h 975621"/>
              <a:gd name="connsiteX23" fmla="*/ 148773 w 1058024"/>
              <a:gd name="connsiteY23" fmla="*/ 327235 h 975621"/>
              <a:gd name="connsiteX24" fmla="*/ 404223 w 1058024"/>
              <a:gd name="connsiteY24" fmla="*/ 318795 h 975621"/>
              <a:gd name="connsiteX25" fmla="*/ 406656 w 1058024"/>
              <a:gd name="connsiteY25" fmla="*/ 235453 h 975621"/>
              <a:gd name="connsiteX26" fmla="*/ 316640 w 1058024"/>
              <a:gd name="connsiteY26" fmla="*/ 167935 h 975621"/>
              <a:gd name="connsiteX27" fmla="*/ 331237 w 1058024"/>
              <a:gd name="connsiteY27" fmla="*/ 70878 h 975621"/>
              <a:gd name="connsiteX28" fmla="*/ 446798 w 1058024"/>
              <a:gd name="connsiteY28" fmla="*/ 13910 h 975621"/>
              <a:gd name="connsiteX29" fmla="*/ 613382 w 1058024"/>
              <a:gd name="connsiteY29" fmla="*/ 286 h 975621"/>
              <a:gd name="connsiteX0" fmla="*/ 539 w 1055388"/>
              <a:gd name="connsiteY0" fmla="*/ 767956 h 975621"/>
              <a:gd name="connsiteX1" fmla="*/ 539 w 1055388"/>
              <a:gd name="connsiteY1" fmla="*/ 767956 h 975621"/>
              <a:gd name="connsiteX2" fmla="*/ 613382 w 1055388"/>
              <a:gd name="connsiteY2" fmla="*/ 286 h 975621"/>
              <a:gd name="connsiteX3" fmla="*/ 665754 w 1055388"/>
              <a:gd name="connsiteY3" fmla="*/ 5470 h 975621"/>
              <a:gd name="connsiteX4" fmla="*/ 816591 w 1055388"/>
              <a:gd name="connsiteY4" fmla="*/ 84592 h 975621"/>
              <a:gd name="connsiteX5" fmla="*/ 770367 w 1055388"/>
              <a:gd name="connsiteY5" fmla="*/ 158440 h 975621"/>
              <a:gd name="connsiteX6" fmla="*/ 799561 w 1055388"/>
              <a:gd name="connsiteY6" fmla="*/ 230178 h 975621"/>
              <a:gd name="connsiteX7" fmla="*/ 957697 w 1055388"/>
              <a:gd name="connsiteY7" fmla="*/ 264992 h 975621"/>
              <a:gd name="connsiteX8" fmla="*/ 1036765 w 1055388"/>
              <a:gd name="connsiteY8" fmla="*/ 206968 h 975621"/>
              <a:gd name="connsiteX9" fmla="*/ 1055041 w 1055388"/>
              <a:gd name="connsiteY9" fmla="*/ 176208 h 975621"/>
              <a:gd name="connsiteX10" fmla="*/ 1050925 w 1055388"/>
              <a:gd name="connsiteY10" fmla="*/ 910457 h 975621"/>
              <a:gd name="connsiteX11" fmla="*/ 781050 w 1055388"/>
              <a:gd name="connsiteY11" fmla="*/ 965955 h 975621"/>
              <a:gd name="connsiteX12" fmla="*/ 523875 w 1055388"/>
              <a:gd name="connsiteY12" fmla="*/ 825749 h 975621"/>
              <a:gd name="connsiteX13" fmla="*/ 327025 w 1055388"/>
              <a:gd name="connsiteY13" fmla="*/ 834512 h 975621"/>
              <a:gd name="connsiteX14" fmla="*/ 279400 w 1055388"/>
              <a:gd name="connsiteY14" fmla="*/ 910457 h 975621"/>
              <a:gd name="connsiteX15" fmla="*/ 215900 w 1055388"/>
              <a:gd name="connsiteY15" fmla="*/ 965955 h 975621"/>
              <a:gd name="connsiteX16" fmla="*/ 58737 w 1055388"/>
              <a:gd name="connsiteY16" fmla="*/ 936745 h 975621"/>
              <a:gd name="connsiteX17" fmla="*/ 0 w 1055388"/>
              <a:gd name="connsiteY17" fmla="*/ 919220 h 975621"/>
              <a:gd name="connsiteX18" fmla="*/ 545 w 1055388"/>
              <a:gd name="connsiteY18" fmla="*/ 772511 h 975621"/>
              <a:gd name="connsiteX19" fmla="*/ 595 w 1055388"/>
              <a:gd name="connsiteY19" fmla="*/ 765476 h 975621"/>
              <a:gd name="connsiteX20" fmla="*/ 384 w 1055388"/>
              <a:gd name="connsiteY20" fmla="*/ 765476 h 975621"/>
              <a:gd name="connsiteX21" fmla="*/ 2290 w 1055388"/>
              <a:gd name="connsiteY21" fmla="*/ 239168 h 975621"/>
              <a:gd name="connsiteX22" fmla="*/ 36862 w 1055388"/>
              <a:gd name="connsiteY22" fmla="*/ 271321 h 975621"/>
              <a:gd name="connsiteX23" fmla="*/ 148773 w 1055388"/>
              <a:gd name="connsiteY23" fmla="*/ 327235 h 975621"/>
              <a:gd name="connsiteX24" fmla="*/ 404223 w 1055388"/>
              <a:gd name="connsiteY24" fmla="*/ 318795 h 975621"/>
              <a:gd name="connsiteX25" fmla="*/ 406656 w 1055388"/>
              <a:gd name="connsiteY25" fmla="*/ 235453 h 975621"/>
              <a:gd name="connsiteX26" fmla="*/ 316640 w 1055388"/>
              <a:gd name="connsiteY26" fmla="*/ 167935 h 975621"/>
              <a:gd name="connsiteX27" fmla="*/ 331237 w 1055388"/>
              <a:gd name="connsiteY27" fmla="*/ 70878 h 975621"/>
              <a:gd name="connsiteX28" fmla="*/ 446798 w 1055388"/>
              <a:gd name="connsiteY28" fmla="*/ 13910 h 975621"/>
              <a:gd name="connsiteX29" fmla="*/ 613382 w 1055388"/>
              <a:gd name="connsiteY29" fmla="*/ 286 h 975621"/>
              <a:gd name="connsiteX0" fmla="*/ 539 w 1053741"/>
              <a:gd name="connsiteY0" fmla="*/ 767956 h 975621"/>
              <a:gd name="connsiteX1" fmla="*/ 539 w 1053741"/>
              <a:gd name="connsiteY1" fmla="*/ 767956 h 975621"/>
              <a:gd name="connsiteX2" fmla="*/ 613382 w 1053741"/>
              <a:gd name="connsiteY2" fmla="*/ 286 h 975621"/>
              <a:gd name="connsiteX3" fmla="*/ 665754 w 1053741"/>
              <a:gd name="connsiteY3" fmla="*/ 5470 h 975621"/>
              <a:gd name="connsiteX4" fmla="*/ 816591 w 1053741"/>
              <a:gd name="connsiteY4" fmla="*/ 84592 h 975621"/>
              <a:gd name="connsiteX5" fmla="*/ 770367 w 1053741"/>
              <a:gd name="connsiteY5" fmla="*/ 158440 h 975621"/>
              <a:gd name="connsiteX6" fmla="*/ 799561 w 1053741"/>
              <a:gd name="connsiteY6" fmla="*/ 230178 h 975621"/>
              <a:gd name="connsiteX7" fmla="*/ 957697 w 1053741"/>
              <a:gd name="connsiteY7" fmla="*/ 264992 h 975621"/>
              <a:gd name="connsiteX8" fmla="*/ 1036765 w 1053741"/>
              <a:gd name="connsiteY8" fmla="*/ 206968 h 975621"/>
              <a:gd name="connsiteX9" fmla="*/ 1053202 w 1053741"/>
              <a:gd name="connsiteY9" fmla="*/ 181258 h 975621"/>
              <a:gd name="connsiteX10" fmla="*/ 1050925 w 1053741"/>
              <a:gd name="connsiteY10" fmla="*/ 910457 h 975621"/>
              <a:gd name="connsiteX11" fmla="*/ 781050 w 1053741"/>
              <a:gd name="connsiteY11" fmla="*/ 965955 h 975621"/>
              <a:gd name="connsiteX12" fmla="*/ 523875 w 1053741"/>
              <a:gd name="connsiteY12" fmla="*/ 825749 h 975621"/>
              <a:gd name="connsiteX13" fmla="*/ 327025 w 1053741"/>
              <a:gd name="connsiteY13" fmla="*/ 834512 h 975621"/>
              <a:gd name="connsiteX14" fmla="*/ 279400 w 1053741"/>
              <a:gd name="connsiteY14" fmla="*/ 910457 h 975621"/>
              <a:gd name="connsiteX15" fmla="*/ 215900 w 1053741"/>
              <a:gd name="connsiteY15" fmla="*/ 965955 h 975621"/>
              <a:gd name="connsiteX16" fmla="*/ 58737 w 1053741"/>
              <a:gd name="connsiteY16" fmla="*/ 936745 h 975621"/>
              <a:gd name="connsiteX17" fmla="*/ 0 w 1053741"/>
              <a:gd name="connsiteY17" fmla="*/ 919220 h 975621"/>
              <a:gd name="connsiteX18" fmla="*/ 545 w 1053741"/>
              <a:gd name="connsiteY18" fmla="*/ 772511 h 975621"/>
              <a:gd name="connsiteX19" fmla="*/ 595 w 1053741"/>
              <a:gd name="connsiteY19" fmla="*/ 765476 h 975621"/>
              <a:gd name="connsiteX20" fmla="*/ 384 w 1053741"/>
              <a:gd name="connsiteY20" fmla="*/ 765476 h 975621"/>
              <a:gd name="connsiteX21" fmla="*/ 2290 w 1053741"/>
              <a:gd name="connsiteY21" fmla="*/ 239168 h 975621"/>
              <a:gd name="connsiteX22" fmla="*/ 36862 w 1053741"/>
              <a:gd name="connsiteY22" fmla="*/ 271321 h 975621"/>
              <a:gd name="connsiteX23" fmla="*/ 148773 w 1053741"/>
              <a:gd name="connsiteY23" fmla="*/ 327235 h 975621"/>
              <a:gd name="connsiteX24" fmla="*/ 404223 w 1053741"/>
              <a:gd name="connsiteY24" fmla="*/ 318795 h 975621"/>
              <a:gd name="connsiteX25" fmla="*/ 406656 w 1053741"/>
              <a:gd name="connsiteY25" fmla="*/ 235453 h 975621"/>
              <a:gd name="connsiteX26" fmla="*/ 316640 w 1053741"/>
              <a:gd name="connsiteY26" fmla="*/ 167935 h 975621"/>
              <a:gd name="connsiteX27" fmla="*/ 331237 w 1053741"/>
              <a:gd name="connsiteY27" fmla="*/ 70878 h 975621"/>
              <a:gd name="connsiteX28" fmla="*/ 446798 w 1053741"/>
              <a:gd name="connsiteY28" fmla="*/ 13910 h 975621"/>
              <a:gd name="connsiteX29" fmla="*/ 613382 w 1053741"/>
              <a:gd name="connsiteY29" fmla="*/ 286 h 975621"/>
              <a:gd name="connsiteX0" fmla="*/ 539 w 1053202"/>
              <a:gd name="connsiteY0" fmla="*/ 767956 h 975621"/>
              <a:gd name="connsiteX1" fmla="*/ 539 w 1053202"/>
              <a:gd name="connsiteY1" fmla="*/ 767956 h 975621"/>
              <a:gd name="connsiteX2" fmla="*/ 613382 w 1053202"/>
              <a:gd name="connsiteY2" fmla="*/ 286 h 975621"/>
              <a:gd name="connsiteX3" fmla="*/ 665754 w 1053202"/>
              <a:gd name="connsiteY3" fmla="*/ 5470 h 975621"/>
              <a:gd name="connsiteX4" fmla="*/ 816591 w 1053202"/>
              <a:gd name="connsiteY4" fmla="*/ 84592 h 975621"/>
              <a:gd name="connsiteX5" fmla="*/ 770367 w 1053202"/>
              <a:gd name="connsiteY5" fmla="*/ 158440 h 975621"/>
              <a:gd name="connsiteX6" fmla="*/ 799561 w 1053202"/>
              <a:gd name="connsiteY6" fmla="*/ 230178 h 975621"/>
              <a:gd name="connsiteX7" fmla="*/ 957697 w 1053202"/>
              <a:gd name="connsiteY7" fmla="*/ 264992 h 975621"/>
              <a:gd name="connsiteX8" fmla="*/ 1036765 w 1053202"/>
              <a:gd name="connsiteY8" fmla="*/ 206968 h 975621"/>
              <a:gd name="connsiteX9" fmla="*/ 1053202 w 1053202"/>
              <a:gd name="connsiteY9" fmla="*/ 181258 h 975621"/>
              <a:gd name="connsiteX10" fmla="*/ 1050925 w 1053202"/>
              <a:gd name="connsiteY10" fmla="*/ 910457 h 975621"/>
              <a:gd name="connsiteX11" fmla="*/ 781050 w 1053202"/>
              <a:gd name="connsiteY11" fmla="*/ 965955 h 975621"/>
              <a:gd name="connsiteX12" fmla="*/ 523875 w 1053202"/>
              <a:gd name="connsiteY12" fmla="*/ 825749 h 975621"/>
              <a:gd name="connsiteX13" fmla="*/ 327025 w 1053202"/>
              <a:gd name="connsiteY13" fmla="*/ 834512 h 975621"/>
              <a:gd name="connsiteX14" fmla="*/ 279400 w 1053202"/>
              <a:gd name="connsiteY14" fmla="*/ 910457 h 975621"/>
              <a:gd name="connsiteX15" fmla="*/ 215900 w 1053202"/>
              <a:gd name="connsiteY15" fmla="*/ 965955 h 975621"/>
              <a:gd name="connsiteX16" fmla="*/ 58737 w 1053202"/>
              <a:gd name="connsiteY16" fmla="*/ 936745 h 975621"/>
              <a:gd name="connsiteX17" fmla="*/ 0 w 1053202"/>
              <a:gd name="connsiteY17" fmla="*/ 919220 h 975621"/>
              <a:gd name="connsiteX18" fmla="*/ 545 w 1053202"/>
              <a:gd name="connsiteY18" fmla="*/ 772511 h 975621"/>
              <a:gd name="connsiteX19" fmla="*/ 595 w 1053202"/>
              <a:gd name="connsiteY19" fmla="*/ 765476 h 975621"/>
              <a:gd name="connsiteX20" fmla="*/ 384 w 1053202"/>
              <a:gd name="connsiteY20" fmla="*/ 765476 h 975621"/>
              <a:gd name="connsiteX21" fmla="*/ 2290 w 1053202"/>
              <a:gd name="connsiteY21" fmla="*/ 239168 h 975621"/>
              <a:gd name="connsiteX22" fmla="*/ 36862 w 1053202"/>
              <a:gd name="connsiteY22" fmla="*/ 271321 h 975621"/>
              <a:gd name="connsiteX23" fmla="*/ 148773 w 1053202"/>
              <a:gd name="connsiteY23" fmla="*/ 327235 h 975621"/>
              <a:gd name="connsiteX24" fmla="*/ 404223 w 1053202"/>
              <a:gd name="connsiteY24" fmla="*/ 318795 h 975621"/>
              <a:gd name="connsiteX25" fmla="*/ 406656 w 1053202"/>
              <a:gd name="connsiteY25" fmla="*/ 235453 h 975621"/>
              <a:gd name="connsiteX26" fmla="*/ 316640 w 1053202"/>
              <a:gd name="connsiteY26" fmla="*/ 167935 h 975621"/>
              <a:gd name="connsiteX27" fmla="*/ 331237 w 1053202"/>
              <a:gd name="connsiteY27" fmla="*/ 70878 h 975621"/>
              <a:gd name="connsiteX28" fmla="*/ 446798 w 1053202"/>
              <a:gd name="connsiteY28" fmla="*/ 13910 h 975621"/>
              <a:gd name="connsiteX29" fmla="*/ 613382 w 1053202"/>
              <a:gd name="connsiteY29" fmla="*/ 286 h 975621"/>
              <a:gd name="connsiteX0" fmla="*/ 539 w 1053202"/>
              <a:gd name="connsiteY0" fmla="*/ 767956 h 975621"/>
              <a:gd name="connsiteX1" fmla="*/ 539 w 1053202"/>
              <a:gd name="connsiteY1" fmla="*/ 767956 h 975621"/>
              <a:gd name="connsiteX2" fmla="*/ 613382 w 1053202"/>
              <a:gd name="connsiteY2" fmla="*/ 286 h 975621"/>
              <a:gd name="connsiteX3" fmla="*/ 665754 w 1053202"/>
              <a:gd name="connsiteY3" fmla="*/ 5470 h 975621"/>
              <a:gd name="connsiteX4" fmla="*/ 816591 w 1053202"/>
              <a:gd name="connsiteY4" fmla="*/ 84592 h 975621"/>
              <a:gd name="connsiteX5" fmla="*/ 770367 w 1053202"/>
              <a:gd name="connsiteY5" fmla="*/ 158440 h 975621"/>
              <a:gd name="connsiteX6" fmla="*/ 799561 w 1053202"/>
              <a:gd name="connsiteY6" fmla="*/ 230178 h 975621"/>
              <a:gd name="connsiteX7" fmla="*/ 957697 w 1053202"/>
              <a:gd name="connsiteY7" fmla="*/ 264992 h 975621"/>
              <a:gd name="connsiteX8" fmla="*/ 1036765 w 1053202"/>
              <a:gd name="connsiteY8" fmla="*/ 206968 h 975621"/>
              <a:gd name="connsiteX9" fmla="*/ 1053202 w 1053202"/>
              <a:gd name="connsiteY9" fmla="*/ 181258 h 975621"/>
              <a:gd name="connsiteX10" fmla="*/ 1050925 w 1053202"/>
              <a:gd name="connsiteY10" fmla="*/ 910457 h 975621"/>
              <a:gd name="connsiteX11" fmla="*/ 781050 w 1053202"/>
              <a:gd name="connsiteY11" fmla="*/ 965955 h 975621"/>
              <a:gd name="connsiteX12" fmla="*/ 523875 w 1053202"/>
              <a:gd name="connsiteY12" fmla="*/ 825749 h 975621"/>
              <a:gd name="connsiteX13" fmla="*/ 327025 w 1053202"/>
              <a:gd name="connsiteY13" fmla="*/ 834512 h 975621"/>
              <a:gd name="connsiteX14" fmla="*/ 279400 w 1053202"/>
              <a:gd name="connsiteY14" fmla="*/ 910457 h 975621"/>
              <a:gd name="connsiteX15" fmla="*/ 215900 w 1053202"/>
              <a:gd name="connsiteY15" fmla="*/ 965955 h 975621"/>
              <a:gd name="connsiteX16" fmla="*/ 58737 w 1053202"/>
              <a:gd name="connsiteY16" fmla="*/ 936745 h 975621"/>
              <a:gd name="connsiteX17" fmla="*/ 0 w 1053202"/>
              <a:gd name="connsiteY17" fmla="*/ 919220 h 975621"/>
              <a:gd name="connsiteX18" fmla="*/ 545 w 1053202"/>
              <a:gd name="connsiteY18" fmla="*/ 772511 h 975621"/>
              <a:gd name="connsiteX19" fmla="*/ 595 w 1053202"/>
              <a:gd name="connsiteY19" fmla="*/ 765476 h 975621"/>
              <a:gd name="connsiteX20" fmla="*/ 384 w 1053202"/>
              <a:gd name="connsiteY20" fmla="*/ 765476 h 975621"/>
              <a:gd name="connsiteX21" fmla="*/ 2290 w 1053202"/>
              <a:gd name="connsiteY21" fmla="*/ 239168 h 975621"/>
              <a:gd name="connsiteX22" fmla="*/ 36862 w 1053202"/>
              <a:gd name="connsiteY22" fmla="*/ 271321 h 975621"/>
              <a:gd name="connsiteX23" fmla="*/ 148773 w 1053202"/>
              <a:gd name="connsiteY23" fmla="*/ 327235 h 975621"/>
              <a:gd name="connsiteX24" fmla="*/ 404223 w 1053202"/>
              <a:gd name="connsiteY24" fmla="*/ 318795 h 975621"/>
              <a:gd name="connsiteX25" fmla="*/ 406656 w 1053202"/>
              <a:gd name="connsiteY25" fmla="*/ 235453 h 975621"/>
              <a:gd name="connsiteX26" fmla="*/ 316640 w 1053202"/>
              <a:gd name="connsiteY26" fmla="*/ 167935 h 975621"/>
              <a:gd name="connsiteX27" fmla="*/ 331237 w 1053202"/>
              <a:gd name="connsiteY27" fmla="*/ 70878 h 975621"/>
              <a:gd name="connsiteX28" fmla="*/ 446798 w 1053202"/>
              <a:gd name="connsiteY28" fmla="*/ 13910 h 975621"/>
              <a:gd name="connsiteX29" fmla="*/ 613382 w 1053202"/>
              <a:gd name="connsiteY29" fmla="*/ 286 h 975621"/>
              <a:gd name="connsiteX0" fmla="*/ 539 w 1053202"/>
              <a:gd name="connsiteY0" fmla="*/ 767956 h 975621"/>
              <a:gd name="connsiteX1" fmla="*/ 539 w 1053202"/>
              <a:gd name="connsiteY1" fmla="*/ 767956 h 975621"/>
              <a:gd name="connsiteX2" fmla="*/ 613382 w 1053202"/>
              <a:gd name="connsiteY2" fmla="*/ 286 h 975621"/>
              <a:gd name="connsiteX3" fmla="*/ 665754 w 1053202"/>
              <a:gd name="connsiteY3" fmla="*/ 5470 h 975621"/>
              <a:gd name="connsiteX4" fmla="*/ 816591 w 1053202"/>
              <a:gd name="connsiteY4" fmla="*/ 84592 h 975621"/>
              <a:gd name="connsiteX5" fmla="*/ 770367 w 1053202"/>
              <a:gd name="connsiteY5" fmla="*/ 158440 h 975621"/>
              <a:gd name="connsiteX6" fmla="*/ 799561 w 1053202"/>
              <a:gd name="connsiteY6" fmla="*/ 230178 h 975621"/>
              <a:gd name="connsiteX7" fmla="*/ 957697 w 1053202"/>
              <a:gd name="connsiteY7" fmla="*/ 264992 h 975621"/>
              <a:gd name="connsiteX8" fmla="*/ 1036765 w 1053202"/>
              <a:gd name="connsiteY8" fmla="*/ 206968 h 975621"/>
              <a:gd name="connsiteX9" fmla="*/ 1053202 w 1053202"/>
              <a:gd name="connsiteY9" fmla="*/ 181258 h 975621"/>
              <a:gd name="connsiteX10" fmla="*/ 1050925 w 1053202"/>
              <a:gd name="connsiteY10" fmla="*/ 910457 h 975621"/>
              <a:gd name="connsiteX11" fmla="*/ 781050 w 1053202"/>
              <a:gd name="connsiteY11" fmla="*/ 965955 h 975621"/>
              <a:gd name="connsiteX12" fmla="*/ 523875 w 1053202"/>
              <a:gd name="connsiteY12" fmla="*/ 825749 h 975621"/>
              <a:gd name="connsiteX13" fmla="*/ 327025 w 1053202"/>
              <a:gd name="connsiteY13" fmla="*/ 834512 h 975621"/>
              <a:gd name="connsiteX14" fmla="*/ 279400 w 1053202"/>
              <a:gd name="connsiteY14" fmla="*/ 910457 h 975621"/>
              <a:gd name="connsiteX15" fmla="*/ 215900 w 1053202"/>
              <a:gd name="connsiteY15" fmla="*/ 965955 h 975621"/>
              <a:gd name="connsiteX16" fmla="*/ 58737 w 1053202"/>
              <a:gd name="connsiteY16" fmla="*/ 936745 h 975621"/>
              <a:gd name="connsiteX17" fmla="*/ 0 w 1053202"/>
              <a:gd name="connsiteY17" fmla="*/ 919220 h 975621"/>
              <a:gd name="connsiteX18" fmla="*/ 545 w 1053202"/>
              <a:gd name="connsiteY18" fmla="*/ 772511 h 975621"/>
              <a:gd name="connsiteX19" fmla="*/ 595 w 1053202"/>
              <a:gd name="connsiteY19" fmla="*/ 765476 h 975621"/>
              <a:gd name="connsiteX20" fmla="*/ 384 w 1053202"/>
              <a:gd name="connsiteY20" fmla="*/ 765476 h 975621"/>
              <a:gd name="connsiteX21" fmla="*/ 2290 w 1053202"/>
              <a:gd name="connsiteY21" fmla="*/ 239168 h 975621"/>
              <a:gd name="connsiteX22" fmla="*/ 36862 w 1053202"/>
              <a:gd name="connsiteY22" fmla="*/ 271321 h 975621"/>
              <a:gd name="connsiteX23" fmla="*/ 148773 w 1053202"/>
              <a:gd name="connsiteY23" fmla="*/ 327235 h 975621"/>
              <a:gd name="connsiteX24" fmla="*/ 404223 w 1053202"/>
              <a:gd name="connsiteY24" fmla="*/ 318795 h 975621"/>
              <a:gd name="connsiteX25" fmla="*/ 406656 w 1053202"/>
              <a:gd name="connsiteY25" fmla="*/ 235453 h 975621"/>
              <a:gd name="connsiteX26" fmla="*/ 316640 w 1053202"/>
              <a:gd name="connsiteY26" fmla="*/ 167935 h 975621"/>
              <a:gd name="connsiteX27" fmla="*/ 331237 w 1053202"/>
              <a:gd name="connsiteY27" fmla="*/ 70878 h 975621"/>
              <a:gd name="connsiteX28" fmla="*/ 446798 w 1053202"/>
              <a:gd name="connsiteY28" fmla="*/ 13910 h 975621"/>
              <a:gd name="connsiteX29" fmla="*/ 613382 w 1053202"/>
              <a:gd name="connsiteY29" fmla="*/ 286 h 975621"/>
              <a:gd name="connsiteX0" fmla="*/ 539 w 1053558"/>
              <a:gd name="connsiteY0" fmla="*/ 767956 h 973457"/>
              <a:gd name="connsiteX1" fmla="*/ 539 w 1053558"/>
              <a:gd name="connsiteY1" fmla="*/ 767956 h 973457"/>
              <a:gd name="connsiteX2" fmla="*/ 613382 w 1053558"/>
              <a:gd name="connsiteY2" fmla="*/ 286 h 973457"/>
              <a:gd name="connsiteX3" fmla="*/ 665754 w 1053558"/>
              <a:gd name="connsiteY3" fmla="*/ 5470 h 973457"/>
              <a:gd name="connsiteX4" fmla="*/ 816591 w 1053558"/>
              <a:gd name="connsiteY4" fmla="*/ 84592 h 973457"/>
              <a:gd name="connsiteX5" fmla="*/ 770367 w 1053558"/>
              <a:gd name="connsiteY5" fmla="*/ 158440 h 973457"/>
              <a:gd name="connsiteX6" fmla="*/ 799561 w 1053558"/>
              <a:gd name="connsiteY6" fmla="*/ 230178 h 973457"/>
              <a:gd name="connsiteX7" fmla="*/ 957697 w 1053558"/>
              <a:gd name="connsiteY7" fmla="*/ 264992 h 973457"/>
              <a:gd name="connsiteX8" fmla="*/ 1036765 w 1053558"/>
              <a:gd name="connsiteY8" fmla="*/ 206968 h 973457"/>
              <a:gd name="connsiteX9" fmla="*/ 1053202 w 1053558"/>
              <a:gd name="connsiteY9" fmla="*/ 181258 h 973457"/>
              <a:gd name="connsiteX10" fmla="*/ 1051845 w 1053558"/>
              <a:gd name="connsiteY10" fmla="*/ 904145 h 973457"/>
              <a:gd name="connsiteX11" fmla="*/ 781050 w 1053558"/>
              <a:gd name="connsiteY11" fmla="*/ 965955 h 973457"/>
              <a:gd name="connsiteX12" fmla="*/ 523875 w 1053558"/>
              <a:gd name="connsiteY12" fmla="*/ 825749 h 973457"/>
              <a:gd name="connsiteX13" fmla="*/ 327025 w 1053558"/>
              <a:gd name="connsiteY13" fmla="*/ 834512 h 973457"/>
              <a:gd name="connsiteX14" fmla="*/ 279400 w 1053558"/>
              <a:gd name="connsiteY14" fmla="*/ 910457 h 973457"/>
              <a:gd name="connsiteX15" fmla="*/ 215900 w 1053558"/>
              <a:gd name="connsiteY15" fmla="*/ 965955 h 973457"/>
              <a:gd name="connsiteX16" fmla="*/ 58737 w 1053558"/>
              <a:gd name="connsiteY16" fmla="*/ 936745 h 973457"/>
              <a:gd name="connsiteX17" fmla="*/ 0 w 1053558"/>
              <a:gd name="connsiteY17" fmla="*/ 919220 h 973457"/>
              <a:gd name="connsiteX18" fmla="*/ 545 w 1053558"/>
              <a:gd name="connsiteY18" fmla="*/ 772511 h 973457"/>
              <a:gd name="connsiteX19" fmla="*/ 595 w 1053558"/>
              <a:gd name="connsiteY19" fmla="*/ 765476 h 973457"/>
              <a:gd name="connsiteX20" fmla="*/ 384 w 1053558"/>
              <a:gd name="connsiteY20" fmla="*/ 765476 h 973457"/>
              <a:gd name="connsiteX21" fmla="*/ 2290 w 1053558"/>
              <a:gd name="connsiteY21" fmla="*/ 239168 h 973457"/>
              <a:gd name="connsiteX22" fmla="*/ 36862 w 1053558"/>
              <a:gd name="connsiteY22" fmla="*/ 271321 h 973457"/>
              <a:gd name="connsiteX23" fmla="*/ 148773 w 1053558"/>
              <a:gd name="connsiteY23" fmla="*/ 327235 h 973457"/>
              <a:gd name="connsiteX24" fmla="*/ 404223 w 1053558"/>
              <a:gd name="connsiteY24" fmla="*/ 318795 h 973457"/>
              <a:gd name="connsiteX25" fmla="*/ 406656 w 1053558"/>
              <a:gd name="connsiteY25" fmla="*/ 235453 h 973457"/>
              <a:gd name="connsiteX26" fmla="*/ 316640 w 1053558"/>
              <a:gd name="connsiteY26" fmla="*/ 167935 h 973457"/>
              <a:gd name="connsiteX27" fmla="*/ 331237 w 1053558"/>
              <a:gd name="connsiteY27" fmla="*/ 70878 h 973457"/>
              <a:gd name="connsiteX28" fmla="*/ 446798 w 1053558"/>
              <a:gd name="connsiteY28" fmla="*/ 13910 h 973457"/>
              <a:gd name="connsiteX29" fmla="*/ 613382 w 1053558"/>
              <a:gd name="connsiteY29" fmla="*/ 286 h 973457"/>
              <a:gd name="connsiteX0" fmla="*/ 539 w 1053202"/>
              <a:gd name="connsiteY0" fmla="*/ 767956 h 971645"/>
              <a:gd name="connsiteX1" fmla="*/ 539 w 1053202"/>
              <a:gd name="connsiteY1" fmla="*/ 767956 h 971645"/>
              <a:gd name="connsiteX2" fmla="*/ 613382 w 1053202"/>
              <a:gd name="connsiteY2" fmla="*/ 286 h 971645"/>
              <a:gd name="connsiteX3" fmla="*/ 665754 w 1053202"/>
              <a:gd name="connsiteY3" fmla="*/ 5470 h 971645"/>
              <a:gd name="connsiteX4" fmla="*/ 816591 w 1053202"/>
              <a:gd name="connsiteY4" fmla="*/ 84592 h 971645"/>
              <a:gd name="connsiteX5" fmla="*/ 770367 w 1053202"/>
              <a:gd name="connsiteY5" fmla="*/ 158440 h 971645"/>
              <a:gd name="connsiteX6" fmla="*/ 799561 w 1053202"/>
              <a:gd name="connsiteY6" fmla="*/ 230178 h 971645"/>
              <a:gd name="connsiteX7" fmla="*/ 957697 w 1053202"/>
              <a:gd name="connsiteY7" fmla="*/ 264992 h 971645"/>
              <a:gd name="connsiteX8" fmla="*/ 1036765 w 1053202"/>
              <a:gd name="connsiteY8" fmla="*/ 206968 h 971645"/>
              <a:gd name="connsiteX9" fmla="*/ 1053202 w 1053202"/>
              <a:gd name="connsiteY9" fmla="*/ 181258 h 971645"/>
              <a:gd name="connsiteX10" fmla="*/ 1050925 w 1053202"/>
              <a:gd name="connsiteY10" fmla="*/ 897833 h 971645"/>
              <a:gd name="connsiteX11" fmla="*/ 781050 w 1053202"/>
              <a:gd name="connsiteY11" fmla="*/ 965955 h 971645"/>
              <a:gd name="connsiteX12" fmla="*/ 523875 w 1053202"/>
              <a:gd name="connsiteY12" fmla="*/ 825749 h 971645"/>
              <a:gd name="connsiteX13" fmla="*/ 327025 w 1053202"/>
              <a:gd name="connsiteY13" fmla="*/ 834512 h 971645"/>
              <a:gd name="connsiteX14" fmla="*/ 279400 w 1053202"/>
              <a:gd name="connsiteY14" fmla="*/ 910457 h 971645"/>
              <a:gd name="connsiteX15" fmla="*/ 215900 w 1053202"/>
              <a:gd name="connsiteY15" fmla="*/ 965955 h 971645"/>
              <a:gd name="connsiteX16" fmla="*/ 58737 w 1053202"/>
              <a:gd name="connsiteY16" fmla="*/ 936745 h 971645"/>
              <a:gd name="connsiteX17" fmla="*/ 0 w 1053202"/>
              <a:gd name="connsiteY17" fmla="*/ 919220 h 971645"/>
              <a:gd name="connsiteX18" fmla="*/ 545 w 1053202"/>
              <a:gd name="connsiteY18" fmla="*/ 772511 h 971645"/>
              <a:gd name="connsiteX19" fmla="*/ 595 w 1053202"/>
              <a:gd name="connsiteY19" fmla="*/ 765476 h 971645"/>
              <a:gd name="connsiteX20" fmla="*/ 384 w 1053202"/>
              <a:gd name="connsiteY20" fmla="*/ 765476 h 971645"/>
              <a:gd name="connsiteX21" fmla="*/ 2290 w 1053202"/>
              <a:gd name="connsiteY21" fmla="*/ 239168 h 971645"/>
              <a:gd name="connsiteX22" fmla="*/ 36862 w 1053202"/>
              <a:gd name="connsiteY22" fmla="*/ 271321 h 971645"/>
              <a:gd name="connsiteX23" fmla="*/ 148773 w 1053202"/>
              <a:gd name="connsiteY23" fmla="*/ 327235 h 971645"/>
              <a:gd name="connsiteX24" fmla="*/ 404223 w 1053202"/>
              <a:gd name="connsiteY24" fmla="*/ 318795 h 971645"/>
              <a:gd name="connsiteX25" fmla="*/ 406656 w 1053202"/>
              <a:gd name="connsiteY25" fmla="*/ 235453 h 971645"/>
              <a:gd name="connsiteX26" fmla="*/ 316640 w 1053202"/>
              <a:gd name="connsiteY26" fmla="*/ 167935 h 971645"/>
              <a:gd name="connsiteX27" fmla="*/ 331237 w 1053202"/>
              <a:gd name="connsiteY27" fmla="*/ 70878 h 971645"/>
              <a:gd name="connsiteX28" fmla="*/ 446798 w 1053202"/>
              <a:gd name="connsiteY28" fmla="*/ 13910 h 971645"/>
              <a:gd name="connsiteX29" fmla="*/ 613382 w 1053202"/>
              <a:gd name="connsiteY29" fmla="*/ 286 h 971645"/>
              <a:gd name="connsiteX0" fmla="*/ 539 w 1053202"/>
              <a:gd name="connsiteY0" fmla="*/ 767956 h 972328"/>
              <a:gd name="connsiteX1" fmla="*/ 539 w 1053202"/>
              <a:gd name="connsiteY1" fmla="*/ 767956 h 972328"/>
              <a:gd name="connsiteX2" fmla="*/ 613382 w 1053202"/>
              <a:gd name="connsiteY2" fmla="*/ 286 h 972328"/>
              <a:gd name="connsiteX3" fmla="*/ 665754 w 1053202"/>
              <a:gd name="connsiteY3" fmla="*/ 5470 h 972328"/>
              <a:gd name="connsiteX4" fmla="*/ 816591 w 1053202"/>
              <a:gd name="connsiteY4" fmla="*/ 84592 h 972328"/>
              <a:gd name="connsiteX5" fmla="*/ 770367 w 1053202"/>
              <a:gd name="connsiteY5" fmla="*/ 158440 h 972328"/>
              <a:gd name="connsiteX6" fmla="*/ 799561 w 1053202"/>
              <a:gd name="connsiteY6" fmla="*/ 230178 h 972328"/>
              <a:gd name="connsiteX7" fmla="*/ 957697 w 1053202"/>
              <a:gd name="connsiteY7" fmla="*/ 264992 h 972328"/>
              <a:gd name="connsiteX8" fmla="*/ 1036765 w 1053202"/>
              <a:gd name="connsiteY8" fmla="*/ 206968 h 972328"/>
              <a:gd name="connsiteX9" fmla="*/ 1053202 w 1053202"/>
              <a:gd name="connsiteY9" fmla="*/ 181258 h 972328"/>
              <a:gd name="connsiteX10" fmla="*/ 1050005 w 1053202"/>
              <a:gd name="connsiteY10" fmla="*/ 900358 h 972328"/>
              <a:gd name="connsiteX11" fmla="*/ 781050 w 1053202"/>
              <a:gd name="connsiteY11" fmla="*/ 965955 h 972328"/>
              <a:gd name="connsiteX12" fmla="*/ 523875 w 1053202"/>
              <a:gd name="connsiteY12" fmla="*/ 825749 h 972328"/>
              <a:gd name="connsiteX13" fmla="*/ 327025 w 1053202"/>
              <a:gd name="connsiteY13" fmla="*/ 834512 h 972328"/>
              <a:gd name="connsiteX14" fmla="*/ 279400 w 1053202"/>
              <a:gd name="connsiteY14" fmla="*/ 910457 h 972328"/>
              <a:gd name="connsiteX15" fmla="*/ 215900 w 1053202"/>
              <a:gd name="connsiteY15" fmla="*/ 965955 h 972328"/>
              <a:gd name="connsiteX16" fmla="*/ 58737 w 1053202"/>
              <a:gd name="connsiteY16" fmla="*/ 936745 h 972328"/>
              <a:gd name="connsiteX17" fmla="*/ 0 w 1053202"/>
              <a:gd name="connsiteY17" fmla="*/ 919220 h 972328"/>
              <a:gd name="connsiteX18" fmla="*/ 545 w 1053202"/>
              <a:gd name="connsiteY18" fmla="*/ 772511 h 972328"/>
              <a:gd name="connsiteX19" fmla="*/ 595 w 1053202"/>
              <a:gd name="connsiteY19" fmla="*/ 765476 h 972328"/>
              <a:gd name="connsiteX20" fmla="*/ 384 w 1053202"/>
              <a:gd name="connsiteY20" fmla="*/ 765476 h 972328"/>
              <a:gd name="connsiteX21" fmla="*/ 2290 w 1053202"/>
              <a:gd name="connsiteY21" fmla="*/ 239168 h 972328"/>
              <a:gd name="connsiteX22" fmla="*/ 36862 w 1053202"/>
              <a:gd name="connsiteY22" fmla="*/ 271321 h 972328"/>
              <a:gd name="connsiteX23" fmla="*/ 148773 w 1053202"/>
              <a:gd name="connsiteY23" fmla="*/ 327235 h 972328"/>
              <a:gd name="connsiteX24" fmla="*/ 404223 w 1053202"/>
              <a:gd name="connsiteY24" fmla="*/ 318795 h 972328"/>
              <a:gd name="connsiteX25" fmla="*/ 406656 w 1053202"/>
              <a:gd name="connsiteY25" fmla="*/ 235453 h 972328"/>
              <a:gd name="connsiteX26" fmla="*/ 316640 w 1053202"/>
              <a:gd name="connsiteY26" fmla="*/ 167935 h 972328"/>
              <a:gd name="connsiteX27" fmla="*/ 331237 w 1053202"/>
              <a:gd name="connsiteY27" fmla="*/ 70878 h 972328"/>
              <a:gd name="connsiteX28" fmla="*/ 446798 w 1053202"/>
              <a:gd name="connsiteY28" fmla="*/ 13910 h 972328"/>
              <a:gd name="connsiteX29" fmla="*/ 613382 w 1053202"/>
              <a:gd name="connsiteY29" fmla="*/ 286 h 972328"/>
              <a:gd name="connsiteX0" fmla="*/ 539 w 1054240"/>
              <a:gd name="connsiteY0" fmla="*/ 767956 h 972690"/>
              <a:gd name="connsiteX1" fmla="*/ 539 w 1054240"/>
              <a:gd name="connsiteY1" fmla="*/ 767956 h 972690"/>
              <a:gd name="connsiteX2" fmla="*/ 613382 w 1054240"/>
              <a:gd name="connsiteY2" fmla="*/ 286 h 972690"/>
              <a:gd name="connsiteX3" fmla="*/ 665754 w 1054240"/>
              <a:gd name="connsiteY3" fmla="*/ 5470 h 972690"/>
              <a:gd name="connsiteX4" fmla="*/ 816591 w 1054240"/>
              <a:gd name="connsiteY4" fmla="*/ 84592 h 972690"/>
              <a:gd name="connsiteX5" fmla="*/ 770367 w 1054240"/>
              <a:gd name="connsiteY5" fmla="*/ 158440 h 972690"/>
              <a:gd name="connsiteX6" fmla="*/ 799561 w 1054240"/>
              <a:gd name="connsiteY6" fmla="*/ 230178 h 972690"/>
              <a:gd name="connsiteX7" fmla="*/ 957697 w 1054240"/>
              <a:gd name="connsiteY7" fmla="*/ 264992 h 972690"/>
              <a:gd name="connsiteX8" fmla="*/ 1036765 w 1054240"/>
              <a:gd name="connsiteY8" fmla="*/ 206968 h 972690"/>
              <a:gd name="connsiteX9" fmla="*/ 1053202 w 1054240"/>
              <a:gd name="connsiteY9" fmla="*/ 181258 h 972690"/>
              <a:gd name="connsiteX10" fmla="*/ 1052763 w 1054240"/>
              <a:gd name="connsiteY10" fmla="*/ 901620 h 972690"/>
              <a:gd name="connsiteX11" fmla="*/ 781050 w 1054240"/>
              <a:gd name="connsiteY11" fmla="*/ 965955 h 972690"/>
              <a:gd name="connsiteX12" fmla="*/ 523875 w 1054240"/>
              <a:gd name="connsiteY12" fmla="*/ 825749 h 972690"/>
              <a:gd name="connsiteX13" fmla="*/ 327025 w 1054240"/>
              <a:gd name="connsiteY13" fmla="*/ 834512 h 972690"/>
              <a:gd name="connsiteX14" fmla="*/ 279400 w 1054240"/>
              <a:gd name="connsiteY14" fmla="*/ 910457 h 972690"/>
              <a:gd name="connsiteX15" fmla="*/ 215900 w 1054240"/>
              <a:gd name="connsiteY15" fmla="*/ 965955 h 972690"/>
              <a:gd name="connsiteX16" fmla="*/ 58737 w 1054240"/>
              <a:gd name="connsiteY16" fmla="*/ 936745 h 972690"/>
              <a:gd name="connsiteX17" fmla="*/ 0 w 1054240"/>
              <a:gd name="connsiteY17" fmla="*/ 919220 h 972690"/>
              <a:gd name="connsiteX18" fmla="*/ 545 w 1054240"/>
              <a:gd name="connsiteY18" fmla="*/ 772511 h 972690"/>
              <a:gd name="connsiteX19" fmla="*/ 595 w 1054240"/>
              <a:gd name="connsiteY19" fmla="*/ 765476 h 972690"/>
              <a:gd name="connsiteX20" fmla="*/ 384 w 1054240"/>
              <a:gd name="connsiteY20" fmla="*/ 765476 h 972690"/>
              <a:gd name="connsiteX21" fmla="*/ 2290 w 1054240"/>
              <a:gd name="connsiteY21" fmla="*/ 239168 h 972690"/>
              <a:gd name="connsiteX22" fmla="*/ 36862 w 1054240"/>
              <a:gd name="connsiteY22" fmla="*/ 271321 h 972690"/>
              <a:gd name="connsiteX23" fmla="*/ 148773 w 1054240"/>
              <a:gd name="connsiteY23" fmla="*/ 327235 h 972690"/>
              <a:gd name="connsiteX24" fmla="*/ 404223 w 1054240"/>
              <a:gd name="connsiteY24" fmla="*/ 318795 h 972690"/>
              <a:gd name="connsiteX25" fmla="*/ 406656 w 1054240"/>
              <a:gd name="connsiteY25" fmla="*/ 235453 h 972690"/>
              <a:gd name="connsiteX26" fmla="*/ 316640 w 1054240"/>
              <a:gd name="connsiteY26" fmla="*/ 167935 h 972690"/>
              <a:gd name="connsiteX27" fmla="*/ 331237 w 1054240"/>
              <a:gd name="connsiteY27" fmla="*/ 70878 h 972690"/>
              <a:gd name="connsiteX28" fmla="*/ 446798 w 1054240"/>
              <a:gd name="connsiteY28" fmla="*/ 13910 h 972690"/>
              <a:gd name="connsiteX29" fmla="*/ 613382 w 1054240"/>
              <a:gd name="connsiteY29" fmla="*/ 286 h 972690"/>
              <a:gd name="connsiteX0" fmla="*/ 539 w 1054673"/>
              <a:gd name="connsiteY0" fmla="*/ 767956 h 972690"/>
              <a:gd name="connsiteX1" fmla="*/ 539 w 1054673"/>
              <a:gd name="connsiteY1" fmla="*/ 767956 h 972690"/>
              <a:gd name="connsiteX2" fmla="*/ 613382 w 1054673"/>
              <a:gd name="connsiteY2" fmla="*/ 286 h 972690"/>
              <a:gd name="connsiteX3" fmla="*/ 665754 w 1054673"/>
              <a:gd name="connsiteY3" fmla="*/ 5470 h 972690"/>
              <a:gd name="connsiteX4" fmla="*/ 816591 w 1054673"/>
              <a:gd name="connsiteY4" fmla="*/ 84592 h 972690"/>
              <a:gd name="connsiteX5" fmla="*/ 770367 w 1054673"/>
              <a:gd name="connsiteY5" fmla="*/ 158440 h 972690"/>
              <a:gd name="connsiteX6" fmla="*/ 799561 w 1054673"/>
              <a:gd name="connsiteY6" fmla="*/ 230178 h 972690"/>
              <a:gd name="connsiteX7" fmla="*/ 957697 w 1054673"/>
              <a:gd name="connsiteY7" fmla="*/ 264992 h 972690"/>
              <a:gd name="connsiteX8" fmla="*/ 1036765 w 1054673"/>
              <a:gd name="connsiteY8" fmla="*/ 206968 h 972690"/>
              <a:gd name="connsiteX9" fmla="*/ 1053202 w 1054673"/>
              <a:gd name="connsiteY9" fmla="*/ 181258 h 972690"/>
              <a:gd name="connsiteX10" fmla="*/ 1052763 w 1054673"/>
              <a:gd name="connsiteY10" fmla="*/ 901620 h 972690"/>
              <a:gd name="connsiteX11" fmla="*/ 781050 w 1054673"/>
              <a:gd name="connsiteY11" fmla="*/ 965955 h 972690"/>
              <a:gd name="connsiteX12" fmla="*/ 523875 w 1054673"/>
              <a:gd name="connsiteY12" fmla="*/ 825749 h 972690"/>
              <a:gd name="connsiteX13" fmla="*/ 327025 w 1054673"/>
              <a:gd name="connsiteY13" fmla="*/ 834512 h 972690"/>
              <a:gd name="connsiteX14" fmla="*/ 279400 w 1054673"/>
              <a:gd name="connsiteY14" fmla="*/ 910457 h 972690"/>
              <a:gd name="connsiteX15" fmla="*/ 215900 w 1054673"/>
              <a:gd name="connsiteY15" fmla="*/ 965955 h 972690"/>
              <a:gd name="connsiteX16" fmla="*/ 58737 w 1054673"/>
              <a:gd name="connsiteY16" fmla="*/ 936745 h 972690"/>
              <a:gd name="connsiteX17" fmla="*/ 0 w 1054673"/>
              <a:gd name="connsiteY17" fmla="*/ 919220 h 972690"/>
              <a:gd name="connsiteX18" fmla="*/ 545 w 1054673"/>
              <a:gd name="connsiteY18" fmla="*/ 772511 h 972690"/>
              <a:gd name="connsiteX19" fmla="*/ 595 w 1054673"/>
              <a:gd name="connsiteY19" fmla="*/ 765476 h 972690"/>
              <a:gd name="connsiteX20" fmla="*/ 384 w 1054673"/>
              <a:gd name="connsiteY20" fmla="*/ 765476 h 972690"/>
              <a:gd name="connsiteX21" fmla="*/ 2290 w 1054673"/>
              <a:gd name="connsiteY21" fmla="*/ 239168 h 972690"/>
              <a:gd name="connsiteX22" fmla="*/ 36862 w 1054673"/>
              <a:gd name="connsiteY22" fmla="*/ 271321 h 972690"/>
              <a:gd name="connsiteX23" fmla="*/ 148773 w 1054673"/>
              <a:gd name="connsiteY23" fmla="*/ 327235 h 972690"/>
              <a:gd name="connsiteX24" fmla="*/ 404223 w 1054673"/>
              <a:gd name="connsiteY24" fmla="*/ 318795 h 972690"/>
              <a:gd name="connsiteX25" fmla="*/ 406656 w 1054673"/>
              <a:gd name="connsiteY25" fmla="*/ 235453 h 972690"/>
              <a:gd name="connsiteX26" fmla="*/ 316640 w 1054673"/>
              <a:gd name="connsiteY26" fmla="*/ 167935 h 972690"/>
              <a:gd name="connsiteX27" fmla="*/ 331237 w 1054673"/>
              <a:gd name="connsiteY27" fmla="*/ 70878 h 972690"/>
              <a:gd name="connsiteX28" fmla="*/ 446798 w 1054673"/>
              <a:gd name="connsiteY28" fmla="*/ 13910 h 972690"/>
              <a:gd name="connsiteX29" fmla="*/ 613382 w 1054673"/>
              <a:gd name="connsiteY29" fmla="*/ 286 h 972690"/>
              <a:gd name="connsiteX0" fmla="*/ 539 w 1054400"/>
              <a:gd name="connsiteY0" fmla="*/ 767956 h 972690"/>
              <a:gd name="connsiteX1" fmla="*/ 539 w 1054400"/>
              <a:gd name="connsiteY1" fmla="*/ 767956 h 972690"/>
              <a:gd name="connsiteX2" fmla="*/ 613382 w 1054400"/>
              <a:gd name="connsiteY2" fmla="*/ 286 h 972690"/>
              <a:gd name="connsiteX3" fmla="*/ 665754 w 1054400"/>
              <a:gd name="connsiteY3" fmla="*/ 5470 h 972690"/>
              <a:gd name="connsiteX4" fmla="*/ 816591 w 1054400"/>
              <a:gd name="connsiteY4" fmla="*/ 84592 h 972690"/>
              <a:gd name="connsiteX5" fmla="*/ 770367 w 1054400"/>
              <a:gd name="connsiteY5" fmla="*/ 158440 h 972690"/>
              <a:gd name="connsiteX6" fmla="*/ 799561 w 1054400"/>
              <a:gd name="connsiteY6" fmla="*/ 230178 h 972690"/>
              <a:gd name="connsiteX7" fmla="*/ 957697 w 1054400"/>
              <a:gd name="connsiteY7" fmla="*/ 264992 h 972690"/>
              <a:gd name="connsiteX8" fmla="*/ 1036765 w 1054400"/>
              <a:gd name="connsiteY8" fmla="*/ 206968 h 972690"/>
              <a:gd name="connsiteX9" fmla="*/ 1052282 w 1054400"/>
              <a:gd name="connsiteY9" fmla="*/ 179995 h 972690"/>
              <a:gd name="connsiteX10" fmla="*/ 1052763 w 1054400"/>
              <a:gd name="connsiteY10" fmla="*/ 901620 h 972690"/>
              <a:gd name="connsiteX11" fmla="*/ 781050 w 1054400"/>
              <a:gd name="connsiteY11" fmla="*/ 965955 h 972690"/>
              <a:gd name="connsiteX12" fmla="*/ 523875 w 1054400"/>
              <a:gd name="connsiteY12" fmla="*/ 825749 h 972690"/>
              <a:gd name="connsiteX13" fmla="*/ 327025 w 1054400"/>
              <a:gd name="connsiteY13" fmla="*/ 834512 h 972690"/>
              <a:gd name="connsiteX14" fmla="*/ 279400 w 1054400"/>
              <a:gd name="connsiteY14" fmla="*/ 910457 h 972690"/>
              <a:gd name="connsiteX15" fmla="*/ 215900 w 1054400"/>
              <a:gd name="connsiteY15" fmla="*/ 965955 h 972690"/>
              <a:gd name="connsiteX16" fmla="*/ 58737 w 1054400"/>
              <a:gd name="connsiteY16" fmla="*/ 936745 h 972690"/>
              <a:gd name="connsiteX17" fmla="*/ 0 w 1054400"/>
              <a:gd name="connsiteY17" fmla="*/ 919220 h 972690"/>
              <a:gd name="connsiteX18" fmla="*/ 545 w 1054400"/>
              <a:gd name="connsiteY18" fmla="*/ 772511 h 972690"/>
              <a:gd name="connsiteX19" fmla="*/ 595 w 1054400"/>
              <a:gd name="connsiteY19" fmla="*/ 765476 h 972690"/>
              <a:gd name="connsiteX20" fmla="*/ 384 w 1054400"/>
              <a:gd name="connsiteY20" fmla="*/ 765476 h 972690"/>
              <a:gd name="connsiteX21" fmla="*/ 2290 w 1054400"/>
              <a:gd name="connsiteY21" fmla="*/ 239168 h 972690"/>
              <a:gd name="connsiteX22" fmla="*/ 36862 w 1054400"/>
              <a:gd name="connsiteY22" fmla="*/ 271321 h 972690"/>
              <a:gd name="connsiteX23" fmla="*/ 148773 w 1054400"/>
              <a:gd name="connsiteY23" fmla="*/ 327235 h 972690"/>
              <a:gd name="connsiteX24" fmla="*/ 404223 w 1054400"/>
              <a:gd name="connsiteY24" fmla="*/ 318795 h 972690"/>
              <a:gd name="connsiteX25" fmla="*/ 406656 w 1054400"/>
              <a:gd name="connsiteY25" fmla="*/ 235453 h 972690"/>
              <a:gd name="connsiteX26" fmla="*/ 316640 w 1054400"/>
              <a:gd name="connsiteY26" fmla="*/ 167935 h 972690"/>
              <a:gd name="connsiteX27" fmla="*/ 331237 w 1054400"/>
              <a:gd name="connsiteY27" fmla="*/ 70878 h 972690"/>
              <a:gd name="connsiteX28" fmla="*/ 446798 w 1054400"/>
              <a:gd name="connsiteY28" fmla="*/ 13910 h 972690"/>
              <a:gd name="connsiteX29" fmla="*/ 613382 w 1054400"/>
              <a:gd name="connsiteY29" fmla="*/ 286 h 972690"/>
              <a:gd name="connsiteX0" fmla="*/ 539 w 1055043"/>
              <a:gd name="connsiteY0" fmla="*/ 767956 h 972690"/>
              <a:gd name="connsiteX1" fmla="*/ 539 w 1055043"/>
              <a:gd name="connsiteY1" fmla="*/ 767956 h 972690"/>
              <a:gd name="connsiteX2" fmla="*/ 613382 w 1055043"/>
              <a:gd name="connsiteY2" fmla="*/ 286 h 972690"/>
              <a:gd name="connsiteX3" fmla="*/ 665754 w 1055043"/>
              <a:gd name="connsiteY3" fmla="*/ 5470 h 972690"/>
              <a:gd name="connsiteX4" fmla="*/ 816591 w 1055043"/>
              <a:gd name="connsiteY4" fmla="*/ 84592 h 972690"/>
              <a:gd name="connsiteX5" fmla="*/ 770367 w 1055043"/>
              <a:gd name="connsiteY5" fmla="*/ 158440 h 972690"/>
              <a:gd name="connsiteX6" fmla="*/ 799561 w 1055043"/>
              <a:gd name="connsiteY6" fmla="*/ 230178 h 972690"/>
              <a:gd name="connsiteX7" fmla="*/ 957697 w 1055043"/>
              <a:gd name="connsiteY7" fmla="*/ 264992 h 972690"/>
              <a:gd name="connsiteX8" fmla="*/ 1036765 w 1055043"/>
              <a:gd name="connsiteY8" fmla="*/ 206968 h 972690"/>
              <a:gd name="connsiteX9" fmla="*/ 1054121 w 1055043"/>
              <a:gd name="connsiteY9" fmla="*/ 179995 h 972690"/>
              <a:gd name="connsiteX10" fmla="*/ 1052763 w 1055043"/>
              <a:gd name="connsiteY10" fmla="*/ 901620 h 972690"/>
              <a:gd name="connsiteX11" fmla="*/ 781050 w 1055043"/>
              <a:gd name="connsiteY11" fmla="*/ 965955 h 972690"/>
              <a:gd name="connsiteX12" fmla="*/ 523875 w 1055043"/>
              <a:gd name="connsiteY12" fmla="*/ 825749 h 972690"/>
              <a:gd name="connsiteX13" fmla="*/ 327025 w 1055043"/>
              <a:gd name="connsiteY13" fmla="*/ 834512 h 972690"/>
              <a:gd name="connsiteX14" fmla="*/ 279400 w 1055043"/>
              <a:gd name="connsiteY14" fmla="*/ 910457 h 972690"/>
              <a:gd name="connsiteX15" fmla="*/ 215900 w 1055043"/>
              <a:gd name="connsiteY15" fmla="*/ 965955 h 972690"/>
              <a:gd name="connsiteX16" fmla="*/ 58737 w 1055043"/>
              <a:gd name="connsiteY16" fmla="*/ 936745 h 972690"/>
              <a:gd name="connsiteX17" fmla="*/ 0 w 1055043"/>
              <a:gd name="connsiteY17" fmla="*/ 919220 h 972690"/>
              <a:gd name="connsiteX18" fmla="*/ 545 w 1055043"/>
              <a:gd name="connsiteY18" fmla="*/ 772511 h 972690"/>
              <a:gd name="connsiteX19" fmla="*/ 595 w 1055043"/>
              <a:gd name="connsiteY19" fmla="*/ 765476 h 972690"/>
              <a:gd name="connsiteX20" fmla="*/ 384 w 1055043"/>
              <a:gd name="connsiteY20" fmla="*/ 765476 h 972690"/>
              <a:gd name="connsiteX21" fmla="*/ 2290 w 1055043"/>
              <a:gd name="connsiteY21" fmla="*/ 239168 h 972690"/>
              <a:gd name="connsiteX22" fmla="*/ 36862 w 1055043"/>
              <a:gd name="connsiteY22" fmla="*/ 271321 h 972690"/>
              <a:gd name="connsiteX23" fmla="*/ 148773 w 1055043"/>
              <a:gd name="connsiteY23" fmla="*/ 327235 h 972690"/>
              <a:gd name="connsiteX24" fmla="*/ 404223 w 1055043"/>
              <a:gd name="connsiteY24" fmla="*/ 318795 h 972690"/>
              <a:gd name="connsiteX25" fmla="*/ 406656 w 1055043"/>
              <a:gd name="connsiteY25" fmla="*/ 235453 h 972690"/>
              <a:gd name="connsiteX26" fmla="*/ 316640 w 1055043"/>
              <a:gd name="connsiteY26" fmla="*/ 167935 h 972690"/>
              <a:gd name="connsiteX27" fmla="*/ 331237 w 1055043"/>
              <a:gd name="connsiteY27" fmla="*/ 70878 h 972690"/>
              <a:gd name="connsiteX28" fmla="*/ 446798 w 1055043"/>
              <a:gd name="connsiteY28" fmla="*/ 13910 h 972690"/>
              <a:gd name="connsiteX29" fmla="*/ 613382 w 1055043"/>
              <a:gd name="connsiteY29" fmla="*/ 286 h 972690"/>
              <a:gd name="connsiteX0" fmla="*/ 539 w 1054031"/>
              <a:gd name="connsiteY0" fmla="*/ 767956 h 972690"/>
              <a:gd name="connsiteX1" fmla="*/ 539 w 1054031"/>
              <a:gd name="connsiteY1" fmla="*/ 767956 h 972690"/>
              <a:gd name="connsiteX2" fmla="*/ 613382 w 1054031"/>
              <a:gd name="connsiteY2" fmla="*/ 286 h 972690"/>
              <a:gd name="connsiteX3" fmla="*/ 665754 w 1054031"/>
              <a:gd name="connsiteY3" fmla="*/ 5470 h 972690"/>
              <a:gd name="connsiteX4" fmla="*/ 816591 w 1054031"/>
              <a:gd name="connsiteY4" fmla="*/ 84592 h 972690"/>
              <a:gd name="connsiteX5" fmla="*/ 770367 w 1054031"/>
              <a:gd name="connsiteY5" fmla="*/ 158440 h 972690"/>
              <a:gd name="connsiteX6" fmla="*/ 799561 w 1054031"/>
              <a:gd name="connsiteY6" fmla="*/ 230178 h 972690"/>
              <a:gd name="connsiteX7" fmla="*/ 957697 w 1054031"/>
              <a:gd name="connsiteY7" fmla="*/ 264992 h 972690"/>
              <a:gd name="connsiteX8" fmla="*/ 1036765 w 1054031"/>
              <a:gd name="connsiteY8" fmla="*/ 206968 h 972690"/>
              <a:gd name="connsiteX9" fmla="*/ 1050442 w 1054031"/>
              <a:gd name="connsiteY9" fmla="*/ 179995 h 972690"/>
              <a:gd name="connsiteX10" fmla="*/ 1052763 w 1054031"/>
              <a:gd name="connsiteY10" fmla="*/ 901620 h 972690"/>
              <a:gd name="connsiteX11" fmla="*/ 781050 w 1054031"/>
              <a:gd name="connsiteY11" fmla="*/ 965955 h 972690"/>
              <a:gd name="connsiteX12" fmla="*/ 523875 w 1054031"/>
              <a:gd name="connsiteY12" fmla="*/ 825749 h 972690"/>
              <a:gd name="connsiteX13" fmla="*/ 327025 w 1054031"/>
              <a:gd name="connsiteY13" fmla="*/ 834512 h 972690"/>
              <a:gd name="connsiteX14" fmla="*/ 279400 w 1054031"/>
              <a:gd name="connsiteY14" fmla="*/ 910457 h 972690"/>
              <a:gd name="connsiteX15" fmla="*/ 215900 w 1054031"/>
              <a:gd name="connsiteY15" fmla="*/ 965955 h 972690"/>
              <a:gd name="connsiteX16" fmla="*/ 58737 w 1054031"/>
              <a:gd name="connsiteY16" fmla="*/ 936745 h 972690"/>
              <a:gd name="connsiteX17" fmla="*/ 0 w 1054031"/>
              <a:gd name="connsiteY17" fmla="*/ 919220 h 972690"/>
              <a:gd name="connsiteX18" fmla="*/ 545 w 1054031"/>
              <a:gd name="connsiteY18" fmla="*/ 772511 h 972690"/>
              <a:gd name="connsiteX19" fmla="*/ 595 w 1054031"/>
              <a:gd name="connsiteY19" fmla="*/ 765476 h 972690"/>
              <a:gd name="connsiteX20" fmla="*/ 384 w 1054031"/>
              <a:gd name="connsiteY20" fmla="*/ 765476 h 972690"/>
              <a:gd name="connsiteX21" fmla="*/ 2290 w 1054031"/>
              <a:gd name="connsiteY21" fmla="*/ 239168 h 972690"/>
              <a:gd name="connsiteX22" fmla="*/ 36862 w 1054031"/>
              <a:gd name="connsiteY22" fmla="*/ 271321 h 972690"/>
              <a:gd name="connsiteX23" fmla="*/ 148773 w 1054031"/>
              <a:gd name="connsiteY23" fmla="*/ 327235 h 972690"/>
              <a:gd name="connsiteX24" fmla="*/ 404223 w 1054031"/>
              <a:gd name="connsiteY24" fmla="*/ 318795 h 972690"/>
              <a:gd name="connsiteX25" fmla="*/ 406656 w 1054031"/>
              <a:gd name="connsiteY25" fmla="*/ 235453 h 972690"/>
              <a:gd name="connsiteX26" fmla="*/ 316640 w 1054031"/>
              <a:gd name="connsiteY26" fmla="*/ 167935 h 972690"/>
              <a:gd name="connsiteX27" fmla="*/ 331237 w 1054031"/>
              <a:gd name="connsiteY27" fmla="*/ 70878 h 972690"/>
              <a:gd name="connsiteX28" fmla="*/ 446798 w 1054031"/>
              <a:gd name="connsiteY28" fmla="*/ 13910 h 972690"/>
              <a:gd name="connsiteX29" fmla="*/ 613382 w 1054031"/>
              <a:gd name="connsiteY29" fmla="*/ 286 h 972690"/>
              <a:gd name="connsiteX0" fmla="*/ 539 w 1054031"/>
              <a:gd name="connsiteY0" fmla="*/ 767956 h 972690"/>
              <a:gd name="connsiteX1" fmla="*/ 539 w 1054031"/>
              <a:gd name="connsiteY1" fmla="*/ 767956 h 972690"/>
              <a:gd name="connsiteX2" fmla="*/ 613382 w 1054031"/>
              <a:gd name="connsiteY2" fmla="*/ 286 h 972690"/>
              <a:gd name="connsiteX3" fmla="*/ 665754 w 1054031"/>
              <a:gd name="connsiteY3" fmla="*/ 5470 h 972690"/>
              <a:gd name="connsiteX4" fmla="*/ 816591 w 1054031"/>
              <a:gd name="connsiteY4" fmla="*/ 84592 h 972690"/>
              <a:gd name="connsiteX5" fmla="*/ 770367 w 1054031"/>
              <a:gd name="connsiteY5" fmla="*/ 158440 h 972690"/>
              <a:gd name="connsiteX6" fmla="*/ 799561 w 1054031"/>
              <a:gd name="connsiteY6" fmla="*/ 230178 h 972690"/>
              <a:gd name="connsiteX7" fmla="*/ 957697 w 1054031"/>
              <a:gd name="connsiteY7" fmla="*/ 264992 h 972690"/>
              <a:gd name="connsiteX8" fmla="*/ 1036765 w 1054031"/>
              <a:gd name="connsiteY8" fmla="*/ 206968 h 972690"/>
              <a:gd name="connsiteX9" fmla="*/ 1050442 w 1054031"/>
              <a:gd name="connsiteY9" fmla="*/ 179995 h 972690"/>
              <a:gd name="connsiteX10" fmla="*/ 1052763 w 1054031"/>
              <a:gd name="connsiteY10" fmla="*/ 901620 h 972690"/>
              <a:gd name="connsiteX11" fmla="*/ 781050 w 1054031"/>
              <a:gd name="connsiteY11" fmla="*/ 965955 h 972690"/>
              <a:gd name="connsiteX12" fmla="*/ 523875 w 1054031"/>
              <a:gd name="connsiteY12" fmla="*/ 825749 h 972690"/>
              <a:gd name="connsiteX13" fmla="*/ 327025 w 1054031"/>
              <a:gd name="connsiteY13" fmla="*/ 834512 h 972690"/>
              <a:gd name="connsiteX14" fmla="*/ 279400 w 1054031"/>
              <a:gd name="connsiteY14" fmla="*/ 910457 h 972690"/>
              <a:gd name="connsiteX15" fmla="*/ 215900 w 1054031"/>
              <a:gd name="connsiteY15" fmla="*/ 965955 h 972690"/>
              <a:gd name="connsiteX16" fmla="*/ 58737 w 1054031"/>
              <a:gd name="connsiteY16" fmla="*/ 936745 h 972690"/>
              <a:gd name="connsiteX17" fmla="*/ 0 w 1054031"/>
              <a:gd name="connsiteY17" fmla="*/ 919220 h 972690"/>
              <a:gd name="connsiteX18" fmla="*/ 545 w 1054031"/>
              <a:gd name="connsiteY18" fmla="*/ 772511 h 972690"/>
              <a:gd name="connsiteX19" fmla="*/ 595 w 1054031"/>
              <a:gd name="connsiteY19" fmla="*/ 765476 h 972690"/>
              <a:gd name="connsiteX20" fmla="*/ 384 w 1054031"/>
              <a:gd name="connsiteY20" fmla="*/ 765476 h 972690"/>
              <a:gd name="connsiteX21" fmla="*/ 2290 w 1054031"/>
              <a:gd name="connsiteY21" fmla="*/ 239168 h 972690"/>
              <a:gd name="connsiteX22" fmla="*/ 36862 w 1054031"/>
              <a:gd name="connsiteY22" fmla="*/ 271321 h 972690"/>
              <a:gd name="connsiteX23" fmla="*/ 148773 w 1054031"/>
              <a:gd name="connsiteY23" fmla="*/ 327235 h 972690"/>
              <a:gd name="connsiteX24" fmla="*/ 404223 w 1054031"/>
              <a:gd name="connsiteY24" fmla="*/ 318795 h 972690"/>
              <a:gd name="connsiteX25" fmla="*/ 406656 w 1054031"/>
              <a:gd name="connsiteY25" fmla="*/ 235453 h 972690"/>
              <a:gd name="connsiteX26" fmla="*/ 316640 w 1054031"/>
              <a:gd name="connsiteY26" fmla="*/ 167935 h 972690"/>
              <a:gd name="connsiteX27" fmla="*/ 331237 w 1054031"/>
              <a:gd name="connsiteY27" fmla="*/ 70878 h 972690"/>
              <a:gd name="connsiteX28" fmla="*/ 446798 w 1054031"/>
              <a:gd name="connsiteY28" fmla="*/ 13910 h 972690"/>
              <a:gd name="connsiteX29" fmla="*/ 613382 w 1054031"/>
              <a:gd name="connsiteY29" fmla="*/ 286 h 972690"/>
              <a:gd name="connsiteX0" fmla="*/ 539 w 1054193"/>
              <a:gd name="connsiteY0" fmla="*/ 767956 h 972690"/>
              <a:gd name="connsiteX1" fmla="*/ 539 w 1054193"/>
              <a:gd name="connsiteY1" fmla="*/ 767956 h 972690"/>
              <a:gd name="connsiteX2" fmla="*/ 613382 w 1054193"/>
              <a:gd name="connsiteY2" fmla="*/ 286 h 972690"/>
              <a:gd name="connsiteX3" fmla="*/ 665754 w 1054193"/>
              <a:gd name="connsiteY3" fmla="*/ 5470 h 972690"/>
              <a:gd name="connsiteX4" fmla="*/ 816591 w 1054193"/>
              <a:gd name="connsiteY4" fmla="*/ 84592 h 972690"/>
              <a:gd name="connsiteX5" fmla="*/ 770367 w 1054193"/>
              <a:gd name="connsiteY5" fmla="*/ 158440 h 972690"/>
              <a:gd name="connsiteX6" fmla="*/ 799561 w 1054193"/>
              <a:gd name="connsiteY6" fmla="*/ 230178 h 972690"/>
              <a:gd name="connsiteX7" fmla="*/ 957697 w 1054193"/>
              <a:gd name="connsiteY7" fmla="*/ 264992 h 972690"/>
              <a:gd name="connsiteX8" fmla="*/ 1036765 w 1054193"/>
              <a:gd name="connsiteY8" fmla="*/ 206968 h 972690"/>
              <a:gd name="connsiteX9" fmla="*/ 1051362 w 1054193"/>
              <a:gd name="connsiteY9" fmla="*/ 178733 h 972690"/>
              <a:gd name="connsiteX10" fmla="*/ 1052763 w 1054193"/>
              <a:gd name="connsiteY10" fmla="*/ 901620 h 972690"/>
              <a:gd name="connsiteX11" fmla="*/ 781050 w 1054193"/>
              <a:gd name="connsiteY11" fmla="*/ 965955 h 972690"/>
              <a:gd name="connsiteX12" fmla="*/ 523875 w 1054193"/>
              <a:gd name="connsiteY12" fmla="*/ 825749 h 972690"/>
              <a:gd name="connsiteX13" fmla="*/ 327025 w 1054193"/>
              <a:gd name="connsiteY13" fmla="*/ 834512 h 972690"/>
              <a:gd name="connsiteX14" fmla="*/ 279400 w 1054193"/>
              <a:gd name="connsiteY14" fmla="*/ 910457 h 972690"/>
              <a:gd name="connsiteX15" fmla="*/ 215900 w 1054193"/>
              <a:gd name="connsiteY15" fmla="*/ 965955 h 972690"/>
              <a:gd name="connsiteX16" fmla="*/ 58737 w 1054193"/>
              <a:gd name="connsiteY16" fmla="*/ 936745 h 972690"/>
              <a:gd name="connsiteX17" fmla="*/ 0 w 1054193"/>
              <a:gd name="connsiteY17" fmla="*/ 919220 h 972690"/>
              <a:gd name="connsiteX18" fmla="*/ 545 w 1054193"/>
              <a:gd name="connsiteY18" fmla="*/ 772511 h 972690"/>
              <a:gd name="connsiteX19" fmla="*/ 595 w 1054193"/>
              <a:gd name="connsiteY19" fmla="*/ 765476 h 972690"/>
              <a:gd name="connsiteX20" fmla="*/ 384 w 1054193"/>
              <a:gd name="connsiteY20" fmla="*/ 765476 h 972690"/>
              <a:gd name="connsiteX21" fmla="*/ 2290 w 1054193"/>
              <a:gd name="connsiteY21" fmla="*/ 239168 h 972690"/>
              <a:gd name="connsiteX22" fmla="*/ 36862 w 1054193"/>
              <a:gd name="connsiteY22" fmla="*/ 271321 h 972690"/>
              <a:gd name="connsiteX23" fmla="*/ 148773 w 1054193"/>
              <a:gd name="connsiteY23" fmla="*/ 327235 h 972690"/>
              <a:gd name="connsiteX24" fmla="*/ 404223 w 1054193"/>
              <a:gd name="connsiteY24" fmla="*/ 318795 h 972690"/>
              <a:gd name="connsiteX25" fmla="*/ 406656 w 1054193"/>
              <a:gd name="connsiteY25" fmla="*/ 235453 h 972690"/>
              <a:gd name="connsiteX26" fmla="*/ 316640 w 1054193"/>
              <a:gd name="connsiteY26" fmla="*/ 167935 h 972690"/>
              <a:gd name="connsiteX27" fmla="*/ 331237 w 1054193"/>
              <a:gd name="connsiteY27" fmla="*/ 70878 h 972690"/>
              <a:gd name="connsiteX28" fmla="*/ 446798 w 1054193"/>
              <a:gd name="connsiteY28" fmla="*/ 13910 h 972690"/>
              <a:gd name="connsiteX29" fmla="*/ 613382 w 1054193"/>
              <a:gd name="connsiteY29" fmla="*/ 286 h 972690"/>
              <a:gd name="connsiteX0" fmla="*/ 539 w 1055043"/>
              <a:gd name="connsiteY0" fmla="*/ 767956 h 972690"/>
              <a:gd name="connsiteX1" fmla="*/ 539 w 1055043"/>
              <a:gd name="connsiteY1" fmla="*/ 767956 h 972690"/>
              <a:gd name="connsiteX2" fmla="*/ 613382 w 1055043"/>
              <a:gd name="connsiteY2" fmla="*/ 286 h 972690"/>
              <a:gd name="connsiteX3" fmla="*/ 665754 w 1055043"/>
              <a:gd name="connsiteY3" fmla="*/ 5470 h 972690"/>
              <a:gd name="connsiteX4" fmla="*/ 816591 w 1055043"/>
              <a:gd name="connsiteY4" fmla="*/ 84592 h 972690"/>
              <a:gd name="connsiteX5" fmla="*/ 770367 w 1055043"/>
              <a:gd name="connsiteY5" fmla="*/ 158440 h 972690"/>
              <a:gd name="connsiteX6" fmla="*/ 799561 w 1055043"/>
              <a:gd name="connsiteY6" fmla="*/ 230178 h 972690"/>
              <a:gd name="connsiteX7" fmla="*/ 957697 w 1055043"/>
              <a:gd name="connsiteY7" fmla="*/ 264992 h 972690"/>
              <a:gd name="connsiteX8" fmla="*/ 1036765 w 1055043"/>
              <a:gd name="connsiteY8" fmla="*/ 206968 h 972690"/>
              <a:gd name="connsiteX9" fmla="*/ 1054121 w 1055043"/>
              <a:gd name="connsiteY9" fmla="*/ 178733 h 972690"/>
              <a:gd name="connsiteX10" fmla="*/ 1052763 w 1055043"/>
              <a:gd name="connsiteY10" fmla="*/ 901620 h 972690"/>
              <a:gd name="connsiteX11" fmla="*/ 781050 w 1055043"/>
              <a:gd name="connsiteY11" fmla="*/ 965955 h 972690"/>
              <a:gd name="connsiteX12" fmla="*/ 523875 w 1055043"/>
              <a:gd name="connsiteY12" fmla="*/ 825749 h 972690"/>
              <a:gd name="connsiteX13" fmla="*/ 327025 w 1055043"/>
              <a:gd name="connsiteY13" fmla="*/ 834512 h 972690"/>
              <a:gd name="connsiteX14" fmla="*/ 279400 w 1055043"/>
              <a:gd name="connsiteY14" fmla="*/ 910457 h 972690"/>
              <a:gd name="connsiteX15" fmla="*/ 215900 w 1055043"/>
              <a:gd name="connsiteY15" fmla="*/ 965955 h 972690"/>
              <a:gd name="connsiteX16" fmla="*/ 58737 w 1055043"/>
              <a:gd name="connsiteY16" fmla="*/ 936745 h 972690"/>
              <a:gd name="connsiteX17" fmla="*/ 0 w 1055043"/>
              <a:gd name="connsiteY17" fmla="*/ 919220 h 972690"/>
              <a:gd name="connsiteX18" fmla="*/ 545 w 1055043"/>
              <a:gd name="connsiteY18" fmla="*/ 772511 h 972690"/>
              <a:gd name="connsiteX19" fmla="*/ 595 w 1055043"/>
              <a:gd name="connsiteY19" fmla="*/ 765476 h 972690"/>
              <a:gd name="connsiteX20" fmla="*/ 384 w 1055043"/>
              <a:gd name="connsiteY20" fmla="*/ 765476 h 972690"/>
              <a:gd name="connsiteX21" fmla="*/ 2290 w 1055043"/>
              <a:gd name="connsiteY21" fmla="*/ 239168 h 972690"/>
              <a:gd name="connsiteX22" fmla="*/ 36862 w 1055043"/>
              <a:gd name="connsiteY22" fmla="*/ 271321 h 972690"/>
              <a:gd name="connsiteX23" fmla="*/ 148773 w 1055043"/>
              <a:gd name="connsiteY23" fmla="*/ 327235 h 972690"/>
              <a:gd name="connsiteX24" fmla="*/ 404223 w 1055043"/>
              <a:gd name="connsiteY24" fmla="*/ 318795 h 972690"/>
              <a:gd name="connsiteX25" fmla="*/ 406656 w 1055043"/>
              <a:gd name="connsiteY25" fmla="*/ 235453 h 972690"/>
              <a:gd name="connsiteX26" fmla="*/ 316640 w 1055043"/>
              <a:gd name="connsiteY26" fmla="*/ 167935 h 972690"/>
              <a:gd name="connsiteX27" fmla="*/ 331237 w 1055043"/>
              <a:gd name="connsiteY27" fmla="*/ 70878 h 972690"/>
              <a:gd name="connsiteX28" fmla="*/ 446798 w 1055043"/>
              <a:gd name="connsiteY28" fmla="*/ 13910 h 972690"/>
              <a:gd name="connsiteX29" fmla="*/ 613382 w 1055043"/>
              <a:gd name="connsiteY29" fmla="*/ 286 h 972690"/>
              <a:gd name="connsiteX0" fmla="*/ 539 w 1054193"/>
              <a:gd name="connsiteY0" fmla="*/ 767956 h 972690"/>
              <a:gd name="connsiteX1" fmla="*/ 539 w 1054193"/>
              <a:gd name="connsiteY1" fmla="*/ 767956 h 972690"/>
              <a:gd name="connsiteX2" fmla="*/ 613382 w 1054193"/>
              <a:gd name="connsiteY2" fmla="*/ 286 h 972690"/>
              <a:gd name="connsiteX3" fmla="*/ 665754 w 1054193"/>
              <a:gd name="connsiteY3" fmla="*/ 5470 h 972690"/>
              <a:gd name="connsiteX4" fmla="*/ 816591 w 1054193"/>
              <a:gd name="connsiteY4" fmla="*/ 84592 h 972690"/>
              <a:gd name="connsiteX5" fmla="*/ 770367 w 1054193"/>
              <a:gd name="connsiteY5" fmla="*/ 158440 h 972690"/>
              <a:gd name="connsiteX6" fmla="*/ 799561 w 1054193"/>
              <a:gd name="connsiteY6" fmla="*/ 230178 h 972690"/>
              <a:gd name="connsiteX7" fmla="*/ 957697 w 1054193"/>
              <a:gd name="connsiteY7" fmla="*/ 264992 h 972690"/>
              <a:gd name="connsiteX8" fmla="*/ 1036765 w 1054193"/>
              <a:gd name="connsiteY8" fmla="*/ 206968 h 972690"/>
              <a:gd name="connsiteX9" fmla="*/ 1051362 w 1054193"/>
              <a:gd name="connsiteY9" fmla="*/ 176208 h 972690"/>
              <a:gd name="connsiteX10" fmla="*/ 1052763 w 1054193"/>
              <a:gd name="connsiteY10" fmla="*/ 901620 h 972690"/>
              <a:gd name="connsiteX11" fmla="*/ 781050 w 1054193"/>
              <a:gd name="connsiteY11" fmla="*/ 965955 h 972690"/>
              <a:gd name="connsiteX12" fmla="*/ 523875 w 1054193"/>
              <a:gd name="connsiteY12" fmla="*/ 825749 h 972690"/>
              <a:gd name="connsiteX13" fmla="*/ 327025 w 1054193"/>
              <a:gd name="connsiteY13" fmla="*/ 834512 h 972690"/>
              <a:gd name="connsiteX14" fmla="*/ 279400 w 1054193"/>
              <a:gd name="connsiteY14" fmla="*/ 910457 h 972690"/>
              <a:gd name="connsiteX15" fmla="*/ 215900 w 1054193"/>
              <a:gd name="connsiteY15" fmla="*/ 965955 h 972690"/>
              <a:gd name="connsiteX16" fmla="*/ 58737 w 1054193"/>
              <a:gd name="connsiteY16" fmla="*/ 936745 h 972690"/>
              <a:gd name="connsiteX17" fmla="*/ 0 w 1054193"/>
              <a:gd name="connsiteY17" fmla="*/ 919220 h 972690"/>
              <a:gd name="connsiteX18" fmla="*/ 545 w 1054193"/>
              <a:gd name="connsiteY18" fmla="*/ 772511 h 972690"/>
              <a:gd name="connsiteX19" fmla="*/ 595 w 1054193"/>
              <a:gd name="connsiteY19" fmla="*/ 765476 h 972690"/>
              <a:gd name="connsiteX20" fmla="*/ 384 w 1054193"/>
              <a:gd name="connsiteY20" fmla="*/ 765476 h 972690"/>
              <a:gd name="connsiteX21" fmla="*/ 2290 w 1054193"/>
              <a:gd name="connsiteY21" fmla="*/ 239168 h 972690"/>
              <a:gd name="connsiteX22" fmla="*/ 36862 w 1054193"/>
              <a:gd name="connsiteY22" fmla="*/ 271321 h 972690"/>
              <a:gd name="connsiteX23" fmla="*/ 148773 w 1054193"/>
              <a:gd name="connsiteY23" fmla="*/ 327235 h 972690"/>
              <a:gd name="connsiteX24" fmla="*/ 404223 w 1054193"/>
              <a:gd name="connsiteY24" fmla="*/ 318795 h 972690"/>
              <a:gd name="connsiteX25" fmla="*/ 406656 w 1054193"/>
              <a:gd name="connsiteY25" fmla="*/ 235453 h 972690"/>
              <a:gd name="connsiteX26" fmla="*/ 316640 w 1054193"/>
              <a:gd name="connsiteY26" fmla="*/ 167935 h 972690"/>
              <a:gd name="connsiteX27" fmla="*/ 331237 w 1054193"/>
              <a:gd name="connsiteY27" fmla="*/ 70878 h 972690"/>
              <a:gd name="connsiteX28" fmla="*/ 446798 w 1054193"/>
              <a:gd name="connsiteY28" fmla="*/ 13910 h 972690"/>
              <a:gd name="connsiteX29" fmla="*/ 613382 w 1054193"/>
              <a:gd name="connsiteY29" fmla="*/ 286 h 972690"/>
              <a:gd name="connsiteX0" fmla="*/ 539 w 1055043"/>
              <a:gd name="connsiteY0" fmla="*/ 767956 h 972690"/>
              <a:gd name="connsiteX1" fmla="*/ 539 w 1055043"/>
              <a:gd name="connsiteY1" fmla="*/ 767956 h 972690"/>
              <a:gd name="connsiteX2" fmla="*/ 613382 w 1055043"/>
              <a:gd name="connsiteY2" fmla="*/ 286 h 972690"/>
              <a:gd name="connsiteX3" fmla="*/ 665754 w 1055043"/>
              <a:gd name="connsiteY3" fmla="*/ 5470 h 972690"/>
              <a:gd name="connsiteX4" fmla="*/ 816591 w 1055043"/>
              <a:gd name="connsiteY4" fmla="*/ 84592 h 972690"/>
              <a:gd name="connsiteX5" fmla="*/ 770367 w 1055043"/>
              <a:gd name="connsiteY5" fmla="*/ 158440 h 972690"/>
              <a:gd name="connsiteX6" fmla="*/ 799561 w 1055043"/>
              <a:gd name="connsiteY6" fmla="*/ 230178 h 972690"/>
              <a:gd name="connsiteX7" fmla="*/ 957697 w 1055043"/>
              <a:gd name="connsiteY7" fmla="*/ 264992 h 972690"/>
              <a:gd name="connsiteX8" fmla="*/ 1036765 w 1055043"/>
              <a:gd name="connsiteY8" fmla="*/ 206968 h 972690"/>
              <a:gd name="connsiteX9" fmla="*/ 1054121 w 1055043"/>
              <a:gd name="connsiteY9" fmla="*/ 176208 h 972690"/>
              <a:gd name="connsiteX10" fmla="*/ 1052763 w 1055043"/>
              <a:gd name="connsiteY10" fmla="*/ 901620 h 972690"/>
              <a:gd name="connsiteX11" fmla="*/ 781050 w 1055043"/>
              <a:gd name="connsiteY11" fmla="*/ 965955 h 972690"/>
              <a:gd name="connsiteX12" fmla="*/ 523875 w 1055043"/>
              <a:gd name="connsiteY12" fmla="*/ 825749 h 972690"/>
              <a:gd name="connsiteX13" fmla="*/ 327025 w 1055043"/>
              <a:gd name="connsiteY13" fmla="*/ 834512 h 972690"/>
              <a:gd name="connsiteX14" fmla="*/ 279400 w 1055043"/>
              <a:gd name="connsiteY14" fmla="*/ 910457 h 972690"/>
              <a:gd name="connsiteX15" fmla="*/ 215900 w 1055043"/>
              <a:gd name="connsiteY15" fmla="*/ 965955 h 972690"/>
              <a:gd name="connsiteX16" fmla="*/ 58737 w 1055043"/>
              <a:gd name="connsiteY16" fmla="*/ 936745 h 972690"/>
              <a:gd name="connsiteX17" fmla="*/ 0 w 1055043"/>
              <a:gd name="connsiteY17" fmla="*/ 919220 h 972690"/>
              <a:gd name="connsiteX18" fmla="*/ 545 w 1055043"/>
              <a:gd name="connsiteY18" fmla="*/ 772511 h 972690"/>
              <a:gd name="connsiteX19" fmla="*/ 595 w 1055043"/>
              <a:gd name="connsiteY19" fmla="*/ 765476 h 972690"/>
              <a:gd name="connsiteX20" fmla="*/ 384 w 1055043"/>
              <a:gd name="connsiteY20" fmla="*/ 765476 h 972690"/>
              <a:gd name="connsiteX21" fmla="*/ 2290 w 1055043"/>
              <a:gd name="connsiteY21" fmla="*/ 239168 h 972690"/>
              <a:gd name="connsiteX22" fmla="*/ 36862 w 1055043"/>
              <a:gd name="connsiteY22" fmla="*/ 271321 h 972690"/>
              <a:gd name="connsiteX23" fmla="*/ 148773 w 1055043"/>
              <a:gd name="connsiteY23" fmla="*/ 327235 h 972690"/>
              <a:gd name="connsiteX24" fmla="*/ 404223 w 1055043"/>
              <a:gd name="connsiteY24" fmla="*/ 318795 h 972690"/>
              <a:gd name="connsiteX25" fmla="*/ 406656 w 1055043"/>
              <a:gd name="connsiteY25" fmla="*/ 235453 h 972690"/>
              <a:gd name="connsiteX26" fmla="*/ 316640 w 1055043"/>
              <a:gd name="connsiteY26" fmla="*/ 167935 h 972690"/>
              <a:gd name="connsiteX27" fmla="*/ 331237 w 1055043"/>
              <a:gd name="connsiteY27" fmla="*/ 70878 h 972690"/>
              <a:gd name="connsiteX28" fmla="*/ 446798 w 1055043"/>
              <a:gd name="connsiteY28" fmla="*/ 13910 h 972690"/>
              <a:gd name="connsiteX29" fmla="*/ 613382 w 1055043"/>
              <a:gd name="connsiteY29" fmla="*/ 286 h 972690"/>
              <a:gd name="connsiteX0" fmla="*/ 539 w 1054193"/>
              <a:gd name="connsiteY0" fmla="*/ 767956 h 972690"/>
              <a:gd name="connsiteX1" fmla="*/ 539 w 1054193"/>
              <a:gd name="connsiteY1" fmla="*/ 767956 h 972690"/>
              <a:gd name="connsiteX2" fmla="*/ 613382 w 1054193"/>
              <a:gd name="connsiteY2" fmla="*/ 286 h 972690"/>
              <a:gd name="connsiteX3" fmla="*/ 665754 w 1054193"/>
              <a:gd name="connsiteY3" fmla="*/ 5470 h 972690"/>
              <a:gd name="connsiteX4" fmla="*/ 816591 w 1054193"/>
              <a:gd name="connsiteY4" fmla="*/ 84592 h 972690"/>
              <a:gd name="connsiteX5" fmla="*/ 770367 w 1054193"/>
              <a:gd name="connsiteY5" fmla="*/ 158440 h 972690"/>
              <a:gd name="connsiteX6" fmla="*/ 799561 w 1054193"/>
              <a:gd name="connsiteY6" fmla="*/ 230178 h 972690"/>
              <a:gd name="connsiteX7" fmla="*/ 957697 w 1054193"/>
              <a:gd name="connsiteY7" fmla="*/ 264992 h 972690"/>
              <a:gd name="connsiteX8" fmla="*/ 1036765 w 1054193"/>
              <a:gd name="connsiteY8" fmla="*/ 206968 h 972690"/>
              <a:gd name="connsiteX9" fmla="*/ 1051362 w 1054193"/>
              <a:gd name="connsiteY9" fmla="*/ 177471 h 972690"/>
              <a:gd name="connsiteX10" fmla="*/ 1052763 w 1054193"/>
              <a:gd name="connsiteY10" fmla="*/ 901620 h 972690"/>
              <a:gd name="connsiteX11" fmla="*/ 781050 w 1054193"/>
              <a:gd name="connsiteY11" fmla="*/ 965955 h 972690"/>
              <a:gd name="connsiteX12" fmla="*/ 523875 w 1054193"/>
              <a:gd name="connsiteY12" fmla="*/ 825749 h 972690"/>
              <a:gd name="connsiteX13" fmla="*/ 327025 w 1054193"/>
              <a:gd name="connsiteY13" fmla="*/ 834512 h 972690"/>
              <a:gd name="connsiteX14" fmla="*/ 279400 w 1054193"/>
              <a:gd name="connsiteY14" fmla="*/ 910457 h 972690"/>
              <a:gd name="connsiteX15" fmla="*/ 215900 w 1054193"/>
              <a:gd name="connsiteY15" fmla="*/ 965955 h 972690"/>
              <a:gd name="connsiteX16" fmla="*/ 58737 w 1054193"/>
              <a:gd name="connsiteY16" fmla="*/ 936745 h 972690"/>
              <a:gd name="connsiteX17" fmla="*/ 0 w 1054193"/>
              <a:gd name="connsiteY17" fmla="*/ 919220 h 972690"/>
              <a:gd name="connsiteX18" fmla="*/ 545 w 1054193"/>
              <a:gd name="connsiteY18" fmla="*/ 772511 h 972690"/>
              <a:gd name="connsiteX19" fmla="*/ 595 w 1054193"/>
              <a:gd name="connsiteY19" fmla="*/ 765476 h 972690"/>
              <a:gd name="connsiteX20" fmla="*/ 384 w 1054193"/>
              <a:gd name="connsiteY20" fmla="*/ 765476 h 972690"/>
              <a:gd name="connsiteX21" fmla="*/ 2290 w 1054193"/>
              <a:gd name="connsiteY21" fmla="*/ 239168 h 972690"/>
              <a:gd name="connsiteX22" fmla="*/ 36862 w 1054193"/>
              <a:gd name="connsiteY22" fmla="*/ 271321 h 972690"/>
              <a:gd name="connsiteX23" fmla="*/ 148773 w 1054193"/>
              <a:gd name="connsiteY23" fmla="*/ 327235 h 972690"/>
              <a:gd name="connsiteX24" fmla="*/ 404223 w 1054193"/>
              <a:gd name="connsiteY24" fmla="*/ 318795 h 972690"/>
              <a:gd name="connsiteX25" fmla="*/ 406656 w 1054193"/>
              <a:gd name="connsiteY25" fmla="*/ 235453 h 972690"/>
              <a:gd name="connsiteX26" fmla="*/ 316640 w 1054193"/>
              <a:gd name="connsiteY26" fmla="*/ 167935 h 972690"/>
              <a:gd name="connsiteX27" fmla="*/ 331237 w 1054193"/>
              <a:gd name="connsiteY27" fmla="*/ 70878 h 972690"/>
              <a:gd name="connsiteX28" fmla="*/ 446798 w 1054193"/>
              <a:gd name="connsiteY28" fmla="*/ 13910 h 972690"/>
              <a:gd name="connsiteX29" fmla="*/ 613382 w 1054193"/>
              <a:gd name="connsiteY29" fmla="*/ 286 h 972690"/>
              <a:gd name="connsiteX0" fmla="*/ 539 w 1052834"/>
              <a:gd name="connsiteY0" fmla="*/ 767956 h 972690"/>
              <a:gd name="connsiteX1" fmla="*/ 539 w 1052834"/>
              <a:gd name="connsiteY1" fmla="*/ 767956 h 972690"/>
              <a:gd name="connsiteX2" fmla="*/ 613382 w 1052834"/>
              <a:gd name="connsiteY2" fmla="*/ 286 h 972690"/>
              <a:gd name="connsiteX3" fmla="*/ 665754 w 1052834"/>
              <a:gd name="connsiteY3" fmla="*/ 5470 h 972690"/>
              <a:gd name="connsiteX4" fmla="*/ 816591 w 1052834"/>
              <a:gd name="connsiteY4" fmla="*/ 84592 h 972690"/>
              <a:gd name="connsiteX5" fmla="*/ 770367 w 1052834"/>
              <a:gd name="connsiteY5" fmla="*/ 158440 h 972690"/>
              <a:gd name="connsiteX6" fmla="*/ 799561 w 1052834"/>
              <a:gd name="connsiteY6" fmla="*/ 230178 h 972690"/>
              <a:gd name="connsiteX7" fmla="*/ 957697 w 1052834"/>
              <a:gd name="connsiteY7" fmla="*/ 264992 h 972690"/>
              <a:gd name="connsiteX8" fmla="*/ 1036765 w 1052834"/>
              <a:gd name="connsiteY8" fmla="*/ 206968 h 972690"/>
              <a:gd name="connsiteX9" fmla="*/ 1051362 w 1052834"/>
              <a:gd name="connsiteY9" fmla="*/ 177471 h 972690"/>
              <a:gd name="connsiteX10" fmla="*/ 1050924 w 1052834"/>
              <a:gd name="connsiteY10" fmla="*/ 901620 h 972690"/>
              <a:gd name="connsiteX11" fmla="*/ 781050 w 1052834"/>
              <a:gd name="connsiteY11" fmla="*/ 965955 h 972690"/>
              <a:gd name="connsiteX12" fmla="*/ 523875 w 1052834"/>
              <a:gd name="connsiteY12" fmla="*/ 825749 h 972690"/>
              <a:gd name="connsiteX13" fmla="*/ 327025 w 1052834"/>
              <a:gd name="connsiteY13" fmla="*/ 834512 h 972690"/>
              <a:gd name="connsiteX14" fmla="*/ 279400 w 1052834"/>
              <a:gd name="connsiteY14" fmla="*/ 910457 h 972690"/>
              <a:gd name="connsiteX15" fmla="*/ 215900 w 1052834"/>
              <a:gd name="connsiteY15" fmla="*/ 965955 h 972690"/>
              <a:gd name="connsiteX16" fmla="*/ 58737 w 1052834"/>
              <a:gd name="connsiteY16" fmla="*/ 936745 h 972690"/>
              <a:gd name="connsiteX17" fmla="*/ 0 w 1052834"/>
              <a:gd name="connsiteY17" fmla="*/ 919220 h 972690"/>
              <a:gd name="connsiteX18" fmla="*/ 545 w 1052834"/>
              <a:gd name="connsiteY18" fmla="*/ 772511 h 972690"/>
              <a:gd name="connsiteX19" fmla="*/ 595 w 1052834"/>
              <a:gd name="connsiteY19" fmla="*/ 765476 h 972690"/>
              <a:gd name="connsiteX20" fmla="*/ 384 w 1052834"/>
              <a:gd name="connsiteY20" fmla="*/ 765476 h 972690"/>
              <a:gd name="connsiteX21" fmla="*/ 2290 w 1052834"/>
              <a:gd name="connsiteY21" fmla="*/ 239168 h 972690"/>
              <a:gd name="connsiteX22" fmla="*/ 36862 w 1052834"/>
              <a:gd name="connsiteY22" fmla="*/ 271321 h 972690"/>
              <a:gd name="connsiteX23" fmla="*/ 148773 w 1052834"/>
              <a:gd name="connsiteY23" fmla="*/ 327235 h 972690"/>
              <a:gd name="connsiteX24" fmla="*/ 404223 w 1052834"/>
              <a:gd name="connsiteY24" fmla="*/ 318795 h 972690"/>
              <a:gd name="connsiteX25" fmla="*/ 406656 w 1052834"/>
              <a:gd name="connsiteY25" fmla="*/ 235453 h 972690"/>
              <a:gd name="connsiteX26" fmla="*/ 316640 w 1052834"/>
              <a:gd name="connsiteY26" fmla="*/ 167935 h 972690"/>
              <a:gd name="connsiteX27" fmla="*/ 331237 w 1052834"/>
              <a:gd name="connsiteY27" fmla="*/ 70878 h 972690"/>
              <a:gd name="connsiteX28" fmla="*/ 446798 w 1052834"/>
              <a:gd name="connsiteY28" fmla="*/ 13910 h 972690"/>
              <a:gd name="connsiteX29" fmla="*/ 613382 w 1052834"/>
              <a:gd name="connsiteY29" fmla="*/ 286 h 972690"/>
              <a:gd name="connsiteX0" fmla="*/ 539 w 1051726"/>
              <a:gd name="connsiteY0" fmla="*/ 767956 h 972690"/>
              <a:gd name="connsiteX1" fmla="*/ 539 w 1051726"/>
              <a:gd name="connsiteY1" fmla="*/ 767956 h 972690"/>
              <a:gd name="connsiteX2" fmla="*/ 613382 w 1051726"/>
              <a:gd name="connsiteY2" fmla="*/ 286 h 972690"/>
              <a:gd name="connsiteX3" fmla="*/ 665754 w 1051726"/>
              <a:gd name="connsiteY3" fmla="*/ 5470 h 972690"/>
              <a:gd name="connsiteX4" fmla="*/ 816591 w 1051726"/>
              <a:gd name="connsiteY4" fmla="*/ 84592 h 972690"/>
              <a:gd name="connsiteX5" fmla="*/ 770367 w 1051726"/>
              <a:gd name="connsiteY5" fmla="*/ 158440 h 972690"/>
              <a:gd name="connsiteX6" fmla="*/ 799561 w 1051726"/>
              <a:gd name="connsiteY6" fmla="*/ 230178 h 972690"/>
              <a:gd name="connsiteX7" fmla="*/ 957697 w 1051726"/>
              <a:gd name="connsiteY7" fmla="*/ 264992 h 972690"/>
              <a:gd name="connsiteX8" fmla="*/ 1036765 w 1051726"/>
              <a:gd name="connsiteY8" fmla="*/ 206968 h 972690"/>
              <a:gd name="connsiteX9" fmla="*/ 1051362 w 1051726"/>
              <a:gd name="connsiteY9" fmla="*/ 177471 h 972690"/>
              <a:gd name="connsiteX10" fmla="*/ 1050924 w 1051726"/>
              <a:gd name="connsiteY10" fmla="*/ 901620 h 972690"/>
              <a:gd name="connsiteX11" fmla="*/ 781050 w 1051726"/>
              <a:gd name="connsiteY11" fmla="*/ 965955 h 972690"/>
              <a:gd name="connsiteX12" fmla="*/ 523875 w 1051726"/>
              <a:gd name="connsiteY12" fmla="*/ 825749 h 972690"/>
              <a:gd name="connsiteX13" fmla="*/ 327025 w 1051726"/>
              <a:gd name="connsiteY13" fmla="*/ 834512 h 972690"/>
              <a:gd name="connsiteX14" fmla="*/ 279400 w 1051726"/>
              <a:gd name="connsiteY14" fmla="*/ 910457 h 972690"/>
              <a:gd name="connsiteX15" fmla="*/ 215900 w 1051726"/>
              <a:gd name="connsiteY15" fmla="*/ 965955 h 972690"/>
              <a:gd name="connsiteX16" fmla="*/ 58737 w 1051726"/>
              <a:gd name="connsiteY16" fmla="*/ 936745 h 972690"/>
              <a:gd name="connsiteX17" fmla="*/ 0 w 1051726"/>
              <a:gd name="connsiteY17" fmla="*/ 919220 h 972690"/>
              <a:gd name="connsiteX18" fmla="*/ 545 w 1051726"/>
              <a:gd name="connsiteY18" fmla="*/ 772511 h 972690"/>
              <a:gd name="connsiteX19" fmla="*/ 595 w 1051726"/>
              <a:gd name="connsiteY19" fmla="*/ 765476 h 972690"/>
              <a:gd name="connsiteX20" fmla="*/ 384 w 1051726"/>
              <a:gd name="connsiteY20" fmla="*/ 765476 h 972690"/>
              <a:gd name="connsiteX21" fmla="*/ 2290 w 1051726"/>
              <a:gd name="connsiteY21" fmla="*/ 239168 h 972690"/>
              <a:gd name="connsiteX22" fmla="*/ 36862 w 1051726"/>
              <a:gd name="connsiteY22" fmla="*/ 271321 h 972690"/>
              <a:gd name="connsiteX23" fmla="*/ 148773 w 1051726"/>
              <a:gd name="connsiteY23" fmla="*/ 327235 h 972690"/>
              <a:gd name="connsiteX24" fmla="*/ 404223 w 1051726"/>
              <a:gd name="connsiteY24" fmla="*/ 318795 h 972690"/>
              <a:gd name="connsiteX25" fmla="*/ 406656 w 1051726"/>
              <a:gd name="connsiteY25" fmla="*/ 235453 h 972690"/>
              <a:gd name="connsiteX26" fmla="*/ 316640 w 1051726"/>
              <a:gd name="connsiteY26" fmla="*/ 167935 h 972690"/>
              <a:gd name="connsiteX27" fmla="*/ 331237 w 1051726"/>
              <a:gd name="connsiteY27" fmla="*/ 70878 h 972690"/>
              <a:gd name="connsiteX28" fmla="*/ 446798 w 1051726"/>
              <a:gd name="connsiteY28" fmla="*/ 13910 h 972690"/>
              <a:gd name="connsiteX29" fmla="*/ 613382 w 1051726"/>
              <a:gd name="connsiteY29" fmla="*/ 286 h 972690"/>
              <a:gd name="connsiteX0" fmla="*/ 539 w 1052455"/>
              <a:gd name="connsiteY0" fmla="*/ 767956 h 972690"/>
              <a:gd name="connsiteX1" fmla="*/ 539 w 1052455"/>
              <a:gd name="connsiteY1" fmla="*/ 767956 h 972690"/>
              <a:gd name="connsiteX2" fmla="*/ 613382 w 1052455"/>
              <a:gd name="connsiteY2" fmla="*/ 286 h 972690"/>
              <a:gd name="connsiteX3" fmla="*/ 665754 w 1052455"/>
              <a:gd name="connsiteY3" fmla="*/ 5470 h 972690"/>
              <a:gd name="connsiteX4" fmla="*/ 816591 w 1052455"/>
              <a:gd name="connsiteY4" fmla="*/ 84592 h 972690"/>
              <a:gd name="connsiteX5" fmla="*/ 770367 w 1052455"/>
              <a:gd name="connsiteY5" fmla="*/ 158440 h 972690"/>
              <a:gd name="connsiteX6" fmla="*/ 799561 w 1052455"/>
              <a:gd name="connsiteY6" fmla="*/ 230178 h 972690"/>
              <a:gd name="connsiteX7" fmla="*/ 957697 w 1052455"/>
              <a:gd name="connsiteY7" fmla="*/ 264992 h 972690"/>
              <a:gd name="connsiteX8" fmla="*/ 1036765 w 1052455"/>
              <a:gd name="connsiteY8" fmla="*/ 206968 h 972690"/>
              <a:gd name="connsiteX9" fmla="*/ 1052282 w 1052455"/>
              <a:gd name="connsiteY9" fmla="*/ 176208 h 972690"/>
              <a:gd name="connsiteX10" fmla="*/ 1050924 w 1052455"/>
              <a:gd name="connsiteY10" fmla="*/ 901620 h 972690"/>
              <a:gd name="connsiteX11" fmla="*/ 781050 w 1052455"/>
              <a:gd name="connsiteY11" fmla="*/ 965955 h 972690"/>
              <a:gd name="connsiteX12" fmla="*/ 523875 w 1052455"/>
              <a:gd name="connsiteY12" fmla="*/ 825749 h 972690"/>
              <a:gd name="connsiteX13" fmla="*/ 327025 w 1052455"/>
              <a:gd name="connsiteY13" fmla="*/ 834512 h 972690"/>
              <a:gd name="connsiteX14" fmla="*/ 279400 w 1052455"/>
              <a:gd name="connsiteY14" fmla="*/ 910457 h 972690"/>
              <a:gd name="connsiteX15" fmla="*/ 215900 w 1052455"/>
              <a:gd name="connsiteY15" fmla="*/ 965955 h 972690"/>
              <a:gd name="connsiteX16" fmla="*/ 58737 w 1052455"/>
              <a:gd name="connsiteY16" fmla="*/ 936745 h 972690"/>
              <a:gd name="connsiteX17" fmla="*/ 0 w 1052455"/>
              <a:gd name="connsiteY17" fmla="*/ 919220 h 972690"/>
              <a:gd name="connsiteX18" fmla="*/ 545 w 1052455"/>
              <a:gd name="connsiteY18" fmla="*/ 772511 h 972690"/>
              <a:gd name="connsiteX19" fmla="*/ 595 w 1052455"/>
              <a:gd name="connsiteY19" fmla="*/ 765476 h 972690"/>
              <a:gd name="connsiteX20" fmla="*/ 384 w 1052455"/>
              <a:gd name="connsiteY20" fmla="*/ 765476 h 972690"/>
              <a:gd name="connsiteX21" fmla="*/ 2290 w 1052455"/>
              <a:gd name="connsiteY21" fmla="*/ 239168 h 972690"/>
              <a:gd name="connsiteX22" fmla="*/ 36862 w 1052455"/>
              <a:gd name="connsiteY22" fmla="*/ 271321 h 972690"/>
              <a:gd name="connsiteX23" fmla="*/ 148773 w 1052455"/>
              <a:gd name="connsiteY23" fmla="*/ 327235 h 972690"/>
              <a:gd name="connsiteX24" fmla="*/ 404223 w 1052455"/>
              <a:gd name="connsiteY24" fmla="*/ 318795 h 972690"/>
              <a:gd name="connsiteX25" fmla="*/ 406656 w 1052455"/>
              <a:gd name="connsiteY25" fmla="*/ 235453 h 972690"/>
              <a:gd name="connsiteX26" fmla="*/ 316640 w 1052455"/>
              <a:gd name="connsiteY26" fmla="*/ 167935 h 972690"/>
              <a:gd name="connsiteX27" fmla="*/ 331237 w 1052455"/>
              <a:gd name="connsiteY27" fmla="*/ 70878 h 972690"/>
              <a:gd name="connsiteX28" fmla="*/ 446798 w 1052455"/>
              <a:gd name="connsiteY28" fmla="*/ 13910 h 972690"/>
              <a:gd name="connsiteX29" fmla="*/ 613382 w 1052455"/>
              <a:gd name="connsiteY29" fmla="*/ 286 h 972690"/>
              <a:gd name="connsiteX0" fmla="*/ 539 w 1053944"/>
              <a:gd name="connsiteY0" fmla="*/ 767956 h 972690"/>
              <a:gd name="connsiteX1" fmla="*/ 539 w 1053944"/>
              <a:gd name="connsiteY1" fmla="*/ 767956 h 972690"/>
              <a:gd name="connsiteX2" fmla="*/ 613382 w 1053944"/>
              <a:gd name="connsiteY2" fmla="*/ 286 h 972690"/>
              <a:gd name="connsiteX3" fmla="*/ 665754 w 1053944"/>
              <a:gd name="connsiteY3" fmla="*/ 5470 h 972690"/>
              <a:gd name="connsiteX4" fmla="*/ 816591 w 1053944"/>
              <a:gd name="connsiteY4" fmla="*/ 84592 h 972690"/>
              <a:gd name="connsiteX5" fmla="*/ 770367 w 1053944"/>
              <a:gd name="connsiteY5" fmla="*/ 158440 h 972690"/>
              <a:gd name="connsiteX6" fmla="*/ 799561 w 1053944"/>
              <a:gd name="connsiteY6" fmla="*/ 230178 h 972690"/>
              <a:gd name="connsiteX7" fmla="*/ 957697 w 1053944"/>
              <a:gd name="connsiteY7" fmla="*/ 264992 h 972690"/>
              <a:gd name="connsiteX8" fmla="*/ 1036765 w 1053944"/>
              <a:gd name="connsiteY8" fmla="*/ 206968 h 972690"/>
              <a:gd name="connsiteX9" fmla="*/ 1052282 w 1053944"/>
              <a:gd name="connsiteY9" fmla="*/ 176208 h 972690"/>
              <a:gd name="connsiteX10" fmla="*/ 1053683 w 1053944"/>
              <a:gd name="connsiteY10" fmla="*/ 901620 h 972690"/>
              <a:gd name="connsiteX11" fmla="*/ 781050 w 1053944"/>
              <a:gd name="connsiteY11" fmla="*/ 965955 h 972690"/>
              <a:gd name="connsiteX12" fmla="*/ 523875 w 1053944"/>
              <a:gd name="connsiteY12" fmla="*/ 825749 h 972690"/>
              <a:gd name="connsiteX13" fmla="*/ 327025 w 1053944"/>
              <a:gd name="connsiteY13" fmla="*/ 834512 h 972690"/>
              <a:gd name="connsiteX14" fmla="*/ 279400 w 1053944"/>
              <a:gd name="connsiteY14" fmla="*/ 910457 h 972690"/>
              <a:gd name="connsiteX15" fmla="*/ 215900 w 1053944"/>
              <a:gd name="connsiteY15" fmla="*/ 965955 h 972690"/>
              <a:gd name="connsiteX16" fmla="*/ 58737 w 1053944"/>
              <a:gd name="connsiteY16" fmla="*/ 936745 h 972690"/>
              <a:gd name="connsiteX17" fmla="*/ 0 w 1053944"/>
              <a:gd name="connsiteY17" fmla="*/ 919220 h 972690"/>
              <a:gd name="connsiteX18" fmla="*/ 545 w 1053944"/>
              <a:gd name="connsiteY18" fmla="*/ 772511 h 972690"/>
              <a:gd name="connsiteX19" fmla="*/ 595 w 1053944"/>
              <a:gd name="connsiteY19" fmla="*/ 765476 h 972690"/>
              <a:gd name="connsiteX20" fmla="*/ 384 w 1053944"/>
              <a:gd name="connsiteY20" fmla="*/ 765476 h 972690"/>
              <a:gd name="connsiteX21" fmla="*/ 2290 w 1053944"/>
              <a:gd name="connsiteY21" fmla="*/ 239168 h 972690"/>
              <a:gd name="connsiteX22" fmla="*/ 36862 w 1053944"/>
              <a:gd name="connsiteY22" fmla="*/ 271321 h 972690"/>
              <a:gd name="connsiteX23" fmla="*/ 148773 w 1053944"/>
              <a:gd name="connsiteY23" fmla="*/ 327235 h 972690"/>
              <a:gd name="connsiteX24" fmla="*/ 404223 w 1053944"/>
              <a:gd name="connsiteY24" fmla="*/ 318795 h 972690"/>
              <a:gd name="connsiteX25" fmla="*/ 406656 w 1053944"/>
              <a:gd name="connsiteY25" fmla="*/ 235453 h 972690"/>
              <a:gd name="connsiteX26" fmla="*/ 316640 w 1053944"/>
              <a:gd name="connsiteY26" fmla="*/ 167935 h 972690"/>
              <a:gd name="connsiteX27" fmla="*/ 331237 w 1053944"/>
              <a:gd name="connsiteY27" fmla="*/ 70878 h 972690"/>
              <a:gd name="connsiteX28" fmla="*/ 446798 w 1053944"/>
              <a:gd name="connsiteY28" fmla="*/ 13910 h 972690"/>
              <a:gd name="connsiteX29" fmla="*/ 613382 w 1053944"/>
              <a:gd name="connsiteY29" fmla="*/ 286 h 972690"/>
              <a:gd name="connsiteX0" fmla="*/ 539 w 1053683"/>
              <a:gd name="connsiteY0" fmla="*/ 767956 h 972690"/>
              <a:gd name="connsiteX1" fmla="*/ 539 w 1053683"/>
              <a:gd name="connsiteY1" fmla="*/ 767956 h 972690"/>
              <a:gd name="connsiteX2" fmla="*/ 613382 w 1053683"/>
              <a:gd name="connsiteY2" fmla="*/ 286 h 972690"/>
              <a:gd name="connsiteX3" fmla="*/ 665754 w 1053683"/>
              <a:gd name="connsiteY3" fmla="*/ 5470 h 972690"/>
              <a:gd name="connsiteX4" fmla="*/ 816591 w 1053683"/>
              <a:gd name="connsiteY4" fmla="*/ 84592 h 972690"/>
              <a:gd name="connsiteX5" fmla="*/ 770367 w 1053683"/>
              <a:gd name="connsiteY5" fmla="*/ 158440 h 972690"/>
              <a:gd name="connsiteX6" fmla="*/ 799561 w 1053683"/>
              <a:gd name="connsiteY6" fmla="*/ 230178 h 972690"/>
              <a:gd name="connsiteX7" fmla="*/ 957697 w 1053683"/>
              <a:gd name="connsiteY7" fmla="*/ 264992 h 972690"/>
              <a:gd name="connsiteX8" fmla="*/ 1036765 w 1053683"/>
              <a:gd name="connsiteY8" fmla="*/ 206968 h 972690"/>
              <a:gd name="connsiteX9" fmla="*/ 1052282 w 1053683"/>
              <a:gd name="connsiteY9" fmla="*/ 176208 h 972690"/>
              <a:gd name="connsiteX10" fmla="*/ 1053683 w 1053683"/>
              <a:gd name="connsiteY10" fmla="*/ 901620 h 972690"/>
              <a:gd name="connsiteX11" fmla="*/ 781050 w 1053683"/>
              <a:gd name="connsiteY11" fmla="*/ 965955 h 972690"/>
              <a:gd name="connsiteX12" fmla="*/ 523875 w 1053683"/>
              <a:gd name="connsiteY12" fmla="*/ 825749 h 972690"/>
              <a:gd name="connsiteX13" fmla="*/ 327025 w 1053683"/>
              <a:gd name="connsiteY13" fmla="*/ 834512 h 972690"/>
              <a:gd name="connsiteX14" fmla="*/ 279400 w 1053683"/>
              <a:gd name="connsiteY14" fmla="*/ 910457 h 972690"/>
              <a:gd name="connsiteX15" fmla="*/ 215900 w 1053683"/>
              <a:gd name="connsiteY15" fmla="*/ 965955 h 972690"/>
              <a:gd name="connsiteX16" fmla="*/ 58737 w 1053683"/>
              <a:gd name="connsiteY16" fmla="*/ 936745 h 972690"/>
              <a:gd name="connsiteX17" fmla="*/ 0 w 1053683"/>
              <a:gd name="connsiteY17" fmla="*/ 919220 h 972690"/>
              <a:gd name="connsiteX18" fmla="*/ 545 w 1053683"/>
              <a:gd name="connsiteY18" fmla="*/ 772511 h 972690"/>
              <a:gd name="connsiteX19" fmla="*/ 595 w 1053683"/>
              <a:gd name="connsiteY19" fmla="*/ 765476 h 972690"/>
              <a:gd name="connsiteX20" fmla="*/ 384 w 1053683"/>
              <a:gd name="connsiteY20" fmla="*/ 765476 h 972690"/>
              <a:gd name="connsiteX21" fmla="*/ 2290 w 1053683"/>
              <a:gd name="connsiteY21" fmla="*/ 239168 h 972690"/>
              <a:gd name="connsiteX22" fmla="*/ 36862 w 1053683"/>
              <a:gd name="connsiteY22" fmla="*/ 271321 h 972690"/>
              <a:gd name="connsiteX23" fmla="*/ 148773 w 1053683"/>
              <a:gd name="connsiteY23" fmla="*/ 327235 h 972690"/>
              <a:gd name="connsiteX24" fmla="*/ 404223 w 1053683"/>
              <a:gd name="connsiteY24" fmla="*/ 318795 h 972690"/>
              <a:gd name="connsiteX25" fmla="*/ 406656 w 1053683"/>
              <a:gd name="connsiteY25" fmla="*/ 235453 h 972690"/>
              <a:gd name="connsiteX26" fmla="*/ 316640 w 1053683"/>
              <a:gd name="connsiteY26" fmla="*/ 167935 h 972690"/>
              <a:gd name="connsiteX27" fmla="*/ 331237 w 1053683"/>
              <a:gd name="connsiteY27" fmla="*/ 70878 h 972690"/>
              <a:gd name="connsiteX28" fmla="*/ 446798 w 1053683"/>
              <a:gd name="connsiteY28" fmla="*/ 13910 h 972690"/>
              <a:gd name="connsiteX29" fmla="*/ 613382 w 1053683"/>
              <a:gd name="connsiteY29" fmla="*/ 286 h 972690"/>
              <a:gd name="connsiteX0" fmla="*/ 539 w 1053683"/>
              <a:gd name="connsiteY0" fmla="*/ 767956 h 972690"/>
              <a:gd name="connsiteX1" fmla="*/ 539 w 1053683"/>
              <a:gd name="connsiteY1" fmla="*/ 767956 h 972690"/>
              <a:gd name="connsiteX2" fmla="*/ 613382 w 1053683"/>
              <a:gd name="connsiteY2" fmla="*/ 286 h 972690"/>
              <a:gd name="connsiteX3" fmla="*/ 665754 w 1053683"/>
              <a:gd name="connsiteY3" fmla="*/ 5470 h 972690"/>
              <a:gd name="connsiteX4" fmla="*/ 816591 w 1053683"/>
              <a:gd name="connsiteY4" fmla="*/ 84592 h 972690"/>
              <a:gd name="connsiteX5" fmla="*/ 770367 w 1053683"/>
              <a:gd name="connsiteY5" fmla="*/ 158440 h 972690"/>
              <a:gd name="connsiteX6" fmla="*/ 799561 w 1053683"/>
              <a:gd name="connsiteY6" fmla="*/ 230178 h 972690"/>
              <a:gd name="connsiteX7" fmla="*/ 957697 w 1053683"/>
              <a:gd name="connsiteY7" fmla="*/ 264992 h 972690"/>
              <a:gd name="connsiteX8" fmla="*/ 1036765 w 1053683"/>
              <a:gd name="connsiteY8" fmla="*/ 206968 h 972690"/>
              <a:gd name="connsiteX9" fmla="*/ 1052282 w 1053683"/>
              <a:gd name="connsiteY9" fmla="*/ 176208 h 972690"/>
              <a:gd name="connsiteX10" fmla="*/ 1053683 w 1053683"/>
              <a:gd name="connsiteY10" fmla="*/ 901620 h 972690"/>
              <a:gd name="connsiteX11" fmla="*/ 781050 w 1053683"/>
              <a:gd name="connsiteY11" fmla="*/ 965955 h 972690"/>
              <a:gd name="connsiteX12" fmla="*/ 523875 w 1053683"/>
              <a:gd name="connsiteY12" fmla="*/ 825749 h 972690"/>
              <a:gd name="connsiteX13" fmla="*/ 327025 w 1053683"/>
              <a:gd name="connsiteY13" fmla="*/ 834512 h 972690"/>
              <a:gd name="connsiteX14" fmla="*/ 279400 w 1053683"/>
              <a:gd name="connsiteY14" fmla="*/ 910457 h 972690"/>
              <a:gd name="connsiteX15" fmla="*/ 215900 w 1053683"/>
              <a:gd name="connsiteY15" fmla="*/ 965955 h 972690"/>
              <a:gd name="connsiteX16" fmla="*/ 58737 w 1053683"/>
              <a:gd name="connsiteY16" fmla="*/ 936745 h 972690"/>
              <a:gd name="connsiteX17" fmla="*/ 0 w 1053683"/>
              <a:gd name="connsiteY17" fmla="*/ 919220 h 972690"/>
              <a:gd name="connsiteX18" fmla="*/ 545 w 1053683"/>
              <a:gd name="connsiteY18" fmla="*/ 772511 h 972690"/>
              <a:gd name="connsiteX19" fmla="*/ 595 w 1053683"/>
              <a:gd name="connsiteY19" fmla="*/ 765476 h 972690"/>
              <a:gd name="connsiteX20" fmla="*/ 384 w 1053683"/>
              <a:gd name="connsiteY20" fmla="*/ 765476 h 972690"/>
              <a:gd name="connsiteX21" fmla="*/ 2290 w 1053683"/>
              <a:gd name="connsiteY21" fmla="*/ 239168 h 972690"/>
              <a:gd name="connsiteX22" fmla="*/ 36862 w 1053683"/>
              <a:gd name="connsiteY22" fmla="*/ 271321 h 972690"/>
              <a:gd name="connsiteX23" fmla="*/ 148773 w 1053683"/>
              <a:gd name="connsiteY23" fmla="*/ 327235 h 972690"/>
              <a:gd name="connsiteX24" fmla="*/ 404223 w 1053683"/>
              <a:gd name="connsiteY24" fmla="*/ 318795 h 972690"/>
              <a:gd name="connsiteX25" fmla="*/ 406656 w 1053683"/>
              <a:gd name="connsiteY25" fmla="*/ 235453 h 972690"/>
              <a:gd name="connsiteX26" fmla="*/ 316640 w 1053683"/>
              <a:gd name="connsiteY26" fmla="*/ 167935 h 972690"/>
              <a:gd name="connsiteX27" fmla="*/ 331237 w 1053683"/>
              <a:gd name="connsiteY27" fmla="*/ 70878 h 972690"/>
              <a:gd name="connsiteX28" fmla="*/ 446798 w 1053683"/>
              <a:gd name="connsiteY28" fmla="*/ 13910 h 972690"/>
              <a:gd name="connsiteX29" fmla="*/ 613382 w 1053683"/>
              <a:gd name="connsiteY29" fmla="*/ 286 h 972690"/>
              <a:gd name="connsiteX0" fmla="*/ 613382 w 1053683"/>
              <a:gd name="connsiteY0" fmla="*/ 0 h 972404"/>
              <a:gd name="connsiteX1" fmla="*/ 665754 w 1053683"/>
              <a:gd name="connsiteY1" fmla="*/ 5184 h 972404"/>
              <a:gd name="connsiteX2" fmla="*/ 816591 w 1053683"/>
              <a:gd name="connsiteY2" fmla="*/ 84306 h 972404"/>
              <a:gd name="connsiteX3" fmla="*/ 770367 w 1053683"/>
              <a:gd name="connsiteY3" fmla="*/ 158154 h 972404"/>
              <a:gd name="connsiteX4" fmla="*/ 799561 w 1053683"/>
              <a:gd name="connsiteY4" fmla="*/ 229892 h 972404"/>
              <a:gd name="connsiteX5" fmla="*/ 957697 w 1053683"/>
              <a:gd name="connsiteY5" fmla="*/ 264706 h 972404"/>
              <a:gd name="connsiteX6" fmla="*/ 1036765 w 1053683"/>
              <a:gd name="connsiteY6" fmla="*/ 206682 h 972404"/>
              <a:gd name="connsiteX7" fmla="*/ 1052282 w 1053683"/>
              <a:gd name="connsiteY7" fmla="*/ 175922 h 972404"/>
              <a:gd name="connsiteX8" fmla="*/ 1053683 w 1053683"/>
              <a:gd name="connsiteY8" fmla="*/ 901334 h 972404"/>
              <a:gd name="connsiteX9" fmla="*/ 781050 w 1053683"/>
              <a:gd name="connsiteY9" fmla="*/ 965669 h 972404"/>
              <a:gd name="connsiteX10" fmla="*/ 523875 w 1053683"/>
              <a:gd name="connsiteY10" fmla="*/ 825463 h 972404"/>
              <a:gd name="connsiteX11" fmla="*/ 327025 w 1053683"/>
              <a:gd name="connsiteY11" fmla="*/ 834226 h 972404"/>
              <a:gd name="connsiteX12" fmla="*/ 279400 w 1053683"/>
              <a:gd name="connsiteY12" fmla="*/ 910171 h 972404"/>
              <a:gd name="connsiteX13" fmla="*/ 215900 w 1053683"/>
              <a:gd name="connsiteY13" fmla="*/ 965669 h 972404"/>
              <a:gd name="connsiteX14" fmla="*/ 58737 w 1053683"/>
              <a:gd name="connsiteY14" fmla="*/ 936459 h 972404"/>
              <a:gd name="connsiteX15" fmla="*/ 0 w 1053683"/>
              <a:gd name="connsiteY15" fmla="*/ 918934 h 972404"/>
              <a:gd name="connsiteX16" fmla="*/ 545 w 1053683"/>
              <a:gd name="connsiteY16" fmla="*/ 772225 h 972404"/>
              <a:gd name="connsiteX17" fmla="*/ 595 w 1053683"/>
              <a:gd name="connsiteY17" fmla="*/ 765190 h 972404"/>
              <a:gd name="connsiteX18" fmla="*/ 384 w 1053683"/>
              <a:gd name="connsiteY18" fmla="*/ 765190 h 972404"/>
              <a:gd name="connsiteX19" fmla="*/ 2290 w 1053683"/>
              <a:gd name="connsiteY19" fmla="*/ 238882 h 972404"/>
              <a:gd name="connsiteX20" fmla="*/ 36862 w 1053683"/>
              <a:gd name="connsiteY20" fmla="*/ 271035 h 972404"/>
              <a:gd name="connsiteX21" fmla="*/ 148773 w 1053683"/>
              <a:gd name="connsiteY21" fmla="*/ 326949 h 972404"/>
              <a:gd name="connsiteX22" fmla="*/ 404223 w 1053683"/>
              <a:gd name="connsiteY22" fmla="*/ 318509 h 972404"/>
              <a:gd name="connsiteX23" fmla="*/ 406656 w 1053683"/>
              <a:gd name="connsiteY23" fmla="*/ 235167 h 972404"/>
              <a:gd name="connsiteX24" fmla="*/ 316640 w 1053683"/>
              <a:gd name="connsiteY24" fmla="*/ 167649 h 972404"/>
              <a:gd name="connsiteX25" fmla="*/ 331237 w 1053683"/>
              <a:gd name="connsiteY25" fmla="*/ 70592 h 972404"/>
              <a:gd name="connsiteX26" fmla="*/ 446798 w 1053683"/>
              <a:gd name="connsiteY26" fmla="*/ 13624 h 972404"/>
              <a:gd name="connsiteX27" fmla="*/ 666352 w 1053683"/>
              <a:gd name="connsiteY27" fmla="*/ 72716 h 972404"/>
              <a:gd name="connsiteX0" fmla="*/ 613382 w 1055345"/>
              <a:gd name="connsiteY0" fmla="*/ 0 h 972404"/>
              <a:gd name="connsiteX1" fmla="*/ 665754 w 1055345"/>
              <a:gd name="connsiteY1" fmla="*/ 5184 h 972404"/>
              <a:gd name="connsiteX2" fmla="*/ 816591 w 1055345"/>
              <a:gd name="connsiteY2" fmla="*/ 84306 h 972404"/>
              <a:gd name="connsiteX3" fmla="*/ 770367 w 1055345"/>
              <a:gd name="connsiteY3" fmla="*/ 158154 h 972404"/>
              <a:gd name="connsiteX4" fmla="*/ 799561 w 1055345"/>
              <a:gd name="connsiteY4" fmla="*/ 229892 h 972404"/>
              <a:gd name="connsiteX5" fmla="*/ 957697 w 1055345"/>
              <a:gd name="connsiteY5" fmla="*/ 264706 h 972404"/>
              <a:gd name="connsiteX6" fmla="*/ 1036765 w 1055345"/>
              <a:gd name="connsiteY6" fmla="*/ 206682 h 972404"/>
              <a:gd name="connsiteX7" fmla="*/ 1055041 w 1055345"/>
              <a:gd name="connsiteY7" fmla="*/ 172134 h 972404"/>
              <a:gd name="connsiteX8" fmla="*/ 1053683 w 1055345"/>
              <a:gd name="connsiteY8" fmla="*/ 901334 h 972404"/>
              <a:gd name="connsiteX9" fmla="*/ 781050 w 1055345"/>
              <a:gd name="connsiteY9" fmla="*/ 965669 h 972404"/>
              <a:gd name="connsiteX10" fmla="*/ 523875 w 1055345"/>
              <a:gd name="connsiteY10" fmla="*/ 825463 h 972404"/>
              <a:gd name="connsiteX11" fmla="*/ 327025 w 1055345"/>
              <a:gd name="connsiteY11" fmla="*/ 834226 h 972404"/>
              <a:gd name="connsiteX12" fmla="*/ 279400 w 1055345"/>
              <a:gd name="connsiteY12" fmla="*/ 910171 h 972404"/>
              <a:gd name="connsiteX13" fmla="*/ 215900 w 1055345"/>
              <a:gd name="connsiteY13" fmla="*/ 965669 h 972404"/>
              <a:gd name="connsiteX14" fmla="*/ 58737 w 1055345"/>
              <a:gd name="connsiteY14" fmla="*/ 936459 h 972404"/>
              <a:gd name="connsiteX15" fmla="*/ 0 w 1055345"/>
              <a:gd name="connsiteY15" fmla="*/ 918934 h 972404"/>
              <a:gd name="connsiteX16" fmla="*/ 545 w 1055345"/>
              <a:gd name="connsiteY16" fmla="*/ 772225 h 972404"/>
              <a:gd name="connsiteX17" fmla="*/ 595 w 1055345"/>
              <a:gd name="connsiteY17" fmla="*/ 765190 h 972404"/>
              <a:gd name="connsiteX18" fmla="*/ 384 w 1055345"/>
              <a:gd name="connsiteY18" fmla="*/ 765190 h 972404"/>
              <a:gd name="connsiteX19" fmla="*/ 2290 w 1055345"/>
              <a:gd name="connsiteY19" fmla="*/ 238882 h 972404"/>
              <a:gd name="connsiteX20" fmla="*/ 36862 w 1055345"/>
              <a:gd name="connsiteY20" fmla="*/ 271035 h 972404"/>
              <a:gd name="connsiteX21" fmla="*/ 148773 w 1055345"/>
              <a:gd name="connsiteY21" fmla="*/ 326949 h 972404"/>
              <a:gd name="connsiteX22" fmla="*/ 404223 w 1055345"/>
              <a:gd name="connsiteY22" fmla="*/ 318509 h 972404"/>
              <a:gd name="connsiteX23" fmla="*/ 406656 w 1055345"/>
              <a:gd name="connsiteY23" fmla="*/ 235167 h 972404"/>
              <a:gd name="connsiteX24" fmla="*/ 316640 w 1055345"/>
              <a:gd name="connsiteY24" fmla="*/ 167649 h 972404"/>
              <a:gd name="connsiteX25" fmla="*/ 331237 w 1055345"/>
              <a:gd name="connsiteY25" fmla="*/ 70592 h 972404"/>
              <a:gd name="connsiteX26" fmla="*/ 446798 w 1055345"/>
              <a:gd name="connsiteY26" fmla="*/ 13624 h 972404"/>
              <a:gd name="connsiteX27" fmla="*/ 666352 w 1055345"/>
              <a:gd name="connsiteY27" fmla="*/ 72716 h 972404"/>
              <a:gd name="connsiteX0" fmla="*/ 613382 w 1058003"/>
              <a:gd name="connsiteY0" fmla="*/ 0 h 972404"/>
              <a:gd name="connsiteX1" fmla="*/ 665754 w 1058003"/>
              <a:gd name="connsiteY1" fmla="*/ 5184 h 972404"/>
              <a:gd name="connsiteX2" fmla="*/ 816591 w 1058003"/>
              <a:gd name="connsiteY2" fmla="*/ 84306 h 972404"/>
              <a:gd name="connsiteX3" fmla="*/ 770367 w 1058003"/>
              <a:gd name="connsiteY3" fmla="*/ 158154 h 972404"/>
              <a:gd name="connsiteX4" fmla="*/ 799561 w 1058003"/>
              <a:gd name="connsiteY4" fmla="*/ 229892 h 972404"/>
              <a:gd name="connsiteX5" fmla="*/ 957697 w 1058003"/>
              <a:gd name="connsiteY5" fmla="*/ 264706 h 972404"/>
              <a:gd name="connsiteX6" fmla="*/ 1036765 w 1058003"/>
              <a:gd name="connsiteY6" fmla="*/ 206682 h 972404"/>
              <a:gd name="connsiteX7" fmla="*/ 1057800 w 1058003"/>
              <a:gd name="connsiteY7" fmla="*/ 173397 h 972404"/>
              <a:gd name="connsiteX8" fmla="*/ 1053683 w 1058003"/>
              <a:gd name="connsiteY8" fmla="*/ 901334 h 972404"/>
              <a:gd name="connsiteX9" fmla="*/ 781050 w 1058003"/>
              <a:gd name="connsiteY9" fmla="*/ 965669 h 972404"/>
              <a:gd name="connsiteX10" fmla="*/ 523875 w 1058003"/>
              <a:gd name="connsiteY10" fmla="*/ 825463 h 972404"/>
              <a:gd name="connsiteX11" fmla="*/ 327025 w 1058003"/>
              <a:gd name="connsiteY11" fmla="*/ 834226 h 972404"/>
              <a:gd name="connsiteX12" fmla="*/ 279400 w 1058003"/>
              <a:gd name="connsiteY12" fmla="*/ 910171 h 972404"/>
              <a:gd name="connsiteX13" fmla="*/ 215900 w 1058003"/>
              <a:gd name="connsiteY13" fmla="*/ 965669 h 972404"/>
              <a:gd name="connsiteX14" fmla="*/ 58737 w 1058003"/>
              <a:gd name="connsiteY14" fmla="*/ 936459 h 972404"/>
              <a:gd name="connsiteX15" fmla="*/ 0 w 1058003"/>
              <a:gd name="connsiteY15" fmla="*/ 918934 h 972404"/>
              <a:gd name="connsiteX16" fmla="*/ 545 w 1058003"/>
              <a:gd name="connsiteY16" fmla="*/ 772225 h 972404"/>
              <a:gd name="connsiteX17" fmla="*/ 595 w 1058003"/>
              <a:gd name="connsiteY17" fmla="*/ 765190 h 972404"/>
              <a:gd name="connsiteX18" fmla="*/ 384 w 1058003"/>
              <a:gd name="connsiteY18" fmla="*/ 765190 h 972404"/>
              <a:gd name="connsiteX19" fmla="*/ 2290 w 1058003"/>
              <a:gd name="connsiteY19" fmla="*/ 238882 h 972404"/>
              <a:gd name="connsiteX20" fmla="*/ 36862 w 1058003"/>
              <a:gd name="connsiteY20" fmla="*/ 271035 h 972404"/>
              <a:gd name="connsiteX21" fmla="*/ 148773 w 1058003"/>
              <a:gd name="connsiteY21" fmla="*/ 326949 h 972404"/>
              <a:gd name="connsiteX22" fmla="*/ 404223 w 1058003"/>
              <a:gd name="connsiteY22" fmla="*/ 318509 h 972404"/>
              <a:gd name="connsiteX23" fmla="*/ 406656 w 1058003"/>
              <a:gd name="connsiteY23" fmla="*/ 235167 h 972404"/>
              <a:gd name="connsiteX24" fmla="*/ 316640 w 1058003"/>
              <a:gd name="connsiteY24" fmla="*/ 167649 h 972404"/>
              <a:gd name="connsiteX25" fmla="*/ 331237 w 1058003"/>
              <a:gd name="connsiteY25" fmla="*/ 70592 h 972404"/>
              <a:gd name="connsiteX26" fmla="*/ 446798 w 1058003"/>
              <a:gd name="connsiteY26" fmla="*/ 13624 h 972404"/>
              <a:gd name="connsiteX27" fmla="*/ 666352 w 1058003"/>
              <a:gd name="connsiteY27" fmla="*/ 72716 h 972404"/>
              <a:gd name="connsiteX0" fmla="*/ 613382 w 1074466"/>
              <a:gd name="connsiteY0" fmla="*/ 0 h 972404"/>
              <a:gd name="connsiteX1" fmla="*/ 665754 w 1074466"/>
              <a:gd name="connsiteY1" fmla="*/ 5184 h 972404"/>
              <a:gd name="connsiteX2" fmla="*/ 816591 w 1074466"/>
              <a:gd name="connsiteY2" fmla="*/ 84306 h 972404"/>
              <a:gd name="connsiteX3" fmla="*/ 770367 w 1074466"/>
              <a:gd name="connsiteY3" fmla="*/ 158154 h 972404"/>
              <a:gd name="connsiteX4" fmla="*/ 799561 w 1074466"/>
              <a:gd name="connsiteY4" fmla="*/ 229892 h 972404"/>
              <a:gd name="connsiteX5" fmla="*/ 957697 w 1074466"/>
              <a:gd name="connsiteY5" fmla="*/ 264706 h 972404"/>
              <a:gd name="connsiteX6" fmla="*/ 1036765 w 1074466"/>
              <a:gd name="connsiteY6" fmla="*/ 206682 h 972404"/>
              <a:gd name="connsiteX7" fmla="*/ 1057800 w 1074466"/>
              <a:gd name="connsiteY7" fmla="*/ 173397 h 972404"/>
              <a:gd name="connsiteX8" fmla="*/ 1055878 w 1074466"/>
              <a:gd name="connsiteY8" fmla="*/ 173874 h 972404"/>
              <a:gd name="connsiteX9" fmla="*/ 1053683 w 1074466"/>
              <a:gd name="connsiteY9" fmla="*/ 901334 h 972404"/>
              <a:gd name="connsiteX10" fmla="*/ 781050 w 1074466"/>
              <a:gd name="connsiteY10" fmla="*/ 965669 h 972404"/>
              <a:gd name="connsiteX11" fmla="*/ 523875 w 1074466"/>
              <a:gd name="connsiteY11" fmla="*/ 825463 h 972404"/>
              <a:gd name="connsiteX12" fmla="*/ 327025 w 1074466"/>
              <a:gd name="connsiteY12" fmla="*/ 834226 h 972404"/>
              <a:gd name="connsiteX13" fmla="*/ 279400 w 1074466"/>
              <a:gd name="connsiteY13" fmla="*/ 910171 h 972404"/>
              <a:gd name="connsiteX14" fmla="*/ 215900 w 1074466"/>
              <a:gd name="connsiteY14" fmla="*/ 965669 h 972404"/>
              <a:gd name="connsiteX15" fmla="*/ 58737 w 1074466"/>
              <a:gd name="connsiteY15" fmla="*/ 936459 h 972404"/>
              <a:gd name="connsiteX16" fmla="*/ 0 w 1074466"/>
              <a:gd name="connsiteY16" fmla="*/ 918934 h 972404"/>
              <a:gd name="connsiteX17" fmla="*/ 545 w 1074466"/>
              <a:gd name="connsiteY17" fmla="*/ 772225 h 972404"/>
              <a:gd name="connsiteX18" fmla="*/ 595 w 1074466"/>
              <a:gd name="connsiteY18" fmla="*/ 765190 h 972404"/>
              <a:gd name="connsiteX19" fmla="*/ 384 w 1074466"/>
              <a:gd name="connsiteY19" fmla="*/ 765190 h 972404"/>
              <a:gd name="connsiteX20" fmla="*/ 2290 w 1074466"/>
              <a:gd name="connsiteY20" fmla="*/ 238882 h 972404"/>
              <a:gd name="connsiteX21" fmla="*/ 36862 w 1074466"/>
              <a:gd name="connsiteY21" fmla="*/ 271035 h 972404"/>
              <a:gd name="connsiteX22" fmla="*/ 148773 w 1074466"/>
              <a:gd name="connsiteY22" fmla="*/ 326949 h 972404"/>
              <a:gd name="connsiteX23" fmla="*/ 404223 w 1074466"/>
              <a:gd name="connsiteY23" fmla="*/ 318509 h 972404"/>
              <a:gd name="connsiteX24" fmla="*/ 406656 w 1074466"/>
              <a:gd name="connsiteY24" fmla="*/ 235167 h 972404"/>
              <a:gd name="connsiteX25" fmla="*/ 316640 w 1074466"/>
              <a:gd name="connsiteY25" fmla="*/ 167649 h 972404"/>
              <a:gd name="connsiteX26" fmla="*/ 331237 w 1074466"/>
              <a:gd name="connsiteY26" fmla="*/ 70592 h 972404"/>
              <a:gd name="connsiteX27" fmla="*/ 446798 w 1074466"/>
              <a:gd name="connsiteY27" fmla="*/ 13624 h 972404"/>
              <a:gd name="connsiteX28" fmla="*/ 666352 w 1074466"/>
              <a:gd name="connsiteY28" fmla="*/ 72716 h 972404"/>
              <a:gd name="connsiteX0" fmla="*/ 613382 w 1058941"/>
              <a:gd name="connsiteY0" fmla="*/ 0 h 972404"/>
              <a:gd name="connsiteX1" fmla="*/ 665754 w 1058941"/>
              <a:gd name="connsiteY1" fmla="*/ 5184 h 972404"/>
              <a:gd name="connsiteX2" fmla="*/ 816591 w 1058941"/>
              <a:gd name="connsiteY2" fmla="*/ 84306 h 972404"/>
              <a:gd name="connsiteX3" fmla="*/ 770367 w 1058941"/>
              <a:gd name="connsiteY3" fmla="*/ 158154 h 972404"/>
              <a:gd name="connsiteX4" fmla="*/ 799561 w 1058941"/>
              <a:gd name="connsiteY4" fmla="*/ 229892 h 972404"/>
              <a:gd name="connsiteX5" fmla="*/ 957697 w 1058941"/>
              <a:gd name="connsiteY5" fmla="*/ 264706 h 972404"/>
              <a:gd name="connsiteX6" fmla="*/ 1036765 w 1058941"/>
              <a:gd name="connsiteY6" fmla="*/ 206682 h 972404"/>
              <a:gd name="connsiteX7" fmla="*/ 1057800 w 1058941"/>
              <a:gd name="connsiteY7" fmla="*/ 173397 h 972404"/>
              <a:gd name="connsiteX8" fmla="*/ 1055878 w 1058941"/>
              <a:gd name="connsiteY8" fmla="*/ 173874 h 972404"/>
              <a:gd name="connsiteX9" fmla="*/ 1053683 w 1058941"/>
              <a:gd name="connsiteY9" fmla="*/ 901334 h 972404"/>
              <a:gd name="connsiteX10" fmla="*/ 781050 w 1058941"/>
              <a:gd name="connsiteY10" fmla="*/ 965669 h 972404"/>
              <a:gd name="connsiteX11" fmla="*/ 523875 w 1058941"/>
              <a:gd name="connsiteY11" fmla="*/ 825463 h 972404"/>
              <a:gd name="connsiteX12" fmla="*/ 327025 w 1058941"/>
              <a:gd name="connsiteY12" fmla="*/ 834226 h 972404"/>
              <a:gd name="connsiteX13" fmla="*/ 279400 w 1058941"/>
              <a:gd name="connsiteY13" fmla="*/ 910171 h 972404"/>
              <a:gd name="connsiteX14" fmla="*/ 215900 w 1058941"/>
              <a:gd name="connsiteY14" fmla="*/ 965669 h 972404"/>
              <a:gd name="connsiteX15" fmla="*/ 58737 w 1058941"/>
              <a:gd name="connsiteY15" fmla="*/ 936459 h 972404"/>
              <a:gd name="connsiteX16" fmla="*/ 0 w 1058941"/>
              <a:gd name="connsiteY16" fmla="*/ 918934 h 972404"/>
              <a:gd name="connsiteX17" fmla="*/ 545 w 1058941"/>
              <a:gd name="connsiteY17" fmla="*/ 772225 h 972404"/>
              <a:gd name="connsiteX18" fmla="*/ 595 w 1058941"/>
              <a:gd name="connsiteY18" fmla="*/ 765190 h 972404"/>
              <a:gd name="connsiteX19" fmla="*/ 384 w 1058941"/>
              <a:gd name="connsiteY19" fmla="*/ 765190 h 972404"/>
              <a:gd name="connsiteX20" fmla="*/ 2290 w 1058941"/>
              <a:gd name="connsiteY20" fmla="*/ 238882 h 972404"/>
              <a:gd name="connsiteX21" fmla="*/ 36862 w 1058941"/>
              <a:gd name="connsiteY21" fmla="*/ 271035 h 972404"/>
              <a:gd name="connsiteX22" fmla="*/ 148773 w 1058941"/>
              <a:gd name="connsiteY22" fmla="*/ 326949 h 972404"/>
              <a:gd name="connsiteX23" fmla="*/ 404223 w 1058941"/>
              <a:gd name="connsiteY23" fmla="*/ 318509 h 972404"/>
              <a:gd name="connsiteX24" fmla="*/ 406656 w 1058941"/>
              <a:gd name="connsiteY24" fmla="*/ 235167 h 972404"/>
              <a:gd name="connsiteX25" fmla="*/ 316640 w 1058941"/>
              <a:gd name="connsiteY25" fmla="*/ 167649 h 972404"/>
              <a:gd name="connsiteX26" fmla="*/ 331237 w 1058941"/>
              <a:gd name="connsiteY26" fmla="*/ 70592 h 972404"/>
              <a:gd name="connsiteX27" fmla="*/ 446798 w 1058941"/>
              <a:gd name="connsiteY27" fmla="*/ 13624 h 972404"/>
              <a:gd name="connsiteX28" fmla="*/ 666352 w 1058941"/>
              <a:gd name="connsiteY28" fmla="*/ 72716 h 972404"/>
              <a:gd name="connsiteX0" fmla="*/ 613382 w 1076009"/>
              <a:gd name="connsiteY0" fmla="*/ 0 h 987816"/>
              <a:gd name="connsiteX1" fmla="*/ 665754 w 1076009"/>
              <a:gd name="connsiteY1" fmla="*/ 5184 h 987816"/>
              <a:gd name="connsiteX2" fmla="*/ 816591 w 1076009"/>
              <a:gd name="connsiteY2" fmla="*/ 84306 h 987816"/>
              <a:gd name="connsiteX3" fmla="*/ 770367 w 1076009"/>
              <a:gd name="connsiteY3" fmla="*/ 158154 h 987816"/>
              <a:gd name="connsiteX4" fmla="*/ 799561 w 1076009"/>
              <a:gd name="connsiteY4" fmla="*/ 229892 h 987816"/>
              <a:gd name="connsiteX5" fmla="*/ 957697 w 1076009"/>
              <a:gd name="connsiteY5" fmla="*/ 264706 h 987816"/>
              <a:gd name="connsiteX6" fmla="*/ 1036765 w 1076009"/>
              <a:gd name="connsiteY6" fmla="*/ 206682 h 987816"/>
              <a:gd name="connsiteX7" fmla="*/ 1057800 w 1076009"/>
              <a:gd name="connsiteY7" fmla="*/ 173397 h 987816"/>
              <a:gd name="connsiteX8" fmla="*/ 1053683 w 1076009"/>
              <a:gd name="connsiteY8" fmla="*/ 901334 h 987816"/>
              <a:gd name="connsiteX9" fmla="*/ 781050 w 1076009"/>
              <a:gd name="connsiteY9" fmla="*/ 965669 h 987816"/>
              <a:gd name="connsiteX10" fmla="*/ 523875 w 1076009"/>
              <a:gd name="connsiteY10" fmla="*/ 825463 h 987816"/>
              <a:gd name="connsiteX11" fmla="*/ 327025 w 1076009"/>
              <a:gd name="connsiteY11" fmla="*/ 834226 h 987816"/>
              <a:gd name="connsiteX12" fmla="*/ 279400 w 1076009"/>
              <a:gd name="connsiteY12" fmla="*/ 910171 h 987816"/>
              <a:gd name="connsiteX13" fmla="*/ 215900 w 1076009"/>
              <a:gd name="connsiteY13" fmla="*/ 965669 h 987816"/>
              <a:gd name="connsiteX14" fmla="*/ 58737 w 1076009"/>
              <a:gd name="connsiteY14" fmla="*/ 936459 h 987816"/>
              <a:gd name="connsiteX15" fmla="*/ 0 w 1076009"/>
              <a:gd name="connsiteY15" fmla="*/ 918934 h 987816"/>
              <a:gd name="connsiteX16" fmla="*/ 545 w 1076009"/>
              <a:gd name="connsiteY16" fmla="*/ 772225 h 987816"/>
              <a:gd name="connsiteX17" fmla="*/ 595 w 1076009"/>
              <a:gd name="connsiteY17" fmla="*/ 765190 h 987816"/>
              <a:gd name="connsiteX18" fmla="*/ 384 w 1076009"/>
              <a:gd name="connsiteY18" fmla="*/ 765190 h 987816"/>
              <a:gd name="connsiteX19" fmla="*/ 2290 w 1076009"/>
              <a:gd name="connsiteY19" fmla="*/ 238882 h 987816"/>
              <a:gd name="connsiteX20" fmla="*/ 36862 w 1076009"/>
              <a:gd name="connsiteY20" fmla="*/ 271035 h 987816"/>
              <a:gd name="connsiteX21" fmla="*/ 148773 w 1076009"/>
              <a:gd name="connsiteY21" fmla="*/ 326949 h 987816"/>
              <a:gd name="connsiteX22" fmla="*/ 404223 w 1076009"/>
              <a:gd name="connsiteY22" fmla="*/ 318509 h 987816"/>
              <a:gd name="connsiteX23" fmla="*/ 406656 w 1076009"/>
              <a:gd name="connsiteY23" fmla="*/ 235167 h 987816"/>
              <a:gd name="connsiteX24" fmla="*/ 316640 w 1076009"/>
              <a:gd name="connsiteY24" fmla="*/ 167649 h 987816"/>
              <a:gd name="connsiteX25" fmla="*/ 331237 w 1076009"/>
              <a:gd name="connsiteY25" fmla="*/ 70592 h 987816"/>
              <a:gd name="connsiteX26" fmla="*/ 446798 w 1076009"/>
              <a:gd name="connsiteY26" fmla="*/ 13624 h 987816"/>
              <a:gd name="connsiteX27" fmla="*/ 666352 w 1076009"/>
              <a:gd name="connsiteY27" fmla="*/ 72716 h 987816"/>
              <a:gd name="connsiteX0" fmla="*/ 613382 w 1076009"/>
              <a:gd name="connsiteY0" fmla="*/ 0 h 987816"/>
              <a:gd name="connsiteX1" fmla="*/ 665754 w 1076009"/>
              <a:gd name="connsiteY1" fmla="*/ 5184 h 987816"/>
              <a:gd name="connsiteX2" fmla="*/ 816591 w 1076009"/>
              <a:gd name="connsiteY2" fmla="*/ 84306 h 987816"/>
              <a:gd name="connsiteX3" fmla="*/ 770367 w 1076009"/>
              <a:gd name="connsiteY3" fmla="*/ 158154 h 987816"/>
              <a:gd name="connsiteX4" fmla="*/ 799561 w 1076009"/>
              <a:gd name="connsiteY4" fmla="*/ 229892 h 987816"/>
              <a:gd name="connsiteX5" fmla="*/ 957697 w 1076009"/>
              <a:gd name="connsiteY5" fmla="*/ 264706 h 987816"/>
              <a:gd name="connsiteX6" fmla="*/ 1036765 w 1076009"/>
              <a:gd name="connsiteY6" fmla="*/ 206682 h 987816"/>
              <a:gd name="connsiteX7" fmla="*/ 1057800 w 1076009"/>
              <a:gd name="connsiteY7" fmla="*/ 169609 h 987816"/>
              <a:gd name="connsiteX8" fmla="*/ 1053683 w 1076009"/>
              <a:gd name="connsiteY8" fmla="*/ 901334 h 987816"/>
              <a:gd name="connsiteX9" fmla="*/ 781050 w 1076009"/>
              <a:gd name="connsiteY9" fmla="*/ 965669 h 987816"/>
              <a:gd name="connsiteX10" fmla="*/ 523875 w 1076009"/>
              <a:gd name="connsiteY10" fmla="*/ 825463 h 987816"/>
              <a:gd name="connsiteX11" fmla="*/ 327025 w 1076009"/>
              <a:gd name="connsiteY11" fmla="*/ 834226 h 987816"/>
              <a:gd name="connsiteX12" fmla="*/ 279400 w 1076009"/>
              <a:gd name="connsiteY12" fmla="*/ 910171 h 987816"/>
              <a:gd name="connsiteX13" fmla="*/ 215900 w 1076009"/>
              <a:gd name="connsiteY13" fmla="*/ 965669 h 987816"/>
              <a:gd name="connsiteX14" fmla="*/ 58737 w 1076009"/>
              <a:gd name="connsiteY14" fmla="*/ 936459 h 987816"/>
              <a:gd name="connsiteX15" fmla="*/ 0 w 1076009"/>
              <a:gd name="connsiteY15" fmla="*/ 918934 h 987816"/>
              <a:gd name="connsiteX16" fmla="*/ 545 w 1076009"/>
              <a:gd name="connsiteY16" fmla="*/ 772225 h 987816"/>
              <a:gd name="connsiteX17" fmla="*/ 595 w 1076009"/>
              <a:gd name="connsiteY17" fmla="*/ 765190 h 987816"/>
              <a:gd name="connsiteX18" fmla="*/ 384 w 1076009"/>
              <a:gd name="connsiteY18" fmla="*/ 765190 h 987816"/>
              <a:gd name="connsiteX19" fmla="*/ 2290 w 1076009"/>
              <a:gd name="connsiteY19" fmla="*/ 238882 h 987816"/>
              <a:gd name="connsiteX20" fmla="*/ 36862 w 1076009"/>
              <a:gd name="connsiteY20" fmla="*/ 271035 h 987816"/>
              <a:gd name="connsiteX21" fmla="*/ 148773 w 1076009"/>
              <a:gd name="connsiteY21" fmla="*/ 326949 h 987816"/>
              <a:gd name="connsiteX22" fmla="*/ 404223 w 1076009"/>
              <a:gd name="connsiteY22" fmla="*/ 318509 h 987816"/>
              <a:gd name="connsiteX23" fmla="*/ 406656 w 1076009"/>
              <a:gd name="connsiteY23" fmla="*/ 235167 h 987816"/>
              <a:gd name="connsiteX24" fmla="*/ 316640 w 1076009"/>
              <a:gd name="connsiteY24" fmla="*/ 167649 h 987816"/>
              <a:gd name="connsiteX25" fmla="*/ 331237 w 1076009"/>
              <a:gd name="connsiteY25" fmla="*/ 70592 h 987816"/>
              <a:gd name="connsiteX26" fmla="*/ 446798 w 1076009"/>
              <a:gd name="connsiteY26" fmla="*/ 13624 h 987816"/>
              <a:gd name="connsiteX27" fmla="*/ 666352 w 1076009"/>
              <a:gd name="connsiteY27" fmla="*/ 72716 h 987816"/>
              <a:gd name="connsiteX0" fmla="*/ 613382 w 1076291"/>
              <a:gd name="connsiteY0" fmla="*/ 0 h 987816"/>
              <a:gd name="connsiteX1" fmla="*/ 665754 w 1076291"/>
              <a:gd name="connsiteY1" fmla="*/ 5184 h 987816"/>
              <a:gd name="connsiteX2" fmla="*/ 816591 w 1076291"/>
              <a:gd name="connsiteY2" fmla="*/ 84306 h 987816"/>
              <a:gd name="connsiteX3" fmla="*/ 770367 w 1076291"/>
              <a:gd name="connsiteY3" fmla="*/ 158154 h 987816"/>
              <a:gd name="connsiteX4" fmla="*/ 799561 w 1076291"/>
              <a:gd name="connsiteY4" fmla="*/ 229892 h 987816"/>
              <a:gd name="connsiteX5" fmla="*/ 957697 w 1076291"/>
              <a:gd name="connsiteY5" fmla="*/ 264706 h 987816"/>
              <a:gd name="connsiteX6" fmla="*/ 1036765 w 1076291"/>
              <a:gd name="connsiteY6" fmla="*/ 206682 h 987816"/>
              <a:gd name="connsiteX7" fmla="*/ 1058720 w 1076291"/>
              <a:gd name="connsiteY7" fmla="*/ 165821 h 987816"/>
              <a:gd name="connsiteX8" fmla="*/ 1053683 w 1076291"/>
              <a:gd name="connsiteY8" fmla="*/ 901334 h 987816"/>
              <a:gd name="connsiteX9" fmla="*/ 781050 w 1076291"/>
              <a:gd name="connsiteY9" fmla="*/ 965669 h 987816"/>
              <a:gd name="connsiteX10" fmla="*/ 523875 w 1076291"/>
              <a:gd name="connsiteY10" fmla="*/ 825463 h 987816"/>
              <a:gd name="connsiteX11" fmla="*/ 327025 w 1076291"/>
              <a:gd name="connsiteY11" fmla="*/ 834226 h 987816"/>
              <a:gd name="connsiteX12" fmla="*/ 279400 w 1076291"/>
              <a:gd name="connsiteY12" fmla="*/ 910171 h 987816"/>
              <a:gd name="connsiteX13" fmla="*/ 215900 w 1076291"/>
              <a:gd name="connsiteY13" fmla="*/ 965669 h 987816"/>
              <a:gd name="connsiteX14" fmla="*/ 58737 w 1076291"/>
              <a:gd name="connsiteY14" fmla="*/ 936459 h 987816"/>
              <a:gd name="connsiteX15" fmla="*/ 0 w 1076291"/>
              <a:gd name="connsiteY15" fmla="*/ 918934 h 987816"/>
              <a:gd name="connsiteX16" fmla="*/ 545 w 1076291"/>
              <a:gd name="connsiteY16" fmla="*/ 772225 h 987816"/>
              <a:gd name="connsiteX17" fmla="*/ 595 w 1076291"/>
              <a:gd name="connsiteY17" fmla="*/ 765190 h 987816"/>
              <a:gd name="connsiteX18" fmla="*/ 384 w 1076291"/>
              <a:gd name="connsiteY18" fmla="*/ 765190 h 987816"/>
              <a:gd name="connsiteX19" fmla="*/ 2290 w 1076291"/>
              <a:gd name="connsiteY19" fmla="*/ 238882 h 987816"/>
              <a:gd name="connsiteX20" fmla="*/ 36862 w 1076291"/>
              <a:gd name="connsiteY20" fmla="*/ 271035 h 987816"/>
              <a:gd name="connsiteX21" fmla="*/ 148773 w 1076291"/>
              <a:gd name="connsiteY21" fmla="*/ 326949 h 987816"/>
              <a:gd name="connsiteX22" fmla="*/ 404223 w 1076291"/>
              <a:gd name="connsiteY22" fmla="*/ 318509 h 987816"/>
              <a:gd name="connsiteX23" fmla="*/ 406656 w 1076291"/>
              <a:gd name="connsiteY23" fmla="*/ 235167 h 987816"/>
              <a:gd name="connsiteX24" fmla="*/ 316640 w 1076291"/>
              <a:gd name="connsiteY24" fmla="*/ 167649 h 987816"/>
              <a:gd name="connsiteX25" fmla="*/ 331237 w 1076291"/>
              <a:gd name="connsiteY25" fmla="*/ 70592 h 987816"/>
              <a:gd name="connsiteX26" fmla="*/ 446798 w 1076291"/>
              <a:gd name="connsiteY26" fmla="*/ 13624 h 987816"/>
              <a:gd name="connsiteX27" fmla="*/ 666352 w 1076291"/>
              <a:gd name="connsiteY27" fmla="*/ 72716 h 987816"/>
              <a:gd name="connsiteX0" fmla="*/ 613382 w 1074072"/>
              <a:gd name="connsiteY0" fmla="*/ 0 h 987816"/>
              <a:gd name="connsiteX1" fmla="*/ 665754 w 1074072"/>
              <a:gd name="connsiteY1" fmla="*/ 5184 h 987816"/>
              <a:gd name="connsiteX2" fmla="*/ 816591 w 1074072"/>
              <a:gd name="connsiteY2" fmla="*/ 84306 h 987816"/>
              <a:gd name="connsiteX3" fmla="*/ 770367 w 1074072"/>
              <a:gd name="connsiteY3" fmla="*/ 158154 h 987816"/>
              <a:gd name="connsiteX4" fmla="*/ 799561 w 1074072"/>
              <a:gd name="connsiteY4" fmla="*/ 229892 h 987816"/>
              <a:gd name="connsiteX5" fmla="*/ 957697 w 1074072"/>
              <a:gd name="connsiteY5" fmla="*/ 264706 h 987816"/>
              <a:gd name="connsiteX6" fmla="*/ 1036765 w 1074072"/>
              <a:gd name="connsiteY6" fmla="*/ 206682 h 987816"/>
              <a:gd name="connsiteX7" fmla="*/ 1058720 w 1074072"/>
              <a:gd name="connsiteY7" fmla="*/ 165821 h 987816"/>
              <a:gd name="connsiteX8" fmla="*/ 1053683 w 1074072"/>
              <a:gd name="connsiteY8" fmla="*/ 901334 h 987816"/>
              <a:gd name="connsiteX9" fmla="*/ 781050 w 1074072"/>
              <a:gd name="connsiteY9" fmla="*/ 965669 h 987816"/>
              <a:gd name="connsiteX10" fmla="*/ 523875 w 1074072"/>
              <a:gd name="connsiteY10" fmla="*/ 825463 h 987816"/>
              <a:gd name="connsiteX11" fmla="*/ 327025 w 1074072"/>
              <a:gd name="connsiteY11" fmla="*/ 834226 h 987816"/>
              <a:gd name="connsiteX12" fmla="*/ 279400 w 1074072"/>
              <a:gd name="connsiteY12" fmla="*/ 910171 h 987816"/>
              <a:gd name="connsiteX13" fmla="*/ 215900 w 1074072"/>
              <a:gd name="connsiteY13" fmla="*/ 965669 h 987816"/>
              <a:gd name="connsiteX14" fmla="*/ 58737 w 1074072"/>
              <a:gd name="connsiteY14" fmla="*/ 936459 h 987816"/>
              <a:gd name="connsiteX15" fmla="*/ 0 w 1074072"/>
              <a:gd name="connsiteY15" fmla="*/ 918934 h 987816"/>
              <a:gd name="connsiteX16" fmla="*/ 545 w 1074072"/>
              <a:gd name="connsiteY16" fmla="*/ 772225 h 987816"/>
              <a:gd name="connsiteX17" fmla="*/ 595 w 1074072"/>
              <a:gd name="connsiteY17" fmla="*/ 765190 h 987816"/>
              <a:gd name="connsiteX18" fmla="*/ 384 w 1074072"/>
              <a:gd name="connsiteY18" fmla="*/ 765190 h 987816"/>
              <a:gd name="connsiteX19" fmla="*/ 2290 w 1074072"/>
              <a:gd name="connsiteY19" fmla="*/ 238882 h 987816"/>
              <a:gd name="connsiteX20" fmla="*/ 36862 w 1074072"/>
              <a:gd name="connsiteY20" fmla="*/ 271035 h 987816"/>
              <a:gd name="connsiteX21" fmla="*/ 148773 w 1074072"/>
              <a:gd name="connsiteY21" fmla="*/ 326949 h 987816"/>
              <a:gd name="connsiteX22" fmla="*/ 404223 w 1074072"/>
              <a:gd name="connsiteY22" fmla="*/ 318509 h 987816"/>
              <a:gd name="connsiteX23" fmla="*/ 406656 w 1074072"/>
              <a:gd name="connsiteY23" fmla="*/ 235167 h 987816"/>
              <a:gd name="connsiteX24" fmla="*/ 316640 w 1074072"/>
              <a:gd name="connsiteY24" fmla="*/ 167649 h 987816"/>
              <a:gd name="connsiteX25" fmla="*/ 331237 w 1074072"/>
              <a:gd name="connsiteY25" fmla="*/ 70592 h 987816"/>
              <a:gd name="connsiteX26" fmla="*/ 446798 w 1074072"/>
              <a:gd name="connsiteY26" fmla="*/ 13624 h 987816"/>
              <a:gd name="connsiteX27" fmla="*/ 666352 w 1074072"/>
              <a:gd name="connsiteY27" fmla="*/ 72716 h 987816"/>
              <a:gd name="connsiteX0" fmla="*/ 613382 w 1058720"/>
              <a:gd name="connsiteY0" fmla="*/ 0 h 987816"/>
              <a:gd name="connsiteX1" fmla="*/ 665754 w 1058720"/>
              <a:gd name="connsiteY1" fmla="*/ 5184 h 987816"/>
              <a:gd name="connsiteX2" fmla="*/ 816591 w 1058720"/>
              <a:gd name="connsiteY2" fmla="*/ 84306 h 987816"/>
              <a:gd name="connsiteX3" fmla="*/ 770367 w 1058720"/>
              <a:gd name="connsiteY3" fmla="*/ 158154 h 987816"/>
              <a:gd name="connsiteX4" fmla="*/ 799561 w 1058720"/>
              <a:gd name="connsiteY4" fmla="*/ 229892 h 987816"/>
              <a:gd name="connsiteX5" fmla="*/ 957697 w 1058720"/>
              <a:gd name="connsiteY5" fmla="*/ 264706 h 987816"/>
              <a:gd name="connsiteX6" fmla="*/ 1036765 w 1058720"/>
              <a:gd name="connsiteY6" fmla="*/ 206682 h 987816"/>
              <a:gd name="connsiteX7" fmla="*/ 1058720 w 1058720"/>
              <a:gd name="connsiteY7" fmla="*/ 165821 h 987816"/>
              <a:gd name="connsiteX8" fmla="*/ 1053683 w 1058720"/>
              <a:gd name="connsiteY8" fmla="*/ 901334 h 987816"/>
              <a:gd name="connsiteX9" fmla="*/ 781050 w 1058720"/>
              <a:gd name="connsiteY9" fmla="*/ 965669 h 987816"/>
              <a:gd name="connsiteX10" fmla="*/ 523875 w 1058720"/>
              <a:gd name="connsiteY10" fmla="*/ 825463 h 987816"/>
              <a:gd name="connsiteX11" fmla="*/ 327025 w 1058720"/>
              <a:gd name="connsiteY11" fmla="*/ 834226 h 987816"/>
              <a:gd name="connsiteX12" fmla="*/ 279400 w 1058720"/>
              <a:gd name="connsiteY12" fmla="*/ 910171 h 987816"/>
              <a:gd name="connsiteX13" fmla="*/ 215900 w 1058720"/>
              <a:gd name="connsiteY13" fmla="*/ 965669 h 987816"/>
              <a:gd name="connsiteX14" fmla="*/ 58737 w 1058720"/>
              <a:gd name="connsiteY14" fmla="*/ 936459 h 987816"/>
              <a:gd name="connsiteX15" fmla="*/ 0 w 1058720"/>
              <a:gd name="connsiteY15" fmla="*/ 918934 h 987816"/>
              <a:gd name="connsiteX16" fmla="*/ 545 w 1058720"/>
              <a:gd name="connsiteY16" fmla="*/ 772225 h 987816"/>
              <a:gd name="connsiteX17" fmla="*/ 595 w 1058720"/>
              <a:gd name="connsiteY17" fmla="*/ 765190 h 987816"/>
              <a:gd name="connsiteX18" fmla="*/ 384 w 1058720"/>
              <a:gd name="connsiteY18" fmla="*/ 765190 h 987816"/>
              <a:gd name="connsiteX19" fmla="*/ 2290 w 1058720"/>
              <a:gd name="connsiteY19" fmla="*/ 238882 h 987816"/>
              <a:gd name="connsiteX20" fmla="*/ 36862 w 1058720"/>
              <a:gd name="connsiteY20" fmla="*/ 271035 h 987816"/>
              <a:gd name="connsiteX21" fmla="*/ 148773 w 1058720"/>
              <a:gd name="connsiteY21" fmla="*/ 326949 h 987816"/>
              <a:gd name="connsiteX22" fmla="*/ 404223 w 1058720"/>
              <a:gd name="connsiteY22" fmla="*/ 318509 h 987816"/>
              <a:gd name="connsiteX23" fmla="*/ 406656 w 1058720"/>
              <a:gd name="connsiteY23" fmla="*/ 235167 h 987816"/>
              <a:gd name="connsiteX24" fmla="*/ 316640 w 1058720"/>
              <a:gd name="connsiteY24" fmla="*/ 167649 h 987816"/>
              <a:gd name="connsiteX25" fmla="*/ 331237 w 1058720"/>
              <a:gd name="connsiteY25" fmla="*/ 70592 h 987816"/>
              <a:gd name="connsiteX26" fmla="*/ 446798 w 1058720"/>
              <a:gd name="connsiteY26" fmla="*/ 13624 h 987816"/>
              <a:gd name="connsiteX27" fmla="*/ 666352 w 1058720"/>
              <a:gd name="connsiteY27" fmla="*/ 72716 h 987816"/>
              <a:gd name="connsiteX0" fmla="*/ 613382 w 1058720"/>
              <a:gd name="connsiteY0" fmla="*/ 0 h 988501"/>
              <a:gd name="connsiteX1" fmla="*/ 665754 w 1058720"/>
              <a:gd name="connsiteY1" fmla="*/ 5184 h 988501"/>
              <a:gd name="connsiteX2" fmla="*/ 816591 w 1058720"/>
              <a:gd name="connsiteY2" fmla="*/ 84306 h 988501"/>
              <a:gd name="connsiteX3" fmla="*/ 770367 w 1058720"/>
              <a:gd name="connsiteY3" fmla="*/ 158154 h 988501"/>
              <a:gd name="connsiteX4" fmla="*/ 799561 w 1058720"/>
              <a:gd name="connsiteY4" fmla="*/ 229892 h 988501"/>
              <a:gd name="connsiteX5" fmla="*/ 957697 w 1058720"/>
              <a:gd name="connsiteY5" fmla="*/ 264706 h 988501"/>
              <a:gd name="connsiteX6" fmla="*/ 1036765 w 1058720"/>
              <a:gd name="connsiteY6" fmla="*/ 206682 h 988501"/>
              <a:gd name="connsiteX7" fmla="*/ 1058720 w 1058720"/>
              <a:gd name="connsiteY7" fmla="*/ 165821 h 988501"/>
              <a:gd name="connsiteX8" fmla="*/ 1056442 w 1058720"/>
              <a:gd name="connsiteY8" fmla="*/ 902596 h 988501"/>
              <a:gd name="connsiteX9" fmla="*/ 781050 w 1058720"/>
              <a:gd name="connsiteY9" fmla="*/ 965669 h 988501"/>
              <a:gd name="connsiteX10" fmla="*/ 523875 w 1058720"/>
              <a:gd name="connsiteY10" fmla="*/ 825463 h 988501"/>
              <a:gd name="connsiteX11" fmla="*/ 327025 w 1058720"/>
              <a:gd name="connsiteY11" fmla="*/ 834226 h 988501"/>
              <a:gd name="connsiteX12" fmla="*/ 279400 w 1058720"/>
              <a:gd name="connsiteY12" fmla="*/ 910171 h 988501"/>
              <a:gd name="connsiteX13" fmla="*/ 215900 w 1058720"/>
              <a:gd name="connsiteY13" fmla="*/ 965669 h 988501"/>
              <a:gd name="connsiteX14" fmla="*/ 58737 w 1058720"/>
              <a:gd name="connsiteY14" fmla="*/ 936459 h 988501"/>
              <a:gd name="connsiteX15" fmla="*/ 0 w 1058720"/>
              <a:gd name="connsiteY15" fmla="*/ 918934 h 988501"/>
              <a:gd name="connsiteX16" fmla="*/ 545 w 1058720"/>
              <a:gd name="connsiteY16" fmla="*/ 772225 h 988501"/>
              <a:gd name="connsiteX17" fmla="*/ 595 w 1058720"/>
              <a:gd name="connsiteY17" fmla="*/ 765190 h 988501"/>
              <a:gd name="connsiteX18" fmla="*/ 384 w 1058720"/>
              <a:gd name="connsiteY18" fmla="*/ 765190 h 988501"/>
              <a:gd name="connsiteX19" fmla="*/ 2290 w 1058720"/>
              <a:gd name="connsiteY19" fmla="*/ 238882 h 988501"/>
              <a:gd name="connsiteX20" fmla="*/ 36862 w 1058720"/>
              <a:gd name="connsiteY20" fmla="*/ 271035 h 988501"/>
              <a:gd name="connsiteX21" fmla="*/ 148773 w 1058720"/>
              <a:gd name="connsiteY21" fmla="*/ 326949 h 988501"/>
              <a:gd name="connsiteX22" fmla="*/ 404223 w 1058720"/>
              <a:gd name="connsiteY22" fmla="*/ 318509 h 988501"/>
              <a:gd name="connsiteX23" fmla="*/ 406656 w 1058720"/>
              <a:gd name="connsiteY23" fmla="*/ 235167 h 988501"/>
              <a:gd name="connsiteX24" fmla="*/ 316640 w 1058720"/>
              <a:gd name="connsiteY24" fmla="*/ 167649 h 988501"/>
              <a:gd name="connsiteX25" fmla="*/ 331237 w 1058720"/>
              <a:gd name="connsiteY25" fmla="*/ 70592 h 988501"/>
              <a:gd name="connsiteX26" fmla="*/ 446798 w 1058720"/>
              <a:gd name="connsiteY26" fmla="*/ 13624 h 988501"/>
              <a:gd name="connsiteX27" fmla="*/ 666352 w 1058720"/>
              <a:gd name="connsiteY27" fmla="*/ 72716 h 988501"/>
              <a:gd name="connsiteX0" fmla="*/ 613382 w 1058720"/>
              <a:gd name="connsiteY0" fmla="*/ 0 h 979091"/>
              <a:gd name="connsiteX1" fmla="*/ 665754 w 1058720"/>
              <a:gd name="connsiteY1" fmla="*/ 5184 h 979091"/>
              <a:gd name="connsiteX2" fmla="*/ 816591 w 1058720"/>
              <a:gd name="connsiteY2" fmla="*/ 84306 h 979091"/>
              <a:gd name="connsiteX3" fmla="*/ 770367 w 1058720"/>
              <a:gd name="connsiteY3" fmla="*/ 158154 h 979091"/>
              <a:gd name="connsiteX4" fmla="*/ 799561 w 1058720"/>
              <a:gd name="connsiteY4" fmla="*/ 229892 h 979091"/>
              <a:gd name="connsiteX5" fmla="*/ 957697 w 1058720"/>
              <a:gd name="connsiteY5" fmla="*/ 264706 h 979091"/>
              <a:gd name="connsiteX6" fmla="*/ 1036765 w 1058720"/>
              <a:gd name="connsiteY6" fmla="*/ 206682 h 979091"/>
              <a:gd name="connsiteX7" fmla="*/ 1058720 w 1058720"/>
              <a:gd name="connsiteY7" fmla="*/ 165821 h 979091"/>
              <a:gd name="connsiteX8" fmla="*/ 1056442 w 1058720"/>
              <a:gd name="connsiteY8" fmla="*/ 902596 h 979091"/>
              <a:gd name="connsiteX9" fmla="*/ 781050 w 1058720"/>
              <a:gd name="connsiteY9" fmla="*/ 965669 h 979091"/>
              <a:gd name="connsiteX10" fmla="*/ 523875 w 1058720"/>
              <a:gd name="connsiteY10" fmla="*/ 825463 h 979091"/>
              <a:gd name="connsiteX11" fmla="*/ 327025 w 1058720"/>
              <a:gd name="connsiteY11" fmla="*/ 834226 h 979091"/>
              <a:gd name="connsiteX12" fmla="*/ 279400 w 1058720"/>
              <a:gd name="connsiteY12" fmla="*/ 910171 h 979091"/>
              <a:gd name="connsiteX13" fmla="*/ 215900 w 1058720"/>
              <a:gd name="connsiteY13" fmla="*/ 965669 h 979091"/>
              <a:gd name="connsiteX14" fmla="*/ 58737 w 1058720"/>
              <a:gd name="connsiteY14" fmla="*/ 936459 h 979091"/>
              <a:gd name="connsiteX15" fmla="*/ 0 w 1058720"/>
              <a:gd name="connsiteY15" fmla="*/ 918934 h 979091"/>
              <a:gd name="connsiteX16" fmla="*/ 545 w 1058720"/>
              <a:gd name="connsiteY16" fmla="*/ 772225 h 979091"/>
              <a:gd name="connsiteX17" fmla="*/ 595 w 1058720"/>
              <a:gd name="connsiteY17" fmla="*/ 765190 h 979091"/>
              <a:gd name="connsiteX18" fmla="*/ 384 w 1058720"/>
              <a:gd name="connsiteY18" fmla="*/ 765190 h 979091"/>
              <a:gd name="connsiteX19" fmla="*/ 2290 w 1058720"/>
              <a:gd name="connsiteY19" fmla="*/ 238882 h 979091"/>
              <a:gd name="connsiteX20" fmla="*/ 36862 w 1058720"/>
              <a:gd name="connsiteY20" fmla="*/ 271035 h 979091"/>
              <a:gd name="connsiteX21" fmla="*/ 148773 w 1058720"/>
              <a:gd name="connsiteY21" fmla="*/ 326949 h 979091"/>
              <a:gd name="connsiteX22" fmla="*/ 404223 w 1058720"/>
              <a:gd name="connsiteY22" fmla="*/ 318509 h 979091"/>
              <a:gd name="connsiteX23" fmla="*/ 406656 w 1058720"/>
              <a:gd name="connsiteY23" fmla="*/ 235167 h 979091"/>
              <a:gd name="connsiteX24" fmla="*/ 316640 w 1058720"/>
              <a:gd name="connsiteY24" fmla="*/ 167649 h 979091"/>
              <a:gd name="connsiteX25" fmla="*/ 331237 w 1058720"/>
              <a:gd name="connsiteY25" fmla="*/ 70592 h 979091"/>
              <a:gd name="connsiteX26" fmla="*/ 446798 w 1058720"/>
              <a:gd name="connsiteY26" fmla="*/ 13624 h 979091"/>
              <a:gd name="connsiteX27" fmla="*/ 666352 w 1058720"/>
              <a:gd name="connsiteY27" fmla="*/ 72716 h 979091"/>
              <a:gd name="connsiteX0" fmla="*/ 613382 w 1058720"/>
              <a:gd name="connsiteY0" fmla="*/ 0 h 984900"/>
              <a:gd name="connsiteX1" fmla="*/ 665754 w 1058720"/>
              <a:gd name="connsiteY1" fmla="*/ 5184 h 984900"/>
              <a:gd name="connsiteX2" fmla="*/ 816591 w 1058720"/>
              <a:gd name="connsiteY2" fmla="*/ 84306 h 984900"/>
              <a:gd name="connsiteX3" fmla="*/ 770367 w 1058720"/>
              <a:gd name="connsiteY3" fmla="*/ 158154 h 984900"/>
              <a:gd name="connsiteX4" fmla="*/ 799561 w 1058720"/>
              <a:gd name="connsiteY4" fmla="*/ 229892 h 984900"/>
              <a:gd name="connsiteX5" fmla="*/ 957697 w 1058720"/>
              <a:gd name="connsiteY5" fmla="*/ 264706 h 984900"/>
              <a:gd name="connsiteX6" fmla="*/ 1036765 w 1058720"/>
              <a:gd name="connsiteY6" fmla="*/ 206682 h 984900"/>
              <a:gd name="connsiteX7" fmla="*/ 1058720 w 1058720"/>
              <a:gd name="connsiteY7" fmla="*/ 165821 h 984900"/>
              <a:gd name="connsiteX8" fmla="*/ 1056442 w 1058720"/>
              <a:gd name="connsiteY8" fmla="*/ 902596 h 984900"/>
              <a:gd name="connsiteX9" fmla="*/ 775532 w 1058720"/>
              <a:gd name="connsiteY9" fmla="*/ 974506 h 984900"/>
              <a:gd name="connsiteX10" fmla="*/ 523875 w 1058720"/>
              <a:gd name="connsiteY10" fmla="*/ 825463 h 984900"/>
              <a:gd name="connsiteX11" fmla="*/ 327025 w 1058720"/>
              <a:gd name="connsiteY11" fmla="*/ 834226 h 984900"/>
              <a:gd name="connsiteX12" fmla="*/ 279400 w 1058720"/>
              <a:gd name="connsiteY12" fmla="*/ 910171 h 984900"/>
              <a:gd name="connsiteX13" fmla="*/ 215900 w 1058720"/>
              <a:gd name="connsiteY13" fmla="*/ 965669 h 984900"/>
              <a:gd name="connsiteX14" fmla="*/ 58737 w 1058720"/>
              <a:gd name="connsiteY14" fmla="*/ 936459 h 984900"/>
              <a:gd name="connsiteX15" fmla="*/ 0 w 1058720"/>
              <a:gd name="connsiteY15" fmla="*/ 918934 h 984900"/>
              <a:gd name="connsiteX16" fmla="*/ 545 w 1058720"/>
              <a:gd name="connsiteY16" fmla="*/ 772225 h 984900"/>
              <a:gd name="connsiteX17" fmla="*/ 595 w 1058720"/>
              <a:gd name="connsiteY17" fmla="*/ 765190 h 984900"/>
              <a:gd name="connsiteX18" fmla="*/ 384 w 1058720"/>
              <a:gd name="connsiteY18" fmla="*/ 765190 h 984900"/>
              <a:gd name="connsiteX19" fmla="*/ 2290 w 1058720"/>
              <a:gd name="connsiteY19" fmla="*/ 238882 h 984900"/>
              <a:gd name="connsiteX20" fmla="*/ 36862 w 1058720"/>
              <a:gd name="connsiteY20" fmla="*/ 271035 h 984900"/>
              <a:gd name="connsiteX21" fmla="*/ 148773 w 1058720"/>
              <a:gd name="connsiteY21" fmla="*/ 326949 h 984900"/>
              <a:gd name="connsiteX22" fmla="*/ 404223 w 1058720"/>
              <a:gd name="connsiteY22" fmla="*/ 318509 h 984900"/>
              <a:gd name="connsiteX23" fmla="*/ 406656 w 1058720"/>
              <a:gd name="connsiteY23" fmla="*/ 235167 h 984900"/>
              <a:gd name="connsiteX24" fmla="*/ 316640 w 1058720"/>
              <a:gd name="connsiteY24" fmla="*/ 167649 h 984900"/>
              <a:gd name="connsiteX25" fmla="*/ 331237 w 1058720"/>
              <a:gd name="connsiteY25" fmla="*/ 70592 h 984900"/>
              <a:gd name="connsiteX26" fmla="*/ 446798 w 1058720"/>
              <a:gd name="connsiteY26" fmla="*/ 13624 h 984900"/>
              <a:gd name="connsiteX27" fmla="*/ 666352 w 1058720"/>
              <a:gd name="connsiteY27" fmla="*/ 72716 h 984900"/>
              <a:gd name="connsiteX0" fmla="*/ 613382 w 1058720"/>
              <a:gd name="connsiteY0" fmla="*/ 0 h 984436"/>
              <a:gd name="connsiteX1" fmla="*/ 665754 w 1058720"/>
              <a:gd name="connsiteY1" fmla="*/ 5184 h 984436"/>
              <a:gd name="connsiteX2" fmla="*/ 816591 w 1058720"/>
              <a:gd name="connsiteY2" fmla="*/ 84306 h 984436"/>
              <a:gd name="connsiteX3" fmla="*/ 770367 w 1058720"/>
              <a:gd name="connsiteY3" fmla="*/ 158154 h 984436"/>
              <a:gd name="connsiteX4" fmla="*/ 799561 w 1058720"/>
              <a:gd name="connsiteY4" fmla="*/ 229892 h 984436"/>
              <a:gd name="connsiteX5" fmla="*/ 957697 w 1058720"/>
              <a:gd name="connsiteY5" fmla="*/ 264706 h 984436"/>
              <a:gd name="connsiteX6" fmla="*/ 1036765 w 1058720"/>
              <a:gd name="connsiteY6" fmla="*/ 206682 h 984436"/>
              <a:gd name="connsiteX7" fmla="*/ 1058720 w 1058720"/>
              <a:gd name="connsiteY7" fmla="*/ 165821 h 984436"/>
              <a:gd name="connsiteX8" fmla="*/ 1056442 w 1058720"/>
              <a:gd name="connsiteY8" fmla="*/ 902596 h 984436"/>
              <a:gd name="connsiteX9" fmla="*/ 775532 w 1058720"/>
              <a:gd name="connsiteY9" fmla="*/ 974506 h 984436"/>
              <a:gd name="connsiteX10" fmla="*/ 522955 w 1058720"/>
              <a:gd name="connsiteY10" fmla="*/ 831776 h 984436"/>
              <a:gd name="connsiteX11" fmla="*/ 327025 w 1058720"/>
              <a:gd name="connsiteY11" fmla="*/ 834226 h 984436"/>
              <a:gd name="connsiteX12" fmla="*/ 279400 w 1058720"/>
              <a:gd name="connsiteY12" fmla="*/ 910171 h 984436"/>
              <a:gd name="connsiteX13" fmla="*/ 215900 w 1058720"/>
              <a:gd name="connsiteY13" fmla="*/ 965669 h 984436"/>
              <a:gd name="connsiteX14" fmla="*/ 58737 w 1058720"/>
              <a:gd name="connsiteY14" fmla="*/ 936459 h 984436"/>
              <a:gd name="connsiteX15" fmla="*/ 0 w 1058720"/>
              <a:gd name="connsiteY15" fmla="*/ 918934 h 984436"/>
              <a:gd name="connsiteX16" fmla="*/ 545 w 1058720"/>
              <a:gd name="connsiteY16" fmla="*/ 772225 h 984436"/>
              <a:gd name="connsiteX17" fmla="*/ 595 w 1058720"/>
              <a:gd name="connsiteY17" fmla="*/ 765190 h 984436"/>
              <a:gd name="connsiteX18" fmla="*/ 384 w 1058720"/>
              <a:gd name="connsiteY18" fmla="*/ 765190 h 984436"/>
              <a:gd name="connsiteX19" fmla="*/ 2290 w 1058720"/>
              <a:gd name="connsiteY19" fmla="*/ 238882 h 984436"/>
              <a:gd name="connsiteX20" fmla="*/ 36862 w 1058720"/>
              <a:gd name="connsiteY20" fmla="*/ 271035 h 984436"/>
              <a:gd name="connsiteX21" fmla="*/ 148773 w 1058720"/>
              <a:gd name="connsiteY21" fmla="*/ 326949 h 984436"/>
              <a:gd name="connsiteX22" fmla="*/ 404223 w 1058720"/>
              <a:gd name="connsiteY22" fmla="*/ 318509 h 984436"/>
              <a:gd name="connsiteX23" fmla="*/ 406656 w 1058720"/>
              <a:gd name="connsiteY23" fmla="*/ 235167 h 984436"/>
              <a:gd name="connsiteX24" fmla="*/ 316640 w 1058720"/>
              <a:gd name="connsiteY24" fmla="*/ 167649 h 984436"/>
              <a:gd name="connsiteX25" fmla="*/ 331237 w 1058720"/>
              <a:gd name="connsiteY25" fmla="*/ 70592 h 984436"/>
              <a:gd name="connsiteX26" fmla="*/ 446798 w 1058720"/>
              <a:gd name="connsiteY26" fmla="*/ 13624 h 984436"/>
              <a:gd name="connsiteX27" fmla="*/ 666352 w 1058720"/>
              <a:gd name="connsiteY27" fmla="*/ 72716 h 984436"/>
              <a:gd name="connsiteX0" fmla="*/ 613382 w 1058720"/>
              <a:gd name="connsiteY0" fmla="*/ 0 h 984436"/>
              <a:gd name="connsiteX1" fmla="*/ 665754 w 1058720"/>
              <a:gd name="connsiteY1" fmla="*/ 5184 h 984436"/>
              <a:gd name="connsiteX2" fmla="*/ 816591 w 1058720"/>
              <a:gd name="connsiteY2" fmla="*/ 84306 h 984436"/>
              <a:gd name="connsiteX3" fmla="*/ 770367 w 1058720"/>
              <a:gd name="connsiteY3" fmla="*/ 158154 h 984436"/>
              <a:gd name="connsiteX4" fmla="*/ 799561 w 1058720"/>
              <a:gd name="connsiteY4" fmla="*/ 229892 h 984436"/>
              <a:gd name="connsiteX5" fmla="*/ 957697 w 1058720"/>
              <a:gd name="connsiteY5" fmla="*/ 264706 h 984436"/>
              <a:gd name="connsiteX6" fmla="*/ 1036765 w 1058720"/>
              <a:gd name="connsiteY6" fmla="*/ 206682 h 984436"/>
              <a:gd name="connsiteX7" fmla="*/ 1058720 w 1058720"/>
              <a:gd name="connsiteY7" fmla="*/ 165821 h 984436"/>
              <a:gd name="connsiteX8" fmla="*/ 1056442 w 1058720"/>
              <a:gd name="connsiteY8" fmla="*/ 902596 h 984436"/>
              <a:gd name="connsiteX9" fmla="*/ 775532 w 1058720"/>
              <a:gd name="connsiteY9" fmla="*/ 974506 h 984436"/>
              <a:gd name="connsiteX10" fmla="*/ 522955 w 1058720"/>
              <a:gd name="connsiteY10" fmla="*/ 831776 h 984436"/>
              <a:gd name="connsiteX11" fmla="*/ 330703 w 1058720"/>
              <a:gd name="connsiteY11" fmla="*/ 839276 h 984436"/>
              <a:gd name="connsiteX12" fmla="*/ 279400 w 1058720"/>
              <a:gd name="connsiteY12" fmla="*/ 910171 h 984436"/>
              <a:gd name="connsiteX13" fmla="*/ 215900 w 1058720"/>
              <a:gd name="connsiteY13" fmla="*/ 965669 h 984436"/>
              <a:gd name="connsiteX14" fmla="*/ 58737 w 1058720"/>
              <a:gd name="connsiteY14" fmla="*/ 936459 h 984436"/>
              <a:gd name="connsiteX15" fmla="*/ 0 w 1058720"/>
              <a:gd name="connsiteY15" fmla="*/ 918934 h 984436"/>
              <a:gd name="connsiteX16" fmla="*/ 545 w 1058720"/>
              <a:gd name="connsiteY16" fmla="*/ 772225 h 984436"/>
              <a:gd name="connsiteX17" fmla="*/ 595 w 1058720"/>
              <a:gd name="connsiteY17" fmla="*/ 765190 h 984436"/>
              <a:gd name="connsiteX18" fmla="*/ 384 w 1058720"/>
              <a:gd name="connsiteY18" fmla="*/ 765190 h 984436"/>
              <a:gd name="connsiteX19" fmla="*/ 2290 w 1058720"/>
              <a:gd name="connsiteY19" fmla="*/ 238882 h 984436"/>
              <a:gd name="connsiteX20" fmla="*/ 36862 w 1058720"/>
              <a:gd name="connsiteY20" fmla="*/ 271035 h 984436"/>
              <a:gd name="connsiteX21" fmla="*/ 148773 w 1058720"/>
              <a:gd name="connsiteY21" fmla="*/ 326949 h 984436"/>
              <a:gd name="connsiteX22" fmla="*/ 404223 w 1058720"/>
              <a:gd name="connsiteY22" fmla="*/ 318509 h 984436"/>
              <a:gd name="connsiteX23" fmla="*/ 406656 w 1058720"/>
              <a:gd name="connsiteY23" fmla="*/ 235167 h 984436"/>
              <a:gd name="connsiteX24" fmla="*/ 316640 w 1058720"/>
              <a:gd name="connsiteY24" fmla="*/ 167649 h 984436"/>
              <a:gd name="connsiteX25" fmla="*/ 331237 w 1058720"/>
              <a:gd name="connsiteY25" fmla="*/ 70592 h 984436"/>
              <a:gd name="connsiteX26" fmla="*/ 446798 w 1058720"/>
              <a:gd name="connsiteY26" fmla="*/ 13624 h 984436"/>
              <a:gd name="connsiteX27" fmla="*/ 666352 w 1058720"/>
              <a:gd name="connsiteY27" fmla="*/ 72716 h 984436"/>
              <a:gd name="connsiteX0" fmla="*/ 613382 w 1058720"/>
              <a:gd name="connsiteY0" fmla="*/ 0 h 984436"/>
              <a:gd name="connsiteX1" fmla="*/ 665754 w 1058720"/>
              <a:gd name="connsiteY1" fmla="*/ 5184 h 984436"/>
              <a:gd name="connsiteX2" fmla="*/ 816591 w 1058720"/>
              <a:gd name="connsiteY2" fmla="*/ 84306 h 984436"/>
              <a:gd name="connsiteX3" fmla="*/ 770367 w 1058720"/>
              <a:gd name="connsiteY3" fmla="*/ 158154 h 984436"/>
              <a:gd name="connsiteX4" fmla="*/ 799561 w 1058720"/>
              <a:gd name="connsiteY4" fmla="*/ 229892 h 984436"/>
              <a:gd name="connsiteX5" fmla="*/ 957697 w 1058720"/>
              <a:gd name="connsiteY5" fmla="*/ 264706 h 984436"/>
              <a:gd name="connsiteX6" fmla="*/ 1036765 w 1058720"/>
              <a:gd name="connsiteY6" fmla="*/ 206682 h 984436"/>
              <a:gd name="connsiteX7" fmla="*/ 1058720 w 1058720"/>
              <a:gd name="connsiteY7" fmla="*/ 165821 h 984436"/>
              <a:gd name="connsiteX8" fmla="*/ 1056442 w 1058720"/>
              <a:gd name="connsiteY8" fmla="*/ 902596 h 984436"/>
              <a:gd name="connsiteX9" fmla="*/ 775532 w 1058720"/>
              <a:gd name="connsiteY9" fmla="*/ 974506 h 984436"/>
              <a:gd name="connsiteX10" fmla="*/ 522955 w 1058720"/>
              <a:gd name="connsiteY10" fmla="*/ 831776 h 984436"/>
              <a:gd name="connsiteX11" fmla="*/ 330703 w 1058720"/>
              <a:gd name="connsiteY11" fmla="*/ 839276 h 984436"/>
              <a:gd name="connsiteX12" fmla="*/ 279400 w 1058720"/>
              <a:gd name="connsiteY12" fmla="*/ 910171 h 984436"/>
              <a:gd name="connsiteX13" fmla="*/ 216820 w 1058720"/>
              <a:gd name="connsiteY13" fmla="*/ 971981 h 984436"/>
              <a:gd name="connsiteX14" fmla="*/ 58737 w 1058720"/>
              <a:gd name="connsiteY14" fmla="*/ 936459 h 984436"/>
              <a:gd name="connsiteX15" fmla="*/ 0 w 1058720"/>
              <a:gd name="connsiteY15" fmla="*/ 918934 h 984436"/>
              <a:gd name="connsiteX16" fmla="*/ 545 w 1058720"/>
              <a:gd name="connsiteY16" fmla="*/ 772225 h 984436"/>
              <a:gd name="connsiteX17" fmla="*/ 595 w 1058720"/>
              <a:gd name="connsiteY17" fmla="*/ 765190 h 984436"/>
              <a:gd name="connsiteX18" fmla="*/ 384 w 1058720"/>
              <a:gd name="connsiteY18" fmla="*/ 765190 h 984436"/>
              <a:gd name="connsiteX19" fmla="*/ 2290 w 1058720"/>
              <a:gd name="connsiteY19" fmla="*/ 238882 h 984436"/>
              <a:gd name="connsiteX20" fmla="*/ 36862 w 1058720"/>
              <a:gd name="connsiteY20" fmla="*/ 271035 h 984436"/>
              <a:gd name="connsiteX21" fmla="*/ 148773 w 1058720"/>
              <a:gd name="connsiteY21" fmla="*/ 326949 h 984436"/>
              <a:gd name="connsiteX22" fmla="*/ 404223 w 1058720"/>
              <a:gd name="connsiteY22" fmla="*/ 318509 h 984436"/>
              <a:gd name="connsiteX23" fmla="*/ 406656 w 1058720"/>
              <a:gd name="connsiteY23" fmla="*/ 235167 h 984436"/>
              <a:gd name="connsiteX24" fmla="*/ 316640 w 1058720"/>
              <a:gd name="connsiteY24" fmla="*/ 167649 h 984436"/>
              <a:gd name="connsiteX25" fmla="*/ 331237 w 1058720"/>
              <a:gd name="connsiteY25" fmla="*/ 70592 h 984436"/>
              <a:gd name="connsiteX26" fmla="*/ 446798 w 1058720"/>
              <a:gd name="connsiteY26" fmla="*/ 13624 h 984436"/>
              <a:gd name="connsiteX27" fmla="*/ 666352 w 1058720"/>
              <a:gd name="connsiteY27" fmla="*/ 72716 h 984436"/>
              <a:gd name="connsiteX0" fmla="*/ 613382 w 1058720"/>
              <a:gd name="connsiteY0" fmla="*/ 0 h 984436"/>
              <a:gd name="connsiteX1" fmla="*/ 665754 w 1058720"/>
              <a:gd name="connsiteY1" fmla="*/ 5184 h 984436"/>
              <a:gd name="connsiteX2" fmla="*/ 816591 w 1058720"/>
              <a:gd name="connsiteY2" fmla="*/ 84306 h 984436"/>
              <a:gd name="connsiteX3" fmla="*/ 770367 w 1058720"/>
              <a:gd name="connsiteY3" fmla="*/ 158154 h 984436"/>
              <a:gd name="connsiteX4" fmla="*/ 799561 w 1058720"/>
              <a:gd name="connsiteY4" fmla="*/ 229892 h 984436"/>
              <a:gd name="connsiteX5" fmla="*/ 957697 w 1058720"/>
              <a:gd name="connsiteY5" fmla="*/ 264706 h 984436"/>
              <a:gd name="connsiteX6" fmla="*/ 1036765 w 1058720"/>
              <a:gd name="connsiteY6" fmla="*/ 206682 h 984436"/>
              <a:gd name="connsiteX7" fmla="*/ 1058720 w 1058720"/>
              <a:gd name="connsiteY7" fmla="*/ 165821 h 984436"/>
              <a:gd name="connsiteX8" fmla="*/ 1056442 w 1058720"/>
              <a:gd name="connsiteY8" fmla="*/ 902596 h 984436"/>
              <a:gd name="connsiteX9" fmla="*/ 775532 w 1058720"/>
              <a:gd name="connsiteY9" fmla="*/ 974506 h 984436"/>
              <a:gd name="connsiteX10" fmla="*/ 522955 w 1058720"/>
              <a:gd name="connsiteY10" fmla="*/ 831776 h 984436"/>
              <a:gd name="connsiteX11" fmla="*/ 330703 w 1058720"/>
              <a:gd name="connsiteY11" fmla="*/ 839276 h 984436"/>
              <a:gd name="connsiteX12" fmla="*/ 279400 w 1058720"/>
              <a:gd name="connsiteY12" fmla="*/ 910171 h 984436"/>
              <a:gd name="connsiteX13" fmla="*/ 216820 w 1058720"/>
              <a:gd name="connsiteY13" fmla="*/ 971981 h 984436"/>
              <a:gd name="connsiteX14" fmla="*/ 58737 w 1058720"/>
              <a:gd name="connsiteY14" fmla="*/ 936459 h 984436"/>
              <a:gd name="connsiteX15" fmla="*/ 0 w 1058720"/>
              <a:gd name="connsiteY15" fmla="*/ 918934 h 984436"/>
              <a:gd name="connsiteX16" fmla="*/ 545 w 1058720"/>
              <a:gd name="connsiteY16" fmla="*/ 772225 h 984436"/>
              <a:gd name="connsiteX17" fmla="*/ 595 w 1058720"/>
              <a:gd name="connsiteY17" fmla="*/ 765190 h 984436"/>
              <a:gd name="connsiteX18" fmla="*/ 384 w 1058720"/>
              <a:gd name="connsiteY18" fmla="*/ 765190 h 984436"/>
              <a:gd name="connsiteX19" fmla="*/ 2290 w 1058720"/>
              <a:gd name="connsiteY19" fmla="*/ 238882 h 984436"/>
              <a:gd name="connsiteX20" fmla="*/ 36862 w 1058720"/>
              <a:gd name="connsiteY20" fmla="*/ 271035 h 984436"/>
              <a:gd name="connsiteX21" fmla="*/ 148773 w 1058720"/>
              <a:gd name="connsiteY21" fmla="*/ 326949 h 984436"/>
              <a:gd name="connsiteX22" fmla="*/ 404223 w 1058720"/>
              <a:gd name="connsiteY22" fmla="*/ 318509 h 984436"/>
              <a:gd name="connsiteX23" fmla="*/ 406656 w 1058720"/>
              <a:gd name="connsiteY23" fmla="*/ 235167 h 984436"/>
              <a:gd name="connsiteX24" fmla="*/ 316640 w 1058720"/>
              <a:gd name="connsiteY24" fmla="*/ 167649 h 984436"/>
              <a:gd name="connsiteX25" fmla="*/ 331237 w 1058720"/>
              <a:gd name="connsiteY25" fmla="*/ 70592 h 984436"/>
              <a:gd name="connsiteX26" fmla="*/ 446798 w 1058720"/>
              <a:gd name="connsiteY26" fmla="*/ 13624 h 984436"/>
              <a:gd name="connsiteX27" fmla="*/ 666352 w 1058720"/>
              <a:gd name="connsiteY27" fmla="*/ 72716 h 984436"/>
              <a:gd name="connsiteX0" fmla="*/ 613382 w 1058720"/>
              <a:gd name="connsiteY0" fmla="*/ 0 h 984436"/>
              <a:gd name="connsiteX1" fmla="*/ 665754 w 1058720"/>
              <a:gd name="connsiteY1" fmla="*/ 5184 h 984436"/>
              <a:gd name="connsiteX2" fmla="*/ 816591 w 1058720"/>
              <a:gd name="connsiteY2" fmla="*/ 84306 h 984436"/>
              <a:gd name="connsiteX3" fmla="*/ 770367 w 1058720"/>
              <a:gd name="connsiteY3" fmla="*/ 158154 h 984436"/>
              <a:gd name="connsiteX4" fmla="*/ 799561 w 1058720"/>
              <a:gd name="connsiteY4" fmla="*/ 229892 h 984436"/>
              <a:gd name="connsiteX5" fmla="*/ 957697 w 1058720"/>
              <a:gd name="connsiteY5" fmla="*/ 264706 h 984436"/>
              <a:gd name="connsiteX6" fmla="*/ 1036765 w 1058720"/>
              <a:gd name="connsiteY6" fmla="*/ 206682 h 984436"/>
              <a:gd name="connsiteX7" fmla="*/ 1058720 w 1058720"/>
              <a:gd name="connsiteY7" fmla="*/ 165821 h 984436"/>
              <a:gd name="connsiteX8" fmla="*/ 1056442 w 1058720"/>
              <a:gd name="connsiteY8" fmla="*/ 902596 h 984436"/>
              <a:gd name="connsiteX9" fmla="*/ 775532 w 1058720"/>
              <a:gd name="connsiteY9" fmla="*/ 974506 h 984436"/>
              <a:gd name="connsiteX10" fmla="*/ 522955 w 1058720"/>
              <a:gd name="connsiteY10" fmla="*/ 831776 h 984436"/>
              <a:gd name="connsiteX11" fmla="*/ 330703 w 1058720"/>
              <a:gd name="connsiteY11" fmla="*/ 839276 h 984436"/>
              <a:gd name="connsiteX12" fmla="*/ 279400 w 1058720"/>
              <a:gd name="connsiteY12" fmla="*/ 910171 h 984436"/>
              <a:gd name="connsiteX13" fmla="*/ 216820 w 1058720"/>
              <a:gd name="connsiteY13" fmla="*/ 971981 h 984436"/>
              <a:gd name="connsiteX14" fmla="*/ 58737 w 1058720"/>
              <a:gd name="connsiteY14" fmla="*/ 936459 h 984436"/>
              <a:gd name="connsiteX15" fmla="*/ 0 w 1058720"/>
              <a:gd name="connsiteY15" fmla="*/ 918934 h 984436"/>
              <a:gd name="connsiteX16" fmla="*/ 545 w 1058720"/>
              <a:gd name="connsiteY16" fmla="*/ 772225 h 984436"/>
              <a:gd name="connsiteX17" fmla="*/ 595 w 1058720"/>
              <a:gd name="connsiteY17" fmla="*/ 765190 h 984436"/>
              <a:gd name="connsiteX18" fmla="*/ 384 w 1058720"/>
              <a:gd name="connsiteY18" fmla="*/ 765190 h 984436"/>
              <a:gd name="connsiteX19" fmla="*/ 2290 w 1058720"/>
              <a:gd name="connsiteY19" fmla="*/ 238882 h 984436"/>
              <a:gd name="connsiteX20" fmla="*/ 36862 w 1058720"/>
              <a:gd name="connsiteY20" fmla="*/ 271035 h 984436"/>
              <a:gd name="connsiteX21" fmla="*/ 148773 w 1058720"/>
              <a:gd name="connsiteY21" fmla="*/ 326949 h 984436"/>
              <a:gd name="connsiteX22" fmla="*/ 404223 w 1058720"/>
              <a:gd name="connsiteY22" fmla="*/ 318509 h 984436"/>
              <a:gd name="connsiteX23" fmla="*/ 406656 w 1058720"/>
              <a:gd name="connsiteY23" fmla="*/ 235167 h 984436"/>
              <a:gd name="connsiteX24" fmla="*/ 316640 w 1058720"/>
              <a:gd name="connsiteY24" fmla="*/ 167649 h 984436"/>
              <a:gd name="connsiteX25" fmla="*/ 331237 w 1058720"/>
              <a:gd name="connsiteY25" fmla="*/ 70592 h 984436"/>
              <a:gd name="connsiteX26" fmla="*/ 446798 w 1058720"/>
              <a:gd name="connsiteY26" fmla="*/ 13624 h 984436"/>
              <a:gd name="connsiteX27" fmla="*/ 666352 w 1058720"/>
              <a:gd name="connsiteY27" fmla="*/ 72716 h 984436"/>
              <a:gd name="connsiteX0" fmla="*/ 613382 w 1058720"/>
              <a:gd name="connsiteY0" fmla="*/ 0 h 984436"/>
              <a:gd name="connsiteX1" fmla="*/ 665754 w 1058720"/>
              <a:gd name="connsiteY1" fmla="*/ 5184 h 984436"/>
              <a:gd name="connsiteX2" fmla="*/ 816591 w 1058720"/>
              <a:gd name="connsiteY2" fmla="*/ 84306 h 984436"/>
              <a:gd name="connsiteX3" fmla="*/ 770367 w 1058720"/>
              <a:gd name="connsiteY3" fmla="*/ 158154 h 984436"/>
              <a:gd name="connsiteX4" fmla="*/ 799561 w 1058720"/>
              <a:gd name="connsiteY4" fmla="*/ 229892 h 984436"/>
              <a:gd name="connsiteX5" fmla="*/ 957697 w 1058720"/>
              <a:gd name="connsiteY5" fmla="*/ 264706 h 984436"/>
              <a:gd name="connsiteX6" fmla="*/ 1036765 w 1058720"/>
              <a:gd name="connsiteY6" fmla="*/ 206682 h 984436"/>
              <a:gd name="connsiteX7" fmla="*/ 1058720 w 1058720"/>
              <a:gd name="connsiteY7" fmla="*/ 165821 h 984436"/>
              <a:gd name="connsiteX8" fmla="*/ 1056442 w 1058720"/>
              <a:gd name="connsiteY8" fmla="*/ 902596 h 984436"/>
              <a:gd name="connsiteX9" fmla="*/ 775532 w 1058720"/>
              <a:gd name="connsiteY9" fmla="*/ 974506 h 984436"/>
              <a:gd name="connsiteX10" fmla="*/ 522955 w 1058720"/>
              <a:gd name="connsiteY10" fmla="*/ 831776 h 984436"/>
              <a:gd name="connsiteX11" fmla="*/ 330703 w 1058720"/>
              <a:gd name="connsiteY11" fmla="*/ 839276 h 984436"/>
              <a:gd name="connsiteX12" fmla="*/ 279400 w 1058720"/>
              <a:gd name="connsiteY12" fmla="*/ 910171 h 984436"/>
              <a:gd name="connsiteX13" fmla="*/ 216820 w 1058720"/>
              <a:gd name="connsiteY13" fmla="*/ 971981 h 984436"/>
              <a:gd name="connsiteX14" fmla="*/ 58737 w 1058720"/>
              <a:gd name="connsiteY14" fmla="*/ 942770 h 984436"/>
              <a:gd name="connsiteX15" fmla="*/ 0 w 1058720"/>
              <a:gd name="connsiteY15" fmla="*/ 918934 h 984436"/>
              <a:gd name="connsiteX16" fmla="*/ 545 w 1058720"/>
              <a:gd name="connsiteY16" fmla="*/ 772225 h 984436"/>
              <a:gd name="connsiteX17" fmla="*/ 595 w 1058720"/>
              <a:gd name="connsiteY17" fmla="*/ 765190 h 984436"/>
              <a:gd name="connsiteX18" fmla="*/ 384 w 1058720"/>
              <a:gd name="connsiteY18" fmla="*/ 765190 h 984436"/>
              <a:gd name="connsiteX19" fmla="*/ 2290 w 1058720"/>
              <a:gd name="connsiteY19" fmla="*/ 238882 h 984436"/>
              <a:gd name="connsiteX20" fmla="*/ 36862 w 1058720"/>
              <a:gd name="connsiteY20" fmla="*/ 271035 h 984436"/>
              <a:gd name="connsiteX21" fmla="*/ 148773 w 1058720"/>
              <a:gd name="connsiteY21" fmla="*/ 326949 h 984436"/>
              <a:gd name="connsiteX22" fmla="*/ 404223 w 1058720"/>
              <a:gd name="connsiteY22" fmla="*/ 318509 h 984436"/>
              <a:gd name="connsiteX23" fmla="*/ 406656 w 1058720"/>
              <a:gd name="connsiteY23" fmla="*/ 235167 h 984436"/>
              <a:gd name="connsiteX24" fmla="*/ 316640 w 1058720"/>
              <a:gd name="connsiteY24" fmla="*/ 167649 h 984436"/>
              <a:gd name="connsiteX25" fmla="*/ 331237 w 1058720"/>
              <a:gd name="connsiteY25" fmla="*/ 70592 h 984436"/>
              <a:gd name="connsiteX26" fmla="*/ 446798 w 1058720"/>
              <a:gd name="connsiteY26" fmla="*/ 13624 h 984436"/>
              <a:gd name="connsiteX27" fmla="*/ 666352 w 1058720"/>
              <a:gd name="connsiteY27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8821 w 1066996"/>
              <a:gd name="connsiteY16" fmla="*/ 772225 h 984436"/>
              <a:gd name="connsiteX17" fmla="*/ 8871 w 1066996"/>
              <a:gd name="connsiteY17" fmla="*/ 765190 h 984436"/>
              <a:gd name="connsiteX18" fmla="*/ 8660 w 1066996"/>
              <a:gd name="connsiteY18" fmla="*/ 765190 h 984436"/>
              <a:gd name="connsiteX19" fmla="*/ 10566 w 1066996"/>
              <a:gd name="connsiteY19" fmla="*/ 238882 h 984436"/>
              <a:gd name="connsiteX20" fmla="*/ 45138 w 1066996"/>
              <a:gd name="connsiteY20" fmla="*/ 271035 h 984436"/>
              <a:gd name="connsiteX21" fmla="*/ 157049 w 1066996"/>
              <a:gd name="connsiteY21" fmla="*/ 326949 h 984436"/>
              <a:gd name="connsiteX22" fmla="*/ 412499 w 1066996"/>
              <a:gd name="connsiteY22" fmla="*/ 318509 h 984436"/>
              <a:gd name="connsiteX23" fmla="*/ 414932 w 1066996"/>
              <a:gd name="connsiteY23" fmla="*/ 235167 h 984436"/>
              <a:gd name="connsiteX24" fmla="*/ 324916 w 1066996"/>
              <a:gd name="connsiteY24" fmla="*/ 167649 h 984436"/>
              <a:gd name="connsiteX25" fmla="*/ 339513 w 1066996"/>
              <a:gd name="connsiteY25" fmla="*/ 70592 h 984436"/>
              <a:gd name="connsiteX26" fmla="*/ 455074 w 1066996"/>
              <a:gd name="connsiteY26" fmla="*/ 13624 h 984436"/>
              <a:gd name="connsiteX27" fmla="*/ 674628 w 1066996"/>
              <a:gd name="connsiteY27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8821 w 1066996"/>
              <a:gd name="connsiteY16" fmla="*/ 772225 h 984436"/>
              <a:gd name="connsiteX17" fmla="*/ 8871 w 1066996"/>
              <a:gd name="connsiteY17" fmla="*/ 765190 h 984436"/>
              <a:gd name="connsiteX18" fmla="*/ 8660 w 1066996"/>
              <a:gd name="connsiteY18" fmla="*/ 765190 h 984436"/>
              <a:gd name="connsiteX19" fmla="*/ 10566 w 1066996"/>
              <a:gd name="connsiteY19" fmla="*/ 238882 h 984436"/>
              <a:gd name="connsiteX20" fmla="*/ 45138 w 1066996"/>
              <a:gd name="connsiteY20" fmla="*/ 271035 h 984436"/>
              <a:gd name="connsiteX21" fmla="*/ 157049 w 1066996"/>
              <a:gd name="connsiteY21" fmla="*/ 326949 h 984436"/>
              <a:gd name="connsiteX22" fmla="*/ 412499 w 1066996"/>
              <a:gd name="connsiteY22" fmla="*/ 318509 h 984436"/>
              <a:gd name="connsiteX23" fmla="*/ 414932 w 1066996"/>
              <a:gd name="connsiteY23" fmla="*/ 235167 h 984436"/>
              <a:gd name="connsiteX24" fmla="*/ 324916 w 1066996"/>
              <a:gd name="connsiteY24" fmla="*/ 167649 h 984436"/>
              <a:gd name="connsiteX25" fmla="*/ 339513 w 1066996"/>
              <a:gd name="connsiteY25" fmla="*/ 70592 h 984436"/>
              <a:gd name="connsiteX26" fmla="*/ 455074 w 1066996"/>
              <a:gd name="connsiteY26" fmla="*/ 13624 h 984436"/>
              <a:gd name="connsiteX27" fmla="*/ 674628 w 1066996"/>
              <a:gd name="connsiteY27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8821 w 1066996"/>
              <a:gd name="connsiteY16" fmla="*/ 772225 h 984436"/>
              <a:gd name="connsiteX17" fmla="*/ 8871 w 1066996"/>
              <a:gd name="connsiteY17" fmla="*/ 765190 h 984436"/>
              <a:gd name="connsiteX18" fmla="*/ 10566 w 1066996"/>
              <a:gd name="connsiteY18" fmla="*/ 238882 h 984436"/>
              <a:gd name="connsiteX19" fmla="*/ 45138 w 1066996"/>
              <a:gd name="connsiteY19" fmla="*/ 271035 h 984436"/>
              <a:gd name="connsiteX20" fmla="*/ 157049 w 1066996"/>
              <a:gd name="connsiteY20" fmla="*/ 326949 h 984436"/>
              <a:gd name="connsiteX21" fmla="*/ 412499 w 1066996"/>
              <a:gd name="connsiteY21" fmla="*/ 318509 h 984436"/>
              <a:gd name="connsiteX22" fmla="*/ 414932 w 1066996"/>
              <a:gd name="connsiteY22" fmla="*/ 235167 h 984436"/>
              <a:gd name="connsiteX23" fmla="*/ 324916 w 1066996"/>
              <a:gd name="connsiteY23" fmla="*/ 167649 h 984436"/>
              <a:gd name="connsiteX24" fmla="*/ 339513 w 1066996"/>
              <a:gd name="connsiteY24" fmla="*/ 70592 h 984436"/>
              <a:gd name="connsiteX25" fmla="*/ 455074 w 1066996"/>
              <a:gd name="connsiteY25" fmla="*/ 13624 h 984436"/>
              <a:gd name="connsiteX26" fmla="*/ 674628 w 1066996"/>
              <a:gd name="connsiteY26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8821 w 1066996"/>
              <a:gd name="connsiteY16" fmla="*/ 772225 h 984436"/>
              <a:gd name="connsiteX17" fmla="*/ 10566 w 1066996"/>
              <a:gd name="connsiteY17" fmla="*/ 238882 h 984436"/>
              <a:gd name="connsiteX18" fmla="*/ 45138 w 1066996"/>
              <a:gd name="connsiteY18" fmla="*/ 271035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14932 w 1066996"/>
              <a:gd name="connsiteY21" fmla="*/ 235167 h 984436"/>
              <a:gd name="connsiteX22" fmla="*/ 324916 w 1066996"/>
              <a:gd name="connsiteY22" fmla="*/ 167649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25" fmla="*/ 674628 w 1066996"/>
              <a:gd name="connsiteY25" fmla="*/ 72716 h 984436"/>
              <a:gd name="connsiteX0" fmla="*/ 625035 w 1070373"/>
              <a:gd name="connsiteY0" fmla="*/ 0 h 984436"/>
              <a:gd name="connsiteX1" fmla="*/ 677407 w 1070373"/>
              <a:gd name="connsiteY1" fmla="*/ 5184 h 984436"/>
              <a:gd name="connsiteX2" fmla="*/ 828244 w 1070373"/>
              <a:gd name="connsiteY2" fmla="*/ 84306 h 984436"/>
              <a:gd name="connsiteX3" fmla="*/ 782020 w 1070373"/>
              <a:gd name="connsiteY3" fmla="*/ 158154 h 984436"/>
              <a:gd name="connsiteX4" fmla="*/ 811214 w 1070373"/>
              <a:gd name="connsiteY4" fmla="*/ 229892 h 984436"/>
              <a:gd name="connsiteX5" fmla="*/ 969350 w 1070373"/>
              <a:gd name="connsiteY5" fmla="*/ 264706 h 984436"/>
              <a:gd name="connsiteX6" fmla="*/ 1048418 w 1070373"/>
              <a:gd name="connsiteY6" fmla="*/ 206682 h 984436"/>
              <a:gd name="connsiteX7" fmla="*/ 1070373 w 1070373"/>
              <a:gd name="connsiteY7" fmla="*/ 165821 h 984436"/>
              <a:gd name="connsiteX8" fmla="*/ 1068095 w 1070373"/>
              <a:gd name="connsiteY8" fmla="*/ 902596 h 984436"/>
              <a:gd name="connsiteX9" fmla="*/ 787185 w 1070373"/>
              <a:gd name="connsiteY9" fmla="*/ 974506 h 984436"/>
              <a:gd name="connsiteX10" fmla="*/ 534608 w 1070373"/>
              <a:gd name="connsiteY10" fmla="*/ 831776 h 984436"/>
              <a:gd name="connsiteX11" fmla="*/ 342356 w 1070373"/>
              <a:gd name="connsiteY11" fmla="*/ 839276 h 984436"/>
              <a:gd name="connsiteX12" fmla="*/ 291053 w 1070373"/>
              <a:gd name="connsiteY12" fmla="*/ 910171 h 984436"/>
              <a:gd name="connsiteX13" fmla="*/ 228473 w 1070373"/>
              <a:gd name="connsiteY13" fmla="*/ 971981 h 984436"/>
              <a:gd name="connsiteX14" fmla="*/ 70390 w 1070373"/>
              <a:gd name="connsiteY14" fmla="*/ 942770 h 984436"/>
              <a:gd name="connsiteX15" fmla="*/ 3377 w 1070373"/>
              <a:gd name="connsiteY15" fmla="*/ 923984 h 984436"/>
              <a:gd name="connsiteX16" fmla="*/ 13943 w 1070373"/>
              <a:gd name="connsiteY16" fmla="*/ 238882 h 984436"/>
              <a:gd name="connsiteX17" fmla="*/ 48515 w 1070373"/>
              <a:gd name="connsiteY17" fmla="*/ 271035 h 984436"/>
              <a:gd name="connsiteX18" fmla="*/ 160426 w 1070373"/>
              <a:gd name="connsiteY18" fmla="*/ 326949 h 984436"/>
              <a:gd name="connsiteX19" fmla="*/ 415876 w 1070373"/>
              <a:gd name="connsiteY19" fmla="*/ 318509 h 984436"/>
              <a:gd name="connsiteX20" fmla="*/ 418309 w 1070373"/>
              <a:gd name="connsiteY20" fmla="*/ 235167 h 984436"/>
              <a:gd name="connsiteX21" fmla="*/ 328293 w 1070373"/>
              <a:gd name="connsiteY21" fmla="*/ 167649 h 984436"/>
              <a:gd name="connsiteX22" fmla="*/ 342890 w 1070373"/>
              <a:gd name="connsiteY22" fmla="*/ 70592 h 984436"/>
              <a:gd name="connsiteX23" fmla="*/ 458451 w 1070373"/>
              <a:gd name="connsiteY23" fmla="*/ 13624 h 984436"/>
              <a:gd name="connsiteX24" fmla="*/ 678005 w 1070373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10566 w 1066996"/>
              <a:gd name="connsiteY16" fmla="*/ 238882 h 984436"/>
              <a:gd name="connsiteX17" fmla="*/ 45138 w 1066996"/>
              <a:gd name="connsiteY17" fmla="*/ 271035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5138 w 1066996"/>
              <a:gd name="connsiteY17" fmla="*/ 271035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5138 w 1066996"/>
              <a:gd name="connsiteY17" fmla="*/ 271035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5138 w 1066996"/>
              <a:gd name="connsiteY17" fmla="*/ 271035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5138 w 1066996"/>
              <a:gd name="connsiteY17" fmla="*/ 271035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5138 w 1066996"/>
              <a:gd name="connsiteY17" fmla="*/ 271035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25968 w 1066996"/>
              <a:gd name="connsiteY20" fmla="*/ 233904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25968 w 1066996"/>
              <a:gd name="connsiteY20" fmla="*/ 233904 h 984436"/>
              <a:gd name="connsiteX21" fmla="*/ 325836 w 1066996"/>
              <a:gd name="connsiteY21" fmla="*/ 155025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25968 w 1066996"/>
              <a:gd name="connsiteY20" fmla="*/ 233904 h 984436"/>
              <a:gd name="connsiteX21" fmla="*/ 325836 w 1066996"/>
              <a:gd name="connsiteY21" fmla="*/ 155025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0" fmla="*/ 621658 w 1066996"/>
              <a:gd name="connsiteY0" fmla="*/ 1695 h 986131"/>
              <a:gd name="connsiteX1" fmla="*/ 674030 w 1066996"/>
              <a:gd name="connsiteY1" fmla="*/ 6879 h 986131"/>
              <a:gd name="connsiteX2" fmla="*/ 817510 w 1066996"/>
              <a:gd name="connsiteY2" fmla="*/ 73377 h 986131"/>
              <a:gd name="connsiteX3" fmla="*/ 778643 w 1066996"/>
              <a:gd name="connsiteY3" fmla="*/ 159849 h 986131"/>
              <a:gd name="connsiteX4" fmla="*/ 807837 w 1066996"/>
              <a:gd name="connsiteY4" fmla="*/ 231587 h 986131"/>
              <a:gd name="connsiteX5" fmla="*/ 965973 w 1066996"/>
              <a:gd name="connsiteY5" fmla="*/ 266401 h 986131"/>
              <a:gd name="connsiteX6" fmla="*/ 1045041 w 1066996"/>
              <a:gd name="connsiteY6" fmla="*/ 208377 h 986131"/>
              <a:gd name="connsiteX7" fmla="*/ 1066996 w 1066996"/>
              <a:gd name="connsiteY7" fmla="*/ 167516 h 986131"/>
              <a:gd name="connsiteX8" fmla="*/ 1064718 w 1066996"/>
              <a:gd name="connsiteY8" fmla="*/ 904291 h 986131"/>
              <a:gd name="connsiteX9" fmla="*/ 783808 w 1066996"/>
              <a:gd name="connsiteY9" fmla="*/ 976201 h 986131"/>
              <a:gd name="connsiteX10" fmla="*/ 531231 w 1066996"/>
              <a:gd name="connsiteY10" fmla="*/ 833471 h 986131"/>
              <a:gd name="connsiteX11" fmla="*/ 338979 w 1066996"/>
              <a:gd name="connsiteY11" fmla="*/ 840971 h 986131"/>
              <a:gd name="connsiteX12" fmla="*/ 287676 w 1066996"/>
              <a:gd name="connsiteY12" fmla="*/ 911866 h 986131"/>
              <a:gd name="connsiteX13" fmla="*/ 225096 w 1066996"/>
              <a:gd name="connsiteY13" fmla="*/ 973676 h 986131"/>
              <a:gd name="connsiteX14" fmla="*/ 67013 w 1066996"/>
              <a:gd name="connsiteY14" fmla="*/ 944465 h 986131"/>
              <a:gd name="connsiteX15" fmla="*/ 0 w 1066996"/>
              <a:gd name="connsiteY15" fmla="*/ 925679 h 986131"/>
              <a:gd name="connsiteX16" fmla="*/ 4129 w 1066996"/>
              <a:gd name="connsiteY16" fmla="*/ 220378 h 986131"/>
              <a:gd name="connsiteX17" fmla="*/ 46977 w 1066996"/>
              <a:gd name="connsiteY17" fmla="*/ 271467 h 986131"/>
              <a:gd name="connsiteX18" fmla="*/ 157049 w 1066996"/>
              <a:gd name="connsiteY18" fmla="*/ 328644 h 986131"/>
              <a:gd name="connsiteX19" fmla="*/ 412499 w 1066996"/>
              <a:gd name="connsiteY19" fmla="*/ 320204 h 986131"/>
              <a:gd name="connsiteX20" fmla="*/ 425968 w 1066996"/>
              <a:gd name="connsiteY20" fmla="*/ 235599 h 986131"/>
              <a:gd name="connsiteX21" fmla="*/ 325836 w 1066996"/>
              <a:gd name="connsiteY21" fmla="*/ 156720 h 986131"/>
              <a:gd name="connsiteX22" fmla="*/ 339513 w 1066996"/>
              <a:gd name="connsiteY22" fmla="*/ 72287 h 986131"/>
              <a:gd name="connsiteX23" fmla="*/ 455074 w 1066996"/>
              <a:gd name="connsiteY23" fmla="*/ 15319 h 986131"/>
              <a:gd name="connsiteX0" fmla="*/ 621658 w 1066996"/>
              <a:gd name="connsiteY0" fmla="*/ 1695 h 986131"/>
              <a:gd name="connsiteX1" fmla="*/ 674030 w 1066996"/>
              <a:gd name="connsiteY1" fmla="*/ 6879 h 986131"/>
              <a:gd name="connsiteX2" fmla="*/ 769877 w 1066996"/>
              <a:gd name="connsiteY2" fmla="*/ 40489 h 986131"/>
              <a:gd name="connsiteX3" fmla="*/ 817510 w 1066996"/>
              <a:gd name="connsiteY3" fmla="*/ 73377 h 986131"/>
              <a:gd name="connsiteX4" fmla="*/ 778643 w 1066996"/>
              <a:gd name="connsiteY4" fmla="*/ 159849 h 986131"/>
              <a:gd name="connsiteX5" fmla="*/ 807837 w 1066996"/>
              <a:gd name="connsiteY5" fmla="*/ 231587 h 986131"/>
              <a:gd name="connsiteX6" fmla="*/ 965973 w 1066996"/>
              <a:gd name="connsiteY6" fmla="*/ 266401 h 986131"/>
              <a:gd name="connsiteX7" fmla="*/ 1045041 w 1066996"/>
              <a:gd name="connsiteY7" fmla="*/ 208377 h 986131"/>
              <a:gd name="connsiteX8" fmla="*/ 1066996 w 1066996"/>
              <a:gd name="connsiteY8" fmla="*/ 167516 h 986131"/>
              <a:gd name="connsiteX9" fmla="*/ 1064718 w 1066996"/>
              <a:gd name="connsiteY9" fmla="*/ 904291 h 986131"/>
              <a:gd name="connsiteX10" fmla="*/ 783808 w 1066996"/>
              <a:gd name="connsiteY10" fmla="*/ 976201 h 986131"/>
              <a:gd name="connsiteX11" fmla="*/ 531231 w 1066996"/>
              <a:gd name="connsiteY11" fmla="*/ 833471 h 986131"/>
              <a:gd name="connsiteX12" fmla="*/ 338979 w 1066996"/>
              <a:gd name="connsiteY12" fmla="*/ 840971 h 986131"/>
              <a:gd name="connsiteX13" fmla="*/ 287676 w 1066996"/>
              <a:gd name="connsiteY13" fmla="*/ 911866 h 986131"/>
              <a:gd name="connsiteX14" fmla="*/ 225096 w 1066996"/>
              <a:gd name="connsiteY14" fmla="*/ 973676 h 986131"/>
              <a:gd name="connsiteX15" fmla="*/ 67013 w 1066996"/>
              <a:gd name="connsiteY15" fmla="*/ 944465 h 986131"/>
              <a:gd name="connsiteX16" fmla="*/ 0 w 1066996"/>
              <a:gd name="connsiteY16" fmla="*/ 925679 h 986131"/>
              <a:gd name="connsiteX17" fmla="*/ 4129 w 1066996"/>
              <a:gd name="connsiteY17" fmla="*/ 220378 h 986131"/>
              <a:gd name="connsiteX18" fmla="*/ 46977 w 1066996"/>
              <a:gd name="connsiteY18" fmla="*/ 271467 h 986131"/>
              <a:gd name="connsiteX19" fmla="*/ 157049 w 1066996"/>
              <a:gd name="connsiteY19" fmla="*/ 328644 h 986131"/>
              <a:gd name="connsiteX20" fmla="*/ 412499 w 1066996"/>
              <a:gd name="connsiteY20" fmla="*/ 320204 h 986131"/>
              <a:gd name="connsiteX21" fmla="*/ 425968 w 1066996"/>
              <a:gd name="connsiteY21" fmla="*/ 235599 h 986131"/>
              <a:gd name="connsiteX22" fmla="*/ 325836 w 1066996"/>
              <a:gd name="connsiteY22" fmla="*/ 156720 h 986131"/>
              <a:gd name="connsiteX23" fmla="*/ 339513 w 1066996"/>
              <a:gd name="connsiteY23" fmla="*/ 72287 h 986131"/>
              <a:gd name="connsiteX24" fmla="*/ 455074 w 1066996"/>
              <a:gd name="connsiteY24" fmla="*/ 15319 h 986131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817510 w 1066996"/>
              <a:gd name="connsiteY3" fmla="*/ 71682 h 984436"/>
              <a:gd name="connsiteX4" fmla="*/ 778643 w 1066996"/>
              <a:gd name="connsiteY4" fmla="*/ 158154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815671 w 1066996"/>
              <a:gd name="connsiteY3" fmla="*/ 90618 h 984436"/>
              <a:gd name="connsiteX4" fmla="*/ 778643 w 1066996"/>
              <a:gd name="connsiteY4" fmla="*/ 158154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815671 w 1066996"/>
              <a:gd name="connsiteY3" fmla="*/ 90618 h 984436"/>
              <a:gd name="connsiteX4" fmla="*/ 769447 w 1066996"/>
              <a:gd name="connsiteY4" fmla="*/ 166991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815671 w 1066996"/>
              <a:gd name="connsiteY3" fmla="*/ 90618 h 984436"/>
              <a:gd name="connsiteX4" fmla="*/ 769447 w 1066996"/>
              <a:gd name="connsiteY4" fmla="*/ 161941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815671 w 1066996"/>
              <a:gd name="connsiteY3" fmla="*/ 90618 h 984436"/>
              <a:gd name="connsiteX4" fmla="*/ 769447 w 1066996"/>
              <a:gd name="connsiteY4" fmla="*/ 156891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794520 w 1066996"/>
              <a:gd name="connsiteY3" fmla="*/ 99455 h 984436"/>
              <a:gd name="connsiteX4" fmla="*/ 769447 w 1066996"/>
              <a:gd name="connsiteY4" fmla="*/ 156891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794520 w 1066996"/>
              <a:gd name="connsiteY3" fmla="*/ 99455 h 984436"/>
              <a:gd name="connsiteX4" fmla="*/ 769447 w 1066996"/>
              <a:gd name="connsiteY4" fmla="*/ 156891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794520 w 1066996"/>
              <a:gd name="connsiteY3" fmla="*/ 109555 h 984436"/>
              <a:gd name="connsiteX4" fmla="*/ 769447 w 1066996"/>
              <a:gd name="connsiteY4" fmla="*/ 156891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1690 h 986126"/>
              <a:gd name="connsiteX1" fmla="*/ 674030 w 1066996"/>
              <a:gd name="connsiteY1" fmla="*/ 6874 h 986126"/>
              <a:gd name="connsiteX2" fmla="*/ 814938 w 1066996"/>
              <a:gd name="connsiteY2" fmla="*/ 73307 h 986126"/>
              <a:gd name="connsiteX3" fmla="*/ 794520 w 1066996"/>
              <a:gd name="connsiteY3" fmla="*/ 111245 h 986126"/>
              <a:gd name="connsiteX4" fmla="*/ 769447 w 1066996"/>
              <a:gd name="connsiteY4" fmla="*/ 158581 h 986126"/>
              <a:gd name="connsiteX5" fmla="*/ 807837 w 1066996"/>
              <a:gd name="connsiteY5" fmla="*/ 231582 h 986126"/>
              <a:gd name="connsiteX6" fmla="*/ 965973 w 1066996"/>
              <a:gd name="connsiteY6" fmla="*/ 266396 h 986126"/>
              <a:gd name="connsiteX7" fmla="*/ 1045041 w 1066996"/>
              <a:gd name="connsiteY7" fmla="*/ 208372 h 986126"/>
              <a:gd name="connsiteX8" fmla="*/ 1066996 w 1066996"/>
              <a:gd name="connsiteY8" fmla="*/ 167511 h 986126"/>
              <a:gd name="connsiteX9" fmla="*/ 1064718 w 1066996"/>
              <a:gd name="connsiteY9" fmla="*/ 904286 h 986126"/>
              <a:gd name="connsiteX10" fmla="*/ 783808 w 1066996"/>
              <a:gd name="connsiteY10" fmla="*/ 976196 h 986126"/>
              <a:gd name="connsiteX11" fmla="*/ 531231 w 1066996"/>
              <a:gd name="connsiteY11" fmla="*/ 833466 h 986126"/>
              <a:gd name="connsiteX12" fmla="*/ 338979 w 1066996"/>
              <a:gd name="connsiteY12" fmla="*/ 840966 h 986126"/>
              <a:gd name="connsiteX13" fmla="*/ 287676 w 1066996"/>
              <a:gd name="connsiteY13" fmla="*/ 911861 h 986126"/>
              <a:gd name="connsiteX14" fmla="*/ 225096 w 1066996"/>
              <a:gd name="connsiteY14" fmla="*/ 973671 h 986126"/>
              <a:gd name="connsiteX15" fmla="*/ 67013 w 1066996"/>
              <a:gd name="connsiteY15" fmla="*/ 944460 h 986126"/>
              <a:gd name="connsiteX16" fmla="*/ 0 w 1066996"/>
              <a:gd name="connsiteY16" fmla="*/ 925674 h 986126"/>
              <a:gd name="connsiteX17" fmla="*/ 4129 w 1066996"/>
              <a:gd name="connsiteY17" fmla="*/ 220373 h 986126"/>
              <a:gd name="connsiteX18" fmla="*/ 46977 w 1066996"/>
              <a:gd name="connsiteY18" fmla="*/ 271462 h 986126"/>
              <a:gd name="connsiteX19" fmla="*/ 157049 w 1066996"/>
              <a:gd name="connsiteY19" fmla="*/ 328639 h 986126"/>
              <a:gd name="connsiteX20" fmla="*/ 412499 w 1066996"/>
              <a:gd name="connsiteY20" fmla="*/ 320199 h 986126"/>
              <a:gd name="connsiteX21" fmla="*/ 425968 w 1066996"/>
              <a:gd name="connsiteY21" fmla="*/ 235594 h 986126"/>
              <a:gd name="connsiteX22" fmla="*/ 325836 w 1066996"/>
              <a:gd name="connsiteY22" fmla="*/ 156715 h 986126"/>
              <a:gd name="connsiteX23" fmla="*/ 339513 w 1066996"/>
              <a:gd name="connsiteY23" fmla="*/ 72282 h 986126"/>
              <a:gd name="connsiteX24" fmla="*/ 455074 w 1066996"/>
              <a:gd name="connsiteY24" fmla="*/ 15314 h 986126"/>
              <a:gd name="connsiteX0" fmla="*/ 621658 w 1066996"/>
              <a:gd name="connsiteY0" fmla="*/ 1690 h 986126"/>
              <a:gd name="connsiteX1" fmla="*/ 674030 w 1066996"/>
              <a:gd name="connsiteY1" fmla="*/ 6874 h 986126"/>
              <a:gd name="connsiteX2" fmla="*/ 814938 w 1066996"/>
              <a:gd name="connsiteY2" fmla="*/ 73307 h 986126"/>
              <a:gd name="connsiteX3" fmla="*/ 794520 w 1066996"/>
              <a:gd name="connsiteY3" fmla="*/ 111245 h 986126"/>
              <a:gd name="connsiteX4" fmla="*/ 769447 w 1066996"/>
              <a:gd name="connsiteY4" fmla="*/ 158581 h 986126"/>
              <a:gd name="connsiteX5" fmla="*/ 807837 w 1066996"/>
              <a:gd name="connsiteY5" fmla="*/ 231582 h 986126"/>
              <a:gd name="connsiteX6" fmla="*/ 965973 w 1066996"/>
              <a:gd name="connsiteY6" fmla="*/ 266396 h 986126"/>
              <a:gd name="connsiteX7" fmla="*/ 1045041 w 1066996"/>
              <a:gd name="connsiteY7" fmla="*/ 208372 h 986126"/>
              <a:gd name="connsiteX8" fmla="*/ 1066996 w 1066996"/>
              <a:gd name="connsiteY8" fmla="*/ 167511 h 986126"/>
              <a:gd name="connsiteX9" fmla="*/ 1064718 w 1066996"/>
              <a:gd name="connsiteY9" fmla="*/ 904286 h 986126"/>
              <a:gd name="connsiteX10" fmla="*/ 783808 w 1066996"/>
              <a:gd name="connsiteY10" fmla="*/ 976196 h 986126"/>
              <a:gd name="connsiteX11" fmla="*/ 531231 w 1066996"/>
              <a:gd name="connsiteY11" fmla="*/ 833466 h 986126"/>
              <a:gd name="connsiteX12" fmla="*/ 338979 w 1066996"/>
              <a:gd name="connsiteY12" fmla="*/ 840966 h 986126"/>
              <a:gd name="connsiteX13" fmla="*/ 287676 w 1066996"/>
              <a:gd name="connsiteY13" fmla="*/ 911861 h 986126"/>
              <a:gd name="connsiteX14" fmla="*/ 225096 w 1066996"/>
              <a:gd name="connsiteY14" fmla="*/ 973671 h 986126"/>
              <a:gd name="connsiteX15" fmla="*/ 67013 w 1066996"/>
              <a:gd name="connsiteY15" fmla="*/ 944460 h 986126"/>
              <a:gd name="connsiteX16" fmla="*/ 0 w 1066996"/>
              <a:gd name="connsiteY16" fmla="*/ 925674 h 986126"/>
              <a:gd name="connsiteX17" fmla="*/ 4129 w 1066996"/>
              <a:gd name="connsiteY17" fmla="*/ 220373 h 986126"/>
              <a:gd name="connsiteX18" fmla="*/ 46977 w 1066996"/>
              <a:gd name="connsiteY18" fmla="*/ 271462 h 986126"/>
              <a:gd name="connsiteX19" fmla="*/ 157049 w 1066996"/>
              <a:gd name="connsiteY19" fmla="*/ 328639 h 986126"/>
              <a:gd name="connsiteX20" fmla="*/ 412499 w 1066996"/>
              <a:gd name="connsiteY20" fmla="*/ 320199 h 986126"/>
              <a:gd name="connsiteX21" fmla="*/ 425968 w 1066996"/>
              <a:gd name="connsiteY21" fmla="*/ 235594 h 986126"/>
              <a:gd name="connsiteX22" fmla="*/ 325836 w 1066996"/>
              <a:gd name="connsiteY22" fmla="*/ 156715 h 986126"/>
              <a:gd name="connsiteX23" fmla="*/ 339513 w 1066996"/>
              <a:gd name="connsiteY23" fmla="*/ 72282 h 986126"/>
              <a:gd name="connsiteX24" fmla="*/ 455074 w 1066996"/>
              <a:gd name="connsiteY24" fmla="*/ 15314 h 986126"/>
              <a:gd name="connsiteX0" fmla="*/ 621658 w 1066996"/>
              <a:gd name="connsiteY0" fmla="*/ 1690 h 986126"/>
              <a:gd name="connsiteX1" fmla="*/ 674030 w 1066996"/>
              <a:gd name="connsiteY1" fmla="*/ 6874 h 986126"/>
              <a:gd name="connsiteX2" fmla="*/ 814938 w 1066996"/>
              <a:gd name="connsiteY2" fmla="*/ 73307 h 986126"/>
              <a:gd name="connsiteX3" fmla="*/ 794520 w 1066996"/>
              <a:gd name="connsiteY3" fmla="*/ 111245 h 986126"/>
              <a:gd name="connsiteX4" fmla="*/ 769447 w 1066996"/>
              <a:gd name="connsiteY4" fmla="*/ 158581 h 986126"/>
              <a:gd name="connsiteX5" fmla="*/ 807837 w 1066996"/>
              <a:gd name="connsiteY5" fmla="*/ 231582 h 986126"/>
              <a:gd name="connsiteX6" fmla="*/ 965973 w 1066996"/>
              <a:gd name="connsiteY6" fmla="*/ 266396 h 986126"/>
              <a:gd name="connsiteX7" fmla="*/ 1045041 w 1066996"/>
              <a:gd name="connsiteY7" fmla="*/ 208372 h 986126"/>
              <a:gd name="connsiteX8" fmla="*/ 1066996 w 1066996"/>
              <a:gd name="connsiteY8" fmla="*/ 167511 h 986126"/>
              <a:gd name="connsiteX9" fmla="*/ 1064718 w 1066996"/>
              <a:gd name="connsiteY9" fmla="*/ 904286 h 986126"/>
              <a:gd name="connsiteX10" fmla="*/ 783808 w 1066996"/>
              <a:gd name="connsiteY10" fmla="*/ 976196 h 986126"/>
              <a:gd name="connsiteX11" fmla="*/ 531231 w 1066996"/>
              <a:gd name="connsiteY11" fmla="*/ 833466 h 986126"/>
              <a:gd name="connsiteX12" fmla="*/ 338979 w 1066996"/>
              <a:gd name="connsiteY12" fmla="*/ 840966 h 986126"/>
              <a:gd name="connsiteX13" fmla="*/ 287676 w 1066996"/>
              <a:gd name="connsiteY13" fmla="*/ 911861 h 986126"/>
              <a:gd name="connsiteX14" fmla="*/ 225096 w 1066996"/>
              <a:gd name="connsiteY14" fmla="*/ 973671 h 986126"/>
              <a:gd name="connsiteX15" fmla="*/ 67013 w 1066996"/>
              <a:gd name="connsiteY15" fmla="*/ 944460 h 986126"/>
              <a:gd name="connsiteX16" fmla="*/ 0 w 1066996"/>
              <a:gd name="connsiteY16" fmla="*/ 925674 h 986126"/>
              <a:gd name="connsiteX17" fmla="*/ 4129 w 1066996"/>
              <a:gd name="connsiteY17" fmla="*/ 220373 h 986126"/>
              <a:gd name="connsiteX18" fmla="*/ 46977 w 1066996"/>
              <a:gd name="connsiteY18" fmla="*/ 271462 h 986126"/>
              <a:gd name="connsiteX19" fmla="*/ 157049 w 1066996"/>
              <a:gd name="connsiteY19" fmla="*/ 328639 h 986126"/>
              <a:gd name="connsiteX20" fmla="*/ 412499 w 1066996"/>
              <a:gd name="connsiteY20" fmla="*/ 320199 h 986126"/>
              <a:gd name="connsiteX21" fmla="*/ 425968 w 1066996"/>
              <a:gd name="connsiteY21" fmla="*/ 235594 h 986126"/>
              <a:gd name="connsiteX22" fmla="*/ 325836 w 1066996"/>
              <a:gd name="connsiteY22" fmla="*/ 156715 h 986126"/>
              <a:gd name="connsiteX23" fmla="*/ 339513 w 1066996"/>
              <a:gd name="connsiteY23" fmla="*/ 72282 h 986126"/>
              <a:gd name="connsiteX24" fmla="*/ 455074 w 1066996"/>
              <a:gd name="connsiteY24" fmla="*/ 15314 h 986126"/>
              <a:gd name="connsiteX0" fmla="*/ 621658 w 1066996"/>
              <a:gd name="connsiteY0" fmla="*/ 1861 h 986297"/>
              <a:gd name="connsiteX1" fmla="*/ 674030 w 1066996"/>
              <a:gd name="connsiteY1" fmla="*/ 7045 h 986297"/>
              <a:gd name="connsiteX2" fmla="*/ 822295 w 1066996"/>
              <a:gd name="connsiteY2" fmla="*/ 76003 h 986297"/>
              <a:gd name="connsiteX3" fmla="*/ 794520 w 1066996"/>
              <a:gd name="connsiteY3" fmla="*/ 111416 h 986297"/>
              <a:gd name="connsiteX4" fmla="*/ 769447 w 1066996"/>
              <a:gd name="connsiteY4" fmla="*/ 158752 h 986297"/>
              <a:gd name="connsiteX5" fmla="*/ 807837 w 1066996"/>
              <a:gd name="connsiteY5" fmla="*/ 231753 h 986297"/>
              <a:gd name="connsiteX6" fmla="*/ 965973 w 1066996"/>
              <a:gd name="connsiteY6" fmla="*/ 266567 h 986297"/>
              <a:gd name="connsiteX7" fmla="*/ 1045041 w 1066996"/>
              <a:gd name="connsiteY7" fmla="*/ 208543 h 986297"/>
              <a:gd name="connsiteX8" fmla="*/ 1066996 w 1066996"/>
              <a:gd name="connsiteY8" fmla="*/ 167682 h 986297"/>
              <a:gd name="connsiteX9" fmla="*/ 1064718 w 1066996"/>
              <a:gd name="connsiteY9" fmla="*/ 904457 h 986297"/>
              <a:gd name="connsiteX10" fmla="*/ 783808 w 1066996"/>
              <a:gd name="connsiteY10" fmla="*/ 976367 h 986297"/>
              <a:gd name="connsiteX11" fmla="*/ 531231 w 1066996"/>
              <a:gd name="connsiteY11" fmla="*/ 833637 h 986297"/>
              <a:gd name="connsiteX12" fmla="*/ 338979 w 1066996"/>
              <a:gd name="connsiteY12" fmla="*/ 841137 h 986297"/>
              <a:gd name="connsiteX13" fmla="*/ 287676 w 1066996"/>
              <a:gd name="connsiteY13" fmla="*/ 912032 h 986297"/>
              <a:gd name="connsiteX14" fmla="*/ 225096 w 1066996"/>
              <a:gd name="connsiteY14" fmla="*/ 973842 h 986297"/>
              <a:gd name="connsiteX15" fmla="*/ 67013 w 1066996"/>
              <a:gd name="connsiteY15" fmla="*/ 944631 h 986297"/>
              <a:gd name="connsiteX16" fmla="*/ 0 w 1066996"/>
              <a:gd name="connsiteY16" fmla="*/ 925845 h 986297"/>
              <a:gd name="connsiteX17" fmla="*/ 4129 w 1066996"/>
              <a:gd name="connsiteY17" fmla="*/ 220544 h 986297"/>
              <a:gd name="connsiteX18" fmla="*/ 46977 w 1066996"/>
              <a:gd name="connsiteY18" fmla="*/ 271633 h 986297"/>
              <a:gd name="connsiteX19" fmla="*/ 157049 w 1066996"/>
              <a:gd name="connsiteY19" fmla="*/ 328810 h 986297"/>
              <a:gd name="connsiteX20" fmla="*/ 412499 w 1066996"/>
              <a:gd name="connsiteY20" fmla="*/ 320370 h 986297"/>
              <a:gd name="connsiteX21" fmla="*/ 425968 w 1066996"/>
              <a:gd name="connsiteY21" fmla="*/ 235765 h 986297"/>
              <a:gd name="connsiteX22" fmla="*/ 325836 w 1066996"/>
              <a:gd name="connsiteY22" fmla="*/ 156886 h 986297"/>
              <a:gd name="connsiteX23" fmla="*/ 339513 w 1066996"/>
              <a:gd name="connsiteY23" fmla="*/ 72453 h 986297"/>
              <a:gd name="connsiteX24" fmla="*/ 455074 w 1066996"/>
              <a:gd name="connsiteY24" fmla="*/ 15485 h 986297"/>
              <a:gd name="connsiteX0" fmla="*/ 621658 w 1066996"/>
              <a:gd name="connsiteY0" fmla="*/ 1522 h 985958"/>
              <a:gd name="connsiteX1" fmla="*/ 674030 w 1066996"/>
              <a:gd name="connsiteY1" fmla="*/ 6706 h 985958"/>
              <a:gd name="connsiteX2" fmla="*/ 821375 w 1066996"/>
              <a:gd name="connsiteY2" fmla="*/ 70614 h 985958"/>
              <a:gd name="connsiteX3" fmla="*/ 794520 w 1066996"/>
              <a:gd name="connsiteY3" fmla="*/ 111077 h 985958"/>
              <a:gd name="connsiteX4" fmla="*/ 769447 w 1066996"/>
              <a:gd name="connsiteY4" fmla="*/ 158413 h 985958"/>
              <a:gd name="connsiteX5" fmla="*/ 807837 w 1066996"/>
              <a:gd name="connsiteY5" fmla="*/ 231414 h 985958"/>
              <a:gd name="connsiteX6" fmla="*/ 965973 w 1066996"/>
              <a:gd name="connsiteY6" fmla="*/ 266228 h 985958"/>
              <a:gd name="connsiteX7" fmla="*/ 1045041 w 1066996"/>
              <a:gd name="connsiteY7" fmla="*/ 208204 h 985958"/>
              <a:gd name="connsiteX8" fmla="*/ 1066996 w 1066996"/>
              <a:gd name="connsiteY8" fmla="*/ 167343 h 985958"/>
              <a:gd name="connsiteX9" fmla="*/ 1064718 w 1066996"/>
              <a:gd name="connsiteY9" fmla="*/ 904118 h 985958"/>
              <a:gd name="connsiteX10" fmla="*/ 783808 w 1066996"/>
              <a:gd name="connsiteY10" fmla="*/ 976028 h 985958"/>
              <a:gd name="connsiteX11" fmla="*/ 531231 w 1066996"/>
              <a:gd name="connsiteY11" fmla="*/ 833298 h 985958"/>
              <a:gd name="connsiteX12" fmla="*/ 338979 w 1066996"/>
              <a:gd name="connsiteY12" fmla="*/ 840798 h 985958"/>
              <a:gd name="connsiteX13" fmla="*/ 287676 w 1066996"/>
              <a:gd name="connsiteY13" fmla="*/ 911693 h 985958"/>
              <a:gd name="connsiteX14" fmla="*/ 225096 w 1066996"/>
              <a:gd name="connsiteY14" fmla="*/ 973503 h 985958"/>
              <a:gd name="connsiteX15" fmla="*/ 67013 w 1066996"/>
              <a:gd name="connsiteY15" fmla="*/ 944292 h 985958"/>
              <a:gd name="connsiteX16" fmla="*/ 0 w 1066996"/>
              <a:gd name="connsiteY16" fmla="*/ 925506 h 985958"/>
              <a:gd name="connsiteX17" fmla="*/ 4129 w 1066996"/>
              <a:gd name="connsiteY17" fmla="*/ 220205 h 985958"/>
              <a:gd name="connsiteX18" fmla="*/ 46977 w 1066996"/>
              <a:gd name="connsiteY18" fmla="*/ 271294 h 985958"/>
              <a:gd name="connsiteX19" fmla="*/ 157049 w 1066996"/>
              <a:gd name="connsiteY19" fmla="*/ 328471 h 985958"/>
              <a:gd name="connsiteX20" fmla="*/ 412499 w 1066996"/>
              <a:gd name="connsiteY20" fmla="*/ 320031 h 985958"/>
              <a:gd name="connsiteX21" fmla="*/ 425968 w 1066996"/>
              <a:gd name="connsiteY21" fmla="*/ 235426 h 985958"/>
              <a:gd name="connsiteX22" fmla="*/ 325836 w 1066996"/>
              <a:gd name="connsiteY22" fmla="*/ 156547 h 985958"/>
              <a:gd name="connsiteX23" fmla="*/ 339513 w 1066996"/>
              <a:gd name="connsiteY23" fmla="*/ 72114 h 985958"/>
              <a:gd name="connsiteX24" fmla="*/ 455074 w 1066996"/>
              <a:gd name="connsiteY24" fmla="*/ 15146 h 985958"/>
              <a:gd name="connsiteX0" fmla="*/ 621658 w 1066996"/>
              <a:gd name="connsiteY0" fmla="*/ 1522 h 985958"/>
              <a:gd name="connsiteX1" fmla="*/ 674030 w 1066996"/>
              <a:gd name="connsiteY1" fmla="*/ 6706 h 985958"/>
              <a:gd name="connsiteX2" fmla="*/ 821375 w 1066996"/>
              <a:gd name="connsiteY2" fmla="*/ 70614 h 985958"/>
              <a:gd name="connsiteX3" fmla="*/ 793600 w 1066996"/>
              <a:gd name="connsiteY3" fmla="*/ 111077 h 985958"/>
              <a:gd name="connsiteX4" fmla="*/ 769447 w 1066996"/>
              <a:gd name="connsiteY4" fmla="*/ 158413 h 985958"/>
              <a:gd name="connsiteX5" fmla="*/ 807837 w 1066996"/>
              <a:gd name="connsiteY5" fmla="*/ 231414 h 985958"/>
              <a:gd name="connsiteX6" fmla="*/ 965973 w 1066996"/>
              <a:gd name="connsiteY6" fmla="*/ 266228 h 985958"/>
              <a:gd name="connsiteX7" fmla="*/ 1045041 w 1066996"/>
              <a:gd name="connsiteY7" fmla="*/ 208204 h 985958"/>
              <a:gd name="connsiteX8" fmla="*/ 1066996 w 1066996"/>
              <a:gd name="connsiteY8" fmla="*/ 167343 h 985958"/>
              <a:gd name="connsiteX9" fmla="*/ 1064718 w 1066996"/>
              <a:gd name="connsiteY9" fmla="*/ 904118 h 985958"/>
              <a:gd name="connsiteX10" fmla="*/ 783808 w 1066996"/>
              <a:gd name="connsiteY10" fmla="*/ 976028 h 985958"/>
              <a:gd name="connsiteX11" fmla="*/ 531231 w 1066996"/>
              <a:gd name="connsiteY11" fmla="*/ 833298 h 985958"/>
              <a:gd name="connsiteX12" fmla="*/ 338979 w 1066996"/>
              <a:gd name="connsiteY12" fmla="*/ 840798 h 985958"/>
              <a:gd name="connsiteX13" fmla="*/ 287676 w 1066996"/>
              <a:gd name="connsiteY13" fmla="*/ 911693 h 985958"/>
              <a:gd name="connsiteX14" fmla="*/ 225096 w 1066996"/>
              <a:gd name="connsiteY14" fmla="*/ 973503 h 985958"/>
              <a:gd name="connsiteX15" fmla="*/ 67013 w 1066996"/>
              <a:gd name="connsiteY15" fmla="*/ 944292 h 985958"/>
              <a:gd name="connsiteX16" fmla="*/ 0 w 1066996"/>
              <a:gd name="connsiteY16" fmla="*/ 925506 h 985958"/>
              <a:gd name="connsiteX17" fmla="*/ 4129 w 1066996"/>
              <a:gd name="connsiteY17" fmla="*/ 220205 h 985958"/>
              <a:gd name="connsiteX18" fmla="*/ 46977 w 1066996"/>
              <a:gd name="connsiteY18" fmla="*/ 271294 h 985958"/>
              <a:gd name="connsiteX19" fmla="*/ 157049 w 1066996"/>
              <a:gd name="connsiteY19" fmla="*/ 328471 h 985958"/>
              <a:gd name="connsiteX20" fmla="*/ 412499 w 1066996"/>
              <a:gd name="connsiteY20" fmla="*/ 320031 h 985958"/>
              <a:gd name="connsiteX21" fmla="*/ 425968 w 1066996"/>
              <a:gd name="connsiteY21" fmla="*/ 235426 h 985958"/>
              <a:gd name="connsiteX22" fmla="*/ 325836 w 1066996"/>
              <a:gd name="connsiteY22" fmla="*/ 156547 h 985958"/>
              <a:gd name="connsiteX23" fmla="*/ 339513 w 1066996"/>
              <a:gd name="connsiteY23" fmla="*/ 72114 h 985958"/>
              <a:gd name="connsiteX24" fmla="*/ 455074 w 1066996"/>
              <a:gd name="connsiteY24" fmla="*/ 15146 h 985958"/>
              <a:gd name="connsiteX0" fmla="*/ 621658 w 1066996"/>
              <a:gd name="connsiteY0" fmla="*/ 1522 h 985958"/>
              <a:gd name="connsiteX1" fmla="*/ 674030 w 1066996"/>
              <a:gd name="connsiteY1" fmla="*/ 6706 h 985958"/>
              <a:gd name="connsiteX2" fmla="*/ 821375 w 1066996"/>
              <a:gd name="connsiteY2" fmla="*/ 70614 h 985958"/>
              <a:gd name="connsiteX3" fmla="*/ 793600 w 1066996"/>
              <a:gd name="connsiteY3" fmla="*/ 111077 h 985958"/>
              <a:gd name="connsiteX4" fmla="*/ 769447 w 1066996"/>
              <a:gd name="connsiteY4" fmla="*/ 158413 h 985958"/>
              <a:gd name="connsiteX5" fmla="*/ 807837 w 1066996"/>
              <a:gd name="connsiteY5" fmla="*/ 231414 h 985958"/>
              <a:gd name="connsiteX6" fmla="*/ 965973 w 1066996"/>
              <a:gd name="connsiteY6" fmla="*/ 266228 h 985958"/>
              <a:gd name="connsiteX7" fmla="*/ 1045041 w 1066996"/>
              <a:gd name="connsiteY7" fmla="*/ 208204 h 985958"/>
              <a:gd name="connsiteX8" fmla="*/ 1066996 w 1066996"/>
              <a:gd name="connsiteY8" fmla="*/ 167343 h 985958"/>
              <a:gd name="connsiteX9" fmla="*/ 1064718 w 1066996"/>
              <a:gd name="connsiteY9" fmla="*/ 904118 h 985958"/>
              <a:gd name="connsiteX10" fmla="*/ 783808 w 1066996"/>
              <a:gd name="connsiteY10" fmla="*/ 976028 h 985958"/>
              <a:gd name="connsiteX11" fmla="*/ 531231 w 1066996"/>
              <a:gd name="connsiteY11" fmla="*/ 833298 h 985958"/>
              <a:gd name="connsiteX12" fmla="*/ 338979 w 1066996"/>
              <a:gd name="connsiteY12" fmla="*/ 840798 h 985958"/>
              <a:gd name="connsiteX13" fmla="*/ 287676 w 1066996"/>
              <a:gd name="connsiteY13" fmla="*/ 911693 h 985958"/>
              <a:gd name="connsiteX14" fmla="*/ 225096 w 1066996"/>
              <a:gd name="connsiteY14" fmla="*/ 973503 h 985958"/>
              <a:gd name="connsiteX15" fmla="*/ 67013 w 1066996"/>
              <a:gd name="connsiteY15" fmla="*/ 944292 h 985958"/>
              <a:gd name="connsiteX16" fmla="*/ 0 w 1066996"/>
              <a:gd name="connsiteY16" fmla="*/ 925506 h 985958"/>
              <a:gd name="connsiteX17" fmla="*/ 4129 w 1066996"/>
              <a:gd name="connsiteY17" fmla="*/ 220205 h 985958"/>
              <a:gd name="connsiteX18" fmla="*/ 46977 w 1066996"/>
              <a:gd name="connsiteY18" fmla="*/ 271294 h 985958"/>
              <a:gd name="connsiteX19" fmla="*/ 157049 w 1066996"/>
              <a:gd name="connsiteY19" fmla="*/ 328471 h 985958"/>
              <a:gd name="connsiteX20" fmla="*/ 412499 w 1066996"/>
              <a:gd name="connsiteY20" fmla="*/ 320031 h 985958"/>
              <a:gd name="connsiteX21" fmla="*/ 425968 w 1066996"/>
              <a:gd name="connsiteY21" fmla="*/ 235426 h 985958"/>
              <a:gd name="connsiteX22" fmla="*/ 325836 w 1066996"/>
              <a:gd name="connsiteY22" fmla="*/ 156547 h 985958"/>
              <a:gd name="connsiteX23" fmla="*/ 339513 w 1066996"/>
              <a:gd name="connsiteY23" fmla="*/ 72114 h 985958"/>
              <a:gd name="connsiteX24" fmla="*/ 455074 w 1066996"/>
              <a:gd name="connsiteY24" fmla="*/ 15146 h 985958"/>
              <a:gd name="connsiteX0" fmla="*/ 621658 w 1066996"/>
              <a:gd name="connsiteY0" fmla="*/ 1522 h 985958"/>
              <a:gd name="connsiteX1" fmla="*/ 674030 w 1066996"/>
              <a:gd name="connsiteY1" fmla="*/ 6706 h 985958"/>
              <a:gd name="connsiteX2" fmla="*/ 821375 w 1066996"/>
              <a:gd name="connsiteY2" fmla="*/ 70614 h 985958"/>
              <a:gd name="connsiteX3" fmla="*/ 795439 w 1066996"/>
              <a:gd name="connsiteY3" fmla="*/ 108552 h 985958"/>
              <a:gd name="connsiteX4" fmla="*/ 769447 w 1066996"/>
              <a:gd name="connsiteY4" fmla="*/ 158413 h 985958"/>
              <a:gd name="connsiteX5" fmla="*/ 807837 w 1066996"/>
              <a:gd name="connsiteY5" fmla="*/ 231414 h 985958"/>
              <a:gd name="connsiteX6" fmla="*/ 965973 w 1066996"/>
              <a:gd name="connsiteY6" fmla="*/ 266228 h 985958"/>
              <a:gd name="connsiteX7" fmla="*/ 1045041 w 1066996"/>
              <a:gd name="connsiteY7" fmla="*/ 208204 h 985958"/>
              <a:gd name="connsiteX8" fmla="*/ 1066996 w 1066996"/>
              <a:gd name="connsiteY8" fmla="*/ 167343 h 985958"/>
              <a:gd name="connsiteX9" fmla="*/ 1064718 w 1066996"/>
              <a:gd name="connsiteY9" fmla="*/ 904118 h 985958"/>
              <a:gd name="connsiteX10" fmla="*/ 783808 w 1066996"/>
              <a:gd name="connsiteY10" fmla="*/ 976028 h 985958"/>
              <a:gd name="connsiteX11" fmla="*/ 531231 w 1066996"/>
              <a:gd name="connsiteY11" fmla="*/ 833298 h 985958"/>
              <a:gd name="connsiteX12" fmla="*/ 338979 w 1066996"/>
              <a:gd name="connsiteY12" fmla="*/ 840798 h 985958"/>
              <a:gd name="connsiteX13" fmla="*/ 287676 w 1066996"/>
              <a:gd name="connsiteY13" fmla="*/ 911693 h 985958"/>
              <a:gd name="connsiteX14" fmla="*/ 225096 w 1066996"/>
              <a:gd name="connsiteY14" fmla="*/ 973503 h 985958"/>
              <a:gd name="connsiteX15" fmla="*/ 67013 w 1066996"/>
              <a:gd name="connsiteY15" fmla="*/ 944292 h 985958"/>
              <a:gd name="connsiteX16" fmla="*/ 0 w 1066996"/>
              <a:gd name="connsiteY16" fmla="*/ 925506 h 985958"/>
              <a:gd name="connsiteX17" fmla="*/ 4129 w 1066996"/>
              <a:gd name="connsiteY17" fmla="*/ 220205 h 985958"/>
              <a:gd name="connsiteX18" fmla="*/ 46977 w 1066996"/>
              <a:gd name="connsiteY18" fmla="*/ 271294 h 985958"/>
              <a:gd name="connsiteX19" fmla="*/ 157049 w 1066996"/>
              <a:gd name="connsiteY19" fmla="*/ 328471 h 985958"/>
              <a:gd name="connsiteX20" fmla="*/ 412499 w 1066996"/>
              <a:gd name="connsiteY20" fmla="*/ 320031 h 985958"/>
              <a:gd name="connsiteX21" fmla="*/ 425968 w 1066996"/>
              <a:gd name="connsiteY21" fmla="*/ 235426 h 985958"/>
              <a:gd name="connsiteX22" fmla="*/ 325836 w 1066996"/>
              <a:gd name="connsiteY22" fmla="*/ 156547 h 985958"/>
              <a:gd name="connsiteX23" fmla="*/ 339513 w 1066996"/>
              <a:gd name="connsiteY23" fmla="*/ 72114 h 985958"/>
              <a:gd name="connsiteX24" fmla="*/ 455074 w 1066996"/>
              <a:gd name="connsiteY24" fmla="*/ 15146 h 985958"/>
              <a:gd name="connsiteX0" fmla="*/ 621658 w 1066996"/>
              <a:gd name="connsiteY0" fmla="*/ 1522 h 985958"/>
              <a:gd name="connsiteX1" fmla="*/ 674030 w 1066996"/>
              <a:gd name="connsiteY1" fmla="*/ 6706 h 985958"/>
              <a:gd name="connsiteX2" fmla="*/ 821375 w 1066996"/>
              <a:gd name="connsiteY2" fmla="*/ 70614 h 985958"/>
              <a:gd name="connsiteX3" fmla="*/ 798198 w 1066996"/>
              <a:gd name="connsiteY3" fmla="*/ 111077 h 985958"/>
              <a:gd name="connsiteX4" fmla="*/ 769447 w 1066996"/>
              <a:gd name="connsiteY4" fmla="*/ 158413 h 985958"/>
              <a:gd name="connsiteX5" fmla="*/ 807837 w 1066996"/>
              <a:gd name="connsiteY5" fmla="*/ 231414 h 985958"/>
              <a:gd name="connsiteX6" fmla="*/ 965973 w 1066996"/>
              <a:gd name="connsiteY6" fmla="*/ 266228 h 985958"/>
              <a:gd name="connsiteX7" fmla="*/ 1045041 w 1066996"/>
              <a:gd name="connsiteY7" fmla="*/ 208204 h 985958"/>
              <a:gd name="connsiteX8" fmla="*/ 1066996 w 1066996"/>
              <a:gd name="connsiteY8" fmla="*/ 167343 h 985958"/>
              <a:gd name="connsiteX9" fmla="*/ 1064718 w 1066996"/>
              <a:gd name="connsiteY9" fmla="*/ 904118 h 985958"/>
              <a:gd name="connsiteX10" fmla="*/ 783808 w 1066996"/>
              <a:gd name="connsiteY10" fmla="*/ 976028 h 985958"/>
              <a:gd name="connsiteX11" fmla="*/ 531231 w 1066996"/>
              <a:gd name="connsiteY11" fmla="*/ 833298 h 985958"/>
              <a:gd name="connsiteX12" fmla="*/ 338979 w 1066996"/>
              <a:gd name="connsiteY12" fmla="*/ 840798 h 985958"/>
              <a:gd name="connsiteX13" fmla="*/ 287676 w 1066996"/>
              <a:gd name="connsiteY13" fmla="*/ 911693 h 985958"/>
              <a:gd name="connsiteX14" fmla="*/ 225096 w 1066996"/>
              <a:gd name="connsiteY14" fmla="*/ 973503 h 985958"/>
              <a:gd name="connsiteX15" fmla="*/ 67013 w 1066996"/>
              <a:gd name="connsiteY15" fmla="*/ 944292 h 985958"/>
              <a:gd name="connsiteX16" fmla="*/ 0 w 1066996"/>
              <a:gd name="connsiteY16" fmla="*/ 925506 h 985958"/>
              <a:gd name="connsiteX17" fmla="*/ 4129 w 1066996"/>
              <a:gd name="connsiteY17" fmla="*/ 220205 h 985958"/>
              <a:gd name="connsiteX18" fmla="*/ 46977 w 1066996"/>
              <a:gd name="connsiteY18" fmla="*/ 271294 h 985958"/>
              <a:gd name="connsiteX19" fmla="*/ 157049 w 1066996"/>
              <a:gd name="connsiteY19" fmla="*/ 328471 h 985958"/>
              <a:gd name="connsiteX20" fmla="*/ 412499 w 1066996"/>
              <a:gd name="connsiteY20" fmla="*/ 320031 h 985958"/>
              <a:gd name="connsiteX21" fmla="*/ 425968 w 1066996"/>
              <a:gd name="connsiteY21" fmla="*/ 235426 h 985958"/>
              <a:gd name="connsiteX22" fmla="*/ 325836 w 1066996"/>
              <a:gd name="connsiteY22" fmla="*/ 156547 h 985958"/>
              <a:gd name="connsiteX23" fmla="*/ 339513 w 1066996"/>
              <a:gd name="connsiteY23" fmla="*/ 72114 h 985958"/>
              <a:gd name="connsiteX24" fmla="*/ 455074 w 1066996"/>
              <a:gd name="connsiteY24" fmla="*/ 15146 h 985958"/>
              <a:gd name="connsiteX0" fmla="*/ 562803 w 1066996"/>
              <a:gd name="connsiteY0" fmla="*/ 2177 h 985351"/>
              <a:gd name="connsiteX1" fmla="*/ 674030 w 1066996"/>
              <a:gd name="connsiteY1" fmla="*/ 6099 h 985351"/>
              <a:gd name="connsiteX2" fmla="*/ 821375 w 1066996"/>
              <a:gd name="connsiteY2" fmla="*/ 70007 h 985351"/>
              <a:gd name="connsiteX3" fmla="*/ 798198 w 1066996"/>
              <a:gd name="connsiteY3" fmla="*/ 110470 h 985351"/>
              <a:gd name="connsiteX4" fmla="*/ 769447 w 1066996"/>
              <a:gd name="connsiteY4" fmla="*/ 157806 h 985351"/>
              <a:gd name="connsiteX5" fmla="*/ 807837 w 1066996"/>
              <a:gd name="connsiteY5" fmla="*/ 230807 h 985351"/>
              <a:gd name="connsiteX6" fmla="*/ 965973 w 1066996"/>
              <a:gd name="connsiteY6" fmla="*/ 265621 h 985351"/>
              <a:gd name="connsiteX7" fmla="*/ 1045041 w 1066996"/>
              <a:gd name="connsiteY7" fmla="*/ 207597 h 985351"/>
              <a:gd name="connsiteX8" fmla="*/ 1066996 w 1066996"/>
              <a:gd name="connsiteY8" fmla="*/ 166736 h 985351"/>
              <a:gd name="connsiteX9" fmla="*/ 1064718 w 1066996"/>
              <a:gd name="connsiteY9" fmla="*/ 903511 h 985351"/>
              <a:gd name="connsiteX10" fmla="*/ 783808 w 1066996"/>
              <a:gd name="connsiteY10" fmla="*/ 975421 h 985351"/>
              <a:gd name="connsiteX11" fmla="*/ 531231 w 1066996"/>
              <a:gd name="connsiteY11" fmla="*/ 832691 h 985351"/>
              <a:gd name="connsiteX12" fmla="*/ 338979 w 1066996"/>
              <a:gd name="connsiteY12" fmla="*/ 840191 h 985351"/>
              <a:gd name="connsiteX13" fmla="*/ 287676 w 1066996"/>
              <a:gd name="connsiteY13" fmla="*/ 911086 h 985351"/>
              <a:gd name="connsiteX14" fmla="*/ 225096 w 1066996"/>
              <a:gd name="connsiteY14" fmla="*/ 972896 h 985351"/>
              <a:gd name="connsiteX15" fmla="*/ 67013 w 1066996"/>
              <a:gd name="connsiteY15" fmla="*/ 943685 h 985351"/>
              <a:gd name="connsiteX16" fmla="*/ 0 w 1066996"/>
              <a:gd name="connsiteY16" fmla="*/ 924899 h 985351"/>
              <a:gd name="connsiteX17" fmla="*/ 4129 w 1066996"/>
              <a:gd name="connsiteY17" fmla="*/ 219598 h 985351"/>
              <a:gd name="connsiteX18" fmla="*/ 46977 w 1066996"/>
              <a:gd name="connsiteY18" fmla="*/ 270687 h 985351"/>
              <a:gd name="connsiteX19" fmla="*/ 157049 w 1066996"/>
              <a:gd name="connsiteY19" fmla="*/ 327864 h 985351"/>
              <a:gd name="connsiteX20" fmla="*/ 412499 w 1066996"/>
              <a:gd name="connsiteY20" fmla="*/ 319424 h 985351"/>
              <a:gd name="connsiteX21" fmla="*/ 425968 w 1066996"/>
              <a:gd name="connsiteY21" fmla="*/ 234819 h 985351"/>
              <a:gd name="connsiteX22" fmla="*/ 325836 w 1066996"/>
              <a:gd name="connsiteY22" fmla="*/ 155940 h 985351"/>
              <a:gd name="connsiteX23" fmla="*/ 339513 w 1066996"/>
              <a:gd name="connsiteY23" fmla="*/ 71507 h 985351"/>
              <a:gd name="connsiteX24" fmla="*/ 455074 w 1066996"/>
              <a:gd name="connsiteY24" fmla="*/ 14539 h 985351"/>
              <a:gd name="connsiteX0" fmla="*/ 548089 w 1066996"/>
              <a:gd name="connsiteY0" fmla="*/ 2177 h 985351"/>
              <a:gd name="connsiteX1" fmla="*/ 674030 w 1066996"/>
              <a:gd name="connsiteY1" fmla="*/ 6099 h 985351"/>
              <a:gd name="connsiteX2" fmla="*/ 821375 w 1066996"/>
              <a:gd name="connsiteY2" fmla="*/ 70007 h 985351"/>
              <a:gd name="connsiteX3" fmla="*/ 798198 w 1066996"/>
              <a:gd name="connsiteY3" fmla="*/ 110470 h 985351"/>
              <a:gd name="connsiteX4" fmla="*/ 769447 w 1066996"/>
              <a:gd name="connsiteY4" fmla="*/ 157806 h 985351"/>
              <a:gd name="connsiteX5" fmla="*/ 807837 w 1066996"/>
              <a:gd name="connsiteY5" fmla="*/ 230807 h 985351"/>
              <a:gd name="connsiteX6" fmla="*/ 965973 w 1066996"/>
              <a:gd name="connsiteY6" fmla="*/ 265621 h 985351"/>
              <a:gd name="connsiteX7" fmla="*/ 1045041 w 1066996"/>
              <a:gd name="connsiteY7" fmla="*/ 207597 h 985351"/>
              <a:gd name="connsiteX8" fmla="*/ 1066996 w 1066996"/>
              <a:gd name="connsiteY8" fmla="*/ 166736 h 985351"/>
              <a:gd name="connsiteX9" fmla="*/ 1064718 w 1066996"/>
              <a:gd name="connsiteY9" fmla="*/ 903511 h 985351"/>
              <a:gd name="connsiteX10" fmla="*/ 783808 w 1066996"/>
              <a:gd name="connsiteY10" fmla="*/ 975421 h 985351"/>
              <a:gd name="connsiteX11" fmla="*/ 531231 w 1066996"/>
              <a:gd name="connsiteY11" fmla="*/ 832691 h 985351"/>
              <a:gd name="connsiteX12" fmla="*/ 338979 w 1066996"/>
              <a:gd name="connsiteY12" fmla="*/ 840191 h 985351"/>
              <a:gd name="connsiteX13" fmla="*/ 287676 w 1066996"/>
              <a:gd name="connsiteY13" fmla="*/ 911086 h 985351"/>
              <a:gd name="connsiteX14" fmla="*/ 225096 w 1066996"/>
              <a:gd name="connsiteY14" fmla="*/ 972896 h 985351"/>
              <a:gd name="connsiteX15" fmla="*/ 67013 w 1066996"/>
              <a:gd name="connsiteY15" fmla="*/ 943685 h 985351"/>
              <a:gd name="connsiteX16" fmla="*/ 0 w 1066996"/>
              <a:gd name="connsiteY16" fmla="*/ 924899 h 985351"/>
              <a:gd name="connsiteX17" fmla="*/ 4129 w 1066996"/>
              <a:gd name="connsiteY17" fmla="*/ 219598 h 985351"/>
              <a:gd name="connsiteX18" fmla="*/ 46977 w 1066996"/>
              <a:gd name="connsiteY18" fmla="*/ 270687 h 985351"/>
              <a:gd name="connsiteX19" fmla="*/ 157049 w 1066996"/>
              <a:gd name="connsiteY19" fmla="*/ 327864 h 985351"/>
              <a:gd name="connsiteX20" fmla="*/ 412499 w 1066996"/>
              <a:gd name="connsiteY20" fmla="*/ 319424 h 985351"/>
              <a:gd name="connsiteX21" fmla="*/ 425968 w 1066996"/>
              <a:gd name="connsiteY21" fmla="*/ 234819 h 985351"/>
              <a:gd name="connsiteX22" fmla="*/ 325836 w 1066996"/>
              <a:gd name="connsiteY22" fmla="*/ 155940 h 985351"/>
              <a:gd name="connsiteX23" fmla="*/ 339513 w 1066996"/>
              <a:gd name="connsiteY23" fmla="*/ 71507 h 985351"/>
              <a:gd name="connsiteX24" fmla="*/ 455074 w 1066996"/>
              <a:gd name="connsiteY24" fmla="*/ 14539 h 985351"/>
              <a:gd name="connsiteX0" fmla="*/ 548089 w 1066996"/>
              <a:gd name="connsiteY0" fmla="*/ 2177 h 985351"/>
              <a:gd name="connsiteX1" fmla="*/ 674030 w 1066996"/>
              <a:gd name="connsiteY1" fmla="*/ 6099 h 985351"/>
              <a:gd name="connsiteX2" fmla="*/ 821375 w 1066996"/>
              <a:gd name="connsiteY2" fmla="*/ 70007 h 985351"/>
              <a:gd name="connsiteX3" fmla="*/ 798198 w 1066996"/>
              <a:gd name="connsiteY3" fmla="*/ 110470 h 985351"/>
              <a:gd name="connsiteX4" fmla="*/ 769447 w 1066996"/>
              <a:gd name="connsiteY4" fmla="*/ 157806 h 985351"/>
              <a:gd name="connsiteX5" fmla="*/ 807837 w 1066996"/>
              <a:gd name="connsiteY5" fmla="*/ 230807 h 985351"/>
              <a:gd name="connsiteX6" fmla="*/ 965973 w 1066996"/>
              <a:gd name="connsiteY6" fmla="*/ 265621 h 985351"/>
              <a:gd name="connsiteX7" fmla="*/ 1045041 w 1066996"/>
              <a:gd name="connsiteY7" fmla="*/ 207597 h 985351"/>
              <a:gd name="connsiteX8" fmla="*/ 1066996 w 1066996"/>
              <a:gd name="connsiteY8" fmla="*/ 166736 h 985351"/>
              <a:gd name="connsiteX9" fmla="*/ 1064718 w 1066996"/>
              <a:gd name="connsiteY9" fmla="*/ 903511 h 985351"/>
              <a:gd name="connsiteX10" fmla="*/ 783808 w 1066996"/>
              <a:gd name="connsiteY10" fmla="*/ 975421 h 985351"/>
              <a:gd name="connsiteX11" fmla="*/ 531231 w 1066996"/>
              <a:gd name="connsiteY11" fmla="*/ 832691 h 985351"/>
              <a:gd name="connsiteX12" fmla="*/ 338979 w 1066996"/>
              <a:gd name="connsiteY12" fmla="*/ 840191 h 985351"/>
              <a:gd name="connsiteX13" fmla="*/ 287676 w 1066996"/>
              <a:gd name="connsiteY13" fmla="*/ 911086 h 985351"/>
              <a:gd name="connsiteX14" fmla="*/ 225096 w 1066996"/>
              <a:gd name="connsiteY14" fmla="*/ 972896 h 985351"/>
              <a:gd name="connsiteX15" fmla="*/ 67013 w 1066996"/>
              <a:gd name="connsiteY15" fmla="*/ 943685 h 985351"/>
              <a:gd name="connsiteX16" fmla="*/ 0 w 1066996"/>
              <a:gd name="connsiteY16" fmla="*/ 924899 h 985351"/>
              <a:gd name="connsiteX17" fmla="*/ 4129 w 1066996"/>
              <a:gd name="connsiteY17" fmla="*/ 219598 h 985351"/>
              <a:gd name="connsiteX18" fmla="*/ 46977 w 1066996"/>
              <a:gd name="connsiteY18" fmla="*/ 270687 h 985351"/>
              <a:gd name="connsiteX19" fmla="*/ 157049 w 1066996"/>
              <a:gd name="connsiteY19" fmla="*/ 327864 h 985351"/>
              <a:gd name="connsiteX20" fmla="*/ 412499 w 1066996"/>
              <a:gd name="connsiteY20" fmla="*/ 319424 h 985351"/>
              <a:gd name="connsiteX21" fmla="*/ 425968 w 1066996"/>
              <a:gd name="connsiteY21" fmla="*/ 234819 h 985351"/>
              <a:gd name="connsiteX22" fmla="*/ 325836 w 1066996"/>
              <a:gd name="connsiteY22" fmla="*/ 155940 h 985351"/>
              <a:gd name="connsiteX23" fmla="*/ 339513 w 1066996"/>
              <a:gd name="connsiteY23" fmla="*/ 71507 h 985351"/>
              <a:gd name="connsiteX24" fmla="*/ 455074 w 1066996"/>
              <a:gd name="connsiteY24" fmla="*/ 14539 h 985351"/>
              <a:gd name="connsiteX0" fmla="*/ 548089 w 1066996"/>
              <a:gd name="connsiteY0" fmla="*/ 3469 h 986643"/>
              <a:gd name="connsiteX1" fmla="*/ 674030 w 1066996"/>
              <a:gd name="connsiteY1" fmla="*/ 7391 h 986643"/>
              <a:gd name="connsiteX2" fmla="*/ 821375 w 1066996"/>
              <a:gd name="connsiteY2" fmla="*/ 71299 h 986643"/>
              <a:gd name="connsiteX3" fmla="*/ 798198 w 1066996"/>
              <a:gd name="connsiteY3" fmla="*/ 111762 h 986643"/>
              <a:gd name="connsiteX4" fmla="*/ 769447 w 1066996"/>
              <a:gd name="connsiteY4" fmla="*/ 159098 h 986643"/>
              <a:gd name="connsiteX5" fmla="*/ 807837 w 1066996"/>
              <a:gd name="connsiteY5" fmla="*/ 232099 h 986643"/>
              <a:gd name="connsiteX6" fmla="*/ 965973 w 1066996"/>
              <a:gd name="connsiteY6" fmla="*/ 266913 h 986643"/>
              <a:gd name="connsiteX7" fmla="*/ 1045041 w 1066996"/>
              <a:gd name="connsiteY7" fmla="*/ 208889 h 986643"/>
              <a:gd name="connsiteX8" fmla="*/ 1066996 w 1066996"/>
              <a:gd name="connsiteY8" fmla="*/ 168028 h 986643"/>
              <a:gd name="connsiteX9" fmla="*/ 1064718 w 1066996"/>
              <a:gd name="connsiteY9" fmla="*/ 904803 h 986643"/>
              <a:gd name="connsiteX10" fmla="*/ 783808 w 1066996"/>
              <a:gd name="connsiteY10" fmla="*/ 976713 h 986643"/>
              <a:gd name="connsiteX11" fmla="*/ 531231 w 1066996"/>
              <a:gd name="connsiteY11" fmla="*/ 833983 h 986643"/>
              <a:gd name="connsiteX12" fmla="*/ 338979 w 1066996"/>
              <a:gd name="connsiteY12" fmla="*/ 841483 h 986643"/>
              <a:gd name="connsiteX13" fmla="*/ 287676 w 1066996"/>
              <a:gd name="connsiteY13" fmla="*/ 912378 h 986643"/>
              <a:gd name="connsiteX14" fmla="*/ 225096 w 1066996"/>
              <a:gd name="connsiteY14" fmla="*/ 974188 h 986643"/>
              <a:gd name="connsiteX15" fmla="*/ 67013 w 1066996"/>
              <a:gd name="connsiteY15" fmla="*/ 944977 h 986643"/>
              <a:gd name="connsiteX16" fmla="*/ 0 w 1066996"/>
              <a:gd name="connsiteY16" fmla="*/ 926191 h 986643"/>
              <a:gd name="connsiteX17" fmla="*/ 4129 w 1066996"/>
              <a:gd name="connsiteY17" fmla="*/ 220890 h 986643"/>
              <a:gd name="connsiteX18" fmla="*/ 46977 w 1066996"/>
              <a:gd name="connsiteY18" fmla="*/ 271979 h 986643"/>
              <a:gd name="connsiteX19" fmla="*/ 157049 w 1066996"/>
              <a:gd name="connsiteY19" fmla="*/ 329156 h 986643"/>
              <a:gd name="connsiteX20" fmla="*/ 412499 w 1066996"/>
              <a:gd name="connsiteY20" fmla="*/ 320716 h 986643"/>
              <a:gd name="connsiteX21" fmla="*/ 425968 w 1066996"/>
              <a:gd name="connsiteY21" fmla="*/ 236111 h 986643"/>
              <a:gd name="connsiteX22" fmla="*/ 325836 w 1066996"/>
              <a:gd name="connsiteY22" fmla="*/ 157232 h 986643"/>
              <a:gd name="connsiteX23" fmla="*/ 339513 w 1066996"/>
              <a:gd name="connsiteY23" fmla="*/ 72799 h 986643"/>
              <a:gd name="connsiteX24" fmla="*/ 455074 w 1066996"/>
              <a:gd name="connsiteY24" fmla="*/ 15831 h 986643"/>
              <a:gd name="connsiteX0" fmla="*/ 548089 w 1066996"/>
              <a:gd name="connsiteY0" fmla="*/ 1137 h 984311"/>
              <a:gd name="connsiteX1" fmla="*/ 713574 w 1066996"/>
              <a:gd name="connsiteY1" fmla="*/ 12634 h 984311"/>
              <a:gd name="connsiteX2" fmla="*/ 821375 w 1066996"/>
              <a:gd name="connsiteY2" fmla="*/ 68967 h 984311"/>
              <a:gd name="connsiteX3" fmla="*/ 798198 w 1066996"/>
              <a:gd name="connsiteY3" fmla="*/ 109430 h 984311"/>
              <a:gd name="connsiteX4" fmla="*/ 769447 w 1066996"/>
              <a:gd name="connsiteY4" fmla="*/ 156766 h 984311"/>
              <a:gd name="connsiteX5" fmla="*/ 807837 w 1066996"/>
              <a:gd name="connsiteY5" fmla="*/ 229767 h 984311"/>
              <a:gd name="connsiteX6" fmla="*/ 965973 w 1066996"/>
              <a:gd name="connsiteY6" fmla="*/ 264581 h 984311"/>
              <a:gd name="connsiteX7" fmla="*/ 1045041 w 1066996"/>
              <a:gd name="connsiteY7" fmla="*/ 206557 h 984311"/>
              <a:gd name="connsiteX8" fmla="*/ 1066996 w 1066996"/>
              <a:gd name="connsiteY8" fmla="*/ 165696 h 984311"/>
              <a:gd name="connsiteX9" fmla="*/ 1064718 w 1066996"/>
              <a:gd name="connsiteY9" fmla="*/ 902471 h 984311"/>
              <a:gd name="connsiteX10" fmla="*/ 783808 w 1066996"/>
              <a:gd name="connsiteY10" fmla="*/ 974381 h 984311"/>
              <a:gd name="connsiteX11" fmla="*/ 531231 w 1066996"/>
              <a:gd name="connsiteY11" fmla="*/ 831651 h 984311"/>
              <a:gd name="connsiteX12" fmla="*/ 338979 w 1066996"/>
              <a:gd name="connsiteY12" fmla="*/ 839151 h 984311"/>
              <a:gd name="connsiteX13" fmla="*/ 287676 w 1066996"/>
              <a:gd name="connsiteY13" fmla="*/ 910046 h 984311"/>
              <a:gd name="connsiteX14" fmla="*/ 225096 w 1066996"/>
              <a:gd name="connsiteY14" fmla="*/ 971856 h 984311"/>
              <a:gd name="connsiteX15" fmla="*/ 67013 w 1066996"/>
              <a:gd name="connsiteY15" fmla="*/ 942645 h 984311"/>
              <a:gd name="connsiteX16" fmla="*/ 0 w 1066996"/>
              <a:gd name="connsiteY16" fmla="*/ 923859 h 984311"/>
              <a:gd name="connsiteX17" fmla="*/ 4129 w 1066996"/>
              <a:gd name="connsiteY17" fmla="*/ 218558 h 984311"/>
              <a:gd name="connsiteX18" fmla="*/ 46977 w 1066996"/>
              <a:gd name="connsiteY18" fmla="*/ 269647 h 984311"/>
              <a:gd name="connsiteX19" fmla="*/ 157049 w 1066996"/>
              <a:gd name="connsiteY19" fmla="*/ 326824 h 984311"/>
              <a:gd name="connsiteX20" fmla="*/ 412499 w 1066996"/>
              <a:gd name="connsiteY20" fmla="*/ 318384 h 984311"/>
              <a:gd name="connsiteX21" fmla="*/ 425968 w 1066996"/>
              <a:gd name="connsiteY21" fmla="*/ 233779 h 984311"/>
              <a:gd name="connsiteX22" fmla="*/ 325836 w 1066996"/>
              <a:gd name="connsiteY22" fmla="*/ 154900 h 984311"/>
              <a:gd name="connsiteX23" fmla="*/ 339513 w 1066996"/>
              <a:gd name="connsiteY23" fmla="*/ 70467 h 984311"/>
              <a:gd name="connsiteX24" fmla="*/ 455074 w 1066996"/>
              <a:gd name="connsiteY24" fmla="*/ 13499 h 984311"/>
              <a:gd name="connsiteX0" fmla="*/ 548089 w 1066996"/>
              <a:gd name="connsiteY0" fmla="*/ 1530 h 984704"/>
              <a:gd name="connsiteX1" fmla="*/ 713574 w 1066996"/>
              <a:gd name="connsiteY1" fmla="*/ 13027 h 984704"/>
              <a:gd name="connsiteX2" fmla="*/ 821375 w 1066996"/>
              <a:gd name="connsiteY2" fmla="*/ 69360 h 984704"/>
              <a:gd name="connsiteX3" fmla="*/ 798198 w 1066996"/>
              <a:gd name="connsiteY3" fmla="*/ 109823 h 984704"/>
              <a:gd name="connsiteX4" fmla="*/ 769447 w 1066996"/>
              <a:gd name="connsiteY4" fmla="*/ 157159 h 984704"/>
              <a:gd name="connsiteX5" fmla="*/ 807837 w 1066996"/>
              <a:gd name="connsiteY5" fmla="*/ 230160 h 984704"/>
              <a:gd name="connsiteX6" fmla="*/ 965973 w 1066996"/>
              <a:gd name="connsiteY6" fmla="*/ 264974 h 984704"/>
              <a:gd name="connsiteX7" fmla="*/ 1045041 w 1066996"/>
              <a:gd name="connsiteY7" fmla="*/ 206950 h 984704"/>
              <a:gd name="connsiteX8" fmla="*/ 1066996 w 1066996"/>
              <a:gd name="connsiteY8" fmla="*/ 166089 h 984704"/>
              <a:gd name="connsiteX9" fmla="*/ 1064718 w 1066996"/>
              <a:gd name="connsiteY9" fmla="*/ 902864 h 984704"/>
              <a:gd name="connsiteX10" fmla="*/ 783808 w 1066996"/>
              <a:gd name="connsiteY10" fmla="*/ 974774 h 984704"/>
              <a:gd name="connsiteX11" fmla="*/ 531231 w 1066996"/>
              <a:gd name="connsiteY11" fmla="*/ 832044 h 984704"/>
              <a:gd name="connsiteX12" fmla="*/ 338979 w 1066996"/>
              <a:gd name="connsiteY12" fmla="*/ 839544 h 984704"/>
              <a:gd name="connsiteX13" fmla="*/ 287676 w 1066996"/>
              <a:gd name="connsiteY13" fmla="*/ 910439 h 984704"/>
              <a:gd name="connsiteX14" fmla="*/ 225096 w 1066996"/>
              <a:gd name="connsiteY14" fmla="*/ 972249 h 984704"/>
              <a:gd name="connsiteX15" fmla="*/ 67013 w 1066996"/>
              <a:gd name="connsiteY15" fmla="*/ 943038 h 984704"/>
              <a:gd name="connsiteX16" fmla="*/ 0 w 1066996"/>
              <a:gd name="connsiteY16" fmla="*/ 924252 h 984704"/>
              <a:gd name="connsiteX17" fmla="*/ 4129 w 1066996"/>
              <a:gd name="connsiteY17" fmla="*/ 218951 h 984704"/>
              <a:gd name="connsiteX18" fmla="*/ 46977 w 1066996"/>
              <a:gd name="connsiteY18" fmla="*/ 270040 h 984704"/>
              <a:gd name="connsiteX19" fmla="*/ 157049 w 1066996"/>
              <a:gd name="connsiteY19" fmla="*/ 327217 h 984704"/>
              <a:gd name="connsiteX20" fmla="*/ 412499 w 1066996"/>
              <a:gd name="connsiteY20" fmla="*/ 318777 h 984704"/>
              <a:gd name="connsiteX21" fmla="*/ 425968 w 1066996"/>
              <a:gd name="connsiteY21" fmla="*/ 234172 h 984704"/>
              <a:gd name="connsiteX22" fmla="*/ 325836 w 1066996"/>
              <a:gd name="connsiteY22" fmla="*/ 155293 h 984704"/>
              <a:gd name="connsiteX23" fmla="*/ 339513 w 1066996"/>
              <a:gd name="connsiteY23" fmla="*/ 70860 h 984704"/>
              <a:gd name="connsiteX24" fmla="*/ 455074 w 1066996"/>
              <a:gd name="connsiteY24" fmla="*/ 13892 h 984704"/>
              <a:gd name="connsiteX0" fmla="*/ 540732 w 1066996"/>
              <a:gd name="connsiteY0" fmla="*/ 1000 h 985437"/>
              <a:gd name="connsiteX1" fmla="*/ 713574 w 1066996"/>
              <a:gd name="connsiteY1" fmla="*/ 13760 h 985437"/>
              <a:gd name="connsiteX2" fmla="*/ 821375 w 1066996"/>
              <a:gd name="connsiteY2" fmla="*/ 70093 h 985437"/>
              <a:gd name="connsiteX3" fmla="*/ 798198 w 1066996"/>
              <a:gd name="connsiteY3" fmla="*/ 110556 h 985437"/>
              <a:gd name="connsiteX4" fmla="*/ 769447 w 1066996"/>
              <a:gd name="connsiteY4" fmla="*/ 157892 h 985437"/>
              <a:gd name="connsiteX5" fmla="*/ 807837 w 1066996"/>
              <a:gd name="connsiteY5" fmla="*/ 230893 h 985437"/>
              <a:gd name="connsiteX6" fmla="*/ 965973 w 1066996"/>
              <a:gd name="connsiteY6" fmla="*/ 265707 h 985437"/>
              <a:gd name="connsiteX7" fmla="*/ 1045041 w 1066996"/>
              <a:gd name="connsiteY7" fmla="*/ 207683 h 985437"/>
              <a:gd name="connsiteX8" fmla="*/ 1066996 w 1066996"/>
              <a:gd name="connsiteY8" fmla="*/ 166822 h 985437"/>
              <a:gd name="connsiteX9" fmla="*/ 1064718 w 1066996"/>
              <a:gd name="connsiteY9" fmla="*/ 903597 h 985437"/>
              <a:gd name="connsiteX10" fmla="*/ 783808 w 1066996"/>
              <a:gd name="connsiteY10" fmla="*/ 975507 h 985437"/>
              <a:gd name="connsiteX11" fmla="*/ 531231 w 1066996"/>
              <a:gd name="connsiteY11" fmla="*/ 832777 h 985437"/>
              <a:gd name="connsiteX12" fmla="*/ 338979 w 1066996"/>
              <a:gd name="connsiteY12" fmla="*/ 840277 h 985437"/>
              <a:gd name="connsiteX13" fmla="*/ 287676 w 1066996"/>
              <a:gd name="connsiteY13" fmla="*/ 911172 h 985437"/>
              <a:gd name="connsiteX14" fmla="*/ 225096 w 1066996"/>
              <a:gd name="connsiteY14" fmla="*/ 972982 h 985437"/>
              <a:gd name="connsiteX15" fmla="*/ 67013 w 1066996"/>
              <a:gd name="connsiteY15" fmla="*/ 943771 h 985437"/>
              <a:gd name="connsiteX16" fmla="*/ 0 w 1066996"/>
              <a:gd name="connsiteY16" fmla="*/ 924985 h 985437"/>
              <a:gd name="connsiteX17" fmla="*/ 4129 w 1066996"/>
              <a:gd name="connsiteY17" fmla="*/ 219684 h 985437"/>
              <a:gd name="connsiteX18" fmla="*/ 46977 w 1066996"/>
              <a:gd name="connsiteY18" fmla="*/ 270773 h 985437"/>
              <a:gd name="connsiteX19" fmla="*/ 157049 w 1066996"/>
              <a:gd name="connsiteY19" fmla="*/ 327950 h 985437"/>
              <a:gd name="connsiteX20" fmla="*/ 412499 w 1066996"/>
              <a:gd name="connsiteY20" fmla="*/ 319510 h 985437"/>
              <a:gd name="connsiteX21" fmla="*/ 425968 w 1066996"/>
              <a:gd name="connsiteY21" fmla="*/ 234905 h 985437"/>
              <a:gd name="connsiteX22" fmla="*/ 325836 w 1066996"/>
              <a:gd name="connsiteY22" fmla="*/ 156026 h 985437"/>
              <a:gd name="connsiteX23" fmla="*/ 339513 w 1066996"/>
              <a:gd name="connsiteY23" fmla="*/ 71593 h 985437"/>
              <a:gd name="connsiteX24" fmla="*/ 455074 w 1066996"/>
              <a:gd name="connsiteY24" fmla="*/ 14625 h 985437"/>
              <a:gd name="connsiteX0" fmla="*/ 540732 w 1066996"/>
              <a:gd name="connsiteY0" fmla="*/ 1000 h 985437"/>
              <a:gd name="connsiteX1" fmla="*/ 713574 w 1066996"/>
              <a:gd name="connsiteY1" fmla="*/ 13760 h 985437"/>
              <a:gd name="connsiteX2" fmla="*/ 821375 w 1066996"/>
              <a:gd name="connsiteY2" fmla="*/ 70093 h 985437"/>
              <a:gd name="connsiteX3" fmla="*/ 798198 w 1066996"/>
              <a:gd name="connsiteY3" fmla="*/ 110556 h 985437"/>
              <a:gd name="connsiteX4" fmla="*/ 769447 w 1066996"/>
              <a:gd name="connsiteY4" fmla="*/ 157892 h 985437"/>
              <a:gd name="connsiteX5" fmla="*/ 807837 w 1066996"/>
              <a:gd name="connsiteY5" fmla="*/ 230893 h 985437"/>
              <a:gd name="connsiteX6" fmla="*/ 965973 w 1066996"/>
              <a:gd name="connsiteY6" fmla="*/ 265707 h 985437"/>
              <a:gd name="connsiteX7" fmla="*/ 1045041 w 1066996"/>
              <a:gd name="connsiteY7" fmla="*/ 207683 h 985437"/>
              <a:gd name="connsiteX8" fmla="*/ 1066996 w 1066996"/>
              <a:gd name="connsiteY8" fmla="*/ 166822 h 985437"/>
              <a:gd name="connsiteX9" fmla="*/ 1064718 w 1066996"/>
              <a:gd name="connsiteY9" fmla="*/ 903597 h 985437"/>
              <a:gd name="connsiteX10" fmla="*/ 783808 w 1066996"/>
              <a:gd name="connsiteY10" fmla="*/ 975507 h 985437"/>
              <a:gd name="connsiteX11" fmla="*/ 531231 w 1066996"/>
              <a:gd name="connsiteY11" fmla="*/ 832777 h 985437"/>
              <a:gd name="connsiteX12" fmla="*/ 338979 w 1066996"/>
              <a:gd name="connsiteY12" fmla="*/ 840277 h 985437"/>
              <a:gd name="connsiteX13" fmla="*/ 287676 w 1066996"/>
              <a:gd name="connsiteY13" fmla="*/ 911172 h 985437"/>
              <a:gd name="connsiteX14" fmla="*/ 225096 w 1066996"/>
              <a:gd name="connsiteY14" fmla="*/ 972982 h 985437"/>
              <a:gd name="connsiteX15" fmla="*/ 67013 w 1066996"/>
              <a:gd name="connsiteY15" fmla="*/ 943771 h 985437"/>
              <a:gd name="connsiteX16" fmla="*/ 0 w 1066996"/>
              <a:gd name="connsiteY16" fmla="*/ 924985 h 985437"/>
              <a:gd name="connsiteX17" fmla="*/ 4129 w 1066996"/>
              <a:gd name="connsiteY17" fmla="*/ 219684 h 985437"/>
              <a:gd name="connsiteX18" fmla="*/ 46977 w 1066996"/>
              <a:gd name="connsiteY18" fmla="*/ 270773 h 985437"/>
              <a:gd name="connsiteX19" fmla="*/ 157049 w 1066996"/>
              <a:gd name="connsiteY19" fmla="*/ 327950 h 985437"/>
              <a:gd name="connsiteX20" fmla="*/ 412499 w 1066996"/>
              <a:gd name="connsiteY20" fmla="*/ 319510 h 985437"/>
              <a:gd name="connsiteX21" fmla="*/ 425968 w 1066996"/>
              <a:gd name="connsiteY21" fmla="*/ 234905 h 985437"/>
              <a:gd name="connsiteX22" fmla="*/ 325836 w 1066996"/>
              <a:gd name="connsiteY22" fmla="*/ 156026 h 985437"/>
              <a:gd name="connsiteX23" fmla="*/ 339513 w 1066996"/>
              <a:gd name="connsiteY23" fmla="*/ 71593 h 985437"/>
              <a:gd name="connsiteX24" fmla="*/ 455993 w 1066996"/>
              <a:gd name="connsiteY24" fmla="*/ 33561 h 985437"/>
              <a:gd name="connsiteX0" fmla="*/ 540732 w 1066996"/>
              <a:gd name="connsiteY0" fmla="*/ 1000 h 985437"/>
              <a:gd name="connsiteX1" fmla="*/ 713574 w 1066996"/>
              <a:gd name="connsiteY1" fmla="*/ 13760 h 985437"/>
              <a:gd name="connsiteX2" fmla="*/ 821375 w 1066996"/>
              <a:gd name="connsiteY2" fmla="*/ 70093 h 985437"/>
              <a:gd name="connsiteX3" fmla="*/ 798198 w 1066996"/>
              <a:gd name="connsiteY3" fmla="*/ 110556 h 985437"/>
              <a:gd name="connsiteX4" fmla="*/ 769447 w 1066996"/>
              <a:gd name="connsiteY4" fmla="*/ 157892 h 985437"/>
              <a:gd name="connsiteX5" fmla="*/ 807837 w 1066996"/>
              <a:gd name="connsiteY5" fmla="*/ 230893 h 985437"/>
              <a:gd name="connsiteX6" fmla="*/ 965973 w 1066996"/>
              <a:gd name="connsiteY6" fmla="*/ 265707 h 985437"/>
              <a:gd name="connsiteX7" fmla="*/ 1045041 w 1066996"/>
              <a:gd name="connsiteY7" fmla="*/ 207683 h 985437"/>
              <a:gd name="connsiteX8" fmla="*/ 1066996 w 1066996"/>
              <a:gd name="connsiteY8" fmla="*/ 166822 h 985437"/>
              <a:gd name="connsiteX9" fmla="*/ 1064718 w 1066996"/>
              <a:gd name="connsiteY9" fmla="*/ 903597 h 985437"/>
              <a:gd name="connsiteX10" fmla="*/ 783808 w 1066996"/>
              <a:gd name="connsiteY10" fmla="*/ 975507 h 985437"/>
              <a:gd name="connsiteX11" fmla="*/ 531231 w 1066996"/>
              <a:gd name="connsiteY11" fmla="*/ 832777 h 985437"/>
              <a:gd name="connsiteX12" fmla="*/ 338979 w 1066996"/>
              <a:gd name="connsiteY12" fmla="*/ 840277 h 985437"/>
              <a:gd name="connsiteX13" fmla="*/ 287676 w 1066996"/>
              <a:gd name="connsiteY13" fmla="*/ 911172 h 985437"/>
              <a:gd name="connsiteX14" fmla="*/ 225096 w 1066996"/>
              <a:gd name="connsiteY14" fmla="*/ 972982 h 985437"/>
              <a:gd name="connsiteX15" fmla="*/ 67013 w 1066996"/>
              <a:gd name="connsiteY15" fmla="*/ 943771 h 985437"/>
              <a:gd name="connsiteX16" fmla="*/ 0 w 1066996"/>
              <a:gd name="connsiteY16" fmla="*/ 924985 h 985437"/>
              <a:gd name="connsiteX17" fmla="*/ 4129 w 1066996"/>
              <a:gd name="connsiteY17" fmla="*/ 219684 h 985437"/>
              <a:gd name="connsiteX18" fmla="*/ 46977 w 1066996"/>
              <a:gd name="connsiteY18" fmla="*/ 270773 h 985437"/>
              <a:gd name="connsiteX19" fmla="*/ 157049 w 1066996"/>
              <a:gd name="connsiteY19" fmla="*/ 327950 h 985437"/>
              <a:gd name="connsiteX20" fmla="*/ 412499 w 1066996"/>
              <a:gd name="connsiteY20" fmla="*/ 319510 h 985437"/>
              <a:gd name="connsiteX21" fmla="*/ 425968 w 1066996"/>
              <a:gd name="connsiteY21" fmla="*/ 234905 h 985437"/>
              <a:gd name="connsiteX22" fmla="*/ 325836 w 1066996"/>
              <a:gd name="connsiteY22" fmla="*/ 156026 h 985437"/>
              <a:gd name="connsiteX23" fmla="*/ 339513 w 1066996"/>
              <a:gd name="connsiteY23" fmla="*/ 71593 h 985437"/>
              <a:gd name="connsiteX24" fmla="*/ 455993 w 1066996"/>
              <a:gd name="connsiteY24" fmla="*/ 33561 h 985437"/>
              <a:gd name="connsiteX25" fmla="*/ 0 w 1066996"/>
              <a:gd name="connsiteY25" fmla="*/ 0 h 985437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55993 w 1066996"/>
              <a:gd name="connsiteY24" fmla="*/ 33562 h 985438"/>
              <a:gd name="connsiteX25" fmla="*/ 0 w 1066996"/>
              <a:gd name="connsiteY25" fmla="*/ 1 h 985438"/>
              <a:gd name="connsiteX26" fmla="*/ 475599 w 1066996"/>
              <a:gd name="connsiteY26" fmla="*/ 15811 h 985438"/>
              <a:gd name="connsiteX27" fmla="*/ 540732 w 1066996"/>
              <a:gd name="connsiteY27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55993 w 1066996"/>
              <a:gd name="connsiteY24" fmla="*/ 33562 h 985438"/>
              <a:gd name="connsiteX25" fmla="*/ 475599 w 1066996"/>
              <a:gd name="connsiteY25" fmla="*/ 15811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475599 w 1066996"/>
              <a:gd name="connsiteY25" fmla="*/ 15811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475599 w 1066996"/>
              <a:gd name="connsiteY25" fmla="*/ 15811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477438 w 1066996"/>
              <a:gd name="connsiteY25" fmla="*/ 12023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477438 w 1066996"/>
              <a:gd name="connsiteY25" fmla="*/ 12023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477438 w 1066996"/>
              <a:gd name="connsiteY25" fmla="*/ 12023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473759 w 1066996"/>
              <a:gd name="connsiteY25" fmla="*/ 10761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540732 w 1066996"/>
              <a:gd name="connsiteY25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540732 w 1066996"/>
              <a:gd name="connsiteY25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540732 w 1066996"/>
              <a:gd name="connsiteY25" fmla="*/ 1001 h 985438"/>
              <a:gd name="connsiteX0" fmla="*/ 540732 w 1066996"/>
              <a:gd name="connsiteY0" fmla="*/ 1324 h 985761"/>
              <a:gd name="connsiteX1" fmla="*/ 713574 w 1066996"/>
              <a:gd name="connsiteY1" fmla="*/ 14084 h 985761"/>
              <a:gd name="connsiteX2" fmla="*/ 821375 w 1066996"/>
              <a:gd name="connsiteY2" fmla="*/ 70417 h 985761"/>
              <a:gd name="connsiteX3" fmla="*/ 798198 w 1066996"/>
              <a:gd name="connsiteY3" fmla="*/ 110880 h 985761"/>
              <a:gd name="connsiteX4" fmla="*/ 769447 w 1066996"/>
              <a:gd name="connsiteY4" fmla="*/ 158216 h 985761"/>
              <a:gd name="connsiteX5" fmla="*/ 807837 w 1066996"/>
              <a:gd name="connsiteY5" fmla="*/ 231217 h 985761"/>
              <a:gd name="connsiteX6" fmla="*/ 965973 w 1066996"/>
              <a:gd name="connsiteY6" fmla="*/ 266031 h 985761"/>
              <a:gd name="connsiteX7" fmla="*/ 1045041 w 1066996"/>
              <a:gd name="connsiteY7" fmla="*/ 208007 h 985761"/>
              <a:gd name="connsiteX8" fmla="*/ 1066996 w 1066996"/>
              <a:gd name="connsiteY8" fmla="*/ 167146 h 985761"/>
              <a:gd name="connsiteX9" fmla="*/ 1064718 w 1066996"/>
              <a:gd name="connsiteY9" fmla="*/ 903921 h 985761"/>
              <a:gd name="connsiteX10" fmla="*/ 783808 w 1066996"/>
              <a:gd name="connsiteY10" fmla="*/ 975831 h 985761"/>
              <a:gd name="connsiteX11" fmla="*/ 531231 w 1066996"/>
              <a:gd name="connsiteY11" fmla="*/ 833101 h 985761"/>
              <a:gd name="connsiteX12" fmla="*/ 338979 w 1066996"/>
              <a:gd name="connsiteY12" fmla="*/ 840601 h 985761"/>
              <a:gd name="connsiteX13" fmla="*/ 287676 w 1066996"/>
              <a:gd name="connsiteY13" fmla="*/ 911496 h 985761"/>
              <a:gd name="connsiteX14" fmla="*/ 225096 w 1066996"/>
              <a:gd name="connsiteY14" fmla="*/ 973306 h 985761"/>
              <a:gd name="connsiteX15" fmla="*/ 67013 w 1066996"/>
              <a:gd name="connsiteY15" fmla="*/ 944095 h 985761"/>
              <a:gd name="connsiteX16" fmla="*/ 0 w 1066996"/>
              <a:gd name="connsiteY16" fmla="*/ 925309 h 985761"/>
              <a:gd name="connsiteX17" fmla="*/ 4129 w 1066996"/>
              <a:gd name="connsiteY17" fmla="*/ 220008 h 985761"/>
              <a:gd name="connsiteX18" fmla="*/ 46977 w 1066996"/>
              <a:gd name="connsiteY18" fmla="*/ 271097 h 985761"/>
              <a:gd name="connsiteX19" fmla="*/ 157049 w 1066996"/>
              <a:gd name="connsiteY19" fmla="*/ 328274 h 985761"/>
              <a:gd name="connsiteX20" fmla="*/ 412499 w 1066996"/>
              <a:gd name="connsiteY20" fmla="*/ 319834 h 985761"/>
              <a:gd name="connsiteX21" fmla="*/ 425968 w 1066996"/>
              <a:gd name="connsiteY21" fmla="*/ 235229 h 985761"/>
              <a:gd name="connsiteX22" fmla="*/ 325836 w 1066996"/>
              <a:gd name="connsiteY22" fmla="*/ 156350 h 985761"/>
              <a:gd name="connsiteX23" fmla="*/ 339513 w 1066996"/>
              <a:gd name="connsiteY23" fmla="*/ 71917 h 985761"/>
              <a:gd name="connsiteX24" fmla="*/ 424726 w 1066996"/>
              <a:gd name="connsiteY24" fmla="*/ 22524 h 985761"/>
              <a:gd name="connsiteX25" fmla="*/ 540732 w 1066996"/>
              <a:gd name="connsiteY25" fmla="*/ 1324 h 985761"/>
              <a:gd name="connsiteX0" fmla="*/ 540732 w 1066996"/>
              <a:gd name="connsiteY0" fmla="*/ 1046 h 985483"/>
              <a:gd name="connsiteX1" fmla="*/ 713574 w 1066996"/>
              <a:gd name="connsiteY1" fmla="*/ 13806 h 985483"/>
              <a:gd name="connsiteX2" fmla="*/ 818616 w 1066996"/>
              <a:gd name="connsiteY2" fmla="*/ 72664 h 985483"/>
              <a:gd name="connsiteX3" fmla="*/ 798198 w 1066996"/>
              <a:gd name="connsiteY3" fmla="*/ 110602 h 985483"/>
              <a:gd name="connsiteX4" fmla="*/ 769447 w 1066996"/>
              <a:gd name="connsiteY4" fmla="*/ 157938 h 985483"/>
              <a:gd name="connsiteX5" fmla="*/ 807837 w 1066996"/>
              <a:gd name="connsiteY5" fmla="*/ 230939 h 985483"/>
              <a:gd name="connsiteX6" fmla="*/ 965973 w 1066996"/>
              <a:gd name="connsiteY6" fmla="*/ 265753 h 985483"/>
              <a:gd name="connsiteX7" fmla="*/ 1045041 w 1066996"/>
              <a:gd name="connsiteY7" fmla="*/ 207729 h 985483"/>
              <a:gd name="connsiteX8" fmla="*/ 1066996 w 1066996"/>
              <a:gd name="connsiteY8" fmla="*/ 166868 h 985483"/>
              <a:gd name="connsiteX9" fmla="*/ 1064718 w 1066996"/>
              <a:gd name="connsiteY9" fmla="*/ 903643 h 985483"/>
              <a:gd name="connsiteX10" fmla="*/ 783808 w 1066996"/>
              <a:gd name="connsiteY10" fmla="*/ 975553 h 985483"/>
              <a:gd name="connsiteX11" fmla="*/ 531231 w 1066996"/>
              <a:gd name="connsiteY11" fmla="*/ 832823 h 985483"/>
              <a:gd name="connsiteX12" fmla="*/ 338979 w 1066996"/>
              <a:gd name="connsiteY12" fmla="*/ 840323 h 985483"/>
              <a:gd name="connsiteX13" fmla="*/ 287676 w 1066996"/>
              <a:gd name="connsiteY13" fmla="*/ 911218 h 985483"/>
              <a:gd name="connsiteX14" fmla="*/ 225096 w 1066996"/>
              <a:gd name="connsiteY14" fmla="*/ 973028 h 985483"/>
              <a:gd name="connsiteX15" fmla="*/ 67013 w 1066996"/>
              <a:gd name="connsiteY15" fmla="*/ 943817 h 985483"/>
              <a:gd name="connsiteX16" fmla="*/ 0 w 1066996"/>
              <a:gd name="connsiteY16" fmla="*/ 925031 h 985483"/>
              <a:gd name="connsiteX17" fmla="*/ 4129 w 1066996"/>
              <a:gd name="connsiteY17" fmla="*/ 219730 h 985483"/>
              <a:gd name="connsiteX18" fmla="*/ 46977 w 1066996"/>
              <a:gd name="connsiteY18" fmla="*/ 270819 h 985483"/>
              <a:gd name="connsiteX19" fmla="*/ 157049 w 1066996"/>
              <a:gd name="connsiteY19" fmla="*/ 327996 h 985483"/>
              <a:gd name="connsiteX20" fmla="*/ 412499 w 1066996"/>
              <a:gd name="connsiteY20" fmla="*/ 319556 h 985483"/>
              <a:gd name="connsiteX21" fmla="*/ 425968 w 1066996"/>
              <a:gd name="connsiteY21" fmla="*/ 234951 h 985483"/>
              <a:gd name="connsiteX22" fmla="*/ 325836 w 1066996"/>
              <a:gd name="connsiteY22" fmla="*/ 156072 h 985483"/>
              <a:gd name="connsiteX23" fmla="*/ 339513 w 1066996"/>
              <a:gd name="connsiteY23" fmla="*/ 71639 h 985483"/>
              <a:gd name="connsiteX24" fmla="*/ 424726 w 1066996"/>
              <a:gd name="connsiteY24" fmla="*/ 22246 h 985483"/>
              <a:gd name="connsiteX25" fmla="*/ 540732 w 1066996"/>
              <a:gd name="connsiteY25" fmla="*/ 1046 h 985483"/>
              <a:gd name="connsiteX0" fmla="*/ 540732 w 1066996"/>
              <a:gd name="connsiteY0" fmla="*/ 1046 h 985483"/>
              <a:gd name="connsiteX1" fmla="*/ 713574 w 1066996"/>
              <a:gd name="connsiteY1" fmla="*/ 13806 h 985483"/>
              <a:gd name="connsiteX2" fmla="*/ 818616 w 1066996"/>
              <a:gd name="connsiteY2" fmla="*/ 72664 h 985483"/>
              <a:gd name="connsiteX3" fmla="*/ 820269 w 1066996"/>
              <a:gd name="connsiteY3" fmla="*/ 92928 h 985483"/>
              <a:gd name="connsiteX4" fmla="*/ 769447 w 1066996"/>
              <a:gd name="connsiteY4" fmla="*/ 157938 h 985483"/>
              <a:gd name="connsiteX5" fmla="*/ 807837 w 1066996"/>
              <a:gd name="connsiteY5" fmla="*/ 230939 h 985483"/>
              <a:gd name="connsiteX6" fmla="*/ 965973 w 1066996"/>
              <a:gd name="connsiteY6" fmla="*/ 265753 h 985483"/>
              <a:gd name="connsiteX7" fmla="*/ 1045041 w 1066996"/>
              <a:gd name="connsiteY7" fmla="*/ 207729 h 985483"/>
              <a:gd name="connsiteX8" fmla="*/ 1066996 w 1066996"/>
              <a:gd name="connsiteY8" fmla="*/ 166868 h 985483"/>
              <a:gd name="connsiteX9" fmla="*/ 1064718 w 1066996"/>
              <a:gd name="connsiteY9" fmla="*/ 903643 h 985483"/>
              <a:gd name="connsiteX10" fmla="*/ 783808 w 1066996"/>
              <a:gd name="connsiteY10" fmla="*/ 975553 h 985483"/>
              <a:gd name="connsiteX11" fmla="*/ 531231 w 1066996"/>
              <a:gd name="connsiteY11" fmla="*/ 832823 h 985483"/>
              <a:gd name="connsiteX12" fmla="*/ 338979 w 1066996"/>
              <a:gd name="connsiteY12" fmla="*/ 840323 h 985483"/>
              <a:gd name="connsiteX13" fmla="*/ 287676 w 1066996"/>
              <a:gd name="connsiteY13" fmla="*/ 911218 h 985483"/>
              <a:gd name="connsiteX14" fmla="*/ 225096 w 1066996"/>
              <a:gd name="connsiteY14" fmla="*/ 973028 h 985483"/>
              <a:gd name="connsiteX15" fmla="*/ 67013 w 1066996"/>
              <a:gd name="connsiteY15" fmla="*/ 943817 h 985483"/>
              <a:gd name="connsiteX16" fmla="*/ 0 w 1066996"/>
              <a:gd name="connsiteY16" fmla="*/ 925031 h 985483"/>
              <a:gd name="connsiteX17" fmla="*/ 4129 w 1066996"/>
              <a:gd name="connsiteY17" fmla="*/ 219730 h 985483"/>
              <a:gd name="connsiteX18" fmla="*/ 46977 w 1066996"/>
              <a:gd name="connsiteY18" fmla="*/ 270819 h 985483"/>
              <a:gd name="connsiteX19" fmla="*/ 157049 w 1066996"/>
              <a:gd name="connsiteY19" fmla="*/ 327996 h 985483"/>
              <a:gd name="connsiteX20" fmla="*/ 412499 w 1066996"/>
              <a:gd name="connsiteY20" fmla="*/ 319556 h 985483"/>
              <a:gd name="connsiteX21" fmla="*/ 425968 w 1066996"/>
              <a:gd name="connsiteY21" fmla="*/ 234951 h 985483"/>
              <a:gd name="connsiteX22" fmla="*/ 325836 w 1066996"/>
              <a:gd name="connsiteY22" fmla="*/ 156072 h 985483"/>
              <a:gd name="connsiteX23" fmla="*/ 339513 w 1066996"/>
              <a:gd name="connsiteY23" fmla="*/ 71639 h 985483"/>
              <a:gd name="connsiteX24" fmla="*/ 424726 w 1066996"/>
              <a:gd name="connsiteY24" fmla="*/ 22246 h 985483"/>
              <a:gd name="connsiteX25" fmla="*/ 540732 w 1066996"/>
              <a:gd name="connsiteY25" fmla="*/ 1046 h 985483"/>
              <a:gd name="connsiteX0" fmla="*/ 540732 w 1066996"/>
              <a:gd name="connsiteY0" fmla="*/ 1046 h 985483"/>
              <a:gd name="connsiteX1" fmla="*/ 713574 w 1066996"/>
              <a:gd name="connsiteY1" fmla="*/ 13806 h 985483"/>
              <a:gd name="connsiteX2" fmla="*/ 818616 w 1066996"/>
              <a:gd name="connsiteY2" fmla="*/ 72664 h 985483"/>
              <a:gd name="connsiteX3" fmla="*/ 820269 w 1066996"/>
              <a:gd name="connsiteY3" fmla="*/ 92928 h 985483"/>
              <a:gd name="connsiteX4" fmla="*/ 769447 w 1066996"/>
              <a:gd name="connsiteY4" fmla="*/ 157938 h 985483"/>
              <a:gd name="connsiteX5" fmla="*/ 807837 w 1066996"/>
              <a:gd name="connsiteY5" fmla="*/ 230939 h 985483"/>
              <a:gd name="connsiteX6" fmla="*/ 965973 w 1066996"/>
              <a:gd name="connsiteY6" fmla="*/ 265753 h 985483"/>
              <a:gd name="connsiteX7" fmla="*/ 1045041 w 1066996"/>
              <a:gd name="connsiteY7" fmla="*/ 207729 h 985483"/>
              <a:gd name="connsiteX8" fmla="*/ 1066996 w 1066996"/>
              <a:gd name="connsiteY8" fmla="*/ 166868 h 985483"/>
              <a:gd name="connsiteX9" fmla="*/ 1064718 w 1066996"/>
              <a:gd name="connsiteY9" fmla="*/ 903643 h 985483"/>
              <a:gd name="connsiteX10" fmla="*/ 783808 w 1066996"/>
              <a:gd name="connsiteY10" fmla="*/ 975553 h 985483"/>
              <a:gd name="connsiteX11" fmla="*/ 531231 w 1066996"/>
              <a:gd name="connsiteY11" fmla="*/ 832823 h 985483"/>
              <a:gd name="connsiteX12" fmla="*/ 338979 w 1066996"/>
              <a:gd name="connsiteY12" fmla="*/ 840323 h 985483"/>
              <a:gd name="connsiteX13" fmla="*/ 287676 w 1066996"/>
              <a:gd name="connsiteY13" fmla="*/ 911218 h 985483"/>
              <a:gd name="connsiteX14" fmla="*/ 225096 w 1066996"/>
              <a:gd name="connsiteY14" fmla="*/ 973028 h 985483"/>
              <a:gd name="connsiteX15" fmla="*/ 67013 w 1066996"/>
              <a:gd name="connsiteY15" fmla="*/ 943817 h 985483"/>
              <a:gd name="connsiteX16" fmla="*/ 0 w 1066996"/>
              <a:gd name="connsiteY16" fmla="*/ 925031 h 985483"/>
              <a:gd name="connsiteX17" fmla="*/ 4129 w 1066996"/>
              <a:gd name="connsiteY17" fmla="*/ 219730 h 985483"/>
              <a:gd name="connsiteX18" fmla="*/ 46977 w 1066996"/>
              <a:gd name="connsiteY18" fmla="*/ 270819 h 985483"/>
              <a:gd name="connsiteX19" fmla="*/ 157049 w 1066996"/>
              <a:gd name="connsiteY19" fmla="*/ 327996 h 985483"/>
              <a:gd name="connsiteX20" fmla="*/ 412499 w 1066996"/>
              <a:gd name="connsiteY20" fmla="*/ 319556 h 985483"/>
              <a:gd name="connsiteX21" fmla="*/ 425968 w 1066996"/>
              <a:gd name="connsiteY21" fmla="*/ 234951 h 985483"/>
              <a:gd name="connsiteX22" fmla="*/ 325836 w 1066996"/>
              <a:gd name="connsiteY22" fmla="*/ 156072 h 985483"/>
              <a:gd name="connsiteX23" fmla="*/ 339513 w 1066996"/>
              <a:gd name="connsiteY23" fmla="*/ 71639 h 985483"/>
              <a:gd name="connsiteX24" fmla="*/ 424726 w 1066996"/>
              <a:gd name="connsiteY24" fmla="*/ 22246 h 985483"/>
              <a:gd name="connsiteX25" fmla="*/ 540732 w 1066996"/>
              <a:gd name="connsiteY25" fmla="*/ 1046 h 985483"/>
              <a:gd name="connsiteX0" fmla="*/ 540732 w 1066996"/>
              <a:gd name="connsiteY0" fmla="*/ 1046 h 985483"/>
              <a:gd name="connsiteX1" fmla="*/ 713574 w 1066996"/>
              <a:gd name="connsiteY1" fmla="*/ 13806 h 985483"/>
              <a:gd name="connsiteX2" fmla="*/ 818616 w 1066996"/>
              <a:gd name="connsiteY2" fmla="*/ 72664 h 985483"/>
              <a:gd name="connsiteX3" fmla="*/ 820269 w 1066996"/>
              <a:gd name="connsiteY3" fmla="*/ 92928 h 985483"/>
              <a:gd name="connsiteX4" fmla="*/ 769447 w 1066996"/>
              <a:gd name="connsiteY4" fmla="*/ 157938 h 985483"/>
              <a:gd name="connsiteX5" fmla="*/ 807837 w 1066996"/>
              <a:gd name="connsiteY5" fmla="*/ 230939 h 985483"/>
              <a:gd name="connsiteX6" fmla="*/ 965973 w 1066996"/>
              <a:gd name="connsiteY6" fmla="*/ 265753 h 985483"/>
              <a:gd name="connsiteX7" fmla="*/ 1045041 w 1066996"/>
              <a:gd name="connsiteY7" fmla="*/ 207729 h 985483"/>
              <a:gd name="connsiteX8" fmla="*/ 1066996 w 1066996"/>
              <a:gd name="connsiteY8" fmla="*/ 166868 h 985483"/>
              <a:gd name="connsiteX9" fmla="*/ 1064718 w 1066996"/>
              <a:gd name="connsiteY9" fmla="*/ 903643 h 985483"/>
              <a:gd name="connsiteX10" fmla="*/ 783808 w 1066996"/>
              <a:gd name="connsiteY10" fmla="*/ 975553 h 985483"/>
              <a:gd name="connsiteX11" fmla="*/ 531231 w 1066996"/>
              <a:gd name="connsiteY11" fmla="*/ 832823 h 985483"/>
              <a:gd name="connsiteX12" fmla="*/ 338979 w 1066996"/>
              <a:gd name="connsiteY12" fmla="*/ 840323 h 985483"/>
              <a:gd name="connsiteX13" fmla="*/ 287676 w 1066996"/>
              <a:gd name="connsiteY13" fmla="*/ 911218 h 985483"/>
              <a:gd name="connsiteX14" fmla="*/ 225096 w 1066996"/>
              <a:gd name="connsiteY14" fmla="*/ 973028 h 985483"/>
              <a:gd name="connsiteX15" fmla="*/ 67013 w 1066996"/>
              <a:gd name="connsiteY15" fmla="*/ 943817 h 985483"/>
              <a:gd name="connsiteX16" fmla="*/ 0 w 1066996"/>
              <a:gd name="connsiteY16" fmla="*/ 925031 h 985483"/>
              <a:gd name="connsiteX17" fmla="*/ 6888 w 1066996"/>
              <a:gd name="connsiteY17" fmla="*/ 224780 h 985483"/>
              <a:gd name="connsiteX18" fmla="*/ 46977 w 1066996"/>
              <a:gd name="connsiteY18" fmla="*/ 270819 h 985483"/>
              <a:gd name="connsiteX19" fmla="*/ 157049 w 1066996"/>
              <a:gd name="connsiteY19" fmla="*/ 327996 h 985483"/>
              <a:gd name="connsiteX20" fmla="*/ 412499 w 1066996"/>
              <a:gd name="connsiteY20" fmla="*/ 319556 h 985483"/>
              <a:gd name="connsiteX21" fmla="*/ 425968 w 1066996"/>
              <a:gd name="connsiteY21" fmla="*/ 234951 h 985483"/>
              <a:gd name="connsiteX22" fmla="*/ 325836 w 1066996"/>
              <a:gd name="connsiteY22" fmla="*/ 156072 h 985483"/>
              <a:gd name="connsiteX23" fmla="*/ 339513 w 1066996"/>
              <a:gd name="connsiteY23" fmla="*/ 71639 h 985483"/>
              <a:gd name="connsiteX24" fmla="*/ 424726 w 1066996"/>
              <a:gd name="connsiteY24" fmla="*/ 22246 h 985483"/>
              <a:gd name="connsiteX25" fmla="*/ 540732 w 1066996"/>
              <a:gd name="connsiteY25" fmla="*/ 1046 h 985483"/>
              <a:gd name="connsiteX0" fmla="*/ 540732 w 1066996"/>
              <a:gd name="connsiteY0" fmla="*/ 1046 h 985483"/>
              <a:gd name="connsiteX1" fmla="*/ 713574 w 1066996"/>
              <a:gd name="connsiteY1" fmla="*/ 13806 h 985483"/>
              <a:gd name="connsiteX2" fmla="*/ 818616 w 1066996"/>
              <a:gd name="connsiteY2" fmla="*/ 72664 h 985483"/>
              <a:gd name="connsiteX3" fmla="*/ 820269 w 1066996"/>
              <a:gd name="connsiteY3" fmla="*/ 92928 h 985483"/>
              <a:gd name="connsiteX4" fmla="*/ 769447 w 1066996"/>
              <a:gd name="connsiteY4" fmla="*/ 157938 h 985483"/>
              <a:gd name="connsiteX5" fmla="*/ 807837 w 1066996"/>
              <a:gd name="connsiteY5" fmla="*/ 230939 h 985483"/>
              <a:gd name="connsiteX6" fmla="*/ 965973 w 1066996"/>
              <a:gd name="connsiteY6" fmla="*/ 265753 h 985483"/>
              <a:gd name="connsiteX7" fmla="*/ 1045041 w 1066996"/>
              <a:gd name="connsiteY7" fmla="*/ 207729 h 985483"/>
              <a:gd name="connsiteX8" fmla="*/ 1066996 w 1066996"/>
              <a:gd name="connsiteY8" fmla="*/ 166868 h 985483"/>
              <a:gd name="connsiteX9" fmla="*/ 1064718 w 1066996"/>
              <a:gd name="connsiteY9" fmla="*/ 903643 h 985483"/>
              <a:gd name="connsiteX10" fmla="*/ 783808 w 1066996"/>
              <a:gd name="connsiteY10" fmla="*/ 975553 h 985483"/>
              <a:gd name="connsiteX11" fmla="*/ 531231 w 1066996"/>
              <a:gd name="connsiteY11" fmla="*/ 832823 h 985483"/>
              <a:gd name="connsiteX12" fmla="*/ 338979 w 1066996"/>
              <a:gd name="connsiteY12" fmla="*/ 840323 h 985483"/>
              <a:gd name="connsiteX13" fmla="*/ 287676 w 1066996"/>
              <a:gd name="connsiteY13" fmla="*/ 911218 h 985483"/>
              <a:gd name="connsiteX14" fmla="*/ 225096 w 1066996"/>
              <a:gd name="connsiteY14" fmla="*/ 973028 h 985483"/>
              <a:gd name="connsiteX15" fmla="*/ 67013 w 1066996"/>
              <a:gd name="connsiteY15" fmla="*/ 943817 h 985483"/>
              <a:gd name="connsiteX16" fmla="*/ 0 w 1066996"/>
              <a:gd name="connsiteY16" fmla="*/ 925031 h 985483"/>
              <a:gd name="connsiteX17" fmla="*/ 7808 w 1066996"/>
              <a:gd name="connsiteY17" fmla="*/ 228567 h 985483"/>
              <a:gd name="connsiteX18" fmla="*/ 46977 w 1066996"/>
              <a:gd name="connsiteY18" fmla="*/ 270819 h 985483"/>
              <a:gd name="connsiteX19" fmla="*/ 157049 w 1066996"/>
              <a:gd name="connsiteY19" fmla="*/ 327996 h 985483"/>
              <a:gd name="connsiteX20" fmla="*/ 412499 w 1066996"/>
              <a:gd name="connsiteY20" fmla="*/ 319556 h 985483"/>
              <a:gd name="connsiteX21" fmla="*/ 425968 w 1066996"/>
              <a:gd name="connsiteY21" fmla="*/ 234951 h 985483"/>
              <a:gd name="connsiteX22" fmla="*/ 325836 w 1066996"/>
              <a:gd name="connsiteY22" fmla="*/ 156072 h 985483"/>
              <a:gd name="connsiteX23" fmla="*/ 339513 w 1066996"/>
              <a:gd name="connsiteY23" fmla="*/ 71639 h 985483"/>
              <a:gd name="connsiteX24" fmla="*/ 424726 w 1066996"/>
              <a:gd name="connsiteY24" fmla="*/ 22246 h 985483"/>
              <a:gd name="connsiteX25" fmla="*/ 540732 w 1066996"/>
              <a:gd name="connsiteY25" fmla="*/ 1046 h 985483"/>
              <a:gd name="connsiteX0" fmla="*/ 540732 w 1066996"/>
              <a:gd name="connsiteY0" fmla="*/ 1046 h 985483"/>
              <a:gd name="connsiteX1" fmla="*/ 713574 w 1066996"/>
              <a:gd name="connsiteY1" fmla="*/ 13806 h 985483"/>
              <a:gd name="connsiteX2" fmla="*/ 818616 w 1066996"/>
              <a:gd name="connsiteY2" fmla="*/ 72664 h 985483"/>
              <a:gd name="connsiteX3" fmla="*/ 820269 w 1066996"/>
              <a:gd name="connsiteY3" fmla="*/ 92928 h 985483"/>
              <a:gd name="connsiteX4" fmla="*/ 769447 w 1066996"/>
              <a:gd name="connsiteY4" fmla="*/ 157938 h 985483"/>
              <a:gd name="connsiteX5" fmla="*/ 807837 w 1066996"/>
              <a:gd name="connsiteY5" fmla="*/ 230939 h 985483"/>
              <a:gd name="connsiteX6" fmla="*/ 965973 w 1066996"/>
              <a:gd name="connsiteY6" fmla="*/ 265753 h 985483"/>
              <a:gd name="connsiteX7" fmla="*/ 1045041 w 1066996"/>
              <a:gd name="connsiteY7" fmla="*/ 207729 h 985483"/>
              <a:gd name="connsiteX8" fmla="*/ 1066996 w 1066996"/>
              <a:gd name="connsiteY8" fmla="*/ 166868 h 985483"/>
              <a:gd name="connsiteX9" fmla="*/ 1064718 w 1066996"/>
              <a:gd name="connsiteY9" fmla="*/ 903643 h 985483"/>
              <a:gd name="connsiteX10" fmla="*/ 783808 w 1066996"/>
              <a:gd name="connsiteY10" fmla="*/ 975553 h 985483"/>
              <a:gd name="connsiteX11" fmla="*/ 531231 w 1066996"/>
              <a:gd name="connsiteY11" fmla="*/ 832823 h 985483"/>
              <a:gd name="connsiteX12" fmla="*/ 338979 w 1066996"/>
              <a:gd name="connsiteY12" fmla="*/ 840323 h 985483"/>
              <a:gd name="connsiteX13" fmla="*/ 287676 w 1066996"/>
              <a:gd name="connsiteY13" fmla="*/ 911218 h 985483"/>
              <a:gd name="connsiteX14" fmla="*/ 225096 w 1066996"/>
              <a:gd name="connsiteY14" fmla="*/ 973028 h 985483"/>
              <a:gd name="connsiteX15" fmla="*/ 67013 w 1066996"/>
              <a:gd name="connsiteY15" fmla="*/ 943817 h 985483"/>
              <a:gd name="connsiteX16" fmla="*/ 0 w 1066996"/>
              <a:gd name="connsiteY16" fmla="*/ 925031 h 985483"/>
              <a:gd name="connsiteX17" fmla="*/ 9647 w 1066996"/>
              <a:gd name="connsiteY17" fmla="*/ 229830 h 985483"/>
              <a:gd name="connsiteX18" fmla="*/ 46977 w 1066996"/>
              <a:gd name="connsiteY18" fmla="*/ 270819 h 985483"/>
              <a:gd name="connsiteX19" fmla="*/ 157049 w 1066996"/>
              <a:gd name="connsiteY19" fmla="*/ 327996 h 985483"/>
              <a:gd name="connsiteX20" fmla="*/ 412499 w 1066996"/>
              <a:gd name="connsiteY20" fmla="*/ 319556 h 985483"/>
              <a:gd name="connsiteX21" fmla="*/ 425968 w 1066996"/>
              <a:gd name="connsiteY21" fmla="*/ 234951 h 985483"/>
              <a:gd name="connsiteX22" fmla="*/ 325836 w 1066996"/>
              <a:gd name="connsiteY22" fmla="*/ 156072 h 985483"/>
              <a:gd name="connsiteX23" fmla="*/ 339513 w 1066996"/>
              <a:gd name="connsiteY23" fmla="*/ 71639 h 985483"/>
              <a:gd name="connsiteX24" fmla="*/ 424726 w 1066996"/>
              <a:gd name="connsiteY24" fmla="*/ 22246 h 985483"/>
              <a:gd name="connsiteX25" fmla="*/ 540732 w 1066996"/>
              <a:gd name="connsiteY25" fmla="*/ 1046 h 985483"/>
              <a:gd name="connsiteX0" fmla="*/ 537973 w 1064237"/>
              <a:gd name="connsiteY0" fmla="*/ 1046 h 985483"/>
              <a:gd name="connsiteX1" fmla="*/ 710815 w 1064237"/>
              <a:gd name="connsiteY1" fmla="*/ 13806 h 985483"/>
              <a:gd name="connsiteX2" fmla="*/ 815857 w 1064237"/>
              <a:gd name="connsiteY2" fmla="*/ 72664 h 985483"/>
              <a:gd name="connsiteX3" fmla="*/ 817510 w 1064237"/>
              <a:gd name="connsiteY3" fmla="*/ 92928 h 985483"/>
              <a:gd name="connsiteX4" fmla="*/ 766688 w 1064237"/>
              <a:gd name="connsiteY4" fmla="*/ 157938 h 985483"/>
              <a:gd name="connsiteX5" fmla="*/ 805078 w 1064237"/>
              <a:gd name="connsiteY5" fmla="*/ 230939 h 985483"/>
              <a:gd name="connsiteX6" fmla="*/ 963214 w 1064237"/>
              <a:gd name="connsiteY6" fmla="*/ 265753 h 985483"/>
              <a:gd name="connsiteX7" fmla="*/ 1042282 w 1064237"/>
              <a:gd name="connsiteY7" fmla="*/ 207729 h 985483"/>
              <a:gd name="connsiteX8" fmla="*/ 1064237 w 1064237"/>
              <a:gd name="connsiteY8" fmla="*/ 166868 h 985483"/>
              <a:gd name="connsiteX9" fmla="*/ 1061959 w 1064237"/>
              <a:gd name="connsiteY9" fmla="*/ 903643 h 985483"/>
              <a:gd name="connsiteX10" fmla="*/ 781049 w 1064237"/>
              <a:gd name="connsiteY10" fmla="*/ 975553 h 985483"/>
              <a:gd name="connsiteX11" fmla="*/ 528472 w 1064237"/>
              <a:gd name="connsiteY11" fmla="*/ 832823 h 985483"/>
              <a:gd name="connsiteX12" fmla="*/ 336220 w 1064237"/>
              <a:gd name="connsiteY12" fmla="*/ 840323 h 985483"/>
              <a:gd name="connsiteX13" fmla="*/ 284917 w 1064237"/>
              <a:gd name="connsiteY13" fmla="*/ 911218 h 985483"/>
              <a:gd name="connsiteX14" fmla="*/ 222337 w 1064237"/>
              <a:gd name="connsiteY14" fmla="*/ 973028 h 985483"/>
              <a:gd name="connsiteX15" fmla="*/ 64254 w 1064237"/>
              <a:gd name="connsiteY15" fmla="*/ 943817 h 985483"/>
              <a:gd name="connsiteX16" fmla="*/ 0 w 1064237"/>
              <a:gd name="connsiteY16" fmla="*/ 921244 h 985483"/>
              <a:gd name="connsiteX17" fmla="*/ 6888 w 1064237"/>
              <a:gd name="connsiteY17" fmla="*/ 229830 h 985483"/>
              <a:gd name="connsiteX18" fmla="*/ 44218 w 1064237"/>
              <a:gd name="connsiteY18" fmla="*/ 270819 h 985483"/>
              <a:gd name="connsiteX19" fmla="*/ 154290 w 1064237"/>
              <a:gd name="connsiteY19" fmla="*/ 327996 h 985483"/>
              <a:gd name="connsiteX20" fmla="*/ 409740 w 1064237"/>
              <a:gd name="connsiteY20" fmla="*/ 319556 h 985483"/>
              <a:gd name="connsiteX21" fmla="*/ 423209 w 1064237"/>
              <a:gd name="connsiteY21" fmla="*/ 234951 h 985483"/>
              <a:gd name="connsiteX22" fmla="*/ 323077 w 1064237"/>
              <a:gd name="connsiteY22" fmla="*/ 156072 h 985483"/>
              <a:gd name="connsiteX23" fmla="*/ 336754 w 1064237"/>
              <a:gd name="connsiteY23" fmla="*/ 71639 h 985483"/>
              <a:gd name="connsiteX24" fmla="*/ 421967 w 1064237"/>
              <a:gd name="connsiteY24" fmla="*/ 22246 h 985483"/>
              <a:gd name="connsiteX25" fmla="*/ 537973 w 1064237"/>
              <a:gd name="connsiteY25" fmla="*/ 1046 h 985483"/>
              <a:gd name="connsiteX0" fmla="*/ 537053 w 1063317"/>
              <a:gd name="connsiteY0" fmla="*/ 1046 h 985483"/>
              <a:gd name="connsiteX1" fmla="*/ 709895 w 1063317"/>
              <a:gd name="connsiteY1" fmla="*/ 13806 h 985483"/>
              <a:gd name="connsiteX2" fmla="*/ 814937 w 1063317"/>
              <a:gd name="connsiteY2" fmla="*/ 72664 h 985483"/>
              <a:gd name="connsiteX3" fmla="*/ 816590 w 1063317"/>
              <a:gd name="connsiteY3" fmla="*/ 92928 h 985483"/>
              <a:gd name="connsiteX4" fmla="*/ 765768 w 1063317"/>
              <a:gd name="connsiteY4" fmla="*/ 157938 h 985483"/>
              <a:gd name="connsiteX5" fmla="*/ 804158 w 1063317"/>
              <a:gd name="connsiteY5" fmla="*/ 230939 h 985483"/>
              <a:gd name="connsiteX6" fmla="*/ 962294 w 1063317"/>
              <a:gd name="connsiteY6" fmla="*/ 265753 h 985483"/>
              <a:gd name="connsiteX7" fmla="*/ 1041362 w 1063317"/>
              <a:gd name="connsiteY7" fmla="*/ 207729 h 985483"/>
              <a:gd name="connsiteX8" fmla="*/ 1063317 w 1063317"/>
              <a:gd name="connsiteY8" fmla="*/ 166868 h 985483"/>
              <a:gd name="connsiteX9" fmla="*/ 1061039 w 1063317"/>
              <a:gd name="connsiteY9" fmla="*/ 903643 h 985483"/>
              <a:gd name="connsiteX10" fmla="*/ 780129 w 1063317"/>
              <a:gd name="connsiteY10" fmla="*/ 975553 h 985483"/>
              <a:gd name="connsiteX11" fmla="*/ 527552 w 1063317"/>
              <a:gd name="connsiteY11" fmla="*/ 832823 h 985483"/>
              <a:gd name="connsiteX12" fmla="*/ 335300 w 1063317"/>
              <a:gd name="connsiteY12" fmla="*/ 840323 h 985483"/>
              <a:gd name="connsiteX13" fmla="*/ 283997 w 1063317"/>
              <a:gd name="connsiteY13" fmla="*/ 911218 h 985483"/>
              <a:gd name="connsiteX14" fmla="*/ 221417 w 1063317"/>
              <a:gd name="connsiteY14" fmla="*/ 973028 h 985483"/>
              <a:gd name="connsiteX15" fmla="*/ 63334 w 1063317"/>
              <a:gd name="connsiteY15" fmla="*/ 943817 h 985483"/>
              <a:gd name="connsiteX16" fmla="*/ 0 w 1063317"/>
              <a:gd name="connsiteY16" fmla="*/ 914931 h 985483"/>
              <a:gd name="connsiteX17" fmla="*/ 5968 w 1063317"/>
              <a:gd name="connsiteY17" fmla="*/ 229830 h 985483"/>
              <a:gd name="connsiteX18" fmla="*/ 43298 w 1063317"/>
              <a:gd name="connsiteY18" fmla="*/ 270819 h 985483"/>
              <a:gd name="connsiteX19" fmla="*/ 153370 w 1063317"/>
              <a:gd name="connsiteY19" fmla="*/ 327996 h 985483"/>
              <a:gd name="connsiteX20" fmla="*/ 408820 w 1063317"/>
              <a:gd name="connsiteY20" fmla="*/ 319556 h 985483"/>
              <a:gd name="connsiteX21" fmla="*/ 422289 w 1063317"/>
              <a:gd name="connsiteY21" fmla="*/ 234951 h 985483"/>
              <a:gd name="connsiteX22" fmla="*/ 322157 w 1063317"/>
              <a:gd name="connsiteY22" fmla="*/ 156072 h 985483"/>
              <a:gd name="connsiteX23" fmla="*/ 335834 w 1063317"/>
              <a:gd name="connsiteY23" fmla="*/ 71639 h 985483"/>
              <a:gd name="connsiteX24" fmla="*/ 421047 w 1063317"/>
              <a:gd name="connsiteY24" fmla="*/ 22246 h 985483"/>
              <a:gd name="connsiteX25" fmla="*/ 537053 w 1063317"/>
              <a:gd name="connsiteY25" fmla="*/ 1046 h 985483"/>
              <a:gd name="connsiteX0" fmla="*/ 534294 w 1060558"/>
              <a:gd name="connsiteY0" fmla="*/ 1046 h 985483"/>
              <a:gd name="connsiteX1" fmla="*/ 707136 w 1060558"/>
              <a:gd name="connsiteY1" fmla="*/ 13806 h 985483"/>
              <a:gd name="connsiteX2" fmla="*/ 812178 w 1060558"/>
              <a:gd name="connsiteY2" fmla="*/ 72664 h 985483"/>
              <a:gd name="connsiteX3" fmla="*/ 813831 w 1060558"/>
              <a:gd name="connsiteY3" fmla="*/ 92928 h 985483"/>
              <a:gd name="connsiteX4" fmla="*/ 763009 w 1060558"/>
              <a:gd name="connsiteY4" fmla="*/ 157938 h 985483"/>
              <a:gd name="connsiteX5" fmla="*/ 801399 w 1060558"/>
              <a:gd name="connsiteY5" fmla="*/ 230939 h 985483"/>
              <a:gd name="connsiteX6" fmla="*/ 959535 w 1060558"/>
              <a:gd name="connsiteY6" fmla="*/ 265753 h 985483"/>
              <a:gd name="connsiteX7" fmla="*/ 1038603 w 1060558"/>
              <a:gd name="connsiteY7" fmla="*/ 207729 h 985483"/>
              <a:gd name="connsiteX8" fmla="*/ 1060558 w 1060558"/>
              <a:gd name="connsiteY8" fmla="*/ 166868 h 985483"/>
              <a:gd name="connsiteX9" fmla="*/ 1058280 w 1060558"/>
              <a:gd name="connsiteY9" fmla="*/ 903643 h 985483"/>
              <a:gd name="connsiteX10" fmla="*/ 777370 w 1060558"/>
              <a:gd name="connsiteY10" fmla="*/ 975553 h 985483"/>
              <a:gd name="connsiteX11" fmla="*/ 524793 w 1060558"/>
              <a:gd name="connsiteY11" fmla="*/ 832823 h 985483"/>
              <a:gd name="connsiteX12" fmla="*/ 332541 w 1060558"/>
              <a:gd name="connsiteY12" fmla="*/ 840323 h 985483"/>
              <a:gd name="connsiteX13" fmla="*/ 281238 w 1060558"/>
              <a:gd name="connsiteY13" fmla="*/ 911218 h 985483"/>
              <a:gd name="connsiteX14" fmla="*/ 218658 w 1060558"/>
              <a:gd name="connsiteY14" fmla="*/ 973028 h 985483"/>
              <a:gd name="connsiteX15" fmla="*/ 60575 w 1060558"/>
              <a:gd name="connsiteY15" fmla="*/ 943817 h 985483"/>
              <a:gd name="connsiteX16" fmla="*/ 0 w 1060558"/>
              <a:gd name="connsiteY16" fmla="*/ 917456 h 985483"/>
              <a:gd name="connsiteX17" fmla="*/ 3209 w 1060558"/>
              <a:gd name="connsiteY17" fmla="*/ 229830 h 985483"/>
              <a:gd name="connsiteX18" fmla="*/ 40539 w 1060558"/>
              <a:gd name="connsiteY18" fmla="*/ 270819 h 985483"/>
              <a:gd name="connsiteX19" fmla="*/ 150611 w 1060558"/>
              <a:gd name="connsiteY19" fmla="*/ 327996 h 985483"/>
              <a:gd name="connsiteX20" fmla="*/ 406061 w 1060558"/>
              <a:gd name="connsiteY20" fmla="*/ 319556 h 985483"/>
              <a:gd name="connsiteX21" fmla="*/ 419530 w 1060558"/>
              <a:gd name="connsiteY21" fmla="*/ 234951 h 985483"/>
              <a:gd name="connsiteX22" fmla="*/ 319398 w 1060558"/>
              <a:gd name="connsiteY22" fmla="*/ 156072 h 985483"/>
              <a:gd name="connsiteX23" fmla="*/ 333075 w 1060558"/>
              <a:gd name="connsiteY23" fmla="*/ 71639 h 985483"/>
              <a:gd name="connsiteX24" fmla="*/ 418288 w 1060558"/>
              <a:gd name="connsiteY24" fmla="*/ 22246 h 985483"/>
              <a:gd name="connsiteX25" fmla="*/ 534294 w 1060558"/>
              <a:gd name="connsiteY25" fmla="*/ 1046 h 985483"/>
              <a:gd name="connsiteX0" fmla="*/ 534294 w 1060558"/>
              <a:gd name="connsiteY0" fmla="*/ 1046 h 985483"/>
              <a:gd name="connsiteX1" fmla="*/ 707136 w 1060558"/>
              <a:gd name="connsiteY1" fmla="*/ 13806 h 985483"/>
              <a:gd name="connsiteX2" fmla="*/ 812178 w 1060558"/>
              <a:gd name="connsiteY2" fmla="*/ 72664 h 985483"/>
              <a:gd name="connsiteX3" fmla="*/ 813831 w 1060558"/>
              <a:gd name="connsiteY3" fmla="*/ 92928 h 985483"/>
              <a:gd name="connsiteX4" fmla="*/ 763009 w 1060558"/>
              <a:gd name="connsiteY4" fmla="*/ 157938 h 985483"/>
              <a:gd name="connsiteX5" fmla="*/ 801399 w 1060558"/>
              <a:gd name="connsiteY5" fmla="*/ 230939 h 985483"/>
              <a:gd name="connsiteX6" fmla="*/ 959535 w 1060558"/>
              <a:gd name="connsiteY6" fmla="*/ 265753 h 985483"/>
              <a:gd name="connsiteX7" fmla="*/ 1038603 w 1060558"/>
              <a:gd name="connsiteY7" fmla="*/ 207729 h 985483"/>
              <a:gd name="connsiteX8" fmla="*/ 1060558 w 1060558"/>
              <a:gd name="connsiteY8" fmla="*/ 166868 h 985483"/>
              <a:gd name="connsiteX9" fmla="*/ 1058280 w 1060558"/>
              <a:gd name="connsiteY9" fmla="*/ 903643 h 985483"/>
              <a:gd name="connsiteX10" fmla="*/ 777370 w 1060558"/>
              <a:gd name="connsiteY10" fmla="*/ 975553 h 985483"/>
              <a:gd name="connsiteX11" fmla="*/ 524793 w 1060558"/>
              <a:gd name="connsiteY11" fmla="*/ 832823 h 985483"/>
              <a:gd name="connsiteX12" fmla="*/ 332541 w 1060558"/>
              <a:gd name="connsiteY12" fmla="*/ 840323 h 985483"/>
              <a:gd name="connsiteX13" fmla="*/ 281238 w 1060558"/>
              <a:gd name="connsiteY13" fmla="*/ 911218 h 985483"/>
              <a:gd name="connsiteX14" fmla="*/ 218658 w 1060558"/>
              <a:gd name="connsiteY14" fmla="*/ 973028 h 985483"/>
              <a:gd name="connsiteX15" fmla="*/ 60575 w 1060558"/>
              <a:gd name="connsiteY15" fmla="*/ 943817 h 985483"/>
              <a:gd name="connsiteX16" fmla="*/ 0 w 1060558"/>
              <a:gd name="connsiteY16" fmla="*/ 917456 h 985483"/>
              <a:gd name="connsiteX17" fmla="*/ 3209 w 1060558"/>
              <a:gd name="connsiteY17" fmla="*/ 229830 h 985483"/>
              <a:gd name="connsiteX18" fmla="*/ 40539 w 1060558"/>
              <a:gd name="connsiteY18" fmla="*/ 270819 h 985483"/>
              <a:gd name="connsiteX19" fmla="*/ 150611 w 1060558"/>
              <a:gd name="connsiteY19" fmla="*/ 327996 h 985483"/>
              <a:gd name="connsiteX20" fmla="*/ 406061 w 1060558"/>
              <a:gd name="connsiteY20" fmla="*/ 319556 h 985483"/>
              <a:gd name="connsiteX21" fmla="*/ 419530 w 1060558"/>
              <a:gd name="connsiteY21" fmla="*/ 234951 h 985483"/>
              <a:gd name="connsiteX22" fmla="*/ 319398 w 1060558"/>
              <a:gd name="connsiteY22" fmla="*/ 156072 h 985483"/>
              <a:gd name="connsiteX23" fmla="*/ 333075 w 1060558"/>
              <a:gd name="connsiteY23" fmla="*/ 71639 h 985483"/>
              <a:gd name="connsiteX24" fmla="*/ 418288 w 1060558"/>
              <a:gd name="connsiteY24" fmla="*/ 22246 h 985483"/>
              <a:gd name="connsiteX25" fmla="*/ 534294 w 1060558"/>
              <a:gd name="connsiteY25" fmla="*/ 1046 h 985483"/>
              <a:gd name="connsiteX0" fmla="*/ 534294 w 1060558"/>
              <a:gd name="connsiteY0" fmla="*/ 1046 h 985483"/>
              <a:gd name="connsiteX1" fmla="*/ 707136 w 1060558"/>
              <a:gd name="connsiteY1" fmla="*/ 13806 h 985483"/>
              <a:gd name="connsiteX2" fmla="*/ 812178 w 1060558"/>
              <a:gd name="connsiteY2" fmla="*/ 72664 h 985483"/>
              <a:gd name="connsiteX3" fmla="*/ 813831 w 1060558"/>
              <a:gd name="connsiteY3" fmla="*/ 92928 h 985483"/>
              <a:gd name="connsiteX4" fmla="*/ 763009 w 1060558"/>
              <a:gd name="connsiteY4" fmla="*/ 157938 h 985483"/>
              <a:gd name="connsiteX5" fmla="*/ 801399 w 1060558"/>
              <a:gd name="connsiteY5" fmla="*/ 230939 h 985483"/>
              <a:gd name="connsiteX6" fmla="*/ 959535 w 1060558"/>
              <a:gd name="connsiteY6" fmla="*/ 265753 h 985483"/>
              <a:gd name="connsiteX7" fmla="*/ 1038603 w 1060558"/>
              <a:gd name="connsiteY7" fmla="*/ 207729 h 985483"/>
              <a:gd name="connsiteX8" fmla="*/ 1060558 w 1060558"/>
              <a:gd name="connsiteY8" fmla="*/ 166868 h 985483"/>
              <a:gd name="connsiteX9" fmla="*/ 1058280 w 1060558"/>
              <a:gd name="connsiteY9" fmla="*/ 903643 h 985483"/>
              <a:gd name="connsiteX10" fmla="*/ 777370 w 1060558"/>
              <a:gd name="connsiteY10" fmla="*/ 975553 h 985483"/>
              <a:gd name="connsiteX11" fmla="*/ 524793 w 1060558"/>
              <a:gd name="connsiteY11" fmla="*/ 832823 h 985483"/>
              <a:gd name="connsiteX12" fmla="*/ 332541 w 1060558"/>
              <a:gd name="connsiteY12" fmla="*/ 840323 h 985483"/>
              <a:gd name="connsiteX13" fmla="*/ 281238 w 1060558"/>
              <a:gd name="connsiteY13" fmla="*/ 911218 h 985483"/>
              <a:gd name="connsiteX14" fmla="*/ 218658 w 1060558"/>
              <a:gd name="connsiteY14" fmla="*/ 973028 h 985483"/>
              <a:gd name="connsiteX15" fmla="*/ 60575 w 1060558"/>
              <a:gd name="connsiteY15" fmla="*/ 943817 h 985483"/>
              <a:gd name="connsiteX16" fmla="*/ 0 w 1060558"/>
              <a:gd name="connsiteY16" fmla="*/ 917456 h 985483"/>
              <a:gd name="connsiteX17" fmla="*/ 5048 w 1060558"/>
              <a:gd name="connsiteY17" fmla="*/ 243716 h 985483"/>
              <a:gd name="connsiteX18" fmla="*/ 40539 w 1060558"/>
              <a:gd name="connsiteY18" fmla="*/ 270819 h 985483"/>
              <a:gd name="connsiteX19" fmla="*/ 150611 w 1060558"/>
              <a:gd name="connsiteY19" fmla="*/ 327996 h 985483"/>
              <a:gd name="connsiteX20" fmla="*/ 406061 w 1060558"/>
              <a:gd name="connsiteY20" fmla="*/ 319556 h 985483"/>
              <a:gd name="connsiteX21" fmla="*/ 419530 w 1060558"/>
              <a:gd name="connsiteY21" fmla="*/ 234951 h 985483"/>
              <a:gd name="connsiteX22" fmla="*/ 319398 w 1060558"/>
              <a:gd name="connsiteY22" fmla="*/ 156072 h 985483"/>
              <a:gd name="connsiteX23" fmla="*/ 333075 w 1060558"/>
              <a:gd name="connsiteY23" fmla="*/ 71639 h 985483"/>
              <a:gd name="connsiteX24" fmla="*/ 418288 w 1060558"/>
              <a:gd name="connsiteY24" fmla="*/ 22246 h 985483"/>
              <a:gd name="connsiteX25" fmla="*/ 534294 w 1060558"/>
              <a:gd name="connsiteY25" fmla="*/ 1046 h 985483"/>
              <a:gd name="connsiteX0" fmla="*/ 534294 w 1060558"/>
              <a:gd name="connsiteY0" fmla="*/ 1046 h 985483"/>
              <a:gd name="connsiteX1" fmla="*/ 707136 w 1060558"/>
              <a:gd name="connsiteY1" fmla="*/ 13806 h 985483"/>
              <a:gd name="connsiteX2" fmla="*/ 812178 w 1060558"/>
              <a:gd name="connsiteY2" fmla="*/ 72664 h 985483"/>
              <a:gd name="connsiteX3" fmla="*/ 813831 w 1060558"/>
              <a:gd name="connsiteY3" fmla="*/ 92928 h 985483"/>
              <a:gd name="connsiteX4" fmla="*/ 763009 w 1060558"/>
              <a:gd name="connsiteY4" fmla="*/ 157938 h 985483"/>
              <a:gd name="connsiteX5" fmla="*/ 801399 w 1060558"/>
              <a:gd name="connsiteY5" fmla="*/ 230939 h 985483"/>
              <a:gd name="connsiteX6" fmla="*/ 959535 w 1060558"/>
              <a:gd name="connsiteY6" fmla="*/ 265753 h 985483"/>
              <a:gd name="connsiteX7" fmla="*/ 1038603 w 1060558"/>
              <a:gd name="connsiteY7" fmla="*/ 207729 h 985483"/>
              <a:gd name="connsiteX8" fmla="*/ 1060558 w 1060558"/>
              <a:gd name="connsiteY8" fmla="*/ 166868 h 985483"/>
              <a:gd name="connsiteX9" fmla="*/ 1058280 w 1060558"/>
              <a:gd name="connsiteY9" fmla="*/ 903643 h 985483"/>
              <a:gd name="connsiteX10" fmla="*/ 777370 w 1060558"/>
              <a:gd name="connsiteY10" fmla="*/ 975553 h 985483"/>
              <a:gd name="connsiteX11" fmla="*/ 524793 w 1060558"/>
              <a:gd name="connsiteY11" fmla="*/ 832823 h 985483"/>
              <a:gd name="connsiteX12" fmla="*/ 332541 w 1060558"/>
              <a:gd name="connsiteY12" fmla="*/ 840323 h 985483"/>
              <a:gd name="connsiteX13" fmla="*/ 281238 w 1060558"/>
              <a:gd name="connsiteY13" fmla="*/ 911218 h 985483"/>
              <a:gd name="connsiteX14" fmla="*/ 218658 w 1060558"/>
              <a:gd name="connsiteY14" fmla="*/ 973028 h 985483"/>
              <a:gd name="connsiteX15" fmla="*/ 60575 w 1060558"/>
              <a:gd name="connsiteY15" fmla="*/ 943817 h 985483"/>
              <a:gd name="connsiteX16" fmla="*/ 0 w 1060558"/>
              <a:gd name="connsiteY16" fmla="*/ 917456 h 985483"/>
              <a:gd name="connsiteX17" fmla="*/ 5048 w 1060558"/>
              <a:gd name="connsiteY17" fmla="*/ 243716 h 985483"/>
              <a:gd name="connsiteX18" fmla="*/ 40539 w 1060558"/>
              <a:gd name="connsiteY18" fmla="*/ 270819 h 985483"/>
              <a:gd name="connsiteX19" fmla="*/ 150611 w 1060558"/>
              <a:gd name="connsiteY19" fmla="*/ 327996 h 985483"/>
              <a:gd name="connsiteX20" fmla="*/ 406061 w 1060558"/>
              <a:gd name="connsiteY20" fmla="*/ 319556 h 985483"/>
              <a:gd name="connsiteX21" fmla="*/ 419530 w 1060558"/>
              <a:gd name="connsiteY21" fmla="*/ 234951 h 985483"/>
              <a:gd name="connsiteX22" fmla="*/ 319398 w 1060558"/>
              <a:gd name="connsiteY22" fmla="*/ 156072 h 985483"/>
              <a:gd name="connsiteX23" fmla="*/ 333075 w 1060558"/>
              <a:gd name="connsiteY23" fmla="*/ 71639 h 985483"/>
              <a:gd name="connsiteX24" fmla="*/ 418288 w 1060558"/>
              <a:gd name="connsiteY24" fmla="*/ 22246 h 985483"/>
              <a:gd name="connsiteX25" fmla="*/ 534294 w 1060558"/>
              <a:gd name="connsiteY25" fmla="*/ 1046 h 985483"/>
              <a:gd name="connsiteX0" fmla="*/ 534294 w 1059522"/>
              <a:gd name="connsiteY0" fmla="*/ 1046 h 985483"/>
              <a:gd name="connsiteX1" fmla="*/ 707136 w 1059522"/>
              <a:gd name="connsiteY1" fmla="*/ 13806 h 985483"/>
              <a:gd name="connsiteX2" fmla="*/ 812178 w 1059522"/>
              <a:gd name="connsiteY2" fmla="*/ 72664 h 985483"/>
              <a:gd name="connsiteX3" fmla="*/ 813831 w 1059522"/>
              <a:gd name="connsiteY3" fmla="*/ 92928 h 985483"/>
              <a:gd name="connsiteX4" fmla="*/ 763009 w 1059522"/>
              <a:gd name="connsiteY4" fmla="*/ 157938 h 985483"/>
              <a:gd name="connsiteX5" fmla="*/ 801399 w 1059522"/>
              <a:gd name="connsiteY5" fmla="*/ 230939 h 985483"/>
              <a:gd name="connsiteX6" fmla="*/ 959535 w 1059522"/>
              <a:gd name="connsiteY6" fmla="*/ 265753 h 985483"/>
              <a:gd name="connsiteX7" fmla="*/ 1038603 w 1059522"/>
              <a:gd name="connsiteY7" fmla="*/ 207729 h 985483"/>
              <a:gd name="connsiteX8" fmla="*/ 1054427 w 1059522"/>
              <a:gd name="connsiteY8" fmla="*/ 170234 h 985483"/>
              <a:gd name="connsiteX9" fmla="*/ 1058280 w 1059522"/>
              <a:gd name="connsiteY9" fmla="*/ 903643 h 985483"/>
              <a:gd name="connsiteX10" fmla="*/ 777370 w 1059522"/>
              <a:gd name="connsiteY10" fmla="*/ 975553 h 985483"/>
              <a:gd name="connsiteX11" fmla="*/ 524793 w 1059522"/>
              <a:gd name="connsiteY11" fmla="*/ 832823 h 985483"/>
              <a:gd name="connsiteX12" fmla="*/ 332541 w 1059522"/>
              <a:gd name="connsiteY12" fmla="*/ 840323 h 985483"/>
              <a:gd name="connsiteX13" fmla="*/ 281238 w 1059522"/>
              <a:gd name="connsiteY13" fmla="*/ 911218 h 985483"/>
              <a:gd name="connsiteX14" fmla="*/ 218658 w 1059522"/>
              <a:gd name="connsiteY14" fmla="*/ 973028 h 985483"/>
              <a:gd name="connsiteX15" fmla="*/ 60575 w 1059522"/>
              <a:gd name="connsiteY15" fmla="*/ 943817 h 985483"/>
              <a:gd name="connsiteX16" fmla="*/ 0 w 1059522"/>
              <a:gd name="connsiteY16" fmla="*/ 917456 h 985483"/>
              <a:gd name="connsiteX17" fmla="*/ 5048 w 1059522"/>
              <a:gd name="connsiteY17" fmla="*/ 243716 h 985483"/>
              <a:gd name="connsiteX18" fmla="*/ 40539 w 1059522"/>
              <a:gd name="connsiteY18" fmla="*/ 270819 h 985483"/>
              <a:gd name="connsiteX19" fmla="*/ 150611 w 1059522"/>
              <a:gd name="connsiteY19" fmla="*/ 327996 h 985483"/>
              <a:gd name="connsiteX20" fmla="*/ 406061 w 1059522"/>
              <a:gd name="connsiteY20" fmla="*/ 319556 h 985483"/>
              <a:gd name="connsiteX21" fmla="*/ 419530 w 1059522"/>
              <a:gd name="connsiteY21" fmla="*/ 234951 h 985483"/>
              <a:gd name="connsiteX22" fmla="*/ 319398 w 1059522"/>
              <a:gd name="connsiteY22" fmla="*/ 156072 h 985483"/>
              <a:gd name="connsiteX23" fmla="*/ 333075 w 1059522"/>
              <a:gd name="connsiteY23" fmla="*/ 71639 h 985483"/>
              <a:gd name="connsiteX24" fmla="*/ 418288 w 1059522"/>
              <a:gd name="connsiteY24" fmla="*/ 22246 h 985483"/>
              <a:gd name="connsiteX25" fmla="*/ 534294 w 1059522"/>
              <a:gd name="connsiteY25" fmla="*/ 1046 h 985483"/>
              <a:gd name="connsiteX0" fmla="*/ 534294 w 1060385"/>
              <a:gd name="connsiteY0" fmla="*/ 1046 h 985483"/>
              <a:gd name="connsiteX1" fmla="*/ 707136 w 1060385"/>
              <a:gd name="connsiteY1" fmla="*/ 13806 h 985483"/>
              <a:gd name="connsiteX2" fmla="*/ 812178 w 1060385"/>
              <a:gd name="connsiteY2" fmla="*/ 72664 h 985483"/>
              <a:gd name="connsiteX3" fmla="*/ 813831 w 1060385"/>
              <a:gd name="connsiteY3" fmla="*/ 92928 h 985483"/>
              <a:gd name="connsiteX4" fmla="*/ 763009 w 1060385"/>
              <a:gd name="connsiteY4" fmla="*/ 157938 h 985483"/>
              <a:gd name="connsiteX5" fmla="*/ 801399 w 1060385"/>
              <a:gd name="connsiteY5" fmla="*/ 230939 h 985483"/>
              <a:gd name="connsiteX6" fmla="*/ 959535 w 1060385"/>
              <a:gd name="connsiteY6" fmla="*/ 265753 h 985483"/>
              <a:gd name="connsiteX7" fmla="*/ 1038603 w 1060385"/>
              <a:gd name="connsiteY7" fmla="*/ 207729 h 985483"/>
              <a:gd name="connsiteX8" fmla="*/ 1054427 w 1060385"/>
              <a:gd name="connsiteY8" fmla="*/ 170234 h 985483"/>
              <a:gd name="connsiteX9" fmla="*/ 1058280 w 1060385"/>
              <a:gd name="connsiteY9" fmla="*/ 903643 h 985483"/>
              <a:gd name="connsiteX10" fmla="*/ 777370 w 1060385"/>
              <a:gd name="connsiteY10" fmla="*/ 975553 h 985483"/>
              <a:gd name="connsiteX11" fmla="*/ 524793 w 1060385"/>
              <a:gd name="connsiteY11" fmla="*/ 832823 h 985483"/>
              <a:gd name="connsiteX12" fmla="*/ 332541 w 1060385"/>
              <a:gd name="connsiteY12" fmla="*/ 840323 h 985483"/>
              <a:gd name="connsiteX13" fmla="*/ 281238 w 1060385"/>
              <a:gd name="connsiteY13" fmla="*/ 911218 h 985483"/>
              <a:gd name="connsiteX14" fmla="*/ 218658 w 1060385"/>
              <a:gd name="connsiteY14" fmla="*/ 973028 h 985483"/>
              <a:gd name="connsiteX15" fmla="*/ 60575 w 1060385"/>
              <a:gd name="connsiteY15" fmla="*/ 943817 h 985483"/>
              <a:gd name="connsiteX16" fmla="*/ 0 w 1060385"/>
              <a:gd name="connsiteY16" fmla="*/ 917456 h 985483"/>
              <a:gd name="connsiteX17" fmla="*/ 5048 w 1060385"/>
              <a:gd name="connsiteY17" fmla="*/ 243716 h 985483"/>
              <a:gd name="connsiteX18" fmla="*/ 40539 w 1060385"/>
              <a:gd name="connsiteY18" fmla="*/ 270819 h 985483"/>
              <a:gd name="connsiteX19" fmla="*/ 150611 w 1060385"/>
              <a:gd name="connsiteY19" fmla="*/ 327996 h 985483"/>
              <a:gd name="connsiteX20" fmla="*/ 406061 w 1060385"/>
              <a:gd name="connsiteY20" fmla="*/ 319556 h 985483"/>
              <a:gd name="connsiteX21" fmla="*/ 419530 w 1060385"/>
              <a:gd name="connsiteY21" fmla="*/ 234951 h 985483"/>
              <a:gd name="connsiteX22" fmla="*/ 319398 w 1060385"/>
              <a:gd name="connsiteY22" fmla="*/ 156072 h 985483"/>
              <a:gd name="connsiteX23" fmla="*/ 333075 w 1060385"/>
              <a:gd name="connsiteY23" fmla="*/ 71639 h 985483"/>
              <a:gd name="connsiteX24" fmla="*/ 418288 w 1060385"/>
              <a:gd name="connsiteY24" fmla="*/ 22246 h 985483"/>
              <a:gd name="connsiteX25" fmla="*/ 534294 w 1060385"/>
              <a:gd name="connsiteY25" fmla="*/ 1046 h 985483"/>
              <a:gd name="connsiteX0" fmla="*/ 534294 w 1056253"/>
              <a:gd name="connsiteY0" fmla="*/ 1046 h 987512"/>
              <a:gd name="connsiteX1" fmla="*/ 707136 w 1056253"/>
              <a:gd name="connsiteY1" fmla="*/ 13806 h 987512"/>
              <a:gd name="connsiteX2" fmla="*/ 812178 w 1056253"/>
              <a:gd name="connsiteY2" fmla="*/ 72664 h 987512"/>
              <a:gd name="connsiteX3" fmla="*/ 813831 w 1056253"/>
              <a:gd name="connsiteY3" fmla="*/ 92928 h 987512"/>
              <a:gd name="connsiteX4" fmla="*/ 763009 w 1056253"/>
              <a:gd name="connsiteY4" fmla="*/ 157938 h 987512"/>
              <a:gd name="connsiteX5" fmla="*/ 801399 w 1056253"/>
              <a:gd name="connsiteY5" fmla="*/ 230939 h 987512"/>
              <a:gd name="connsiteX6" fmla="*/ 959535 w 1056253"/>
              <a:gd name="connsiteY6" fmla="*/ 265753 h 987512"/>
              <a:gd name="connsiteX7" fmla="*/ 1038603 w 1056253"/>
              <a:gd name="connsiteY7" fmla="*/ 207729 h 987512"/>
              <a:gd name="connsiteX8" fmla="*/ 1054427 w 1056253"/>
              <a:gd name="connsiteY8" fmla="*/ 170234 h 987512"/>
              <a:gd name="connsiteX9" fmla="*/ 1052149 w 1056253"/>
              <a:gd name="connsiteY9" fmla="*/ 908693 h 987512"/>
              <a:gd name="connsiteX10" fmla="*/ 777370 w 1056253"/>
              <a:gd name="connsiteY10" fmla="*/ 975553 h 987512"/>
              <a:gd name="connsiteX11" fmla="*/ 524793 w 1056253"/>
              <a:gd name="connsiteY11" fmla="*/ 832823 h 987512"/>
              <a:gd name="connsiteX12" fmla="*/ 332541 w 1056253"/>
              <a:gd name="connsiteY12" fmla="*/ 840323 h 987512"/>
              <a:gd name="connsiteX13" fmla="*/ 281238 w 1056253"/>
              <a:gd name="connsiteY13" fmla="*/ 911218 h 987512"/>
              <a:gd name="connsiteX14" fmla="*/ 218658 w 1056253"/>
              <a:gd name="connsiteY14" fmla="*/ 973028 h 987512"/>
              <a:gd name="connsiteX15" fmla="*/ 60575 w 1056253"/>
              <a:gd name="connsiteY15" fmla="*/ 943817 h 987512"/>
              <a:gd name="connsiteX16" fmla="*/ 0 w 1056253"/>
              <a:gd name="connsiteY16" fmla="*/ 917456 h 987512"/>
              <a:gd name="connsiteX17" fmla="*/ 5048 w 1056253"/>
              <a:gd name="connsiteY17" fmla="*/ 243716 h 987512"/>
              <a:gd name="connsiteX18" fmla="*/ 40539 w 1056253"/>
              <a:gd name="connsiteY18" fmla="*/ 270819 h 987512"/>
              <a:gd name="connsiteX19" fmla="*/ 150611 w 1056253"/>
              <a:gd name="connsiteY19" fmla="*/ 327996 h 987512"/>
              <a:gd name="connsiteX20" fmla="*/ 406061 w 1056253"/>
              <a:gd name="connsiteY20" fmla="*/ 319556 h 987512"/>
              <a:gd name="connsiteX21" fmla="*/ 419530 w 1056253"/>
              <a:gd name="connsiteY21" fmla="*/ 234951 h 987512"/>
              <a:gd name="connsiteX22" fmla="*/ 319398 w 1056253"/>
              <a:gd name="connsiteY22" fmla="*/ 156072 h 987512"/>
              <a:gd name="connsiteX23" fmla="*/ 333075 w 1056253"/>
              <a:gd name="connsiteY23" fmla="*/ 71639 h 987512"/>
              <a:gd name="connsiteX24" fmla="*/ 418288 w 1056253"/>
              <a:gd name="connsiteY24" fmla="*/ 22246 h 987512"/>
              <a:gd name="connsiteX25" fmla="*/ 534294 w 1056253"/>
              <a:gd name="connsiteY25" fmla="*/ 1046 h 987512"/>
              <a:gd name="connsiteX0" fmla="*/ 534294 w 1055223"/>
              <a:gd name="connsiteY0" fmla="*/ 1046 h 987512"/>
              <a:gd name="connsiteX1" fmla="*/ 707136 w 1055223"/>
              <a:gd name="connsiteY1" fmla="*/ 13806 h 987512"/>
              <a:gd name="connsiteX2" fmla="*/ 812178 w 1055223"/>
              <a:gd name="connsiteY2" fmla="*/ 72664 h 987512"/>
              <a:gd name="connsiteX3" fmla="*/ 813831 w 1055223"/>
              <a:gd name="connsiteY3" fmla="*/ 92928 h 987512"/>
              <a:gd name="connsiteX4" fmla="*/ 763009 w 1055223"/>
              <a:gd name="connsiteY4" fmla="*/ 157938 h 987512"/>
              <a:gd name="connsiteX5" fmla="*/ 801399 w 1055223"/>
              <a:gd name="connsiteY5" fmla="*/ 230939 h 987512"/>
              <a:gd name="connsiteX6" fmla="*/ 959535 w 1055223"/>
              <a:gd name="connsiteY6" fmla="*/ 265753 h 987512"/>
              <a:gd name="connsiteX7" fmla="*/ 1038603 w 1055223"/>
              <a:gd name="connsiteY7" fmla="*/ 207729 h 987512"/>
              <a:gd name="connsiteX8" fmla="*/ 1054427 w 1055223"/>
              <a:gd name="connsiteY8" fmla="*/ 170234 h 987512"/>
              <a:gd name="connsiteX9" fmla="*/ 1048470 w 1055223"/>
              <a:gd name="connsiteY9" fmla="*/ 908693 h 987512"/>
              <a:gd name="connsiteX10" fmla="*/ 777370 w 1055223"/>
              <a:gd name="connsiteY10" fmla="*/ 975553 h 987512"/>
              <a:gd name="connsiteX11" fmla="*/ 524793 w 1055223"/>
              <a:gd name="connsiteY11" fmla="*/ 832823 h 987512"/>
              <a:gd name="connsiteX12" fmla="*/ 332541 w 1055223"/>
              <a:gd name="connsiteY12" fmla="*/ 840323 h 987512"/>
              <a:gd name="connsiteX13" fmla="*/ 281238 w 1055223"/>
              <a:gd name="connsiteY13" fmla="*/ 911218 h 987512"/>
              <a:gd name="connsiteX14" fmla="*/ 218658 w 1055223"/>
              <a:gd name="connsiteY14" fmla="*/ 973028 h 987512"/>
              <a:gd name="connsiteX15" fmla="*/ 60575 w 1055223"/>
              <a:gd name="connsiteY15" fmla="*/ 943817 h 987512"/>
              <a:gd name="connsiteX16" fmla="*/ 0 w 1055223"/>
              <a:gd name="connsiteY16" fmla="*/ 917456 h 987512"/>
              <a:gd name="connsiteX17" fmla="*/ 5048 w 1055223"/>
              <a:gd name="connsiteY17" fmla="*/ 243716 h 987512"/>
              <a:gd name="connsiteX18" fmla="*/ 40539 w 1055223"/>
              <a:gd name="connsiteY18" fmla="*/ 270819 h 987512"/>
              <a:gd name="connsiteX19" fmla="*/ 150611 w 1055223"/>
              <a:gd name="connsiteY19" fmla="*/ 327996 h 987512"/>
              <a:gd name="connsiteX20" fmla="*/ 406061 w 1055223"/>
              <a:gd name="connsiteY20" fmla="*/ 319556 h 987512"/>
              <a:gd name="connsiteX21" fmla="*/ 419530 w 1055223"/>
              <a:gd name="connsiteY21" fmla="*/ 234951 h 987512"/>
              <a:gd name="connsiteX22" fmla="*/ 319398 w 1055223"/>
              <a:gd name="connsiteY22" fmla="*/ 156072 h 987512"/>
              <a:gd name="connsiteX23" fmla="*/ 333075 w 1055223"/>
              <a:gd name="connsiteY23" fmla="*/ 71639 h 987512"/>
              <a:gd name="connsiteX24" fmla="*/ 418288 w 1055223"/>
              <a:gd name="connsiteY24" fmla="*/ 22246 h 987512"/>
              <a:gd name="connsiteX25" fmla="*/ 534294 w 1055223"/>
              <a:gd name="connsiteY25" fmla="*/ 1046 h 987512"/>
              <a:gd name="connsiteX0" fmla="*/ 534294 w 1056872"/>
              <a:gd name="connsiteY0" fmla="*/ 1046 h 988230"/>
              <a:gd name="connsiteX1" fmla="*/ 707136 w 1056872"/>
              <a:gd name="connsiteY1" fmla="*/ 13806 h 988230"/>
              <a:gd name="connsiteX2" fmla="*/ 812178 w 1056872"/>
              <a:gd name="connsiteY2" fmla="*/ 72664 h 988230"/>
              <a:gd name="connsiteX3" fmla="*/ 813831 w 1056872"/>
              <a:gd name="connsiteY3" fmla="*/ 92928 h 988230"/>
              <a:gd name="connsiteX4" fmla="*/ 763009 w 1056872"/>
              <a:gd name="connsiteY4" fmla="*/ 157938 h 988230"/>
              <a:gd name="connsiteX5" fmla="*/ 801399 w 1056872"/>
              <a:gd name="connsiteY5" fmla="*/ 230939 h 988230"/>
              <a:gd name="connsiteX6" fmla="*/ 959535 w 1056872"/>
              <a:gd name="connsiteY6" fmla="*/ 265753 h 988230"/>
              <a:gd name="connsiteX7" fmla="*/ 1038603 w 1056872"/>
              <a:gd name="connsiteY7" fmla="*/ 207729 h 988230"/>
              <a:gd name="connsiteX8" fmla="*/ 1054427 w 1056872"/>
              <a:gd name="connsiteY8" fmla="*/ 170234 h 988230"/>
              <a:gd name="connsiteX9" fmla="*/ 1053374 w 1056872"/>
              <a:gd name="connsiteY9" fmla="*/ 910377 h 988230"/>
              <a:gd name="connsiteX10" fmla="*/ 777370 w 1056872"/>
              <a:gd name="connsiteY10" fmla="*/ 975553 h 988230"/>
              <a:gd name="connsiteX11" fmla="*/ 524793 w 1056872"/>
              <a:gd name="connsiteY11" fmla="*/ 832823 h 988230"/>
              <a:gd name="connsiteX12" fmla="*/ 332541 w 1056872"/>
              <a:gd name="connsiteY12" fmla="*/ 840323 h 988230"/>
              <a:gd name="connsiteX13" fmla="*/ 281238 w 1056872"/>
              <a:gd name="connsiteY13" fmla="*/ 911218 h 988230"/>
              <a:gd name="connsiteX14" fmla="*/ 218658 w 1056872"/>
              <a:gd name="connsiteY14" fmla="*/ 973028 h 988230"/>
              <a:gd name="connsiteX15" fmla="*/ 60575 w 1056872"/>
              <a:gd name="connsiteY15" fmla="*/ 943817 h 988230"/>
              <a:gd name="connsiteX16" fmla="*/ 0 w 1056872"/>
              <a:gd name="connsiteY16" fmla="*/ 917456 h 988230"/>
              <a:gd name="connsiteX17" fmla="*/ 5048 w 1056872"/>
              <a:gd name="connsiteY17" fmla="*/ 243716 h 988230"/>
              <a:gd name="connsiteX18" fmla="*/ 40539 w 1056872"/>
              <a:gd name="connsiteY18" fmla="*/ 270819 h 988230"/>
              <a:gd name="connsiteX19" fmla="*/ 150611 w 1056872"/>
              <a:gd name="connsiteY19" fmla="*/ 327996 h 988230"/>
              <a:gd name="connsiteX20" fmla="*/ 406061 w 1056872"/>
              <a:gd name="connsiteY20" fmla="*/ 319556 h 988230"/>
              <a:gd name="connsiteX21" fmla="*/ 419530 w 1056872"/>
              <a:gd name="connsiteY21" fmla="*/ 234951 h 988230"/>
              <a:gd name="connsiteX22" fmla="*/ 319398 w 1056872"/>
              <a:gd name="connsiteY22" fmla="*/ 156072 h 988230"/>
              <a:gd name="connsiteX23" fmla="*/ 333075 w 1056872"/>
              <a:gd name="connsiteY23" fmla="*/ 71639 h 988230"/>
              <a:gd name="connsiteX24" fmla="*/ 418288 w 1056872"/>
              <a:gd name="connsiteY24" fmla="*/ 22246 h 988230"/>
              <a:gd name="connsiteX25" fmla="*/ 534294 w 1056872"/>
              <a:gd name="connsiteY25" fmla="*/ 1046 h 988230"/>
              <a:gd name="connsiteX0" fmla="*/ 534294 w 1055586"/>
              <a:gd name="connsiteY0" fmla="*/ 1046 h 988230"/>
              <a:gd name="connsiteX1" fmla="*/ 707136 w 1055586"/>
              <a:gd name="connsiteY1" fmla="*/ 13806 h 988230"/>
              <a:gd name="connsiteX2" fmla="*/ 812178 w 1055586"/>
              <a:gd name="connsiteY2" fmla="*/ 72664 h 988230"/>
              <a:gd name="connsiteX3" fmla="*/ 813831 w 1055586"/>
              <a:gd name="connsiteY3" fmla="*/ 92928 h 988230"/>
              <a:gd name="connsiteX4" fmla="*/ 763009 w 1055586"/>
              <a:gd name="connsiteY4" fmla="*/ 157938 h 988230"/>
              <a:gd name="connsiteX5" fmla="*/ 801399 w 1055586"/>
              <a:gd name="connsiteY5" fmla="*/ 230939 h 988230"/>
              <a:gd name="connsiteX6" fmla="*/ 959535 w 1055586"/>
              <a:gd name="connsiteY6" fmla="*/ 265753 h 988230"/>
              <a:gd name="connsiteX7" fmla="*/ 1038603 w 1055586"/>
              <a:gd name="connsiteY7" fmla="*/ 207729 h 988230"/>
              <a:gd name="connsiteX8" fmla="*/ 1054427 w 1055586"/>
              <a:gd name="connsiteY8" fmla="*/ 170234 h 988230"/>
              <a:gd name="connsiteX9" fmla="*/ 1053374 w 1055586"/>
              <a:gd name="connsiteY9" fmla="*/ 910377 h 988230"/>
              <a:gd name="connsiteX10" fmla="*/ 777370 w 1055586"/>
              <a:gd name="connsiteY10" fmla="*/ 975553 h 988230"/>
              <a:gd name="connsiteX11" fmla="*/ 524793 w 1055586"/>
              <a:gd name="connsiteY11" fmla="*/ 832823 h 988230"/>
              <a:gd name="connsiteX12" fmla="*/ 332541 w 1055586"/>
              <a:gd name="connsiteY12" fmla="*/ 840323 h 988230"/>
              <a:gd name="connsiteX13" fmla="*/ 281238 w 1055586"/>
              <a:gd name="connsiteY13" fmla="*/ 911218 h 988230"/>
              <a:gd name="connsiteX14" fmla="*/ 218658 w 1055586"/>
              <a:gd name="connsiteY14" fmla="*/ 973028 h 988230"/>
              <a:gd name="connsiteX15" fmla="*/ 60575 w 1055586"/>
              <a:gd name="connsiteY15" fmla="*/ 943817 h 988230"/>
              <a:gd name="connsiteX16" fmla="*/ 0 w 1055586"/>
              <a:gd name="connsiteY16" fmla="*/ 917456 h 988230"/>
              <a:gd name="connsiteX17" fmla="*/ 5048 w 1055586"/>
              <a:gd name="connsiteY17" fmla="*/ 243716 h 988230"/>
              <a:gd name="connsiteX18" fmla="*/ 40539 w 1055586"/>
              <a:gd name="connsiteY18" fmla="*/ 270819 h 988230"/>
              <a:gd name="connsiteX19" fmla="*/ 150611 w 1055586"/>
              <a:gd name="connsiteY19" fmla="*/ 327996 h 988230"/>
              <a:gd name="connsiteX20" fmla="*/ 406061 w 1055586"/>
              <a:gd name="connsiteY20" fmla="*/ 319556 h 988230"/>
              <a:gd name="connsiteX21" fmla="*/ 419530 w 1055586"/>
              <a:gd name="connsiteY21" fmla="*/ 234951 h 988230"/>
              <a:gd name="connsiteX22" fmla="*/ 319398 w 1055586"/>
              <a:gd name="connsiteY22" fmla="*/ 156072 h 988230"/>
              <a:gd name="connsiteX23" fmla="*/ 333075 w 1055586"/>
              <a:gd name="connsiteY23" fmla="*/ 71639 h 988230"/>
              <a:gd name="connsiteX24" fmla="*/ 418288 w 1055586"/>
              <a:gd name="connsiteY24" fmla="*/ 22246 h 988230"/>
              <a:gd name="connsiteX25" fmla="*/ 534294 w 1055586"/>
              <a:gd name="connsiteY25" fmla="*/ 1046 h 988230"/>
              <a:gd name="connsiteX0" fmla="*/ 534294 w 1054427"/>
              <a:gd name="connsiteY0" fmla="*/ 1046 h 988230"/>
              <a:gd name="connsiteX1" fmla="*/ 707136 w 1054427"/>
              <a:gd name="connsiteY1" fmla="*/ 13806 h 988230"/>
              <a:gd name="connsiteX2" fmla="*/ 812178 w 1054427"/>
              <a:gd name="connsiteY2" fmla="*/ 72664 h 988230"/>
              <a:gd name="connsiteX3" fmla="*/ 813831 w 1054427"/>
              <a:gd name="connsiteY3" fmla="*/ 92928 h 988230"/>
              <a:gd name="connsiteX4" fmla="*/ 763009 w 1054427"/>
              <a:gd name="connsiteY4" fmla="*/ 157938 h 988230"/>
              <a:gd name="connsiteX5" fmla="*/ 801399 w 1054427"/>
              <a:gd name="connsiteY5" fmla="*/ 230939 h 988230"/>
              <a:gd name="connsiteX6" fmla="*/ 959535 w 1054427"/>
              <a:gd name="connsiteY6" fmla="*/ 265753 h 988230"/>
              <a:gd name="connsiteX7" fmla="*/ 1038603 w 1054427"/>
              <a:gd name="connsiteY7" fmla="*/ 207729 h 988230"/>
              <a:gd name="connsiteX8" fmla="*/ 1054427 w 1054427"/>
              <a:gd name="connsiteY8" fmla="*/ 170234 h 988230"/>
              <a:gd name="connsiteX9" fmla="*/ 1053374 w 1054427"/>
              <a:gd name="connsiteY9" fmla="*/ 910377 h 988230"/>
              <a:gd name="connsiteX10" fmla="*/ 777370 w 1054427"/>
              <a:gd name="connsiteY10" fmla="*/ 975553 h 988230"/>
              <a:gd name="connsiteX11" fmla="*/ 524793 w 1054427"/>
              <a:gd name="connsiteY11" fmla="*/ 832823 h 988230"/>
              <a:gd name="connsiteX12" fmla="*/ 332541 w 1054427"/>
              <a:gd name="connsiteY12" fmla="*/ 840323 h 988230"/>
              <a:gd name="connsiteX13" fmla="*/ 281238 w 1054427"/>
              <a:gd name="connsiteY13" fmla="*/ 911218 h 988230"/>
              <a:gd name="connsiteX14" fmla="*/ 218658 w 1054427"/>
              <a:gd name="connsiteY14" fmla="*/ 973028 h 988230"/>
              <a:gd name="connsiteX15" fmla="*/ 60575 w 1054427"/>
              <a:gd name="connsiteY15" fmla="*/ 943817 h 988230"/>
              <a:gd name="connsiteX16" fmla="*/ 0 w 1054427"/>
              <a:gd name="connsiteY16" fmla="*/ 917456 h 988230"/>
              <a:gd name="connsiteX17" fmla="*/ 5048 w 1054427"/>
              <a:gd name="connsiteY17" fmla="*/ 243716 h 988230"/>
              <a:gd name="connsiteX18" fmla="*/ 40539 w 1054427"/>
              <a:gd name="connsiteY18" fmla="*/ 270819 h 988230"/>
              <a:gd name="connsiteX19" fmla="*/ 150611 w 1054427"/>
              <a:gd name="connsiteY19" fmla="*/ 327996 h 988230"/>
              <a:gd name="connsiteX20" fmla="*/ 406061 w 1054427"/>
              <a:gd name="connsiteY20" fmla="*/ 319556 h 988230"/>
              <a:gd name="connsiteX21" fmla="*/ 419530 w 1054427"/>
              <a:gd name="connsiteY21" fmla="*/ 234951 h 988230"/>
              <a:gd name="connsiteX22" fmla="*/ 319398 w 1054427"/>
              <a:gd name="connsiteY22" fmla="*/ 156072 h 988230"/>
              <a:gd name="connsiteX23" fmla="*/ 333075 w 1054427"/>
              <a:gd name="connsiteY23" fmla="*/ 71639 h 988230"/>
              <a:gd name="connsiteX24" fmla="*/ 418288 w 1054427"/>
              <a:gd name="connsiteY24" fmla="*/ 22246 h 988230"/>
              <a:gd name="connsiteX25" fmla="*/ 534294 w 1054427"/>
              <a:gd name="connsiteY25" fmla="*/ 1046 h 988230"/>
              <a:gd name="connsiteX0" fmla="*/ 534294 w 1054427"/>
              <a:gd name="connsiteY0" fmla="*/ 1046 h 988230"/>
              <a:gd name="connsiteX1" fmla="*/ 707136 w 1054427"/>
              <a:gd name="connsiteY1" fmla="*/ 13806 h 988230"/>
              <a:gd name="connsiteX2" fmla="*/ 812178 w 1054427"/>
              <a:gd name="connsiteY2" fmla="*/ 72664 h 988230"/>
              <a:gd name="connsiteX3" fmla="*/ 813831 w 1054427"/>
              <a:gd name="connsiteY3" fmla="*/ 92928 h 988230"/>
              <a:gd name="connsiteX4" fmla="*/ 763009 w 1054427"/>
              <a:gd name="connsiteY4" fmla="*/ 157938 h 988230"/>
              <a:gd name="connsiteX5" fmla="*/ 801399 w 1054427"/>
              <a:gd name="connsiteY5" fmla="*/ 230939 h 988230"/>
              <a:gd name="connsiteX6" fmla="*/ 959535 w 1054427"/>
              <a:gd name="connsiteY6" fmla="*/ 265753 h 988230"/>
              <a:gd name="connsiteX7" fmla="*/ 1038603 w 1054427"/>
              <a:gd name="connsiteY7" fmla="*/ 207729 h 988230"/>
              <a:gd name="connsiteX8" fmla="*/ 1054427 w 1054427"/>
              <a:gd name="connsiteY8" fmla="*/ 170234 h 988230"/>
              <a:gd name="connsiteX9" fmla="*/ 1053374 w 1054427"/>
              <a:gd name="connsiteY9" fmla="*/ 910377 h 988230"/>
              <a:gd name="connsiteX10" fmla="*/ 777370 w 1054427"/>
              <a:gd name="connsiteY10" fmla="*/ 975553 h 988230"/>
              <a:gd name="connsiteX11" fmla="*/ 524793 w 1054427"/>
              <a:gd name="connsiteY11" fmla="*/ 832823 h 988230"/>
              <a:gd name="connsiteX12" fmla="*/ 332541 w 1054427"/>
              <a:gd name="connsiteY12" fmla="*/ 840323 h 988230"/>
              <a:gd name="connsiteX13" fmla="*/ 281238 w 1054427"/>
              <a:gd name="connsiteY13" fmla="*/ 911218 h 988230"/>
              <a:gd name="connsiteX14" fmla="*/ 218658 w 1054427"/>
              <a:gd name="connsiteY14" fmla="*/ 973028 h 988230"/>
              <a:gd name="connsiteX15" fmla="*/ 60575 w 1054427"/>
              <a:gd name="connsiteY15" fmla="*/ 943817 h 988230"/>
              <a:gd name="connsiteX16" fmla="*/ 0 w 1054427"/>
              <a:gd name="connsiteY16" fmla="*/ 917456 h 988230"/>
              <a:gd name="connsiteX17" fmla="*/ 5048 w 1054427"/>
              <a:gd name="connsiteY17" fmla="*/ 243716 h 988230"/>
              <a:gd name="connsiteX18" fmla="*/ 61384 w 1054427"/>
              <a:gd name="connsiteY18" fmla="*/ 291018 h 988230"/>
              <a:gd name="connsiteX19" fmla="*/ 150611 w 1054427"/>
              <a:gd name="connsiteY19" fmla="*/ 327996 h 988230"/>
              <a:gd name="connsiteX20" fmla="*/ 406061 w 1054427"/>
              <a:gd name="connsiteY20" fmla="*/ 319556 h 988230"/>
              <a:gd name="connsiteX21" fmla="*/ 419530 w 1054427"/>
              <a:gd name="connsiteY21" fmla="*/ 234951 h 988230"/>
              <a:gd name="connsiteX22" fmla="*/ 319398 w 1054427"/>
              <a:gd name="connsiteY22" fmla="*/ 156072 h 988230"/>
              <a:gd name="connsiteX23" fmla="*/ 333075 w 1054427"/>
              <a:gd name="connsiteY23" fmla="*/ 71639 h 988230"/>
              <a:gd name="connsiteX24" fmla="*/ 418288 w 1054427"/>
              <a:gd name="connsiteY24" fmla="*/ 22246 h 988230"/>
              <a:gd name="connsiteX25" fmla="*/ 534294 w 1054427"/>
              <a:gd name="connsiteY25" fmla="*/ 1046 h 988230"/>
              <a:gd name="connsiteX0" fmla="*/ 534303 w 1054436"/>
              <a:gd name="connsiteY0" fmla="*/ 1046 h 988230"/>
              <a:gd name="connsiteX1" fmla="*/ 707145 w 1054436"/>
              <a:gd name="connsiteY1" fmla="*/ 13806 h 988230"/>
              <a:gd name="connsiteX2" fmla="*/ 812187 w 1054436"/>
              <a:gd name="connsiteY2" fmla="*/ 72664 h 988230"/>
              <a:gd name="connsiteX3" fmla="*/ 813840 w 1054436"/>
              <a:gd name="connsiteY3" fmla="*/ 92928 h 988230"/>
              <a:gd name="connsiteX4" fmla="*/ 763018 w 1054436"/>
              <a:gd name="connsiteY4" fmla="*/ 157938 h 988230"/>
              <a:gd name="connsiteX5" fmla="*/ 801408 w 1054436"/>
              <a:gd name="connsiteY5" fmla="*/ 230939 h 988230"/>
              <a:gd name="connsiteX6" fmla="*/ 959544 w 1054436"/>
              <a:gd name="connsiteY6" fmla="*/ 265753 h 988230"/>
              <a:gd name="connsiteX7" fmla="*/ 1038612 w 1054436"/>
              <a:gd name="connsiteY7" fmla="*/ 207729 h 988230"/>
              <a:gd name="connsiteX8" fmla="*/ 1054436 w 1054436"/>
              <a:gd name="connsiteY8" fmla="*/ 170234 h 988230"/>
              <a:gd name="connsiteX9" fmla="*/ 1053383 w 1054436"/>
              <a:gd name="connsiteY9" fmla="*/ 910377 h 988230"/>
              <a:gd name="connsiteX10" fmla="*/ 777379 w 1054436"/>
              <a:gd name="connsiteY10" fmla="*/ 975553 h 988230"/>
              <a:gd name="connsiteX11" fmla="*/ 524802 w 1054436"/>
              <a:gd name="connsiteY11" fmla="*/ 832823 h 988230"/>
              <a:gd name="connsiteX12" fmla="*/ 332550 w 1054436"/>
              <a:gd name="connsiteY12" fmla="*/ 840323 h 988230"/>
              <a:gd name="connsiteX13" fmla="*/ 281247 w 1054436"/>
              <a:gd name="connsiteY13" fmla="*/ 911218 h 988230"/>
              <a:gd name="connsiteX14" fmla="*/ 218667 w 1054436"/>
              <a:gd name="connsiteY14" fmla="*/ 973028 h 988230"/>
              <a:gd name="connsiteX15" fmla="*/ 60584 w 1054436"/>
              <a:gd name="connsiteY15" fmla="*/ 943817 h 988230"/>
              <a:gd name="connsiteX16" fmla="*/ 9 w 1054436"/>
              <a:gd name="connsiteY16" fmla="*/ 917456 h 988230"/>
              <a:gd name="connsiteX17" fmla="*/ 1378 w 1054436"/>
              <a:gd name="connsiteY17" fmla="*/ 242033 h 988230"/>
              <a:gd name="connsiteX18" fmla="*/ 61393 w 1054436"/>
              <a:gd name="connsiteY18" fmla="*/ 291018 h 988230"/>
              <a:gd name="connsiteX19" fmla="*/ 150620 w 1054436"/>
              <a:gd name="connsiteY19" fmla="*/ 327996 h 988230"/>
              <a:gd name="connsiteX20" fmla="*/ 406070 w 1054436"/>
              <a:gd name="connsiteY20" fmla="*/ 319556 h 988230"/>
              <a:gd name="connsiteX21" fmla="*/ 419539 w 1054436"/>
              <a:gd name="connsiteY21" fmla="*/ 234951 h 988230"/>
              <a:gd name="connsiteX22" fmla="*/ 319407 w 1054436"/>
              <a:gd name="connsiteY22" fmla="*/ 156072 h 988230"/>
              <a:gd name="connsiteX23" fmla="*/ 333084 w 1054436"/>
              <a:gd name="connsiteY23" fmla="*/ 71639 h 988230"/>
              <a:gd name="connsiteX24" fmla="*/ 418297 w 1054436"/>
              <a:gd name="connsiteY24" fmla="*/ 22246 h 988230"/>
              <a:gd name="connsiteX25" fmla="*/ 534303 w 1054436"/>
              <a:gd name="connsiteY25" fmla="*/ 1046 h 988230"/>
              <a:gd name="connsiteX0" fmla="*/ 534294 w 1054427"/>
              <a:gd name="connsiteY0" fmla="*/ 1046 h 988230"/>
              <a:gd name="connsiteX1" fmla="*/ 707136 w 1054427"/>
              <a:gd name="connsiteY1" fmla="*/ 13806 h 988230"/>
              <a:gd name="connsiteX2" fmla="*/ 812178 w 1054427"/>
              <a:gd name="connsiteY2" fmla="*/ 72664 h 988230"/>
              <a:gd name="connsiteX3" fmla="*/ 813831 w 1054427"/>
              <a:gd name="connsiteY3" fmla="*/ 92928 h 988230"/>
              <a:gd name="connsiteX4" fmla="*/ 763009 w 1054427"/>
              <a:gd name="connsiteY4" fmla="*/ 157938 h 988230"/>
              <a:gd name="connsiteX5" fmla="*/ 801399 w 1054427"/>
              <a:gd name="connsiteY5" fmla="*/ 230939 h 988230"/>
              <a:gd name="connsiteX6" fmla="*/ 959535 w 1054427"/>
              <a:gd name="connsiteY6" fmla="*/ 265753 h 988230"/>
              <a:gd name="connsiteX7" fmla="*/ 1038603 w 1054427"/>
              <a:gd name="connsiteY7" fmla="*/ 207729 h 988230"/>
              <a:gd name="connsiteX8" fmla="*/ 1054427 w 1054427"/>
              <a:gd name="connsiteY8" fmla="*/ 170234 h 988230"/>
              <a:gd name="connsiteX9" fmla="*/ 1053374 w 1054427"/>
              <a:gd name="connsiteY9" fmla="*/ 910377 h 988230"/>
              <a:gd name="connsiteX10" fmla="*/ 777370 w 1054427"/>
              <a:gd name="connsiteY10" fmla="*/ 975553 h 988230"/>
              <a:gd name="connsiteX11" fmla="*/ 524793 w 1054427"/>
              <a:gd name="connsiteY11" fmla="*/ 832823 h 988230"/>
              <a:gd name="connsiteX12" fmla="*/ 332541 w 1054427"/>
              <a:gd name="connsiteY12" fmla="*/ 840323 h 988230"/>
              <a:gd name="connsiteX13" fmla="*/ 281238 w 1054427"/>
              <a:gd name="connsiteY13" fmla="*/ 911218 h 988230"/>
              <a:gd name="connsiteX14" fmla="*/ 218658 w 1054427"/>
              <a:gd name="connsiteY14" fmla="*/ 973028 h 988230"/>
              <a:gd name="connsiteX15" fmla="*/ 60575 w 1054427"/>
              <a:gd name="connsiteY15" fmla="*/ 943817 h 988230"/>
              <a:gd name="connsiteX16" fmla="*/ 0 w 1054427"/>
              <a:gd name="connsiteY16" fmla="*/ 917456 h 988230"/>
              <a:gd name="connsiteX17" fmla="*/ 3822 w 1054427"/>
              <a:gd name="connsiteY17" fmla="*/ 245399 h 988230"/>
              <a:gd name="connsiteX18" fmla="*/ 61384 w 1054427"/>
              <a:gd name="connsiteY18" fmla="*/ 291018 h 988230"/>
              <a:gd name="connsiteX19" fmla="*/ 150611 w 1054427"/>
              <a:gd name="connsiteY19" fmla="*/ 327996 h 988230"/>
              <a:gd name="connsiteX20" fmla="*/ 406061 w 1054427"/>
              <a:gd name="connsiteY20" fmla="*/ 319556 h 988230"/>
              <a:gd name="connsiteX21" fmla="*/ 419530 w 1054427"/>
              <a:gd name="connsiteY21" fmla="*/ 234951 h 988230"/>
              <a:gd name="connsiteX22" fmla="*/ 319398 w 1054427"/>
              <a:gd name="connsiteY22" fmla="*/ 156072 h 988230"/>
              <a:gd name="connsiteX23" fmla="*/ 333075 w 1054427"/>
              <a:gd name="connsiteY23" fmla="*/ 71639 h 988230"/>
              <a:gd name="connsiteX24" fmla="*/ 418288 w 1054427"/>
              <a:gd name="connsiteY24" fmla="*/ 22246 h 988230"/>
              <a:gd name="connsiteX25" fmla="*/ 534294 w 1054427"/>
              <a:gd name="connsiteY25" fmla="*/ 1046 h 988230"/>
              <a:gd name="connsiteX0" fmla="*/ 534294 w 1054427"/>
              <a:gd name="connsiteY0" fmla="*/ 1046 h 988230"/>
              <a:gd name="connsiteX1" fmla="*/ 707136 w 1054427"/>
              <a:gd name="connsiteY1" fmla="*/ 13806 h 988230"/>
              <a:gd name="connsiteX2" fmla="*/ 812178 w 1054427"/>
              <a:gd name="connsiteY2" fmla="*/ 72664 h 988230"/>
              <a:gd name="connsiteX3" fmla="*/ 813831 w 1054427"/>
              <a:gd name="connsiteY3" fmla="*/ 92928 h 988230"/>
              <a:gd name="connsiteX4" fmla="*/ 763009 w 1054427"/>
              <a:gd name="connsiteY4" fmla="*/ 157938 h 988230"/>
              <a:gd name="connsiteX5" fmla="*/ 801399 w 1054427"/>
              <a:gd name="connsiteY5" fmla="*/ 230939 h 988230"/>
              <a:gd name="connsiteX6" fmla="*/ 959535 w 1054427"/>
              <a:gd name="connsiteY6" fmla="*/ 265753 h 988230"/>
              <a:gd name="connsiteX7" fmla="*/ 1038603 w 1054427"/>
              <a:gd name="connsiteY7" fmla="*/ 207729 h 988230"/>
              <a:gd name="connsiteX8" fmla="*/ 1054427 w 1054427"/>
              <a:gd name="connsiteY8" fmla="*/ 170234 h 988230"/>
              <a:gd name="connsiteX9" fmla="*/ 1053374 w 1054427"/>
              <a:gd name="connsiteY9" fmla="*/ 910377 h 988230"/>
              <a:gd name="connsiteX10" fmla="*/ 777370 w 1054427"/>
              <a:gd name="connsiteY10" fmla="*/ 975553 h 988230"/>
              <a:gd name="connsiteX11" fmla="*/ 524793 w 1054427"/>
              <a:gd name="connsiteY11" fmla="*/ 832823 h 988230"/>
              <a:gd name="connsiteX12" fmla="*/ 332541 w 1054427"/>
              <a:gd name="connsiteY12" fmla="*/ 840323 h 988230"/>
              <a:gd name="connsiteX13" fmla="*/ 281238 w 1054427"/>
              <a:gd name="connsiteY13" fmla="*/ 911218 h 988230"/>
              <a:gd name="connsiteX14" fmla="*/ 218658 w 1054427"/>
              <a:gd name="connsiteY14" fmla="*/ 973028 h 988230"/>
              <a:gd name="connsiteX15" fmla="*/ 60575 w 1054427"/>
              <a:gd name="connsiteY15" fmla="*/ 943817 h 988230"/>
              <a:gd name="connsiteX16" fmla="*/ 0 w 1054427"/>
              <a:gd name="connsiteY16" fmla="*/ 917456 h 988230"/>
              <a:gd name="connsiteX17" fmla="*/ 3822 w 1054427"/>
              <a:gd name="connsiteY17" fmla="*/ 245399 h 988230"/>
              <a:gd name="connsiteX18" fmla="*/ 61384 w 1054427"/>
              <a:gd name="connsiteY18" fmla="*/ 291018 h 988230"/>
              <a:gd name="connsiteX19" fmla="*/ 150611 w 1054427"/>
              <a:gd name="connsiteY19" fmla="*/ 327996 h 988230"/>
              <a:gd name="connsiteX20" fmla="*/ 406061 w 1054427"/>
              <a:gd name="connsiteY20" fmla="*/ 319556 h 988230"/>
              <a:gd name="connsiteX21" fmla="*/ 419530 w 1054427"/>
              <a:gd name="connsiteY21" fmla="*/ 234951 h 988230"/>
              <a:gd name="connsiteX22" fmla="*/ 319398 w 1054427"/>
              <a:gd name="connsiteY22" fmla="*/ 156072 h 988230"/>
              <a:gd name="connsiteX23" fmla="*/ 333075 w 1054427"/>
              <a:gd name="connsiteY23" fmla="*/ 71639 h 988230"/>
              <a:gd name="connsiteX24" fmla="*/ 418288 w 1054427"/>
              <a:gd name="connsiteY24" fmla="*/ 22246 h 988230"/>
              <a:gd name="connsiteX25" fmla="*/ 534294 w 1054427"/>
              <a:gd name="connsiteY25" fmla="*/ 1046 h 988230"/>
              <a:gd name="connsiteX0" fmla="*/ 534294 w 1054427"/>
              <a:gd name="connsiteY0" fmla="*/ 905 h 988089"/>
              <a:gd name="connsiteX1" fmla="*/ 707136 w 1054427"/>
              <a:gd name="connsiteY1" fmla="*/ 13665 h 988089"/>
              <a:gd name="connsiteX2" fmla="*/ 808500 w 1054427"/>
              <a:gd name="connsiteY2" fmla="*/ 64107 h 988089"/>
              <a:gd name="connsiteX3" fmla="*/ 813831 w 1054427"/>
              <a:gd name="connsiteY3" fmla="*/ 92787 h 988089"/>
              <a:gd name="connsiteX4" fmla="*/ 763009 w 1054427"/>
              <a:gd name="connsiteY4" fmla="*/ 157797 h 988089"/>
              <a:gd name="connsiteX5" fmla="*/ 801399 w 1054427"/>
              <a:gd name="connsiteY5" fmla="*/ 230798 h 988089"/>
              <a:gd name="connsiteX6" fmla="*/ 959535 w 1054427"/>
              <a:gd name="connsiteY6" fmla="*/ 265612 h 988089"/>
              <a:gd name="connsiteX7" fmla="*/ 1038603 w 1054427"/>
              <a:gd name="connsiteY7" fmla="*/ 207588 h 988089"/>
              <a:gd name="connsiteX8" fmla="*/ 1054427 w 1054427"/>
              <a:gd name="connsiteY8" fmla="*/ 170093 h 988089"/>
              <a:gd name="connsiteX9" fmla="*/ 1053374 w 1054427"/>
              <a:gd name="connsiteY9" fmla="*/ 910236 h 988089"/>
              <a:gd name="connsiteX10" fmla="*/ 777370 w 1054427"/>
              <a:gd name="connsiteY10" fmla="*/ 975412 h 988089"/>
              <a:gd name="connsiteX11" fmla="*/ 524793 w 1054427"/>
              <a:gd name="connsiteY11" fmla="*/ 832682 h 988089"/>
              <a:gd name="connsiteX12" fmla="*/ 332541 w 1054427"/>
              <a:gd name="connsiteY12" fmla="*/ 840182 h 988089"/>
              <a:gd name="connsiteX13" fmla="*/ 281238 w 1054427"/>
              <a:gd name="connsiteY13" fmla="*/ 911077 h 988089"/>
              <a:gd name="connsiteX14" fmla="*/ 218658 w 1054427"/>
              <a:gd name="connsiteY14" fmla="*/ 972887 h 988089"/>
              <a:gd name="connsiteX15" fmla="*/ 60575 w 1054427"/>
              <a:gd name="connsiteY15" fmla="*/ 943676 h 988089"/>
              <a:gd name="connsiteX16" fmla="*/ 0 w 1054427"/>
              <a:gd name="connsiteY16" fmla="*/ 917315 h 988089"/>
              <a:gd name="connsiteX17" fmla="*/ 3822 w 1054427"/>
              <a:gd name="connsiteY17" fmla="*/ 245258 h 988089"/>
              <a:gd name="connsiteX18" fmla="*/ 61384 w 1054427"/>
              <a:gd name="connsiteY18" fmla="*/ 290877 h 988089"/>
              <a:gd name="connsiteX19" fmla="*/ 150611 w 1054427"/>
              <a:gd name="connsiteY19" fmla="*/ 327855 h 988089"/>
              <a:gd name="connsiteX20" fmla="*/ 406061 w 1054427"/>
              <a:gd name="connsiteY20" fmla="*/ 319415 h 988089"/>
              <a:gd name="connsiteX21" fmla="*/ 419530 w 1054427"/>
              <a:gd name="connsiteY21" fmla="*/ 234810 h 988089"/>
              <a:gd name="connsiteX22" fmla="*/ 319398 w 1054427"/>
              <a:gd name="connsiteY22" fmla="*/ 155931 h 988089"/>
              <a:gd name="connsiteX23" fmla="*/ 333075 w 1054427"/>
              <a:gd name="connsiteY23" fmla="*/ 71498 h 988089"/>
              <a:gd name="connsiteX24" fmla="*/ 418288 w 1054427"/>
              <a:gd name="connsiteY24" fmla="*/ 22105 h 988089"/>
              <a:gd name="connsiteX25" fmla="*/ 534294 w 1054427"/>
              <a:gd name="connsiteY25" fmla="*/ 905 h 988089"/>
              <a:gd name="connsiteX0" fmla="*/ 534294 w 1054427"/>
              <a:gd name="connsiteY0" fmla="*/ 905 h 988089"/>
              <a:gd name="connsiteX1" fmla="*/ 707136 w 1054427"/>
              <a:gd name="connsiteY1" fmla="*/ 13665 h 988089"/>
              <a:gd name="connsiteX2" fmla="*/ 808500 w 1054427"/>
              <a:gd name="connsiteY2" fmla="*/ 64107 h 988089"/>
              <a:gd name="connsiteX3" fmla="*/ 813831 w 1054427"/>
              <a:gd name="connsiteY3" fmla="*/ 92787 h 988089"/>
              <a:gd name="connsiteX4" fmla="*/ 774473 w 1054427"/>
              <a:gd name="connsiteY4" fmla="*/ 130174 h 988089"/>
              <a:gd name="connsiteX5" fmla="*/ 763009 w 1054427"/>
              <a:gd name="connsiteY5" fmla="*/ 157797 h 988089"/>
              <a:gd name="connsiteX6" fmla="*/ 801399 w 1054427"/>
              <a:gd name="connsiteY6" fmla="*/ 230798 h 988089"/>
              <a:gd name="connsiteX7" fmla="*/ 959535 w 1054427"/>
              <a:gd name="connsiteY7" fmla="*/ 265612 h 988089"/>
              <a:gd name="connsiteX8" fmla="*/ 1038603 w 1054427"/>
              <a:gd name="connsiteY8" fmla="*/ 207588 h 988089"/>
              <a:gd name="connsiteX9" fmla="*/ 1054427 w 1054427"/>
              <a:gd name="connsiteY9" fmla="*/ 170093 h 988089"/>
              <a:gd name="connsiteX10" fmla="*/ 1053374 w 1054427"/>
              <a:gd name="connsiteY10" fmla="*/ 910236 h 988089"/>
              <a:gd name="connsiteX11" fmla="*/ 777370 w 1054427"/>
              <a:gd name="connsiteY11" fmla="*/ 975412 h 988089"/>
              <a:gd name="connsiteX12" fmla="*/ 524793 w 1054427"/>
              <a:gd name="connsiteY12" fmla="*/ 832682 h 988089"/>
              <a:gd name="connsiteX13" fmla="*/ 332541 w 1054427"/>
              <a:gd name="connsiteY13" fmla="*/ 840182 h 988089"/>
              <a:gd name="connsiteX14" fmla="*/ 281238 w 1054427"/>
              <a:gd name="connsiteY14" fmla="*/ 911077 h 988089"/>
              <a:gd name="connsiteX15" fmla="*/ 218658 w 1054427"/>
              <a:gd name="connsiteY15" fmla="*/ 972887 h 988089"/>
              <a:gd name="connsiteX16" fmla="*/ 60575 w 1054427"/>
              <a:gd name="connsiteY16" fmla="*/ 943676 h 988089"/>
              <a:gd name="connsiteX17" fmla="*/ 0 w 1054427"/>
              <a:gd name="connsiteY17" fmla="*/ 917315 h 988089"/>
              <a:gd name="connsiteX18" fmla="*/ 3822 w 1054427"/>
              <a:gd name="connsiteY18" fmla="*/ 245258 h 988089"/>
              <a:gd name="connsiteX19" fmla="*/ 61384 w 1054427"/>
              <a:gd name="connsiteY19" fmla="*/ 290877 h 988089"/>
              <a:gd name="connsiteX20" fmla="*/ 150611 w 1054427"/>
              <a:gd name="connsiteY20" fmla="*/ 327855 h 988089"/>
              <a:gd name="connsiteX21" fmla="*/ 406061 w 1054427"/>
              <a:gd name="connsiteY21" fmla="*/ 319415 h 988089"/>
              <a:gd name="connsiteX22" fmla="*/ 419530 w 1054427"/>
              <a:gd name="connsiteY22" fmla="*/ 234810 h 988089"/>
              <a:gd name="connsiteX23" fmla="*/ 319398 w 1054427"/>
              <a:gd name="connsiteY23" fmla="*/ 155931 h 988089"/>
              <a:gd name="connsiteX24" fmla="*/ 333075 w 1054427"/>
              <a:gd name="connsiteY24" fmla="*/ 71498 h 988089"/>
              <a:gd name="connsiteX25" fmla="*/ 418288 w 1054427"/>
              <a:gd name="connsiteY25" fmla="*/ 22105 h 988089"/>
              <a:gd name="connsiteX26" fmla="*/ 534294 w 1054427"/>
              <a:gd name="connsiteY26" fmla="*/ 905 h 988089"/>
              <a:gd name="connsiteX0" fmla="*/ 534294 w 1054427"/>
              <a:gd name="connsiteY0" fmla="*/ 905 h 988089"/>
              <a:gd name="connsiteX1" fmla="*/ 707136 w 1054427"/>
              <a:gd name="connsiteY1" fmla="*/ 13665 h 988089"/>
              <a:gd name="connsiteX2" fmla="*/ 808500 w 1054427"/>
              <a:gd name="connsiteY2" fmla="*/ 64107 h 988089"/>
              <a:gd name="connsiteX3" fmla="*/ 813831 w 1054427"/>
              <a:gd name="connsiteY3" fmla="*/ 92787 h 988089"/>
              <a:gd name="connsiteX4" fmla="*/ 796544 w 1054427"/>
              <a:gd name="connsiteY4" fmla="*/ 104926 h 988089"/>
              <a:gd name="connsiteX5" fmla="*/ 763009 w 1054427"/>
              <a:gd name="connsiteY5" fmla="*/ 157797 h 988089"/>
              <a:gd name="connsiteX6" fmla="*/ 801399 w 1054427"/>
              <a:gd name="connsiteY6" fmla="*/ 230798 h 988089"/>
              <a:gd name="connsiteX7" fmla="*/ 959535 w 1054427"/>
              <a:gd name="connsiteY7" fmla="*/ 265612 h 988089"/>
              <a:gd name="connsiteX8" fmla="*/ 1038603 w 1054427"/>
              <a:gd name="connsiteY8" fmla="*/ 207588 h 988089"/>
              <a:gd name="connsiteX9" fmla="*/ 1054427 w 1054427"/>
              <a:gd name="connsiteY9" fmla="*/ 170093 h 988089"/>
              <a:gd name="connsiteX10" fmla="*/ 1053374 w 1054427"/>
              <a:gd name="connsiteY10" fmla="*/ 910236 h 988089"/>
              <a:gd name="connsiteX11" fmla="*/ 777370 w 1054427"/>
              <a:gd name="connsiteY11" fmla="*/ 975412 h 988089"/>
              <a:gd name="connsiteX12" fmla="*/ 524793 w 1054427"/>
              <a:gd name="connsiteY12" fmla="*/ 832682 h 988089"/>
              <a:gd name="connsiteX13" fmla="*/ 332541 w 1054427"/>
              <a:gd name="connsiteY13" fmla="*/ 840182 h 988089"/>
              <a:gd name="connsiteX14" fmla="*/ 281238 w 1054427"/>
              <a:gd name="connsiteY14" fmla="*/ 911077 h 988089"/>
              <a:gd name="connsiteX15" fmla="*/ 218658 w 1054427"/>
              <a:gd name="connsiteY15" fmla="*/ 972887 h 988089"/>
              <a:gd name="connsiteX16" fmla="*/ 60575 w 1054427"/>
              <a:gd name="connsiteY16" fmla="*/ 943676 h 988089"/>
              <a:gd name="connsiteX17" fmla="*/ 0 w 1054427"/>
              <a:gd name="connsiteY17" fmla="*/ 917315 h 988089"/>
              <a:gd name="connsiteX18" fmla="*/ 3822 w 1054427"/>
              <a:gd name="connsiteY18" fmla="*/ 245258 h 988089"/>
              <a:gd name="connsiteX19" fmla="*/ 61384 w 1054427"/>
              <a:gd name="connsiteY19" fmla="*/ 290877 h 988089"/>
              <a:gd name="connsiteX20" fmla="*/ 150611 w 1054427"/>
              <a:gd name="connsiteY20" fmla="*/ 327855 h 988089"/>
              <a:gd name="connsiteX21" fmla="*/ 406061 w 1054427"/>
              <a:gd name="connsiteY21" fmla="*/ 319415 h 988089"/>
              <a:gd name="connsiteX22" fmla="*/ 419530 w 1054427"/>
              <a:gd name="connsiteY22" fmla="*/ 234810 h 988089"/>
              <a:gd name="connsiteX23" fmla="*/ 319398 w 1054427"/>
              <a:gd name="connsiteY23" fmla="*/ 155931 h 988089"/>
              <a:gd name="connsiteX24" fmla="*/ 333075 w 1054427"/>
              <a:gd name="connsiteY24" fmla="*/ 71498 h 988089"/>
              <a:gd name="connsiteX25" fmla="*/ 418288 w 1054427"/>
              <a:gd name="connsiteY25" fmla="*/ 22105 h 988089"/>
              <a:gd name="connsiteX26" fmla="*/ 534294 w 1054427"/>
              <a:gd name="connsiteY26" fmla="*/ 905 h 988089"/>
              <a:gd name="connsiteX0" fmla="*/ 534294 w 1054427"/>
              <a:gd name="connsiteY0" fmla="*/ 905 h 988089"/>
              <a:gd name="connsiteX1" fmla="*/ 707136 w 1054427"/>
              <a:gd name="connsiteY1" fmla="*/ 13665 h 988089"/>
              <a:gd name="connsiteX2" fmla="*/ 808500 w 1054427"/>
              <a:gd name="connsiteY2" fmla="*/ 64107 h 988089"/>
              <a:gd name="connsiteX3" fmla="*/ 813831 w 1054427"/>
              <a:gd name="connsiteY3" fmla="*/ 79322 h 988089"/>
              <a:gd name="connsiteX4" fmla="*/ 796544 w 1054427"/>
              <a:gd name="connsiteY4" fmla="*/ 104926 h 988089"/>
              <a:gd name="connsiteX5" fmla="*/ 763009 w 1054427"/>
              <a:gd name="connsiteY5" fmla="*/ 157797 h 988089"/>
              <a:gd name="connsiteX6" fmla="*/ 801399 w 1054427"/>
              <a:gd name="connsiteY6" fmla="*/ 230798 h 988089"/>
              <a:gd name="connsiteX7" fmla="*/ 959535 w 1054427"/>
              <a:gd name="connsiteY7" fmla="*/ 265612 h 988089"/>
              <a:gd name="connsiteX8" fmla="*/ 1038603 w 1054427"/>
              <a:gd name="connsiteY8" fmla="*/ 207588 h 988089"/>
              <a:gd name="connsiteX9" fmla="*/ 1054427 w 1054427"/>
              <a:gd name="connsiteY9" fmla="*/ 170093 h 988089"/>
              <a:gd name="connsiteX10" fmla="*/ 1053374 w 1054427"/>
              <a:gd name="connsiteY10" fmla="*/ 910236 h 988089"/>
              <a:gd name="connsiteX11" fmla="*/ 777370 w 1054427"/>
              <a:gd name="connsiteY11" fmla="*/ 975412 h 988089"/>
              <a:gd name="connsiteX12" fmla="*/ 524793 w 1054427"/>
              <a:gd name="connsiteY12" fmla="*/ 832682 h 988089"/>
              <a:gd name="connsiteX13" fmla="*/ 332541 w 1054427"/>
              <a:gd name="connsiteY13" fmla="*/ 840182 h 988089"/>
              <a:gd name="connsiteX14" fmla="*/ 281238 w 1054427"/>
              <a:gd name="connsiteY14" fmla="*/ 911077 h 988089"/>
              <a:gd name="connsiteX15" fmla="*/ 218658 w 1054427"/>
              <a:gd name="connsiteY15" fmla="*/ 972887 h 988089"/>
              <a:gd name="connsiteX16" fmla="*/ 60575 w 1054427"/>
              <a:gd name="connsiteY16" fmla="*/ 943676 h 988089"/>
              <a:gd name="connsiteX17" fmla="*/ 0 w 1054427"/>
              <a:gd name="connsiteY17" fmla="*/ 917315 h 988089"/>
              <a:gd name="connsiteX18" fmla="*/ 3822 w 1054427"/>
              <a:gd name="connsiteY18" fmla="*/ 245258 h 988089"/>
              <a:gd name="connsiteX19" fmla="*/ 61384 w 1054427"/>
              <a:gd name="connsiteY19" fmla="*/ 290877 h 988089"/>
              <a:gd name="connsiteX20" fmla="*/ 150611 w 1054427"/>
              <a:gd name="connsiteY20" fmla="*/ 327855 h 988089"/>
              <a:gd name="connsiteX21" fmla="*/ 406061 w 1054427"/>
              <a:gd name="connsiteY21" fmla="*/ 319415 h 988089"/>
              <a:gd name="connsiteX22" fmla="*/ 419530 w 1054427"/>
              <a:gd name="connsiteY22" fmla="*/ 234810 h 988089"/>
              <a:gd name="connsiteX23" fmla="*/ 319398 w 1054427"/>
              <a:gd name="connsiteY23" fmla="*/ 155931 h 988089"/>
              <a:gd name="connsiteX24" fmla="*/ 333075 w 1054427"/>
              <a:gd name="connsiteY24" fmla="*/ 71498 h 988089"/>
              <a:gd name="connsiteX25" fmla="*/ 418288 w 1054427"/>
              <a:gd name="connsiteY25" fmla="*/ 22105 h 988089"/>
              <a:gd name="connsiteX26" fmla="*/ 534294 w 1054427"/>
              <a:gd name="connsiteY26" fmla="*/ 905 h 988089"/>
              <a:gd name="connsiteX0" fmla="*/ 534294 w 1054427"/>
              <a:gd name="connsiteY0" fmla="*/ 813 h 987997"/>
              <a:gd name="connsiteX1" fmla="*/ 707136 w 1054427"/>
              <a:gd name="connsiteY1" fmla="*/ 13573 h 987997"/>
              <a:gd name="connsiteX2" fmla="*/ 792560 w 1054427"/>
              <a:gd name="connsiteY2" fmla="*/ 57283 h 987997"/>
              <a:gd name="connsiteX3" fmla="*/ 813831 w 1054427"/>
              <a:gd name="connsiteY3" fmla="*/ 79230 h 987997"/>
              <a:gd name="connsiteX4" fmla="*/ 796544 w 1054427"/>
              <a:gd name="connsiteY4" fmla="*/ 104834 h 987997"/>
              <a:gd name="connsiteX5" fmla="*/ 763009 w 1054427"/>
              <a:gd name="connsiteY5" fmla="*/ 157705 h 987997"/>
              <a:gd name="connsiteX6" fmla="*/ 801399 w 1054427"/>
              <a:gd name="connsiteY6" fmla="*/ 230706 h 987997"/>
              <a:gd name="connsiteX7" fmla="*/ 959535 w 1054427"/>
              <a:gd name="connsiteY7" fmla="*/ 265520 h 987997"/>
              <a:gd name="connsiteX8" fmla="*/ 1038603 w 1054427"/>
              <a:gd name="connsiteY8" fmla="*/ 207496 h 987997"/>
              <a:gd name="connsiteX9" fmla="*/ 1054427 w 1054427"/>
              <a:gd name="connsiteY9" fmla="*/ 170001 h 987997"/>
              <a:gd name="connsiteX10" fmla="*/ 1053374 w 1054427"/>
              <a:gd name="connsiteY10" fmla="*/ 910144 h 987997"/>
              <a:gd name="connsiteX11" fmla="*/ 777370 w 1054427"/>
              <a:gd name="connsiteY11" fmla="*/ 975320 h 987997"/>
              <a:gd name="connsiteX12" fmla="*/ 524793 w 1054427"/>
              <a:gd name="connsiteY12" fmla="*/ 832590 h 987997"/>
              <a:gd name="connsiteX13" fmla="*/ 332541 w 1054427"/>
              <a:gd name="connsiteY13" fmla="*/ 840090 h 987997"/>
              <a:gd name="connsiteX14" fmla="*/ 281238 w 1054427"/>
              <a:gd name="connsiteY14" fmla="*/ 910985 h 987997"/>
              <a:gd name="connsiteX15" fmla="*/ 218658 w 1054427"/>
              <a:gd name="connsiteY15" fmla="*/ 972795 h 987997"/>
              <a:gd name="connsiteX16" fmla="*/ 60575 w 1054427"/>
              <a:gd name="connsiteY16" fmla="*/ 943584 h 987997"/>
              <a:gd name="connsiteX17" fmla="*/ 0 w 1054427"/>
              <a:gd name="connsiteY17" fmla="*/ 917223 h 987997"/>
              <a:gd name="connsiteX18" fmla="*/ 3822 w 1054427"/>
              <a:gd name="connsiteY18" fmla="*/ 245166 h 987997"/>
              <a:gd name="connsiteX19" fmla="*/ 61384 w 1054427"/>
              <a:gd name="connsiteY19" fmla="*/ 290785 h 987997"/>
              <a:gd name="connsiteX20" fmla="*/ 150611 w 1054427"/>
              <a:gd name="connsiteY20" fmla="*/ 327763 h 987997"/>
              <a:gd name="connsiteX21" fmla="*/ 406061 w 1054427"/>
              <a:gd name="connsiteY21" fmla="*/ 319323 h 987997"/>
              <a:gd name="connsiteX22" fmla="*/ 419530 w 1054427"/>
              <a:gd name="connsiteY22" fmla="*/ 234718 h 987997"/>
              <a:gd name="connsiteX23" fmla="*/ 319398 w 1054427"/>
              <a:gd name="connsiteY23" fmla="*/ 155839 h 987997"/>
              <a:gd name="connsiteX24" fmla="*/ 333075 w 1054427"/>
              <a:gd name="connsiteY24" fmla="*/ 71406 h 987997"/>
              <a:gd name="connsiteX25" fmla="*/ 418288 w 1054427"/>
              <a:gd name="connsiteY25" fmla="*/ 22013 h 987997"/>
              <a:gd name="connsiteX26" fmla="*/ 534294 w 1054427"/>
              <a:gd name="connsiteY26" fmla="*/ 813 h 987997"/>
              <a:gd name="connsiteX0" fmla="*/ 534294 w 1054427"/>
              <a:gd name="connsiteY0" fmla="*/ 813 h 987997"/>
              <a:gd name="connsiteX1" fmla="*/ 707136 w 1054427"/>
              <a:gd name="connsiteY1" fmla="*/ 13573 h 987997"/>
              <a:gd name="connsiteX2" fmla="*/ 792560 w 1054427"/>
              <a:gd name="connsiteY2" fmla="*/ 57283 h 987997"/>
              <a:gd name="connsiteX3" fmla="*/ 813831 w 1054427"/>
              <a:gd name="connsiteY3" fmla="*/ 79230 h 987997"/>
              <a:gd name="connsiteX4" fmla="*/ 796544 w 1054427"/>
              <a:gd name="connsiteY4" fmla="*/ 104834 h 987997"/>
              <a:gd name="connsiteX5" fmla="*/ 763009 w 1054427"/>
              <a:gd name="connsiteY5" fmla="*/ 157705 h 987997"/>
              <a:gd name="connsiteX6" fmla="*/ 801399 w 1054427"/>
              <a:gd name="connsiteY6" fmla="*/ 230706 h 987997"/>
              <a:gd name="connsiteX7" fmla="*/ 959535 w 1054427"/>
              <a:gd name="connsiteY7" fmla="*/ 265520 h 987997"/>
              <a:gd name="connsiteX8" fmla="*/ 1038603 w 1054427"/>
              <a:gd name="connsiteY8" fmla="*/ 207496 h 987997"/>
              <a:gd name="connsiteX9" fmla="*/ 1054427 w 1054427"/>
              <a:gd name="connsiteY9" fmla="*/ 170001 h 987997"/>
              <a:gd name="connsiteX10" fmla="*/ 1053374 w 1054427"/>
              <a:gd name="connsiteY10" fmla="*/ 910144 h 987997"/>
              <a:gd name="connsiteX11" fmla="*/ 777370 w 1054427"/>
              <a:gd name="connsiteY11" fmla="*/ 975320 h 987997"/>
              <a:gd name="connsiteX12" fmla="*/ 524793 w 1054427"/>
              <a:gd name="connsiteY12" fmla="*/ 832590 h 987997"/>
              <a:gd name="connsiteX13" fmla="*/ 332541 w 1054427"/>
              <a:gd name="connsiteY13" fmla="*/ 840090 h 987997"/>
              <a:gd name="connsiteX14" fmla="*/ 281238 w 1054427"/>
              <a:gd name="connsiteY14" fmla="*/ 910985 h 987997"/>
              <a:gd name="connsiteX15" fmla="*/ 218658 w 1054427"/>
              <a:gd name="connsiteY15" fmla="*/ 972795 h 987997"/>
              <a:gd name="connsiteX16" fmla="*/ 60575 w 1054427"/>
              <a:gd name="connsiteY16" fmla="*/ 943584 h 987997"/>
              <a:gd name="connsiteX17" fmla="*/ 0 w 1054427"/>
              <a:gd name="connsiteY17" fmla="*/ 917223 h 987997"/>
              <a:gd name="connsiteX18" fmla="*/ 3822 w 1054427"/>
              <a:gd name="connsiteY18" fmla="*/ 245166 h 987997"/>
              <a:gd name="connsiteX19" fmla="*/ 61384 w 1054427"/>
              <a:gd name="connsiteY19" fmla="*/ 290785 h 987997"/>
              <a:gd name="connsiteX20" fmla="*/ 150611 w 1054427"/>
              <a:gd name="connsiteY20" fmla="*/ 327763 h 987997"/>
              <a:gd name="connsiteX21" fmla="*/ 406061 w 1054427"/>
              <a:gd name="connsiteY21" fmla="*/ 319323 h 987997"/>
              <a:gd name="connsiteX22" fmla="*/ 419530 w 1054427"/>
              <a:gd name="connsiteY22" fmla="*/ 234718 h 987997"/>
              <a:gd name="connsiteX23" fmla="*/ 319398 w 1054427"/>
              <a:gd name="connsiteY23" fmla="*/ 155839 h 987997"/>
              <a:gd name="connsiteX24" fmla="*/ 333075 w 1054427"/>
              <a:gd name="connsiteY24" fmla="*/ 71406 h 987997"/>
              <a:gd name="connsiteX25" fmla="*/ 418288 w 1054427"/>
              <a:gd name="connsiteY25" fmla="*/ 22013 h 987997"/>
              <a:gd name="connsiteX26" fmla="*/ 534294 w 1054427"/>
              <a:gd name="connsiteY26" fmla="*/ 813 h 987997"/>
              <a:gd name="connsiteX0" fmla="*/ 534294 w 1054427"/>
              <a:gd name="connsiteY0" fmla="*/ 904 h 988088"/>
              <a:gd name="connsiteX1" fmla="*/ 707136 w 1054427"/>
              <a:gd name="connsiteY1" fmla="*/ 13664 h 988088"/>
              <a:gd name="connsiteX2" fmla="*/ 798691 w 1054427"/>
              <a:gd name="connsiteY2" fmla="*/ 64107 h 988088"/>
              <a:gd name="connsiteX3" fmla="*/ 813831 w 1054427"/>
              <a:gd name="connsiteY3" fmla="*/ 79321 h 988088"/>
              <a:gd name="connsiteX4" fmla="*/ 796544 w 1054427"/>
              <a:gd name="connsiteY4" fmla="*/ 104925 h 988088"/>
              <a:gd name="connsiteX5" fmla="*/ 763009 w 1054427"/>
              <a:gd name="connsiteY5" fmla="*/ 157796 h 988088"/>
              <a:gd name="connsiteX6" fmla="*/ 801399 w 1054427"/>
              <a:gd name="connsiteY6" fmla="*/ 230797 h 988088"/>
              <a:gd name="connsiteX7" fmla="*/ 959535 w 1054427"/>
              <a:gd name="connsiteY7" fmla="*/ 265611 h 988088"/>
              <a:gd name="connsiteX8" fmla="*/ 1038603 w 1054427"/>
              <a:gd name="connsiteY8" fmla="*/ 207587 h 988088"/>
              <a:gd name="connsiteX9" fmla="*/ 1054427 w 1054427"/>
              <a:gd name="connsiteY9" fmla="*/ 170092 h 988088"/>
              <a:gd name="connsiteX10" fmla="*/ 1053374 w 1054427"/>
              <a:gd name="connsiteY10" fmla="*/ 910235 h 988088"/>
              <a:gd name="connsiteX11" fmla="*/ 777370 w 1054427"/>
              <a:gd name="connsiteY11" fmla="*/ 975411 h 988088"/>
              <a:gd name="connsiteX12" fmla="*/ 524793 w 1054427"/>
              <a:gd name="connsiteY12" fmla="*/ 832681 h 988088"/>
              <a:gd name="connsiteX13" fmla="*/ 332541 w 1054427"/>
              <a:gd name="connsiteY13" fmla="*/ 840181 h 988088"/>
              <a:gd name="connsiteX14" fmla="*/ 281238 w 1054427"/>
              <a:gd name="connsiteY14" fmla="*/ 911076 h 988088"/>
              <a:gd name="connsiteX15" fmla="*/ 218658 w 1054427"/>
              <a:gd name="connsiteY15" fmla="*/ 972886 h 988088"/>
              <a:gd name="connsiteX16" fmla="*/ 60575 w 1054427"/>
              <a:gd name="connsiteY16" fmla="*/ 943675 h 988088"/>
              <a:gd name="connsiteX17" fmla="*/ 0 w 1054427"/>
              <a:gd name="connsiteY17" fmla="*/ 917314 h 988088"/>
              <a:gd name="connsiteX18" fmla="*/ 3822 w 1054427"/>
              <a:gd name="connsiteY18" fmla="*/ 245257 h 988088"/>
              <a:gd name="connsiteX19" fmla="*/ 61384 w 1054427"/>
              <a:gd name="connsiteY19" fmla="*/ 290876 h 988088"/>
              <a:gd name="connsiteX20" fmla="*/ 150611 w 1054427"/>
              <a:gd name="connsiteY20" fmla="*/ 327854 h 988088"/>
              <a:gd name="connsiteX21" fmla="*/ 406061 w 1054427"/>
              <a:gd name="connsiteY21" fmla="*/ 319414 h 988088"/>
              <a:gd name="connsiteX22" fmla="*/ 419530 w 1054427"/>
              <a:gd name="connsiteY22" fmla="*/ 234809 h 988088"/>
              <a:gd name="connsiteX23" fmla="*/ 319398 w 1054427"/>
              <a:gd name="connsiteY23" fmla="*/ 155930 h 988088"/>
              <a:gd name="connsiteX24" fmla="*/ 333075 w 1054427"/>
              <a:gd name="connsiteY24" fmla="*/ 71497 h 988088"/>
              <a:gd name="connsiteX25" fmla="*/ 418288 w 1054427"/>
              <a:gd name="connsiteY25" fmla="*/ 22104 h 988088"/>
              <a:gd name="connsiteX26" fmla="*/ 534294 w 1054427"/>
              <a:gd name="connsiteY26" fmla="*/ 904 h 988088"/>
              <a:gd name="connsiteX0" fmla="*/ 534294 w 1054427"/>
              <a:gd name="connsiteY0" fmla="*/ 904 h 988088"/>
              <a:gd name="connsiteX1" fmla="*/ 707136 w 1054427"/>
              <a:gd name="connsiteY1" fmla="*/ 13664 h 988088"/>
              <a:gd name="connsiteX2" fmla="*/ 798691 w 1054427"/>
              <a:gd name="connsiteY2" fmla="*/ 64107 h 988088"/>
              <a:gd name="connsiteX3" fmla="*/ 813831 w 1054427"/>
              <a:gd name="connsiteY3" fmla="*/ 79321 h 988088"/>
              <a:gd name="connsiteX4" fmla="*/ 802062 w 1054427"/>
              <a:gd name="connsiteY4" fmla="*/ 104925 h 988088"/>
              <a:gd name="connsiteX5" fmla="*/ 763009 w 1054427"/>
              <a:gd name="connsiteY5" fmla="*/ 157796 h 988088"/>
              <a:gd name="connsiteX6" fmla="*/ 801399 w 1054427"/>
              <a:gd name="connsiteY6" fmla="*/ 230797 h 988088"/>
              <a:gd name="connsiteX7" fmla="*/ 959535 w 1054427"/>
              <a:gd name="connsiteY7" fmla="*/ 265611 h 988088"/>
              <a:gd name="connsiteX8" fmla="*/ 1038603 w 1054427"/>
              <a:gd name="connsiteY8" fmla="*/ 207587 h 988088"/>
              <a:gd name="connsiteX9" fmla="*/ 1054427 w 1054427"/>
              <a:gd name="connsiteY9" fmla="*/ 170092 h 988088"/>
              <a:gd name="connsiteX10" fmla="*/ 1053374 w 1054427"/>
              <a:gd name="connsiteY10" fmla="*/ 910235 h 988088"/>
              <a:gd name="connsiteX11" fmla="*/ 777370 w 1054427"/>
              <a:gd name="connsiteY11" fmla="*/ 975411 h 988088"/>
              <a:gd name="connsiteX12" fmla="*/ 524793 w 1054427"/>
              <a:gd name="connsiteY12" fmla="*/ 832681 h 988088"/>
              <a:gd name="connsiteX13" fmla="*/ 332541 w 1054427"/>
              <a:gd name="connsiteY13" fmla="*/ 840181 h 988088"/>
              <a:gd name="connsiteX14" fmla="*/ 281238 w 1054427"/>
              <a:gd name="connsiteY14" fmla="*/ 911076 h 988088"/>
              <a:gd name="connsiteX15" fmla="*/ 218658 w 1054427"/>
              <a:gd name="connsiteY15" fmla="*/ 972886 h 988088"/>
              <a:gd name="connsiteX16" fmla="*/ 60575 w 1054427"/>
              <a:gd name="connsiteY16" fmla="*/ 943675 h 988088"/>
              <a:gd name="connsiteX17" fmla="*/ 0 w 1054427"/>
              <a:gd name="connsiteY17" fmla="*/ 917314 h 988088"/>
              <a:gd name="connsiteX18" fmla="*/ 3822 w 1054427"/>
              <a:gd name="connsiteY18" fmla="*/ 245257 h 988088"/>
              <a:gd name="connsiteX19" fmla="*/ 61384 w 1054427"/>
              <a:gd name="connsiteY19" fmla="*/ 290876 h 988088"/>
              <a:gd name="connsiteX20" fmla="*/ 150611 w 1054427"/>
              <a:gd name="connsiteY20" fmla="*/ 327854 h 988088"/>
              <a:gd name="connsiteX21" fmla="*/ 406061 w 1054427"/>
              <a:gd name="connsiteY21" fmla="*/ 319414 h 988088"/>
              <a:gd name="connsiteX22" fmla="*/ 419530 w 1054427"/>
              <a:gd name="connsiteY22" fmla="*/ 234809 h 988088"/>
              <a:gd name="connsiteX23" fmla="*/ 319398 w 1054427"/>
              <a:gd name="connsiteY23" fmla="*/ 155930 h 988088"/>
              <a:gd name="connsiteX24" fmla="*/ 333075 w 1054427"/>
              <a:gd name="connsiteY24" fmla="*/ 71497 h 988088"/>
              <a:gd name="connsiteX25" fmla="*/ 418288 w 1054427"/>
              <a:gd name="connsiteY25" fmla="*/ 22104 h 988088"/>
              <a:gd name="connsiteX26" fmla="*/ 534294 w 1054427"/>
              <a:gd name="connsiteY26" fmla="*/ 904 h 988088"/>
              <a:gd name="connsiteX0" fmla="*/ 534294 w 1054427"/>
              <a:gd name="connsiteY0" fmla="*/ 904 h 988088"/>
              <a:gd name="connsiteX1" fmla="*/ 707136 w 1054427"/>
              <a:gd name="connsiteY1" fmla="*/ 13664 h 988088"/>
              <a:gd name="connsiteX2" fmla="*/ 798691 w 1054427"/>
              <a:gd name="connsiteY2" fmla="*/ 64107 h 988088"/>
              <a:gd name="connsiteX3" fmla="*/ 813831 w 1054427"/>
              <a:gd name="connsiteY3" fmla="*/ 79321 h 988088"/>
              <a:gd name="connsiteX4" fmla="*/ 802062 w 1054427"/>
              <a:gd name="connsiteY4" fmla="*/ 104925 h 988088"/>
              <a:gd name="connsiteX5" fmla="*/ 763009 w 1054427"/>
              <a:gd name="connsiteY5" fmla="*/ 157796 h 988088"/>
              <a:gd name="connsiteX6" fmla="*/ 801399 w 1054427"/>
              <a:gd name="connsiteY6" fmla="*/ 230797 h 988088"/>
              <a:gd name="connsiteX7" fmla="*/ 959535 w 1054427"/>
              <a:gd name="connsiteY7" fmla="*/ 265611 h 988088"/>
              <a:gd name="connsiteX8" fmla="*/ 1038603 w 1054427"/>
              <a:gd name="connsiteY8" fmla="*/ 207587 h 988088"/>
              <a:gd name="connsiteX9" fmla="*/ 1054427 w 1054427"/>
              <a:gd name="connsiteY9" fmla="*/ 170092 h 988088"/>
              <a:gd name="connsiteX10" fmla="*/ 1053374 w 1054427"/>
              <a:gd name="connsiteY10" fmla="*/ 910235 h 988088"/>
              <a:gd name="connsiteX11" fmla="*/ 777370 w 1054427"/>
              <a:gd name="connsiteY11" fmla="*/ 975411 h 988088"/>
              <a:gd name="connsiteX12" fmla="*/ 524793 w 1054427"/>
              <a:gd name="connsiteY12" fmla="*/ 832681 h 988088"/>
              <a:gd name="connsiteX13" fmla="*/ 332541 w 1054427"/>
              <a:gd name="connsiteY13" fmla="*/ 840181 h 988088"/>
              <a:gd name="connsiteX14" fmla="*/ 281238 w 1054427"/>
              <a:gd name="connsiteY14" fmla="*/ 911076 h 988088"/>
              <a:gd name="connsiteX15" fmla="*/ 218658 w 1054427"/>
              <a:gd name="connsiteY15" fmla="*/ 972886 h 988088"/>
              <a:gd name="connsiteX16" fmla="*/ 60575 w 1054427"/>
              <a:gd name="connsiteY16" fmla="*/ 943675 h 988088"/>
              <a:gd name="connsiteX17" fmla="*/ 0 w 1054427"/>
              <a:gd name="connsiteY17" fmla="*/ 917314 h 988088"/>
              <a:gd name="connsiteX18" fmla="*/ 3822 w 1054427"/>
              <a:gd name="connsiteY18" fmla="*/ 245257 h 988088"/>
              <a:gd name="connsiteX19" fmla="*/ 61384 w 1054427"/>
              <a:gd name="connsiteY19" fmla="*/ 290876 h 988088"/>
              <a:gd name="connsiteX20" fmla="*/ 150611 w 1054427"/>
              <a:gd name="connsiteY20" fmla="*/ 327854 h 988088"/>
              <a:gd name="connsiteX21" fmla="*/ 406061 w 1054427"/>
              <a:gd name="connsiteY21" fmla="*/ 319414 h 988088"/>
              <a:gd name="connsiteX22" fmla="*/ 419530 w 1054427"/>
              <a:gd name="connsiteY22" fmla="*/ 234809 h 988088"/>
              <a:gd name="connsiteX23" fmla="*/ 319398 w 1054427"/>
              <a:gd name="connsiteY23" fmla="*/ 155930 h 988088"/>
              <a:gd name="connsiteX24" fmla="*/ 333075 w 1054427"/>
              <a:gd name="connsiteY24" fmla="*/ 71497 h 988088"/>
              <a:gd name="connsiteX25" fmla="*/ 418288 w 1054427"/>
              <a:gd name="connsiteY25" fmla="*/ 22104 h 988088"/>
              <a:gd name="connsiteX26" fmla="*/ 534294 w 1054427"/>
              <a:gd name="connsiteY26" fmla="*/ 904 h 988088"/>
              <a:gd name="connsiteX0" fmla="*/ 534294 w 1054427"/>
              <a:gd name="connsiteY0" fmla="*/ 904 h 988088"/>
              <a:gd name="connsiteX1" fmla="*/ 707136 w 1054427"/>
              <a:gd name="connsiteY1" fmla="*/ 13664 h 988088"/>
              <a:gd name="connsiteX2" fmla="*/ 798691 w 1054427"/>
              <a:gd name="connsiteY2" fmla="*/ 64107 h 988088"/>
              <a:gd name="connsiteX3" fmla="*/ 813831 w 1054427"/>
              <a:gd name="connsiteY3" fmla="*/ 79321 h 988088"/>
              <a:gd name="connsiteX4" fmla="*/ 802062 w 1054427"/>
              <a:gd name="connsiteY4" fmla="*/ 104925 h 988088"/>
              <a:gd name="connsiteX5" fmla="*/ 763009 w 1054427"/>
              <a:gd name="connsiteY5" fmla="*/ 157796 h 988088"/>
              <a:gd name="connsiteX6" fmla="*/ 801399 w 1054427"/>
              <a:gd name="connsiteY6" fmla="*/ 230797 h 988088"/>
              <a:gd name="connsiteX7" fmla="*/ 959535 w 1054427"/>
              <a:gd name="connsiteY7" fmla="*/ 265611 h 988088"/>
              <a:gd name="connsiteX8" fmla="*/ 1038603 w 1054427"/>
              <a:gd name="connsiteY8" fmla="*/ 207587 h 988088"/>
              <a:gd name="connsiteX9" fmla="*/ 1054427 w 1054427"/>
              <a:gd name="connsiteY9" fmla="*/ 170092 h 988088"/>
              <a:gd name="connsiteX10" fmla="*/ 1053374 w 1054427"/>
              <a:gd name="connsiteY10" fmla="*/ 910235 h 988088"/>
              <a:gd name="connsiteX11" fmla="*/ 777370 w 1054427"/>
              <a:gd name="connsiteY11" fmla="*/ 975411 h 988088"/>
              <a:gd name="connsiteX12" fmla="*/ 524793 w 1054427"/>
              <a:gd name="connsiteY12" fmla="*/ 832681 h 988088"/>
              <a:gd name="connsiteX13" fmla="*/ 332541 w 1054427"/>
              <a:gd name="connsiteY13" fmla="*/ 840181 h 988088"/>
              <a:gd name="connsiteX14" fmla="*/ 281238 w 1054427"/>
              <a:gd name="connsiteY14" fmla="*/ 911076 h 988088"/>
              <a:gd name="connsiteX15" fmla="*/ 218658 w 1054427"/>
              <a:gd name="connsiteY15" fmla="*/ 972886 h 988088"/>
              <a:gd name="connsiteX16" fmla="*/ 60575 w 1054427"/>
              <a:gd name="connsiteY16" fmla="*/ 943675 h 988088"/>
              <a:gd name="connsiteX17" fmla="*/ 0 w 1054427"/>
              <a:gd name="connsiteY17" fmla="*/ 917314 h 988088"/>
              <a:gd name="connsiteX18" fmla="*/ 3822 w 1054427"/>
              <a:gd name="connsiteY18" fmla="*/ 245257 h 988088"/>
              <a:gd name="connsiteX19" fmla="*/ 61384 w 1054427"/>
              <a:gd name="connsiteY19" fmla="*/ 290876 h 988088"/>
              <a:gd name="connsiteX20" fmla="*/ 150611 w 1054427"/>
              <a:gd name="connsiteY20" fmla="*/ 327854 h 988088"/>
              <a:gd name="connsiteX21" fmla="*/ 406061 w 1054427"/>
              <a:gd name="connsiteY21" fmla="*/ 319414 h 988088"/>
              <a:gd name="connsiteX22" fmla="*/ 419530 w 1054427"/>
              <a:gd name="connsiteY22" fmla="*/ 234809 h 988088"/>
              <a:gd name="connsiteX23" fmla="*/ 319398 w 1054427"/>
              <a:gd name="connsiteY23" fmla="*/ 155930 h 988088"/>
              <a:gd name="connsiteX24" fmla="*/ 333075 w 1054427"/>
              <a:gd name="connsiteY24" fmla="*/ 71497 h 988088"/>
              <a:gd name="connsiteX25" fmla="*/ 418288 w 1054427"/>
              <a:gd name="connsiteY25" fmla="*/ 22104 h 988088"/>
              <a:gd name="connsiteX26" fmla="*/ 534294 w 1054427"/>
              <a:gd name="connsiteY26" fmla="*/ 904 h 988088"/>
              <a:gd name="connsiteX0" fmla="*/ 534294 w 1054427"/>
              <a:gd name="connsiteY0" fmla="*/ 787 h 987971"/>
              <a:gd name="connsiteX1" fmla="*/ 707136 w 1054427"/>
              <a:gd name="connsiteY1" fmla="*/ 13547 h 987971"/>
              <a:gd name="connsiteX2" fmla="*/ 791334 w 1054427"/>
              <a:gd name="connsiteY2" fmla="*/ 55153 h 987971"/>
              <a:gd name="connsiteX3" fmla="*/ 813831 w 1054427"/>
              <a:gd name="connsiteY3" fmla="*/ 79204 h 987971"/>
              <a:gd name="connsiteX4" fmla="*/ 802062 w 1054427"/>
              <a:gd name="connsiteY4" fmla="*/ 104808 h 987971"/>
              <a:gd name="connsiteX5" fmla="*/ 763009 w 1054427"/>
              <a:gd name="connsiteY5" fmla="*/ 157679 h 987971"/>
              <a:gd name="connsiteX6" fmla="*/ 801399 w 1054427"/>
              <a:gd name="connsiteY6" fmla="*/ 230680 h 987971"/>
              <a:gd name="connsiteX7" fmla="*/ 959535 w 1054427"/>
              <a:gd name="connsiteY7" fmla="*/ 265494 h 987971"/>
              <a:gd name="connsiteX8" fmla="*/ 1038603 w 1054427"/>
              <a:gd name="connsiteY8" fmla="*/ 207470 h 987971"/>
              <a:gd name="connsiteX9" fmla="*/ 1054427 w 1054427"/>
              <a:gd name="connsiteY9" fmla="*/ 169975 h 987971"/>
              <a:gd name="connsiteX10" fmla="*/ 1053374 w 1054427"/>
              <a:gd name="connsiteY10" fmla="*/ 910118 h 987971"/>
              <a:gd name="connsiteX11" fmla="*/ 777370 w 1054427"/>
              <a:gd name="connsiteY11" fmla="*/ 975294 h 987971"/>
              <a:gd name="connsiteX12" fmla="*/ 524793 w 1054427"/>
              <a:gd name="connsiteY12" fmla="*/ 832564 h 987971"/>
              <a:gd name="connsiteX13" fmla="*/ 332541 w 1054427"/>
              <a:gd name="connsiteY13" fmla="*/ 840064 h 987971"/>
              <a:gd name="connsiteX14" fmla="*/ 281238 w 1054427"/>
              <a:gd name="connsiteY14" fmla="*/ 910959 h 987971"/>
              <a:gd name="connsiteX15" fmla="*/ 218658 w 1054427"/>
              <a:gd name="connsiteY15" fmla="*/ 972769 h 987971"/>
              <a:gd name="connsiteX16" fmla="*/ 60575 w 1054427"/>
              <a:gd name="connsiteY16" fmla="*/ 943558 h 987971"/>
              <a:gd name="connsiteX17" fmla="*/ 0 w 1054427"/>
              <a:gd name="connsiteY17" fmla="*/ 917197 h 987971"/>
              <a:gd name="connsiteX18" fmla="*/ 3822 w 1054427"/>
              <a:gd name="connsiteY18" fmla="*/ 245140 h 987971"/>
              <a:gd name="connsiteX19" fmla="*/ 61384 w 1054427"/>
              <a:gd name="connsiteY19" fmla="*/ 290759 h 987971"/>
              <a:gd name="connsiteX20" fmla="*/ 150611 w 1054427"/>
              <a:gd name="connsiteY20" fmla="*/ 327737 h 987971"/>
              <a:gd name="connsiteX21" fmla="*/ 406061 w 1054427"/>
              <a:gd name="connsiteY21" fmla="*/ 319297 h 987971"/>
              <a:gd name="connsiteX22" fmla="*/ 419530 w 1054427"/>
              <a:gd name="connsiteY22" fmla="*/ 234692 h 987971"/>
              <a:gd name="connsiteX23" fmla="*/ 319398 w 1054427"/>
              <a:gd name="connsiteY23" fmla="*/ 155813 h 987971"/>
              <a:gd name="connsiteX24" fmla="*/ 333075 w 1054427"/>
              <a:gd name="connsiteY24" fmla="*/ 71380 h 987971"/>
              <a:gd name="connsiteX25" fmla="*/ 418288 w 1054427"/>
              <a:gd name="connsiteY25" fmla="*/ 21987 h 987971"/>
              <a:gd name="connsiteX26" fmla="*/ 534294 w 1054427"/>
              <a:gd name="connsiteY26" fmla="*/ 787 h 987971"/>
              <a:gd name="connsiteX0" fmla="*/ 534294 w 1054427"/>
              <a:gd name="connsiteY0" fmla="*/ 787 h 987971"/>
              <a:gd name="connsiteX1" fmla="*/ 707136 w 1054427"/>
              <a:gd name="connsiteY1" fmla="*/ 13547 h 987971"/>
              <a:gd name="connsiteX2" fmla="*/ 791334 w 1054427"/>
              <a:gd name="connsiteY2" fmla="*/ 55153 h 987971"/>
              <a:gd name="connsiteX3" fmla="*/ 813831 w 1054427"/>
              <a:gd name="connsiteY3" fmla="*/ 79204 h 987971"/>
              <a:gd name="connsiteX4" fmla="*/ 802062 w 1054427"/>
              <a:gd name="connsiteY4" fmla="*/ 104808 h 987971"/>
              <a:gd name="connsiteX5" fmla="*/ 763009 w 1054427"/>
              <a:gd name="connsiteY5" fmla="*/ 157679 h 987971"/>
              <a:gd name="connsiteX6" fmla="*/ 801399 w 1054427"/>
              <a:gd name="connsiteY6" fmla="*/ 230680 h 987971"/>
              <a:gd name="connsiteX7" fmla="*/ 959535 w 1054427"/>
              <a:gd name="connsiteY7" fmla="*/ 265494 h 987971"/>
              <a:gd name="connsiteX8" fmla="*/ 1038603 w 1054427"/>
              <a:gd name="connsiteY8" fmla="*/ 207470 h 987971"/>
              <a:gd name="connsiteX9" fmla="*/ 1054427 w 1054427"/>
              <a:gd name="connsiteY9" fmla="*/ 169975 h 987971"/>
              <a:gd name="connsiteX10" fmla="*/ 1053374 w 1054427"/>
              <a:gd name="connsiteY10" fmla="*/ 910118 h 987971"/>
              <a:gd name="connsiteX11" fmla="*/ 777370 w 1054427"/>
              <a:gd name="connsiteY11" fmla="*/ 975294 h 987971"/>
              <a:gd name="connsiteX12" fmla="*/ 524793 w 1054427"/>
              <a:gd name="connsiteY12" fmla="*/ 832564 h 987971"/>
              <a:gd name="connsiteX13" fmla="*/ 332541 w 1054427"/>
              <a:gd name="connsiteY13" fmla="*/ 840064 h 987971"/>
              <a:gd name="connsiteX14" fmla="*/ 281238 w 1054427"/>
              <a:gd name="connsiteY14" fmla="*/ 910959 h 987971"/>
              <a:gd name="connsiteX15" fmla="*/ 218658 w 1054427"/>
              <a:gd name="connsiteY15" fmla="*/ 972769 h 987971"/>
              <a:gd name="connsiteX16" fmla="*/ 60575 w 1054427"/>
              <a:gd name="connsiteY16" fmla="*/ 943558 h 987971"/>
              <a:gd name="connsiteX17" fmla="*/ 0 w 1054427"/>
              <a:gd name="connsiteY17" fmla="*/ 917197 h 987971"/>
              <a:gd name="connsiteX18" fmla="*/ 3822 w 1054427"/>
              <a:gd name="connsiteY18" fmla="*/ 245140 h 987971"/>
              <a:gd name="connsiteX19" fmla="*/ 61384 w 1054427"/>
              <a:gd name="connsiteY19" fmla="*/ 290759 h 987971"/>
              <a:gd name="connsiteX20" fmla="*/ 150611 w 1054427"/>
              <a:gd name="connsiteY20" fmla="*/ 327737 h 987971"/>
              <a:gd name="connsiteX21" fmla="*/ 406061 w 1054427"/>
              <a:gd name="connsiteY21" fmla="*/ 319297 h 987971"/>
              <a:gd name="connsiteX22" fmla="*/ 419530 w 1054427"/>
              <a:gd name="connsiteY22" fmla="*/ 234692 h 987971"/>
              <a:gd name="connsiteX23" fmla="*/ 319398 w 1054427"/>
              <a:gd name="connsiteY23" fmla="*/ 155813 h 987971"/>
              <a:gd name="connsiteX24" fmla="*/ 333075 w 1054427"/>
              <a:gd name="connsiteY24" fmla="*/ 71380 h 987971"/>
              <a:gd name="connsiteX25" fmla="*/ 418288 w 1054427"/>
              <a:gd name="connsiteY25" fmla="*/ 21987 h 987971"/>
              <a:gd name="connsiteX26" fmla="*/ 534294 w 1054427"/>
              <a:gd name="connsiteY26" fmla="*/ 787 h 987971"/>
              <a:gd name="connsiteX0" fmla="*/ 534294 w 1054427"/>
              <a:gd name="connsiteY0" fmla="*/ 731 h 987915"/>
              <a:gd name="connsiteX1" fmla="*/ 707136 w 1054427"/>
              <a:gd name="connsiteY1" fmla="*/ 13491 h 987915"/>
              <a:gd name="connsiteX2" fmla="*/ 787656 w 1054427"/>
              <a:gd name="connsiteY2" fmla="*/ 50047 h 987915"/>
              <a:gd name="connsiteX3" fmla="*/ 813831 w 1054427"/>
              <a:gd name="connsiteY3" fmla="*/ 79148 h 987915"/>
              <a:gd name="connsiteX4" fmla="*/ 802062 w 1054427"/>
              <a:gd name="connsiteY4" fmla="*/ 104752 h 987915"/>
              <a:gd name="connsiteX5" fmla="*/ 763009 w 1054427"/>
              <a:gd name="connsiteY5" fmla="*/ 157623 h 987915"/>
              <a:gd name="connsiteX6" fmla="*/ 801399 w 1054427"/>
              <a:gd name="connsiteY6" fmla="*/ 230624 h 987915"/>
              <a:gd name="connsiteX7" fmla="*/ 959535 w 1054427"/>
              <a:gd name="connsiteY7" fmla="*/ 265438 h 987915"/>
              <a:gd name="connsiteX8" fmla="*/ 1038603 w 1054427"/>
              <a:gd name="connsiteY8" fmla="*/ 207414 h 987915"/>
              <a:gd name="connsiteX9" fmla="*/ 1054427 w 1054427"/>
              <a:gd name="connsiteY9" fmla="*/ 169919 h 987915"/>
              <a:gd name="connsiteX10" fmla="*/ 1053374 w 1054427"/>
              <a:gd name="connsiteY10" fmla="*/ 910062 h 987915"/>
              <a:gd name="connsiteX11" fmla="*/ 777370 w 1054427"/>
              <a:gd name="connsiteY11" fmla="*/ 975238 h 987915"/>
              <a:gd name="connsiteX12" fmla="*/ 524793 w 1054427"/>
              <a:gd name="connsiteY12" fmla="*/ 832508 h 987915"/>
              <a:gd name="connsiteX13" fmla="*/ 332541 w 1054427"/>
              <a:gd name="connsiteY13" fmla="*/ 840008 h 987915"/>
              <a:gd name="connsiteX14" fmla="*/ 281238 w 1054427"/>
              <a:gd name="connsiteY14" fmla="*/ 910903 h 987915"/>
              <a:gd name="connsiteX15" fmla="*/ 218658 w 1054427"/>
              <a:gd name="connsiteY15" fmla="*/ 972713 h 987915"/>
              <a:gd name="connsiteX16" fmla="*/ 60575 w 1054427"/>
              <a:gd name="connsiteY16" fmla="*/ 943502 h 987915"/>
              <a:gd name="connsiteX17" fmla="*/ 0 w 1054427"/>
              <a:gd name="connsiteY17" fmla="*/ 917141 h 987915"/>
              <a:gd name="connsiteX18" fmla="*/ 3822 w 1054427"/>
              <a:gd name="connsiteY18" fmla="*/ 245084 h 987915"/>
              <a:gd name="connsiteX19" fmla="*/ 61384 w 1054427"/>
              <a:gd name="connsiteY19" fmla="*/ 290703 h 987915"/>
              <a:gd name="connsiteX20" fmla="*/ 150611 w 1054427"/>
              <a:gd name="connsiteY20" fmla="*/ 327681 h 987915"/>
              <a:gd name="connsiteX21" fmla="*/ 406061 w 1054427"/>
              <a:gd name="connsiteY21" fmla="*/ 319241 h 987915"/>
              <a:gd name="connsiteX22" fmla="*/ 419530 w 1054427"/>
              <a:gd name="connsiteY22" fmla="*/ 234636 h 987915"/>
              <a:gd name="connsiteX23" fmla="*/ 319398 w 1054427"/>
              <a:gd name="connsiteY23" fmla="*/ 155757 h 987915"/>
              <a:gd name="connsiteX24" fmla="*/ 333075 w 1054427"/>
              <a:gd name="connsiteY24" fmla="*/ 71324 h 987915"/>
              <a:gd name="connsiteX25" fmla="*/ 418288 w 1054427"/>
              <a:gd name="connsiteY25" fmla="*/ 21931 h 987915"/>
              <a:gd name="connsiteX26" fmla="*/ 534294 w 1054427"/>
              <a:gd name="connsiteY26" fmla="*/ 731 h 987915"/>
              <a:gd name="connsiteX0" fmla="*/ 534294 w 1054427"/>
              <a:gd name="connsiteY0" fmla="*/ 731 h 987915"/>
              <a:gd name="connsiteX1" fmla="*/ 707136 w 1054427"/>
              <a:gd name="connsiteY1" fmla="*/ 13491 h 987915"/>
              <a:gd name="connsiteX2" fmla="*/ 787656 w 1054427"/>
              <a:gd name="connsiteY2" fmla="*/ 50047 h 987915"/>
              <a:gd name="connsiteX3" fmla="*/ 813831 w 1054427"/>
              <a:gd name="connsiteY3" fmla="*/ 79148 h 987915"/>
              <a:gd name="connsiteX4" fmla="*/ 802062 w 1054427"/>
              <a:gd name="connsiteY4" fmla="*/ 104752 h 987915"/>
              <a:gd name="connsiteX5" fmla="*/ 763009 w 1054427"/>
              <a:gd name="connsiteY5" fmla="*/ 157623 h 987915"/>
              <a:gd name="connsiteX6" fmla="*/ 801399 w 1054427"/>
              <a:gd name="connsiteY6" fmla="*/ 230624 h 987915"/>
              <a:gd name="connsiteX7" fmla="*/ 959535 w 1054427"/>
              <a:gd name="connsiteY7" fmla="*/ 265438 h 987915"/>
              <a:gd name="connsiteX8" fmla="*/ 1038603 w 1054427"/>
              <a:gd name="connsiteY8" fmla="*/ 207414 h 987915"/>
              <a:gd name="connsiteX9" fmla="*/ 1054427 w 1054427"/>
              <a:gd name="connsiteY9" fmla="*/ 169919 h 987915"/>
              <a:gd name="connsiteX10" fmla="*/ 1053374 w 1054427"/>
              <a:gd name="connsiteY10" fmla="*/ 910062 h 987915"/>
              <a:gd name="connsiteX11" fmla="*/ 777370 w 1054427"/>
              <a:gd name="connsiteY11" fmla="*/ 975238 h 987915"/>
              <a:gd name="connsiteX12" fmla="*/ 524793 w 1054427"/>
              <a:gd name="connsiteY12" fmla="*/ 832508 h 987915"/>
              <a:gd name="connsiteX13" fmla="*/ 332541 w 1054427"/>
              <a:gd name="connsiteY13" fmla="*/ 840008 h 987915"/>
              <a:gd name="connsiteX14" fmla="*/ 281238 w 1054427"/>
              <a:gd name="connsiteY14" fmla="*/ 910903 h 987915"/>
              <a:gd name="connsiteX15" fmla="*/ 218658 w 1054427"/>
              <a:gd name="connsiteY15" fmla="*/ 972713 h 987915"/>
              <a:gd name="connsiteX16" fmla="*/ 60575 w 1054427"/>
              <a:gd name="connsiteY16" fmla="*/ 943502 h 987915"/>
              <a:gd name="connsiteX17" fmla="*/ 0 w 1054427"/>
              <a:gd name="connsiteY17" fmla="*/ 917141 h 987915"/>
              <a:gd name="connsiteX18" fmla="*/ 3822 w 1054427"/>
              <a:gd name="connsiteY18" fmla="*/ 245084 h 987915"/>
              <a:gd name="connsiteX19" fmla="*/ 61384 w 1054427"/>
              <a:gd name="connsiteY19" fmla="*/ 290703 h 987915"/>
              <a:gd name="connsiteX20" fmla="*/ 150611 w 1054427"/>
              <a:gd name="connsiteY20" fmla="*/ 327681 h 987915"/>
              <a:gd name="connsiteX21" fmla="*/ 406061 w 1054427"/>
              <a:gd name="connsiteY21" fmla="*/ 319241 h 987915"/>
              <a:gd name="connsiteX22" fmla="*/ 419530 w 1054427"/>
              <a:gd name="connsiteY22" fmla="*/ 234636 h 987915"/>
              <a:gd name="connsiteX23" fmla="*/ 319398 w 1054427"/>
              <a:gd name="connsiteY23" fmla="*/ 155757 h 987915"/>
              <a:gd name="connsiteX24" fmla="*/ 333075 w 1054427"/>
              <a:gd name="connsiteY24" fmla="*/ 71324 h 987915"/>
              <a:gd name="connsiteX25" fmla="*/ 418288 w 1054427"/>
              <a:gd name="connsiteY25" fmla="*/ 21931 h 987915"/>
              <a:gd name="connsiteX26" fmla="*/ 534294 w 1054427"/>
              <a:gd name="connsiteY26" fmla="*/ 731 h 987915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802062 w 1054427"/>
              <a:gd name="connsiteY4" fmla="*/ 104764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802062 w 1054427"/>
              <a:gd name="connsiteY4" fmla="*/ 104764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800223 w 1054427"/>
              <a:gd name="connsiteY4" fmla="*/ 111076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800223 w 1054427"/>
              <a:gd name="connsiteY4" fmla="*/ 111076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794706 w 1054427"/>
              <a:gd name="connsiteY4" fmla="*/ 122438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796545 w 1054427"/>
              <a:gd name="connsiteY4" fmla="*/ 117389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796545 w 1054427"/>
              <a:gd name="connsiteY4" fmla="*/ 117389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796545 w 1054427"/>
              <a:gd name="connsiteY4" fmla="*/ 117389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796545 w 1054427"/>
              <a:gd name="connsiteY4" fmla="*/ 117389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681 h 987865"/>
              <a:gd name="connsiteX1" fmla="*/ 707136 w 1054427"/>
              <a:gd name="connsiteY1" fmla="*/ 13441 h 987865"/>
              <a:gd name="connsiteX2" fmla="*/ 791335 w 1054427"/>
              <a:gd name="connsiteY2" fmla="*/ 44947 h 987865"/>
              <a:gd name="connsiteX3" fmla="*/ 813831 w 1054427"/>
              <a:gd name="connsiteY3" fmla="*/ 79098 h 987865"/>
              <a:gd name="connsiteX4" fmla="*/ 796545 w 1054427"/>
              <a:gd name="connsiteY4" fmla="*/ 117327 h 987865"/>
              <a:gd name="connsiteX5" fmla="*/ 763009 w 1054427"/>
              <a:gd name="connsiteY5" fmla="*/ 157573 h 987865"/>
              <a:gd name="connsiteX6" fmla="*/ 801399 w 1054427"/>
              <a:gd name="connsiteY6" fmla="*/ 230574 h 987865"/>
              <a:gd name="connsiteX7" fmla="*/ 959535 w 1054427"/>
              <a:gd name="connsiteY7" fmla="*/ 265388 h 987865"/>
              <a:gd name="connsiteX8" fmla="*/ 1038603 w 1054427"/>
              <a:gd name="connsiteY8" fmla="*/ 207364 h 987865"/>
              <a:gd name="connsiteX9" fmla="*/ 1054427 w 1054427"/>
              <a:gd name="connsiteY9" fmla="*/ 169869 h 987865"/>
              <a:gd name="connsiteX10" fmla="*/ 1053374 w 1054427"/>
              <a:gd name="connsiteY10" fmla="*/ 910012 h 987865"/>
              <a:gd name="connsiteX11" fmla="*/ 777370 w 1054427"/>
              <a:gd name="connsiteY11" fmla="*/ 975188 h 987865"/>
              <a:gd name="connsiteX12" fmla="*/ 524793 w 1054427"/>
              <a:gd name="connsiteY12" fmla="*/ 832458 h 987865"/>
              <a:gd name="connsiteX13" fmla="*/ 332541 w 1054427"/>
              <a:gd name="connsiteY13" fmla="*/ 839958 h 987865"/>
              <a:gd name="connsiteX14" fmla="*/ 281238 w 1054427"/>
              <a:gd name="connsiteY14" fmla="*/ 910853 h 987865"/>
              <a:gd name="connsiteX15" fmla="*/ 218658 w 1054427"/>
              <a:gd name="connsiteY15" fmla="*/ 972663 h 987865"/>
              <a:gd name="connsiteX16" fmla="*/ 60575 w 1054427"/>
              <a:gd name="connsiteY16" fmla="*/ 943452 h 987865"/>
              <a:gd name="connsiteX17" fmla="*/ 0 w 1054427"/>
              <a:gd name="connsiteY17" fmla="*/ 917091 h 987865"/>
              <a:gd name="connsiteX18" fmla="*/ 3822 w 1054427"/>
              <a:gd name="connsiteY18" fmla="*/ 245034 h 987865"/>
              <a:gd name="connsiteX19" fmla="*/ 61384 w 1054427"/>
              <a:gd name="connsiteY19" fmla="*/ 290653 h 987865"/>
              <a:gd name="connsiteX20" fmla="*/ 150611 w 1054427"/>
              <a:gd name="connsiteY20" fmla="*/ 327631 h 987865"/>
              <a:gd name="connsiteX21" fmla="*/ 406061 w 1054427"/>
              <a:gd name="connsiteY21" fmla="*/ 319191 h 987865"/>
              <a:gd name="connsiteX22" fmla="*/ 419530 w 1054427"/>
              <a:gd name="connsiteY22" fmla="*/ 234586 h 987865"/>
              <a:gd name="connsiteX23" fmla="*/ 319398 w 1054427"/>
              <a:gd name="connsiteY23" fmla="*/ 155707 h 987865"/>
              <a:gd name="connsiteX24" fmla="*/ 333075 w 1054427"/>
              <a:gd name="connsiteY24" fmla="*/ 71274 h 987865"/>
              <a:gd name="connsiteX25" fmla="*/ 418288 w 1054427"/>
              <a:gd name="connsiteY25" fmla="*/ 21881 h 987865"/>
              <a:gd name="connsiteX26" fmla="*/ 534294 w 1054427"/>
              <a:gd name="connsiteY26" fmla="*/ 681 h 987865"/>
              <a:gd name="connsiteX0" fmla="*/ 534294 w 1054427"/>
              <a:gd name="connsiteY0" fmla="*/ 589 h 987773"/>
              <a:gd name="connsiteX1" fmla="*/ 707136 w 1054427"/>
              <a:gd name="connsiteY1" fmla="*/ 13349 h 987773"/>
              <a:gd name="connsiteX2" fmla="*/ 792255 w 1054427"/>
              <a:gd name="connsiteY2" fmla="*/ 33492 h 987773"/>
              <a:gd name="connsiteX3" fmla="*/ 813831 w 1054427"/>
              <a:gd name="connsiteY3" fmla="*/ 79006 h 987773"/>
              <a:gd name="connsiteX4" fmla="*/ 796545 w 1054427"/>
              <a:gd name="connsiteY4" fmla="*/ 117235 h 987773"/>
              <a:gd name="connsiteX5" fmla="*/ 763009 w 1054427"/>
              <a:gd name="connsiteY5" fmla="*/ 157481 h 987773"/>
              <a:gd name="connsiteX6" fmla="*/ 801399 w 1054427"/>
              <a:gd name="connsiteY6" fmla="*/ 230482 h 987773"/>
              <a:gd name="connsiteX7" fmla="*/ 959535 w 1054427"/>
              <a:gd name="connsiteY7" fmla="*/ 265296 h 987773"/>
              <a:gd name="connsiteX8" fmla="*/ 1038603 w 1054427"/>
              <a:gd name="connsiteY8" fmla="*/ 207272 h 987773"/>
              <a:gd name="connsiteX9" fmla="*/ 1054427 w 1054427"/>
              <a:gd name="connsiteY9" fmla="*/ 169777 h 987773"/>
              <a:gd name="connsiteX10" fmla="*/ 1053374 w 1054427"/>
              <a:gd name="connsiteY10" fmla="*/ 909920 h 987773"/>
              <a:gd name="connsiteX11" fmla="*/ 777370 w 1054427"/>
              <a:gd name="connsiteY11" fmla="*/ 975096 h 987773"/>
              <a:gd name="connsiteX12" fmla="*/ 524793 w 1054427"/>
              <a:gd name="connsiteY12" fmla="*/ 832366 h 987773"/>
              <a:gd name="connsiteX13" fmla="*/ 332541 w 1054427"/>
              <a:gd name="connsiteY13" fmla="*/ 839866 h 987773"/>
              <a:gd name="connsiteX14" fmla="*/ 281238 w 1054427"/>
              <a:gd name="connsiteY14" fmla="*/ 910761 h 987773"/>
              <a:gd name="connsiteX15" fmla="*/ 218658 w 1054427"/>
              <a:gd name="connsiteY15" fmla="*/ 972571 h 987773"/>
              <a:gd name="connsiteX16" fmla="*/ 60575 w 1054427"/>
              <a:gd name="connsiteY16" fmla="*/ 943360 h 987773"/>
              <a:gd name="connsiteX17" fmla="*/ 0 w 1054427"/>
              <a:gd name="connsiteY17" fmla="*/ 916999 h 987773"/>
              <a:gd name="connsiteX18" fmla="*/ 3822 w 1054427"/>
              <a:gd name="connsiteY18" fmla="*/ 244942 h 987773"/>
              <a:gd name="connsiteX19" fmla="*/ 61384 w 1054427"/>
              <a:gd name="connsiteY19" fmla="*/ 290561 h 987773"/>
              <a:gd name="connsiteX20" fmla="*/ 150611 w 1054427"/>
              <a:gd name="connsiteY20" fmla="*/ 327539 h 987773"/>
              <a:gd name="connsiteX21" fmla="*/ 406061 w 1054427"/>
              <a:gd name="connsiteY21" fmla="*/ 319099 h 987773"/>
              <a:gd name="connsiteX22" fmla="*/ 419530 w 1054427"/>
              <a:gd name="connsiteY22" fmla="*/ 234494 h 987773"/>
              <a:gd name="connsiteX23" fmla="*/ 319398 w 1054427"/>
              <a:gd name="connsiteY23" fmla="*/ 155615 h 987773"/>
              <a:gd name="connsiteX24" fmla="*/ 333075 w 1054427"/>
              <a:gd name="connsiteY24" fmla="*/ 71182 h 987773"/>
              <a:gd name="connsiteX25" fmla="*/ 418288 w 1054427"/>
              <a:gd name="connsiteY25" fmla="*/ 21789 h 987773"/>
              <a:gd name="connsiteX26" fmla="*/ 534294 w 1054427"/>
              <a:gd name="connsiteY26" fmla="*/ 589 h 987773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6737 w 1054427"/>
              <a:gd name="connsiteY2" fmla="*/ 2027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8576 w 1054427"/>
              <a:gd name="connsiteY2" fmla="*/ 2532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8576 w 1054427"/>
              <a:gd name="connsiteY2" fmla="*/ 2532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6737 w 1054427"/>
              <a:gd name="connsiteY2" fmla="*/ 3037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6737 w 1054427"/>
              <a:gd name="connsiteY2" fmla="*/ 3037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6737 w 1054427"/>
              <a:gd name="connsiteY2" fmla="*/ 3037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6737 w 1054427"/>
              <a:gd name="connsiteY2" fmla="*/ 3037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6737 w 1054427"/>
              <a:gd name="connsiteY2" fmla="*/ 3037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3684 h 990868"/>
              <a:gd name="connsiteX1" fmla="*/ 687824 w 1054427"/>
              <a:gd name="connsiteY1" fmla="*/ 1295 h 990868"/>
              <a:gd name="connsiteX2" fmla="*/ 786737 w 1054427"/>
              <a:gd name="connsiteY2" fmla="*/ 34063 h 990868"/>
              <a:gd name="connsiteX3" fmla="*/ 813831 w 1054427"/>
              <a:gd name="connsiteY3" fmla="*/ 82101 h 990868"/>
              <a:gd name="connsiteX4" fmla="*/ 796545 w 1054427"/>
              <a:gd name="connsiteY4" fmla="*/ 120330 h 990868"/>
              <a:gd name="connsiteX5" fmla="*/ 763009 w 1054427"/>
              <a:gd name="connsiteY5" fmla="*/ 160576 h 990868"/>
              <a:gd name="connsiteX6" fmla="*/ 801399 w 1054427"/>
              <a:gd name="connsiteY6" fmla="*/ 233577 h 990868"/>
              <a:gd name="connsiteX7" fmla="*/ 959535 w 1054427"/>
              <a:gd name="connsiteY7" fmla="*/ 268391 h 990868"/>
              <a:gd name="connsiteX8" fmla="*/ 1038603 w 1054427"/>
              <a:gd name="connsiteY8" fmla="*/ 210367 h 990868"/>
              <a:gd name="connsiteX9" fmla="*/ 1054427 w 1054427"/>
              <a:gd name="connsiteY9" fmla="*/ 172872 h 990868"/>
              <a:gd name="connsiteX10" fmla="*/ 1053374 w 1054427"/>
              <a:gd name="connsiteY10" fmla="*/ 913015 h 990868"/>
              <a:gd name="connsiteX11" fmla="*/ 777370 w 1054427"/>
              <a:gd name="connsiteY11" fmla="*/ 978191 h 990868"/>
              <a:gd name="connsiteX12" fmla="*/ 524793 w 1054427"/>
              <a:gd name="connsiteY12" fmla="*/ 835461 h 990868"/>
              <a:gd name="connsiteX13" fmla="*/ 332541 w 1054427"/>
              <a:gd name="connsiteY13" fmla="*/ 842961 h 990868"/>
              <a:gd name="connsiteX14" fmla="*/ 281238 w 1054427"/>
              <a:gd name="connsiteY14" fmla="*/ 913856 h 990868"/>
              <a:gd name="connsiteX15" fmla="*/ 218658 w 1054427"/>
              <a:gd name="connsiteY15" fmla="*/ 975666 h 990868"/>
              <a:gd name="connsiteX16" fmla="*/ 60575 w 1054427"/>
              <a:gd name="connsiteY16" fmla="*/ 946455 h 990868"/>
              <a:gd name="connsiteX17" fmla="*/ 0 w 1054427"/>
              <a:gd name="connsiteY17" fmla="*/ 920094 h 990868"/>
              <a:gd name="connsiteX18" fmla="*/ 3822 w 1054427"/>
              <a:gd name="connsiteY18" fmla="*/ 248037 h 990868"/>
              <a:gd name="connsiteX19" fmla="*/ 61384 w 1054427"/>
              <a:gd name="connsiteY19" fmla="*/ 293656 h 990868"/>
              <a:gd name="connsiteX20" fmla="*/ 150611 w 1054427"/>
              <a:gd name="connsiteY20" fmla="*/ 330634 h 990868"/>
              <a:gd name="connsiteX21" fmla="*/ 406061 w 1054427"/>
              <a:gd name="connsiteY21" fmla="*/ 322194 h 990868"/>
              <a:gd name="connsiteX22" fmla="*/ 419530 w 1054427"/>
              <a:gd name="connsiteY22" fmla="*/ 237589 h 990868"/>
              <a:gd name="connsiteX23" fmla="*/ 319398 w 1054427"/>
              <a:gd name="connsiteY23" fmla="*/ 158710 h 990868"/>
              <a:gd name="connsiteX24" fmla="*/ 333075 w 1054427"/>
              <a:gd name="connsiteY24" fmla="*/ 74277 h 990868"/>
              <a:gd name="connsiteX25" fmla="*/ 418288 w 1054427"/>
              <a:gd name="connsiteY25" fmla="*/ 24884 h 990868"/>
              <a:gd name="connsiteX26" fmla="*/ 534294 w 1054427"/>
              <a:gd name="connsiteY26" fmla="*/ 3684 h 990868"/>
              <a:gd name="connsiteX0" fmla="*/ 538893 w 1054427"/>
              <a:gd name="connsiteY0" fmla="*/ 0 h 993495"/>
              <a:gd name="connsiteX1" fmla="*/ 687824 w 1054427"/>
              <a:gd name="connsiteY1" fmla="*/ 3922 h 993495"/>
              <a:gd name="connsiteX2" fmla="*/ 786737 w 1054427"/>
              <a:gd name="connsiteY2" fmla="*/ 36690 h 993495"/>
              <a:gd name="connsiteX3" fmla="*/ 813831 w 1054427"/>
              <a:gd name="connsiteY3" fmla="*/ 84728 h 993495"/>
              <a:gd name="connsiteX4" fmla="*/ 796545 w 1054427"/>
              <a:gd name="connsiteY4" fmla="*/ 122957 h 993495"/>
              <a:gd name="connsiteX5" fmla="*/ 763009 w 1054427"/>
              <a:gd name="connsiteY5" fmla="*/ 163203 h 993495"/>
              <a:gd name="connsiteX6" fmla="*/ 801399 w 1054427"/>
              <a:gd name="connsiteY6" fmla="*/ 236204 h 993495"/>
              <a:gd name="connsiteX7" fmla="*/ 959535 w 1054427"/>
              <a:gd name="connsiteY7" fmla="*/ 271018 h 993495"/>
              <a:gd name="connsiteX8" fmla="*/ 1038603 w 1054427"/>
              <a:gd name="connsiteY8" fmla="*/ 212994 h 993495"/>
              <a:gd name="connsiteX9" fmla="*/ 1054427 w 1054427"/>
              <a:gd name="connsiteY9" fmla="*/ 175499 h 993495"/>
              <a:gd name="connsiteX10" fmla="*/ 1053374 w 1054427"/>
              <a:gd name="connsiteY10" fmla="*/ 915642 h 993495"/>
              <a:gd name="connsiteX11" fmla="*/ 777370 w 1054427"/>
              <a:gd name="connsiteY11" fmla="*/ 980818 h 993495"/>
              <a:gd name="connsiteX12" fmla="*/ 524793 w 1054427"/>
              <a:gd name="connsiteY12" fmla="*/ 838088 h 993495"/>
              <a:gd name="connsiteX13" fmla="*/ 332541 w 1054427"/>
              <a:gd name="connsiteY13" fmla="*/ 845588 h 993495"/>
              <a:gd name="connsiteX14" fmla="*/ 281238 w 1054427"/>
              <a:gd name="connsiteY14" fmla="*/ 916483 h 993495"/>
              <a:gd name="connsiteX15" fmla="*/ 218658 w 1054427"/>
              <a:gd name="connsiteY15" fmla="*/ 978293 h 993495"/>
              <a:gd name="connsiteX16" fmla="*/ 60575 w 1054427"/>
              <a:gd name="connsiteY16" fmla="*/ 949082 h 993495"/>
              <a:gd name="connsiteX17" fmla="*/ 0 w 1054427"/>
              <a:gd name="connsiteY17" fmla="*/ 922721 h 993495"/>
              <a:gd name="connsiteX18" fmla="*/ 3822 w 1054427"/>
              <a:gd name="connsiteY18" fmla="*/ 250664 h 993495"/>
              <a:gd name="connsiteX19" fmla="*/ 61384 w 1054427"/>
              <a:gd name="connsiteY19" fmla="*/ 296283 h 993495"/>
              <a:gd name="connsiteX20" fmla="*/ 150611 w 1054427"/>
              <a:gd name="connsiteY20" fmla="*/ 333261 h 993495"/>
              <a:gd name="connsiteX21" fmla="*/ 406061 w 1054427"/>
              <a:gd name="connsiteY21" fmla="*/ 324821 h 993495"/>
              <a:gd name="connsiteX22" fmla="*/ 419530 w 1054427"/>
              <a:gd name="connsiteY22" fmla="*/ 240216 h 993495"/>
              <a:gd name="connsiteX23" fmla="*/ 319398 w 1054427"/>
              <a:gd name="connsiteY23" fmla="*/ 161337 h 993495"/>
              <a:gd name="connsiteX24" fmla="*/ 333075 w 1054427"/>
              <a:gd name="connsiteY24" fmla="*/ 76904 h 993495"/>
              <a:gd name="connsiteX25" fmla="*/ 418288 w 1054427"/>
              <a:gd name="connsiteY25" fmla="*/ 27511 h 993495"/>
              <a:gd name="connsiteX26" fmla="*/ 538893 w 1054427"/>
              <a:gd name="connsiteY26" fmla="*/ 0 h 993495"/>
              <a:gd name="connsiteX0" fmla="*/ 538893 w 1054427"/>
              <a:gd name="connsiteY0" fmla="*/ 591 h 994086"/>
              <a:gd name="connsiteX1" fmla="*/ 687824 w 1054427"/>
              <a:gd name="connsiteY1" fmla="*/ 4513 h 994086"/>
              <a:gd name="connsiteX2" fmla="*/ 786737 w 1054427"/>
              <a:gd name="connsiteY2" fmla="*/ 37281 h 994086"/>
              <a:gd name="connsiteX3" fmla="*/ 813831 w 1054427"/>
              <a:gd name="connsiteY3" fmla="*/ 85319 h 994086"/>
              <a:gd name="connsiteX4" fmla="*/ 796545 w 1054427"/>
              <a:gd name="connsiteY4" fmla="*/ 123548 h 994086"/>
              <a:gd name="connsiteX5" fmla="*/ 763009 w 1054427"/>
              <a:gd name="connsiteY5" fmla="*/ 163794 h 994086"/>
              <a:gd name="connsiteX6" fmla="*/ 801399 w 1054427"/>
              <a:gd name="connsiteY6" fmla="*/ 236795 h 994086"/>
              <a:gd name="connsiteX7" fmla="*/ 959535 w 1054427"/>
              <a:gd name="connsiteY7" fmla="*/ 271609 h 994086"/>
              <a:gd name="connsiteX8" fmla="*/ 1038603 w 1054427"/>
              <a:gd name="connsiteY8" fmla="*/ 213585 h 994086"/>
              <a:gd name="connsiteX9" fmla="*/ 1054427 w 1054427"/>
              <a:gd name="connsiteY9" fmla="*/ 176090 h 994086"/>
              <a:gd name="connsiteX10" fmla="*/ 1053374 w 1054427"/>
              <a:gd name="connsiteY10" fmla="*/ 916233 h 994086"/>
              <a:gd name="connsiteX11" fmla="*/ 777370 w 1054427"/>
              <a:gd name="connsiteY11" fmla="*/ 981409 h 994086"/>
              <a:gd name="connsiteX12" fmla="*/ 524793 w 1054427"/>
              <a:gd name="connsiteY12" fmla="*/ 838679 h 994086"/>
              <a:gd name="connsiteX13" fmla="*/ 332541 w 1054427"/>
              <a:gd name="connsiteY13" fmla="*/ 846179 h 994086"/>
              <a:gd name="connsiteX14" fmla="*/ 281238 w 1054427"/>
              <a:gd name="connsiteY14" fmla="*/ 917074 h 994086"/>
              <a:gd name="connsiteX15" fmla="*/ 218658 w 1054427"/>
              <a:gd name="connsiteY15" fmla="*/ 978884 h 994086"/>
              <a:gd name="connsiteX16" fmla="*/ 60575 w 1054427"/>
              <a:gd name="connsiteY16" fmla="*/ 949673 h 994086"/>
              <a:gd name="connsiteX17" fmla="*/ 0 w 1054427"/>
              <a:gd name="connsiteY17" fmla="*/ 923312 h 994086"/>
              <a:gd name="connsiteX18" fmla="*/ 3822 w 1054427"/>
              <a:gd name="connsiteY18" fmla="*/ 251255 h 994086"/>
              <a:gd name="connsiteX19" fmla="*/ 61384 w 1054427"/>
              <a:gd name="connsiteY19" fmla="*/ 296874 h 994086"/>
              <a:gd name="connsiteX20" fmla="*/ 150611 w 1054427"/>
              <a:gd name="connsiteY20" fmla="*/ 333852 h 994086"/>
              <a:gd name="connsiteX21" fmla="*/ 406061 w 1054427"/>
              <a:gd name="connsiteY21" fmla="*/ 325412 h 994086"/>
              <a:gd name="connsiteX22" fmla="*/ 419530 w 1054427"/>
              <a:gd name="connsiteY22" fmla="*/ 240807 h 994086"/>
              <a:gd name="connsiteX23" fmla="*/ 319398 w 1054427"/>
              <a:gd name="connsiteY23" fmla="*/ 161928 h 994086"/>
              <a:gd name="connsiteX24" fmla="*/ 333075 w 1054427"/>
              <a:gd name="connsiteY24" fmla="*/ 77495 h 994086"/>
              <a:gd name="connsiteX25" fmla="*/ 418288 w 1054427"/>
              <a:gd name="connsiteY25" fmla="*/ 28102 h 994086"/>
              <a:gd name="connsiteX26" fmla="*/ 538893 w 1054427"/>
              <a:gd name="connsiteY26" fmla="*/ 591 h 994086"/>
              <a:gd name="connsiteX0" fmla="*/ 538893 w 1054427"/>
              <a:gd name="connsiteY0" fmla="*/ 1276 h 994771"/>
              <a:gd name="connsiteX1" fmla="*/ 687824 w 1054427"/>
              <a:gd name="connsiteY1" fmla="*/ 5198 h 994771"/>
              <a:gd name="connsiteX2" fmla="*/ 786737 w 1054427"/>
              <a:gd name="connsiteY2" fmla="*/ 37966 h 994771"/>
              <a:gd name="connsiteX3" fmla="*/ 813831 w 1054427"/>
              <a:gd name="connsiteY3" fmla="*/ 86004 h 994771"/>
              <a:gd name="connsiteX4" fmla="*/ 796545 w 1054427"/>
              <a:gd name="connsiteY4" fmla="*/ 124233 h 994771"/>
              <a:gd name="connsiteX5" fmla="*/ 763009 w 1054427"/>
              <a:gd name="connsiteY5" fmla="*/ 164479 h 994771"/>
              <a:gd name="connsiteX6" fmla="*/ 801399 w 1054427"/>
              <a:gd name="connsiteY6" fmla="*/ 237480 h 994771"/>
              <a:gd name="connsiteX7" fmla="*/ 959535 w 1054427"/>
              <a:gd name="connsiteY7" fmla="*/ 272294 h 994771"/>
              <a:gd name="connsiteX8" fmla="*/ 1038603 w 1054427"/>
              <a:gd name="connsiteY8" fmla="*/ 214270 h 994771"/>
              <a:gd name="connsiteX9" fmla="*/ 1054427 w 1054427"/>
              <a:gd name="connsiteY9" fmla="*/ 176775 h 994771"/>
              <a:gd name="connsiteX10" fmla="*/ 1053374 w 1054427"/>
              <a:gd name="connsiteY10" fmla="*/ 916918 h 994771"/>
              <a:gd name="connsiteX11" fmla="*/ 777370 w 1054427"/>
              <a:gd name="connsiteY11" fmla="*/ 982094 h 994771"/>
              <a:gd name="connsiteX12" fmla="*/ 524793 w 1054427"/>
              <a:gd name="connsiteY12" fmla="*/ 839364 h 994771"/>
              <a:gd name="connsiteX13" fmla="*/ 332541 w 1054427"/>
              <a:gd name="connsiteY13" fmla="*/ 846864 h 994771"/>
              <a:gd name="connsiteX14" fmla="*/ 281238 w 1054427"/>
              <a:gd name="connsiteY14" fmla="*/ 917759 h 994771"/>
              <a:gd name="connsiteX15" fmla="*/ 218658 w 1054427"/>
              <a:gd name="connsiteY15" fmla="*/ 979569 h 994771"/>
              <a:gd name="connsiteX16" fmla="*/ 60575 w 1054427"/>
              <a:gd name="connsiteY16" fmla="*/ 950358 h 994771"/>
              <a:gd name="connsiteX17" fmla="*/ 0 w 1054427"/>
              <a:gd name="connsiteY17" fmla="*/ 923997 h 994771"/>
              <a:gd name="connsiteX18" fmla="*/ 3822 w 1054427"/>
              <a:gd name="connsiteY18" fmla="*/ 251940 h 994771"/>
              <a:gd name="connsiteX19" fmla="*/ 61384 w 1054427"/>
              <a:gd name="connsiteY19" fmla="*/ 297559 h 994771"/>
              <a:gd name="connsiteX20" fmla="*/ 150611 w 1054427"/>
              <a:gd name="connsiteY20" fmla="*/ 334537 h 994771"/>
              <a:gd name="connsiteX21" fmla="*/ 406061 w 1054427"/>
              <a:gd name="connsiteY21" fmla="*/ 326097 h 994771"/>
              <a:gd name="connsiteX22" fmla="*/ 419530 w 1054427"/>
              <a:gd name="connsiteY22" fmla="*/ 241492 h 994771"/>
              <a:gd name="connsiteX23" fmla="*/ 319398 w 1054427"/>
              <a:gd name="connsiteY23" fmla="*/ 162613 h 994771"/>
              <a:gd name="connsiteX24" fmla="*/ 333075 w 1054427"/>
              <a:gd name="connsiteY24" fmla="*/ 78180 h 994771"/>
              <a:gd name="connsiteX25" fmla="*/ 418288 w 1054427"/>
              <a:gd name="connsiteY25" fmla="*/ 28787 h 994771"/>
              <a:gd name="connsiteX26" fmla="*/ 538893 w 1054427"/>
              <a:gd name="connsiteY26" fmla="*/ 1276 h 994771"/>
              <a:gd name="connsiteX0" fmla="*/ 538893 w 1054427"/>
              <a:gd name="connsiteY0" fmla="*/ 1276 h 994771"/>
              <a:gd name="connsiteX1" fmla="*/ 687824 w 1054427"/>
              <a:gd name="connsiteY1" fmla="*/ 5198 h 994771"/>
              <a:gd name="connsiteX2" fmla="*/ 786737 w 1054427"/>
              <a:gd name="connsiteY2" fmla="*/ 37966 h 994771"/>
              <a:gd name="connsiteX3" fmla="*/ 813831 w 1054427"/>
              <a:gd name="connsiteY3" fmla="*/ 86004 h 994771"/>
              <a:gd name="connsiteX4" fmla="*/ 796545 w 1054427"/>
              <a:gd name="connsiteY4" fmla="*/ 124233 h 994771"/>
              <a:gd name="connsiteX5" fmla="*/ 763009 w 1054427"/>
              <a:gd name="connsiteY5" fmla="*/ 164479 h 994771"/>
              <a:gd name="connsiteX6" fmla="*/ 801399 w 1054427"/>
              <a:gd name="connsiteY6" fmla="*/ 237480 h 994771"/>
              <a:gd name="connsiteX7" fmla="*/ 959535 w 1054427"/>
              <a:gd name="connsiteY7" fmla="*/ 272294 h 994771"/>
              <a:gd name="connsiteX8" fmla="*/ 1038603 w 1054427"/>
              <a:gd name="connsiteY8" fmla="*/ 214270 h 994771"/>
              <a:gd name="connsiteX9" fmla="*/ 1054427 w 1054427"/>
              <a:gd name="connsiteY9" fmla="*/ 176775 h 994771"/>
              <a:gd name="connsiteX10" fmla="*/ 1053374 w 1054427"/>
              <a:gd name="connsiteY10" fmla="*/ 916918 h 994771"/>
              <a:gd name="connsiteX11" fmla="*/ 777370 w 1054427"/>
              <a:gd name="connsiteY11" fmla="*/ 982094 h 994771"/>
              <a:gd name="connsiteX12" fmla="*/ 524793 w 1054427"/>
              <a:gd name="connsiteY12" fmla="*/ 839364 h 994771"/>
              <a:gd name="connsiteX13" fmla="*/ 332541 w 1054427"/>
              <a:gd name="connsiteY13" fmla="*/ 846864 h 994771"/>
              <a:gd name="connsiteX14" fmla="*/ 281238 w 1054427"/>
              <a:gd name="connsiteY14" fmla="*/ 917759 h 994771"/>
              <a:gd name="connsiteX15" fmla="*/ 218658 w 1054427"/>
              <a:gd name="connsiteY15" fmla="*/ 979569 h 994771"/>
              <a:gd name="connsiteX16" fmla="*/ 60575 w 1054427"/>
              <a:gd name="connsiteY16" fmla="*/ 950358 h 994771"/>
              <a:gd name="connsiteX17" fmla="*/ 0 w 1054427"/>
              <a:gd name="connsiteY17" fmla="*/ 923997 h 994771"/>
              <a:gd name="connsiteX18" fmla="*/ 3822 w 1054427"/>
              <a:gd name="connsiteY18" fmla="*/ 251940 h 994771"/>
              <a:gd name="connsiteX19" fmla="*/ 61384 w 1054427"/>
              <a:gd name="connsiteY19" fmla="*/ 297559 h 994771"/>
              <a:gd name="connsiteX20" fmla="*/ 150611 w 1054427"/>
              <a:gd name="connsiteY20" fmla="*/ 334537 h 994771"/>
              <a:gd name="connsiteX21" fmla="*/ 406061 w 1054427"/>
              <a:gd name="connsiteY21" fmla="*/ 326097 h 994771"/>
              <a:gd name="connsiteX22" fmla="*/ 419530 w 1054427"/>
              <a:gd name="connsiteY22" fmla="*/ 241492 h 994771"/>
              <a:gd name="connsiteX23" fmla="*/ 319398 w 1054427"/>
              <a:gd name="connsiteY23" fmla="*/ 162613 h 994771"/>
              <a:gd name="connsiteX24" fmla="*/ 333075 w 1054427"/>
              <a:gd name="connsiteY24" fmla="*/ 78180 h 994771"/>
              <a:gd name="connsiteX25" fmla="*/ 418288 w 1054427"/>
              <a:gd name="connsiteY25" fmla="*/ 28787 h 994771"/>
              <a:gd name="connsiteX26" fmla="*/ 538893 w 1054427"/>
              <a:gd name="connsiteY26" fmla="*/ 1276 h 994771"/>
              <a:gd name="connsiteX0" fmla="*/ 538893 w 1054427"/>
              <a:gd name="connsiteY0" fmla="*/ 1276 h 994771"/>
              <a:gd name="connsiteX1" fmla="*/ 687824 w 1054427"/>
              <a:gd name="connsiteY1" fmla="*/ 5198 h 994771"/>
              <a:gd name="connsiteX2" fmla="*/ 727573 w 1054427"/>
              <a:gd name="connsiteY2" fmla="*/ 13560 h 994771"/>
              <a:gd name="connsiteX3" fmla="*/ 786737 w 1054427"/>
              <a:gd name="connsiteY3" fmla="*/ 37966 h 994771"/>
              <a:gd name="connsiteX4" fmla="*/ 813831 w 1054427"/>
              <a:gd name="connsiteY4" fmla="*/ 86004 h 994771"/>
              <a:gd name="connsiteX5" fmla="*/ 796545 w 1054427"/>
              <a:gd name="connsiteY5" fmla="*/ 124233 h 994771"/>
              <a:gd name="connsiteX6" fmla="*/ 763009 w 1054427"/>
              <a:gd name="connsiteY6" fmla="*/ 164479 h 994771"/>
              <a:gd name="connsiteX7" fmla="*/ 801399 w 1054427"/>
              <a:gd name="connsiteY7" fmla="*/ 237480 h 994771"/>
              <a:gd name="connsiteX8" fmla="*/ 959535 w 1054427"/>
              <a:gd name="connsiteY8" fmla="*/ 272294 h 994771"/>
              <a:gd name="connsiteX9" fmla="*/ 1038603 w 1054427"/>
              <a:gd name="connsiteY9" fmla="*/ 214270 h 994771"/>
              <a:gd name="connsiteX10" fmla="*/ 1054427 w 1054427"/>
              <a:gd name="connsiteY10" fmla="*/ 176775 h 994771"/>
              <a:gd name="connsiteX11" fmla="*/ 1053374 w 1054427"/>
              <a:gd name="connsiteY11" fmla="*/ 916918 h 994771"/>
              <a:gd name="connsiteX12" fmla="*/ 777370 w 1054427"/>
              <a:gd name="connsiteY12" fmla="*/ 982094 h 994771"/>
              <a:gd name="connsiteX13" fmla="*/ 524793 w 1054427"/>
              <a:gd name="connsiteY13" fmla="*/ 839364 h 994771"/>
              <a:gd name="connsiteX14" fmla="*/ 332541 w 1054427"/>
              <a:gd name="connsiteY14" fmla="*/ 846864 h 994771"/>
              <a:gd name="connsiteX15" fmla="*/ 281238 w 1054427"/>
              <a:gd name="connsiteY15" fmla="*/ 917759 h 994771"/>
              <a:gd name="connsiteX16" fmla="*/ 218658 w 1054427"/>
              <a:gd name="connsiteY16" fmla="*/ 979569 h 994771"/>
              <a:gd name="connsiteX17" fmla="*/ 60575 w 1054427"/>
              <a:gd name="connsiteY17" fmla="*/ 950358 h 994771"/>
              <a:gd name="connsiteX18" fmla="*/ 0 w 1054427"/>
              <a:gd name="connsiteY18" fmla="*/ 923997 h 994771"/>
              <a:gd name="connsiteX19" fmla="*/ 3822 w 1054427"/>
              <a:gd name="connsiteY19" fmla="*/ 251940 h 994771"/>
              <a:gd name="connsiteX20" fmla="*/ 61384 w 1054427"/>
              <a:gd name="connsiteY20" fmla="*/ 297559 h 994771"/>
              <a:gd name="connsiteX21" fmla="*/ 150611 w 1054427"/>
              <a:gd name="connsiteY21" fmla="*/ 334537 h 994771"/>
              <a:gd name="connsiteX22" fmla="*/ 406061 w 1054427"/>
              <a:gd name="connsiteY22" fmla="*/ 326097 h 994771"/>
              <a:gd name="connsiteX23" fmla="*/ 419530 w 1054427"/>
              <a:gd name="connsiteY23" fmla="*/ 241492 h 994771"/>
              <a:gd name="connsiteX24" fmla="*/ 319398 w 1054427"/>
              <a:gd name="connsiteY24" fmla="*/ 162613 h 994771"/>
              <a:gd name="connsiteX25" fmla="*/ 333075 w 1054427"/>
              <a:gd name="connsiteY25" fmla="*/ 78180 h 994771"/>
              <a:gd name="connsiteX26" fmla="*/ 418288 w 1054427"/>
              <a:gd name="connsiteY26" fmla="*/ 28787 h 994771"/>
              <a:gd name="connsiteX27" fmla="*/ 538893 w 1054427"/>
              <a:gd name="connsiteY27" fmla="*/ 1276 h 994771"/>
              <a:gd name="connsiteX0" fmla="*/ 538893 w 1054427"/>
              <a:gd name="connsiteY0" fmla="*/ 561 h 994056"/>
              <a:gd name="connsiteX1" fmla="*/ 687824 w 1054427"/>
              <a:gd name="connsiteY1" fmla="*/ 4483 h 994056"/>
              <a:gd name="connsiteX2" fmla="*/ 741367 w 1054427"/>
              <a:gd name="connsiteY2" fmla="*/ 11583 h 994056"/>
              <a:gd name="connsiteX3" fmla="*/ 786737 w 1054427"/>
              <a:gd name="connsiteY3" fmla="*/ 37251 h 994056"/>
              <a:gd name="connsiteX4" fmla="*/ 813831 w 1054427"/>
              <a:gd name="connsiteY4" fmla="*/ 85289 h 994056"/>
              <a:gd name="connsiteX5" fmla="*/ 796545 w 1054427"/>
              <a:gd name="connsiteY5" fmla="*/ 123518 h 994056"/>
              <a:gd name="connsiteX6" fmla="*/ 763009 w 1054427"/>
              <a:gd name="connsiteY6" fmla="*/ 163764 h 994056"/>
              <a:gd name="connsiteX7" fmla="*/ 801399 w 1054427"/>
              <a:gd name="connsiteY7" fmla="*/ 236765 h 994056"/>
              <a:gd name="connsiteX8" fmla="*/ 959535 w 1054427"/>
              <a:gd name="connsiteY8" fmla="*/ 271579 h 994056"/>
              <a:gd name="connsiteX9" fmla="*/ 1038603 w 1054427"/>
              <a:gd name="connsiteY9" fmla="*/ 213555 h 994056"/>
              <a:gd name="connsiteX10" fmla="*/ 1054427 w 1054427"/>
              <a:gd name="connsiteY10" fmla="*/ 176060 h 994056"/>
              <a:gd name="connsiteX11" fmla="*/ 1053374 w 1054427"/>
              <a:gd name="connsiteY11" fmla="*/ 916203 h 994056"/>
              <a:gd name="connsiteX12" fmla="*/ 777370 w 1054427"/>
              <a:gd name="connsiteY12" fmla="*/ 981379 h 994056"/>
              <a:gd name="connsiteX13" fmla="*/ 524793 w 1054427"/>
              <a:gd name="connsiteY13" fmla="*/ 838649 h 994056"/>
              <a:gd name="connsiteX14" fmla="*/ 332541 w 1054427"/>
              <a:gd name="connsiteY14" fmla="*/ 846149 h 994056"/>
              <a:gd name="connsiteX15" fmla="*/ 281238 w 1054427"/>
              <a:gd name="connsiteY15" fmla="*/ 917044 h 994056"/>
              <a:gd name="connsiteX16" fmla="*/ 218658 w 1054427"/>
              <a:gd name="connsiteY16" fmla="*/ 978854 h 994056"/>
              <a:gd name="connsiteX17" fmla="*/ 60575 w 1054427"/>
              <a:gd name="connsiteY17" fmla="*/ 949643 h 994056"/>
              <a:gd name="connsiteX18" fmla="*/ 0 w 1054427"/>
              <a:gd name="connsiteY18" fmla="*/ 923282 h 994056"/>
              <a:gd name="connsiteX19" fmla="*/ 3822 w 1054427"/>
              <a:gd name="connsiteY19" fmla="*/ 251225 h 994056"/>
              <a:gd name="connsiteX20" fmla="*/ 61384 w 1054427"/>
              <a:gd name="connsiteY20" fmla="*/ 296844 h 994056"/>
              <a:gd name="connsiteX21" fmla="*/ 150611 w 1054427"/>
              <a:gd name="connsiteY21" fmla="*/ 333822 h 994056"/>
              <a:gd name="connsiteX22" fmla="*/ 406061 w 1054427"/>
              <a:gd name="connsiteY22" fmla="*/ 325382 h 994056"/>
              <a:gd name="connsiteX23" fmla="*/ 419530 w 1054427"/>
              <a:gd name="connsiteY23" fmla="*/ 240777 h 994056"/>
              <a:gd name="connsiteX24" fmla="*/ 319398 w 1054427"/>
              <a:gd name="connsiteY24" fmla="*/ 161898 h 994056"/>
              <a:gd name="connsiteX25" fmla="*/ 333075 w 1054427"/>
              <a:gd name="connsiteY25" fmla="*/ 77465 h 994056"/>
              <a:gd name="connsiteX26" fmla="*/ 418288 w 1054427"/>
              <a:gd name="connsiteY26" fmla="*/ 28072 h 994056"/>
              <a:gd name="connsiteX27" fmla="*/ 538893 w 1054427"/>
              <a:gd name="connsiteY27" fmla="*/ 561 h 994056"/>
              <a:gd name="connsiteX0" fmla="*/ 538893 w 1054427"/>
              <a:gd name="connsiteY0" fmla="*/ 10321 h 1003816"/>
              <a:gd name="connsiteX1" fmla="*/ 639085 w 1054427"/>
              <a:gd name="connsiteY1" fmla="*/ 356 h 1003816"/>
              <a:gd name="connsiteX2" fmla="*/ 741367 w 1054427"/>
              <a:gd name="connsiteY2" fmla="*/ 21343 h 1003816"/>
              <a:gd name="connsiteX3" fmla="*/ 786737 w 1054427"/>
              <a:gd name="connsiteY3" fmla="*/ 47011 h 1003816"/>
              <a:gd name="connsiteX4" fmla="*/ 813831 w 1054427"/>
              <a:gd name="connsiteY4" fmla="*/ 95049 h 1003816"/>
              <a:gd name="connsiteX5" fmla="*/ 796545 w 1054427"/>
              <a:gd name="connsiteY5" fmla="*/ 133278 h 1003816"/>
              <a:gd name="connsiteX6" fmla="*/ 763009 w 1054427"/>
              <a:gd name="connsiteY6" fmla="*/ 173524 h 1003816"/>
              <a:gd name="connsiteX7" fmla="*/ 801399 w 1054427"/>
              <a:gd name="connsiteY7" fmla="*/ 246525 h 1003816"/>
              <a:gd name="connsiteX8" fmla="*/ 959535 w 1054427"/>
              <a:gd name="connsiteY8" fmla="*/ 281339 h 1003816"/>
              <a:gd name="connsiteX9" fmla="*/ 1038603 w 1054427"/>
              <a:gd name="connsiteY9" fmla="*/ 223315 h 1003816"/>
              <a:gd name="connsiteX10" fmla="*/ 1054427 w 1054427"/>
              <a:gd name="connsiteY10" fmla="*/ 185820 h 1003816"/>
              <a:gd name="connsiteX11" fmla="*/ 1053374 w 1054427"/>
              <a:gd name="connsiteY11" fmla="*/ 925963 h 1003816"/>
              <a:gd name="connsiteX12" fmla="*/ 777370 w 1054427"/>
              <a:gd name="connsiteY12" fmla="*/ 991139 h 1003816"/>
              <a:gd name="connsiteX13" fmla="*/ 524793 w 1054427"/>
              <a:gd name="connsiteY13" fmla="*/ 848409 h 1003816"/>
              <a:gd name="connsiteX14" fmla="*/ 332541 w 1054427"/>
              <a:gd name="connsiteY14" fmla="*/ 855909 h 1003816"/>
              <a:gd name="connsiteX15" fmla="*/ 281238 w 1054427"/>
              <a:gd name="connsiteY15" fmla="*/ 926804 h 1003816"/>
              <a:gd name="connsiteX16" fmla="*/ 218658 w 1054427"/>
              <a:gd name="connsiteY16" fmla="*/ 988614 h 1003816"/>
              <a:gd name="connsiteX17" fmla="*/ 60575 w 1054427"/>
              <a:gd name="connsiteY17" fmla="*/ 959403 h 1003816"/>
              <a:gd name="connsiteX18" fmla="*/ 0 w 1054427"/>
              <a:gd name="connsiteY18" fmla="*/ 933042 h 1003816"/>
              <a:gd name="connsiteX19" fmla="*/ 3822 w 1054427"/>
              <a:gd name="connsiteY19" fmla="*/ 260985 h 1003816"/>
              <a:gd name="connsiteX20" fmla="*/ 61384 w 1054427"/>
              <a:gd name="connsiteY20" fmla="*/ 306604 h 1003816"/>
              <a:gd name="connsiteX21" fmla="*/ 150611 w 1054427"/>
              <a:gd name="connsiteY21" fmla="*/ 343582 h 1003816"/>
              <a:gd name="connsiteX22" fmla="*/ 406061 w 1054427"/>
              <a:gd name="connsiteY22" fmla="*/ 335142 h 1003816"/>
              <a:gd name="connsiteX23" fmla="*/ 419530 w 1054427"/>
              <a:gd name="connsiteY23" fmla="*/ 250537 h 1003816"/>
              <a:gd name="connsiteX24" fmla="*/ 319398 w 1054427"/>
              <a:gd name="connsiteY24" fmla="*/ 171658 h 1003816"/>
              <a:gd name="connsiteX25" fmla="*/ 333075 w 1054427"/>
              <a:gd name="connsiteY25" fmla="*/ 87225 h 1003816"/>
              <a:gd name="connsiteX26" fmla="*/ 418288 w 1054427"/>
              <a:gd name="connsiteY26" fmla="*/ 37832 h 1003816"/>
              <a:gd name="connsiteX27" fmla="*/ 538893 w 1054427"/>
              <a:gd name="connsiteY27" fmla="*/ 10321 h 1003816"/>
              <a:gd name="connsiteX0" fmla="*/ 538893 w 1054427"/>
              <a:gd name="connsiteY0" fmla="*/ 7936 h 1001431"/>
              <a:gd name="connsiteX1" fmla="*/ 643683 w 1054427"/>
              <a:gd name="connsiteY1" fmla="*/ 496 h 1001431"/>
              <a:gd name="connsiteX2" fmla="*/ 741367 w 1054427"/>
              <a:gd name="connsiteY2" fmla="*/ 18958 h 1001431"/>
              <a:gd name="connsiteX3" fmla="*/ 786737 w 1054427"/>
              <a:gd name="connsiteY3" fmla="*/ 44626 h 1001431"/>
              <a:gd name="connsiteX4" fmla="*/ 813831 w 1054427"/>
              <a:gd name="connsiteY4" fmla="*/ 92664 h 1001431"/>
              <a:gd name="connsiteX5" fmla="*/ 796545 w 1054427"/>
              <a:gd name="connsiteY5" fmla="*/ 130893 h 1001431"/>
              <a:gd name="connsiteX6" fmla="*/ 763009 w 1054427"/>
              <a:gd name="connsiteY6" fmla="*/ 171139 h 1001431"/>
              <a:gd name="connsiteX7" fmla="*/ 801399 w 1054427"/>
              <a:gd name="connsiteY7" fmla="*/ 244140 h 1001431"/>
              <a:gd name="connsiteX8" fmla="*/ 959535 w 1054427"/>
              <a:gd name="connsiteY8" fmla="*/ 278954 h 1001431"/>
              <a:gd name="connsiteX9" fmla="*/ 1038603 w 1054427"/>
              <a:gd name="connsiteY9" fmla="*/ 220930 h 1001431"/>
              <a:gd name="connsiteX10" fmla="*/ 1054427 w 1054427"/>
              <a:gd name="connsiteY10" fmla="*/ 183435 h 1001431"/>
              <a:gd name="connsiteX11" fmla="*/ 1053374 w 1054427"/>
              <a:gd name="connsiteY11" fmla="*/ 923578 h 1001431"/>
              <a:gd name="connsiteX12" fmla="*/ 777370 w 1054427"/>
              <a:gd name="connsiteY12" fmla="*/ 988754 h 1001431"/>
              <a:gd name="connsiteX13" fmla="*/ 524793 w 1054427"/>
              <a:gd name="connsiteY13" fmla="*/ 846024 h 1001431"/>
              <a:gd name="connsiteX14" fmla="*/ 332541 w 1054427"/>
              <a:gd name="connsiteY14" fmla="*/ 853524 h 1001431"/>
              <a:gd name="connsiteX15" fmla="*/ 281238 w 1054427"/>
              <a:gd name="connsiteY15" fmla="*/ 924419 h 1001431"/>
              <a:gd name="connsiteX16" fmla="*/ 218658 w 1054427"/>
              <a:gd name="connsiteY16" fmla="*/ 986229 h 1001431"/>
              <a:gd name="connsiteX17" fmla="*/ 60575 w 1054427"/>
              <a:gd name="connsiteY17" fmla="*/ 957018 h 1001431"/>
              <a:gd name="connsiteX18" fmla="*/ 0 w 1054427"/>
              <a:gd name="connsiteY18" fmla="*/ 930657 h 1001431"/>
              <a:gd name="connsiteX19" fmla="*/ 3822 w 1054427"/>
              <a:gd name="connsiteY19" fmla="*/ 258600 h 1001431"/>
              <a:gd name="connsiteX20" fmla="*/ 61384 w 1054427"/>
              <a:gd name="connsiteY20" fmla="*/ 304219 h 1001431"/>
              <a:gd name="connsiteX21" fmla="*/ 150611 w 1054427"/>
              <a:gd name="connsiteY21" fmla="*/ 341197 h 1001431"/>
              <a:gd name="connsiteX22" fmla="*/ 406061 w 1054427"/>
              <a:gd name="connsiteY22" fmla="*/ 332757 h 1001431"/>
              <a:gd name="connsiteX23" fmla="*/ 419530 w 1054427"/>
              <a:gd name="connsiteY23" fmla="*/ 248152 h 1001431"/>
              <a:gd name="connsiteX24" fmla="*/ 319398 w 1054427"/>
              <a:gd name="connsiteY24" fmla="*/ 169273 h 1001431"/>
              <a:gd name="connsiteX25" fmla="*/ 333075 w 1054427"/>
              <a:gd name="connsiteY25" fmla="*/ 84840 h 1001431"/>
              <a:gd name="connsiteX26" fmla="*/ 418288 w 1054427"/>
              <a:gd name="connsiteY26" fmla="*/ 35447 h 1001431"/>
              <a:gd name="connsiteX27" fmla="*/ 538893 w 1054427"/>
              <a:gd name="connsiteY27" fmla="*/ 7936 h 1001431"/>
              <a:gd name="connsiteX0" fmla="*/ 520501 w 1054427"/>
              <a:gd name="connsiteY0" fmla="*/ 7936 h 1001431"/>
              <a:gd name="connsiteX1" fmla="*/ 643683 w 1054427"/>
              <a:gd name="connsiteY1" fmla="*/ 496 h 1001431"/>
              <a:gd name="connsiteX2" fmla="*/ 741367 w 1054427"/>
              <a:gd name="connsiteY2" fmla="*/ 18958 h 1001431"/>
              <a:gd name="connsiteX3" fmla="*/ 786737 w 1054427"/>
              <a:gd name="connsiteY3" fmla="*/ 44626 h 1001431"/>
              <a:gd name="connsiteX4" fmla="*/ 813831 w 1054427"/>
              <a:gd name="connsiteY4" fmla="*/ 92664 h 1001431"/>
              <a:gd name="connsiteX5" fmla="*/ 796545 w 1054427"/>
              <a:gd name="connsiteY5" fmla="*/ 130893 h 1001431"/>
              <a:gd name="connsiteX6" fmla="*/ 763009 w 1054427"/>
              <a:gd name="connsiteY6" fmla="*/ 171139 h 1001431"/>
              <a:gd name="connsiteX7" fmla="*/ 801399 w 1054427"/>
              <a:gd name="connsiteY7" fmla="*/ 244140 h 1001431"/>
              <a:gd name="connsiteX8" fmla="*/ 959535 w 1054427"/>
              <a:gd name="connsiteY8" fmla="*/ 278954 h 1001431"/>
              <a:gd name="connsiteX9" fmla="*/ 1038603 w 1054427"/>
              <a:gd name="connsiteY9" fmla="*/ 220930 h 1001431"/>
              <a:gd name="connsiteX10" fmla="*/ 1054427 w 1054427"/>
              <a:gd name="connsiteY10" fmla="*/ 183435 h 1001431"/>
              <a:gd name="connsiteX11" fmla="*/ 1053374 w 1054427"/>
              <a:gd name="connsiteY11" fmla="*/ 923578 h 1001431"/>
              <a:gd name="connsiteX12" fmla="*/ 777370 w 1054427"/>
              <a:gd name="connsiteY12" fmla="*/ 988754 h 1001431"/>
              <a:gd name="connsiteX13" fmla="*/ 524793 w 1054427"/>
              <a:gd name="connsiteY13" fmla="*/ 846024 h 1001431"/>
              <a:gd name="connsiteX14" fmla="*/ 332541 w 1054427"/>
              <a:gd name="connsiteY14" fmla="*/ 853524 h 1001431"/>
              <a:gd name="connsiteX15" fmla="*/ 281238 w 1054427"/>
              <a:gd name="connsiteY15" fmla="*/ 924419 h 1001431"/>
              <a:gd name="connsiteX16" fmla="*/ 218658 w 1054427"/>
              <a:gd name="connsiteY16" fmla="*/ 986229 h 1001431"/>
              <a:gd name="connsiteX17" fmla="*/ 60575 w 1054427"/>
              <a:gd name="connsiteY17" fmla="*/ 957018 h 1001431"/>
              <a:gd name="connsiteX18" fmla="*/ 0 w 1054427"/>
              <a:gd name="connsiteY18" fmla="*/ 930657 h 1001431"/>
              <a:gd name="connsiteX19" fmla="*/ 3822 w 1054427"/>
              <a:gd name="connsiteY19" fmla="*/ 258600 h 1001431"/>
              <a:gd name="connsiteX20" fmla="*/ 61384 w 1054427"/>
              <a:gd name="connsiteY20" fmla="*/ 304219 h 1001431"/>
              <a:gd name="connsiteX21" fmla="*/ 150611 w 1054427"/>
              <a:gd name="connsiteY21" fmla="*/ 341197 h 1001431"/>
              <a:gd name="connsiteX22" fmla="*/ 406061 w 1054427"/>
              <a:gd name="connsiteY22" fmla="*/ 332757 h 1001431"/>
              <a:gd name="connsiteX23" fmla="*/ 419530 w 1054427"/>
              <a:gd name="connsiteY23" fmla="*/ 248152 h 1001431"/>
              <a:gd name="connsiteX24" fmla="*/ 319398 w 1054427"/>
              <a:gd name="connsiteY24" fmla="*/ 169273 h 1001431"/>
              <a:gd name="connsiteX25" fmla="*/ 333075 w 1054427"/>
              <a:gd name="connsiteY25" fmla="*/ 84840 h 1001431"/>
              <a:gd name="connsiteX26" fmla="*/ 418288 w 1054427"/>
              <a:gd name="connsiteY26" fmla="*/ 35447 h 1001431"/>
              <a:gd name="connsiteX27" fmla="*/ 520501 w 1054427"/>
              <a:gd name="connsiteY27" fmla="*/ 7936 h 1001431"/>
              <a:gd name="connsiteX0" fmla="*/ 520501 w 1054427"/>
              <a:gd name="connsiteY0" fmla="*/ 7888 h 1001383"/>
              <a:gd name="connsiteX1" fmla="*/ 643683 w 1054427"/>
              <a:gd name="connsiteY1" fmla="*/ 448 h 1001383"/>
              <a:gd name="connsiteX2" fmla="*/ 741367 w 1054427"/>
              <a:gd name="connsiteY2" fmla="*/ 18910 h 1001383"/>
              <a:gd name="connsiteX3" fmla="*/ 786737 w 1054427"/>
              <a:gd name="connsiteY3" fmla="*/ 44578 h 1001383"/>
              <a:gd name="connsiteX4" fmla="*/ 813831 w 1054427"/>
              <a:gd name="connsiteY4" fmla="*/ 92616 h 1001383"/>
              <a:gd name="connsiteX5" fmla="*/ 796545 w 1054427"/>
              <a:gd name="connsiteY5" fmla="*/ 130845 h 1001383"/>
              <a:gd name="connsiteX6" fmla="*/ 763009 w 1054427"/>
              <a:gd name="connsiteY6" fmla="*/ 171091 h 1001383"/>
              <a:gd name="connsiteX7" fmla="*/ 801399 w 1054427"/>
              <a:gd name="connsiteY7" fmla="*/ 244092 h 1001383"/>
              <a:gd name="connsiteX8" fmla="*/ 959535 w 1054427"/>
              <a:gd name="connsiteY8" fmla="*/ 278906 h 1001383"/>
              <a:gd name="connsiteX9" fmla="*/ 1038603 w 1054427"/>
              <a:gd name="connsiteY9" fmla="*/ 220882 h 1001383"/>
              <a:gd name="connsiteX10" fmla="*/ 1054427 w 1054427"/>
              <a:gd name="connsiteY10" fmla="*/ 183387 h 1001383"/>
              <a:gd name="connsiteX11" fmla="*/ 1053374 w 1054427"/>
              <a:gd name="connsiteY11" fmla="*/ 923530 h 1001383"/>
              <a:gd name="connsiteX12" fmla="*/ 777370 w 1054427"/>
              <a:gd name="connsiteY12" fmla="*/ 988706 h 1001383"/>
              <a:gd name="connsiteX13" fmla="*/ 524793 w 1054427"/>
              <a:gd name="connsiteY13" fmla="*/ 845976 h 1001383"/>
              <a:gd name="connsiteX14" fmla="*/ 332541 w 1054427"/>
              <a:gd name="connsiteY14" fmla="*/ 853476 h 1001383"/>
              <a:gd name="connsiteX15" fmla="*/ 281238 w 1054427"/>
              <a:gd name="connsiteY15" fmla="*/ 924371 h 1001383"/>
              <a:gd name="connsiteX16" fmla="*/ 218658 w 1054427"/>
              <a:gd name="connsiteY16" fmla="*/ 986181 h 1001383"/>
              <a:gd name="connsiteX17" fmla="*/ 60575 w 1054427"/>
              <a:gd name="connsiteY17" fmla="*/ 956970 h 1001383"/>
              <a:gd name="connsiteX18" fmla="*/ 0 w 1054427"/>
              <a:gd name="connsiteY18" fmla="*/ 930609 h 1001383"/>
              <a:gd name="connsiteX19" fmla="*/ 3822 w 1054427"/>
              <a:gd name="connsiteY19" fmla="*/ 258552 h 1001383"/>
              <a:gd name="connsiteX20" fmla="*/ 61384 w 1054427"/>
              <a:gd name="connsiteY20" fmla="*/ 304171 h 1001383"/>
              <a:gd name="connsiteX21" fmla="*/ 150611 w 1054427"/>
              <a:gd name="connsiteY21" fmla="*/ 341149 h 1001383"/>
              <a:gd name="connsiteX22" fmla="*/ 406061 w 1054427"/>
              <a:gd name="connsiteY22" fmla="*/ 332709 h 1001383"/>
              <a:gd name="connsiteX23" fmla="*/ 419530 w 1054427"/>
              <a:gd name="connsiteY23" fmla="*/ 248104 h 1001383"/>
              <a:gd name="connsiteX24" fmla="*/ 319398 w 1054427"/>
              <a:gd name="connsiteY24" fmla="*/ 169225 h 1001383"/>
              <a:gd name="connsiteX25" fmla="*/ 333075 w 1054427"/>
              <a:gd name="connsiteY25" fmla="*/ 84792 h 1001383"/>
              <a:gd name="connsiteX26" fmla="*/ 417368 w 1054427"/>
              <a:gd name="connsiteY26" fmla="*/ 31612 h 1001383"/>
              <a:gd name="connsiteX27" fmla="*/ 520501 w 1054427"/>
              <a:gd name="connsiteY27" fmla="*/ 7888 h 1001383"/>
              <a:gd name="connsiteX0" fmla="*/ 520501 w 1054427"/>
              <a:gd name="connsiteY0" fmla="*/ 7888 h 1001383"/>
              <a:gd name="connsiteX1" fmla="*/ 643683 w 1054427"/>
              <a:gd name="connsiteY1" fmla="*/ 448 h 1001383"/>
              <a:gd name="connsiteX2" fmla="*/ 741367 w 1054427"/>
              <a:gd name="connsiteY2" fmla="*/ 18910 h 1001383"/>
              <a:gd name="connsiteX3" fmla="*/ 786737 w 1054427"/>
              <a:gd name="connsiteY3" fmla="*/ 44578 h 1001383"/>
              <a:gd name="connsiteX4" fmla="*/ 817510 w 1054427"/>
              <a:gd name="connsiteY4" fmla="*/ 86305 h 1001383"/>
              <a:gd name="connsiteX5" fmla="*/ 796545 w 1054427"/>
              <a:gd name="connsiteY5" fmla="*/ 130845 h 1001383"/>
              <a:gd name="connsiteX6" fmla="*/ 763009 w 1054427"/>
              <a:gd name="connsiteY6" fmla="*/ 171091 h 1001383"/>
              <a:gd name="connsiteX7" fmla="*/ 801399 w 1054427"/>
              <a:gd name="connsiteY7" fmla="*/ 244092 h 1001383"/>
              <a:gd name="connsiteX8" fmla="*/ 959535 w 1054427"/>
              <a:gd name="connsiteY8" fmla="*/ 278906 h 1001383"/>
              <a:gd name="connsiteX9" fmla="*/ 1038603 w 1054427"/>
              <a:gd name="connsiteY9" fmla="*/ 220882 h 1001383"/>
              <a:gd name="connsiteX10" fmla="*/ 1054427 w 1054427"/>
              <a:gd name="connsiteY10" fmla="*/ 183387 h 1001383"/>
              <a:gd name="connsiteX11" fmla="*/ 1053374 w 1054427"/>
              <a:gd name="connsiteY11" fmla="*/ 923530 h 1001383"/>
              <a:gd name="connsiteX12" fmla="*/ 777370 w 1054427"/>
              <a:gd name="connsiteY12" fmla="*/ 988706 h 1001383"/>
              <a:gd name="connsiteX13" fmla="*/ 524793 w 1054427"/>
              <a:gd name="connsiteY13" fmla="*/ 845976 h 1001383"/>
              <a:gd name="connsiteX14" fmla="*/ 332541 w 1054427"/>
              <a:gd name="connsiteY14" fmla="*/ 853476 h 1001383"/>
              <a:gd name="connsiteX15" fmla="*/ 281238 w 1054427"/>
              <a:gd name="connsiteY15" fmla="*/ 924371 h 1001383"/>
              <a:gd name="connsiteX16" fmla="*/ 218658 w 1054427"/>
              <a:gd name="connsiteY16" fmla="*/ 986181 h 1001383"/>
              <a:gd name="connsiteX17" fmla="*/ 60575 w 1054427"/>
              <a:gd name="connsiteY17" fmla="*/ 956970 h 1001383"/>
              <a:gd name="connsiteX18" fmla="*/ 0 w 1054427"/>
              <a:gd name="connsiteY18" fmla="*/ 930609 h 1001383"/>
              <a:gd name="connsiteX19" fmla="*/ 3822 w 1054427"/>
              <a:gd name="connsiteY19" fmla="*/ 258552 h 1001383"/>
              <a:gd name="connsiteX20" fmla="*/ 61384 w 1054427"/>
              <a:gd name="connsiteY20" fmla="*/ 304171 h 1001383"/>
              <a:gd name="connsiteX21" fmla="*/ 150611 w 1054427"/>
              <a:gd name="connsiteY21" fmla="*/ 341149 h 1001383"/>
              <a:gd name="connsiteX22" fmla="*/ 406061 w 1054427"/>
              <a:gd name="connsiteY22" fmla="*/ 332709 h 1001383"/>
              <a:gd name="connsiteX23" fmla="*/ 419530 w 1054427"/>
              <a:gd name="connsiteY23" fmla="*/ 248104 h 1001383"/>
              <a:gd name="connsiteX24" fmla="*/ 319398 w 1054427"/>
              <a:gd name="connsiteY24" fmla="*/ 169225 h 1001383"/>
              <a:gd name="connsiteX25" fmla="*/ 333075 w 1054427"/>
              <a:gd name="connsiteY25" fmla="*/ 84792 h 1001383"/>
              <a:gd name="connsiteX26" fmla="*/ 417368 w 1054427"/>
              <a:gd name="connsiteY26" fmla="*/ 31612 h 1001383"/>
              <a:gd name="connsiteX27" fmla="*/ 520501 w 1054427"/>
              <a:gd name="connsiteY27" fmla="*/ 7888 h 1001383"/>
              <a:gd name="connsiteX0" fmla="*/ 520501 w 1054427"/>
              <a:gd name="connsiteY0" fmla="*/ 7888 h 1001383"/>
              <a:gd name="connsiteX1" fmla="*/ 643683 w 1054427"/>
              <a:gd name="connsiteY1" fmla="*/ 448 h 1001383"/>
              <a:gd name="connsiteX2" fmla="*/ 741367 w 1054427"/>
              <a:gd name="connsiteY2" fmla="*/ 18910 h 1001383"/>
              <a:gd name="connsiteX3" fmla="*/ 786737 w 1054427"/>
              <a:gd name="connsiteY3" fmla="*/ 44578 h 1001383"/>
              <a:gd name="connsiteX4" fmla="*/ 817510 w 1054427"/>
              <a:gd name="connsiteY4" fmla="*/ 86305 h 1001383"/>
              <a:gd name="connsiteX5" fmla="*/ 796545 w 1054427"/>
              <a:gd name="connsiteY5" fmla="*/ 130845 h 1001383"/>
              <a:gd name="connsiteX6" fmla="*/ 763009 w 1054427"/>
              <a:gd name="connsiteY6" fmla="*/ 171091 h 1001383"/>
              <a:gd name="connsiteX7" fmla="*/ 801399 w 1054427"/>
              <a:gd name="connsiteY7" fmla="*/ 244092 h 1001383"/>
              <a:gd name="connsiteX8" fmla="*/ 959535 w 1054427"/>
              <a:gd name="connsiteY8" fmla="*/ 278906 h 1001383"/>
              <a:gd name="connsiteX9" fmla="*/ 1038603 w 1054427"/>
              <a:gd name="connsiteY9" fmla="*/ 220882 h 1001383"/>
              <a:gd name="connsiteX10" fmla="*/ 1054427 w 1054427"/>
              <a:gd name="connsiteY10" fmla="*/ 183387 h 1001383"/>
              <a:gd name="connsiteX11" fmla="*/ 1053374 w 1054427"/>
              <a:gd name="connsiteY11" fmla="*/ 923530 h 1001383"/>
              <a:gd name="connsiteX12" fmla="*/ 777370 w 1054427"/>
              <a:gd name="connsiteY12" fmla="*/ 988706 h 1001383"/>
              <a:gd name="connsiteX13" fmla="*/ 524793 w 1054427"/>
              <a:gd name="connsiteY13" fmla="*/ 845976 h 1001383"/>
              <a:gd name="connsiteX14" fmla="*/ 332541 w 1054427"/>
              <a:gd name="connsiteY14" fmla="*/ 853476 h 1001383"/>
              <a:gd name="connsiteX15" fmla="*/ 281238 w 1054427"/>
              <a:gd name="connsiteY15" fmla="*/ 924371 h 1001383"/>
              <a:gd name="connsiteX16" fmla="*/ 218658 w 1054427"/>
              <a:gd name="connsiteY16" fmla="*/ 986181 h 1001383"/>
              <a:gd name="connsiteX17" fmla="*/ 60575 w 1054427"/>
              <a:gd name="connsiteY17" fmla="*/ 956970 h 1001383"/>
              <a:gd name="connsiteX18" fmla="*/ 0 w 1054427"/>
              <a:gd name="connsiteY18" fmla="*/ 930609 h 1001383"/>
              <a:gd name="connsiteX19" fmla="*/ 3822 w 1054427"/>
              <a:gd name="connsiteY19" fmla="*/ 258552 h 1001383"/>
              <a:gd name="connsiteX20" fmla="*/ 61384 w 1054427"/>
              <a:gd name="connsiteY20" fmla="*/ 304171 h 1001383"/>
              <a:gd name="connsiteX21" fmla="*/ 150611 w 1054427"/>
              <a:gd name="connsiteY21" fmla="*/ 341149 h 1001383"/>
              <a:gd name="connsiteX22" fmla="*/ 406061 w 1054427"/>
              <a:gd name="connsiteY22" fmla="*/ 332709 h 1001383"/>
              <a:gd name="connsiteX23" fmla="*/ 419530 w 1054427"/>
              <a:gd name="connsiteY23" fmla="*/ 248104 h 1001383"/>
              <a:gd name="connsiteX24" fmla="*/ 319398 w 1054427"/>
              <a:gd name="connsiteY24" fmla="*/ 169225 h 1001383"/>
              <a:gd name="connsiteX25" fmla="*/ 333075 w 1054427"/>
              <a:gd name="connsiteY25" fmla="*/ 84792 h 1001383"/>
              <a:gd name="connsiteX26" fmla="*/ 417368 w 1054427"/>
              <a:gd name="connsiteY26" fmla="*/ 31612 h 1001383"/>
              <a:gd name="connsiteX27" fmla="*/ 520501 w 1054427"/>
              <a:gd name="connsiteY27" fmla="*/ 7888 h 1001383"/>
              <a:gd name="connsiteX0" fmla="*/ 520501 w 1054427"/>
              <a:gd name="connsiteY0" fmla="*/ 7620 h 1001115"/>
              <a:gd name="connsiteX1" fmla="*/ 643683 w 1054427"/>
              <a:gd name="connsiteY1" fmla="*/ 180 h 1001115"/>
              <a:gd name="connsiteX2" fmla="*/ 725733 w 1054427"/>
              <a:gd name="connsiteY2" fmla="*/ 13592 h 1001115"/>
              <a:gd name="connsiteX3" fmla="*/ 786737 w 1054427"/>
              <a:gd name="connsiteY3" fmla="*/ 44310 h 1001115"/>
              <a:gd name="connsiteX4" fmla="*/ 817510 w 1054427"/>
              <a:gd name="connsiteY4" fmla="*/ 86037 h 1001115"/>
              <a:gd name="connsiteX5" fmla="*/ 796545 w 1054427"/>
              <a:gd name="connsiteY5" fmla="*/ 130577 h 1001115"/>
              <a:gd name="connsiteX6" fmla="*/ 763009 w 1054427"/>
              <a:gd name="connsiteY6" fmla="*/ 170823 h 1001115"/>
              <a:gd name="connsiteX7" fmla="*/ 801399 w 1054427"/>
              <a:gd name="connsiteY7" fmla="*/ 243824 h 1001115"/>
              <a:gd name="connsiteX8" fmla="*/ 959535 w 1054427"/>
              <a:gd name="connsiteY8" fmla="*/ 278638 h 1001115"/>
              <a:gd name="connsiteX9" fmla="*/ 1038603 w 1054427"/>
              <a:gd name="connsiteY9" fmla="*/ 220614 h 1001115"/>
              <a:gd name="connsiteX10" fmla="*/ 1054427 w 1054427"/>
              <a:gd name="connsiteY10" fmla="*/ 183119 h 1001115"/>
              <a:gd name="connsiteX11" fmla="*/ 1053374 w 1054427"/>
              <a:gd name="connsiteY11" fmla="*/ 923262 h 1001115"/>
              <a:gd name="connsiteX12" fmla="*/ 777370 w 1054427"/>
              <a:gd name="connsiteY12" fmla="*/ 988438 h 1001115"/>
              <a:gd name="connsiteX13" fmla="*/ 524793 w 1054427"/>
              <a:gd name="connsiteY13" fmla="*/ 845708 h 1001115"/>
              <a:gd name="connsiteX14" fmla="*/ 332541 w 1054427"/>
              <a:gd name="connsiteY14" fmla="*/ 853208 h 1001115"/>
              <a:gd name="connsiteX15" fmla="*/ 281238 w 1054427"/>
              <a:gd name="connsiteY15" fmla="*/ 924103 h 1001115"/>
              <a:gd name="connsiteX16" fmla="*/ 218658 w 1054427"/>
              <a:gd name="connsiteY16" fmla="*/ 985913 h 1001115"/>
              <a:gd name="connsiteX17" fmla="*/ 60575 w 1054427"/>
              <a:gd name="connsiteY17" fmla="*/ 956702 h 1001115"/>
              <a:gd name="connsiteX18" fmla="*/ 0 w 1054427"/>
              <a:gd name="connsiteY18" fmla="*/ 930341 h 1001115"/>
              <a:gd name="connsiteX19" fmla="*/ 3822 w 1054427"/>
              <a:gd name="connsiteY19" fmla="*/ 258284 h 1001115"/>
              <a:gd name="connsiteX20" fmla="*/ 61384 w 1054427"/>
              <a:gd name="connsiteY20" fmla="*/ 303903 h 1001115"/>
              <a:gd name="connsiteX21" fmla="*/ 150611 w 1054427"/>
              <a:gd name="connsiteY21" fmla="*/ 340881 h 1001115"/>
              <a:gd name="connsiteX22" fmla="*/ 406061 w 1054427"/>
              <a:gd name="connsiteY22" fmla="*/ 332441 h 1001115"/>
              <a:gd name="connsiteX23" fmla="*/ 419530 w 1054427"/>
              <a:gd name="connsiteY23" fmla="*/ 247836 h 1001115"/>
              <a:gd name="connsiteX24" fmla="*/ 319398 w 1054427"/>
              <a:gd name="connsiteY24" fmla="*/ 168957 h 1001115"/>
              <a:gd name="connsiteX25" fmla="*/ 333075 w 1054427"/>
              <a:gd name="connsiteY25" fmla="*/ 84524 h 1001115"/>
              <a:gd name="connsiteX26" fmla="*/ 417368 w 1054427"/>
              <a:gd name="connsiteY26" fmla="*/ 31344 h 1001115"/>
              <a:gd name="connsiteX27" fmla="*/ 520501 w 1054427"/>
              <a:gd name="connsiteY27" fmla="*/ 7620 h 1001115"/>
              <a:gd name="connsiteX0" fmla="*/ 520501 w 1054427"/>
              <a:gd name="connsiteY0" fmla="*/ 7620 h 1001115"/>
              <a:gd name="connsiteX1" fmla="*/ 643683 w 1054427"/>
              <a:gd name="connsiteY1" fmla="*/ 180 h 1001115"/>
              <a:gd name="connsiteX2" fmla="*/ 725733 w 1054427"/>
              <a:gd name="connsiteY2" fmla="*/ 13592 h 1001115"/>
              <a:gd name="connsiteX3" fmla="*/ 786737 w 1054427"/>
              <a:gd name="connsiteY3" fmla="*/ 44310 h 1001115"/>
              <a:gd name="connsiteX4" fmla="*/ 817510 w 1054427"/>
              <a:gd name="connsiteY4" fmla="*/ 86037 h 1001115"/>
              <a:gd name="connsiteX5" fmla="*/ 791947 w 1054427"/>
              <a:gd name="connsiteY5" fmla="*/ 131839 h 1001115"/>
              <a:gd name="connsiteX6" fmla="*/ 763009 w 1054427"/>
              <a:gd name="connsiteY6" fmla="*/ 170823 h 1001115"/>
              <a:gd name="connsiteX7" fmla="*/ 801399 w 1054427"/>
              <a:gd name="connsiteY7" fmla="*/ 243824 h 1001115"/>
              <a:gd name="connsiteX8" fmla="*/ 959535 w 1054427"/>
              <a:gd name="connsiteY8" fmla="*/ 278638 h 1001115"/>
              <a:gd name="connsiteX9" fmla="*/ 1038603 w 1054427"/>
              <a:gd name="connsiteY9" fmla="*/ 220614 h 1001115"/>
              <a:gd name="connsiteX10" fmla="*/ 1054427 w 1054427"/>
              <a:gd name="connsiteY10" fmla="*/ 183119 h 1001115"/>
              <a:gd name="connsiteX11" fmla="*/ 1053374 w 1054427"/>
              <a:gd name="connsiteY11" fmla="*/ 923262 h 1001115"/>
              <a:gd name="connsiteX12" fmla="*/ 777370 w 1054427"/>
              <a:gd name="connsiteY12" fmla="*/ 988438 h 1001115"/>
              <a:gd name="connsiteX13" fmla="*/ 524793 w 1054427"/>
              <a:gd name="connsiteY13" fmla="*/ 845708 h 1001115"/>
              <a:gd name="connsiteX14" fmla="*/ 332541 w 1054427"/>
              <a:gd name="connsiteY14" fmla="*/ 853208 h 1001115"/>
              <a:gd name="connsiteX15" fmla="*/ 281238 w 1054427"/>
              <a:gd name="connsiteY15" fmla="*/ 924103 h 1001115"/>
              <a:gd name="connsiteX16" fmla="*/ 218658 w 1054427"/>
              <a:gd name="connsiteY16" fmla="*/ 985913 h 1001115"/>
              <a:gd name="connsiteX17" fmla="*/ 60575 w 1054427"/>
              <a:gd name="connsiteY17" fmla="*/ 956702 h 1001115"/>
              <a:gd name="connsiteX18" fmla="*/ 0 w 1054427"/>
              <a:gd name="connsiteY18" fmla="*/ 930341 h 1001115"/>
              <a:gd name="connsiteX19" fmla="*/ 3822 w 1054427"/>
              <a:gd name="connsiteY19" fmla="*/ 258284 h 1001115"/>
              <a:gd name="connsiteX20" fmla="*/ 61384 w 1054427"/>
              <a:gd name="connsiteY20" fmla="*/ 303903 h 1001115"/>
              <a:gd name="connsiteX21" fmla="*/ 150611 w 1054427"/>
              <a:gd name="connsiteY21" fmla="*/ 340881 h 1001115"/>
              <a:gd name="connsiteX22" fmla="*/ 406061 w 1054427"/>
              <a:gd name="connsiteY22" fmla="*/ 332441 h 1001115"/>
              <a:gd name="connsiteX23" fmla="*/ 419530 w 1054427"/>
              <a:gd name="connsiteY23" fmla="*/ 247836 h 1001115"/>
              <a:gd name="connsiteX24" fmla="*/ 319398 w 1054427"/>
              <a:gd name="connsiteY24" fmla="*/ 168957 h 1001115"/>
              <a:gd name="connsiteX25" fmla="*/ 333075 w 1054427"/>
              <a:gd name="connsiteY25" fmla="*/ 84524 h 1001115"/>
              <a:gd name="connsiteX26" fmla="*/ 417368 w 1054427"/>
              <a:gd name="connsiteY26" fmla="*/ 31344 h 1001115"/>
              <a:gd name="connsiteX27" fmla="*/ 520501 w 1054427"/>
              <a:gd name="connsiteY27" fmla="*/ 7620 h 1001115"/>
              <a:gd name="connsiteX0" fmla="*/ 520501 w 1054427"/>
              <a:gd name="connsiteY0" fmla="*/ 7620 h 1001115"/>
              <a:gd name="connsiteX1" fmla="*/ 643683 w 1054427"/>
              <a:gd name="connsiteY1" fmla="*/ 180 h 1001115"/>
              <a:gd name="connsiteX2" fmla="*/ 725733 w 1054427"/>
              <a:gd name="connsiteY2" fmla="*/ 13592 h 1001115"/>
              <a:gd name="connsiteX3" fmla="*/ 786737 w 1054427"/>
              <a:gd name="connsiteY3" fmla="*/ 44310 h 1001115"/>
              <a:gd name="connsiteX4" fmla="*/ 817510 w 1054427"/>
              <a:gd name="connsiteY4" fmla="*/ 86037 h 1001115"/>
              <a:gd name="connsiteX5" fmla="*/ 791947 w 1054427"/>
              <a:gd name="connsiteY5" fmla="*/ 131839 h 1001115"/>
              <a:gd name="connsiteX6" fmla="*/ 763009 w 1054427"/>
              <a:gd name="connsiteY6" fmla="*/ 170823 h 1001115"/>
              <a:gd name="connsiteX7" fmla="*/ 801399 w 1054427"/>
              <a:gd name="connsiteY7" fmla="*/ 243824 h 1001115"/>
              <a:gd name="connsiteX8" fmla="*/ 959535 w 1054427"/>
              <a:gd name="connsiteY8" fmla="*/ 278638 h 1001115"/>
              <a:gd name="connsiteX9" fmla="*/ 1038603 w 1054427"/>
              <a:gd name="connsiteY9" fmla="*/ 220614 h 1001115"/>
              <a:gd name="connsiteX10" fmla="*/ 1054427 w 1054427"/>
              <a:gd name="connsiteY10" fmla="*/ 183119 h 1001115"/>
              <a:gd name="connsiteX11" fmla="*/ 1053374 w 1054427"/>
              <a:gd name="connsiteY11" fmla="*/ 923262 h 1001115"/>
              <a:gd name="connsiteX12" fmla="*/ 777370 w 1054427"/>
              <a:gd name="connsiteY12" fmla="*/ 988438 h 1001115"/>
              <a:gd name="connsiteX13" fmla="*/ 524793 w 1054427"/>
              <a:gd name="connsiteY13" fmla="*/ 845708 h 1001115"/>
              <a:gd name="connsiteX14" fmla="*/ 332541 w 1054427"/>
              <a:gd name="connsiteY14" fmla="*/ 853208 h 1001115"/>
              <a:gd name="connsiteX15" fmla="*/ 281238 w 1054427"/>
              <a:gd name="connsiteY15" fmla="*/ 924103 h 1001115"/>
              <a:gd name="connsiteX16" fmla="*/ 218658 w 1054427"/>
              <a:gd name="connsiteY16" fmla="*/ 985913 h 1001115"/>
              <a:gd name="connsiteX17" fmla="*/ 60575 w 1054427"/>
              <a:gd name="connsiteY17" fmla="*/ 956702 h 1001115"/>
              <a:gd name="connsiteX18" fmla="*/ 0 w 1054427"/>
              <a:gd name="connsiteY18" fmla="*/ 930341 h 1001115"/>
              <a:gd name="connsiteX19" fmla="*/ 3822 w 1054427"/>
              <a:gd name="connsiteY19" fmla="*/ 258284 h 1001115"/>
              <a:gd name="connsiteX20" fmla="*/ 61384 w 1054427"/>
              <a:gd name="connsiteY20" fmla="*/ 303903 h 1001115"/>
              <a:gd name="connsiteX21" fmla="*/ 150611 w 1054427"/>
              <a:gd name="connsiteY21" fmla="*/ 340881 h 1001115"/>
              <a:gd name="connsiteX22" fmla="*/ 406061 w 1054427"/>
              <a:gd name="connsiteY22" fmla="*/ 332441 h 1001115"/>
              <a:gd name="connsiteX23" fmla="*/ 419530 w 1054427"/>
              <a:gd name="connsiteY23" fmla="*/ 247836 h 1001115"/>
              <a:gd name="connsiteX24" fmla="*/ 319398 w 1054427"/>
              <a:gd name="connsiteY24" fmla="*/ 168957 h 1001115"/>
              <a:gd name="connsiteX25" fmla="*/ 333075 w 1054427"/>
              <a:gd name="connsiteY25" fmla="*/ 84524 h 1001115"/>
              <a:gd name="connsiteX26" fmla="*/ 417368 w 1054427"/>
              <a:gd name="connsiteY26" fmla="*/ 31344 h 1001115"/>
              <a:gd name="connsiteX27" fmla="*/ 520501 w 1054427"/>
              <a:gd name="connsiteY27" fmla="*/ 7620 h 1001115"/>
              <a:gd name="connsiteX0" fmla="*/ 520501 w 1054025"/>
              <a:gd name="connsiteY0" fmla="*/ 7620 h 1001115"/>
              <a:gd name="connsiteX1" fmla="*/ 643683 w 1054025"/>
              <a:gd name="connsiteY1" fmla="*/ 180 h 1001115"/>
              <a:gd name="connsiteX2" fmla="*/ 725733 w 1054025"/>
              <a:gd name="connsiteY2" fmla="*/ 13592 h 1001115"/>
              <a:gd name="connsiteX3" fmla="*/ 786737 w 1054025"/>
              <a:gd name="connsiteY3" fmla="*/ 44310 h 1001115"/>
              <a:gd name="connsiteX4" fmla="*/ 817510 w 1054025"/>
              <a:gd name="connsiteY4" fmla="*/ 86037 h 1001115"/>
              <a:gd name="connsiteX5" fmla="*/ 791947 w 1054025"/>
              <a:gd name="connsiteY5" fmla="*/ 131839 h 1001115"/>
              <a:gd name="connsiteX6" fmla="*/ 763009 w 1054025"/>
              <a:gd name="connsiteY6" fmla="*/ 170823 h 1001115"/>
              <a:gd name="connsiteX7" fmla="*/ 801399 w 1054025"/>
              <a:gd name="connsiteY7" fmla="*/ 243824 h 1001115"/>
              <a:gd name="connsiteX8" fmla="*/ 959535 w 1054025"/>
              <a:gd name="connsiteY8" fmla="*/ 278638 h 1001115"/>
              <a:gd name="connsiteX9" fmla="*/ 1038603 w 1054025"/>
              <a:gd name="connsiteY9" fmla="*/ 220614 h 1001115"/>
              <a:gd name="connsiteX10" fmla="*/ 1053507 w 1054025"/>
              <a:gd name="connsiteY10" fmla="*/ 185644 h 1001115"/>
              <a:gd name="connsiteX11" fmla="*/ 1053374 w 1054025"/>
              <a:gd name="connsiteY11" fmla="*/ 923262 h 1001115"/>
              <a:gd name="connsiteX12" fmla="*/ 777370 w 1054025"/>
              <a:gd name="connsiteY12" fmla="*/ 988438 h 1001115"/>
              <a:gd name="connsiteX13" fmla="*/ 524793 w 1054025"/>
              <a:gd name="connsiteY13" fmla="*/ 845708 h 1001115"/>
              <a:gd name="connsiteX14" fmla="*/ 332541 w 1054025"/>
              <a:gd name="connsiteY14" fmla="*/ 853208 h 1001115"/>
              <a:gd name="connsiteX15" fmla="*/ 281238 w 1054025"/>
              <a:gd name="connsiteY15" fmla="*/ 924103 h 1001115"/>
              <a:gd name="connsiteX16" fmla="*/ 218658 w 1054025"/>
              <a:gd name="connsiteY16" fmla="*/ 985913 h 1001115"/>
              <a:gd name="connsiteX17" fmla="*/ 60575 w 1054025"/>
              <a:gd name="connsiteY17" fmla="*/ 956702 h 1001115"/>
              <a:gd name="connsiteX18" fmla="*/ 0 w 1054025"/>
              <a:gd name="connsiteY18" fmla="*/ 930341 h 1001115"/>
              <a:gd name="connsiteX19" fmla="*/ 3822 w 1054025"/>
              <a:gd name="connsiteY19" fmla="*/ 258284 h 1001115"/>
              <a:gd name="connsiteX20" fmla="*/ 61384 w 1054025"/>
              <a:gd name="connsiteY20" fmla="*/ 303903 h 1001115"/>
              <a:gd name="connsiteX21" fmla="*/ 150611 w 1054025"/>
              <a:gd name="connsiteY21" fmla="*/ 340881 h 1001115"/>
              <a:gd name="connsiteX22" fmla="*/ 406061 w 1054025"/>
              <a:gd name="connsiteY22" fmla="*/ 332441 h 1001115"/>
              <a:gd name="connsiteX23" fmla="*/ 419530 w 1054025"/>
              <a:gd name="connsiteY23" fmla="*/ 247836 h 1001115"/>
              <a:gd name="connsiteX24" fmla="*/ 319398 w 1054025"/>
              <a:gd name="connsiteY24" fmla="*/ 168957 h 1001115"/>
              <a:gd name="connsiteX25" fmla="*/ 333075 w 1054025"/>
              <a:gd name="connsiteY25" fmla="*/ 84524 h 1001115"/>
              <a:gd name="connsiteX26" fmla="*/ 417368 w 1054025"/>
              <a:gd name="connsiteY26" fmla="*/ 31344 h 1001115"/>
              <a:gd name="connsiteX27" fmla="*/ 520501 w 1054025"/>
              <a:gd name="connsiteY27" fmla="*/ 7620 h 1001115"/>
              <a:gd name="connsiteX0" fmla="*/ 520501 w 1053912"/>
              <a:gd name="connsiteY0" fmla="*/ 7620 h 1001115"/>
              <a:gd name="connsiteX1" fmla="*/ 643683 w 1053912"/>
              <a:gd name="connsiteY1" fmla="*/ 180 h 1001115"/>
              <a:gd name="connsiteX2" fmla="*/ 725733 w 1053912"/>
              <a:gd name="connsiteY2" fmla="*/ 13592 h 1001115"/>
              <a:gd name="connsiteX3" fmla="*/ 786737 w 1053912"/>
              <a:gd name="connsiteY3" fmla="*/ 44310 h 1001115"/>
              <a:gd name="connsiteX4" fmla="*/ 817510 w 1053912"/>
              <a:gd name="connsiteY4" fmla="*/ 86037 h 1001115"/>
              <a:gd name="connsiteX5" fmla="*/ 791947 w 1053912"/>
              <a:gd name="connsiteY5" fmla="*/ 131839 h 1001115"/>
              <a:gd name="connsiteX6" fmla="*/ 763009 w 1053912"/>
              <a:gd name="connsiteY6" fmla="*/ 170823 h 1001115"/>
              <a:gd name="connsiteX7" fmla="*/ 801399 w 1053912"/>
              <a:gd name="connsiteY7" fmla="*/ 243824 h 1001115"/>
              <a:gd name="connsiteX8" fmla="*/ 959535 w 1053912"/>
              <a:gd name="connsiteY8" fmla="*/ 278638 h 1001115"/>
              <a:gd name="connsiteX9" fmla="*/ 1038603 w 1053912"/>
              <a:gd name="connsiteY9" fmla="*/ 220614 h 1001115"/>
              <a:gd name="connsiteX10" fmla="*/ 1052588 w 1053912"/>
              <a:gd name="connsiteY10" fmla="*/ 185644 h 1001115"/>
              <a:gd name="connsiteX11" fmla="*/ 1053374 w 1053912"/>
              <a:gd name="connsiteY11" fmla="*/ 923262 h 1001115"/>
              <a:gd name="connsiteX12" fmla="*/ 777370 w 1053912"/>
              <a:gd name="connsiteY12" fmla="*/ 988438 h 1001115"/>
              <a:gd name="connsiteX13" fmla="*/ 524793 w 1053912"/>
              <a:gd name="connsiteY13" fmla="*/ 845708 h 1001115"/>
              <a:gd name="connsiteX14" fmla="*/ 332541 w 1053912"/>
              <a:gd name="connsiteY14" fmla="*/ 853208 h 1001115"/>
              <a:gd name="connsiteX15" fmla="*/ 281238 w 1053912"/>
              <a:gd name="connsiteY15" fmla="*/ 924103 h 1001115"/>
              <a:gd name="connsiteX16" fmla="*/ 218658 w 1053912"/>
              <a:gd name="connsiteY16" fmla="*/ 985913 h 1001115"/>
              <a:gd name="connsiteX17" fmla="*/ 60575 w 1053912"/>
              <a:gd name="connsiteY17" fmla="*/ 956702 h 1001115"/>
              <a:gd name="connsiteX18" fmla="*/ 0 w 1053912"/>
              <a:gd name="connsiteY18" fmla="*/ 930341 h 1001115"/>
              <a:gd name="connsiteX19" fmla="*/ 3822 w 1053912"/>
              <a:gd name="connsiteY19" fmla="*/ 258284 h 1001115"/>
              <a:gd name="connsiteX20" fmla="*/ 61384 w 1053912"/>
              <a:gd name="connsiteY20" fmla="*/ 303903 h 1001115"/>
              <a:gd name="connsiteX21" fmla="*/ 150611 w 1053912"/>
              <a:gd name="connsiteY21" fmla="*/ 340881 h 1001115"/>
              <a:gd name="connsiteX22" fmla="*/ 406061 w 1053912"/>
              <a:gd name="connsiteY22" fmla="*/ 332441 h 1001115"/>
              <a:gd name="connsiteX23" fmla="*/ 419530 w 1053912"/>
              <a:gd name="connsiteY23" fmla="*/ 247836 h 1001115"/>
              <a:gd name="connsiteX24" fmla="*/ 319398 w 1053912"/>
              <a:gd name="connsiteY24" fmla="*/ 168957 h 1001115"/>
              <a:gd name="connsiteX25" fmla="*/ 333075 w 1053912"/>
              <a:gd name="connsiteY25" fmla="*/ 84524 h 1001115"/>
              <a:gd name="connsiteX26" fmla="*/ 417368 w 1053912"/>
              <a:gd name="connsiteY26" fmla="*/ 31344 h 1001115"/>
              <a:gd name="connsiteX27" fmla="*/ 520501 w 1053912"/>
              <a:gd name="connsiteY27" fmla="*/ 7620 h 1001115"/>
              <a:gd name="connsiteX0" fmla="*/ 520501 w 1054025"/>
              <a:gd name="connsiteY0" fmla="*/ 7620 h 1001115"/>
              <a:gd name="connsiteX1" fmla="*/ 643683 w 1054025"/>
              <a:gd name="connsiteY1" fmla="*/ 180 h 1001115"/>
              <a:gd name="connsiteX2" fmla="*/ 725733 w 1054025"/>
              <a:gd name="connsiteY2" fmla="*/ 13592 h 1001115"/>
              <a:gd name="connsiteX3" fmla="*/ 786737 w 1054025"/>
              <a:gd name="connsiteY3" fmla="*/ 44310 h 1001115"/>
              <a:gd name="connsiteX4" fmla="*/ 817510 w 1054025"/>
              <a:gd name="connsiteY4" fmla="*/ 86037 h 1001115"/>
              <a:gd name="connsiteX5" fmla="*/ 791947 w 1054025"/>
              <a:gd name="connsiteY5" fmla="*/ 131839 h 1001115"/>
              <a:gd name="connsiteX6" fmla="*/ 763009 w 1054025"/>
              <a:gd name="connsiteY6" fmla="*/ 170823 h 1001115"/>
              <a:gd name="connsiteX7" fmla="*/ 801399 w 1054025"/>
              <a:gd name="connsiteY7" fmla="*/ 243824 h 1001115"/>
              <a:gd name="connsiteX8" fmla="*/ 959535 w 1054025"/>
              <a:gd name="connsiteY8" fmla="*/ 278638 h 1001115"/>
              <a:gd name="connsiteX9" fmla="*/ 1038603 w 1054025"/>
              <a:gd name="connsiteY9" fmla="*/ 220614 h 1001115"/>
              <a:gd name="connsiteX10" fmla="*/ 1053507 w 1054025"/>
              <a:gd name="connsiteY10" fmla="*/ 184382 h 1001115"/>
              <a:gd name="connsiteX11" fmla="*/ 1053374 w 1054025"/>
              <a:gd name="connsiteY11" fmla="*/ 923262 h 1001115"/>
              <a:gd name="connsiteX12" fmla="*/ 777370 w 1054025"/>
              <a:gd name="connsiteY12" fmla="*/ 988438 h 1001115"/>
              <a:gd name="connsiteX13" fmla="*/ 524793 w 1054025"/>
              <a:gd name="connsiteY13" fmla="*/ 845708 h 1001115"/>
              <a:gd name="connsiteX14" fmla="*/ 332541 w 1054025"/>
              <a:gd name="connsiteY14" fmla="*/ 853208 h 1001115"/>
              <a:gd name="connsiteX15" fmla="*/ 281238 w 1054025"/>
              <a:gd name="connsiteY15" fmla="*/ 924103 h 1001115"/>
              <a:gd name="connsiteX16" fmla="*/ 218658 w 1054025"/>
              <a:gd name="connsiteY16" fmla="*/ 985913 h 1001115"/>
              <a:gd name="connsiteX17" fmla="*/ 60575 w 1054025"/>
              <a:gd name="connsiteY17" fmla="*/ 956702 h 1001115"/>
              <a:gd name="connsiteX18" fmla="*/ 0 w 1054025"/>
              <a:gd name="connsiteY18" fmla="*/ 930341 h 1001115"/>
              <a:gd name="connsiteX19" fmla="*/ 3822 w 1054025"/>
              <a:gd name="connsiteY19" fmla="*/ 258284 h 1001115"/>
              <a:gd name="connsiteX20" fmla="*/ 61384 w 1054025"/>
              <a:gd name="connsiteY20" fmla="*/ 303903 h 1001115"/>
              <a:gd name="connsiteX21" fmla="*/ 150611 w 1054025"/>
              <a:gd name="connsiteY21" fmla="*/ 340881 h 1001115"/>
              <a:gd name="connsiteX22" fmla="*/ 406061 w 1054025"/>
              <a:gd name="connsiteY22" fmla="*/ 332441 h 1001115"/>
              <a:gd name="connsiteX23" fmla="*/ 419530 w 1054025"/>
              <a:gd name="connsiteY23" fmla="*/ 247836 h 1001115"/>
              <a:gd name="connsiteX24" fmla="*/ 319398 w 1054025"/>
              <a:gd name="connsiteY24" fmla="*/ 168957 h 1001115"/>
              <a:gd name="connsiteX25" fmla="*/ 333075 w 1054025"/>
              <a:gd name="connsiteY25" fmla="*/ 84524 h 1001115"/>
              <a:gd name="connsiteX26" fmla="*/ 417368 w 1054025"/>
              <a:gd name="connsiteY26" fmla="*/ 31344 h 1001115"/>
              <a:gd name="connsiteX27" fmla="*/ 520501 w 1054025"/>
              <a:gd name="connsiteY27" fmla="*/ 7620 h 1001115"/>
              <a:gd name="connsiteX0" fmla="*/ 520501 w 1053834"/>
              <a:gd name="connsiteY0" fmla="*/ 7620 h 1001115"/>
              <a:gd name="connsiteX1" fmla="*/ 643683 w 1053834"/>
              <a:gd name="connsiteY1" fmla="*/ 180 h 1001115"/>
              <a:gd name="connsiteX2" fmla="*/ 725733 w 1053834"/>
              <a:gd name="connsiteY2" fmla="*/ 13592 h 1001115"/>
              <a:gd name="connsiteX3" fmla="*/ 786737 w 1053834"/>
              <a:gd name="connsiteY3" fmla="*/ 44310 h 1001115"/>
              <a:gd name="connsiteX4" fmla="*/ 817510 w 1053834"/>
              <a:gd name="connsiteY4" fmla="*/ 86037 h 1001115"/>
              <a:gd name="connsiteX5" fmla="*/ 791947 w 1053834"/>
              <a:gd name="connsiteY5" fmla="*/ 131839 h 1001115"/>
              <a:gd name="connsiteX6" fmla="*/ 763009 w 1053834"/>
              <a:gd name="connsiteY6" fmla="*/ 170823 h 1001115"/>
              <a:gd name="connsiteX7" fmla="*/ 801399 w 1053834"/>
              <a:gd name="connsiteY7" fmla="*/ 243824 h 1001115"/>
              <a:gd name="connsiteX8" fmla="*/ 959535 w 1053834"/>
              <a:gd name="connsiteY8" fmla="*/ 278638 h 1001115"/>
              <a:gd name="connsiteX9" fmla="*/ 1038603 w 1053834"/>
              <a:gd name="connsiteY9" fmla="*/ 220614 h 1001115"/>
              <a:gd name="connsiteX10" fmla="*/ 1051668 w 1053834"/>
              <a:gd name="connsiteY10" fmla="*/ 185645 h 1001115"/>
              <a:gd name="connsiteX11" fmla="*/ 1053374 w 1053834"/>
              <a:gd name="connsiteY11" fmla="*/ 923262 h 1001115"/>
              <a:gd name="connsiteX12" fmla="*/ 777370 w 1053834"/>
              <a:gd name="connsiteY12" fmla="*/ 988438 h 1001115"/>
              <a:gd name="connsiteX13" fmla="*/ 524793 w 1053834"/>
              <a:gd name="connsiteY13" fmla="*/ 845708 h 1001115"/>
              <a:gd name="connsiteX14" fmla="*/ 332541 w 1053834"/>
              <a:gd name="connsiteY14" fmla="*/ 853208 h 1001115"/>
              <a:gd name="connsiteX15" fmla="*/ 281238 w 1053834"/>
              <a:gd name="connsiteY15" fmla="*/ 924103 h 1001115"/>
              <a:gd name="connsiteX16" fmla="*/ 218658 w 1053834"/>
              <a:gd name="connsiteY16" fmla="*/ 985913 h 1001115"/>
              <a:gd name="connsiteX17" fmla="*/ 60575 w 1053834"/>
              <a:gd name="connsiteY17" fmla="*/ 956702 h 1001115"/>
              <a:gd name="connsiteX18" fmla="*/ 0 w 1053834"/>
              <a:gd name="connsiteY18" fmla="*/ 930341 h 1001115"/>
              <a:gd name="connsiteX19" fmla="*/ 3822 w 1053834"/>
              <a:gd name="connsiteY19" fmla="*/ 258284 h 1001115"/>
              <a:gd name="connsiteX20" fmla="*/ 61384 w 1053834"/>
              <a:gd name="connsiteY20" fmla="*/ 303903 h 1001115"/>
              <a:gd name="connsiteX21" fmla="*/ 150611 w 1053834"/>
              <a:gd name="connsiteY21" fmla="*/ 340881 h 1001115"/>
              <a:gd name="connsiteX22" fmla="*/ 406061 w 1053834"/>
              <a:gd name="connsiteY22" fmla="*/ 332441 h 1001115"/>
              <a:gd name="connsiteX23" fmla="*/ 419530 w 1053834"/>
              <a:gd name="connsiteY23" fmla="*/ 247836 h 1001115"/>
              <a:gd name="connsiteX24" fmla="*/ 319398 w 1053834"/>
              <a:gd name="connsiteY24" fmla="*/ 168957 h 1001115"/>
              <a:gd name="connsiteX25" fmla="*/ 333075 w 1053834"/>
              <a:gd name="connsiteY25" fmla="*/ 84524 h 1001115"/>
              <a:gd name="connsiteX26" fmla="*/ 417368 w 1053834"/>
              <a:gd name="connsiteY26" fmla="*/ 31344 h 1001115"/>
              <a:gd name="connsiteX27" fmla="*/ 520501 w 1053834"/>
              <a:gd name="connsiteY27" fmla="*/ 7620 h 1001115"/>
              <a:gd name="connsiteX0" fmla="*/ 520501 w 1054427"/>
              <a:gd name="connsiteY0" fmla="*/ 7620 h 1001115"/>
              <a:gd name="connsiteX1" fmla="*/ 643683 w 1054427"/>
              <a:gd name="connsiteY1" fmla="*/ 180 h 1001115"/>
              <a:gd name="connsiteX2" fmla="*/ 725733 w 1054427"/>
              <a:gd name="connsiteY2" fmla="*/ 13592 h 1001115"/>
              <a:gd name="connsiteX3" fmla="*/ 786737 w 1054427"/>
              <a:gd name="connsiteY3" fmla="*/ 44310 h 1001115"/>
              <a:gd name="connsiteX4" fmla="*/ 817510 w 1054427"/>
              <a:gd name="connsiteY4" fmla="*/ 86037 h 1001115"/>
              <a:gd name="connsiteX5" fmla="*/ 791947 w 1054427"/>
              <a:gd name="connsiteY5" fmla="*/ 131839 h 1001115"/>
              <a:gd name="connsiteX6" fmla="*/ 763009 w 1054427"/>
              <a:gd name="connsiteY6" fmla="*/ 170823 h 1001115"/>
              <a:gd name="connsiteX7" fmla="*/ 801399 w 1054427"/>
              <a:gd name="connsiteY7" fmla="*/ 243824 h 1001115"/>
              <a:gd name="connsiteX8" fmla="*/ 959535 w 1054427"/>
              <a:gd name="connsiteY8" fmla="*/ 278638 h 1001115"/>
              <a:gd name="connsiteX9" fmla="*/ 1038603 w 1054427"/>
              <a:gd name="connsiteY9" fmla="*/ 220614 h 1001115"/>
              <a:gd name="connsiteX10" fmla="*/ 1054427 w 1054427"/>
              <a:gd name="connsiteY10" fmla="*/ 184383 h 1001115"/>
              <a:gd name="connsiteX11" fmla="*/ 1053374 w 1054427"/>
              <a:gd name="connsiteY11" fmla="*/ 923262 h 1001115"/>
              <a:gd name="connsiteX12" fmla="*/ 777370 w 1054427"/>
              <a:gd name="connsiteY12" fmla="*/ 988438 h 1001115"/>
              <a:gd name="connsiteX13" fmla="*/ 524793 w 1054427"/>
              <a:gd name="connsiteY13" fmla="*/ 845708 h 1001115"/>
              <a:gd name="connsiteX14" fmla="*/ 332541 w 1054427"/>
              <a:gd name="connsiteY14" fmla="*/ 853208 h 1001115"/>
              <a:gd name="connsiteX15" fmla="*/ 281238 w 1054427"/>
              <a:gd name="connsiteY15" fmla="*/ 924103 h 1001115"/>
              <a:gd name="connsiteX16" fmla="*/ 218658 w 1054427"/>
              <a:gd name="connsiteY16" fmla="*/ 985913 h 1001115"/>
              <a:gd name="connsiteX17" fmla="*/ 60575 w 1054427"/>
              <a:gd name="connsiteY17" fmla="*/ 956702 h 1001115"/>
              <a:gd name="connsiteX18" fmla="*/ 0 w 1054427"/>
              <a:gd name="connsiteY18" fmla="*/ 930341 h 1001115"/>
              <a:gd name="connsiteX19" fmla="*/ 3822 w 1054427"/>
              <a:gd name="connsiteY19" fmla="*/ 258284 h 1001115"/>
              <a:gd name="connsiteX20" fmla="*/ 61384 w 1054427"/>
              <a:gd name="connsiteY20" fmla="*/ 303903 h 1001115"/>
              <a:gd name="connsiteX21" fmla="*/ 150611 w 1054427"/>
              <a:gd name="connsiteY21" fmla="*/ 340881 h 1001115"/>
              <a:gd name="connsiteX22" fmla="*/ 406061 w 1054427"/>
              <a:gd name="connsiteY22" fmla="*/ 332441 h 1001115"/>
              <a:gd name="connsiteX23" fmla="*/ 419530 w 1054427"/>
              <a:gd name="connsiteY23" fmla="*/ 247836 h 1001115"/>
              <a:gd name="connsiteX24" fmla="*/ 319398 w 1054427"/>
              <a:gd name="connsiteY24" fmla="*/ 168957 h 1001115"/>
              <a:gd name="connsiteX25" fmla="*/ 333075 w 1054427"/>
              <a:gd name="connsiteY25" fmla="*/ 84524 h 1001115"/>
              <a:gd name="connsiteX26" fmla="*/ 417368 w 1054427"/>
              <a:gd name="connsiteY26" fmla="*/ 31344 h 1001115"/>
              <a:gd name="connsiteX27" fmla="*/ 520501 w 1054427"/>
              <a:gd name="connsiteY27" fmla="*/ 7620 h 1001115"/>
              <a:gd name="connsiteX0" fmla="*/ 520501 w 1053912"/>
              <a:gd name="connsiteY0" fmla="*/ 7620 h 1001115"/>
              <a:gd name="connsiteX1" fmla="*/ 643683 w 1053912"/>
              <a:gd name="connsiteY1" fmla="*/ 180 h 1001115"/>
              <a:gd name="connsiteX2" fmla="*/ 725733 w 1053912"/>
              <a:gd name="connsiteY2" fmla="*/ 13592 h 1001115"/>
              <a:gd name="connsiteX3" fmla="*/ 786737 w 1053912"/>
              <a:gd name="connsiteY3" fmla="*/ 44310 h 1001115"/>
              <a:gd name="connsiteX4" fmla="*/ 817510 w 1053912"/>
              <a:gd name="connsiteY4" fmla="*/ 86037 h 1001115"/>
              <a:gd name="connsiteX5" fmla="*/ 791947 w 1053912"/>
              <a:gd name="connsiteY5" fmla="*/ 131839 h 1001115"/>
              <a:gd name="connsiteX6" fmla="*/ 763009 w 1053912"/>
              <a:gd name="connsiteY6" fmla="*/ 170823 h 1001115"/>
              <a:gd name="connsiteX7" fmla="*/ 801399 w 1053912"/>
              <a:gd name="connsiteY7" fmla="*/ 243824 h 1001115"/>
              <a:gd name="connsiteX8" fmla="*/ 959535 w 1053912"/>
              <a:gd name="connsiteY8" fmla="*/ 278638 h 1001115"/>
              <a:gd name="connsiteX9" fmla="*/ 1038603 w 1053912"/>
              <a:gd name="connsiteY9" fmla="*/ 220614 h 1001115"/>
              <a:gd name="connsiteX10" fmla="*/ 1052588 w 1053912"/>
              <a:gd name="connsiteY10" fmla="*/ 181858 h 1001115"/>
              <a:gd name="connsiteX11" fmla="*/ 1053374 w 1053912"/>
              <a:gd name="connsiteY11" fmla="*/ 923262 h 1001115"/>
              <a:gd name="connsiteX12" fmla="*/ 777370 w 1053912"/>
              <a:gd name="connsiteY12" fmla="*/ 988438 h 1001115"/>
              <a:gd name="connsiteX13" fmla="*/ 524793 w 1053912"/>
              <a:gd name="connsiteY13" fmla="*/ 845708 h 1001115"/>
              <a:gd name="connsiteX14" fmla="*/ 332541 w 1053912"/>
              <a:gd name="connsiteY14" fmla="*/ 853208 h 1001115"/>
              <a:gd name="connsiteX15" fmla="*/ 281238 w 1053912"/>
              <a:gd name="connsiteY15" fmla="*/ 924103 h 1001115"/>
              <a:gd name="connsiteX16" fmla="*/ 218658 w 1053912"/>
              <a:gd name="connsiteY16" fmla="*/ 985913 h 1001115"/>
              <a:gd name="connsiteX17" fmla="*/ 60575 w 1053912"/>
              <a:gd name="connsiteY17" fmla="*/ 956702 h 1001115"/>
              <a:gd name="connsiteX18" fmla="*/ 0 w 1053912"/>
              <a:gd name="connsiteY18" fmla="*/ 930341 h 1001115"/>
              <a:gd name="connsiteX19" fmla="*/ 3822 w 1053912"/>
              <a:gd name="connsiteY19" fmla="*/ 258284 h 1001115"/>
              <a:gd name="connsiteX20" fmla="*/ 61384 w 1053912"/>
              <a:gd name="connsiteY20" fmla="*/ 303903 h 1001115"/>
              <a:gd name="connsiteX21" fmla="*/ 150611 w 1053912"/>
              <a:gd name="connsiteY21" fmla="*/ 340881 h 1001115"/>
              <a:gd name="connsiteX22" fmla="*/ 406061 w 1053912"/>
              <a:gd name="connsiteY22" fmla="*/ 332441 h 1001115"/>
              <a:gd name="connsiteX23" fmla="*/ 419530 w 1053912"/>
              <a:gd name="connsiteY23" fmla="*/ 247836 h 1001115"/>
              <a:gd name="connsiteX24" fmla="*/ 319398 w 1053912"/>
              <a:gd name="connsiteY24" fmla="*/ 168957 h 1001115"/>
              <a:gd name="connsiteX25" fmla="*/ 333075 w 1053912"/>
              <a:gd name="connsiteY25" fmla="*/ 84524 h 1001115"/>
              <a:gd name="connsiteX26" fmla="*/ 417368 w 1053912"/>
              <a:gd name="connsiteY26" fmla="*/ 31344 h 1001115"/>
              <a:gd name="connsiteX27" fmla="*/ 520501 w 1053912"/>
              <a:gd name="connsiteY27" fmla="*/ 7620 h 1001115"/>
              <a:gd name="connsiteX0" fmla="*/ 520501 w 1054025"/>
              <a:gd name="connsiteY0" fmla="*/ 7620 h 1001115"/>
              <a:gd name="connsiteX1" fmla="*/ 643683 w 1054025"/>
              <a:gd name="connsiteY1" fmla="*/ 180 h 1001115"/>
              <a:gd name="connsiteX2" fmla="*/ 725733 w 1054025"/>
              <a:gd name="connsiteY2" fmla="*/ 13592 h 1001115"/>
              <a:gd name="connsiteX3" fmla="*/ 786737 w 1054025"/>
              <a:gd name="connsiteY3" fmla="*/ 44310 h 1001115"/>
              <a:gd name="connsiteX4" fmla="*/ 817510 w 1054025"/>
              <a:gd name="connsiteY4" fmla="*/ 86037 h 1001115"/>
              <a:gd name="connsiteX5" fmla="*/ 791947 w 1054025"/>
              <a:gd name="connsiteY5" fmla="*/ 131839 h 1001115"/>
              <a:gd name="connsiteX6" fmla="*/ 763009 w 1054025"/>
              <a:gd name="connsiteY6" fmla="*/ 170823 h 1001115"/>
              <a:gd name="connsiteX7" fmla="*/ 801399 w 1054025"/>
              <a:gd name="connsiteY7" fmla="*/ 243824 h 1001115"/>
              <a:gd name="connsiteX8" fmla="*/ 959535 w 1054025"/>
              <a:gd name="connsiteY8" fmla="*/ 278638 h 1001115"/>
              <a:gd name="connsiteX9" fmla="*/ 1038603 w 1054025"/>
              <a:gd name="connsiteY9" fmla="*/ 220614 h 1001115"/>
              <a:gd name="connsiteX10" fmla="*/ 1053507 w 1054025"/>
              <a:gd name="connsiteY10" fmla="*/ 184383 h 1001115"/>
              <a:gd name="connsiteX11" fmla="*/ 1053374 w 1054025"/>
              <a:gd name="connsiteY11" fmla="*/ 923262 h 1001115"/>
              <a:gd name="connsiteX12" fmla="*/ 777370 w 1054025"/>
              <a:gd name="connsiteY12" fmla="*/ 988438 h 1001115"/>
              <a:gd name="connsiteX13" fmla="*/ 524793 w 1054025"/>
              <a:gd name="connsiteY13" fmla="*/ 845708 h 1001115"/>
              <a:gd name="connsiteX14" fmla="*/ 332541 w 1054025"/>
              <a:gd name="connsiteY14" fmla="*/ 853208 h 1001115"/>
              <a:gd name="connsiteX15" fmla="*/ 281238 w 1054025"/>
              <a:gd name="connsiteY15" fmla="*/ 924103 h 1001115"/>
              <a:gd name="connsiteX16" fmla="*/ 218658 w 1054025"/>
              <a:gd name="connsiteY16" fmla="*/ 985913 h 1001115"/>
              <a:gd name="connsiteX17" fmla="*/ 60575 w 1054025"/>
              <a:gd name="connsiteY17" fmla="*/ 956702 h 1001115"/>
              <a:gd name="connsiteX18" fmla="*/ 0 w 1054025"/>
              <a:gd name="connsiteY18" fmla="*/ 930341 h 1001115"/>
              <a:gd name="connsiteX19" fmla="*/ 3822 w 1054025"/>
              <a:gd name="connsiteY19" fmla="*/ 258284 h 1001115"/>
              <a:gd name="connsiteX20" fmla="*/ 61384 w 1054025"/>
              <a:gd name="connsiteY20" fmla="*/ 303903 h 1001115"/>
              <a:gd name="connsiteX21" fmla="*/ 150611 w 1054025"/>
              <a:gd name="connsiteY21" fmla="*/ 340881 h 1001115"/>
              <a:gd name="connsiteX22" fmla="*/ 406061 w 1054025"/>
              <a:gd name="connsiteY22" fmla="*/ 332441 h 1001115"/>
              <a:gd name="connsiteX23" fmla="*/ 419530 w 1054025"/>
              <a:gd name="connsiteY23" fmla="*/ 247836 h 1001115"/>
              <a:gd name="connsiteX24" fmla="*/ 319398 w 1054025"/>
              <a:gd name="connsiteY24" fmla="*/ 168957 h 1001115"/>
              <a:gd name="connsiteX25" fmla="*/ 333075 w 1054025"/>
              <a:gd name="connsiteY25" fmla="*/ 84524 h 1001115"/>
              <a:gd name="connsiteX26" fmla="*/ 417368 w 1054025"/>
              <a:gd name="connsiteY26" fmla="*/ 31344 h 1001115"/>
              <a:gd name="connsiteX27" fmla="*/ 520501 w 1054025"/>
              <a:gd name="connsiteY27" fmla="*/ 7620 h 1001115"/>
              <a:gd name="connsiteX0" fmla="*/ 520501 w 1054025"/>
              <a:gd name="connsiteY0" fmla="*/ 7620 h 1001115"/>
              <a:gd name="connsiteX1" fmla="*/ 643683 w 1054025"/>
              <a:gd name="connsiteY1" fmla="*/ 180 h 1001115"/>
              <a:gd name="connsiteX2" fmla="*/ 725733 w 1054025"/>
              <a:gd name="connsiteY2" fmla="*/ 13592 h 1001115"/>
              <a:gd name="connsiteX3" fmla="*/ 786737 w 1054025"/>
              <a:gd name="connsiteY3" fmla="*/ 44310 h 1001115"/>
              <a:gd name="connsiteX4" fmla="*/ 817510 w 1054025"/>
              <a:gd name="connsiteY4" fmla="*/ 86037 h 1001115"/>
              <a:gd name="connsiteX5" fmla="*/ 791947 w 1054025"/>
              <a:gd name="connsiteY5" fmla="*/ 131839 h 1001115"/>
              <a:gd name="connsiteX6" fmla="*/ 763009 w 1054025"/>
              <a:gd name="connsiteY6" fmla="*/ 170823 h 1001115"/>
              <a:gd name="connsiteX7" fmla="*/ 801399 w 1054025"/>
              <a:gd name="connsiteY7" fmla="*/ 243824 h 1001115"/>
              <a:gd name="connsiteX8" fmla="*/ 959535 w 1054025"/>
              <a:gd name="connsiteY8" fmla="*/ 278638 h 1001115"/>
              <a:gd name="connsiteX9" fmla="*/ 1038603 w 1054025"/>
              <a:gd name="connsiteY9" fmla="*/ 220614 h 1001115"/>
              <a:gd name="connsiteX10" fmla="*/ 1053507 w 1054025"/>
              <a:gd name="connsiteY10" fmla="*/ 188171 h 1001115"/>
              <a:gd name="connsiteX11" fmla="*/ 1053374 w 1054025"/>
              <a:gd name="connsiteY11" fmla="*/ 923262 h 1001115"/>
              <a:gd name="connsiteX12" fmla="*/ 777370 w 1054025"/>
              <a:gd name="connsiteY12" fmla="*/ 988438 h 1001115"/>
              <a:gd name="connsiteX13" fmla="*/ 524793 w 1054025"/>
              <a:gd name="connsiteY13" fmla="*/ 845708 h 1001115"/>
              <a:gd name="connsiteX14" fmla="*/ 332541 w 1054025"/>
              <a:gd name="connsiteY14" fmla="*/ 853208 h 1001115"/>
              <a:gd name="connsiteX15" fmla="*/ 281238 w 1054025"/>
              <a:gd name="connsiteY15" fmla="*/ 924103 h 1001115"/>
              <a:gd name="connsiteX16" fmla="*/ 218658 w 1054025"/>
              <a:gd name="connsiteY16" fmla="*/ 985913 h 1001115"/>
              <a:gd name="connsiteX17" fmla="*/ 60575 w 1054025"/>
              <a:gd name="connsiteY17" fmla="*/ 956702 h 1001115"/>
              <a:gd name="connsiteX18" fmla="*/ 0 w 1054025"/>
              <a:gd name="connsiteY18" fmla="*/ 930341 h 1001115"/>
              <a:gd name="connsiteX19" fmla="*/ 3822 w 1054025"/>
              <a:gd name="connsiteY19" fmla="*/ 258284 h 1001115"/>
              <a:gd name="connsiteX20" fmla="*/ 61384 w 1054025"/>
              <a:gd name="connsiteY20" fmla="*/ 303903 h 1001115"/>
              <a:gd name="connsiteX21" fmla="*/ 150611 w 1054025"/>
              <a:gd name="connsiteY21" fmla="*/ 340881 h 1001115"/>
              <a:gd name="connsiteX22" fmla="*/ 406061 w 1054025"/>
              <a:gd name="connsiteY22" fmla="*/ 332441 h 1001115"/>
              <a:gd name="connsiteX23" fmla="*/ 419530 w 1054025"/>
              <a:gd name="connsiteY23" fmla="*/ 247836 h 1001115"/>
              <a:gd name="connsiteX24" fmla="*/ 319398 w 1054025"/>
              <a:gd name="connsiteY24" fmla="*/ 168957 h 1001115"/>
              <a:gd name="connsiteX25" fmla="*/ 333075 w 1054025"/>
              <a:gd name="connsiteY25" fmla="*/ 84524 h 1001115"/>
              <a:gd name="connsiteX26" fmla="*/ 417368 w 1054025"/>
              <a:gd name="connsiteY26" fmla="*/ 31344 h 1001115"/>
              <a:gd name="connsiteX27" fmla="*/ 520501 w 1054025"/>
              <a:gd name="connsiteY27" fmla="*/ 7620 h 1001115"/>
              <a:gd name="connsiteX0" fmla="*/ 520501 w 1054025"/>
              <a:gd name="connsiteY0" fmla="*/ 7620 h 1001115"/>
              <a:gd name="connsiteX1" fmla="*/ 643683 w 1054025"/>
              <a:gd name="connsiteY1" fmla="*/ 180 h 1001115"/>
              <a:gd name="connsiteX2" fmla="*/ 725733 w 1054025"/>
              <a:gd name="connsiteY2" fmla="*/ 13592 h 1001115"/>
              <a:gd name="connsiteX3" fmla="*/ 786737 w 1054025"/>
              <a:gd name="connsiteY3" fmla="*/ 44310 h 1001115"/>
              <a:gd name="connsiteX4" fmla="*/ 817510 w 1054025"/>
              <a:gd name="connsiteY4" fmla="*/ 86037 h 1001115"/>
              <a:gd name="connsiteX5" fmla="*/ 791947 w 1054025"/>
              <a:gd name="connsiteY5" fmla="*/ 131839 h 1001115"/>
              <a:gd name="connsiteX6" fmla="*/ 763009 w 1054025"/>
              <a:gd name="connsiteY6" fmla="*/ 170823 h 1001115"/>
              <a:gd name="connsiteX7" fmla="*/ 801399 w 1054025"/>
              <a:gd name="connsiteY7" fmla="*/ 243824 h 1001115"/>
              <a:gd name="connsiteX8" fmla="*/ 959535 w 1054025"/>
              <a:gd name="connsiteY8" fmla="*/ 278638 h 1001115"/>
              <a:gd name="connsiteX9" fmla="*/ 1038603 w 1054025"/>
              <a:gd name="connsiteY9" fmla="*/ 220614 h 1001115"/>
              <a:gd name="connsiteX10" fmla="*/ 1053507 w 1054025"/>
              <a:gd name="connsiteY10" fmla="*/ 195746 h 1001115"/>
              <a:gd name="connsiteX11" fmla="*/ 1053374 w 1054025"/>
              <a:gd name="connsiteY11" fmla="*/ 923262 h 1001115"/>
              <a:gd name="connsiteX12" fmla="*/ 777370 w 1054025"/>
              <a:gd name="connsiteY12" fmla="*/ 988438 h 1001115"/>
              <a:gd name="connsiteX13" fmla="*/ 524793 w 1054025"/>
              <a:gd name="connsiteY13" fmla="*/ 845708 h 1001115"/>
              <a:gd name="connsiteX14" fmla="*/ 332541 w 1054025"/>
              <a:gd name="connsiteY14" fmla="*/ 853208 h 1001115"/>
              <a:gd name="connsiteX15" fmla="*/ 281238 w 1054025"/>
              <a:gd name="connsiteY15" fmla="*/ 924103 h 1001115"/>
              <a:gd name="connsiteX16" fmla="*/ 218658 w 1054025"/>
              <a:gd name="connsiteY16" fmla="*/ 985913 h 1001115"/>
              <a:gd name="connsiteX17" fmla="*/ 60575 w 1054025"/>
              <a:gd name="connsiteY17" fmla="*/ 956702 h 1001115"/>
              <a:gd name="connsiteX18" fmla="*/ 0 w 1054025"/>
              <a:gd name="connsiteY18" fmla="*/ 930341 h 1001115"/>
              <a:gd name="connsiteX19" fmla="*/ 3822 w 1054025"/>
              <a:gd name="connsiteY19" fmla="*/ 258284 h 1001115"/>
              <a:gd name="connsiteX20" fmla="*/ 61384 w 1054025"/>
              <a:gd name="connsiteY20" fmla="*/ 303903 h 1001115"/>
              <a:gd name="connsiteX21" fmla="*/ 150611 w 1054025"/>
              <a:gd name="connsiteY21" fmla="*/ 340881 h 1001115"/>
              <a:gd name="connsiteX22" fmla="*/ 406061 w 1054025"/>
              <a:gd name="connsiteY22" fmla="*/ 332441 h 1001115"/>
              <a:gd name="connsiteX23" fmla="*/ 419530 w 1054025"/>
              <a:gd name="connsiteY23" fmla="*/ 247836 h 1001115"/>
              <a:gd name="connsiteX24" fmla="*/ 319398 w 1054025"/>
              <a:gd name="connsiteY24" fmla="*/ 168957 h 1001115"/>
              <a:gd name="connsiteX25" fmla="*/ 333075 w 1054025"/>
              <a:gd name="connsiteY25" fmla="*/ 84524 h 1001115"/>
              <a:gd name="connsiteX26" fmla="*/ 417368 w 1054025"/>
              <a:gd name="connsiteY26" fmla="*/ 31344 h 1001115"/>
              <a:gd name="connsiteX27" fmla="*/ 520501 w 1054025"/>
              <a:gd name="connsiteY27" fmla="*/ 7620 h 1001115"/>
              <a:gd name="connsiteX0" fmla="*/ 520501 w 1053912"/>
              <a:gd name="connsiteY0" fmla="*/ 7620 h 1001115"/>
              <a:gd name="connsiteX1" fmla="*/ 643683 w 1053912"/>
              <a:gd name="connsiteY1" fmla="*/ 180 h 1001115"/>
              <a:gd name="connsiteX2" fmla="*/ 725733 w 1053912"/>
              <a:gd name="connsiteY2" fmla="*/ 13592 h 1001115"/>
              <a:gd name="connsiteX3" fmla="*/ 786737 w 1053912"/>
              <a:gd name="connsiteY3" fmla="*/ 44310 h 1001115"/>
              <a:gd name="connsiteX4" fmla="*/ 817510 w 1053912"/>
              <a:gd name="connsiteY4" fmla="*/ 86037 h 1001115"/>
              <a:gd name="connsiteX5" fmla="*/ 791947 w 1053912"/>
              <a:gd name="connsiteY5" fmla="*/ 131839 h 1001115"/>
              <a:gd name="connsiteX6" fmla="*/ 763009 w 1053912"/>
              <a:gd name="connsiteY6" fmla="*/ 170823 h 1001115"/>
              <a:gd name="connsiteX7" fmla="*/ 801399 w 1053912"/>
              <a:gd name="connsiteY7" fmla="*/ 243824 h 1001115"/>
              <a:gd name="connsiteX8" fmla="*/ 959535 w 1053912"/>
              <a:gd name="connsiteY8" fmla="*/ 278638 h 1001115"/>
              <a:gd name="connsiteX9" fmla="*/ 1038603 w 1053912"/>
              <a:gd name="connsiteY9" fmla="*/ 220614 h 1001115"/>
              <a:gd name="connsiteX10" fmla="*/ 1052588 w 1053912"/>
              <a:gd name="connsiteY10" fmla="*/ 198271 h 1001115"/>
              <a:gd name="connsiteX11" fmla="*/ 1053374 w 1053912"/>
              <a:gd name="connsiteY11" fmla="*/ 923262 h 1001115"/>
              <a:gd name="connsiteX12" fmla="*/ 777370 w 1053912"/>
              <a:gd name="connsiteY12" fmla="*/ 988438 h 1001115"/>
              <a:gd name="connsiteX13" fmla="*/ 524793 w 1053912"/>
              <a:gd name="connsiteY13" fmla="*/ 845708 h 1001115"/>
              <a:gd name="connsiteX14" fmla="*/ 332541 w 1053912"/>
              <a:gd name="connsiteY14" fmla="*/ 853208 h 1001115"/>
              <a:gd name="connsiteX15" fmla="*/ 281238 w 1053912"/>
              <a:gd name="connsiteY15" fmla="*/ 924103 h 1001115"/>
              <a:gd name="connsiteX16" fmla="*/ 218658 w 1053912"/>
              <a:gd name="connsiteY16" fmla="*/ 985913 h 1001115"/>
              <a:gd name="connsiteX17" fmla="*/ 60575 w 1053912"/>
              <a:gd name="connsiteY17" fmla="*/ 956702 h 1001115"/>
              <a:gd name="connsiteX18" fmla="*/ 0 w 1053912"/>
              <a:gd name="connsiteY18" fmla="*/ 930341 h 1001115"/>
              <a:gd name="connsiteX19" fmla="*/ 3822 w 1053912"/>
              <a:gd name="connsiteY19" fmla="*/ 258284 h 1001115"/>
              <a:gd name="connsiteX20" fmla="*/ 61384 w 1053912"/>
              <a:gd name="connsiteY20" fmla="*/ 303903 h 1001115"/>
              <a:gd name="connsiteX21" fmla="*/ 150611 w 1053912"/>
              <a:gd name="connsiteY21" fmla="*/ 340881 h 1001115"/>
              <a:gd name="connsiteX22" fmla="*/ 406061 w 1053912"/>
              <a:gd name="connsiteY22" fmla="*/ 332441 h 1001115"/>
              <a:gd name="connsiteX23" fmla="*/ 419530 w 1053912"/>
              <a:gd name="connsiteY23" fmla="*/ 247836 h 1001115"/>
              <a:gd name="connsiteX24" fmla="*/ 319398 w 1053912"/>
              <a:gd name="connsiteY24" fmla="*/ 168957 h 1001115"/>
              <a:gd name="connsiteX25" fmla="*/ 333075 w 1053912"/>
              <a:gd name="connsiteY25" fmla="*/ 84524 h 1001115"/>
              <a:gd name="connsiteX26" fmla="*/ 417368 w 1053912"/>
              <a:gd name="connsiteY26" fmla="*/ 31344 h 1001115"/>
              <a:gd name="connsiteX27" fmla="*/ 520501 w 1053912"/>
              <a:gd name="connsiteY27" fmla="*/ 7620 h 1001115"/>
              <a:gd name="connsiteX0" fmla="*/ 520501 w 1054900"/>
              <a:gd name="connsiteY0" fmla="*/ 7620 h 1001115"/>
              <a:gd name="connsiteX1" fmla="*/ 643683 w 1054900"/>
              <a:gd name="connsiteY1" fmla="*/ 180 h 1001115"/>
              <a:gd name="connsiteX2" fmla="*/ 725733 w 1054900"/>
              <a:gd name="connsiteY2" fmla="*/ 13592 h 1001115"/>
              <a:gd name="connsiteX3" fmla="*/ 786737 w 1054900"/>
              <a:gd name="connsiteY3" fmla="*/ 44310 h 1001115"/>
              <a:gd name="connsiteX4" fmla="*/ 817510 w 1054900"/>
              <a:gd name="connsiteY4" fmla="*/ 86037 h 1001115"/>
              <a:gd name="connsiteX5" fmla="*/ 791947 w 1054900"/>
              <a:gd name="connsiteY5" fmla="*/ 131839 h 1001115"/>
              <a:gd name="connsiteX6" fmla="*/ 763009 w 1054900"/>
              <a:gd name="connsiteY6" fmla="*/ 170823 h 1001115"/>
              <a:gd name="connsiteX7" fmla="*/ 801399 w 1054900"/>
              <a:gd name="connsiteY7" fmla="*/ 243824 h 1001115"/>
              <a:gd name="connsiteX8" fmla="*/ 959535 w 1054900"/>
              <a:gd name="connsiteY8" fmla="*/ 278638 h 1001115"/>
              <a:gd name="connsiteX9" fmla="*/ 1038603 w 1054900"/>
              <a:gd name="connsiteY9" fmla="*/ 220614 h 1001115"/>
              <a:gd name="connsiteX10" fmla="*/ 1052588 w 1054900"/>
              <a:gd name="connsiteY10" fmla="*/ 198271 h 1001115"/>
              <a:gd name="connsiteX11" fmla="*/ 1053374 w 1054900"/>
              <a:gd name="connsiteY11" fmla="*/ 923262 h 1001115"/>
              <a:gd name="connsiteX12" fmla="*/ 777370 w 1054900"/>
              <a:gd name="connsiteY12" fmla="*/ 988438 h 1001115"/>
              <a:gd name="connsiteX13" fmla="*/ 524793 w 1054900"/>
              <a:gd name="connsiteY13" fmla="*/ 845708 h 1001115"/>
              <a:gd name="connsiteX14" fmla="*/ 332541 w 1054900"/>
              <a:gd name="connsiteY14" fmla="*/ 853208 h 1001115"/>
              <a:gd name="connsiteX15" fmla="*/ 281238 w 1054900"/>
              <a:gd name="connsiteY15" fmla="*/ 924103 h 1001115"/>
              <a:gd name="connsiteX16" fmla="*/ 218658 w 1054900"/>
              <a:gd name="connsiteY16" fmla="*/ 985913 h 1001115"/>
              <a:gd name="connsiteX17" fmla="*/ 60575 w 1054900"/>
              <a:gd name="connsiteY17" fmla="*/ 956702 h 1001115"/>
              <a:gd name="connsiteX18" fmla="*/ 0 w 1054900"/>
              <a:gd name="connsiteY18" fmla="*/ 930341 h 1001115"/>
              <a:gd name="connsiteX19" fmla="*/ 3822 w 1054900"/>
              <a:gd name="connsiteY19" fmla="*/ 258284 h 1001115"/>
              <a:gd name="connsiteX20" fmla="*/ 61384 w 1054900"/>
              <a:gd name="connsiteY20" fmla="*/ 303903 h 1001115"/>
              <a:gd name="connsiteX21" fmla="*/ 150611 w 1054900"/>
              <a:gd name="connsiteY21" fmla="*/ 340881 h 1001115"/>
              <a:gd name="connsiteX22" fmla="*/ 406061 w 1054900"/>
              <a:gd name="connsiteY22" fmla="*/ 332441 h 1001115"/>
              <a:gd name="connsiteX23" fmla="*/ 419530 w 1054900"/>
              <a:gd name="connsiteY23" fmla="*/ 247836 h 1001115"/>
              <a:gd name="connsiteX24" fmla="*/ 319398 w 1054900"/>
              <a:gd name="connsiteY24" fmla="*/ 168957 h 1001115"/>
              <a:gd name="connsiteX25" fmla="*/ 333075 w 1054900"/>
              <a:gd name="connsiteY25" fmla="*/ 84524 h 1001115"/>
              <a:gd name="connsiteX26" fmla="*/ 417368 w 1054900"/>
              <a:gd name="connsiteY26" fmla="*/ 31344 h 1001115"/>
              <a:gd name="connsiteX27" fmla="*/ 520501 w 1054900"/>
              <a:gd name="connsiteY27" fmla="*/ 7620 h 1001115"/>
              <a:gd name="connsiteX0" fmla="*/ 520501 w 1053915"/>
              <a:gd name="connsiteY0" fmla="*/ 7620 h 1001115"/>
              <a:gd name="connsiteX1" fmla="*/ 643683 w 1053915"/>
              <a:gd name="connsiteY1" fmla="*/ 180 h 1001115"/>
              <a:gd name="connsiteX2" fmla="*/ 725733 w 1053915"/>
              <a:gd name="connsiteY2" fmla="*/ 13592 h 1001115"/>
              <a:gd name="connsiteX3" fmla="*/ 786737 w 1053915"/>
              <a:gd name="connsiteY3" fmla="*/ 44310 h 1001115"/>
              <a:gd name="connsiteX4" fmla="*/ 817510 w 1053915"/>
              <a:gd name="connsiteY4" fmla="*/ 86037 h 1001115"/>
              <a:gd name="connsiteX5" fmla="*/ 791947 w 1053915"/>
              <a:gd name="connsiteY5" fmla="*/ 131839 h 1001115"/>
              <a:gd name="connsiteX6" fmla="*/ 763009 w 1053915"/>
              <a:gd name="connsiteY6" fmla="*/ 170823 h 1001115"/>
              <a:gd name="connsiteX7" fmla="*/ 801399 w 1053915"/>
              <a:gd name="connsiteY7" fmla="*/ 243824 h 1001115"/>
              <a:gd name="connsiteX8" fmla="*/ 959535 w 1053915"/>
              <a:gd name="connsiteY8" fmla="*/ 278638 h 1001115"/>
              <a:gd name="connsiteX9" fmla="*/ 1038603 w 1053915"/>
              <a:gd name="connsiteY9" fmla="*/ 220614 h 1001115"/>
              <a:gd name="connsiteX10" fmla="*/ 1052588 w 1053915"/>
              <a:gd name="connsiteY10" fmla="*/ 198271 h 1001115"/>
              <a:gd name="connsiteX11" fmla="*/ 1050616 w 1053915"/>
              <a:gd name="connsiteY11" fmla="*/ 923262 h 1001115"/>
              <a:gd name="connsiteX12" fmla="*/ 777370 w 1053915"/>
              <a:gd name="connsiteY12" fmla="*/ 988438 h 1001115"/>
              <a:gd name="connsiteX13" fmla="*/ 524793 w 1053915"/>
              <a:gd name="connsiteY13" fmla="*/ 845708 h 1001115"/>
              <a:gd name="connsiteX14" fmla="*/ 332541 w 1053915"/>
              <a:gd name="connsiteY14" fmla="*/ 853208 h 1001115"/>
              <a:gd name="connsiteX15" fmla="*/ 281238 w 1053915"/>
              <a:gd name="connsiteY15" fmla="*/ 924103 h 1001115"/>
              <a:gd name="connsiteX16" fmla="*/ 218658 w 1053915"/>
              <a:gd name="connsiteY16" fmla="*/ 985913 h 1001115"/>
              <a:gd name="connsiteX17" fmla="*/ 60575 w 1053915"/>
              <a:gd name="connsiteY17" fmla="*/ 956702 h 1001115"/>
              <a:gd name="connsiteX18" fmla="*/ 0 w 1053915"/>
              <a:gd name="connsiteY18" fmla="*/ 930341 h 1001115"/>
              <a:gd name="connsiteX19" fmla="*/ 3822 w 1053915"/>
              <a:gd name="connsiteY19" fmla="*/ 258284 h 1001115"/>
              <a:gd name="connsiteX20" fmla="*/ 61384 w 1053915"/>
              <a:gd name="connsiteY20" fmla="*/ 303903 h 1001115"/>
              <a:gd name="connsiteX21" fmla="*/ 150611 w 1053915"/>
              <a:gd name="connsiteY21" fmla="*/ 340881 h 1001115"/>
              <a:gd name="connsiteX22" fmla="*/ 406061 w 1053915"/>
              <a:gd name="connsiteY22" fmla="*/ 332441 h 1001115"/>
              <a:gd name="connsiteX23" fmla="*/ 419530 w 1053915"/>
              <a:gd name="connsiteY23" fmla="*/ 247836 h 1001115"/>
              <a:gd name="connsiteX24" fmla="*/ 319398 w 1053915"/>
              <a:gd name="connsiteY24" fmla="*/ 168957 h 1001115"/>
              <a:gd name="connsiteX25" fmla="*/ 333075 w 1053915"/>
              <a:gd name="connsiteY25" fmla="*/ 84524 h 1001115"/>
              <a:gd name="connsiteX26" fmla="*/ 417368 w 1053915"/>
              <a:gd name="connsiteY26" fmla="*/ 31344 h 1001115"/>
              <a:gd name="connsiteX27" fmla="*/ 520501 w 1053915"/>
              <a:gd name="connsiteY27" fmla="*/ 7620 h 1001115"/>
              <a:gd name="connsiteX0" fmla="*/ 520501 w 1054901"/>
              <a:gd name="connsiteY0" fmla="*/ 7620 h 1001115"/>
              <a:gd name="connsiteX1" fmla="*/ 643683 w 1054901"/>
              <a:gd name="connsiteY1" fmla="*/ 180 h 1001115"/>
              <a:gd name="connsiteX2" fmla="*/ 725733 w 1054901"/>
              <a:gd name="connsiteY2" fmla="*/ 13592 h 1001115"/>
              <a:gd name="connsiteX3" fmla="*/ 786737 w 1054901"/>
              <a:gd name="connsiteY3" fmla="*/ 44310 h 1001115"/>
              <a:gd name="connsiteX4" fmla="*/ 817510 w 1054901"/>
              <a:gd name="connsiteY4" fmla="*/ 86037 h 1001115"/>
              <a:gd name="connsiteX5" fmla="*/ 791947 w 1054901"/>
              <a:gd name="connsiteY5" fmla="*/ 131839 h 1001115"/>
              <a:gd name="connsiteX6" fmla="*/ 763009 w 1054901"/>
              <a:gd name="connsiteY6" fmla="*/ 170823 h 1001115"/>
              <a:gd name="connsiteX7" fmla="*/ 801399 w 1054901"/>
              <a:gd name="connsiteY7" fmla="*/ 243824 h 1001115"/>
              <a:gd name="connsiteX8" fmla="*/ 959535 w 1054901"/>
              <a:gd name="connsiteY8" fmla="*/ 278638 h 1001115"/>
              <a:gd name="connsiteX9" fmla="*/ 1038603 w 1054901"/>
              <a:gd name="connsiteY9" fmla="*/ 220614 h 1001115"/>
              <a:gd name="connsiteX10" fmla="*/ 1052588 w 1054901"/>
              <a:gd name="connsiteY10" fmla="*/ 198271 h 1001115"/>
              <a:gd name="connsiteX11" fmla="*/ 1053375 w 1054901"/>
              <a:gd name="connsiteY11" fmla="*/ 923262 h 1001115"/>
              <a:gd name="connsiteX12" fmla="*/ 777370 w 1054901"/>
              <a:gd name="connsiteY12" fmla="*/ 988438 h 1001115"/>
              <a:gd name="connsiteX13" fmla="*/ 524793 w 1054901"/>
              <a:gd name="connsiteY13" fmla="*/ 845708 h 1001115"/>
              <a:gd name="connsiteX14" fmla="*/ 332541 w 1054901"/>
              <a:gd name="connsiteY14" fmla="*/ 853208 h 1001115"/>
              <a:gd name="connsiteX15" fmla="*/ 281238 w 1054901"/>
              <a:gd name="connsiteY15" fmla="*/ 924103 h 1001115"/>
              <a:gd name="connsiteX16" fmla="*/ 218658 w 1054901"/>
              <a:gd name="connsiteY16" fmla="*/ 985913 h 1001115"/>
              <a:gd name="connsiteX17" fmla="*/ 60575 w 1054901"/>
              <a:gd name="connsiteY17" fmla="*/ 956702 h 1001115"/>
              <a:gd name="connsiteX18" fmla="*/ 0 w 1054901"/>
              <a:gd name="connsiteY18" fmla="*/ 930341 h 1001115"/>
              <a:gd name="connsiteX19" fmla="*/ 3822 w 1054901"/>
              <a:gd name="connsiteY19" fmla="*/ 258284 h 1001115"/>
              <a:gd name="connsiteX20" fmla="*/ 61384 w 1054901"/>
              <a:gd name="connsiteY20" fmla="*/ 303903 h 1001115"/>
              <a:gd name="connsiteX21" fmla="*/ 150611 w 1054901"/>
              <a:gd name="connsiteY21" fmla="*/ 340881 h 1001115"/>
              <a:gd name="connsiteX22" fmla="*/ 406061 w 1054901"/>
              <a:gd name="connsiteY22" fmla="*/ 332441 h 1001115"/>
              <a:gd name="connsiteX23" fmla="*/ 419530 w 1054901"/>
              <a:gd name="connsiteY23" fmla="*/ 247836 h 1001115"/>
              <a:gd name="connsiteX24" fmla="*/ 319398 w 1054901"/>
              <a:gd name="connsiteY24" fmla="*/ 168957 h 1001115"/>
              <a:gd name="connsiteX25" fmla="*/ 333075 w 1054901"/>
              <a:gd name="connsiteY25" fmla="*/ 84524 h 1001115"/>
              <a:gd name="connsiteX26" fmla="*/ 417368 w 1054901"/>
              <a:gd name="connsiteY26" fmla="*/ 31344 h 1001115"/>
              <a:gd name="connsiteX27" fmla="*/ 520501 w 1054901"/>
              <a:gd name="connsiteY27" fmla="*/ 7620 h 1001115"/>
              <a:gd name="connsiteX0" fmla="*/ 520501 w 1054153"/>
              <a:gd name="connsiteY0" fmla="*/ 7620 h 999024"/>
              <a:gd name="connsiteX1" fmla="*/ 643683 w 1054153"/>
              <a:gd name="connsiteY1" fmla="*/ 180 h 999024"/>
              <a:gd name="connsiteX2" fmla="*/ 725733 w 1054153"/>
              <a:gd name="connsiteY2" fmla="*/ 13592 h 999024"/>
              <a:gd name="connsiteX3" fmla="*/ 786737 w 1054153"/>
              <a:gd name="connsiteY3" fmla="*/ 44310 h 999024"/>
              <a:gd name="connsiteX4" fmla="*/ 817510 w 1054153"/>
              <a:gd name="connsiteY4" fmla="*/ 86037 h 999024"/>
              <a:gd name="connsiteX5" fmla="*/ 791947 w 1054153"/>
              <a:gd name="connsiteY5" fmla="*/ 131839 h 999024"/>
              <a:gd name="connsiteX6" fmla="*/ 763009 w 1054153"/>
              <a:gd name="connsiteY6" fmla="*/ 170823 h 999024"/>
              <a:gd name="connsiteX7" fmla="*/ 801399 w 1054153"/>
              <a:gd name="connsiteY7" fmla="*/ 243824 h 999024"/>
              <a:gd name="connsiteX8" fmla="*/ 959535 w 1054153"/>
              <a:gd name="connsiteY8" fmla="*/ 278638 h 999024"/>
              <a:gd name="connsiteX9" fmla="*/ 1038603 w 1054153"/>
              <a:gd name="connsiteY9" fmla="*/ 220614 h 999024"/>
              <a:gd name="connsiteX10" fmla="*/ 1052588 w 1054153"/>
              <a:gd name="connsiteY10" fmla="*/ 198271 h 999024"/>
              <a:gd name="connsiteX11" fmla="*/ 1051536 w 1054153"/>
              <a:gd name="connsiteY11" fmla="*/ 918212 h 999024"/>
              <a:gd name="connsiteX12" fmla="*/ 777370 w 1054153"/>
              <a:gd name="connsiteY12" fmla="*/ 988438 h 999024"/>
              <a:gd name="connsiteX13" fmla="*/ 524793 w 1054153"/>
              <a:gd name="connsiteY13" fmla="*/ 845708 h 999024"/>
              <a:gd name="connsiteX14" fmla="*/ 332541 w 1054153"/>
              <a:gd name="connsiteY14" fmla="*/ 853208 h 999024"/>
              <a:gd name="connsiteX15" fmla="*/ 281238 w 1054153"/>
              <a:gd name="connsiteY15" fmla="*/ 924103 h 999024"/>
              <a:gd name="connsiteX16" fmla="*/ 218658 w 1054153"/>
              <a:gd name="connsiteY16" fmla="*/ 985913 h 999024"/>
              <a:gd name="connsiteX17" fmla="*/ 60575 w 1054153"/>
              <a:gd name="connsiteY17" fmla="*/ 956702 h 999024"/>
              <a:gd name="connsiteX18" fmla="*/ 0 w 1054153"/>
              <a:gd name="connsiteY18" fmla="*/ 930341 h 999024"/>
              <a:gd name="connsiteX19" fmla="*/ 3822 w 1054153"/>
              <a:gd name="connsiteY19" fmla="*/ 258284 h 999024"/>
              <a:gd name="connsiteX20" fmla="*/ 61384 w 1054153"/>
              <a:gd name="connsiteY20" fmla="*/ 303903 h 999024"/>
              <a:gd name="connsiteX21" fmla="*/ 150611 w 1054153"/>
              <a:gd name="connsiteY21" fmla="*/ 340881 h 999024"/>
              <a:gd name="connsiteX22" fmla="*/ 406061 w 1054153"/>
              <a:gd name="connsiteY22" fmla="*/ 332441 h 999024"/>
              <a:gd name="connsiteX23" fmla="*/ 419530 w 1054153"/>
              <a:gd name="connsiteY23" fmla="*/ 247836 h 999024"/>
              <a:gd name="connsiteX24" fmla="*/ 319398 w 1054153"/>
              <a:gd name="connsiteY24" fmla="*/ 168957 h 999024"/>
              <a:gd name="connsiteX25" fmla="*/ 333075 w 1054153"/>
              <a:gd name="connsiteY25" fmla="*/ 84524 h 999024"/>
              <a:gd name="connsiteX26" fmla="*/ 417368 w 1054153"/>
              <a:gd name="connsiteY26" fmla="*/ 31344 h 999024"/>
              <a:gd name="connsiteX27" fmla="*/ 520501 w 1054153"/>
              <a:gd name="connsiteY27" fmla="*/ 7620 h 999024"/>
              <a:gd name="connsiteX0" fmla="*/ 520501 w 1053345"/>
              <a:gd name="connsiteY0" fmla="*/ 7620 h 999024"/>
              <a:gd name="connsiteX1" fmla="*/ 643683 w 1053345"/>
              <a:gd name="connsiteY1" fmla="*/ 180 h 999024"/>
              <a:gd name="connsiteX2" fmla="*/ 725733 w 1053345"/>
              <a:gd name="connsiteY2" fmla="*/ 13592 h 999024"/>
              <a:gd name="connsiteX3" fmla="*/ 786737 w 1053345"/>
              <a:gd name="connsiteY3" fmla="*/ 44310 h 999024"/>
              <a:gd name="connsiteX4" fmla="*/ 817510 w 1053345"/>
              <a:gd name="connsiteY4" fmla="*/ 86037 h 999024"/>
              <a:gd name="connsiteX5" fmla="*/ 791947 w 1053345"/>
              <a:gd name="connsiteY5" fmla="*/ 131839 h 999024"/>
              <a:gd name="connsiteX6" fmla="*/ 763009 w 1053345"/>
              <a:gd name="connsiteY6" fmla="*/ 170823 h 999024"/>
              <a:gd name="connsiteX7" fmla="*/ 801399 w 1053345"/>
              <a:gd name="connsiteY7" fmla="*/ 243824 h 999024"/>
              <a:gd name="connsiteX8" fmla="*/ 959535 w 1053345"/>
              <a:gd name="connsiteY8" fmla="*/ 278638 h 999024"/>
              <a:gd name="connsiteX9" fmla="*/ 1038603 w 1053345"/>
              <a:gd name="connsiteY9" fmla="*/ 220614 h 999024"/>
              <a:gd name="connsiteX10" fmla="*/ 1052588 w 1053345"/>
              <a:gd name="connsiteY10" fmla="*/ 198271 h 999024"/>
              <a:gd name="connsiteX11" fmla="*/ 1051536 w 1053345"/>
              <a:gd name="connsiteY11" fmla="*/ 918212 h 999024"/>
              <a:gd name="connsiteX12" fmla="*/ 777370 w 1053345"/>
              <a:gd name="connsiteY12" fmla="*/ 988438 h 999024"/>
              <a:gd name="connsiteX13" fmla="*/ 524793 w 1053345"/>
              <a:gd name="connsiteY13" fmla="*/ 845708 h 999024"/>
              <a:gd name="connsiteX14" fmla="*/ 332541 w 1053345"/>
              <a:gd name="connsiteY14" fmla="*/ 853208 h 999024"/>
              <a:gd name="connsiteX15" fmla="*/ 281238 w 1053345"/>
              <a:gd name="connsiteY15" fmla="*/ 924103 h 999024"/>
              <a:gd name="connsiteX16" fmla="*/ 218658 w 1053345"/>
              <a:gd name="connsiteY16" fmla="*/ 985913 h 999024"/>
              <a:gd name="connsiteX17" fmla="*/ 60575 w 1053345"/>
              <a:gd name="connsiteY17" fmla="*/ 956702 h 999024"/>
              <a:gd name="connsiteX18" fmla="*/ 0 w 1053345"/>
              <a:gd name="connsiteY18" fmla="*/ 930341 h 999024"/>
              <a:gd name="connsiteX19" fmla="*/ 3822 w 1053345"/>
              <a:gd name="connsiteY19" fmla="*/ 258284 h 999024"/>
              <a:gd name="connsiteX20" fmla="*/ 61384 w 1053345"/>
              <a:gd name="connsiteY20" fmla="*/ 303903 h 999024"/>
              <a:gd name="connsiteX21" fmla="*/ 150611 w 1053345"/>
              <a:gd name="connsiteY21" fmla="*/ 340881 h 999024"/>
              <a:gd name="connsiteX22" fmla="*/ 406061 w 1053345"/>
              <a:gd name="connsiteY22" fmla="*/ 332441 h 999024"/>
              <a:gd name="connsiteX23" fmla="*/ 419530 w 1053345"/>
              <a:gd name="connsiteY23" fmla="*/ 247836 h 999024"/>
              <a:gd name="connsiteX24" fmla="*/ 319398 w 1053345"/>
              <a:gd name="connsiteY24" fmla="*/ 168957 h 999024"/>
              <a:gd name="connsiteX25" fmla="*/ 333075 w 1053345"/>
              <a:gd name="connsiteY25" fmla="*/ 84524 h 999024"/>
              <a:gd name="connsiteX26" fmla="*/ 417368 w 1053345"/>
              <a:gd name="connsiteY26" fmla="*/ 31344 h 999024"/>
              <a:gd name="connsiteX27" fmla="*/ 520501 w 1053345"/>
              <a:gd name="connsiteY27" fmla="*/ 7620 h 999024"/>
              <a:gd name="connsiteX0" fmla="*/ 520501 w 1053345"/>
              <a:gd name="connsiteY0" fmla="*/ 7620 h 999024"/>
              <a:gd name="connsiteX1" fmla="*/ 643683 w 1053345"/>
              <a:gd name="connsiteY1" fmla="*/ 180 h 999024"/>
              <a:gd name="connsiteX2" fmla="*/ 725733 w 1053345"/>
              <a:gd name="connsiteY2" fmla="*/ 13592 h 999024"/>
              <a:gd name="connsiteX3" fmla="*/ 786737 w 1053345"/>
              <a:gd name="connsiteY3" fmla="*/ 44310 h 999024"/>
              <a:gd name="connsiteX4" fmla="*/ 817510 w 1053345"/>
              <a:gd name="connsiteY4" fmla="*/ 86037 h 999024"/>
              <a:gd name="connsiteX5" fmla="*/ 791947 w 1053345"/>
              <a:gd name="connsiteY5" fmla="*/ 131839 h 999024"/>
              <a:gd name="connsiteX6" fmla="*/ 763009 w 1053345"/>
              <a:gd name="connsiteY6" fmla="*/ 170823 h 999024"/>
              <a:gd name="connsiteX7" fmla="*/ 801399 w 1053345"/>
              <a:gd name="connsiteY7" fmla="*/ 243824 h 999024"/>
              <a:gd name="connsiteX8" fmla="*/ 959535 w 1053345"/>
              <a:gd name="connsiteY8" fmla="*/ 278638 h 999024"/>
              <a:gd name="connsiteX9" fmla="*/ 1038603 w 1053345"/>
              <a:gd name="connsiteY9" fmla="*/ 220614 h 999024"/>
              <a:gd name="connsiteX10" fmla="*/ 1052588 w 1053345"/>
              <a:gd name="connsiteY10" fmla="*/ 198271 h 999024"/>
              <a:gd name="connsiteX11" fmla="*/ 1051536 w 1053345"/>
              <a:gd name="connsiteY11" fmla="*/ 918212 h 999024"/>
              <a:gd name="connsiteX12" fmla="*/ 777370 w 1053345"/>
              <a:gd name="connsiteY12" fmla="*/ 988438 h 999024"/>
              <a:gd name="connsiteX13" fmla="*/ 524793 w 1053345"/>
              <a:gd name="connsiteY13" fmla="*/ 845708 h 999024"/>
              <a:gd name="connsiteX14" fmla="*/ 332541 w 1053345"/>
              <a:gd name="connsiteY14" fmla="*/ 853208 h 999024"/>
              <a:gd name="connsiteX15" fmla="*/ 281238 w 1053345"/>
              <a:gd name="connsiteY15" fmla="*/ 924103 h 999024"/>
              <a:gd name="connsiteX16" fmla="*/ 218658 w 1053345"/>
              <a:gd name="connsiteY16" fmla="*/ 985913 h 999024"/>
              <a:gd name="connsiteX17" fmla="*/ 60575 w 1053345"/>
              <a:gd name="connsiteY17" fmla="*/ 956702 h 999024"/>
              <a:gd name="connsiteX18" fmla="*/ 0 w 1053345"/>
              <a:gd name="connsiteY18" fmla="*/ 930341 h 999024"/>
              <a:gd name="connsiteX19" fmla="*/ 3822 w 1053345"/>
              <a:gd name="connsiteY19" fmla="*/ 258284 h 999024"/>
              <a:gd name="connsiteX20" fmla="*/ 61384 w 1053345"/>
              <a:gd name="connsiteY20" fmla="*/ 303903 h 999024"/>
              <a:gd name="connsiteX21" fmla="*/ 150611 w 1053345"/>
              <a:gd name="connsiteY21" fmla="*/ 340881 h 999024"/>
              <a:gd name="connsiteX22" fmla="*/ 406061 w 1053345"/>
              <a:gd name="connsiteY22" fmla="*/ 332441 h 999024"/>
              <a:gd name="connsiteX23" fmla="*/ 419530 w 1053345"/>
              <a:gd name="connsiteY23" fmla="*/ 247836 h 999024"/>
              <a:gd name="connsiteX24" fmla="*/ 319398 w 1053345"/>
              <a:gd name="connsiteY24" fmla="*/ 168957 h 999024"/>
              <a:gd name="connsiteX25" fmla="*/ 333075 w 1053345"/>
              <a:gd name="connsiteY25" fmla="*/ 84524 h 999024"/>
              <a:gd name="connsiteX26" fmla="*/ 417368 w 1053345"/>
              <a:gd name="connsiteY26" fmla="*/ 31344 h 999024"/>
              <a:gd name="connsiteX27" fmla="*/ 520501 w 1053345"/>
              <a:gd name="connsiteY27" fmla="*/ 7620 h 999024"/>
              <a:gd name="connsiteX0" fmla="*/ 520501 w 1053345"/>
              <a:gd name="connsiteY0" fmla="*/ 7620 h 999024"/>
              <a:gd name="connsiteX1" fmla="*/ 643683 w 1053345"/>
              <a:gd name="connsiteY1" fmla="*/ 180 h 999024"/>
              <a:gd name="connsiteX2" fmla="*/ 725733 w 1053345"/>
              <a:gd name="connsiteY2" fmla="*/ 13592 h 999024"/>
              <a:gd name="connsiteX3" fmla="*/ 786737 w 1053345"/>
              <a:gd name="connsiteY3" fmla="*/ 44310 h 999024"/>
              <a:gd name="connsiteX4" fmla="*/ 817510 w 1053345"/>
              <a:gd name="connsiteY4" fmla="*/ 86037 h 999024"/>
              <a:gd name="connsiteX5" fmla="*/ 791947 w 1053345"/>
              <a:gd name="connsiteY5" fmla="*/ 131839 h 999024"/>
              <a:gd name="connsiteX6" fmla="*/ 763009 w 1053345"/>
              <a:gd name="connsiteY6" fmla="*/ 170823 h 999024"/>
              <a:gd name="connsiteX7" fmla="*/ 801399 w 1053345"/>
              <a:gd name="connsiteY7" fmla="*/ 243824 h 999024"/>
              <a:gd name="connsiteX8" fmla="*/ 959535 w 1053345"/>
              <a:gd name="connsiteY8" fmla="*/ 278638 h 999024"/>
              <a:gd name="connsiteX9" fmla="*/ 1038603 w 1053345"/>
              <a:gd name="connsiteY9" fmla="*/ 220614 h 999024"/>
              <a:gd name="connsiteX10" fmla="*/ 1052588 w 1053345"/>
              <a:gd name="connsiteY10" fmla="*/ 198271 h 999024"/>
              <a:gd name="connsiteX11" fmla="*/ 1051536 w 1053345"/>
              <a:gd name="connsiteY11" fmla="*/ 918212 h 999024"/>
              <a:gd name="connsiteX12" fmla="*/ 777370 w 1053345"/>
              <a:gd name="connsiteY12" fmla="*/ 988438 h 999024"/>
              <a:gd name="connsiteX13" fmla="*/ 524793 w 1053345"/>
              <a:gd name="connsiteY13" fmla="*/ 845708 h 999024"/>
              <a:gd name="connsiteX14" fmla="*/ 332541 w 1053345"/>
              <a:gd name="connsiteY14" fmla="*/ 853208 h 999024"/>
              <a:gd name="connsiteX15" fmla="*/ 281238 w 1053345"/>
              <a:gd name="connsiteY15" fmla="*/ 924103 h 999024"/>
              <a:gd name="connsiteX16" fmla="*/ 218658 w 1053345"/>
              <a:gd name="connsiteY16" fmla="*/ 985913 h 999024"/>
              <a:gd name="connsiteX17" fmla="*/ 60575 w 1053345"/>
              <a:gd name="connsiteY17" fmla="*/ 956702 h 999024"/>
              <a:gd name="connsiteX18" fmla="*/ 0 w 1053345"/>
              <a:gd name="connsiteY18" fmla="*/ 930341 h 999024"/>
              <a:gd name="connsiteX19" fmla="*/ 3822 w 1053345"/>
              <a:gd name="connsiteY19" fmla="*/ 258284 h 999024"/>
              <a:gd name="connsiteX20" fmla="*/ 61384 w 1053345"/>
              <a:gd name="connsiteY20" fmla="*/ 303903 h 999024"/>
              <a:gd name="connsiteX21" fmla="*/ 150611 w 1053345"/>
              <a:gd name="connsiteY21" fmla="*/ 340881 h 999024"/>
              <a:gd name="connsiteX22" fmla="*/ 406061 w 1053345"/>
              <a:gd name="connsiteY22" fmla="*/ 332441 h 999024"/>
              <a:gd name="connsiteX23" fmla="*/ 419530 w 1053345"/>
              <a:gd name="connsiteY23" fmla="*/ 247836 h 999024"/>
              <a:gd name="connsiteX24" fmla="*/ 319398 w 1053345"/>
              <a:gd name="connsiteY24" fmla="*/ 168957 h 999024"/>
              <a:gd name="connsiteX25" fmla="*/ 333075 w 1053345"/>
              <a:gd name="connsiteY25" fmla="*/ 84524 h 999024"/>
              <a:gd name="connsiteX26" fmla="*/ 417368 w 1053345"/>
              <a:gd name="connsiteY26" fmla="*/ 31344 h 999024"/>
              <a:gd name="connsiteX27" fmla="*/ 520501 w 1053345"/>
              <a:gd name="connsiteY27" fmla="*/ 7620 h 999024"/>
              <a:gd name="connsiteX0" fmla="*/ 520501 w 1053345"/>
              <a:gd name="connsiteY0" fmla="*/ 7620 h 999024"/>
              <a:gd name="connsiteX1" fmla="*/ 643683 w 1053345"/>
              <a:gd name="connsiteY1" fmla="*/ 180 h 999024"/>
              <a:gd name="connsiteX2" fmla="*/ 725733 w 1053345"/>
              <a:gd name="connsiteY2" fmla="*/ 13592 h 999024"/>
              <a:gd name="connsiteX3" fmla="*/ 786737 w 1053345"/>
              <a:gd name="connsiteY3" fmla="*/ 44310 h 999024"/>
              <a:gd name="connsiteX4" fmla="*/ 817510 w 1053345"/>
              <a:gd name="connsiteY4" fmla="*/ 86037 h 999024"/>
              <a:gd name="connsiteX5" fmla="*/ 791947 w 1053345"/>
              <a:gd name="connsiteY5" fmla="*/ 131839 h 999024"/>
              <a:gd name="connsiteX6" fmla="*/ 763009 w 1053345"/>
              <a:gd name="connsiteY6" fmla="*/ 170823 h 999024"/>
              <a:gd name="connsiteX7" fmla="*/ 801399 w 1053345"/>
              <a:gd name="connsiteY7" fmla="*/ 243824 h 999024"/>
              <a:gd name="connsiteX8" fmla="*/ 959535 w 1053345"/>
              <a:gd name="connsiteY8" fmla="*/ 278638 h 999024"/>
              <a:gd name="connsiteX9" fmla="*/ 1038603 w 1053345"/>
              <a:gd name="connsiteY9" fmla="*/ 220614 h 999024"/>
              <a:gd name="connsiteX10" fmla="*/ 1052588 w 1053345"/>
              <a:gd name="connsiteY10" fmla="*/ 198271 h 999024"/>
              <a:gd name="connsiteX11" fmla="*/ 1051536 w 1053345"/>
              <a:gd name="connsiteY11" fmla="*/ 918212 h 999024"/>
              <a:gd name="connsiteX12" fmla="*/ 777370 w 1053345"/>
              <a:gd name="connsiteY12" fmla="*/ 988438 h 999024"/>
              <a:gd name="connsiteX13" fmla="*/ 524793 w 1053345"/>
              <a:gd name="connsiteY13" fmla="*/ 845708 h 999024"/>
              <a:gd name="connsiteX14" fmla="*/ 332541 w 1053345"/>
              <a:gd name="connsiteY14" fmla="*/ 853208 h 999024"/>
              <a:gd name="connsiteX15" fmla="*/ 281238 w 1053345"/>
              <a:gd name="connsiteY15" fmla="*/ 924103 h 999024"/>
              <a:gd name="connsiteX16" fmla="*/ 218658 w 1053345"/>
              <a:gd name="connsiteY16" fmla="*/ 985913 h 999024"/>
              <a:gd name="connsiteX17" fmla="*/ 60575 w 1053345"/>
              <a:gd name="connsiteY17" fmla="*/ 956702 h 999024"/>
              <a:gd name="connsiteX18" fmla="*/ 0 w 1053345"/>
              <a:gd name="connsiteY18" fmla="*/ 930341 h 999024"/>
              <a:gd name="connsiteX19" fmla="*/ 3822 w 1053345"/>
              <a:gd name="connsiteY19" fmla="*/ 258284 h 999024"/>
              <a:gd name="connsiteX20" fmla="*/ 61384 w 1053345"/>
              <a:gd name="connsiteY20" fmla="*/ 303903 h 999024"/>
              <a:gd name="connsiteX21" fmla="*/ 150611 w 1053345"/>
              <a:gd name="connsiteY21" fmla="*/ 340881 h 999024"/>
              <a:gd name="connsiteX22" fmla="*/ 406061 w 1053345"/>
              <a:gd name="connsiteY22" fmla="*/ 332441 h 999024"/>
              <a:gd name="connsiteX23" fmla="*/ 419530 w 1053345"/>
              <a:gd name="connsiteY23" fmla="*/ 247836 h 999024"/>
              <a:gd name="connsiteX24" fmla="*/ 319398 w 1053345"/>
              <a:gd name="connsiteY24" fmla="*/ 168957 h 999024"/>
              <a:gd name="connsiteX25" fmla="*/ 333075 w 1053345"/>
              <a:gd name="connsiteY25" fmla="*/ 84524 h 999024"/>
              <a:gd name="connsiteX26" fmla="*/ 417368 w 1053345"/>
              <a:gd name="connsiteY26" fmla="*/ 31344 h 999024"/>
              <a:gd name="connsiteX27" fmla="*/ 520501 w 1053345"/>
              <a:gd name="connsiteY27" fmla="*/ 7620 h 999024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763207 w 1053345"/>
              <a:gd name="connsiteY12" fmla="*/ 813452 h 986667"/>
              <a:gd name="connsiteX13" fmla="*/ 524793 w 1053345"/>
              <a:gd name="connsiteY13" fmla="*/ 845708 h 986667"/>
              <a:gd name="connsiteX14" fmla="*/ 332541 w 1053345"/>
              <a:gd name="connsiteY14" fmla="*/ 853208 h 986667"/>
              <a:gd name="connsiteX15" fmla="*/ 281238 w 1053345"/>
              <a:gd name="connsiteY15" fmla="*/ 924103 h 986667"/>
              <a:gd name="connsiteX16" fmla="*/ 218658 w 1053345"/>
              <a:gd name="connsiteY16" fmla="*/ 985913 h 986667"/>
              <a:gd name="connsiteX17" fmla="*/ 60575 w 1053345"/>
              <a:gd name="connsiteY17" fmla="*/ 956702 h 986667"/>
              <a:gd name="connsiteX18" fmla="*/ 0 w 1053345"/>
              <a:gd name="connsiteY18" fmla="*/ 930341 h 986667"/>
              <a:gd name="connsiteX19" fmla="*/ 3822 w 1053345"/>
              <a:gd name="connsiteY19" fmla="*/ 258284 h 986667"/>
              <a:gd name="connsiteX20" fmla="*/ 61384 w 1053345"/>
              <a:gd name="connsiteY20" fmla="*/ 303903 h 986667"/>
              <a:gd name="connsiteX21" fmla="*/ 150611 w 1053345"/>
              <a:gd name="connsiteY21" fmla="*/ 340881 h 986667"/>
              <a:gd name="connsiteX22" fmla="*/ 406061 w 1053345"/>
              <a:gd name="connsiteY22" fmla="*/ 332441 h 986667"/>
              <a:gd name="connsiteX23" fmla="*/ 419530 w 1053345"/>
              <a:gd name="connsiteY23" fmla="*/ 247836 h 986667"/>
              <a:gd name="connsiteX24" fmla="*/ 319398 w 1053345"/>
              <a:gd name="connsiteY24" fmla="*/ 168957 h 986667"/>
              <a:gd name="connsiteX25" fmla="*/ 333075 w 1053345"/>
              <a:gd name="connsiteY25" fmla="*/ 84524 h 986667"/>
              <a:gd name="connsiteX26" fmla="*/ 417368 w 1053345"/>
              <a:gd name="connsiteY26" fmla="*/ 31344 h 986667"/>
              <a:gd name="connsiteX27" fmla="*/ 520501 w 1053345"/>
              <a:gd name="connsiteY27" fmla="*/ 7620 h 986667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763207 w 1053345"/>
              <a:gd name="connsiteY12" fmla="*/ 813452 h 986667"/>
              <a:gd name="connsiteX13" fmla="*/ 524793 w 1053345"/>
              <a:gd name="connsiteY13" fmla="*/ 845708 h 986667"/>
              <a:gd name="connsiteX14" fmla="*/ 332541 w 1053345"/>
              <a:gd name="connsiteY14" fmla="*/ 853208 h 986667"/>
              <a:gd name="connsiteX15" fmla="*/ 281238 w 1053345"/>
              <a:gd name="connsiteY15" fmla="*/ 924103 h 986667"/>
              <a:gd name="connsiteX16" fmla="*/ 218658 w 1053345"/>
              <a:gd name="connsiteY16" fmla="*/ 985913 h 986667"/>
              <a:gd name="connsiteX17" fmla="*/ 60575 w 1053345"/>
              <a:gd name="connsiteY17" fmla="*/ 956702 h 986667"/>
              <a:gd name="connsiteX18" fmla="*/ 0 w 1053345"/>
              <a:gd name="connsiteY18" fmla="*/ 930341 h 986667"/>
              <a:gd name="connsiteX19" fmla="*/ 3822 w 1053345"/>
              <a:gd name="connsiteY19" fmla="*/ 258284 h 986667"/>
              <a:gd name="connsiteX20" fmla="*/ 61384 w 1053345"/>
              <a:gd name="connsiteY20" fmla="*/ 303903 h 986667"/>
              <a:gd name="connsiteX21" fmla="*/ 150611 w 1053345"/>
              <a:gd name="connsiteY21" fmla="*/ 340881 h 986667"/>
              <a:gd name="connsiteX22" fmla="*/ 406061 w 1053345"/>
              <a:gd name="connsiteY22" fmla="*/ 332441 h 986667"/>
              <a:gd name="connsiteX23" fmla="*/ 419530 w 1053345"/>
              <a:gd name="connsiteY23" fmla="*/ 247836 h 986667"/>
              <a:gd name="connsiteX24" fmla="*/ 319398 w 1053345"/>
              <a:gd name="connsiteY24" fmla="*/ 168957 h 986667"/>
              <a:gd name="connsiteX25" fmla="*/ 333075 w 1053345"/>
              <a:gd name="connsiteY25" fmla="*/ 84524 h 986667"/>
              <a:gd name="connsiteX26" fmla="*/ 417368 w 1053345"/>
              <a:gd name="connsiteY26" fmla="*/ 31344 h 986667"/>
              <a:gd name="connsiteX27" fmla="*/ 520501 w 1053345"/>
              <a:gd name="connsiteY27" fmla="*/ 7620 h 986667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763207 w 1053345"/>
              <a:gd name="connsiteY12" fmla="*/ 813452 h 986667"/>
              <a:gd name="connsiteX13" fmla="*/ 609771 w 1053345"/>
              <a:gd name="connsiteY13" fmla="*/ 927368 h 986667"/>
              <a:gd name="connsiteX14" fmla="*/ 332541 w 1053345"/>
              <a:gd name="connsiteY14" fmla="*/ 853208 h 986667"/>
              <a:gd name="connsiteX15" fmla="*/ 281238 w 1053345"/>
              <a:gd name="connsiteY15" fmla="*/ 924103 h 986667"/>
              <a:gd name="connsiteX16" fmla="*/ 218658 w 1053345"/>
              <a:gd name="connsiteY16" fmla="*/ 985913 h 986667"/>
              <a:gd name="connsiteX17" fmla="*/ 60575 w 1053345"/>
              <a:gd name="connsiteY17" fmla="*/ 956702 h 986667"/>
              <a:gd name="connsiteX18" fmla="*/ 0 w 1053345"/>
              <a:gd name="connsiteY18" fmla="*/ 930341 h 986667"/>
              <a:gd name="connsiteX19" fmla="*/ 3822 w 1053345"/>
              <a:gd name="connsiteY19" fmla="*/ 258284 h 986667"/>
              <a:gd name="connsiteX20" fmla="*/ 61384 w 1053345"/>
              <a:gd name="connsiteY20" fmla="*/ 303903 h 986667"/>
              <a:gd name="connsiteX21" fmla="*/ 150611 w 1053345"/>
              <a:gd name="connsiteY21" fmla="*/ 340881 h 986667"/>
              <a:gd name="connsiteX22" fmla="*/ 406061 w 1053345"/>
              <a:gd name="connsiteY22" fmla="*/ 332441 h 986667"/>
              <a:gd name="connsiteX23" fmla="*/ 419530 w 1053345"/>
              <a:gd name="connsiteY23" fmla="*/ 247836 h 986667"/>
              <a:gd name="connsiteX24" fmla="*/ 319398 w 1053345"/>
              <a:gd name="connsiteY24" fmla="*/ 168957 h 986667"/>
              <a:gd name="connsiteX25" fmla="*/ 333075 w 1053345"/>
              <a:gd name="connsiteY25" fmla="*/ 84524 h 986667"/>
              <a:gd name="connsiteX26" fmla="*/ 417368 w 1053345"/>
              <a:gd name="connsiteY26" fmla="*/ 31344 h 986667"/>
              <a:gd name="connsiteX27" fmla="*/ 520501 w 1053345"/>
              <a:gd name="connsiteY27" fmla="*/ 7620 h 986667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763207 w 1053345"/>
              <a:gd name="connsiteY12" fmla="*/ 813452 h 986667"/>
              <a:gd name="connsiteX13" fmla="*/ 719730 w 1053345"/>
              <a:gd name="connsiteY13" fmla="*/ 833217 h 986667"/>
              <a:gd name="connsiteX14" fmla="*/ 609771 w 1053345"/>
              <a:gd name="connsiteY14" fmla="*/ 927368 h 986667"/>
              <a:gd name="connsiteX15" fmla="*/ 332541 w 1053345"/>
              <a:gd name="connsiteY15" fmla="*/ 853208 h 986667"/>
              <a:gd name="connsiteX16" fmla="*/ 281238 w 1053345"/>
              <a:gd name="connsiteY16" fmla="*/ 924103 h 986667"/>
              <a:gd name="connsiteX17" fmla="*/ 218658 w 1053345"/>
              <a:gd name="connsiteY17" fmla="*/ 985913 h 986667"/>
              <a:gd name="connsiteX18" fmla="*/ 60575 w 1053345"/>
              <a:gd name="connsiteY18" fmla="*/ 956702 h 986667"/>
              <a:gd name="connsiteX19" fmla="*/ 0 w 1053345"/>
              <a:gd name="connsiteY19" fmla="*/ 930341 h 986667"/>
              <a:gd name="connsiteX20" fmla="*/ 3822 w 1053345"/>
              <a:gd name="connsiteY20" fmla="*/ 258284 h 986667"/>
              <a:gd name="connsiteX21" fmla="*/ 61384 w 1053345"/>
              <a:gd name="connsiteY21" fmla="*/ 303903 h 986667"/>
              <a:gd name="connsiteX22" fmla="*/ 150611 w 1053345"/>
              <a:gd name="connsiteY22" fmla="*/ 340881 h 986667"/>
              <a:gd name="connsiteX23" fmla="*/ 406061 w 1053345"/>
              <a:gd name="connsiteY23" fmla="*/ 332441 h 986667"/>
              <a:gd name="connsiteX24" fmla="*/ 419530 w 1053345"/>
              <a:gd name="connsiteY24" fmla="*/ 247836 h 986667"/>
              <a:gd name="connsiteX25" fmla="*/ 319398 w 1053345"/>
              <a:gd name="connsiteY25" fmla="*/ 168957 h 986667"/>
              <a:gd name="connsiteX26" fmla="*/ 333075 w 1053345"/>
              <a:gd name="connsiteY26" fmla="*/ 84524 h 986667"/>
              <a:gd name="connsiteX27" fmla="*/ 417368 w 1053345"/>
              <a:gd name="connsiteY27" fmla="*/ 31344 h 986667"/>
              <a:gd name="connsiteX28" fmla="*/ 520501 w 1053345"/>
              <a:gd name="connsiteY28" fmla="*/ 7620 h 986667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763207 w 1053345"/>
              <a:gd name="connsiteY12" fmla="*/ 813452 h 986667"/>
              <a:gd name="connsiteX13" fmla="*/ 651747 w 1053345"/>
              <a:gd name="connsiteY13" fmla="*/ 879880 h 986667"/>
              <a:gd name="connsiteX14" fmla="*/ 609771 w 1053345"/>
              <a:gd name="connsiteY14" fmla="*/ 927368 h 986667"/>
              <a:gd name="connsiteX15" fmla="*/ 332541 w 1053345"/>
              <a:gd name="connsiteY15" fmla="*/ 853208 h 986667"/>
              <a:gd name="connsiteX16" fmla="*/ 281238 w 1053345"/>
              <a:gd name="connsiteY16" fmla="*/ 924103 h 986667"/>
              <a:gd name="connsiteX17" fmla="*/ 218658 w 1053345"/>
              <a:gd name="connsiteY17" fmla="*/ 985913 h 986667"/>
              <a:gd name="connsiteX18" fmla="*/ 60575 w 1053345"/>
              <a:gd name="connsiteY18" fmla="*/ 956702 h 986667"/>
              <a:gd name="connsiteX19" fmla="*/ 0 w 1053345"/>
              <a:gd name="connsiteY19" fmla="*/ 930341 h 986667"/>
              <a:gd name="connsiteX20" fmla="*/ 3822 w 1053345"/>
              <a:gd name="connsiteY20" fmla="*/ 258284 h 986667"/>
              <a:gd name="connsiteX21" fmla="*/ 61384 w 1053345"/>
              <a:gd name="connsiteY21" fmla="*/ 303903 h 986667"/>
              <a:gd name="connsiteX22" fmla="*/ 150611 w 1053345"/>
              <a:gd name="connsiteY22" fmla="*/ 340881 h 986667"/>
              <a:gd name="connsiteX23" fmla="*/ 406061 w 1053345"/>
              <a:gd name="connsiteY23" fmla="*/ 332441 h 986667"/>
              <a:gd name="connsiteX24" fmla="*/ 419530 w 1053345"/>
              <a:gd name="connsiteY24" fmla="*/ 247836 h 986667"/>
              <a:gd name="connsiteX25" fmla="*/ 319398 w 1053345"/>
              <a:gd name="connsiteY25" fmla="*/ 168957 h 986667"/>
              <a:gd name="connsiteX26" fmla="*/ 333075 w 1053345"/>
              <a:gd name="connsiteY26" fmla="*/ 84524 h 986667"/>
              <a:gd name="connsiteX27" fmla="*/ 417368 w 1053345"/>
              <a:gd name="connsiteY27" fmla="*/ 31344 h 986667"/>
              <a:gd name="connsiteX28" fmla="*/ 520501 w 1053345"/>
              <a:gd name="connsiteY28" fmla="*/ 7620 h 986667"/>
              <a:gd name="connsiteX0" fmla="*/ 520501 w 1053345"/>
              <a:gd name="connsiteY0" fmla="*/ 7620 h 1001384"/>
              <a:gd name="connsiteX1" fmla="*/ 643683 w 1053345"/>
              <a:gd name="connsiteY1" fmla="*/ 180 h 1001384"/>
              <a:gd name="connsiteX2" fmla="*/ 725733 w 1053345"/>
              <a:gd name="connsiteY2" fmla="*/ 13592 h 1001384"/>
              <a:gd name="connsiteX3" fmla="*/ 786737 w 1053345"/>
              <a:gd name="connsiteY3" fmla="*/ 44310 h 1001384"/>
              <a:gd name="connsiteX4" fmla="*/ 817510 w 1053345"/>
              <a:gd name="connsiteY4" fmla="*/ 86037 h 1001384"/>
              <a:gd name="connsiteX5" fmla="*/ 791947 w 1053345"/>
              <a:gd name="connsiteY5" fmla="*/ 131839 h 1001384"/>
              <a:gd name="connsiteX6" fmla="*/ 763009 w 1053345"/>
              <a:gd name="connsiteY6" fmla="*/ 170823 h 1001384"/>
              <a:gd name="connsiteX7" fmla="*/ 801399 w 1053345"/>
              <a:gd name="connsiteY7" fmla="*/ 243824 h 1001384"/>
              <a:gd name="connsiteX8" fmla="*/ 959535 w 1053345"/>
              <a:gd name="connsiteY8" fmla="*/ 278638 h 1001384"/>
              <a:gd name="connsiteX9" fmla="*/ 1038603 w 1053345"/>
              <a:gd name="connsiteY9" fmla="*/ 220614 h 1001384"/>
              <a:gd name="connsiteX10" fmla="*/ 1052588 w 1053345"/>
              <a:gd name="connsiteY10" fmla="*/ 198271 h 1001384"/>
              <a:gd name="connsiteX11" fmla="*/ 1051536 w 1053345"/>
              <a:gd name="connsiteY11" fmla="*/ 918212 h 1001384"/>
              <a:gd name="connsiteX12" fmla="*/ 763207 w 1053345"/>
              <a:gd name="connsiteY12" fmla="*/ 813452 h 1001384"/>
              <a:gd name="connsiteX13" fmla="*/ 651747 w 1053345"/>
              <a:gd name="connsiteY13" fmla="*/ 879880 h 1001384"/>
              <a:gd name="connsiteX14" fmla="*/ 632432 w 1053345"/>
              <a:gd name="connsiteY14" fmla="*/ 1001250 h 1001384"/>
              <a:gd name="connsiteX15" fmla="*/ 332541 w 1053345"/>
              <a:gd name="connsiteY15" fmla="*/ 853208 h 1001384"/>
              <a:gd name="connsiteX16" fmla="*/ 281238 w 1053345"/>
              <a:gd name="connsiteY16" fmla="*/ 924103 h 1001384"/>
              <a:gd name="connsiteX17" fmla="*/ 218658 w 1053345"/>
              <a:gd name="connsiteY17" fmla="*/ 985913 h 1001384"/>
              <a:gd name="connsiteX18" fmla="*/ 60575 w 1053345"/>
              <a:gd name="connsiteY18" fmla="*/ 956702 h 1001384"/>
              <a:gd name="connsiteX19" fmla="*/ 0 w 1053345"/>
              <a:gd name="connsiteY19" fmla="*/ 930341 h 1001384"/>
              <a:gd name="connsiteX20" fmla="*/ 3822 w 1053345"/>
              <a:gd name="connsiteY20" fmla="*/ 258284 h 1001384"/>
              <a:gd name="connsiteX21" fmla="*/ 61384 w 1053345"/>
              <a:gd name="connsiteY21" fmla="*/ 303903 h 1001384"/>
              <a:gd name="connsiteX22" fmla="*/ 150611 w 1053345"/>
              <a:gd name="connsiteY22" fmla="*/ 340881 h 1001384"/>
              <a:gd name="connsiteX23" fmla="*/ 406061 w 1053345"/>
              <a:gd name="connsiteY23" fmla="*/ 332441 h 1001384"/>
              <a:gd name="connsiteX24" fmla="*/ 419530 w 1053345"/>
              <a:gd name="connsiteY24" fmla="*/ 247836 h 1001384"/>
              <a:gd name="connsiteX25" fmla="*/ 319398 w 1053345"/>
              <a:gd name="connsiteY25" fmla="*/ 168957 h 1001384"/>
              <a:gd name="connsiteX26" fmla="*/ 333075 w 1053345"/>
              <a:gd name="connsiteY26" fmla="*/ 84524 h 1001384"/>
              <a:gd name="connsiteX27" fmla="*/ 417368 w 1053345"/>
              <a:gd name="connsiteY27" fmla="*/ 31344 h 1001384"/>
              <a:gd name="connsiteX28" fmla="*/ 520501 w 1053345"/>
              <a:gd name="connsiteY28" fmla="*/ 7620 h 1001384"/>
              <a:gd name="connsiteX0" fmla="*/ 520501 w 1053345"/>
              <a:gd name="connsiteY0" fmla="*/ 7620 h 1001253"/>
              <a:gd name="connsiteX1" fmla="*/ 643683 w 1053345"/>
              <a:gd name="connsiteY1" fmla="*/ 180 h 1001253"/>
              <a:gd name="connsiteX2" fmla="*/ 725733 w 1053345"/>
              <a:gd name="connsiteY2" fmla="*/ 13592 h 1001253"/>
              <a:gd name="connsiteX3" fmla="*/ 786737 w 1053345"/>
              <a:gd name="connsiteY3" fmla="*/ 44310 h 1001253"/>
              <a:gd name="connsiteX4" fmla="*/ 817510 w 1053345"/>
              <a:gd name="connsiteY4" fmla="*/ 86037 h 1001253"/>
              <a:gd name="connsiteX5" fmla="*/ 791947 w 1053345"/>
              <a:gd name="connsiteY5" fmla="*/ 131839 h 1001253"/>
              <a:gd name="connsiteX6" fmla="*/ 763009 w 1053345"/>
              <a:gd name="connsiteY6" fmla="*/ 170823 h 1001253"/>
              <a:gd name="connsiteX7" fmla="*/ 801399 w 1053345"/>
              <a:gd name="connsiteY7" fmla="*/ 243824 h 1001253"/>
              <a:gd name="connsiteX8" fmla="*/ 959535 w 1053345"/>
              <a:gd name="connsiteY8" fmla="*/ 278638 h 1001253"/>
              <a:gd name="connsiteX9" fmla="*/ 1038603 w 1053345"/>
              <a:gd name="connsiteY9" fmla="*/ 220614 h 1001253"/>
              <a:gd name="connsiteX10" fmla="*/ 1052588 w 1053345"/>
              <a:gd name="connsiteY10" fmla="*/ 198271 h 1001253"/>
              <a:gd name="connsiteX11" fmla="*/ 1051536 w 1053345"/>
              <a:gd name="connsiteY11" fmla="*/ 918212 h 1001253"/>
              <a:gd name="connsiteX12" fmla="*/ 763207 w 1053345"/>
              <a:gd name="connsiteY12" fmla="*/ 813452 h 1001253"/>
              <a:gd name="connsiteX13" fmla="*/ 708400 w 1053345"/>
              <a:gd name="connsiteY13" fmla="*/ 848772 h 1001253"/>
              <a:gd name="connsiteX14" fmla="*/ 632432 w 1053345"/>
              <a:gd name="connsiteY14" fmla="*/ 1001250 h 1001253"/>
              <a:gd name="connsiteX15" fmla="*/ 332541 w 1053345"/>
              <a:gd name="connsiteY15" fmla="*/ 853208 h 1001253"/>
              <a:gd name="connsiteX16" fmla="*/ 281238 w 1053345"/>
              <a:gd name="connsiteY16" fmla="*/ 924103 h 1001253"/>
              <a:gd name="connsiteX17" fmla="*/ 218658 w 1053345"/>
              <a:gd name="connsiteY17" fmla="*/ 985913 h 1001253"/>
              <a:gd name="connsiteX18" fmla="*/ 60575 w 1053345"/>
              <a:gd name="connsiteY18" fmla="*/ 956702 h 1001253"/>
              <a:gd name="connsiteX19" fmla="*/ 0 w 1053345"/>
              <a:gd name="connsiteY19" fmla="*/ 930341 h 1001253"/>
              <a:gd name="connsiteX20" fmla="*/ 3822 w 1053345"/>
              <a:gd name="connsiteY20" fmla="*/ 258284 h 1001253"/>
              <a:gd name="connsiteX21" fmla="*/ 61384 w 1053345"/>
              <a:gd name="connsiteY21" fmla="*/ 303903 h 1001253"/>
              <a:gd name="connsiteX22" fmla="*/ 150611 w 1053345"/>
              <a:gd name="connsiteY22" fmla="*/ 340881 h 1001253"/>
              <a:gd name="connsiteX23" fmla="*/ 406061 w 1053345"/>
              <a:gd name="connsiteY23" fmla="*/ 332441 h 1001253"/>
              <a:gd name="connsiteX24" fmla="*/ 419530 w 1053345"/>
              <a:gd name="connsiteY24" fmla="*/ 247836 h 1001253"/>
              <a:gd name="connsiteX25" fmla="*/ 319398 w 1053345"/>
              <a:gd name="connsiteY25" fmla="*/ 168957 h 1001253"/>
              <a:gd name="connsiteX26" fmla="*/ 333075 w 1053345"/>
              <a:gd name="connsiteY26" fmla="*/ 84524 h 1001253"/>
              <a:gd name="connsiteX27" fmla="*/ 417368 w 1053345"/>
              <a:gd name="connsiteY27" fmla="*/ 31344 h 1001253"/>
              <a:gd name="connsiteX28" fmla="*/ 520501 w 1053345"/>
              <a:gd name="connsiteY28" fmla="*/ 7620 h 1001253"/>
              <a:gd name="connsiteX0" fmla="*/ 520501 w 1053345"/>
              <a:gd name="connsiteY0" fmla="*/ 7620 h 1001253"/>
              <a:gd name="connsiteX1" fmla="*/ 643683 w 1053345"/>
              <a:gd name="connsiteY1" fmla="*/ 180 h 1001253"/>
              <a:gd name="connsiteX2" fmla="*/ 725733 w 1053345"/>
              <a:gd name="connsiteY2" fmla="*/ 13592 h 1001253"/>
              <a:gd name="connsiteX3" fmla="*/ 786737 w 1053345"/>
              <a:gd name="connsiteY3" fmla="*/ 44310 h 1001253"/>
              <a:gd name="connsiteX4" fmla="*/ 817510 w 1053345"/>
              <a:gd name="connsiteY4" fmla="*/ 86037 h 1001253"/>
              <a:gd name="connsiteX5" fmla="*/ 791947 w 1053345"/>
              <a:gd name="connsiteY5" fmla="*/ 131839 h 1001253"/>
              <a:gd name="connsiteX6" fmla="*/ 763009 w 1053345"/>
              <a:gd name="connsiteY6" fmla="*/ 170823 h 1001253"/>
              <a:gd name="connsiteX7" fmla="*/ 801399 w 1053345"/>
              <a:gd name="connsiteY7" fmla="*/ 243824 h 1001253"/>
              <a:gd name="connsiteX8" fmla="*/ 959535 w 1053345"/>
              <a:gd name="connsiteY8" fmla="*/ 278638 h 1001253"/>
              <a:gd name="connsiteX9" fmla="*/ 1038603 w 1053345"/>
              <a:gd name="connsiteY9" fmla="*/ 220614 h 1001253"/>
              <a:gd name="connsiteX10" fmla="*/ 1052588 w 1053345"/>
              <a:gd name="connsiteY10" fmla="*/ 198271 h 1001253"/>
              <a:gd name="connsiteX11" fmla="*/ 1051536 w 1053345"/>
              <a:gd name="connsiteY11" fmla="*/ 918212 h 1001253"/>
              <a:gd name="connsiteX12" fmla="*/ 814194 w 1053345"/>
              <a:gd name="connsiteY12" fmla="*/ 782344 h 1001253"/>
              <a:gd name="connsiteX13" fmla="*/ 708400 w 1053345"/>
              <a:gd name="connsiteY13" fmla="*/ 848772 h 1001253"/>
              <a:gd name="connsiteX14" fmla="*/ 632432 w 1053345"/>
              <a:gd name="connsiteY14" fmla="*/ 1001250 h 1001253"/>
              <a:gd name="connsiteX15" fmla="*/ 332541 w 1053345"/>
              <a:gd name="connsiteY15" fmla="*/ 853208 h 1001253"/>
              <a:gd name="connsiteX16" fmla="*/ 281238 w 1053345"/>
              <a:gd name="connsiteY16" fmla="*/ 924103 h 1001253"/>
              <a:gd name="connsiteX17" fmla="*/ 218658 w 1053345"/>
              <a:gd name="connsiteY17" fmla="*/ 985913 h 1001253"/>
              <a:gd name="connsiteX18" fmla="*/ 60575 w 1053345"/>
              <a:gd name="connsiteY18" fmla="*/ 956702 h 1001253"/>
              <a:gd name="connsiteX19" fmla="*/ 0 w 1053345"/>
              <a:gd name="connsiteY19" fmla="*/ 930341 h 1001253"/>
              <a:gd name="connsiteX20" fmla="*/ 3822 w 1053345"/>
              <a:gd name="connsiteY20" fmla="*/ 258284 h 1001253"/>
              <a:gd name="connsiteX21" fmla="*/ 61384 w 1053345"/>
              <a:gd name="connsiteY21" fmla="*/ 303903 h 1001253"/>
              <a:gd name="connsiteX22" fmla="*/ 150611 w 1053345"/>
              <a:gd name="connsiteY22" fmla="*/ 340881 h 1001253"/>
              <a:gd name="connsiteX23" fmla="*/ 406061 w 1053345"/>
              <a:gd name="connsiteY23" fmla="*/ 332441 h 1001253"/>
              <a:gd name="connsiteX24" fmla="*/ 419530 w 1053345"/>
              <a:gd name="connsiteY24" fmla="*/ 247836 h 1001253"/>
              <a:gd name="connsiteX25" fmla="*/ 319398 w 1053345"/>
              <a:gd name="connsiteY25" fmla="*/ 168957 h 1001253"/>
              <a:gd name="connsiteX26" fmla="*/ 333075 w 1053345"/>
              <a:gd name="connsiteY26" fmla="*/ 84524 h 1001253"/>
              <a:gd name="connsiteX27" fmla="*/ 417368 w 1053345"/>
              <a:gd name="connsiteY27" fmla="*/ 31344 h 1001253"/>
              <a:gd name="connsiteX28" fmla="*/ 520501 w 1053345"/>
              <a:gd name="connsiteY28" fmla="*/ 7620 h 1001253"/>
              <a:gd name="connsiteX0" fmla="*/ 520501 w 1053345"/>
              <a:gd name="connsiteY0" fmla="*/ 7620 h 1001394"/>
              <a:gd name="connsiteX1" fmla="*/ 643683 w 1053345"/>
              <a:gd name="connsiteY1" fmla="*/ 180 h 1001394"/>
              <a:gd name="connsiteX2" fmla="*/ 725733 w 1053345"/>
              <a:gd name="connsiteY2" fmla="*/ 13592 h 1001394"/>
              <a:gd name="connsiteX3" fmla="*/ 786737 w 1053345"/>
              <a:gd name="connsiteY3" fmla="*/ 44310 h 1001394"/>
              <a:gd name="connsiteX4" fmla="*/ 817510 w 1053345"/>
              <a:gd name="connsiteY4" fmla="*/ 86037 h 1001394"/>
              <a:gd name="connsiteX5" fmla="*/ 791947 w 1053345"/>
              <a:gd name="connsiteY5" fmla="*/ 131839 h 1001394"/>
              <a:gd name="connsiteX6" fmla="*/ 763009 w 1053345"/>
              <a:gd name="connsiteY6" fmla="*/ 170823 h 1001394"/>
              <a:gd name="connsiteX7" fmla="*/ 801399 w 1053345"/>
              <a:gd name="connsiteY7" fmla="*/ 243824 h 1001394"/>
              <a:gd name="connsiteX8" fmla="*/ 959535 w 1053345"/>
              <a:gd name="connsiteY8" fmla="*/ 278638 h 1001394"/>
              <a:gd name="connsiteX9" fmla="*/ 1038603 w 1053345"/>
              <a:gd name="connsiteY9" fmla="*/ 220614 h 1001394"/>
              <a:gd name="connsiteX10" fmla="*/ 1052588 w 1053345"/>
              <a:gd name="connsiteY10" fmla="*/ 198271 h 1001394"/>
              <a:gd name="connsiteX11" fmla="*/ 1051536 w 1053345"/>
              <a:gd name="connsiteY11" fmla="*/ 918212 h 1001394"/>
              <a:gd name="connsiteX12" fmla="*/ 814194 w 1053345"/>
              <a:gd name="connsiteY12" fmla="*/ 782344 h 1001394"/>
              <a:gd name="connsiteX13" fmla="*/ 728229 w 1053345"/>
              <a:gd name="connsiteY13" fmla="*/ 821552 h 1001394"/>
              <a:gd name="connsiteX14" fmla="*/ 632432 w 1053345"/>
              <a:gd name="connsiteY14" fmla="*/ 1001250 h 1001394"/>
              <a:gd name="connsiteX15" fmla="*/ 332541 w 1053345"/>
              <a:gd name="connsiteY15" fmla="*/ 853208 h 1001394"/>
              <a:gd name="connsiteX16" fmla="*/ 281238 w 1053345"/>
              <a:gd name="connsiteY16" fmla="*/ 924103 h 1001394"/>
              <a:gd name="connsiteX17" fmla="*/ 218658 w 1053345"/>
              <a:gd name="connsiteY17" fmla="*/ 985913 h 1001394"/>
              <a:gd name="connsiteX18" fmla="*/ 60575 w 1053345"/>
              <a:gd name="connsiteY18" fmla="*/ 956702 h 1001394"/>
              <a:gd name="connsiteX19" fmla="*/ 0 w 1053345"/>
              <a:gd name="connsiteY19" fmla="*/ 930341 h 1001394"/>
              <a:gd name="connsiteX20" fmla="*/ 3822 w 1053345"/>
              <a:gd name="connsiteY20" fmla="*/ 258284 h 1001394"/>
              <a:gd name="connsiteX21" fmla="*/ 61384 w 1053345"/>
              <a:gd name="connsiteY21" fmla="*/ 303903 h 1001394"/>
              <a:gd name="connsiteX22" fmla="*/ 150611 w 1053345"/>
              <a:gd name="connsiteY22" fmla="*/ 340881 h 1001394"/>
              <a:gd name="connsiteX23" fmla="*/ 406061 w 1053345"/>
              <a:gd name="connsiteY23" fmla="*/ 332441 h 1001394"/>
              <a:gd name="connsiteX24" fmla="*/ 419530 w 1053345"/>
              <a:gd name="connsiteY24" fmla="*/ 247836 h 1001394"/>
              <a:gd name="connsiteX25" fmla="*/ 319398 w 1053345"/>
              <a:gd name="connsiteY25" fmla="*/ 168957 h 1001394"/>
              <a:gd name="connsiteX26" fmla="*/ 333075 w 1053345"/>
              <a:gd name="connsiteY26" fmla="*/ 84524 h 1001394"/>
              <a:gd name="connsiteX27" fmla="*/ 417368 w 1053345"/>
              <a:gd name="connsiteY27" fmla="*/ 31344 h 1001394"/>
              <a:gd name="connsiteX28" fmla="*/ 520501 w 1053345"/>
              <a:gd name="connsiteY28" fmla="*/ 7620 h 1001394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814194 w 1053345"/>
              <a:gd name="connsiteY12" fmla="*/ 782344 h 986667"/>
              <a:gd name="connsiteX13" fmla="*/ 728229 w 1053345"/>
              <a:gd name="connsiteY13" fmla="*/ 821552 h 986667"/>
              <a:gd name="connsiteX14" fmla="*/ 677754 w 1053345"/>
              <a:gd name="connsiteY14" fmla="*/ 981807 h 986667"/>
              <a:gd name="connsiteX15" fmla="*/ 332541 w 1053345"/>
              <a:gd name="connsiteY15" fmla="*/ 853208 h 986667"/>
              <a:gd name="connsiteX16" fmla="*/ 281238 w 1053345"/>
              <a:gd name="connsiteY16" fmla="*/ 924103 h 986667"/>
              <a:gd name="connsiteX17" fmla="*/ 218658 w 1053345"/>
              <a:gd name="connsiteY17" fmla="*/ 985913 h 986667"/>
              <a:gd name="connsiteX18" fmla="*/ 60575 w 1053345"/>
              <a:gd name="connsiteY18" fmla="*/ 956702 h 986667"/>
              <a:gd name="connsiteX19" fmla="*/ 0 w 1053345"/>
              <a:gd name="connsiteY19" fmla="*/ 930341 h 986667"/>
              <a:gd name="connsiteX20" fmla="*/ 3822 w 1053345"/>
              <a:gd name="connsiteY20" fmla="*/ 258284 h 986667"/>
              <a:gd name="connsiteX21" fmla="*/ 61384 w 1053345"/>
              <a:gd name="connsiteY21" fmla="*/ 303903 h 986667"/>
              <a:gd name="connsiteX22" fmla="*/ 150611 w 1053345"/>
              <a:gd name="connsiteY22" fmla="*/ 340881 h 986667"/>
              <a:gd name="connsiteX23" fmla="*/ 406061 w 1053345"/>
              <a:gd name="connsiteY23" fmla="*/ 332441 h 986667"/>
              <a:gd name="connsiteX24" fmla="*/ 419530 w 1053345"/>
              <a:gd name="connsiteY24" fmla="*/ 247836 h 986667"/>
              <a:gd name="connsiteX25" fmla="*/ 319398 w 1053345"/>
              <a:gd name="connsiteY25" fmla="*/ 168957 h 986667"/>
              <a:gd name="connsiteX26" fmla="*/ 333075 w 1053345"/>
              <a:gd name="connsiteY26" fmla="*/ 84524 h 986667"/>
              <a:gd name="connsiteX27" fmla="*/ 417368 w 1053345"/>
              <a:gd name="connsiteY27" fmla="*/ 31344 h 986667"/>
              <a:gd name="connsiteX28" fmla="*/ 520501 w 1053345"/>
              <a:gd name="connsiteY28" fmla="*/ 7620 h 986667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814194 w 1053345"/>
              <a:gd name="connsiteY12" fmla="*/ 782344 h 986667"/>
              <a:gd name="connsiteX13" fmla="*/ 728229 w 1053345"/>
              <a:gd name="connsiteY13" fmla="*/ 821552 h 986667"/>
              <a:gd name="connsiteX14" fmla="*/ 677754 w 1053345"/>
              <a:gd name="connsiteY14" fmla="*/ 981807 h 986667"/>
              <a:gd name="connsiteX15" fmla="*/ 447798 w 1053345"/>
              <a:gd name="connsiteY15" fmla="*/ 895434 h 986667"/>
              <a:gd name="connsiteX16" fmla="*/ 332541 w 1053345"/>
              <a:gd name="connsiteY16" fmla="*/ 853208 h 986667"/>
              <a:gd name="connsiteX17" fmla="*/ 281238 w 1053345"/>
              <a:gd name="connsiteY17" fmla="*/ 924103 h 986667"/>
              <a:gd name="connsiteX18" fmla="*/ 218658 w 1053345"/>
              <a:gd name="connsiteY18" fmla="*/ 985913 h 986667"/>
              <a:gd name="connsiteX19" fmla="*/ 60575 w 1053345"/>
              <a:gd name="connsiteY19" fmla="*/ 956702 h 986667"/>
              <a:gd name="connsiteX20" fmla="*/ 0 w 1053345"/>
              <a:gd name="connsiteY20" fmla="*/ 930341 h 986667"/>
              <a:gd name="connsiteX21" fmla="*/ 3822 w 1053345"/>
              <a:gd name="connsiteY21" fmla="*/ 258284 h 986667"/>
              <a:gd name="connsiteX22" fmla="*/ 61384 w 1053345"/>
              <a:gd name="connsiteY22" fmla="*/ 303903 h 986667"/>
              <a:gd name="connsiteX23" fmla="*/ 150611 w 1053345"/>
              <a:gd name="connsiteY23" fmla="*/ 340881 h 986667"/>
              <a:gd name="connsiteX24" fmla="*/ 406061 w 1053345"/>
              <a:gd name="connsiteY24" fmla="*/ 332441 h 986667"/>
              <a:gd name="connsiteX25" fmla="*/ 419530 w 1053345"/>
              <a:gd name="connsiteY25" fmla="*/ 247836 h 986667"/>
              <a:gd name="connsiteX26" fmla="*/ 319398 w 1053345"/>
              <a:gd name="connsiteY26" fmla="*/ 168957 h 986667"/>
              <a:gd name="connsiteX27" fmla="*/ 333075 w 1053345"/>
              <a:gd name="connsiteY27" fmla="*/ 84524 h 986667"/>
              <a:gd name="connsiteX28" fmla="*/ 417368 w 1053345"/>
              <a:gd name="connsiteY28" fmla="*/ 31344 h 986667"/>
              <a:gd name="connsiteX29" fmla="*/ 520501 w 1053345"/>
              <a:gd name="connsiteY29" fmla="*/ 7620 h 986667"/>
              <a:gd name="connsiteX0" fmla="*/ 520501 w 1053345"/>
              <a:gd name="connsiteY0" fmla="*/ 7620 h 1014774"/>
              <a:gd name="connsiteX1" fmla="*/ 643683 w 1053345"/>
              <a:gd name="connsiteY1" fmla="*/ 180 h 1014774"/>
              <a:gd name="connsiteX2" fmla="*/ 725733 w 1053345"/>
              <a:gd name="connsiteY2" fmla="*/ 13592 h 1014774"/>
              <a:gd name="connsiteX3" fmla="*/ 786737 w 1053345"/>
              <a:gd name="connsiteY3" fmla="*/ 44310 h 1014774"/>
              <a:gd name="connsiteX4" fmla="*/ 817510 w 1053345"/>
              <a:gd name="connsiteY4" fmla="*/ 86037 h 1014774"/>
              <a:gd name="connsiteX5" fmla="*/ 791947 w 1053345"/>
              <a:gd name="connsiteY5" fmla="*/ 131839 h 1014774"/>
              <a:gd name="connsiteX6" fmla="*/ 763009 w 1053345"/>
              <a:gd name="connsiteY6" fmla="*/ 170823 h 1014774"/>
              <a:gd name="connsiteX7" fmla="*/ 801399 w 1053345"/>
              <a:gd name="connsiteY7" fmla="*/ 243824 h 1014774"/>
              <a:gd name="connsiteX8" fmla="*/ 959535 w 1053345"/>
              <a:gd name="connsiteY8" fmla="*/ 278638 h 1014774"/>
              <a:gd name="connsiteX9" fmla="*/ 1038603 w 1053345"/>
              <a:gd name="connsiteY9" fmla="*/ 220614 h 1014774"/>
              <a:gd name="connsiteX10" fmla="*/ 1052588 w 1053345"/>
              <a:gd name="connsiteY10" fmla="*/ 198271 h 1014774"/>
              <a:gd name="connsiteX11" fmla="*/ 1051536 w 1053345"/>
              <a:gd name="connsiteY11" fmla="*/ 918212 h 1014774"/>
              <a:gd name="connsiteX12" fmla="*/ 814194 w 1053345"/>
              <a:gd name="connsiteY12" fmla="*/ 782344 h 1014774"/>
              <a:gd name="connsiteX13" fmla="*/ 728229 w 1053345"/>
              <a:gd name="connsiteY13" fmla="*/ 821552 h 1014774"/>
              <a:gd name="connsiteX14" fmla="*/ 677754 w 1053345"/>
              <a:gd name="connsiteY14" fmla="*/ 981807 h 1014774"/>
              <a:gd name="connsiteX15" fmla="*/ 476125 w 1053345"/>
              <a:gd name="connsiteY15" fmla="*/ 1004315 h 1014774"/>
              <a:gd name="connsiteX16" fmla="*/ 332541 w 1053345"/>
              <a:gd name="connsiteY16" fmla="*/ 853208 h 1014774"/>
              <a:gd name="connsiteX17" fmla="*/ 281238 w 1053345"/>
              <a:gd name="connsiteY17" fmla="*/ 924103 h 1014774"/>
              <a:gd name="connsiteX18" fmla="*/ 218658 w 1053345"/>
              <a:gd name="connsiteY18" fmla="*/ 985913 h 1014774"/>
              <a:gd name="connsiteX19" fmla="*/ 60575 w 1053345"/>
              <a:gd name="connsiteY19" fmla="*/ 956702 h 1014774"/>
              <a:gd name="connsiteX20" fmla="*/ 0 w 1053345"/>
              <a:gd name="connsiteY20" fmla="*/ 930341 h 1014774"/>
              <a:gd name="connsiteX21" fmla="*/ 3822 w 1053345"/>
              <a:gd name="connsiteY21" fmla="*/ 258284 h 1014774"/>
              <a:gd name="connsiteX22" fmla="*/ 61384 w 1053345"/>
              <a:gd name="connsiteY22" fmla="*/ 303903 h 1014774"/>
              <a:gd name="connsiteX23" fmla="*/ 150611 w 1053345"/>
              <a:gd name="connsiteY23" fmla="*/ 340881 h 1014774"/>
              <a:gd name="connsiteX24" fmla="*/ 406061 w 1053345"/>
              <a:gd name="connsiteY24" fmla="*/ 332441 h 1014774"/>
              <a:gd name="connsiteX25" fmla="*/ 419530 w 1053345"/>
              <a:gd name="connsiteY25" fmla="*/ 247836 h 1014774"/>
              <a:gd name="connsiteX26" fmla="*/ 319398 w 1053345"/>
              <a:gd name="connsiteY26" fmla="*/ 168957 h 1014774"/>
              <a:gd name="connsiteX27" fmla="*/ 333075 w 1053345"/>
              <a:gd name="connsiteY27" fmla="*/ 84524 h 1014774"/>
              <a:gd name="connsiteX28" fmla="*/ 417368 w 1053345"/>
              <a:gd name="connsiteY28" fmla="*/ 31344 h 1014774"/>
              <a:gd name="connsiteX29" fmla="*/ 520501 w 1053345"/>
              <a:gd name="connsiteY29" fmla="*/ 7620 h 1014774"/>
              <a:gd name="connsiteX0" fmla="*/ 520501 w 1053345"/>
              <a:gd name="connsiteY0" fmla="*/ 7620 h 1009617"/>
              <a:gd name="connsiteX1" fmla="*/ 643683 w 1053345"/>
              <a:gd name="connsiteY1" fmla="*/ 180 h 1009617"/>
              <a:gd name="connsiteX2" fmla="*/ 725733 w 1053345"/>
              <a:gd name="connsiteY2" fmla="*/ 13592 h 1009617"/>
              <a:gd name="connsiteX3" fmla="*/ 786737 w 1053345"/>
              <a:gd name="connsiteY3" fmla="*/ 44310 h 1009617"/>
              <a:gd name="connsiteX4" fmla="*/ 817510 w 1053345"/>
              <a:gd name="connsiteY4" fmla="*/ 86037 h 1009617"/>
              <a:gd name="connsiteX5" fmla="*/ 791947 w 1053345"/>
              <a:gd name="connsiteY5" fmla="*/ 131839 h 1009617"/>
              <a:gd name="connsiteX6" fmla="*/ 763009 w 1053345"/>
              <a:gd name="connsiteY6" fmla="*/ 170823 h 1009617"/>
              <a:gd name="connsiteX7" fmla="*/ 801399 w 1053345"/>
              <a:gd name="connsiteY7" fmla="*/ 243824 h 1009617"/>
              <a:gd name="connsiteX8" fmla="*/ 959535 w 1053345"/>
              <a:gd name="connsiteY8" fmla="*/ 278638 h 1009617"/>
              <a:gd name="connsiteX9" fmla="*/ 1038603 w 1053345"/>
              <a:gd name="connsiteY9" fmla="*/ 220614 h 1009617"/>
              <a:gd name="connsiteX10" fmla="*/ 1052588 w 1053345"/>
              <a:gd name="connsiteY10" fmla="*/ 198271 h 1009617"/>
              <a:gd name="connsiteX11" fmla="*/ 1051536 w 1053345"/>
              <a:gd name="connsiteY11" fmla="*/ 918212 h 1009617"/>
              <a:gd name="connsiteX12" fmla="*/ 814194 w 1053345"/>
              <a:gd name="connsiteY12" fmla="*/ 782344 h 1009617"/>
              <a:gd name="connsiteX13" fmla="*/ 728229 w 1053345"/>
              <a:gd name="connsiteY13" fmla="*/ 821552 h 1009617"/>
              <a:gd name="connsiteX14" fmla="*/ 700415 w 1053345"/>
              <a:gd name="connsiteY14" fmla="*/ 946810 h 1009617"/>
              <a:gd name="connsiteX15" fmla="*/ 476125 w 1053345"/>
              <a:gd name="connsiteY15" fmla="*/ 1004315 h 1009617"/>
              <a:gd name="connsiteX16" fmla="*/ 332541 w 1053345"/>
              <a:gd name="connsiteY16" fmla="*/ 853208 h 1009617"/>
              <a:gd name="connsiteX17" fmla="*/ 281238 w 1053345"/>
              <a:gd name="connsiteY17" fmla="*/ 924103 h 1009617"/>
              <a:gd name="connsiteX18" fmla="*/ 218658 w 1053345"/>
              <a:gd name="connsiteY18" fmla="*/ 985913 h 1009617"/>
              <a:gd name="connsiteX19" fmla="*/ 60575 w 1053345"/>
              <a:gd name="connsiteY19" fmla="*/ 956702 h 1009617"/>
              <a:gd name="connsiteX20" fmla="*/ 0 w 1053345"/>
              <a:gd name="connsiteY20" fmla="*/ 930341 h 1009617"/>
              <a:gd name="connsiteX21" fmla="*/ 3822 w 1053345"/>
              <a:gd name="connsiteY21" fmla="*/ 258284 h 1009617"/>
              <a:gd name="connsiteX22" fmla="*/ 61384 w 1053345"/>
              <a:gd name="connsiteY22" fmla="*/ 303903 h 1009617"/>
              <a:gd name="connsiteX23" fmla="*/ 150611 w 1053345"/>
              <a:gd name="connsiteY23" fmla="*/ 340881 h 1009617"/>
              <a:gd name="connsiteX24" fmla="*/ 406061 w 1053345"/>
              <a:gd name="connsiteY24" fmla="*/ 332441 h 1009617"/>
              <a:gd name="connsiteX25" fmla="*/ 419530 w 1053345"/>
              <a:gd name="connsiteY25" fmla="*/ 247836 h 1009617"/>
              <a:gd name="connsiteX26" fmla="*/ 319398 w 1053345"/>
              <a:gd name="connsiteY26" fmla="*/ 168957 h 1009617"/>
              <a:gd name="connsiteX27" fmla="*/ 333075 w 1053345"/>
              <a:gd name="connsiteY27" fmla="*/ 84524 h 1009617"/>
              <a:gd name="connsiteX28" fmla="*/ 417368 w 1053345"/>
              <a:gd name="connsiteY28" fmla="*/ 31344 h 1009617"/>
              <a:gd name="connsiteX29" fmla="*/ 520501 w 1053345"/>
              <a:gd name="connsiteY29" fmla="*/ 7620 h 1009617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332541 w 1053345"/>
              <a:gd name="connsiteY16" fmla="*/ 853208 h 1024305"/>
              <a:gd name="connsiteX17" fmla="*/ 281238 w 1053345"/>
              <a:gd name="connsiteY17" fmla="*/ 924103 h 1024305"/>
              <a:gd name="connsiteX18" fmla="*/ 218658 w 1053345"/>
              <a:gd name="connsiteY18" fmla="*/ 985913 h 1024305"/>
              <a:gd name="connsiteX19" fmla="*/ 60575 w 1053345"/>
              <a:gd name="connsiteY19" fmla="*/ 956702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281238 w 1053345"/>
              <a:gd name="connsiteY17" fmla="*/ 924103 h 1024305"/>
              <a:gd name="connsiteX18" fmla="*/ 218658 w 1053345"/>
              <a:gd name="connsiteY18" fmla="*/ 985913 h 1024305"/>
              <a:gd name="connsiteX19" fmla="*/ 60575 w 1053345"/>
              <a:gd name="connsiteY19" fmla="*/ 956702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366217 w 1053345"/>
              <a:gd name="connsiteY17" fmla="*/ 850220 h 1024305"/>
              <a:gd name="connsiteX18" fmla="*/ 218658 w 1053345"/>
              <a:gd name="connsiteY18" fmla="*/ 985913 h 1024305"/>
              <a:gd name="connsiteX19" fmla="*/ 60575 w 1053345"/>
              <a:gd name="connsiteY19" fmla="*/ 956702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377548 w 1053345"/>
              <a:gd name="connsiteY17" fmla="*/ 826888 h 1024305"/>
              <a:gd name="connsiteX18" fmla="*/ 218658 w 1053345"/>
              <a:gd name="connsiteY18" fmla="*/ 985913 h 1024305"/>
              <a:gd name="connsiteX19" fmla="*/ 60575 w 1053345"/>
              <a:gd name="connsiteY19" fmla="*/ 956702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377548 w 1053345"/>
              <a:gd name="connsiteY17" fmla="*/ 826888 h 1024305"/>
              <a:gd name="connsiteX18" fmla="*/ 218658 w 1053345"/>
              <a:gd name="connsiteY18" fmla="*/ 985913 h 1024305"/>
              <a:gd name="connsiteX19" fmla="*/ 60575 w 1053345"/>
              <a:gd name="connsiteY19" fmla="*/ 956702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377548 w 1053345"/>
              <a:gd name="connsiteY17" fmla="*/ 826888 h 1024305"/>
              <a:gd name="connsiteX18" fmla="*/ 241319 w 1053345"/>
              <a:gd name="connsiteY18" fmla="*/ 838147 h 1024305"/>
              <a:gd name="connsiteX19" fmla="*/ 60575 w 1053345"/>
              <a:gd name="connsiteY19" fmla="*/ 956702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377548 w 1053345"/>
              <a:gd name="connsiteY17" fmla="*/ 826888 h 1024305"/>
              <a:gd name="connsiteX18" fmla="*/ 241319 w 1053345"/>
              <a:gd name="connsiteY18" fmla="*/ 838147 h 1024305"/>
              <a:gd name="connsiteX19" fmla="*/ 151219 w 1053345"/>
              <a:gd name="connsiteY19" fmla="*/ 882819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377548 w 1053345"/>
              <a:gd name="connsiteY17" fmla="*/ 826888 h 1024305"/>
              <a:gd name="connsiteX18" fmla="*/ 246985 w 1053345"/>
              <a:gd name="connsiteY18" fmla="*/ 783708 h 1024305"/>
              <a:gd name="connsiteX19" fmla="*/ 151219 w 1053345"/>
              <a:gd name="connsiteY19" fmla="*/ 882819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405875 w 1053345"/>
              <a:gd name="connsiteY17" fmla="*/ 826888 h 1024305"/>
              <a:gd name="connsiteX18" fmla="*/ 246985 w 1053345"/>
              <a:gd name="connsiteY18" fmla="*/ 783708 h 1024305"/>
              <a:gd name="connsiteX19" fmla="*/ 151219 w 1053345"/>
              <a:gd name="connsiteY19" fmla="*/ 882819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14687 w 1053345"/>
              <a:gd name="connsiteY16" fmla="*/ 969866 h 1024305"/>
              <a:gd name="connsiteX17" fmla="*/ 405875 w 1053345"/>
              <a:gd name="connsiteY17" fmla="*/ 826888 h 1024305"/>
              <a:gd name="connsiteX18" fmla="*/ 246985 w 1053345"/>
              <a:gd name="connsiteY18" fmla="*/ 783708 h 1024305"/>
              <a:gd name="connsiteX19" fmla="*/ 151219 w 1053345"/>
              <a:gd name="connsiteY19" fmla="*/ 882819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14687 w 1053345"/>
              <a:gd name="connsiteY16" fmla="*/ 969866 h 1024305"/>
              <a:gd name="connsiteX17" fmla="*/ 405875 w 1053345"/>
              <a:gd name="connsiteY17" fmla="*/ 826888 h 1024305"/>
              <a:gd name="connsiteX18" fmla="*/ 246985 w 1053345"/>
              <a:gd name="connsiteY18" fmla="*/ 783708 h 1024305"/>
              <a:gd name="connsiteX19" fmla="*/ 151219 w 1053345"/>
              <a:gd name="connsiteY19" fmla="*/ 882819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19994"/>
              <a:gd name="connsiteX1" fmla="*/ 643683 w 1053345"/>
              <a:gd name="connsiteY1" fmla="*/ 180 h 1019994"/>
              <a:gd name="connsiteX2" fmla="*/ 725733 w 1053345"/>
              <a:gd name="connsiteY2" fmla="*/ 13592 h 1019994"/>
              <a:gd name="connsiteX3" fmla="*/ 786737 w 1053345"/>
              <a:gd name="connsiteY3" fmla="*/ 44310 h 1019994"/>
              <a:gd name="connsiteX4" fmla="*/ 817510 w 1053345"/>
              <a:gd name="connsiteY4" fmla="*/ 86037 h 1019994"/>
              <a:gd name="connsiteX5" fmla="*/ 791947 w 1053345"/>
              <a:gd name="connsiteY5" fmla="*/ 131839 h 1019994"/>
              <a:gd name="connsiteX6" fmla="*/ 763009 w 1053345"/>
              <a:gd name="connsiteY6" fmla="*/ 170823 h 1019994"/>
              <a:gd name="connsiteX7" fmla="*/ 801399 w 1053345"/>
              <a:gd name="connsiteY7" fmla="*/ 243824 h 1019994"/>
              <a:gd name="connsiteX8" fmla="*/ 959535 w 1053345"/>
              <a:gd name="connsiteY8" fmla="*/ 278638 h 1019994"/>
              <a:gd name="connsiteX9" fmla="*/ 1038603 w 1053345"/>
              <a:gd name="connsiteY9" fmla="*/ 220614 h 1019994"/>
              <a:gd name="connsiteX10" fmla="*/ 1052588 w 1053345"/>
              <a:gd name="connsiteY10" fmla="*/ 198271 h 1019994"/>
              <a:gd name="connsiteX11" fmla="*/ 1051536 w 1053345"/>
              <a:gd name="connsiteY11" fmla="*/ 918212 h 1019994"/>
              <a:gd name="connsiteX12" fmla="*/ 814194 w 1053345"/>
              <a:gd name="connsiteY12" fmla="*/ 782344 h 1019994"/>
              <a:gd name="connsiteX13" fmla="*/ 728229 w 1053345"/>
              <a:gd name="connsiteY13" fmla="*/ 821552 h 1019994"/>
              <a:gd name="connsiteX14" fmla="*/ 700415 w 1053345"/>
              <a:gd name="connsiteY14" fmla="*/ 946810 h 1019994"/>
              <a:gd name="connsiteX15" fmla="*/ 546940 w 1053345"/>
              <a:gd name="connsiteY15" fmla="*/ 1019869 h 1019994"/>
              <a:gd name="connsiteX16" fmla="*/ 414687 w 1053345"/>
              <a:gd name="connsiteY16" fmla="*/ 969866 h 1019994"/>
              <a:gd name="connsiteX17" fmla="*/ 405875 w 1053345"/>
              <a:gd name="connsiteY17" fmla="*/ 826888 h 1019994"/>
              <a:gd name="connsiteX18" fmla="*/ 246985 w 1053345"/>
              <a:gd name="connsiteY18" fmla="*/ 783708 h 1019994"/>
              <a:gd name="connsiteX19" fmla="*/ 151219 w 1053345"/>
              <a:gd name="connsiteY19" fmla="*/ 882819 h 1019994"/>
              <a:gd name="connsiteX20" fmla="*/ 0 w 1053345"/>
              <a:gd name="connsiteY20" fmla="*/ 930341 h 1019994"/>
              <a:gd name="connsiteX21" fmla="*/ 3822 w 1053345"/>
              <a:gd name="connsiteY21" fmla="*/ 258284 h 1019994"/>
              <a:gd name="connsiteX22" fmla="*/ 61384 w 1053345"/>
              <a:gd name="connsiteY22" fmla="*/ 303903 h 1019994"/>
              <a:gd name="connsiteX23" fmla="*/ 150611 w 1053345"/>
              <a:gd name="connsiteY23" fmla="*/ 340881 h 1019994"/>
              <a:gd name="connsiteX24" fmla="*/ 406061 w 1053345"/>
              <a:gd name="connsiteY24" fmla="*/ 332441 h 1019994"/>
              <a:gd name="connsiteX25" fmla="*/ 419530 w 1053345"/>
              <a:gd name="connsiteY25" fmla="*/ 247836 h 1019994"/>
              <a:gd name="connsiteX26" fmla="*/ 319398 w 1053345"/>
              <a:gd name="connsiteY26" fmla="*/ 168957 h 1019994"/>
              <a:gd name="connsiteX27" fmla="*/ 333075 w 1053345"/>
              <a:gd name="connsiteY27" fmla="*/ 84524 h 1019994"/>
              <a:gd name="connsiteX28" fmla="*/ 417368 w 1053345"/>
              <a:gd name="connsiteY28" fmla="*/ 31344 h 1019994"/>
              <a:gd name="connsiteX29" fmla="*/ 520501 w 1053345"/>
              <a:gd name="connsiteY29" fmla="*/ 7620 h 1019994"/>
              <a:gd name="connsiteX0" fmla="*/ 520501 w 1053345"/>
              <a:gd name="connsiteY0" fmla="*/ 7620 h 1031620"/>
              <a:gd name="connsiteX1" fmla="*/ 643683 w 1053345"/>
              <a:gd name="connsiteY1" fmla="*/ 180 h 1031620"/>
              <a:gd name="connsiteX2" fmla="*/ 725733 w 1053345"/>
              <a:gd name="connsiteY2" fmla="*/ 13592 h 1031620"/>
              <a:gd name="connsiteX3" fmla="*/ 786737 w 1053345"/>
              <a:gd name="connsiteY3" fmla="*/ 44310 h 1031620"/>
              <a:gd name="connsiteX4" fmla="*/ 817510 w 1053345"/>
              <a:gd name="connsiteY4" fmla="*/ 86037 h 1031620"/>
              <a:gd name="connsiteX5" fmla="*/ 791947 w 1053345"/>
              <a:gd name="connsiteY5" fmla="*/ 131839 h 1031620"/>
              <a:gd name="connsiteX6" fmla="*/ 763009 w 1053345"/>
              <a:gd name="connsiteY6" fmla="*/ 170823 h 1031620"/>
              <a:gd name="connsiteX7" fmla="*/ 801399 w 1053345"/>
              <a:gd name="connsiteY7" fmla="*/ 243824 h 1031620"/>
              <a:gd name="connsiteX8" fmla="*/ 959535 w 1053345"/>
              <a:gd name="connsiteY8" fmla="*/ 278638 h 1031620"/>
              <a:gd name="connsiteX9" fmla="*/ 1038603 w 1053345"/>
              <a:gd name="connsiteY9" fmla="*/ 220614 h 1031620"/>
              <a:gd name="connsiteX10" fmla="*/ 1052588 w 1053345"/>
              <a:gd name="connsiteY10" fmla="*/ 198271 h 1031620"/>
              <a:gd name="connsiteX11" fmla="*/ 1051536 w 1053345"/>
              <a:gd name="connsiteY11" fmla="*/ 918212 h 1031620"/>
              <a:gd name="connsiteX12" fmla="*/ 814194 w 1053345"/>
              <a:gd name="connsiteY12" fmla="*/ 782344 h 1031620"/>
              <a:gd name="connsiteX13" fmla="*/ 728229 w 1053345"/>
              <a:gd name="connsiteY13" fmla="*/ 821552 h 1031620"/>
              <a:gd name="connsiteX14" fmla="*/ 700415 w 1053345"/>
              <a:gd name="connsiteY14" fmla="*/ 946810 h 1031620"/>
              <a:gd name="connsiteX15" fmla="*/ 546940 w 1053345"/>
              <a:gd name="connsiteY15" fmla="*/ 1031534 h 1031620"/>
              <a:gd name="connsiteX16" fmla="*/ 414687 w 1053345"/>
              <a:gd name="connsiteY16" fmla="*/ 969866 h 1031620"/>
              <a:gd name="connsiteX17" fmla="*/ 405875 w 1053345"/>
              <a:gd name="connsiteY17" fmla="*/ 826888 h 1031620"/>
              <a:gd name="connsiteX18" fmla="*/ 246985 w 1053345"/>
              <a:gd name="connsiteY18" fmla="*/ 783708 h 1031620"/>
              <a:gd name="connsiteX19" fmla="*/ 151219 w 1053345"/>
              <a:gd name="connsiteY19" fmla="*/ 882819 h 1031620"/>
              <a:gd name="connsiteX20" fmla="*/ 0 w 1053345"/>
              <a:gd name="connsiteY20" fmla="*/ 930341 h 1031620"/>
              <a:gd name="connsiteX21" fmla="*/ 3822 w 1053345"/>
              <a:gd name="connsiteY21" fmla="*/ 258284 h 1031620"/>
              <a:gd name="connsiteX22" fmla="*/ 61384 w 1053345"/>
              <a:gd name="connsiteY22" fmla="*/ 303903 h 1031620"/>
              <a:gd name="connsiteX23" fmla="*/ 150611 w 1053345"/>
              <a:gd name="connsiteY23" fmla="*/ 340881 h 1031620"/>
              <a:gd name="connsiteX24" fmla="*/ 406061 w 1053345"/>
              <a:gd name="connsiteY24" fmla="*/ 332441 h 1031620"/>
              <a:gd name="connsiteX25" fmla="*/ 419530 w 1053345"/>
              <a:gd name="connsiteY25" fmla="*/ 247836 h 1031620"/>
              <a:gd name="connsiteX26" fmla="*/ 319398 w 1053345"/>
              <a:gd name="connsiteY26" fmla="*/ 168957 h 1031620"/>
              <a:gd name="connsiteX27" fmla="*/ 333075 w 1053345"/>
              <a:gd name="connsiteY27" fmla="*/ 84524 h 1031620"/>
              <a:gd name="connsiteX28" fmla="*/ 417368 w 1053345"/>
              <a:gd name="connsiteY28" fmla="*/ 31344 h 1031620"/>
              <a:gd name="connsiteX29" fmla="*/ 520501 w 1053345"/>
              <a:gd name="connsiteY29" fmla="*/ 7620 h 1031620"/>
              <a:gd name="connsiteX0" fmla="*/ 520501 w 1053345"/>
              <a:gd name="connsiteY0" fmla="*/ 7620 h 1031620"/>
              <a:gd name="connsiteX1" fmla="*/ 643683 w 1053345"/>
              <a:gd name="connsiteY1" fmla="*/ 180 h 1031620"/>
              <a:gd name="connsiteX2" fmla="*/ 725733 w 1053345"/>
              <a:gd name="connsiteY2" fmla="*/ 13592 h 1031620"/>
              <a:gd name="connsiteX3" fmla="*/ 786737 w 1053345"/>
              <a:gd name="connsiteY3" fmla="*/ 44310 h 1031620"/>
              <a:gd name="connsiteX4" fmla="*/ 817510 w 1053345"/>
              <a:gd name="connsiteY4" fmla="*/ 86037 h 1031620"/>
              <a:gd name="connsiteX5" fmla="*/ 791947 w 1053345"/>
              <a:gd name="connsiteY5" fmla="*/ 131839 h 1031620"/>
              <a:gd name="connsiteX6" fmla="*/ 763009 w 1053345"/>
              <a:gd name="connsiteY6" fmla="*/ 170823 h 1031620"/>
              <a:gd name="connsiteX7" fmla="*/ 801399 w 1053345"/>
              <a:gd name="connsiteY7" fmla="*/ 243824 h 1031620"/>
              <a:gd name="connsiteX8" fmla="*/ 959535 w 1053345"/>
              <a:gd name="connsiteY8" fmla="*/ 278638 h 1031620"/>
              <a:gd name="connsiteX9" fmla="*/ 1038603 w 1053345"/>
              <a:gd name="connsiteY9" fmla="*/ 220614 h 1031620"/>
              <a:gd name="connsiteX10" fmla="*/ 1052588 w 1053345"/>
              <a:gd name="connsiteY10" fmla="*/ 198271 h 1031620"/>
              <a:gd name="connsiteX11" fmla="*/ 1051536 w 1053345"/>
              <a:gd name="connsiteY11" fmla="*/ 918212 h 1031620"/>
              <a:gd name="connsiteX12" fmla="*/ 814194 w 1053345"/>
              <a:gd name="connsiteY12" fmla="*/ 782344 h 1031620"/>
              <a:gd name="connsiteX13" fmla="*/ 728229 w 1053345"/>
              <a:gd name="connsiteY13" fmla="*/ 821552 h 1031620"/>
              <a:gd name="connsiteX14" fmla="*/ 700415 w 1053345"/>
              <a:gd name="connsiteY14" fmla="*/ 946810 h 1031620"/>
              <a:gd name="connsiteX15" fmla="*/ 546940 w 1053345"/>
              <a:gd name="connsiteY15" fmla="*/ 1031534 h 1031620"/>
              <a:gd name="connsiteX16" fmla="*/ 414687 w 1053345"/>
              <a:gd name="connsiteY16" fmla="*/ 969866 h 1031620"/>
              <a:gd name="connsiteX17" fmla="*/ 405875 w 1053345"/>
              <a:gd name="connsiteY17" fmla="*/ 826888 h 1031620"/>
              <a:gd name="connsiteX18" fmla="*/ 246985 w 1053345"/>
              <a:gd name="connsiteY18" fmla="*/ 783708 h 1031620"/>
              <a:gd name="connsiteX19" fmla="*/ 151219 w 1053345"/>
              <a:gd name="connsiteY19" fmla="*/ 882819 h 1031620"/>
              <a:gd name="connsiteX20" fmla="*/ 0 w 1053345"/>
              <a:gd name="connsiteY20" fmla="*/ 930341 h 1031620"/>
              <a:gd name="connsiteX21" fmla="*/ 3822 w 1053345"/>
              <a:gd name="connsiteY21" fmla="*/ 258284 h 1031620"/>
              <a:gd name="connsiteX22" fmla="*/ 61384 w 1053345"/>
              <a:gd name="connsiteY22" fmla="*/ 303903 h 1031620"/>
              <a:gd name="connsiteX23" fmla="*/ 150611 w 1053345"/>
              <a:gd name="connsiteY23" fmla="*/ 340881 h 1031620"/>
              <a:gd name="connsiteX24" fmla="*/ 406061 w 1053345"/>
              <a:gd name="connsiteY24" fmla="*/ 332441 h 1031620"/>
              <a:gd name="connsiteX25" fmla="*/ 419530 w 1053345"/>
              <a:gd name="connsiteY25" fmla="*/ 247836 h 1031620"/>
              <a:gd name="connsiteX26" fmla="*/ 319398 w 1053345"/>
              <a:gd name="connsiteY26" fmla="*/ 168957 h 1031620"/>
              <a:gd name="connsiteX27" fmla="*/ 333075 w 1053345"/>
              <a:gd name="connsiteY27" fmla="*/ 84524 h 1031620"/>
              <a:gd name="connsiteX28" fmla="*/ 417368 w 1053345"/>
              <a:gd name="connsiteY28" fmla="*/ 31344 h 1031620"/>
              <a:gd name="connsiteX29" fmla="*/ 520501 w 1053345"/>
              <a:gd name="connsiteY29" fmla="*/ 7620 h 1031620"/>
              <a:gd name="connsiteX0" fmla="*/ 520501 w 1053345"/>
              <a:gd name="connsiteY0" fmla="*/ 7620 h 1031620"/>
              <a:gd name="connsiteX1" fmla="*/ 643683 w 1053345"/>
              <a:gd name="connsiteY1" fmla="*/ 180 h 1031620"/>
              <a:gd name="connsiteX2" fmla="*/ 725733 w 1053345"/>
              <a:gd name="connsiteY2" fmla="*/ 13592 h 1031620"/>
              <a:gd name="connsiteX3" fmla="*/ 786737 w 1053345"/>
              <a:gd name="connsiteY3" fmla="*/ 44310 h 1031620"/>
              <a:gd name="connsiteX4" fmla="*/ 817510 w 1053345"/>
              <a:gd name="connsiteY4" fmla="*/ 86037 h 1031620"/>
              <a:gd name="connsiteX5" fmla="*/ 791947 w 1053345"/>
              <a:gd name="connsiteY5" fmla="*/ 131839 h 1031620"/>
              <a:gd name="connsiteX6" fmla="*/ 763009 w 1053345"/>
              <a:gd name="connsiteY6" fmla="*/ 170823 h 1031620"/>
              <a:gd name="connsiteX7" fmla="*/ 801399 w 1053345"/>
              <a:gd name="connsiteY7" fmla="*/ 243824 h 1031620"/>
              <a:gd name="connsiteX8" fmla="*/ 959535 w 1053345"/>
              <a:gd name="connsiteY8" fmla="*/ 278638 h 1031620"/>
              <a:gd name="connsiteX9" fmla="*/ 1038603 w 1053345"/>
              <a:gd name="connsiteY9" fmla="*/ 220614 h 1031620"/>
              <a:gd name="connsiteX10" fmla="*/ 1052588 w 1053345"/>
              <a:gd name="connsiteY10" fmla="*/ 198271 h 1031620"/>
              <a:gd name="connsiteX11" fmla="*/ 1051536 w 1053345"/>
              <a:gd name="connsiteY11" fmla="*/ 918212 h 1031620"/>
              <a:gd name="connsiteX12" fmla="*/ 814194 w 1053345"/>
              <a:gd name="connsiteY12" fmla="*/ 782344 h 1031620"/>
              <a:gd name="connsiteX13" fmla="*/ 728229 w 1053345"/>
              <a:gd name="connsiteY13" fmla="*/ 821552 h 1031620"/>
              <a:gd name="connsiteX14" fmla="*/ 700415 w 1053345"/>
              <a:gd name="connsiteY14" fmla="*/ 946810 h 1031620"/>
              <a:gd name="connsiteX15" fmla="*/ 546940 w 1053345"/>
              <a:gd name="connsiteY15" fmla="*/ 1031534 h 1031620"/>
              <a:gd name="connsiteX16" fmla="*/ 414687 w 1053345"/>
              <a:gd name="connsiteY16" fmla="*/ 969866 h 1031620"/>
              <a:gd name="connsiteX17" fmla="*/ 405875 w 1053345"/>
              <a:gd name="connsiteY17" fmla="*/ 826888 h 1031620"/>
              <a:gd name="connsiteX18" fmla="*/ 246985 w 1053345"/>
              <a:gd name="connsiteY18" fmla="*/ 783708 h 1031620"/>
              <a:gd name="connsiteX19" fmla="*/ 151219 w 1053345"/>
              <a:gd name="connsiteY19" fmla="*/ 882819 h 1031620"/>
              <a:gd name="connsiteX20" fmla="*/ 0 w 1053345"/>
              <a:gd name="connsiteY20" fmla="*/ 930341 h 1031620"/>
              <a:gd name="connsiteX21" fmla="*/ 3822 w 1053345"/>
              <a:gd name="connsiteY21" fmla="*/ 258284 h 1031620"/>
              <a:gd name="connsiteX22" fmla="*/ 61384 w 1053345"/>
              <a:gd name="connsiteY22" fmla="*/ 303903 h 1031620"/>
              <a:gd name="connsiteX23" fmla="*/ 150611 w 1053345"/>
              <a:gd name="connsiteY23" fmla="*/ 340881 h 1031620"/>
              <a:gd name="connsiteX24" fmla="*/ 406061 w 1053345"/>
              <a:gd name="connsiteY24" fmla="*/ 332441 h 1031620"/>
              <a:gd name="connsiteX25" fmla="*/ 419530 w 1053345"/>
              <a:gd name="connsiteY25" fmla="*/ 247836 h 1031620"/>
              <a:gd name="connsiteX26" fmla="*/ 319398 w 1053345"/>
              <a:gd name="connsiteY26" fmla="*/ 168957 h 1031620"/>
              <a:gd name="connsiteX27" fmla="*/ 333075 w 1053345"/>
              <a:gd name="connsiteY27" fmla="*/ 84524 h 1031620"/>
              <a:gd name="connsiteX28" fmla="*/ 417368 w 1053345"/>
              <a:gd name="connsiteY28" fmla="*/ 31344 h 1031620"/>
              <a:gd name="connsiteX29" fmla="*/ 520501 w 1053345"/>
              <a:gd name="connsiteY29" fmla="*/ 7620 h 1031620"/>
              <a:gd name="connsiteX0" fmla="*/ 520501 w 1053345"/>
              <a:gd name="connsiteY0" fmla="*/ 7620 h 1031620"/>
              <a:gd name="connsiteX1" fmla="*/ 643683 w 1053345"/>
              <a:gd name="connsiteY1" fmla="*/ 180 h 1031620"/>
              <a:gd name="connsiteX2" fmla="*/ 725733 w 1053345"/>
              <a:gd name="connsiteY2" fmla="*/ 13592 h 1031620"/>
              <a:gd name="connsiteX3" fmla="*/ 786737 w 1053345"/>
              <a:gd name="connsiteY3" fmla="*/ 44310 h 1031620"/>
              <a:gd name="connsiteX4" fmla="*/ 817510 w 1053345"/>
              <a:gd name="connsiteY4" fmla="*/ 86037 h 1031620"/>
              <a:gd name="connsiteX5" fmla="*/ 791947 w 1053345"/>
              <a:gd name="connsiteY5" fmla="*/ 131839 h 1031620"/>
              <a:gd name="connsiteX6" fmla="*/ 763009 w 1053345"/>
              <a:gd name="connsiteY6" fmla="*/ 170823 h 1031620"/>
              <a:gd name="connsiteX7" fmla="*/ 801399 w 1053345"/>
              <a:gd name="connsiteY7" fmla="*/ 243824 h 1031620"/>
              <a:gd name="connsiteX8" fmla="*/ 959535 w 1053345"/>
              <a:gd name="connsiteY8" fmla="*/ 278638 h 1031620"/>
              <a:gd name="connsiteX9" fmla="*/ 1038603 w 1053345"/>
              <a:gd name="connsiteY9" fmla="*/ 220614 h 1031620"/>
              <a:gd name="connsiteX10" fmla="*/ 1052588 w 1053345"/>
              <a:gd name="connsiteY10" fmla="*/ 198271 h 1031620"/>
              <a:gd name="connsiteX11" fmla="*/ 1051536 w 1053345"/>
              <a:gd name="connsiteY11" fmla="*/ 918212 h 1031620"/>
              <a:gd name="connsiteX12" fmla="*/ 814194 w 1053345"/>
              <a:gd name="connsiteY12" fmla="*/ 782344 h 1031620"/>
              <a:gd name="connsiteX13" fmla="*/ 697070 w 1053345"/>
              <a:gd name="connsiteY13" fmla="*/ 798221 h 1031620"/>
              <a:gd name="connsiteX14" fmla="*/ 700415 w 1053345"/>
              <a:gd name="connsiteY14" fmla="*/ 946810 h 1031620"/>
              <a:gd name="connsiteX15" fmla="*/ 546940 w 1053345"/>
              <a:gd name="connsiteY15" fmla="*/ 1031534 h 1031620"/>
              <a:gd name="connsiteX16" fmla="*/ 414687 w 1053345"/>
              <a:gd name="connsiteY16" fmla="*/ 969866 h 1031620"/>
              <a:gd name="connsiteX17" fmla="*/ 405875 w 1053345"/>
              <a:gd name="connsiteY17" fmla="*/ 826888 h 1031620"/>
              <a:gd name="connsiteX18" fmla="*/ 246985 w 1053345"/>
              <a:gd name="connsiteY18" fmla="*/ 783708 h 1031620"/>
              <a:gd name="connsiteX19" fmla="*/ 151219 w 1053345"/>
              <a:gd name="connsiteY19" fmla="*/ 882819 h 1031620"/>
              <a:gd name="connsiteX20" fmla="*/ 0 w 1053345"/>
              <a:gd name="connsiteY20" fmla="*/ 930341 h 1031620"/>
              <a:gd name="connsiteX21" fmla="*/ 3822 w 1053345"/>
              <a:gd name="connsiteY21" fmla="*/ 258284 h 1031620"/>
              <a:gd name="connsiteX22" fmla="*/ 61384 w 1053345"/>
              <a:gd name="connsiteY22" fmla="*/ 303903 h 1031620"/>
              <a:gd name="connsiteX23" fmla="*/ 150611 w 1053345"/>
              <a:gd name="connsiteY23" fmla="*/ 340881 h 1031620"/>
              <a:gd name="connsiteX24" fmla="*/ 406061 w 1053345"/>
              <a:gd name="connsiteY24" fmla="*/ 332441 h 1031620"/>
              <a:gd name="connsiteX25" fmla="*/ 419530 w 1053345"/>
              <a:gd name="connsiteY25" fmla="*/ 247836 h 1031620"/>
              <a:gd name="connsiteX26" fmla="*/ 319398 w 1053345"/>
              <a:gd name="connsiteY26" fmla="*/ 168957 h 1031620"/>
              <a:gd name="connsiteX27" fmla="*/ 333075 w 1053345"/>
              <a:gd name="connsiteY27" fmla="*/ 84524 h 1031620"/>
              <a:gd name="connsiteX28" fmla="*/ 417368 w 1053345"/>
              <a:gd name="connsiteY28" fmla="*/ 31344 h 1031620"/>
              <a:gd name="connsiteX29" fmla="*/ 520501 w 1053345"/>
              <a:gd name="connsiteY29" fmla="*/ 7620 h 1031620"/>
              <a:gd name="connsiteX0" fmla="*/ 520501 w 1053345"/>
              <a:gd name="connsiteY0" fmla="*/ 7620 h 1031620"/>
              <a:gd name="connsiteX1" fmla="*/ 643683 w 1053345"/>
              <a:gd name="connsiteY1" fmla="*/ 180 h 1031620"/>
              <a:gd name="connsiteX2" fmla="*/ 725733 w 1053345"/>
              <a:gd name="connsiteY2" fmla="*/ 13592 h 1031620"/>
              <a:gd name="connsiteX3" fmla="*/ 786737 w 1053345"/>
              <a:gd name="connsiteY3" fmla="*/ 44310 h 1031620"/>
              <a:gd name="connsiteX4" fmla="*/ 817510 w 1053345"/>
              <a:gd name="connsiteY4" fmla="*/ 86037 h 1031620"/>
              <a:gd name="connsiteX5" fmla="*/ 791947 w 1053345"/>
              <a:gd name="connsiteY5" fmla="*/ 131839 h 1031620"/>
              <a:gd name="connsiteX6" fmla="*/ 763009 w 1053345"/>
              <a:gd name="connsiteY6" fmla="*/ 170823 h 1031620"/>
              <a:gd name="connsiteX7" fmla="*/ 801399 w 1053345"/>
              <a:gd name="connsiteY7" fmla="*/ 243824 h 1031620"/>
              <a:gd name="connsiteX8" fmla="*/ 959535 w 1053345"/>
              <a:gd name="connsiteY8" fmla="*/ 278638 h 1031620"/>
              <a:gd name="connsiteX9" fmla="*/ 1038603 w 1053345"/>
              <a:gd name="connsiteY9" fmla="*/ 220614 h 1031620"/>
              <a:gd name="connsiteX10" fmla="*/ 1052588 w 1053345"/>
              <a:gd name="connsiteY10" fmla="*/ 198271 h 1031620"/>
              <a:gd name="connsiteX11" fmla="*/ 1051536 w 1053345"/>
              <a:gd name="connsiteY11" fmla="*/ 918212 h 1031620"/>
              <a:gd name="connsiteX12" fmla="*/ 814194 w 1053345"/>
              <a:gd name="connsiteY12" fmla="*/ 782344 h 1031620"/>
              <a:gd name="connsiteX13" fmla="*/ 697070 w 1053345"/>
              <a:gd name="connsiteY13" fmla="*/ 798221 h 1031620"/>
              <a:gd name="connsiteX14" fmla="*/ 700415 w 1053345"/>
              <a:gd name="connsiteY14" fmla="*/ 946810 h 1031620"/>
              <a:gd name="connsiteX15" fmla="*/ 546940 w 1053345"/>
              <a:gd name="connsiteY15" fmla="*/ 1031534 h 1031620"/>
              <a:gd name="connsiteX16" fmla="*/ 414687 w 1053345"/>
              <a:gd name="connsiteY16" fmla="*/ 969866 h 1031620"/>
              <a:gd name="connsiteX17" fmla="*/ 405875 w 1053345"/>
              <a:gd name="connsiteY17" fmla="*/ 826888 h 1031620"/>
              <a:gd name="connsiteX18" fmla="*/ 246985 w 1053345"/>
              <a:gd name="connsiteY18" fmla="*/ 783708 h 1031620"/>
              <a:gd name="connsiteX19" fmla="*/ 151219 w 1053345"/>
              <a:gd name="connsiteY19" fmla="*/ 882819 h 1031620"/>
              <a:gd name="connsiteX20" fmla="*/ 0 w 1053345"/>
              <a:gd name="connsiteY20" fmla="*/ 930341 h 1031620"/>
              <a:gd name="connsiteX21" fmla="*/ 3822 w 1053345"/>
              <a:gd name="connsiteY21" fmla="*/ 258284 h 1031620"/>
              <a:gd name="connsiteX22" fmla="*/ 61384 w 1053345"/>
              <a:gd name="connsiteY22" fmla="*/ 303903 h 1031620"/>
              <a:gd name="connsiteX23" fmla="*/ 150611 w 1053345"/>
              <a:gd name="connsiteY23" fmla="*/ 340881 h 1031620"/>
              <a:gd name="connsiteX24" fmla="*/ 406061 w 1053345"/>
              <a:gd name="connsiteY24" fmla="*/ 332441 h 1031620"/>
              <a:gd name="connsiteX25" fmla="*/ 419530 w 1053345"/>
              <a:gd name="connsiteY25" fmla="*/ 247836 h 1031620"/>
              <a:gd name="connsiteX26" fmla="*/ 319398 w 1053345"/>
              <a:gd name="connsiteY26" fmla="*/ 168957 h 1031620"/>
              <a:gd name="connsiteX27" fmla="*/ 333075 w 1053345"/>
              <a:gd name="connsiteY27" fmla="*/ 84524 h 1031620"/>
              <a:gd name="connsiteX28" fmla="*/ 417368 w 1053345"/>
              <a:gd name="connsiteY28" fmla="*/ 31344 h 1031620"/>
              <a:gd name="connsiteX29" fmla="*/ 520501 w 1053345"/>
              <a:gd name="connsiteY29" fmla="*/ 7620 h 1031620"/>
              <a:gd name="connsiteX0" fmla="*/ 520501 w 1053345"/>
              <a:gd name="connsiteY0" fmla="*/ 7620 h 1031620"/>
              <a:gd name="connsiteX1" fmla="*/ 643683 w 1053345"/>
              <a:gd name="connsiteY1" fmla="*/ 180 h 1031620"/>
              <a:gd name="connsiteX2" fmla="*/ 725733 w 1053345"/>
              <a:gd name="connsiteY2" fmla="*/ 13592 h 1031620"/>
              <a:gd name="connsiteX3" fmla="*/ 786737 w 1053345"/>
              <a:gd name="connsiteY3" fmla="*/ 44310 h 1031620"/>
              <a:gd name="connsiteX4" fmla="*/ 817510 w 1053345"/>
              <a:gd name="connsiteY4" fmla="*/ 86037 h 1031620"/>
              <a:gd name="connsiteX5" fmla="*/ 791947 w 1053345"/>
              <a:gd name="connsiteY5" fmla="*/ 131839 h 1031620"/>
              <a:gd name="connsiteX6" fmla="*/ 763009 w 1053345"/>
              <a:gd name="connsiteY6" fmla="*/ 170823 h 1031620"/>
              <a:gd name="connsiteX7" fmla="*/ 801399 w 1053345"/>
              <a:gd name="connsiteY7" fmla="*/ 243824 h 1031620"/>
              <a:gd name="connsiteX8" fmla="*/ 959535 w 1053345"/>
              <a:gd name="connsiteY8" fmla="*/ 278638 h 1031620"/>
              <a:gd name="connsiteX9" fmla="*/ 1038603 w 1053345"/>
              <a:gd name="connsiteY9" fmla="*/ 220614 h 1031620"/>
              <a:gd name="connsiteX10" fmla="*/ 1052588 w 1053345"/>
              <a:gd name="connsiteY10" fmla="*/ 198271 h 1031620"/>
              <a:gd name="connsiteX11" fmla="*/ 1051536 w 1053345"/>
              <a:gd name="connsiteY11" fmla="*/ 918212 h 1031620"/>
              <a:gd name="connsiteX12" fmla="*/ 814194 w 1053345"/>
              <a:gd name="connsiteY12" fmla="*/ 782344 h 1031620"/>
              <a:gd name="connsiteX13" fmla="*/ 697070 w 1053345"/>
              <a:gd name="connsiteY13" fmla="*/ 798221 h 1031620"/>
              <a:gd name="connsiteX14" fmla="*/ 700415 w 1053345"/>
              <a:gd name="connsiteY14" fmla="*/ 946810 h 1031620"/>
              <a:gd name="connsiteX15" fmla="*/ 546940 w 1053345"/>
              <a:gd name="connsiteY15" fmla="*/ 1031534 h 1031620"/>
              <a:gd name="connsiteX16" fmla="*/ 414687 w 1053345"/>
              <a:gd name="connsiteY16" fmla="*/ 969866 h 1031620"/>
              <a:gd name="connsiteX17" fmla="*/ 405875 w 1053345"/>
              <a:gd name="connsiteY17" fmla="*/ 826888 h 1031620"/>
              <a:gd name="connsiteX18" fmla="*/ 246985 w 1053345"/>
              <a:gd name="connsiteY18" fmla="*/ 783708 h 1031620"/>
              <a:gd name="connsiteX19" fmla="*/ 151219 w 1053345"/>
              <a:gd name="connsiteY19" fmla="*/ 882819 h 1031620"/>
              <a:gd name="connsiteX20" fmla="*/ 0 w 1053345"/>
              <a:gd name="connsiteY20" fmla="*/ 930341 h 1031620"/>
              <a:gd name="connsiteX21" fmla="*/ 3822 w 1053345"/>
              <a:gd name="connsiteY21" fmla="*/ 258284 h 1031620"/>
              <a:gd name="connsiteX22" fmla="*/ 61384 w 1053345"/>
              <a:gd name="connsiteY22" fmla="*/ 303903 h 1031620"/>
              <a:gd name="connsiteX23" fmla="*/ 150611 w 1053345"/>
              <a:gd name="connsiteY23" fmla="*/ 340881 h 1031620"/>
              <a:gd name="connsiteX24" fmla="*/ 406061 w 1053345"/>
              <a:gd name="connsiteY24" fmla="*/ 332441 h 1031620"/>
              <a:gd name="connsiteX25" fmla="*/ 419530 w 1053345"/>
              <a:gd name="connsiteY25" fmla="*/ 247836 h 1031620"/>
              <a:gd name="connsiteX26" fmla="*/ 319398 w 1053345"/>
              <a:gd name="connsiteY26" fmla="*/ 168957 h 1031620"/>
              <a:gd name="connsiteX27" fmla="*/ 333075 w 1053345"/>
              <a:gd name="connsiteY27" fmla="*/ 84524 h 1031620"/>
              <a:gd name="connsiteX28" fmla="*/ 417368 w 1053345"/>
              <a:gd name="connsiteY28" fmla="*/ 31344 h 1031620"/>
              <a:gd name="connsiteX29" fmla="*/ 520501 w 1053345"/>
              <a:gd name="connsiteY29" fmla="*/ 7620 h 1031620"/>
              <a:gd name="connsiteX0" fmla="*/ 520501 w 1053345"/>
              <a:gd name="connsiteY0" fmla="*/ 7620 h 1031632"/>
              <a:gd name="connsiteX1" fmla="*/ 643683 w 1053345"/>
              <a:gd name="connsiteY1" fmla="*/ 180 h 1031632"/>
              <a:gd name="connsiteX2" fmla="*/ 725733 w 1053345"/>
              <a:gd name="connsiteY2" fmla="*/ 13592 h 1031632"/>
              <a:gd name="connsiteX3" fmla="*/ 786737 w 1053345"/>
              <a:gd name="connsiteY3" fmla="*/ 44310 h 1031632"/>
              <a:gd name="connsiteX4" fmla="*/ 817510 w 1053345"/>
              <a:gd name="connsiteY4" fmla="*/ 86037 h 1031632"/>
              <a:gd name="connsiteX5" fmla="*/ 791947 w 1053345"/>
              <a:gd name="connsiteY5" fmla="*/ 131839 h 1031632"/>
              <a:gd name="connsiteX6" fmla="*/ 763009 w 1053345"/>
              <a:gd name="connsiteY6" fmla="*/ 170823 h 1031632"/>
              <a:gd name="connsiteX7" fmla="*/ 801399 w 1053345"/>
              <a:gd name="connsiteY7" fmla="*/ 243824 h 1031632"/>
              <a:gd name="connsiteX8" fmla="*/ 959535 w 1053345"/>
              <a:gd name="connsiteY8" fmla="*/ 278638 h 1031632"/>
              <a:gd name="connsiteX9" fmla="*/ 1038603 w 1053345"/>
              <a:gd name="connsiteY9" fmla="*/ 220614 h 1031632"/>
              <a:gd name="connsiteX10" fmla="*/ 1052588 w 1053345"/>
              <a:gd name="connsiteY10" fmla="*/ 198271 h 1031632"/>
              <a:gd name="connsiteX11" fmla="*/ 1051536 w 1053345"/>
              <a:gd name="connsiteY11" fmla="*/ 918212 h 1031632"/>
              <a:gd name="connsiteX12" fmla="*/ 814194 w 1053345"/>
              <a:gd name="connsiteY12" fmla="*/ 782344 h 1031632"/>
              <a:gd name="connsiteX13" fmla="*/ 697070 w 1053345"/>
              <a:gd name="connsiteY13" fmla="*/ 798221 h 1031632"/>
              <a:gd name="connsiteX14" fmla="*/ 700415 w 1053345"/>
              <a:gd name="connsiteY14" fmla="*/ 946810 h 1031632"/>
              <a:gd name="connsiteX15" fmla="*/ 546940 w 1053345"/>
              <a:gd name="connsiteY15" fmla="*/ 1031534 h 1031632"/>
              <a:gd name="connsiteX16" fmla="*/ 414687 w 1053345"/>
              <a:gd name="connsiteY16" fmla="*/ 969866 h 1031632"/>
              <a:gd name="connsiteX17" fmla="*/ 397377 w 1053345"/>
              <a:gd name="connsiteY17" fmla="*/ 803557 h 1031632"/>
              <a:gd name="connsiteX18" fmla="*/ 246985 w 1053345"/>
              <a:gd name="connsiteY18" fmla="*/ 783708 h 1031632"/>
              <a:gd name="connsiteX19" fmla="*/ 151219 w 1053345"/>
              <a:gd name="connsiteY19" fmla="*/ 882819 h 1031632"/>
              <a:gd name="connsiteX20" fmla="*/ 0 w 1053345"/>
              <a:gd name="connsiteY20" fmla="*/ 930341 h 1031632"/>
              <a:gd name="connsiteX21" fmla="*/ 3822 w 1053345"/>
              <a:gd name="connsiteY21" fmla="*/ 258284 h 1031632"/>
              <a:gd name="connsiteX22" fmla="*/ 61384 w 1053345"/>
              <a:gd name="connsiteY22" fmla="*/ 303903 h 1031632"/>
              <a:gd name="connsiteX23" fmla="*/ 150611 w 1053345"/>
              <a:gd name="connsiteY23" fmla="*/ 340881 h 1031632"/>
              <a:gd name="connsiteX24" fmla="*/ 406061 w 1053345"/>
              <a:gd name="connsiteY24" fmla="*/ 332441 h 1031632"/>
              <a:gd name="connsiteX25" fmla="*/ 419530 w 1053345"/>
              <a:gd name="connsiteY25" fmla="*/ 247836 h 1031632"/>
              <a:gd name="connsiteX26" fmla="*/ 319398 w 1053345"/>
              <a:gd name="connsiteY26" fmla="*/ 168957 h 1031632"/>
              <a:gd name="connsiteX27" fmla="*/ 333075 w 1053345"/>
              <a:gd name="connsiteY27" fmla="*/ 84524 h 1031632"/>
              <a:gd name="connsiteX28" fmla="*/ 417368 w 1053345"/>
              <a:gd name="connsiteY28" fmla="*/ 31344 h 1031632"/>
              <a:gd name="connsiteX29" fmla="*/ 520501 w 1053345"/>
              <a:gd name="connsiteY29" fmla="*/ 7620 h 10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53345" h="1031632">
                <a:close/>
                <a:moveTo>
                  <a:pt x="520501" y="7620"/>
                </a:moveTo>
                <a:cubicBezTo>
                  <a:pt x="558220" y="2426"/>
                  <a:pt x="609478" y="-815"/>
                  <a:pt x="643683" y="180"/>
                </a:cubicBezTo>
                <a:cubicBezTo>
                  <a:pt x="677888" y="1175"/>
                  <a:pt x="709248" y="8131"/>
                  <a:pt x="725733" y="13592"/>
                </a:cubicBezTo>
                <a:cubicBezTo>
                  <a:pt x="742218" y="19053"/>
                  <a:pt x="771441" y="32236"/>
                  <a:pt x="786737" y="44310"/>
                </a:cubicBezTo>
                <a:cubicBezTo>
                  <a:pt x="802033" y="56384"/>
                  <a:pt x="816642" y="71449"/>
                  <a:pt x="817510" y="86037"/>
                </a:cubicBezTo>
                <a:cubicBezTo>
                  <a:pt x="818378" y="100625"/>
                  <a:pt x="803789" y="118971"/>
                  <a:pt x="791947" y="131839"/>
                </a:cubicBezTo>
                <a:cubicBezTo>
                  <a:pt x="780105" y="144707"/>
                  <a:pt x="761434" y="152159"/>
                  <a:pt x="763009" y="170823"/>
                </a:cubicBezTo>
                <a:cubicBezTo>
                  <a:pt x="764584" y="189487"/>
                  <a:pt x="768645" y="225855"/>
                  <a:pt x="801399" y="243824"/>
                </a:cubicBezTo>
                <a:cubicBezTo>
                  <a:pt x="834153" y="261793"/>
                  <a:pt x="920001" y="282506"/>
                  <a:pt x="959535" y="278638"/>
                </a:cubicBezTo>
                <a:cubicBezTo>
                  <a:pt x="999068" y="274769"/>
                  <a:pt x="1022992" y="235201"/>
                  <a:pt x="1038603" y="220614"/>
                </a:cubicBezTo>
                <a:cubicBezTo>
                  <a:pt x="1043878" y="208116"/>
                  <a:pt x="1047313" y="210769"/>
                  <a:pt x="1052588" y="198271"/>
                </a:cubicBezTo>
                <a:cubicBezTo>
                  <a:pt x="1053875" y="1029426"/>
                  <a:pt x="1053520" y="155791"/>
                  <a:pt x="1051536" y="918212"/>
                </a:cubicBezTo>
                <a:cubicBezTo>
                  <a:pt x="951114" y="831944"/>
                  <a:pt x="873272" y="802342"/>
                  <a:pt x="814194" y="782344"/>
                </a:cubicBezTo>
                <a:cubicBezTo>
                  <a:pt x="755116" y="762346"/>
                  <a:pt x="716978" y="759792"/>
                  <a:pt x="697070" y="798221"/>
                </a:cubicBezTo>
                <a:cubicBezTo>
                  <a:pt x="671497" y="817207"/>
                  <a:pt x="719772" y="888481"/>
                  <a:pt x="700415" y="946810"/>
                </a:cubicBezTo>
                <a:cubicBezTo>
                  <a:pt x="681058" y="1005139"/>
                  <a:pt x="612973" y="1029635"/>
                  <a:pt x="546940" y="1031534"/>
                </a:cubicBezTo>
                <a:cubicBezTo>
                  <a:pt x="466744" y="1033432"/>
                  <a:pt x="439614" y="1007862"/>
                  <a:pt x="414687" y="969866"/>
                </a:cubicBezTo>
                <a:cubicBezTo>
                  <a:pt x="389760" y="931870"/>
                  <a:pt x="456486" y="877357"/>
                  <a:pt x="397377" y="803557"/>
                </a:cubicBezTo>
                <a:cubicBezTo>
                  <a:pt x="338268" y="729757"/>
                  <a:pt x="288011" y="770498"/>
                  <a:pt x="246985" y="783708"/>
                </a:cubicBezTo>
                <a:cubicBezTo>
                  <a:pt x="205959" y="796918"/>
                  <a:pt x="192383" y="858380"/>
                  <a:pt x="151219" y="882819"/>
                </a:cubicBezTo>
                <a:cubicBezTo>
                  <a:pt x="110055" y="907258"/>
                  <a:pt x="65416" y="960509"/>
                  <a:pt x="0" y="930341"/>
                </a:cubicBezTo>
                <a:cubicBezTo>
                  <a:pt x="3773" y="186016"/>
                  <a:pt x="-942" y="1008427"/>
                  <a:pt x="3822" y="258284"/>
                </a:cubicBezTo>
                <a:cubicBezTo>
                  <a:pt x="47415" y="294080"/>
                  <a:pt x="36919" y="287753"/>
                  <a:pt x="61384" y="303903"/>
                </a:cubicBezTo>
                <a:cubicBezTo>
                  <a:pt x="85849" y="320053"/>
                  <a:pt x="84481" y="326589"/>
                  <a:pt x="150611" y="340881"/>
                </a:cubicBezTo>
                <a:cubicBezTo>
                  <a:pt x="216741" y="355173"/>
                  <a:pt x="361241" y="347948"/>
                  <a:pt x="406061" y="332441"/>
                </a:cubicBezTo>
                <a:cubicBezTo>
                  <a:pt x="450881" y="316934"/>
                  <a:pt x="433974" y="275083"/>
                  <a:pt x="419530" y="247836"/>
                </a:cubicBezTo>
                <a:cubicBezTo>
                  <a:pt x="405086" y="220589"/>
                  <a:pt x="333807" y="196176"/>
                  <a:pt x="319398" y="168957"/>
                </a:cubicBezTo>
                <a:cubicBezTo>
                  <a:pt x="304989" y="141738"/>
                  <a:pt x="311382" y="110195"/>
                  <a:pt x="333075" y="84524"/>
                </a:cubicBezTo>
                <a:cubicBezTo>
                  <a:pt x="354768" y="58853"/>
                  <a:pt x="393802" y="40982"/>
                  <a:pt x="417368" y="31344"/>
                </a:cubicBezTo>
                <a:cubicBezTo>
                  <a:pt x="455117" y="19227"/>
                  <a:pt x="482782" y="12814"/>
                  <a:pt x="520501" y="7620"/>
                </a:cubicBezTo>
                <a:close/>
              </a:path>
            </a:pathLst>
          </a:custGeom>
          <a:gradFill>
            <a:gsLst>
              <a:gs pos="1000">
                <a:srgbClr val="3A6DCA"/>
              </a:gs>
              <a:gs pos="100000">
                <a:srgbClr val="9DB5D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62" name="Line 17"/>
          <p:cNvSpPr>
            <a:spLocks noChangeShapeType="1"/>
          </p:cNvSpPr>
          <p:nvPr/>
        </p:nvSpPr>
        <p:spPr bwMode="auto">
          <a:xfrm flipV="1">
            <a:off x="1434954" y="4066144"/>
            <a:ext cx="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" name="Can 2"/>
          <p:cNvSpPr/>
          <p:nvPr/>
        </p:nvSpPr>
        <p:spPr>
          <a:xfrm>
            <a:off x="1661402" y="5154269"/>
            <a:ext cx="917377" cy="724947"/>
          </a:xfrm>
          <a:prstGeom prst="can">
            <a:avLst/>
          </a:prstGeom>
          <a:gradFill flip="none" rotWithShape="1">
            <a:gsLst>
              <a:gs pos="20000">
                <a:srgbClr val="FFC1C1"/>
              </a:gs>
              <a:gs pos="80000">
                <a:srgbClr val="FFB9B9"/>
              </a:gs>
              <a:gs pos="5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650333" y="5168254"/>
            <a:ext cx="922734" cy="15774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1200207" y="1499742"/>
            <a:ext cx="52478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93105" y="3721233"/>
            <a:ext cx="52478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5559864" y="5074453"/>
            <a:ext cx="1311185" cy="575334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54827" y="498870"/>
            <a:ext cx="8258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. . 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535735" y="1874409"/>
            <a:ext cx="57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SBS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3159959" y="5062282"/>
            <a:ext cx="624556" cy="141966"/>
          </a:xfrm>
          <a:prstGeom prst="ellipse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444879" y="5342470"/>
            <a:ext cx="624556" cy="141966"/>
          </a:xfrm>
          <a:prstGeom prst="ellipse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an 50"/>
          <p:cNvSpPr/>
          <p:nvPr/>
        </p:nvSpPr>
        <p:spPr>
          <a:xfrm>
            <a:off x="3673923" y="5615909"/>
            <a:ext cx="626264" cy="500201"/>
          </a:xfrm>
          <a:prstGeom prst="can">
            <a:avLst/>
          </a:prstGeom>
          <a:gradFill flip="none" rotWithShape="1">
            <a:gsLst>
              <a:gs pos="20000">
                <a:srgbClr val="FED686"/>
              </a:gs>
              <a:gs pos="80000">
                <a:srgbClr val="FFD385"/>
              </a:gs>
              <a:gs pos="50000">
                <a:srgbClr val="FEA93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3676791" y="5598520"/>
            <a:ext cx="624556" cy="141966"/>
          </a:xfrm>
          <a:prstGeom prst="ellipse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exagon 25"/>
          <p:cNvSpPr/>
          <p:nvPr/>
        </p:nvSpPr>
        <p:spPr>
          <a:xfrm>
            <a:off x="3504176" y="281183"/>
            <a:ext cx="1877010" cy="1100745"/>
          </a:xfrm>
          <a:custGeom>
            <a:avLst/>
            <a:gdLst>
              <a:gd name="connsiteX0" fmla="*/ 190500 w 1428751"/>
              <a:gd name="connsiteY0" fmla="*/ 0 h 1193800"/>
              <a:gd name="connsiteX1" fmla="*/ 1238251 w 1428751"/>
              <a:gd name="connsiteY1" fmla="*/ 0 h 1193800"/>
              <a:gd name="connsiteX2" fmla="*/ 1428751 w 1428751"/>
              <a:gd name="connsiteY2" fmla="*/ 381000 h 1193800"/>
              <a:gd name="connsiteX3" fmla="*/ 1238251 w 1428751"/>
              <a:gd name="connsiteY3" fmla="*/ 762000 h 1193800"/>
              <a:gd name="connsiteX4" fmla="*/ 1241278 w 1428751"/>
              <a:gd name="connsiteY4" fmla="*/ 892501 h 1193800"/>
              <a:gd name="connsiteX5" fmla="*/ 1240062 w 1428751"/>
              <a:gd name="connsiteY5" fmla="*/ 1026482 h 1193800"/>
              <a:gd name="connsiteX6" fmla="*/ 1225465 w 1428751"/>
              <a:gd name="connsiteY6" fmla="*/ 1068681 h 1193800"/>
              <a:gd name="connsiteX7" fmla="*/ 1146397 w 1428751"/>
              <a:gd name="connsiteY7" fmla="*/ 1126704 h 1193800"/>
              <a:gd name="connsiteX8" fmla="*/ 988261 w 1428751"/>
              <a:gd name="connsiteY8" fmla="*/ 1091890 h 1193800"/>
              <a:gd name="connsiteX9" fmla="*/ 959067 w 1428751"/>
              <a:gd name="connsiteY9" fmla="*/ 1020152 h 1193800"/>
              <a:gd name="connsiteX10" fmla="*/ 1005291 w 1428751"/>
              <a:gd name="connsiteY10" fmla="*/ 946305 h 1193800"/>
              <a:gd name="connsiteX11" fmla="*/ 854454 w 1428751"/>
              <a:gd name="connsiteY11" fmla="*/ 867182 h 1193800"/>
              <a:gd name="connsiteX12" fmla="*/ 635498 w 1428751"/>
              <a:gd name="connsiteY12" fmla="*/ 875622 h 1193800"/>
              <a:gd name="connsiteX13" fmla="*/ 519937 w 1428751"/>
              <a:gd name="connsiteY13" fmla="*/ 932590 h 1193800"/>
              <a:gd name="connsiteX14" fmla="*/ 505340 w 1428751"/>
              <a:gd name="connsiteY14" fmla="*/ 1029647 h 1193800"/>
              <a:gd name="connsiteX15" fmla="*/ 595356 w 1428751"/>
              <a:gd name="connsiteY15" fmla="*/ 1097165 h 1193800"/>
              <a:gd name="connsiteX16" fmla="*/ 592923 w 1428751"/>
              <a:gd name="connsiteY16" fmla="*/ 1180507 h 1193800"/>
              <a:gd name="connsiteX17" fmla="*/ 337473 w 1428751"/>
              <a:gd name="connsiteY17" fmla="*/ 1188947 h 1193800"/>
              <a:gd name="connsiteX18" fmla="*/ 225562 w 1428751"/>
              <a:gd name="connsiteY18" fmla="*/ 1133034 h 1193800"/>
              <a:gd name="connsiteX19" fmla="*/ 190286 w 1428751"/>
              <a:gd name="connsiteY19" fmla="*/ 1079230 h 1193800"/>
              <a:gd name="connsiteX20" fmla="*/ 190286 w 1428751"/>
              <a:gd name="connsiteY20" fmla="*/ 1024372 h 1193800"/>
              <a:gd name="connsiteX21" fmla="*/ 190286 w 1428751"/>
              <a:gd name="connsiteY21" fmla="*/ 864017 h 1193800"/>
              <a:gd name="connsiteX22" fmla="*/ 190286 w 1428751"/>
              <a:gd name="connsiteY22" fmla="*/ 762000 h 1193800"/>
              <a:gd name="connsiteX23" fmla="*/ 190500 w 1428751"/>
              <a:gd name="connsiteY23" fmla="*/ 762000 h 1193800"/>
              <a:gd name="connsiteX24" fmla="*/ 0 w 1428751"/>
              <a:gd name="connsiteY24" fmla="*/ 381000 h 1193800"/>
              <a:gd name="connsiteX25" fmla="*/ 190500 w 1428751"/>
              <a:gd name="connsiteY25" fmla="*/ 0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28751" h="1193800">
                <a:moveTo>
                  <a:pt x="190500" y="0"/>
                </a:moveTo>
                <a:lnTo>
                  <a:pt x="1238251" y="0"/>
                </a:lnTo>
                <a:lnTo>
                  <a:pt x="1428751" y="381000"/>
                </a:lnTo>
                <a:lnTo>
                  <a:pt x="1238251" y="762000"/>
                </a:lnTo>
                <a:lnTo>
                  <a:pt x="1241278" y="892501"/>
                </a:lnTo>
                <a:cubicBezTo>
                  <a:pt x="1241075" y="951228"/>
                  <a:pt x="1242697" y="997119"/>
                  <a:pt x="1240062" y="1026482"/>
                </a:cubicBezTo>
                <a:cubicBezTo>
                  <a:pt x="1237426" y="1055845"/>
                  <a:pt x="1241075" y="1051977"/>
                  <a:pt x="1225465" y="1068681"/>
                </a:cubicBezTo>
                <a:cubicBezTo>
                  <a:pt x="1209854" y="1085384"/>
                  <a:pt x="1185930" y="1122835"/>
                  <a:pt x="1146397" y="1126704"/>
                </a:cubicBezTo>
                <a:cubicBezTo>
                  <a:pt x="1106863" y="1130572"/>
                  <a:pt x="1019483" y="1109648"/>
                  <a:pt x="988261" y="1091890"/>
                </a:cubicBezTo>
                <a:cubicBezTo>
                  <a:pt x="957040" y="1074131"/>
                  <a:pt x="956229" y="1044416"/>
                  <a:pt x="959067" y="1020152"/>
                </a:cubicBezTo>
                <a:cubicBezTo>
                  <a:pt x="961905" y="995888"/>
                  <a:pt x="1022727" y="971799"/>
                  <a:pt x="1005291" y="946305"/>
                </a:cubicBezTo>
                <a:cubicBezTo>
                  <a:pt x="987856" y="920810"/>
                  <a:pt x="916087" y="878962"/>
                  <a:pt x="854454" y="867182"/>
                </a:cubicBezTo>
                <a:cubicBezTo>
                  <a:pt x="792822" y="855402"/>
                  <a:pt x="691251" y="864721"/>
                  <a:pt x="635498" y="875622"/>
                </a:cubicBezTo>
                <a:cubicBezTo>
                  <a:pt x="579745" y="886523"/>
                  <a:pt x="541630" y="906919"/>
                  <a:pt x="519937" y="932590"/>
                </a:cubicBezTo>
                <a:cubicBezTo>
                  <a:pt x="498244" y="958261"/>
                  <a:pt x="492770" y="1002218"/>
                  <a:pt x="505340" y="1029647"/>
                </a:cubicBezTo>
                <a:cubicBezTo>
                  <a:pt x="517910" y="1057076"/>
                  <a:pt x="580758" y="1072021"/>
                  <a:pt x="595356" y="1097165"/>
                </a:cubicBezTo>
                <a:cubicBezTo>
                  <a:pt x="609953" y="1122308"/>
                  <a:pt x="635903" y="1165210"/>
                  <a:pt x="592923" y="1180507"/>
                </a:cubicBezTo>
                <a:cubicBezTo>
                  <a:pt x="549942" y="1195804"/>
                  <a:pt x="398700" y="1196859"/>
                  <a:pt x="337473" y="1188947"/>
                </a:cubicBezTo>
                <a:cubicBezTo>
                  <a:pt x="276246" y="1181034"/>
                  <a:pt x="250093" y="1151319"/>
                  <a:pt x="225562" y="1133034"/>
                </a:cubicBezTo>
                <a:cubicBezTo>
                  <a:pt x="201031" y="1114748"/>
                  <a:pt x="196165" y="1097340"/>
                  <a:pt x="190286" y="1079230"/>
                </a:cubicBezTo>
                <a:lnTo>
                  <a:pt x="190286" y="1024372"/>
                </a:lnTo>
                <a:lnTo>
                  <a:pt x="190286" y="864017"/>
                </a:lnTo>
                <a:lnTo>
                  <a:pt x="190286" y="762000"/>
                </a:lnTo>
                <a:lnTo>
                  <a:pt x="190500" y="762000"/>
                </a:lnTo>
                <a:lnTo>
                  <a:pt x="0" y="381000"/>
                </a:lnTo>
                <a:lnTo>
                  <a:pt x="190500" y="0"/>
                </a:lnTo>
                <a:close/>
              </a:path>
            </a:pathLst>
          </a:custGeom>
          <a:gradFill>
            <a:gsLst>
              <a:gs pos="0">
                <a:srgbClr val="00CC00"/>
              </a:gs>
              <a:gs pos="100000">
                <a:srgbClr val="97FF9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206212" y="4051940"/>
            <a:ext cx="717954" cy="2901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marL="342900" indent="-342900" eaLnBrk="0" hangingPunct="0">
              <a:lnSpc>
                <a:spcPct val="93000"/>
              </a:lnSpc>
              <a:spcBef>
                <a:spcPct val="50000"/>
              </a:spcBef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Service</a:t>
            </a:r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206212" y="1864546"/>
            <a:ext cx="846130" cy="2901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marL="342900" indent="-342900" eaLnBrk="0" hangingPunct="0">
              <a:lnSpc>
                <a:spcPct val="93000"/>
              </a:lnSpc>
              <a:spcBef>
                <a:spcPct val="50000"/>
              </a:spcBef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Interface</a:t>
            </a:r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206212" y="5107889"/>
            <a:ext cx="532198" cy="2901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marL="342900" indent="-342900" algn="ctr" eaLnBrk="0" hangingPunct="0">
              <a:lnSpc>
                <a:spcPct val="93000"/>
              </a:lnSpc>
              <a:spcBef>
                <a:spcPct val="50000"/>
              </a:spcBef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Data</a:t>
            </a: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206212" y="997345"/>
            <a:ext cx="1034643" cy="2901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marL="342900" indent="-342900" eaLnBrk="0" hangingPunct="0">
              <a:lnSpc>
                <a:spcPct val="93000"/>
              </a:lnSpc>
              <a:spcBef>
                <a:spcPct val="50000"/>
              </a:spcBef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Application</a:t>
            </a:r>
          </a:p>
        </p:txBody>
      </p:sp>
      <p:sp>
        <p:nvSpPr>
          <p:cNvPr id="27" name="Oval 13"/>
          <p:cNvSpPr/>
          <p:nvPr/>
        </p:nvSpPr>
        <p:spPr>
          <a:xfrm>
            <a:off x="1237115" y="159480"/>
            <a:ext cx="1976708" cy="1231262"/>
          </a:xfrm>
          <a:custGeom>
            <a:avLst/>
            <a:gdLst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09724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4532 w 3886200"/>
              <a:gd name="connsiteY5" fmla="*/ 3116021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7706 w 3886200"/>
              <a:gd name="connsiteY4" fmla="*/ 2686050 h 3592832"/>
              <a:gd name="connsiteX5" fmla="*/ 3319340 w 3886200"/>
              <a:gd name="connsiteY5" fmla="*/ 3104556 h 3592832"/>
              <a:gd name="connsiteX6" fmla="*/ 3276431 w 3886200"/>
              <a:gd name="connsiteY6" fmla="*/ 3216275 h 3592832"/>
              <a:gd name="connsiteX7" fmla="*/ 3070056 w 3886200"/>
              <a:gd name="connsiteY7" fmla="*/ 3390900 h 3592832"/>
              <a:gd name="connsiteX8" fmla="*/ 2657306 w 3886200"/>
              <a:gd name="connsiteY8" fmla="*/ 3286125 h 3592832"/>
              <a:gd name="connsiteX9" fmla="*/ 2581106 w 3886200"/>
              <a:gd name="connsiteY9" fmla="*/ 3070225 h 3592832"/>
              <a:gd name="connsiteX10" fmla="*/ 2701756 w 3886200"/>
              <a:gd name="connsiteY10" fmla="*/ 2847975 h 3592832"/>
              <a:gd name="connsiteX11" fmla="*/ 2308056 w 3886200"/>
              <a:gd name="connsiteY11" fmla="*/ 2609850 h 3592832"/>
              <a:gd name="connsiteX12" fmla="*/ 1736556 w 3886200"/>
              <a:gd name="connsiteY12" fmla="*/ 2635250 h 3592832"/>
              <a:gd name="connsiteX13" fmla="*/ 1434931 w 3886200"/>
              <a:gd name="connsiteY13" fmla="*/ 2806700 h 3592832"/>
              <a:gd name="connsiteX14" fmla="*/ 1396831 w 3886200"/>
              <a:gd name="connsiteY14" fmla="*/ 3098800 h 3592832"/>
              <a:gd name="connsiteX15" fmla="*/ 1631781 w 3886200"/>
              <a:gd name="connsiteY15" fmla="*/ 3302000 h 3592832"/>
              <a:gd name="connsiteX16" fmla="*/ 1625431 w 3886200"/>
              <a:gd name="connsiteY16" fmla="*/ 3552825 h 3592832"/>
              <a:gd name="connsiteX17" fmla="*/ 958681 w 3886200"/>
              <a:gd name="connsiteY17" fmla="*/ 3578225 h 3592832"/>
              <a:gd name="connsiteX18" fmla="*/ 666581 w 3886200"/>
              <a:gd name="connsiteY18" fmla="*/ 3409950 h 3592832"/>
              <a:gd name="connsiteX19" fmla="*/ 574506 w 3886200"/>
              <a:gd name="connsiteY19" fmla="*/ 3248025 h 3592832"/>
              <a:gd name="connsiteX20" fmla="*/ 574506 w 3886200"/>
              <a:gd name="connsiteY20" fmla="*/ 3082925 h 3592832"/>
              <a:gd name="connsiteX21" fmla="*/ 574506 w 3886200"/>
              <a:gd name="connsiteY21" fmla="*/ 2600325 h 3592832"/>
              <a:gd name="connsiteX22" fmla="*/ 574506 w 3886200"/>
              <a:gd name="connsiteY22" fmla="*/ 2032000 h 3592832"/>
              <a:gd name="connsiteX23" fmla="*/ 597557 w 3886200"/>
              <a:gd name="connsiteY23" fmla="*/ 2031973 h 3592832"/>
              <a:gd name="connsiteX24" fmla="*/ 0 w 3886200"/>
              <a:gd name="connsiteY24" fmla="*/ 1181100 h 3592832"/>
              <a:gd name="connsiteX25" fmla="*/ 1943100 w 3886200"/>
              <a:gd name="connsiteY25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9340 w 3886200"/>
              <a:gd name="connsiteY4" fmla="*/ 3104556 h 3592832"/>
              <a:gd name="connsiteX5" fmla="*/ 3276431 w 3886200"/>
              <a:gd name="connsiteY5" fmla="*/ 3216275 h 3592832"/>
              <a:gd name="connsiteX6" fmla="*/ 3070056 w 3886200"/>
              <a:gd name="connsiteY6" fmla="*/ 3390900 h 3592832"/>
              <a:gd name="connsiteX7" fmla="*/ 2657306 w 3886200"/>
              <a:gd name="connsiteY7" fmla="*/ 3286125 h 3592832"/>
              <a:gd name="connsiteX8" fmla="*/ 2581106 w 3886200"/>
              <a:gd name="connsiteY8" fmla="*/ 3070225 h 3592832"/>
              <a:gd name="connsiteX9" fmla="*/ 2701756 w 3886200"/>
              <a:gd name="connsiteY9" fmla="*/ 2847975 h 3592832"/>
              <a:gd name="connsiteX10" fmla="*/ 2308056 w 3886200"/>
              <a:gd name="connsiteY10" fmla="*/ 2609850 h 3592832"/>
              <a:gd name="connsiteX11" fmla="*/ 1736556 w 3886200"/>
              <a:gd name="connsiteY11" fmla="*/ 2635250 h 3592832"/>
              <a:gd name="connsiteX12" fmla="*/ 1434931 w 3886200"/>
              <a:gd name="connsiteY12" fmla="*/ 2806700 h 3592832"/>
              <a:gd name="connsiteX13" fmla="*/ 1396831 w 3886200"/>
              <a:gd name="connsiteY13" fmla="*/ 3098800 h 3592832"/>
              <a:gd name="connsiteX14" fmla="*/ 1631781 w 3886200"/>
              <a:gd name="connsiteY14" fmla="*/ 3302000 h 3592832"/>
              <a:gd name="connsiteX15" fmla="*/ 1625431 w 3886200"/>
              <a:gd name="connsiteY15" fmla="*/ 3552825 h 3592832"/>
              <a:gd name="connsiteX16" fmla="*/ 958681 w 3886200"/>
              <a:gd name="connsiteY16" fmla="*/ 3578225 h 3592832"/>
              <a:gd name="connsiteX17" fmla="*/ 666581 w 3886200"/>
              <a:gd name="connsiteY17" fmla="*/ 3409950 h 3592832"/>
              <a:gd name="connsiteX18" fmla="*/ 574506 w 3886200"/>
              <a:gd name="connsiteY18" fmla="*/ 3248025 h 3592832"/>
              <a:gd name="connsiteX19" fmla="*/ 574506 w 3886200"/>
              <a:gd name="connsiteY19" fmla="*/ 3082925 h 3592832"/>
              <a:gd name="connsiteX20" fmla="*/ 574506 w 3886200"/>
              <a:gd name="connsiteY20" fmla="*/ 2600325 h 3592832"/>
              <a:gd name="connsiteX21" fmla="*/ 574506 w 3886200"/>
              <a:gd name="connsiteY21" fmla="*/ 2032000 h 3592832"/>
              <a:gd name="connsiteX22" fmla="*/ 597557 w 3886200"/>
              <a:gd name="connsiteY22" fmla="*/ 2031973 h 3592832"/>
              <a:gd name="connsiteX23" fmla="*/ 0 w 3886200"/>
              <a:gd name="connsiteY23" fmla="*/ 1181100 h 3592832"/>
              <a:gd name="connsiteX24" fmla="*/ 1943100 w 3886200"/>
              <a:gd name="connsiteY24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9340 w 3886200"/>
              <a:gd name="connsiteY4" fmla="*/ 3104556 h 3592832"/>
              <a:gd name="connsiteX5" fmla="*/ 3276431 w 3886200"/>
              <a:gd name="connsiteY5" fmla="*/ 3216275 h 3592832"/>
              <a:gd name="connsiteX6" fmla="*/ 3070056 w 3886200"/>
              <a:gd name="connsiteY6" fmla="*/ 3390900 h 3592832"/>
              <a:gd name="connsiteX7" fmla="*/ 2657306 w 3886200"/>
              <a:gd name="connsiteY7" fmla="*/ 3286125 h 3592832"/>
              <a:gd name="connsiteX8" fmla="*/ 2581106 w 3886200"/>
              <a:gd name="connsiteY8" fmla="*/ 3070225 h 3592832"/>
              <a:gd name="connsiteX9" fmla="*/ 2701756 w 3886200"/>
              <a:gd name="connsiteY9" fmla="*/ 2847975 h 3592832"/>
              <a:gd name="connsiteX10" fmla="*/ 2308056 w 3886200"/>
              <a:gd name="connsiteY10" fmla="*/ 2609850 h 3592832"/>
              <a:gd name="connsiteX11" fmla="*/ 1736556 w 3886200"/>
              <a:gd name="connsiteY11" fmla="*/ 2635250 h 3592832"/>
              <a:gd name="connsiteX12" fmla="*/ 1434931 w 3886200"/>
              <a:gd name="connsiteY12" fmla="*/ 2806700 h 3592832"/>
              <a:gd name="connsiteX13" fmla="*/ 1396831 w 3886200"/>
              <a:gd name="connsiteY13" fmla="*/ 3098800 h 3592832"/>
              <a:gd name="connsiteX14" fmla="*/ 1631781 w 3886200"/>
              <a:gd name="connsiteY14" fmla="*/ 3302000 h 3592832"/>
              <a:gd name="connsiteX15" fmla="*/ 1625431 w 3886200"/>
              <a:gd name="connsiteY15" fmla="*/ 3552825 h 3592832"/>
              <a:gd name="connsiteX16" fmla="*/ 958681 w 3886200"/>
              <a:gd name="connsiteY16" fmla="*/ 3578225 h 3592832"/>
              <a:gd name="connsiteX17" fmla="*/ 666581 w 3886200"/>
              <a:gd name="connsiteY17" fmla="*/ 3409950 h 3592832"/>
              <a:gd name="connsiteX18" fmla="*/ 574506 w 3886200"/>
              <a:gd name="connsiteY18" fmla="*/ 3248025 h 3592832"/>
              <a:gd name="connsiteX19" fmla="*/ 574506 w 3886200"/>
              <a:gd name="connsiteY19" fmla="*/ 3082925 h 3592832"/>
              <a:gd name="connsiteX20" fmla="*/ 574506 w 3886200"/>
              <a:gd name="connsiteY20" fmla="*/ 2600325 h 3592832"/>
              <a:gd name="connsiteX21" fmla="*/ 574506 w 3886200"/>
              <a:gd name="connsiteY21" fmla="*/ 2032000 h 3592832"/>
              <a:gd name="connsiteX22" fmla="*/ 597557 w 3886200"/>
              <a:gd name="connsiteY22" fmla="*/ 2031973 h 3592832"/>
              <a:gd name="connsiteX23" fmla="*/ 0 w 3886200"/>
              <a:gd name="connsiteY23" fmla="*/ 1181100 h 3592832"/>
              <a:gd name="connsiteX24" fmla="*/ 1943100 w 3886200"/>
              <a:gd name="connsiteY24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9340 w 3886200"/>
              <a:gd name="connsiteY4" fmla="*/ 3104556 h 3592832"/>
              <a:gd name="connsiteX5" fmla="*/ 3276431 w 3886200"/>
              <a:gd name="connsiteY5" fmla="*/ 3216275 h 3592832"/>
              <a:gd name="connsiteX6" fmla="*/ 3070056 w 3886200"/>
              <a:gd name="connsiteY6" fmla="*/ 3390900 h 3592832"/>
              <a:gd name="connsiteX7" fmla="*/ 2657306 w 3886200"/>
              <a:gd name="connsiteY7" fmla="*/ 3286125 h 3592832"/>
              <a:gd name="connsiteX8" fmla="*/ 2581106 w 3886200"/>
              <a:gd name="connsiteY8" fmla="*/ 3070225 h 3592832"/>
              <a:gd name="connsiteX9" fmla="*/ 2701756 w 3886200"/>
              <a:gd name="connsiteY9" fmla="*/ 2847975 h 3592832"/>
              <a:gd name="connsiteX10" fmla="*/ 2308056 w 3886200"/>
              <a:gd name="connsiteY10" fmla="*/ 2609850 h 3592832"/>
              <a:gd name="connsiteX11" fmla="*/ 1736556 w 3886200"/>
              <a:gd name="connsiteY11" fmla="*/ 2635250 h 3592832"/>
              <a:gd name="connsiteX12" fmla="*/ 1434931 w 3886200"/>
              <a:gd name="connsiteY12" fmla="*/ 2806700 h 3592832"/>
              <a:gd name="connsiteX13" fmla="*/ 1396831 w 3886200"/>
              <a:gd name="connsiteY13" fmla="*/ 3098800 h 3592832"/>
              <a:gd name="connsiteX14" fmla="*/ 1631781 w 3886200"/>
              <a:gd name="connsiteY14" fmla="*/ 3302000 h 3592832"/>
              <a:gd name="connsiteX15" fmla="*/ 1625431 w 3886200"/>
              <a:gd name="connsiteY15" fmla="*/ 3552825 h 3592832"/>
              <a:gd name="connsiteX16" fmla="*/ 958681 w 3886200"/>
              <a:gd name="connsiteY16" fmla="*/ 3578225 h 3592832"/>
              <a:gd name="connsiteX17" fmla="*/ 666581 w 3886200"/>
              <a:gd name="connsiteY17" fmla="*/ 3409950 h 3592832"/>
              <a:gd name="connsiteX18" fmla="*/ 574506 w 3886200"/>
              <a:gd name="connsiteY18" fmla="*/ 3248025 h 3592832"/>
              <a:gd name="connsiteX19" fmla="*/ 574506 w 3886200"/>
              <a:gd name="connsiteY19" fmla="*/ 3082925 h 3592832"/>
              <a:gd name="connsiteX20" fmla="*/ 574506 w 3886200"/>
              <a:gd name="connsiteY20" fmla="*/ 2600325 h 3592832"/>
              <a:gd name="connsiteX21" fmla="*/ 574506 w 3886200"/>
              <a:gd name="connsiteY21" fmla="*/ 2032000 h 3592832"/>
              <a:gd name="connsiteX22" fmla="*/ 597557 w 3886200"/>
              <a:gd name="connsiteY22" fmla="*/ 2031973 h 3592832"/>
              <a:gd name="connsiteX23" fmla="*/ 0 w 3886200"/>
              <a:gd name="connsiteY23" fmla="*/ 1181100 h 3592832"/>
              <a:gd name="connsiteX24" fmla="*/ 1943100 w 3886200"/>
              <a:gd name="connsiteY24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9340 w 3886200"/>
              <a:gd name="connsiteY4" fmla="*/ 3104556 h 3592832"/>
              <a:gd name="connsiteX5" fmla="*/ 3276431 w 3886200"/>
              <a:gd name="connsiteY5" fmla="*/ 3216275 h 3592832"/>
              <a:gd name="connsiteX6" fmla="*/ 3070056 w 3886200"/>
              <a:gd name="connsiteY6" fmla="*/ 3390900 h 3592832"/>
              <a:gd name="connsiteX7" fmla="*/ 2657306 w 3886200"/>
              <a:gd name="connsiteY7" fmla="*/ 3286125 h 3592832"/>
              <a:gd name="connsiteX8" fmla="*/ 2581106 w 3886200"/>
              <a:gd name="connsiteY8" fmla="*/ 3070225 h 3592832"/>
              <a:gd name="connsiteX9" fmla="*/ 2701756 w 3886200"/>
              <a:gd name="connsiteY9" fmla="*/ 2847975 h 3592832"/>
              <a:gd name="connsiteX10" fmla="*/ 2308056 w 3886200"/>
              <a:gd name="connsiteY10" fmla="*/ 2609850 h 3592832"/>
              <a:gd name="connsiteX11" fmla="*/ 1736556 w 3886200"/>
              <a:gd name="connsiteY11" fmla="*/ 2635250 h 3592832"/>
              <a:gd name="connsiteX12" fmla="*/ 1434931 w 3886200"/>
              <a:gd name="connsiteY12" fmla="*/ 2806700 h 3592832"/>
              <a:gd name="connsiteX13" fmla="*/ 1396831 w 3886200"/>
              <a:gd name="connsiteY13" fmla="*/ 3098800 h 3592832"/>
              <a:gd name="connsiteX14" fmla="*/ 1631781 w 3886200"/>
              <a:gd name="connsiteY14" fmla="*/ 3302000 h 3592832"/>
              <a:gd name="connsiteX15" fmla="*/ 1625431 w 3886200"/>
              <a:gd name="connsiteY15" fmla="*/ 3552825 h 3592832"/>
              <a:gd name="connsiteX16" fmla="*/ 958681 w 3886200"/>
              <a:gd name="connsiteY16" fmla="*/ 3578225 h 3592832"/>
              <a:gd name="connsiteX17" fmla="*/ 666581 w 3886200"/>
              <a:gd name="connsiteY17" fmla="*/ 3409950 h 3592832"/>
              <a:gd name="connsiteX18" fmla="*/ 574506 w 3886200"/>
              <a:gd name="connsiteY18" fmla="*/ 3248025 h 3592832"/>
              <a:gd name="connsiteX19" fmla="*/ 574506 w 3886200"/>
              <a:gd name="connsiteY19" fmla="*/ 3082925 h 3592832"/>
              <a:gd name="connsiteX20" fmla="*/ 574506 w 3886200"/>
              <a:gd name="connsiteY20" fmla="*/ 2600325 h 3592832"/>
              <a:gd name="connsiteX21" fmla="*/ 574506 w 3886200"/>
              <a:gd name="connsiteY21" fmla="*/ 2032000 h 3592832"/>
              <a:gd name="connsiteX22" fmla="*/ 597557 w 3886200"/>
              <a:gd name="connsiteY22" fmla="*/ 2031973 h 3592832"/>
              <a:gd name="connsiteX23" fmla="*/ 0 w 3886200"/>
              <a:gd name="connsiteY23" fmla="*/ 1181100 h 3592832"/>
              <a:gd name="connsiteX24" fmla="*/ 1943100 w 3886200"/>
              <a:gd name="connsiteY24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9340 w 3886200"/>
              <a:gd name="connsiteY4" fmla="*/ 3104556 h 3592832"/>
              <a:gd name="connsiteX5" fmla="*/ 3276431 w 3886200"/>
              <a:gd name="connsiteY5" fmla="*/ 3216275 h 3592832"/>
              <a:gd name="connsiteX6" fmla="*/ 3070056 w 3886200"/>
              <a:gd name="connsiteY6" fmla="*/ 3390900 h 3592832"/>
              <a:gd name="connsiteX7" fmla="*/ 2657306 w 3886200"/>
              <a:gd name="connsiteY7" fmla="*/ 3286125 h 3592832"/>
              <a:gd name="connsiteX8" fmla="*/ 2581106 w 3886200"/>
              <a:gd name="connsiteY8" fmla="*/ 3070225 h 3592832"/>
              <a:gd name="connsiteX9" fmla="*/ 2701756 w 3886200"/>
              <a:gd name="connsiteY9" fmla="*/ 2847975 h 3592832"/>
              <a:gd name="connsiteX10" fmla="*/ 2308056 w 3886200"/>
              <a:gd name="connsiteY10" fmla="*/ 2609850 h 3592832"/>
              <a:gd name="connsiteX11" fmla="*/ 1736556 w 3886200"/>
              <a:gd name="connsiteY11" fmla="*/ 2635250 h 3592832"/>
              <a:gd name="connsiteX12" fmla="*/ 1434931 w 3886200"/>
              <a:gd name="connsiteY12" fmla="*/ 2806700 h 3592832"/>
              <a:gd name="connsiteX13" fmla="*/ 1396831 w 3886200"/>
              <a:gd name="connsiteY13" fmla="*/ 3098800 h 3592832"/>
              <a:gd name="connsiteX14" fmla="*/ 1631781 w 3886200"/>
              <a:gd name="connsiteY14" fmla="*/ 3302000 h 3592832"/>
              <a:gd name="connsiteX15" fmla="*/ 1625431 w 3886200"/>
              <a:gd name="connsiteY15" fmla="*/ 3552825 h 3592832"/>
              <a:gd name="connsiteX16" fmla="*/ 958681 w 3886200"/>
              <a:gd name="connsiteY16" fmla="*/ 3578225 h 3592832"/>
              <a:gd name="connsiteX17" fmla="*/ 666581 w 3886200"/>
              <a:gd name="connsiteY17" fmla="*/ 3409950 h 3592832"/>
              <a:gd name="connsiteX18" fmla="*/ 574506 w 3886200"/>
              <a:gd name="connsiteY18" fmla="*/ 3248025 h 3592832"/>
              <a:gd name="connsiteX19" fmla="*/ 574506 w 3886200"/>
              <a:gd name="connsiteY19" fmla="*/ 3082925 h 3592832"/>
              <a:gd name="connsiteX20" fmla="*/ 574506 w 3886200"/>
              <a:gd name="connsiteY20" fmla="*/ 2600325 h 3592832"/>
              <a:gd name="connsiteX21" fmla="*/ 574506 w 3886200"/>
              <a:gd name="connsiteY21" fmla="*/ 2032000 h 3592832"/>
              <a:gd name="connsiteX22" fmla="*/ 597557 w 3886200"/>
              <a:gd name="connsiteY22" fmla="*/ 2031973 h 3592832"/>
              <a:gd name="connsiteX23" fmla="*/ 0 w 3886200"/>
              <a:gd name="connsiteY23" fmla="*/ 1181100 h 3592832"/>
              <a:gd name="connsiteX24" fmla="*/ 1943100 w 3886200"/>
              <a:gd name="connsiteY24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9340 w 3886200"/>
              <a:gd name="connsiteY4" fmla="*/ 3104556 h 3592832"/>
              <a:gd name="connsiteX5" fmla="*/ 3276431 w 3886200"/>
              <a:gd name="connsiteY5" fmla="*/ 3216275 h 3592832"/>
              <a:gd name="connsiteX6" fmla="*/ 3070056 w 3886200"/>
              <a:gd name="connsiteY6" fmla="*/ 3390900 h 3592832"/>
              <a:gd name="connsiteX7" fmla="*/ 2657306 w 3886200"/>
              <a:gd name="connsiteY7" fmla="*/ 3286125 h 3592832"/>
              <a:gd name="connsiteX8" fmla="*/ 2581106 w 3886200"/>
              <a:gd name="connsiteY8" fmla="*/ 3070225 h 3592832"/>
              <a:gd name="connsiteX9" fmla="*/ 2701756 w 3886200"/>
              <a:gd name="connsiteY9" fmla="*/ 2847975 h 3592832"/>
              <a:gd name="connsiteX10" fmla="*/ 2308056 w 3886200"/>
              <a:gd name="connsiteY10" fmla="*/ 2609850 h 3592832"/>
              <a:gd name="connsiteX11" fmla="*/ 1736556 w 3886200"/>
              <a:gd name="connsiteY11" fmla="*/ 2635250 h 3592832"/>
              <a:gd name="connsiteX12" fmla="*/ 1434931 w 3886200"/>
              <a:gd name="connsiteY12" fmla="*/ 2806700 h 3592832"/>
              <a:gd name="connsiteX13" fmla="*/ 1396831 w 3886200"/>
              <a:gd name="connsiteY13" fmla="*/ 3098800 h 3592832"/>
              <a:gd name="connsiteX14" fmla="*/ 1631781 w 3886200"/>
              <a:gd name="connsiteY14" fmla="*/ 3302000 h 3592832"/>
              <a:gd name="connsiteX15" fmla="*/ 1625431 w 3886200"/>
              <a:gd name="connsiteY15" fmla="*/ 3552825 h 3592832"/>
              <a:gd name="connsiteX16" fmla="*/ 958681 w 3886200"/>
              <a:gd name="connsiteY16" fmla="*/ 3578225 h 3592832"/>
              <a:gd name="connsiteX17" fmla="*/ 666581 w 3886200"/>
              <a:gd name="connsiteY17" fmla="*/ 3409950 h 3592832"/>
              <a:gd name="connsiteX18" fmla="*/ 574506 w 3886200"/>
              <a:gd name="connsiteY18" fmla="*/ 3248025 h 3592832"/>
              <a:gd name="connsiteX19" fmla="*/ 574506 w 3886200"/>
              <a:gd name="connsiteY19" fmla="*/ 3082925 h 3592832"/>
              <a:gd name="connsiteX20" fmla="*/ 574506 w 3886200"/>
              <a:gd name="connsiteY20" fmla="*/ 2600325 h 3592832"/>
              <a:gd name="connsiteX21" fmla="*/ 574506 w 3886200"/>
              <a:gd name="connsiteY21" fmla="*/ 2032000 h 3592832"/>
              <a:gd name="connsiteX22" fmla="*/ 597557 w 3886200"/>
              <a:gd name="connsiteY22" fmla="*/ 2031973 h 3592832"/>
              <a:gd name="connsiteX23" fmla="*/ 0 w 3886200"/>
              <a:gd name="connsiteY23" fmla="*/ 1181100 h 3592832"/>
              <a:gd name="connsiteX24" fmla="*/ 1943100 w 3886200"/>
              <a:gd name="connsiteY24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9340 w 3886200"/>
              <a:gd name="connsiteY4" fmla="*/ 3100734 h 3592832"/>
              <a:gd name="connsiteX5" fmla="*/ 3276431 w 3886200"/>
              <a:gd name="connsiteY5" fmla="*/ 3216275 h 3592832"/>
              <a:gd name="connsiteX6" fmla="*/ 3070056 w 3886200"/>
              <a:gd name="connsiteY6" fmla="*/ 3390900 h 3592832"/>
              <a:gd name="connsiteX7" fmla="*/ 2657306 w 3886200"/>
              <a:gd name="connsiteY7" fmla="*/ 3286125 h 3592832"/>
              <a:gd name="connsiteX8" fmla="*/ 2581106 w 3886200"/>
              <a:gd name="connsiteY8" fmla="*/ 3070225 h 3592832"/>
              <a:gd name="connsiteX9" fmla="*/ 2701756 w 3886200"/>
              <a:gd name="connsiteY9" fmla="*/ 2847975 h 3592832"/>
              <a:gd name="connsiteX10" fmla="*/ 2308056 w 3886200"/>
              <a:gd name="connsiteY10" fmla="*/ 2609850 h 3592832"/>
              <a:gd name="connsiteX11" fmla="*/ 1736556 w 3886200"/>
              <a:gd name="connsiteY11" fmla="*/ 2635250 h 3592832"/>
              <a:gd name="connsiteX12" fmla="*/ 1434931 w 3886200"/>
              <a:gd name="connsiteY12" fmla="*/ 2806700 h 3592832"/>
              <a:gd name="connsiteX13" fmla="*/ 1396831 w 3886200"/>
              <a:gd name="connsiteY13" fmla="*/ 3098800 h 3592832"/>
              <a:gd name="connsiteX14" fmla="*/ 1631781 w 3886200"/>
              <a:gd name="connsiteY14" fmla="*/ 3302000 h 3592832"/>
              <a:gd name="connsiteX15" fmla="*/ 1625431 w 3886200"/>
              <a:gd name="connsiteY15" fmla="*/ 3552825 h 3592832"/>
              <a:gd name="connsiteX16" fmla="*/ 958681 w 3886200"/>
              <a:gd name="connsiteY16" fmla="*/ 3578225 h 3592832"/>
              <a:gd name="connsiteX17" fmla="*/ 666581 w 3886200"/>
              <a:gd name="connsiteY17" fmla="*/ 3409950 h 3592832"/>
              <a:gd name="connsiteX18" fmla="*/ 574506 w 3886200"/>
              <a:gd name="connsiteY18" fmla="*/ 3248025 h 3592832"/>
              <a:gd name="connsiteX19" fmla="*/ 574506 w 3886200"/>
              <a:gd name="connsiteY19" fmla="*/ 3082925 h 3592832"/>
              <a:gd name="connsiteX20" fmla="*/ 574506 w 3886200"/>
              <a:gd name="connsiteY20" fmla="*/ 2600325 h 3592832"/>
              <a:gd name="connsiteX21" fmla="*/ 574506 w 3886200"/>
              <a:gd name="connsiteY21" fmla="*/ 2032000 h 3592832"/>
              <a:gd name="connsiteX22" fmla="*/ 597557 w 3886200"/>
              <a:gd name="connsiteY22" fmla="*/ 2031973 h 3592832"/>
              <a:gd name="connsiteX23" fmla="*/ 0 w 3886200"/>
              <a:gd name="connsiteY23" fmla="*/ 1181100 h 3592832"/>
              <a:gd name="connsiteX24" fmla="*/ 1943100 w 3886200"/>
              <a:gd name="connsiteY24" fmla="*/ 0 h 3592832"/>
              <a:gd name="connsiteX0" fmla="*/ 1943100 w 3886200"/>
              <a:gd name="connsiteY0" fmla="*/ 0 h 3592832"/>
              <a:gd name="connsiteX1" fmla="*/ 3886200 w 3886200"/>
              <a:gd name="connsiteY1" fmla="*/ 1181100 h 3592832"/>
              <a:gd name="connsiteX2" fmla="*/ 3294293 w 3886200"/>
              <a:gd name="connsiteY2" fmla="*/ 2028852 h 3592832"/>
              <a:gd name="connsiteX3" fmla="*/ 3317706 w 3886200"/>
              <a:gd name="connsiteY3" fmla="*/ 2028825 h 3592832"/>
              <a:gd name="connsiteX4" fmla="*/ 3319340 w 3886200"/>
              <a:gd name="connsiteY4" fmla="*/ 3100734 h 3592832"/>
              <a:gd name="connsiteX5" fmla="*/ 3276431 w 3886200"/>
              <a:gd name="connsiteY5" fmla="*/ 3216275 h 3592832"/>
              <a:gd name="connsiteX6" fmla="*/ 3070056 w 3886200"/>
              <a:gd name="connsiteY6" fmla="*/ 3390900 h 3592832"/>
              <a:gd name="connsiteX7" fmla="*/ 2657306 w 3886200"/>
              <a:gd name="connsiteY7" fmla="*/ 3286125 h 3592832"/>
              <a:gd name="connsiteX8" fmla="*/ 2581106 w 3886200"/>
              <a:gd name="connsiteY8" fmla="*/ 3070225 h 3592832"/>
              <a:gd name="connsiteX9" fmla="*/ 2701756 w 3886200"/>
              <a:gd name="connsiteY9" fmla="*/ 2847975 h 3592832"/>
              <a:gd name="connsiteX10" fmla="*/ 2308056 w 3886200"/>
              <a:gd name="connsiteY10" fmla="*/ 2609850 h 3592832"/>
              <a:gd name="connsiteX11" fmla="*/ 1736556 w 3886200"/>
              <a:gd name="connsiteY11" fmla="*/ 2635250 h 3592832"/>
              <a:gd name="connsiteX12" fmla="*/ 1434931 w 3886200"/>
              <a:gd name="connsiteY12" fmla="*/ 2806700 h 3592832"/>
              <a:gd name="connsiteX13" fmla="*/ 1396831 w 3886200"/>
              <a:gd name="connsiteY13" fmla="*/ 3098800 h 3592832"/>
              <a:gd name="connsiteX14" fmla="*/ 1631781 w 3886200"/>
              <a:gd name="connsiteY14" fmla="*/ 3302000 h 3592832"/>
              <a:gd name="connsiteX15" fmla="*/ 1625431 w 3886200"/>
              <a:gd name="connsiteY15" fmla="*/ 3552825 h 3592832"/>
              <a:gd name="connsiteX16" fmla="*/ 958681 w 3886200"/>
              <a:gd name="connsiteY16" fmla="*/ 3578225 h 3592832"/>
              <a:gd name="connsiteX17" fmla="*/ 666581 w 3886200"/>
              <a:gd name="connsiteY17" fmla="*/ 3409950 h 3592832"/>
              <a:gd name="connsiteX18" fmla="*/ 574506 w 3886200"/>
              <a:gd name="connsiteY18" fmla="*/ 3248025 h 3592832"/>
              <a:gd name="connsiteX19" fmla="*/ 574506 w 3886200"/>
              <a:gd name="connsiteY19" fmla="*/ 3082925 h 3592832"/>
              <a:gd name="connsiteX20" fmla="*/ 574506 w 3886200"/>
              <a:gd name="connsiteY20" fmla="*/ 2600325 h 3592832"/>
              <a:gd name="connsiteX21" fmla="*/ 574506 w 3886200"/>
              <a:gd name="connsiteY21" fmla="*/ 2032000 h 3592832"/>
              <a:gd name="connsiteX22" fmla="*/ 597557 w 3886200"/>
              <a:gd name="connsiteY22" fmla="*/ 2031973 h 3592832"/>
              <a:gd name="connsiteX23" fmla="*/ 0 w 3886200"/>
              <a:gd name="connsiteY23" fmla="*/ 1181100 h 3592832"/>
              <a:gd name="connsiteX24" fmla="*/ 1943100 w 3886200"/>
              <a:gd name="connsiteY24" fmla="*/ 0 h 3592832"/>
              <a:gd name="connsiteX0" fmla="*/ 1943100 w 3976021"/>
              <a:gd name="connsiteY0" fmla="*/ 0 h 3592832"/>
              <a:gd name="connsiteX1" fmla="*/ 3886200 w 3976021"/>
              <a:gd name="connsiteY1" fmla="*/ 1181100 h 3592832"/>
              <a:gd name="connsiteX2" fmla="*/ 3452946 w 3976021"/>
              <a:gd name="connsiteY2" fmla="*/ 1925682 h 3592832"/>
              <a:gd name="connsiteX3" fmla="*/ 3317706 w 3976021"/>
              <a:gd name="connsiteY3" fmla="*/ 2028825 h 3592832"/>
              <a:gd name="connsiteX4" fmla="*/ 3319340 w 3976021"/>
              <a:gd name="connsiteY4" fmla="*/ 3100734 h 3592832"/>
              <a:gd name="connsiteX5" fmla="*/ 3276431 w 3976021"/>
              <a:gd name="connsiteY5" fmla="*/ 3216275 h 3592832"/>
              <a:gd name="connsiteX6" fmla="*/ 3070056 w 3976021"/>
              <a:gd name="connsiteY6" fmla="*/ 3390900 h 3592832"/>
              <a:gd name="connsiteX7" fmla="*/ 2657306 w 3976021"/>
              <a:gd name="connsiteY7" fmla="*/ 3286125 h 3592832"/>
              <a:gd name="connsiteX8" fmla="*/ 2581106 w 3976021"/>
              <a:gd name="connsiteY8" fmla="*/ 3070225 h 3592832"/>
              <a:gd name="connsiteX9" fmla="*/ 2701756 w 3976021"/>
              <a:gd name="connsiteY9" fmla="*/ 2847975 h 3592832"/>
              <a:gd name="connsiteX10" fmla="*/ 2308056 w 3976021"/>
              <a:gd name="connsiteY10" fmla="*/ 2609850 h 3592832"/>
              <a:gd name="connsiteX11" fmla="*/ 1736556 w 3976021"/>
              <a:gd name="connsiteY11" fmla="*/ 2635250 h 3592832"/>
              <a:gd name="connsiteX12" fmla="*/ 1434931 w 3976021"/>
              <a:gd name="connsiteY12" fmla="*/ 2806700 h 3592832"/>
              <a:gd name="connsiteX13" fmla="*/ 1396831 w 3976021"/>
              <a:gd name="connsiteY13" fmla="*/ 3098800 h 3592832"/>
              <a:gd name="connsiteX14" fmla="*/ 1631781 w 3976021"/>
              <a:gd name="connsiteY14" fmla="*/ 3302000 h 3592832"/>
              <a:gd name="connsiteX15" fmla="*/ 1625431 w 3976021"/>
              <a:gd name="connsiteY15" fmla="*/ 3552825 h 3592832"/>
              <a:gd name="connsiteX16" fmla="*/ 958681 w 3976021"/>
              <a:gd name="connsiteY16" fmla="*/ 3578225 h 3592832"/>
              <a:gd name="connsiteX17" fmla="*/ 666581 w 3976021"/>
              <a:gd name="connsiteY17" fmla="*/ 3409950 h 3592832"/>
              <a:gd name="connsiteX18" fmla="*/ 574506 w 3976021"/>
              <a:gd name="connsiteY18" fmla="*/ 3248025 h 3592832"/>
              <a:gd name="connsiteX19" fmla="*/ 574506 w 3976021"/>
              <a:gd name="connsiteY19" fmla="*/ 3082925 h 3592832"/>
              <a:gd name="connsiteX20" fmla="*/ 574506 w 3976021"/>
              <a:gd name="connsiteY20" fmla="*/ 2600325 h 3592832"/>
              <a:gd name="connsiteX21" fmla="*/ 574506 w 3976021"/>
              <a:gd name="connsiteY21" fmla="*/ 2032000 h 3592832"/>
              <a:gd name="connsiteX22" fmla="*/ 597557 w 3976021"/>
              <a:gd name="connsiteY22" fmla="*/ 2031973 h 3592832"/>
              <a:gd name="connsiteX23" fmla="*/ 0 w 3976021"/>
              <a:gd name="connsiteY23" fmla="*/ 1181100 h 3592832"/>
              <a:gd name="connsiteX24" fmla="*/ 1943100 w 3976021"/>
              <a:gd name="connsiteY24" fmla="*/ 0 h 3592832"/>
              <a:gd name="connsiteX0" fmla="*/ 1943100 w 3886859"/>
              <a:gd name="connsiteY0" fmla="*/ 0 h 3592832"/>
              <a:gd name="connsiteX1" fmla="*/ 3886200 w 3886859"/>
              <a:gd name="connsiteY1" fmla="*/ 1181100 h 3592832"/>
              <a:gd name="connsiteX2" fmla="*/ 3452946 w 3886859"/>
              <a:gd name="connsiteY2" fmla="*/ 1925682 h 3592832"/>
              <a:gd name="connsiteX3" fmla="*/ 3317706 w 3886859"/>
              <a:gd name="connsiteY3" fmla="*/ 2028825 h 3592832"/>
              <a:gd name="connsiteX4" fmla="*/ 3319340 w 3886859"/>
              <a:gd name="connsiteY4" fmla="*/ 3100734 h 3592832"/>
              <a:gd name="connsiteX5" fmla="*/ 3276431 w 3886859"/>
              <a:gd name="connsiteY5" fmla="*/ 3216275 h 3592832"/>
              <a:gd name="connsiteX6" fmla="*/ 3070056 w 3886859"/>
              <a:gd name="connsiteY6" fmla="*/ 3390900 h 3592832"/>
              <a:gd name="connsiteX7" fmla="*/ 2657306 w 3886859"/>
              <a:gd name="connsiteY7" fmla="*/ 3286125 h 3592832"/>
              <a:gd name="connsiteX8" fmla="*/ 2581106 w 3886859"/>
              <a:gd name="connsiteY8" fmla="*/ 3070225 h 3592832"/>
              <a:gd name="connsiteX9" fmla="*/ 2701756 w 3886859"/>
              <a:gd name="connsiteY9" fmla="*/ 2847975 h 3592832"/>
              <a:gd name="connsiteX10" fmla="*/ 2308056 w 3886859"/>
              <a:gd name="connsiteY10" fmla="*/ 2609850 h 3592832"/>
              <a:gd name="connsiteX11" fmla="*/ 1736556 w 3886859"/>
              <a:gd name="connsiteY11" fmla="*/ 2635250 h 3592832"/>
              <a:gd name="connsiteX12" fmla="*/ 1434931 w 3886859"/>
              <a:gd name="connsiteY12" fmla="*/ 2806700 h 3592832"/>
              <a:gd name="connsiteX13" fmla="*/ 1396831 w 3886859"/>
              <a:gd name="connsiteY13" fmla="*/ 3098800 h 3592832"/>
              <a:gd name="connsiteX14" fmla="*/ 1631781 w 3886859"/>
              <a:gd name="connsiteY14" fmla="*/ 3302000 h 3592832"/>
              <a:gd name="connsiteX15" fmla="*/ 1625431 w 3886859"/>
              <a:gd name="connsiteY15" fmla="*/ 3552825 h 3592832"/>
              <a:gd name="connsiteX16" fmla="*/ 958681 w 3886859"/>
              <a:gd name="connsiteY16" fmla="*/ 3578225 h 3592832"/>
              <a:gd name="connsiteX17" fmla="*/ 666581 w 3886859"/>
              <a:gd name="connsiteY17" fmla="*/ 3409950 h 3592832"/>
              <a:gd name="connsiteX18" fmla="*/ 574506 w 3886859"/>
              <a:gd name="connsiteY18" fmla="*/ 3248025 h 3592832"/>
              <a:gd name="connsiteX19" fmla="*/ 574506 w 3886859"/>
              <a:gd name="connsiteY19" fmla="*/ 3082925 h 3592832"/>
              <a:gd name="connsiteX20" fmla="*/ 574506 w 3886859"/>
              <a:gd name="connsiteY20" fmla="*/ 2600325 h 3592832"/>
              <a:gd name="connsiteX21" fmla="*/ 574506 w 3886859"/>
              <a:gd name="connsiteY21" fmla="*/ 2032000 h 3592832"/>
              <a:gd name="connsiteX22" fmla="*/ 597557 w 3886859"/>
              <a:gd name="connsiteY22" fmla="*/ 2031973 h 3592832"/>
              <a:gd name="connsiteX23" fmla="*/ 0 w 3886859"/>
              <a:gd name="connsiteY23" fmla="*/ 1181100 h 3592832"/>
              <a:gd name="connsiteX24" fmla="*/ 1943100 w 3886859"/>
              <a:gd name="connsiteY24" fmla="*/ 0 h 3592832"/>
              <a:gd name="connsiteX0" fmla="*/ 1943100 w 3886859"/>
              <a:gd name="connsiteY0" fmla="*/ 0 h 3592832"/>
              <a:gd name="connsiteX1" fmla="*/ 3886200 w 3886859"/>
              <a:gd name="connsiteY1" fmla="*/ 1181100 h 3592832"/>
              <a:gd name="connsiteX2" fmla="*/ 3452946 w 3886859"/>
              <a:gd name="connsiteY2" fmla="*/ 1925682 h 3592832"/>
              <a:gd name="connsiteX3" fmla="*/ 3317706 w 3886859"/>
              <a:gd name="connsiteY3" fmla="*/ 2028825 h 3592832"/>
              <a:gd name="connsiteX4" fmla="*/ 3319340 w 3886859"/>
              <a:gd name="connsiteY4" fmla="*/ 3100734 h 3592832"/>
              <a:gd name="connsiteX5" fmla="*/ 3276431 w 3886859"/>
              <a:gd name="connsiteY5" fmla="*/ 3216275 h 3592832"/>
              <a:gd name="connsiteX6" fmla="*/ 3070056 w 3886859"/>
              <a:gd name="connsiteY6" fmla="*/ 3390900 h 3592832"/>
              <a:gd name="connsiteX7" fmla="*/ 2657306 w 3886859"/>
              <a:gd name="connsiteY7" fmla="*/ 3286125 h 3592832"/>
              <a:gd name="connsiteX8" fmla="*/ 2581106 w 3886859"/>
              <a:gd name="connsiteY8" fmla="*/ 3070225 h 3592832"/>
              <a:gd name="connsiteX9" fmla="*/ 2701756 w 3886859"/>
              <a:gd name="connsiteY9" fmla="*/ 2847975 h 3592832"/>
              <a:gd name="connsiteX10" fmla="*/ 2308056 w 3886859"/>
              <a:gd name="connsiteY10" fmla="*/ 2609850 h 3592832"/>
              <a:gd name="connsiteX11" fmla="*/ 1736556 w 3886859"/>
              <a:gd name="connsiteY11" fmla="*/ 2635250 h 3592832"/>
              <a:gd name="connsiteX12" fmla="*/ 1434931 w 3886859"/>
              <a:gd name="connsiteY12" fmla="*/ 2806700 h 3592832"/>
              <a:gd name="connsiteX13" fmla="*/ 1396831 w 3886859"/>
              <a:gd name="connsiteY13" fmla="*/ 3098800 h 3592832"/>
              <a:gd name="connsiteX14" fmla="*/ 1631781 w 3886859"/>
              <a:gd name="connsiteY14" fmla="*/ 3302000 h 3592832"/>
              <a:gd name="connsiteX15" fmla="*/ 1625431 w 3886859"/>
              <a:gd name="connsiteY15" fmla="*/ 3552825 h 3592832"/>
              <a:gd name="connsiteX16" fmla="*/ 958681 w 3886859"/>
              <a:gd name="connsiteY16" fmla="*/ 3578225 h 3592832"/>
              <a:gd name="connsiteX17" fmla="*/ 666581 w 3886859"/>
              <a:gd name="connsiteY17" fmla="*/ 3409950 h 3592832"/>
              <a:gd name="connsiteX18" fmla="*/ 574506 w 3886859"/>
              <a:gd name="connsiteY18" fmla="*/ 3248025 h 3592832"/>
              <a:gd name="connsiteX19" fmla="*/ 574506 w 3886859"/>
              <a:gd name="connsiteY19" fmla="*/ 3082925 h 3592832"/>
              <a:gd name="connsiteX20" fmla="*/ 574506 w 3886859"/>
              <a:gd name="connsiteY20" fmla="*/ 2600325 h 3592832"/>
              <a:gd name="connsiteX21" fmla="*/ 574506 w 3886859"/>
              <a:gd name="connsiteY21" fmla="*/ 2032000 h 3592832"/>
              <a:gd name="connsiteX22" fmla="*/ 597557 w 3886859"/>
              <a:gd name="connsiteY22" fmla="*/ 2031973 h 3592832"/>
              <a:gd name="connsiteX23" fmla="*/ 0 w 3886859"/>
              <a:gd name="connsiteY23" fmla="*/ 1181100 h 3592832"/>
              <a:gd name="connsiteX24" fmla="*/ 1943100 w 3886859"/>
              <a:gd name="connsiteY24" fmla="*/ 0 h 3592832"/>
              <a:gd name="connsiteX0" fmla="*/ 1943100 w 3886275"/>
              <a:gd name="connsiteY0" fmla="*/ 0 h 3592832"/>
              <a:gd name="connsiteX1" fmla="*/ 3886200 w 3886275"/>
              <a:gd name="connsiteY1" fmla="*/ 1181100 h 3592832"/>
              <a:gd name="connsiteX2" fmla="*/ 3452946 w 3886275"/>
              <a:gd name="connsiteY2" fmla="*/ 1925682 h 3592832"/>
              <a:gd name="connsiteX3" fmla="*/ 3317706 w 3886275"/>
              <a:gd name="connsiteY3" fmla="*/ 2028825 h 3592832"/>
              <a:gd name="connsiteX4" fmla="*/ 3319340 w 3886275"/>
              <a:gd name="connsiteY4" fmla="*/ 3100734 h 3592832"/>
              <a:gd name="connsiteX5" fmla="*/ 3276431 w 3886275"/>
              <a:gd name="connsiteY5" fmla="*/ 3216275 h 3592832"/>
              <a:gd name="connsiteX6" fmla="*/ 3070056 w 3886275"/>
              <a:gd name="connsiteY6" fmla="*/ 3390900 h 3592832"/>
              <a:gd name="connsiteX7" fmla="*/ 2657306 w 3886275"/>
              <a:gd name="connsiteY7" fmla="*/ 3286125 h 3592832"/>
              <a:gd name="connsiteX8" fmla="*/ 2581106 w 3886275"/>
              <a:gd name="connsiteY8" fmla="*/ 3070225 h 3592832"/>
              <a:gd name="connsiteX9" fmla="*/ 2701756 w 3886275"/>
              <a:gd name="connsiteY9" fmla="*/ 2847975 h 3592832"/>
              <a:gd name="connsiteX10" fmla="*/ 2308056 w 3886275"/>
              <a:gd name="connsiteY10" fmla="*/ 2609850 h 3592832"/>
              <a:gd name="connsiteX11" fmla="*/ 1736556 w 3886275"/>
              <a:gd name="connsiteY11" fmla="*/ 2635250 h 3592832"/>
              <a:gd name="connsiteX12" fmla="*/ 1434931 w 3886275"/>
              <a:gd name="connsiteY12" fmla="*/ 2806700 h 3592832"/>
              <a:gd name="connsiteX13" fmla="*/ 1396831 w 3886275"/>
              <a:gd name="connsiteY13" fmla="*/ 3098800 h 3592832"/>
              <a:gd name="connsiteX14" fmla="*/ 1631781 w 3886275"/>
              <a:gd name="connsiteY14" fmla="*/ 3302000 h 3592832"/>
              <a:gd name="connsiteX15" fmla="*/ 1625431 w 3886275"/>
              <a:gd name="connsiteY15" fmla="*/ 3552825 h 3592832"/>
              <a:gd name="connsiteX16" fmla="*/ 958681 w 3886275"/>
              <a:gd name="connsiteY16" fmla="*/ 3578225 h 3592832"/>
              <a:gd name="connsiteX17" fmla="*/ 666581 w 3886275"/>
              <a:gd name="connsiteY17" fmla="*/ 3409950 h 3592832"/>
              <a:gd name="connsiteX18" fmla="*/ 574506 w 3886275"/>
              <a:gd name="connsiteY18" fmla="*/ 3248025 h 3592832"/>
              <a:gd name="connsiteX19" fmla="*/ 574506 w 3886275"/>
              <a:gd name="connsiteY19" fmla="*/ 3082925 h 3592832"/>
              <a:gd name="connsiteX20" fmla="*/ 574506 w 3886275"/>
              <a:gd name="connsiteY20" fmla="*/ 2600325 h 3592832"/>
              <a:gd name="connsiteX21" fmla="*/ 574506 w 3886275"/>
              <a:gd name="connsiteY21" fmla="*/ 2032000 h 3592832"/>
              <a:gd name="connsiteX22" fmla="*/ 597557 w 3886275"/>
              <a:gd name="connsiteY22" fmla="*/ 2031973 h 3592832"/>
              <a:gd name="connsiteX23" fmla="*/ 0 w 3886275"/>
              <a:gd name="connsiteY23" fmla="*/ 1181100 h 3592832"/>
              <a:gd name="connsiteX24" fmla="*/ 1943100 w 3886275"/>
              <a:gd name="connsiteY24" fmla="*/ 0 h 3592832"/>
              <a:gd name="connsiteX0" fmla="*/ 1943100 w 3886275"/>
              <a:gd name="connsiteY0" fmla="*/ 0 h 3592832"/>
              <a:gd name="connsiteX1" fmla="*/ 3886200 w 3886275"/>
              <a:gd name="connsiteY1" fmla="*/ 1181100 h 3592832"/>
              <a:gd name="connsiteX2" fmla="*/ 3452946 w 3886275"/>
              <a:gd name="connsiteY2" fmla="*/ 1925682 h 3592832"/>
              <a:gd name="connsiteX3" fmla="*/ 3317706 w 3886275"/>
              <a:gd name="connsiteY3" fmla="*/ 2028825 h 3592832"/>
              <a:gd name="connsiteX4" fmla="*/ 3319340 w 3886275"/>
              <a:gd name="connsiteY4" fmla="*/ 3100734 h 3592832"/>
              <a:gd name="connsiteX5" fmla="*/ 3276431 w 3886275"/>
              <a:gd name="connsiteY5" fmla="*/ 3216275 h 3592832"/>
              <a:gd name="connsiteX6" fmla="*/ 3070056 w 3886275"/>
              <a:gd name="connsiteY6" fmla="*/ 3390900 h 3592832"/>
              <a:gd name="connsiteX7" fmla="*/ 2657306 w 3886275"/>
              <a:gd name="connsiteY7" fmla="*/ 3286125 h 3592832"/>
              <a:gd name="connsiteX8" fmla="*/ 2581106 w 3886275"/>
              <a:gd name="connsiteY8" fmla="*/ 3070225 h 3592832"/>
              <a:gd name="connsiteX9" fmla="*/ 2701756 w 3886275"/>
              <a:gd name="connsiteY9" fmla="*/ 2847975 h 3592832"/>
              <a:gd name="connsiteX10" fmla="*/ 2308056 w 3886275"/>
              <a:gd name="connsiteY10" fmla="*/ 2609850 h 3592832"/>
              <a:gd name="connsiteX11" fmla="*/ 1736556 w 3886275"/>
              <a:gd name="connsiteY11" fmla="*/ 2635250 h 3592832"/>
              <a:gd name="connsiteX12" fmla="*/ 1434931 w 3886275"/>
              <a:gd name="connsiteY12" fmla="*/ 2806700 h 3592832"/>
              <a:gd name="connsiteX13" fmla="*/ 1396831 w 3886275"/>
              <a:gd name="connsiteY13" fmla="*/ 3098800 h 3592832"/>
              <a:gd name="connsiteX14" fmla="*/ 1631781 w 3886275"/>
              <a:gd name="connsiteY14" fmla="*/ 3302000 h 3592832"/>
              <a:gd name="connsiteX15" fmla="*/ 1625431 w 3886275"/>
              <a:gd name="connsiteY15" fmla="*/ 3552825 h 3592832"/>
              <a:gd name="connsiteX16" fmla="*/ 958681 w 3886275"/>
              <a:gd name="connsiteY16" fmla="*/ 3578225 h 3592832"/>
              <a:gd name="connsiteX17" fmla="*/ 666581 w 3886275"/>
              <a:gd name="connsiteY17" fmla="*/ 3409950 h 3592832"/>
              <a:gd name="connsiteX18" fmla="*/ 574506 w 3886275"/>
              <a:gd name="connsiteY18" fmla="*/ 3248025 h 3592832"/>
              <a:gd name="connsiteX19" fmla="*/ 574506 w 3886275"/>
              <a:gd name="connsiteY19" fmla="*/ 3082925 h 3592832"/>
              <a:gd name="connsiteX20" fmla="*/ 574506 w 3886275"/>
              <a:gd name="connsiteY20" fmla="*/ 2600325 h 3592832"/>
              <a:gd name="connsiteX21" fmla="*/ 574506 w 3886275"/>
              <a:gd name="connsiteY21" fmla="*/ 2032000 h 3592832"/>
              <a:gd name="connsiteX22" fmla="*/ 597557 w 3886275"/>
              <a:gd name="connsiteY22" fmla="*/ 2031973 h 3592832"/>
              <a:gd name="connsiteX23" fmla="*/ 0 w 3886275"/>
              <a:gd name="connsiteY23" fmla="*/ 1181100 h 3592832"/>
              <a:gd name="connsiteX24" fmla="*/ 1943100 w 3886275"/>
              <a:gd name="connsiteY24" fmla="*/ 0 h 3592832"/>
              <a:gd name="connsiteX0" fmla="*/ 1943100 w 3917875"/>
              <a:gd name="connsiteY0" fmla="*/ 0 h 3592832"/>
              <a:gd name="connsiteX1" fmla="*/ 3886200 w 3917875"/>
              <a:gd name="connsiteY1" fmla="*/ 1181100 h 3592832"/>
              <a:gd name="connsiteX2" fmla="*/ 3452946 w 3917875"/>
              <a:gd name="connsiteY2" fmla="*/ 1925682 h 3592832"/>
              <a:gd name="connsiteX3" fmla="*/ 3317706 w 3917875"/>
              <a:gd name="connsiteY3" fmla="*/ 2028825 h 3592832"/>
              <a:gd name="connsiteX4" fmla="*/ 3319340 w 3917875"/>
              <a:gd name="connsiteY4" fmla="*/ 3100734 h 3592832"/>
              <a:gd name="connsiteX5" fmla="*/ 3276431 w 3917875"/>
              <a:gd name="connsiteY5" fmla="*/ 3216275 h 3592832"/>
              <a:gd name="connsiteX6" fmla="*/ 3070056 w 3917875"/>
              <a:gd name="connsiteY6" fmla="*/ 3390900 h 3592832"/>
              <a:gd name="connsiteX7" fmla="*/ 2657306 w 3917875"/>
              <a:gd name="connsiteY7" fmla="*/ 3286125 h 3592832"/>
              <a:gd name="connsiteX8" fmla="*/ 2581106 w 3917875"/>
              <a:gd name="connsiteY8" fmla="*/ 3070225 h 3592832"/>
              <a:gd name="connsiteX9" fmla="*/ 2701756 w 3917875"/>
              <a:gd name="connsiteY9" fmla="*/ 2847975 h 3592832"/>
              <a:gd name="connsiteX10" fmla="*/ 2308056 w 3917875"/>
              <a:gd name="connsiteY10" fmla="*/ 2609850 h 3592832"/>
              <a:gd name="connsiteX11" fmla="*/ 1736556 w 3917875"/>
              <a:gd name="connsiteY11" fmla="*/ 2635250 h 3592832"/>
              <a:gd name="connsiteX12" fmla="*/ 1434931 w 3917875"/>
              <a:gd name="connsiteY12" fmla="*/ 2806700 h 3592832"/>
              <a:gd name="connsiteX13" fmla="*/ 1396831 w 3917875"/>
              <a:gd name="connsiteY13" fmla="*/ 3098800 h 3592832"/>
              <a:gd name="connsiteX14" fmla="*/ 1631781 w 3917875"/>
              <a:gd name="connsiteY14" fmla="*/ 3302000 h 3592832"/>
              <a:gd name="connsiteX15" fmla="*/ 1625431 w 3917875"/>
              <a:gd name="connsiteY15" fmla="*/ 3552825 h 3592832"/>
              <a:gd name="connsiteX16" fmla="*/ 958681 w 3917875"/>
              <a:gd name="connsiteY16" fmla="*/ 3578225 h 3592832"/>
              <a:gd name="connsiteX17" fmla="*/ 666581 w 3917875"/>
              <a:gd name="connsiteY17" fmla="*/ 3409950 h 3592832"/>
              <a:gd name="connsiteX18" fmla="*/ 574506 w 3917875"/>
              <a:gd name="connsiteY18" fmla="*/ 3248025 h 3592832"/>
              <a:gd name="connsiteX19" fmla="*/ 574506 w 3917875"/>
              <a:gd name="connsiteY19" fmla="*/ 3082925 h 3592832"/>
              <a:gd name="connsiteX20" fmla="*/ 574506 w 3917875"/>
              <a:gd name="connsiteY20" fmla="*/ 2600325 h 3592832"/>
              <a:gd name="connsiteX21" fmla="*/ 574506 w 3917875"/>
              <a:gd name="connsiteY21" fmla="*/ 2032000 h 3592832"/>
              <a:gd name="connsiteX22" fmla="*/ 597557 w 3917875"/>
              <a:gd name="connsiteY22" fmla="*/ 2031973 h 3592832"/>
              <a:gd name="connsiteX23" fmla="*/ 0 w 3917875"/>
              <a:gd name="connsiteY23" fmla="*/ 1181100 h 3592832"/>
              <a:gd name="connsiteX24" fmla="*/ 1943100 w 3917875"/>
              <a:gd name="connsiteY24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4506 w 3886446"/>
              <a:gd name="connsiteY18" fmla="*/ 3248025 h 3592832"/>
              <a:gd name="connsiteX19" fmla="*/ 574506 w 3886446"/>
              <a:gd name="connsiteY19" fmla="*/ 3082925 h 3592832"/>
              <a:gd name="connsiteX20" fmla="*/ 574506 w 3886446"/>
              <a:gd name="connsiteY20" fmla="*/ 2600325 h 3592832"/>
              <a:gd name="connsiteX21" fmla="*/ 574506 w 3886446"/>
              <a:gd name="connsiteY21" fmla="*/ 2032000 h 3592832"/>
              <a:gd name="connsiteX22" fmla="*/ 597557 w 3886446"/>
              <a:gd name="connsiteY22" fmla="*/ 2031973 h 3592832"/>
              <a:gd name="connsiteX23" fmla="*/ 0 w 3886446"/>
              <a:gd name="connsiteY23" fmla="*/ 1181100 h 3592832"/>
              <a:gd name="connsiteX24" fmla="*/ 1943100 w 3886446"/>
              <a:gd name="connsiteY24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3082925 h 3592832"/>
              <a:gd name="connsiteX20" fmla="*/ 574506 w 3886446"/>
              <a:gd name="connsiteY20" fmla="*/ 2600325 h 3592832"/>
              <a:gd name="connsiteX21" fmla="*/ 574506 w 3886446"/>
              <a:gd name="connsiteY21" fmla="*/ 2032000 h 3592832"/>
              <a:gd name="connsiteX22" fmla="*/ 597557 w 3886446"/>
              <a:gd name="connsiteY22" fmla="*/ 2031973 h 3592832"/>
              <a:gd name="connsiteX23" fmla="*/ 0 w 3886446"/>
              <a:gd name="connsiteY23" fmla="*/ 1181100 h 3592832"/>
              <a:gd name="connsiteX24" fmla="*/ 1943100 w 3886446"/>
              <a:gd name="connsiteY24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600325 h 3592832"/>
              <a:gd name="connsiteX20" fmla="*/ 574506 w 3886446"/>
              <a:gd name="connsiteY20" fmla="*/ 2032000 h 3592832"/>
              <a:gd name="connsiteX21" fmla="*/ 597557 w 3886446"/>
              <a:gd name="connsiteY21" fmla="*/ 2031973 h 3592832"/>
              <a:gd name="connsiteX22" fmla="*/ 0 w 3886446"/>
              <a:gd name="connsiteY22" fmla="*/ 1181100 h 3592832"/>
              <a:gd name="connsiteX23" fmla="*/ 1943100 w 3886446"/>
              <a:gd name="connsiteY23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597557 w 3886446"/>
              <a:gd name="connsiteY20" fmla="*/ 2031973 h 3592832"/>
              <a:gd name="connsiteX21" fmla="*/ 0 w 3886446"/>
              <a:gd name="connsiteY21" fmla="*/ 1181100 h 3592832"/>
              <a:gd name="connsiteX22" fmla="*/ 1943100 w 3886446"/>
              <a:gd name="connsiteY22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0 w 3886446"/>
              <a:gd name="connsiteY20" fmla="*/ 1181100 h 3592832"/>
              <a:gd name="connsiteX21" fmla="*/ 1943100 w 3886446"/>
              <a:gd name="connsiteY21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216345 w 3886446"/>
              <a:gd name="connsiteY20" fmla="*/ 1658612 h 3592832"/>
              <a:gd name="connsiteX21" fmla="*/ 0 w 3886446"/>
              <a:gd name="connsiteY21" fmla="*/ 1181100 h 3592832"/>
              <a:gd name="connsiteX22" fmla="*/ 1943100 w 3886446"/>
              <a:gd name="connsiteY22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216345 w 3886446"/>
              <a:gd name="connsiteY20" fmla="*/ 1658612 h 3592832"/>
              <a:gd name="connsiteX21" fmla="*/ 0 w 3886446"/>
              <a:gd name="connsiteY21" fmla="*/ 1181100 h 3592832"/>
              <a:gd name="connsiteX22" fmla="*/ 1943100 w 3886446"/>
              <a:gd name="connsiteY22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216345 w 3886446"/>
              <a:gd name="connsiteY20" fmla="*/ 1658612 h 3592832"/>
              <a:gd name="connsiteX21" fmla="*/ 0 w 3886446"/>
              <a:gd name="connsiteY21" fmla="*/ 1181100 h 3592832"/>
              <a:gd name="connsiteX22" fmla="*/ 1943100 w 3886446"/>
              <a:gd name="connsiteY22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216345 w 3886446"/>
              <a:gd name="connsiteY20" fmla="*/ 1658612 h 3592832"/>
              <a:gd name="connsiteX21" fmla="*/ 0 w 3886446"/>
              <a:gd name="connsiteY21" fmla="*/ 1181100 h 3592832"/>
              <a:gd name="connsiteX22" fmla="*/ 1943100 w 3886446"/>
              <a:gd name="connsiteY22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216345 w 3886446"/>
              <a:gd name="connsiteY20" fmla="*/ 1658612 h 3592832"/>
              <a:gd name="connsiteX21" fmla="*/ 0 w 3886446"/>
              <a:gd name="connsiteY21" fmla="*/ 1181100 h 3592832"/>
              <a:gd name="connsiteX22" fmla="*/ 1943100 w 3886446"/>
              <a:gd name="connsiteY22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216345 w 3886446"/>
              <a:gd name="connsiteY20" fmla="*/ 1658612 h 3592832"/>
              <a:gd name="connsiteX21" fmla="*/ 0 w 3886446"/>
              <a:gd name="connsiteY21" fmla="*/ 1181100 h 3592832"/>
              <a:gd name="connsiteX22" fmla="*/ 1943100 w 3886446"/>
              <a:gd name="connsiteY22" fmla="*/ 0 h 3592832"/>
              <a:gd name="connsiteX0" fmla="*/ 1943300 w 3886646"/>
              <a:gd name="connsiteY0" fmla="*/ 0 h 3592832"/>
              <a:gd name="connsiteX1" fmla="*/ 3886400 w 3886646"/>
              <a:gd name="connsiteY1" fmla="*/ 1181100 h 3592832"/>
              <a:gd name="connsiteX2" fmla="*/ 3453146 w 3886646"/>
              <a:gd name="connsiteY2" fmla="*/ 1925682 h 3592832"/>
              <a:gd name="connsiteX3" fmla="*/ 3317906 w 3886646"/>
              <a:gd name="connsiteY3" fmla="*/ 2028825 h 3592832"/>
              <a:gd name="connsiteX4" fmla="*/ 3319540 w 3886646"/>
              <a:gd name="connsiteY4" fmla="*/ 3100734 h 3592832"/>
              <a:gd name="connsiteX5" fmla="*/ 3276631 w 3886646"/>
              <a:gd name="connsiteY5" fmla="*/ 3216275 h 3592832"/>
              <a:gd name="connsiteX6" fmla="*/ 3070256 w 3886646"/>
              <a:gd name="connsiteY6" fmla="*/ 3390900 h 3592832"/>
              <a:gd name="connsiteX7" fmla="*/ 2657506 w 3886646"/>
              <a:gd name="connsiteY7" fmla="*/ 3286125 h 3592832"/>
              <a:gd name="connsiteX8" fmla="*/ 2581306 w 3886646"/>
              <a:gd name="connsiteY8" fmla="*/ 3070225 h 3592832"/>
              <a:gd name="connsiteX9" fmla="*/ 2701956 w 3886646"/>
              <a:gd name="connsiteY9" fmla="*/ 2847975 h 3592832"/>
              <a:gd name="connsiteX10" fmla="*/ 2308256 w 3886646"/>
              <a:gd name="connsiteY10" fmla="*/ 2609850 h 3592832"/>
              <a:gd name="connsiteX11" fmla="*/ 1736756 w 3886646"/>
              <a:gd name="connsiteY11" fmla="*/ 2635250 h 3592832"/>
              <a:gd name="connsiteX12" fmla="*/ 1435131 w 3886646"/>
              <a:gd name="connsiteY12" fmla="*/ 2806700 h 3592832"/>
              <a:gd name="connsiteX13" fmla="*/ 1397031 w 3886646"/>
              <a:gd name="connsiteY13" fmla="*/ 3098800 h 3592832"/>
              <a:gd name="connsiteX14" fmla="*/ 1631981 w 3886646"/>
              <a:gd name="connsiteY14" fmla="*/ 3302000 h 3592832"/>
              <a:gd name="connsiteX15" fmla="*/ 1625631 w 3886646"/>
              <a:gd name="connsiteY15" fmla="*/ 3552825 h 3592832"/>
              <a:gd name="connsiteX16" fmla="*/ 958881 w 3886646"/>
              <a:gd name="connsiteY16" fmla="*/ 3578225 h 3592832"/>
              <a:gd name="connsiteX17" fmla="*/ 666781 w 3886646"/>
              <a:gd name="connsiteY17" fmla="*/ 3409950 h 3592832"/>
              <a:gd name="connsiteX18" fmla="*/ 572301 w 3886646"/>
              <a:gd name="connsiteY18" fmla="*/ 3270951 h 3592832"/>
              <a:gd name="connsiteX19" fmla="*/ 574706 w 3886646"/>
              <a:gd name="connsiteY19" fmla="*/ 2032000 h 3592832"/>
              <a:gd name="connsiteX20" fmla="*/ 216545 w 3886646"/>
              <a:gd name="connsiteY20" fmla="*/ 1658612 h 3592832"/>
              <a:gd name="connsiteX21" fmla="*/ 200 w 3886646"/>
              <a:gd name="connsiteY21" fmla="*/ 1181100 h 3592832"/>
              <a:gd name="connsiteX22" fmla="*/ 1943300 w 3886646"/>
              <a:gd name="connsiteY22" fmla="*/ 0 h 3592832"/>
              <a:gd name="connsiteX0" fmla="*/ 1943105 w 3886451"/>
              <a:gd name="connsiteY0" fmla="*/ 0 h 3592832"/>
              <a:gd name="connsiteX1" fmla="*/ 3886205 w 3886451"/>
              <a:gd name="connsiteY1" fmla="*/ 1181100 h 3592832"/>
              <a:gd name="connsiteX2" fmla="*/ 3452951 w 3886451"/>
              <a:gd name="connsiteY2" fmla="*/ 1925682 h 3592832"/>
              <a:gd name="connsiteX3" fmla="*/ 3317711 w 3886451"/>
              <a:gd name="connsiteY3" fmla="*/ 2028825 h 3592832"/>
              <a:gd name="connsiteX4" fmla="*/ 3319345 w 3886451"/>
              <a:gd name="connsiteY4" fmla="*/ 3100734 h 3592832"/>
              <a:gd name="connsiteX5" fmla="*/ 3276436 w 3886451"/>
              <a:gd name="connsiteY5" fmla="*/ 3216275 h 3592832"/>
              <a:gd name="connsiteX6" fmla="*/ 3070061 w 3886451"/>
              <a:gd name="connsiteY6" fmla="*/ 3390900 h 3592832"/>
              <a:gd name="connsiteX7" fmla="*/ 2657311 w 3886451"/>
              <a:gd name="connsiteY7" fmla="*/ 3286125 h 3592832"/>
              <a:gd name="connsiteX8" fmla="*/ 2581111 w 3886451"/>
              <a:gd name="connsiteY8" fmla="*/ 3070225 h 3592832"/>
              <a:gd name="connsiteX9" fmla="*/ 2701761 w 3886451"/>
              <a:gd name="connsiteY9" fmla="*/ 2847975 h 3592832"/>
              <a:gd name="connsiteX10" fmla="*/ 2308061 w 3886451"/>
              <a:gd name="connsiteY10" fmla="*/ 2609850 h 3592832"/>
              <a:gd name="connsiteX11" fmla="*/ 1736561 w 3886451"/>
              <a:gd name="connsiteY11" fmla="*/ 2635250 h 3592832"/>
              <a:gd name="connsiteX12" fmla="*/ 1434936 w 3886451"/>
              <a:gd name="connsiteY12" fmla="*/ 2806700 h 3592832"/>
              <a:gd name="connsiteX13" fmla="*/ 1396836 w 3886451"/>
              <a:gd name="connsiteY13" fmla="*/ 3098800 h 3592832"/>
              <a:gd name="connsiteX14" fmla="*/ 1631786 w 3886451"/>
              <a:gd name="connsiteY14" fmla="*/ 3302000 h 3592832"/>
              <a:gd name="connsiteX15" fmla="*/ 1625436 w 3886451"/>
              <a:gd name="connsiteY15" fmla="*/ 3552825 h 3592832"/>
              <a:gd name="connsiteX16" fmla="*/ 958686 w 3886451"/>
              <a:gd name="connsiteY16" fmla="*/ 3578225 h 3592832"/>
              <a:gd name="connsiteX17" fmla="*/ 666586 w 3886451"/>
              <a:gd name="connsiteY17" fmla="*/ 3409950 h 3592832"/>
              <a:gd name="connsiteX18" fmla="*/ 572106 w 3886451"/>
              <a:gd name="connsiteY18" fmla="*/ 3270951 h 3592832"/>
              <a:gd name="connsiteX19" fmla="*/ 574511 w 3886451"/>
              <a:gd name="connsiteY19" fmla="*/ 2032000 h 3592832"/>
              <a:gd name="connsiteX20" fmla="*/ 216350 w 3886451"/>
              <a:gd name="connsiteY20" fmla="*/ 1658612 h 3592832"/>
              <a:gd name="connsiteX21" fmla="*/ 5 w 3886451"/>
              <a:gd name="connsiteY21" fmla="*/ 1181100 h 3592832"/>
              <a:gd name="connsiteX22" fmla="*/ 1943105 w 3886451"/>
              <a:gd name="connsiteY22" fmla="*/ 0 h 3592832"/>
              <a:gd name="connsiteX0" fmla="*/ 1943100 w 3886446"/>
              <a:gd name="connsiteY0" fmla="*/ 0 h 3592832"/>
              <a:gd name="connsiteX1" fmla="*/ 3886200 w 3886446"/>
              <a:gd name="connsiteY1" fmla="*/ 1181100 h 3592832"/>
              <a:gd name="connsiteX2" fmla="*/ 3452946 w 3886446"/>
              <a:gd name="connsiteY2" fmla="*/ 1925682 h 3592832"/>
              <a:gd name="connsiteX3" fmla="*/ 3317706 w 3886446"/>
              <a:gd name="connsiteY3" fmla="*/ 2028825 h 3592832"/>
              <a:gd name="connsiteX4" fmla="*/ 3319340 w 3886446"/>
              <a:gd name="connsiteY4" fmla="*/ 3100734 h 3592832"/>
              <a:gd name="connsiteX5" fmla="*/ 3276431 w 3886446"/>
              <a:gd name="connsiteY5" fmla="*/ 3216275 h 3592832"/>
              <a:gd name="connsiteX6" fmla="*/ 3070056 w 3886446"/>
              <a:gd name="connsiteY6" fmla="*/ 3390900 h 3592832"/>
              <a:gd name="connsiteX7" fmla="*/ 2657306 w 3886446"/>
              <a:gd name="connsiteY7" fmla="*/ 3286125 h 3592832"/>
              <a:gd name="connsiteX8" fmla="*/ 2581106 w 3886446"/>
              <a:gd name="connsiteY8" fmla="*/ 3070225 h 3592832"/>
              <a:gd name="connsiteX9" fmla="*/ 2701756 w 3886446"/>
              <a:gd name="connsiteY9" fmla="*/ 2847975 h 3592832"/>
              <a:gd name="connsiteX10" fmla="*/ 2308056 w 3886446"/>
              <a:gd name="connsiteY10" fmla="*/ 2609850 h 3592832"/>
              <a:gd name="connsiteX11" fmla="*/ 1736556 w 3886446"/>
              <a:gd name="connsiteY11" fmla="*/ 2635250 h 3592832"/>
              <a:gd name="connsiteX12" fmla="*/ 1434931 w 3886446"/>
              <a:gd name="connsiteY12" fmla="*/ 2806700 h 3592832"/>
              <a:gd name="connsiteX13" fmla="*/ 1396831 w 3886446"/>
              <a:gd name="connsiteY13" fmla="*/ 3098800 h 3592832"/>
              <a:gd name="connsiteX14" fmla="*/ 1631781 w 3886446"/>
              <a:gd name="connsiteY14" fmla="*/ 3302000 h 3592832"/>
              <a:gd name="connsiteX15" fmla="*/ 1625431 w 3886446"/>
              <a:gd name="connsiteY15" fmla="*/ 3552825 h 3592832"/>
              <a:gd name="connsiteX16" fmla="*/ 958681 w 3886446"/>
              <a:gd name="connsiteY16" fmla="*/ 3578225 h 3592832"/>
              <a:gd name="connsiteX17" fmla="*/ 666581 w 3886446"/>
              <a:gd name="connsiteY17" fmla="*/ 3409950 h 3592832"/>
              <a:gd name="connsiteX18" fmla="*/ 572101 w 3886446"/>
              <a:gd name="connsiteY18" fmla="*/ 3270951 h 3592832"/>
              <a:gd name="connsiteX19" fmla="*/ 574506 w 3886446"/>
              <a:gd name="connsiteY19" fmla="*/ 2032000 h 3592832"/>
              <a:gd name="connsiteX20" fmla="*/ 216345 w 3886446"/>
              <a:gd name="connsiteY20" fmla="*/ 1658612 h 3592832"/>
              <a:gd name="connsiteX21" fmla="*/ 0 w 3886446"/>
              <a:gd name="connsiteY21" fmla="*/ 1181100 h 3592832"/>
              <a:gd name="connsiteX22" fmla="*/ 1943100 w 3886446"/>
              <a:gd name="connsiteY22" fmla="*/ 0 h 3592832"/>
              <a:gd name="connsiteX0" fmla="*/ 2008266 w 3951612"/>
              <a:gd name="connsiteY0" fmla="*/ 0 h 3592832"/>
              <a:gd name="connsiteX1" fmla="*/ 3951366 w 3951612"/>
              <a:gd name="connsiteY1" fmla="*/ 1181100 h 3592832"/>
              <a:gd name="connsiteX2" fmla="*/ 3518112 w 3951612"/>
              <a:gd name="connsiteY2" fmla="*/ 1925682 h 3592832"/>
              <a:gd name="connsiteX3" fmla="*/ 3382872 w 3951612"/>
              <a:gd name="connsiteY3" fmla="*/ 2028825 h 3592832"/>
              <a:gd name="connsiteX4" fmla="*/ 3384506 w 3951612"/>
              <a:gd name="connsiteY4" fmla="*/ 3100734 h 3592832"/>
              <a:gd name="connsiteX5" fmla="*/ 3341597 w 3951612"/>
              <a:gd name="connsiteY5" fmla="*/ 3216275 h 3592832"/>
              <a:gd name="connsiteX6" fmla="*/ 3135222 w 3951612"/>
              <a:gd name="connsiteY6" fmla="*/ 3390900 h 3592832"/>
              <a:gd name="connsiteX7" fmla="*/ 2722472 w 3951612"/>
              <a:gd name="connsiteY7" fmla="*/ 3286125 h 3592832"/>
              <a:gd name="connsiteX8" fmla="*/ 2646272 w 3951612"/>
              <a:gd name="connsiteY8" fmla="*/ 3070225 h 3592832"/>
              <a:gd name="connsiteX9" fmla="*/ 2766922 w 3951612"/>
              <a:gd name="connsiteY9" fmla="*/ 2847975 h 3592832"/>
              <a:gd name="connsiteX10" fmla="*/ 2373222 w 3951612"/>
              <a:gd name="connsiteY10" fmla="*/ 2609850 h 3592832"/>
              <a:gd name="connsiteX11" fmla="*/ 1801722 w 3951612"/>
              <a:gd name="connsiteY11" fmla="*/ 2635250 h 3592832"/>
              <a:gd name="connsiteX12" fmla="*/ 1500097 w 3951612"/>
              <a:gd name="connsiteY12" fmla="*/ 2806700 h 3592832"/>
              <a:gd name="connsiteX13" fmla="*/ 1461997 w 3951612"/>
              <a:gd name="connsiteY13" fmla="*/ 3098800 h 3592832"/>
              <a:gd name="connsiteX14" fmla="*/ 1696947 w 3951612"/>
              <a:gd name="connsiteY14" fmla="*/ 3302000 h 3592832"/>
              <a:gd name="connsiteX15" fmla="*/ 1690597 w 3951612"/>
              <a:gd name="connsiteY15" fmla="*/ 3552825 h 3592832"/>
              <a:gd name="connsiteX16" fmla="*/ 1023847 w 3951612"/>
              <a:gd name="connsiteY16" fmla="*/ 3578225 h 3592832"/>
              <a:gd name="connsiteX17" fmla="*/ 731747 w 3951612"/>
              <a:gd name="connsiteY17" fmla="*/ 3409950 h 3592832"/>
              <a:gd name="connsiteX18" fmla="*/ 637267 w 3951612"/>
              <a:gd name="connsiteY18" fmla="*/ 3270951 h 3592832"/>
              <a:gd name="connsiteX19" fmla="*/ 639672 w 3951612"/>
              <a:gd name="connsiteY19" fmla="*/ 2032000 h 3592832"/>
              <a:gd name="connsiteX20" fmla="*/ 500261 w 3951612"/>
              <a:gd name="connsiteY20" fmla="*/ 1899336 h 3592832"/>
              <a:gd name="connsiteX21" fmla="*/ 65166 w 3951612"/>
              <a:gd name="connsiteY21" fmla="*/ 1181100 h 3592832"/>
              <a:gd name="connsiteX22" fmla="*/ 2008266 w 3951612"/>
              <a:gd name="connsiteY22" fmla="*/ 0 h 3592832"/>
              <a:gd name="connsiteX0" fmla="*/ 1943134 w 3886480"/>
              <a:gd name="connsiteY0" fmla="*/ 0 h 3592832"/>
              <a:gd name="connsiteX1" fmla="*/ 3886234 w 3886480"/>
              <a:gd name="connsiteY1" fmla="*/ 1181100 h 3592832"/>
              <a:gd name="connsiteX2" fmla="*/ 3452980 w 3886480"/>
              <a:gd name="connsiteY2" fmla="*/ 1925682 h 3592832"/>
              <a:gd name="connsiteX3" fmla="*/ 3317740 w 3886480"/>
              <a:gd name="connsiteY3" fmla="*/ 2028825 h 3592832"/>
              <a:gd name="connsiteX4" fmla="*/ 3319374 w 3886480"/>
              <a:gd name="connsiteY4" fmla="*/ 3100734 h 3592832"/>
              <a:gd name="connsiteX5" fmla="*/ 3276465 w 3886480"/>
              <a:gd name="connsiteY5" fmla="*/ 3216275 h 3592832"/>
              <a:gd name="connsiteX6" fmla="*/ 3070090 w 3886480"/>
              <a:gd name="connsiteY6" fmla="*/ 3390900 h 3592832"/>
              <a:gd name="connsiteX7" fmla="*/ 2657340 w 3886480"/>
              <a:gd name="connsiteY7" fmla="*/ 3286125 h 3592832"/>
              <a:gd name="connsiteX8" fmla="*/ 2581140 w 3886480"/>
              <a:gd name="connsiteY8" fmla="*/ 3070225 h 3592832"/>
              <a:gd name="connsiteX9" fmla="*/ 2701790 w 3886480"/>
              <a:gd name="connsiteY9" fmla="*/ 2847975 h 3592832"/>
              <a:gd name="connsiteX10" fmla="*/ 2308090 w 3886480"/>
              <a:gd name="connsiteY10" fmla="*/ 2609850 h 3592832"/>
              <a:gd name="connsiteX11" fmla="*/ 1736590 w 3886480"/>
              <a:gd name="connsiteY11" fmla="*/ 2635250 h 3592832"/>
              <a:gd name="connsiteX12" fmla="*/ 1434965 w 3886480"/>
              <a:gd name="connsiteY12" fmla="*/ 2806700 h 3592832"/>
              <a:gd name="connsiteX13" fmla="*/ 1396865 w 3886480"/>
              <a:gd name="connsiteY13" fmla="*/ 3098800 h 3592832"/>
              <a:gd name="connsiteX14" fmla="*/ 1631815 w 3886480"/>
              <a:gd name="connsiteY14" fmla="*/ 3302000 h 3592832"/>
              <a:gd name="connsiteX15" fmla="*/ 1625465 w 3886480"/>
              <a:gd name="connsiteY15" fmla="*/ 3552825 h 3592832"/>
              <a:gd name="connsiteX16" fmla="*/ 958715 w 3886480"/>
              <a:gd name="connsiteY16" fmla="*/ 3578225 h 3592832"/>
              <a:gd name="connsiteX17" fmla="*/ 666615 w 3886480"/>
              <a:gd name="connsiteY17" fmla="*/ 3409950 h 3592832"/>
              <a:gd name="connsiteX18" fmla="*/ 572135 w 3886480"/>
              <a:gd name="connsiteY18" fmla="*/ 3270951 h 3592832"/>
              <a:gd name="connsiteX19" fmla="*/ 574540 w 3886480"/>
              <a:gd name="connsiteY19" fmla="*/ 2032000 h 3592832"/>
              <a:gd name="connsiteX20" fmla="*/ 435129 w 3886480"/>
              <a:gd name="connsiteY20" fmla="*/ 1899336 h 3592832"/>
              <a:gd name="connsiteX21" fmla="*/ 34 w 3886480"/>
              <a:gd name="connsiteY21" fmla="*/ 1181100 h 3592832"/>
              <a:gd name="connsiteX22" fmla="*/ 1943134 w 3886480"/>
              <a:gd name="connsiteY22" fmla="*/ 0 h 3592832"/>
              <a:gd name="connsiteX0" fmla="*/ 1943132 w 3886478"/>
              <a:gd name="connsiteY0" fmla="*/ 0 h 3592832"/>
              <a:gd name="connsiteX1" fmla="*/ 3886232 w 3886478"/>
              <a:gd name="connsiteY1" fmla="*/ 1181100 h 3592832"/>
              <a:gd name="connsiteX2" fmla="*/ 3452978 w 3886478"/>
              <a:gd name="connsiteY2" fmla="*/ 1925682 h 3592832"/>
              <a:gd name="connsiteX3" fmla="*/ 3317738 w 3886478"/>
              <a:gd name="connsiteY3" fmla="*/ 2028825 h 3592832"/>
              <a:gd name="connsiteX4" fmla="*/ 3319372 w 3886478"/>
              <a:gd name="connsiteY4" fmla="*/ 3100734 h 3592832"/>
              <a:gd name="connsiteX5" fmla="*/ 3276463 w 3886478"/>
              <a:gd name="connsiteY5" fmla="*/ 3216275 h 3592832"/>
              <a:gd name="connsiteX6" fmla="*/ 3070088 w 3886478"/>
              <a:gd name="connsiteY6" fmla="*/ 3390900 h 3592832"/>
              <a:gd name="connsiteX7" fmla="*/ 2657338 w 3886478"/>
              <a:gd name="connsiteY7" fmla="*/ 3286125 h 3592832"/>
              <a:gd name="connsiteX8" fmla="*/ 2581138 w 3886478"/>
              <a:gd name="connsiteY8" fmla="*/ 3070225 h 3592832"/>
              <a:gd name="connsiteX9" fmla="*/ 2701788 w 3886478"/>
              <a:gd name="connsiteY9" fmla="*/ 2847975 h 3592832"/>
              <a:gd name="connsiteX10" fmla="*/ 2308088 w 3886478"/>
              <a:gd name="connsiteY10" fmla="*/ 2609850 h 3592832"/>
              <a:gd name="connsiteX11" fmla="*/ 1736588 w 3886478"/>
              <a:gd name="connsiteY11" fmla="*/ 2635250 h 3592832"/>
              <a:gd name="connsiteX12" fmla="*/ 1434963 w 3886478"/>
              <a:gd name="connsiteY12" fmla="*/ 2806700 h 3592832"/>
              <a:gd name="connsiteX13" fmla="*/ 1396863 w 3886478"/>
              <a:gd name="connsiteY13" fmla="*/ 3098800 h 3592832"/>
              <a:gd name="connsiteX14" fmla="*/ 1631813 w 3886478"/>
              <a:gd name="connsiteY14" fmla="*/ 3302000 h 3592832"/>
              <a:gd name="connsiteX15" fmla="*/ 1625463 w 3886478"/>
              <a:gd name="connsiteY15" fmla="*/ 3552825 h 3592832"/>
              <a:gd name="connsiteX16" fmla="*/ 958713 w 3886478"/>
              <a:gd name="connsiteY16" fmla="*/ 3578225 h 3592832"/>
              <a:gd name="connsiteX17" fmla="*/ 666613 w 3886478"/>
              <a:gd name="connsiteY17" fmla="*/ 3409950 h 3592832"/>
              <a:gd name="connsiteX18" fmla="*/ 572133 w 3886478"/>
              <a:gd name="connsiteY18" fmla="*/ 3270951 h 3592832"/>
              <a:gd name="connsiteX19" fmla="*/ 574538 w 3886478"/>
              <a:gd name="connsiteY19" fmla="*/ 2032000 h 3592832"/>
              <a:gd name="connsiteX20" fmla="*/ 435127 w 3886478"/>
              <a:gd name="connsiteY20" fmla="*/ 1899336 h 3592832"/>
              <a:gd name="connsiteX21" fmla="*/ 32 w 3886478"/>
              <a:gd name="connsiteY21" fmla="*/ 1181100 h 3592832"/>
              <a:gd name="connsiteX22" fmla="*/ 1943132 w 3886478"/>
              <a:gd name="connsiteY22" fmla="*/ 0 h 3592832"/>
              <a:gd name="connsiteX0" fmla="*/ 2006138 w 3949484"/>
              <a:gd name="connsiteY0" fmla="*/ 0 h 3592832"/>
              <a:gd name="connsiteX1" fmla="*/ 3949238 w 3949484"/>
              <a:gd name="connsiteY1" fmla="*/ 1181100 h 3592832"/>
              <a:gd name="connsiteX2" fmla="*/ 3515984 w 3949484"/>
              <a:gd name="connsiteY2" fmla="*/ 1925682 h 3592832"/>
              <a:gd name="connsiteX3" fmla="*/ 3380744 w 3949484"/>
              <a:gd name="connsiteY3" fmla="*/ 2028825 h 3592832"/>
              <a:gd name="connsiteX4" fmla="*/ 3382378 w 3949484"/>
              <a:gd name="connsiteY4" fmla="*/ 3100734 h 3592832"/>
              <a:gd name="connsiteX5" fmla="*/ 3339469 w 3949484"/>
              <a:gd name="connsiteY5" fmla="*/ 3216275 h 3592832"/>
              <a:gd name="connsiteX6" fmla="*/ 3133094 w 3949484"/>
              <a:gd name="connsiteY6" fmla="*/ 3390900 h 3592832"/>
              <a:gd name="connsiteX7" fmla="*/ 2720344 w 3949484"/>
              <a:gd name="connsiteY7" fmla="*/ 3286125 h 3592832"/>
              <a:gd name="connsiteX8" fmla="*/ 2644144 w 3949484"/>
              <a:gd name="connsiteY8" fmla="*/ 3070225 h 3592832"/>
              <a:gd name="connsiteX9" fmla="*/ 2764794 w 3949484"/>
              <a:gd name="connsiteY9" fmla="*/ 2847975 h 3592832"/>
              <a:gd name="connsiteX10" fmla="*/ 2371094 w 3949484"/>
              <a:gd name="connsiteY10" fmla="*/ 2609850 h 3592832"/>
              <a:gd name="connsiteX11" fmla="*/ 1799594 w 3949484"/>
              <a:gd name="connsiteY11" fmla="*/ 2635250 h 3592832"/>
              <a:gd name="connsiteX12" fmla="*/ 1497969 w 3949484"/>
              <a:gd name="connsiteY12" fmla="*/ 2806700 h 3592832"/>
              <a:gd name="connsiteX13" fmla="*/ 1459869 w 3949484"/>
              <a:gd name="connsiteY13" fmla="*/ 3098800 h 3592832"/>
              <a:gd name="connsiteX14" fmla="*/ 1694819 w 3949484"/>
              <a:gd name="connsiteY14" fmla="*/ 3302000 h 3592832"/>
              <a:gd name="connsiteX15" fmla="*/ 1688469 w 3949484"/>
              <a:gd name="connsiteY15" fmla="*/ 3552825 h 3592832"/>
              <a:gd name="connsiteX16" fmla="*/ 1021719 w 3949484"/>
              <a:gd name="connsiteY16" fmla="*/ 3578225 h 3592832"/>
              <a:gd name="connsiteX17" fmla="*/ 729619 w 3949484"/>
              <a:gd name="connsiteY17" fmla="*/ 3409950 h 3592832"/>
              <a:gd name="connsiteX18" fmla="*/ 635139 w 3949484"/>
              <a:gd name="connsiteY18" fmla="*/ 3270951 h 3592832"/>
              <a:gd name="connsiteX19" fmla="*/ 637544 w 3949484"/>
              <a:gd name="connsiteY19" fmla="*/ 2032000 h 3592832"/>
              <a:gd name="connsiteX20" fmla="*/ 495728 w 3949484"/>
              <a:gd name="connsiteY20" fmla="*/ 1914620 h 3592832"/>
              <a:gd name="connsiteX21" fmla="*/ 63038 w 3949484"/>
              <a:gd name="connsiteY21" fmla="*/ 1181100 h 3592832"/>
              <a:gd name="connsiteX22" fmla="*/ 2006138 w 3949484"/>
              <a:gd name="connsiteY22" fmla="*/ 0 h 3592832"/>
              <a:gd name="connsiteX0" fmla="*/ 2006138 w 3949484"/>
              <a:gd name="connsiteY0" fmla="*/ 0 h 3592832"/>
              <a:gd name="connsiteX1" fmla="*/ 3949238 w 3949484"/>
              <a:gd name="connsiteY1" fmla="*/ 1181100 h 3592832"/>
              <a:gd name="connsiteX2" fmla="*/ 3515984 w 3949484"/>
              <a:gd name="connsiteY2" fmla="*/ 1925682 h 3592832"/>
              <a:gd name="connsiteX3" fmla="*/ 3380744 w 3949484"/>
              <a:gd name="connsiteY3" fmla="*/ 2028825 h 3592832"/>
              <a:gd name="connsiteX4" fmla="*/ 3382378 w 3949484"/>
              <a:gd name="connsiteY4" fmla="*/ 3100734 h 3592832"/>
              <a:gd name="connsiteX5" fmla="*/ 3339469 w 3949484"/>
              <a:gd name="connsiteY5" fmla="*/ 3216275 h 3592832"/>
              <a:gd name="connsiteX6" fmla="*/ 3133094 w 3949484"/>
              <a:gd name="connsiteY6" fmla="*/ 3390900 h 3592832"/>
              <a:gd name="connsiteX7" fmla="*/ 2720344 w 3949484"/>
              <a:gd name="connsiteY7" fmla="*/ 3286125 h 3592832"/>
              <a:gd name="connsiteX8" fmla="*/ 2644144 w 3949484"/>
              <a:gd name="connsiteY8" fmla="*/ 3070225 h 3592832"/>
              <a:gd name="connsiteX9" fmla="*/ 2764794 w 3949484"/>
              <a:gd name="connsiteY9" fmla="*/ 2847975 h 3592832"/>
              <a:gd name="connsiteX10" fmla="*/ 2371094 w 3949484"/>
              <a:gd name="connsiteY10" fmla="*/ 2609850 h 3592832"/>
              <a:gd name="connsiteX11" fmla="*/ 1799594 w 3949484"/>
              <a:gd name="connsiteY11" fmla="*/ 2635250 h 3592832"/>
              <a:gd name="connsiteX12" fmla="*/ 1497969 w 3949484"/>
              <a:gd name="connsiteY12" fmla="*/ 2806700 h 3592832"/>
              <a:gd name="connsiteX13" fmla="*/ 1459869 w 3949484"/>
              <a:gd name="connsiteY13" fmla="*/ 3098800 h 3592832"/>
              <a:gd name="connsiteX14" fmla="*/ 1694819 w 3949484"/>
              <a:gd name="connsiteY14" fmla="*/ 3302000 h 3592832"/>
              <a:gd name="connsiteX15" fmla="*/ 1688469 w 3949484"/>
              <a:gd name="connsiteY15" fmla="*/ 3552825 h 3592832"/>
              <a:gd name="connsiteX16" fmla="*/ 1021719 w 3949484"/>
              <a:gd name="connsiteY16" fmla="*/ 3578225 h 3592832"/>
              <a:gd name="connsiteX17" fmla="*/ 729619 w 3949484"/>
              <a:gd name="connsiteY17" fmla="*/ 3409950 h 3592832"/>
              <a:gd name="connsiteX18" fmla="*/ 635139 w 3949484"/>
              <a:gd name="connsiteY18" fmla="*/ 3270951 h 3592832"/>
              <a:gd name="connsiteX19" fmla="*/ 637544 w 3949484"/>
              <a:gd name="connsiteY19" fmla="*/ 2032000 h 3592832"/>
              <a:gd name="connsiteX20" fmla="*/ 495728 w 3949484"/>
              <a:gd name="connsiteY20" fmla="*/ 1914620 h 3592832"/>
              <a:gd name="connsiteX21" fmla="*/ 63038 w 3949484"/>
              <a:gd name="connsiteY21" fmla="*/ 1181100 h 3592832"/>
              <a:gd name="connsiteX22" fmla="*/ 2006138 w 3949484"/>
              <a:gd name="connsiteY22" fmla="*/ 0 h 3592832"/>
              <a:gd name="connsiteX0" fmla="*/ 2006138 w 3949313"/>
              <a:gd name="connsiteY0" fmla="*/ 0 h 3592832"/>
              <a:gd name="connsiteX1" fmla="*/ 3949238 w 3949313"/>
              <a:gd name="connsiteY1" fmla="*/ 1181100 h 3592832"/>
              <a:gd name="connsiteX2" fmla="*/ 3515984 w 3949313"/>
              <a:gd name="connsiteY2" fmla="*/ 1925682 h 3592832"/>
              <a:gd name="connsiteX3" fmla="*/ 3380744 w 3949313"/>
              <a:gd name="connsiteY3" fmla="*/ 2028825 h 3592832"/>
              <a:gd name="connsiteX4" fmla="*/ 3382378 w 3949313"/>
              <a:gd name="connsiteY4" fmla="*/ 3100734 h 3592832"/>
              <a:gd name="connsiteX5" fmla="*/ 3339469 w 3949313"/>
              <a:gd name="connsiteY5" fmla="*/ 3216275 h 3592832"/>
              <a:gd name="connsiteX6" fmla="*/ 3133094 w 3949313"/>
              <a:gd name="connsiteY6" fmla="*/ 3390900 h 3592832"/>
              <a:gd name="connsiteX7" fmla="*/ 2720344 w 3949313"/>
              <a:gd name="connsiteY7" fmla="*/ 3286125 h 3592832"/>
              <a:gd name="connsiteX8" fmla="*/ 2644144 w 3949313"/>
              <a:gd name="connsiteY8" fmla="*/ 3070225 h 3592832"/>
              <a:gd name="connsiteX9" fmla="*/ 2764794 w 3949313"/>
              <a:gd name="connsiteY9" fmla="*/ 2847975 h 3592832"/>
              <a:gd name="connsiteX10" fmla="*/ 2371094 w 3949313"/>
              <a:gd name="connsiteY10" fmla="*/ 2609850 h 3592832"/>
              <a:gd name="connsiteX11" fmla="*/ 1799594 w 3949313"/>
              <a:gd name="connsiteY11" fmla="*/ 2635250 h 3592832"/>
              <a:gd name="connsiteX12" fmla="*/ 1497969 w 3949313"/>
              <a:gd name="connsiteY12" fmla="*/ 2806700 h 3592832"/>
              <a:gd name="connsiteX13" fmla="*/ 1459869 w 3949313"/>
              <a:gd name="connsiteY13" fmla="*/ 3098800 h 3592832"/>
              <a:gd name="connsiteX14" fmla="*/ 1694819 w 3949313"/>
              <a:gd name="connsiteY14" fmla="*/ 3302000 h 3592832"/>
              <a:gd name="connsiteX15" fmla="*/ 1688469 w 3949313"/>
              <a:gd name="connsiteY15" fmla="*/ 3552825 h 3592832"/>
              <a:gd name="connsiteX16" fmla="*/ 1021719 w 3949313"/>
              <a:gd name="connsiteY16" fmla="*/ 3578225 h 3592832"/>
              <a:gd name="connsiteX17" fmla="*/ 729619 w 3949313"/>
              <a:gd name="connsiteY17" fmla="*/ 3409950 h 3592832"/>
              <a:gd name="connsiteX18" fmla="*/ 635139 w 3949313"/>
              <a:gd name="connsiteY18" fmla="*/ 3270951 h 3592832"/>
              <a:gd name="connsiteX19" fmla="*/ 637544 w 3949313"/>
              <a:gd name="connsiteY19" fmla="*/ 2032000 h 3592832"/>
              <a:gd name="connsiteX20" fmla="*/ 495728 w 3949313"/>
              <a:gd name="connsiteY20" fmla="*/ 1914620 h 3592832"/>
              <a:gd name="connsiteX21" fmla="*/ 63038 w 3949313"/>
              <a:gd name="connsiteY21" fmla="*/ 1181100 h 3592832"/>
              <a:gd name="connsiteX22" fmla="*/ 2006138 w 3949313"/>
              <a:gd name="connsiteY22" fmla="*/ 0 h 3592832"/>
              <a:gd name="connsiteX0" fmla="*/ 2006138 w 3949252"/>
              <a:gd name="connsiteY0" fmla="*/ 0 h 3592832"/>
              <a:gd name="connsiteX1" fmla="*/ 3949238 w 3949252"/>
              <a:gd name="connsiteY1" fmla="*/ 1181100 h 3592832"/>
              <a:gd name="connsiteX2" fmla="*/ 3515984 w 3949252"/>
              <a:gd name="connsiteY2" fmla="*/ 1925682 h 3592832"/>
              <a:gd name="connsiteX3" fmla="*/ 3380744 w 3949252"/>
              <a:gd name="connsiteY3" fmla="*/ 2028825 h 3592832"/>
              <a:gd name="connsiteX4" fmla="*/ 3382378 w 3949252"/>
              <a:gd name="connsiteY4" fmla="*/ 3100734 h 3592832"/>
              <a:gd name="connsiteX5" fmla="*/ 3339469 w 3949252"/>
              <a:gd name="connsiteY5" fmla="*/ 3216275 h 3592832"/>
              <a:gd name="connsiteX6" fmla="*/ 3133094 w 3949252"/>
              <a:gd name="connsiteY6" fmla="*/ 3390900 h 3592832"/>
              <a:gd name="connsiteX7" fmla="*/ 2720344 w 3949252"/>
              <a:gd name="connsiteY7" fmla="*/ 3286125 h 3592832"/>
              <a:gd name="connsiteX8" fmla="*/ 2644144 w 3949252"/>
              <a:gd name="connsiteY8" fmla="*/ 3070225 h 3592832"/>
              <a:gd name="connsiteX9" fmla="*/ 2764794 w 3949252"/>
              <a:gd name="connsiteY9" fmla="*/ 2847975 h 3592832"/>
              <a:gd name="connsiteX10" fmla="*/ 2371094 w 3949252"/>
              <a:gd name="connsiteY10" fmla="*/ 2609850 h 3592832"/>
              <a:gd name="connsiteX11" fmla="*/ 1799594 w 3949252"/>
              <a:gd name="connsiteY11" fmla="*/ 2635250 h 3592832"/>
              <a:gd name="connsiteX12" fmla="*/ 1497969 w 3949252"/>
              <a:gd name="connsiteY12" fmla="*/ 2806700 h 3592832"/>
              <a:gd name="connsiteX13" fmla="*/ 1459869 w 3949252"/>
              <a:gd name="connsiteY13" fmla="*/ 3098800 h 3592832"/>
              <a:gd name="connsiteX14" fmla="*/ 1694819 w 3949252"/>
              <a:gd name="connsiteY14" fmla="*/ 3302000 h 3592832"/>
              <a:gd name="connsiteX15" fmla="*/ 1688469 w 3949252"/>
              <a:gd name="connsiteY15" fmla="*/ 3552825 h 3592832"/>
              <a:gd name="connsiteX16" fmla="*/ 1021719 w 3949252"/>
              <a:gd name="connsiteY16" fmla="*/ 3578225 h 3592832"/>
              <a:gd name="connsiteX17" fmla="*/ 729619 w 3949252"/>
              <a:gd name="connsiteY17" fmla="*/ 3409950 h 3592832"/>
              <a:gd name="connsiteX18" fmla="*/ 635139 w 3949252"/>
              <a:gd name="connsiteY18" fmla="*/ 3270951 h 3592832"/>
              <a:gd name="connsiteX19" fmla="*/ 637544 w 3949252"/>
              <a:gd name="connsiteY19" fmla="*/ 2032000 h 3592832"/>
              <a:gd name="connsiteX20" fmla="*/ 495728 w 3949252"/>
              <a:gd name="connsiteY20" fmla="*/ 1914620 h 3592832"/>
              <a:gd name="connsiteX21" fmla="*/ 63038 w 3949252"/>
              <a:gd name="connsiteY21" fmla="*/ 1181100 h 3592832"/>
              <a:gd name="connsiteX22" fmla="*/ 2006138 w 3949252"/>
              <a:gd name="connsiteY22" fmla="*/ 0 h 3592832"/>
              <a:gd name="connsiteX0" fmla="*/ 2006138 w 4035651"/>
              <a:gd name="connsiteY0" fmla="*/ 0 h 3592832"/>
              <a:gd name="connsiteX1" fmla="*/ 3949238 w 4035651"/>
              <a:gd name="connsiteY1" fmla="*/ 1181100 h 3592832"/>
              <a:gd name="connsiteX2" fmla="*/ 3693868 w 4035651"/>
              <a:gd name="connsiteY2" fmla="*/ 1818693 h 3592832"/>
              <a:gd name="connsiteX3" fmla="*/ 3380744 w 4035651"/>
              <a:gd name="connsiteY3" fmla="*/ 2028825 h 3592832"/>
              <a:gd name="connsiteX4" fmla="*/ 3382378 w 4035651"/>
              <a:gd name="connsiteY4" fmla="*/ 3100734 h 3592832"/>
              <a:gd name="connsiteX5" fmla="*/ 3339469 w 4035651"/>
              <a:gd name="connsiteY5" fmla="*/ 3216275 h 3592832"/>
              <a:gd name="connsiteX6" fmla="*/ 3133094 w 4035651"/>
              <a:gd name="connsiteY6" fmla="*/ 3390900 h 3592832"/>
              <a:gd name="connsiteX7" fmla="*/ 2720344 w 4035651"/>
              <a:gd name="connsiteY7" fmla="*/ 3286125 h 3592832"/>
              <a:gd name="connsiteX8" fmla="*/ 2644144 w 4035651"/>
              <a:gd name="connsiteY8" fmla="*/ 3070225 h 3592832"/>
              <a:gd name="connsiteX9" fmla="*/ 2764794 w 4035651"/>
              <a:gd name="connsiteY9" fmla="*/ 2847975 h 3592832"/>
              <a:gd name="connsiteX10" fmla="*/ 2371094 w 4035651"/>
              <a:gd name="connsiteY10" fmla="*/ 2609850 h 3592832"/>
              <a:gd name="connsiteX11" fmla="*/ 1799594 w 4035651"/>
              <a:gd name="connsiteY11" fmla="*/ 2635250 h 3592832"/>
              <a:gd name="connsiteX12" fmla="*/ 1497969 w 4035651"/>
              <a:gd name="connsiteY12" fmla="*/ 2806700 h 3592832"/>
              <a:gd name="connsiteX13" fmla="*/ 1459869 w 4035651"/>
              <a:gd name="connsiteY13" fmla="*/ 3098800 h 3592832"/>
              <a:gd name="connsiteX14" fmla="*/ 1694819 w 4035651"/>
              <a:gd name="connsiteY14" fmla="*/ 3302000 h 3592832"/>
              <a:gd name="connsiteX15" fmla="*/ 1688469 w 4035651"/>
              <a:gd name="connsiteY15" fmla="*/ 3552825 h 3592832"/>
              <a:gd name="connsiteX16" fmla="*/ 1021719 w 4035651"/>
              <a:gd name="connsiteY16" fmla="*/ 3578225 h 3592832"/>
              <a:gd name="connsiteX17" fmla="*/ 729619 w 4035651"/>
              <a:gd name="connsiteY17" fmla="*/ 3409950 h 3592832"/>
              <a:gd name="connsiteX18" fmla="*/ 635139 w 4035651"/>
              <a:gd name="connsiteY18" fmla="*/ 3270951 h 3592832"/>
              <a:gd name="connsiteX19" fmla="*/ 637544 w 4035651"/>
              <a:gd name="connsiteY19" fmla="*/ 2032000 h 3592832"/>
              <a:gd name="connsiteX20" fmla="*/ 495728 w 4035651"/>
              <a:gd name="connsiteY20" fmla="*/ 1914620 h 3592832"/>
              <a:gd name="connsiteX21" fmla="*/ 63038 w 4035651"/>
              <a:gd name="connsiteY21" fmla="*/ 1181100 h 3592832"/>
              <a:gd name="connsiteX22" fmla="*/ 2006138 w 4035651"/>
              <a:gd name="connsiteY22" fmla="*/ 0 h 3592832"/>
              <a:gd name="connsiteX0" fmla="*/ 2006138 w 3949258"/>
              <a:gd name="connsiteY0" fmla="*/ 0 h 3592832"/>
              <a:gd name="connsiteX1" fmla="*/ 3949238 w 3949258"/>
              <a:gd name="connsiteY1" fmla="*/ 1181100 h 3592832"/>
              <a:gd name="connsiteX2" fmla="*/ 3693868 w 3949258"/>
              <a:gd name="connsiteY2" fmla="*/ 1818693 h 3592832"/>
              <a:gd name="connsiteX3" fmla="*/ 3380744 w 3949258"/>
              <a:gd name="connsiteY3" fmla="*/ 2028825 h 3592832"/>
              <a:gd name="connsiteX4" fmla="*/ 3382378 w 3949258"/>
              <a:gd name="connsiteY4" fmla="*/ 3100734 h 3592832"/>
              <a:gd name="connsiteX5" fmla="*/ 3339469 w 3949258"/>
              <a:gd name="connsiteY5" fmla="*/ 3216275 h 3592832"/>
              <a:gd name="connsiteX6" fmla="*/ 3133094 w 3949258"/>
              <a:gd name="connsiteY6" fmla="*/ 3390900 h 3592832"/>
              <a:gd name="connsiteX7" fmla="*/ 2720344 w 3949258"/>
              <a:gd name="connsiteY7" fmla="*/ 3286125 h 3592832"/>
              <a:gd name="connsiteX8" fmla="*/ 2644144 w 3949258"/>
              <a:gd name="connsiteY8" fmla="*/ 3070225 h 3592832"/>
              <a:gd name="connsiteX9" fmla="*/ 2764794 w 3949258"/>
              <a:gd name="connsiteY9" fmla="*/ 2847975 h 3592832"/>
              <a:gd name="connsiteX10" fmla="*/ 2371094 w 3949258"/>
              <a:gd name="connsiteY10" fmla="*/ 2609850 h 3592832"/>
              <a:gd name="connsiteX11" fmla="*/ 1799594 w 3949258"/>
              <a:gd name="connsiteY11" fmla="*/ 2635250 h 3592832"/>
              <a:gd name="connsiteX12" fmla="*/ 1497969 w 3949258"/>
              <a:gd name="connsiteY12" fmla="*/ 2806700 h 3592832"/>
              <a:gd name="connsiteX13" fmla="*/ 1459869 w 3949258"/>
              <a:gd name="connsiteY13" fmla="*/ 3098800 h 3592832"/>
              <a:gd name="connsiteX14" fmla="*/ 1694819 w 3949258"/>
              <a:gd name="connsiteY14" fmla="*/ 3302000 h 3592832"/>
              <a:gd name="connsiteX15" fmla="*/ 1688469 w 3949258"/>
              <a:gd name="connsiteY15" fmla="*/ 3552825 h 3592832"/>
              <a:gd name="connsiteX16" fmla="*/ 1021719 w 3949258"/>
              <a:gd name="connsiteY16" fmla="*/ 3578225 h 3592832"/>
              <a:gd name="connsiteX17" fmla="*/ 729619 w 3949258"/>
              <a:gd name="connsiteY17" fmla="*/ 3409950 h 3592832"/>
              <a:gd name="connsiteX18" fmla="*/ 635139 w 3949258"/>
              <a:gd name="connsiteY18" fmla="*/ 3270951 h 3592832"/>
              <a:gd name="connsiteX19" fmla="*/ 637544 w 3949258"/>
              <a:gd name="connsiteY19" fmla="*/ 2032000 h 3592832"/>
              <a:gd name="connsiteX20" fmla="*/ 495728 w 3949258"/>
              <a:gd name="connsiteY20" fmla="*/ 1914620 h 3592832"/>
              <a:gd name="connsiteX21" fmla="*/ 63038 w 3949258"/>
              <a:gd name="connsiteY21" fmla="*/ 1181100 h 3592832"/>
              <a:gd name="connsiteX22" fmla="*/ 2006138 w 3949258"/>
              <a:gd name="connsiteY22" fmla="*/ 0 h 3592832"/>
              <a:gd name="connsiteX0" fmla="*/ 2006138 w 3952024"/>
              <a:gd name="connsiteY0" fmla="*/ 0 h 3592832"/>
              <a:gd name="connsiteX1" fmla="*/ 3949238 w 3952024"/>
              <a:gd name="connsiteY1" fmla="*/ 1181100 h 3592832"/>
              <a:gd name="connsiteX2" fmla="*/ 3693868 w 3952024"/>
              <a:gd name="connsiteY2" fmla="*/ 1818693 h 3592832"/>
              <a:gd name="connsiteX3" fmla="*/ 3380744 w 3952024"/>
              <a:gd name="connsiteY3" fmla="*/ 2028825 h 3592832"/>
              <a:gd name="connsiteX4" fmla="*/ 3382378 w 3952024"/>
              <a:gd name="connsiteY4" fmla="*/ 3100734 h 3592832"/>
              <a:gd name="connsiteX5" fmla="*/ 3339469 w 3952024"/>
              <a:gd name="connsiteY5" fmla="*/ 3216275 h 3592832"/>
              <a:gd name="connsiteX6" fmla="*/ 3133094 w 3952024"/>
              <a:gd name="connsiteY6" fmla="*/ 3390900 h 3592832"/>
              <a:gd name="connsiteX7" fmla="*/ 2720344 w 3952024"/>
              <a:gd name="connsiteY7" fmla="*/ 3286125 h 3592832"/>
              <a:gd name="connsiteX8" fmla="*/ 2644144 w 3952024"/>
              <a:gd name="connsiteY8" fmla="*/ 3070225 h 3592832"/>
              <a:gd name="connsiteX9" fmla="*/ 2764794 w 3952024"/>
              <a:gd name="connsiteY9" fmla="*/ 2847975 h 3592832"/>
              <a:gd name="connsiteX10" fmla="*/ 2371094 w 3952024"/>
              <a:gd name="connsiteY10" fmla="*/ 2609850 h 3592832"/>
              <a:gd name="connsiteX11" fmla="*/ 1799594 w 3952024"/>
              <a:gd name="connsiteY11" fmla="*/ 2635250 h 3592832"/>
              <a:gd name="connsiteX12" fmla="*/ 1497969 w 3952024"/>
              <a:gd name="connsiteY12" fmla="*/ 2806700 h 3592832"/>
              <a:gd name="connsiteX13" fmla="*/ 1459869 w 3952024"/>
              <a:gd name="connsiteY13" fmla="*/ 3098800 h 3592832"/>
              <a:gd name="connsiteX14" fmla="*/ 1694819 w 3952024"/>
              <a:gd name="connsiteY14" fmla="*/ 3302000 h 3592832"/>
              <a:gd name="connsiteX15" fmla="*/ 1688469 w 3952024"/>
              <a:gd name="connsiteY15" fmla="*/ 3552825 h 3592832"/>
              <a:gd name="connsiteX16" fmla="*/ 1021719 w 3952024"/>
              <a:gd name="connsiteY16" fmla="*/ 3578225 h 3592832"/>
              <a:gd name="connsiteX17" fmla="*/ 729619 w 3952024"/>
              <a:gd name="connsiteY17" fmla="*/ 3409950 h 3592832"/>
              <a:gd name="connsiteX18" fmla="*/ 635139 w 3952024"/>
              <a:gd name="connsiteY18" fmla="*/ 3270951 h 3592832"/>
              <a:gd name="connsiteX19" fmla="*/ 637544 w 3952024"/>
              <a:gd name="connsiteY19" fmla="*/ 2032000 h 3592832"/>
              <a:gd name="connsiteX20" fmla="*/ 495728 w 3952024"/>
              <a:gd name="connsiteY20" fmla="*/ 1914620 h 3592832"/>
              <a:gd name="connsiteX21" fmla="*/ 63038 w 3952024"/>
              <a:gd name="connsiteY21" fmla="*/ 1181100 h 3592832"/>
              <a:gd name="connsiteX22" fmla="*/ 2006138 w 3952024"/>
              <a:gd name="connsiteY22" fmla="*/ 0 h 3592832"/>
              <a:gd name="connsiteX0" fmla="*/ 2006138 w 4069271"/>
              <a:gd name="connsiteY0" fmla="*/ 0 h 3592832"/>
              <a:gd name="connsiteX1" fmla="*/ 3949238 w 4069271"/>
              <a:gd name="connsiteY1" fmla="*/ 1181100 h 3592832"/>
              <a:gd name="connsiteX2" fmla="*/ 3840503 w 4069271"/>
              <a:gd name="connsiteY2" fmla="*/ 1684959 h 3592832"/>
              <a:gd name="connsiteX3" fmla="*/ 3380744 w 4069271"/>
              <a:gd name="connsiteY3" fmla="*/ 2028825 h 3592832"/>
              <a:gd name="connsiteX4" fmla="*/ 3382378 w 4069271"/>
              <a:gd name="connsiteY4" fmla="*/ 3100734 h 3592832"/>
              <a:gd name="connsiteX5" fmla="*/ 3339469 w 4069271"/>
              <a:gd name="connsiteY5" fmla="*/ 3216275 h 3592832"/>
              <a:gd name="connsiteX6" fmla="*/ 3133094 w 4069271"/>
              <a:gd name="connsiteY6" fmla="*/ 3390900 h 3592832"/>
              <a:gd name="connsiteX7" fmla="*/ 2720344 w 4069271"/>
              <a:gd name="connsiteY7" fmla="*/ 3286125 h 3592832"/>
              <a:gd name="connsiteX8" fmla="*/ 2644144 w 4069271"/>
              <a:gd name="connsiteY8" fmla="*/ 3070225 h 3592832"/>
              <a:gd name="connsiteX9" fmla="*/ 2764794 w 4069271"/>
              <a:gd name="connsiteY9" fmla="*/ 2847975 h 3592832"/>
              <a:gd name="connsiteX10" fmla="*/ 2371094 w 4069271"/>
              <a:gd name="connsiteY10" fmla="*/ 2609850 h 3592832"/>
              <a:gd name="connsiteX11" fmla="*/ 1799594 w 4069271"/>
              <a:gd name="connsiteY11" fmla="*/ 2635250 h 3592832"/>
              <a:gd name="connsiteX12" fmla="*/ 1497969 w 4069271"/>
              <a:gd name="connsiteY12" fmla="*/ 2806700 h 3592832"/>
              <a:gd name="connsiteX13" fmla="*/ 1459869 w 4069271"/>
              <a:gd name="connsiteY13" fmla="*/ 3098800 h 3592832"/>
              <a:gd name="connsiteX14" fmla="*/ 1694819 w 4069271"/>
              <a:gd name="connsiteY14" fmla="*/ 3302000 h 3592832"/>
              <a:gd name="connsiteX15" fmla="*/ 1688469 w 4069271"/>
              <a:gd name="connsiteY15" fmla="*/ 3552825 h 3592832"/>
              <a:gd name="connsiteX16" fmla="*/ 1021719 w 4069271"/>
              <a:gd name="connsiteY16" fmla="*/ 3578225 h 3592832"/>
              <a:gd name="connsiteX17" fmla="*/ 729619 w 4069271"/>
              <a:gd name="connsiteY17" fmla="*/ 3409950 h 3592832"/>
              <a:gd name="connsiteX18" fmla="*/ 635139 w 4069271"/>
              <a:gd name="connsiteY18" fmla="*/ 3270951 h 3592832"/>
              <a:gd name="connsiteX19" fmla="*/ 637544 w 4069271"/>
              <a:gd name="connsiteY19" fmla="*/ 2032000 h 3592832"/>
              <a:gd name="connsiteX20" fmla="*/ 495728 w 4069271"/>
              <a:gd name="connsiteY20" fmla="*/ 1914620 h 3592832"/>
              <a:gd name="connsiteX21" fmla="*/ 63038 w 4069271"/>
              <a:gd name="connsiteY21" fmla="*/ 1181100 h 3592832"/>
              <a:gd name="connsiteX22" fmla="*/ 2006138 w 4069271"/>
              <a:gd name="connsiteY22" fmla="*/ 0 h 3592832"/>
              <a:gd name="connsiteX0" fmla="*/ 2006138 w 4098894"/>
              <a:gd name="connsiteY0" fmla="*/ 0 h 3592832"/>
              <a:gd name="connsiteX1" fmla="*/ 3949238 w 4098894"/>
              <a:gd name="connsiteY1" fmla="*/ 1181100 h 3592832"/>
              <a:gd name="connsiteX2" fmla="*/ 3840503 w 4098894"/>
              <a:gd name="connsiteY2" fmla="*/ 1684959 h 3592832"/>
              <a:gd name="connsiteX3" fmla="*/ 3380744 w 4098894"/>
              <a:gd name="connsiteY3" fmla="*/ 2028825 h 3592832"/>
              <a:gd name="connsiteX4" fmla="*/ 3382378 w 4098894"/>
              <a:gd name="connsiteY4" fmla="*/ 3100734 h 3592832"/>
              <a:gd name="connsiteX5" fmla="*/ 3339469 w 4098894"/>
              <a:gd name="connsiteY5" fmla="*/ 3216275 h 3592832"/>
              <a:gd name="connsiteX6" fmla="*/ 3133094 w 4098894"/>
              <a:gd name="connsiteY6" fmla="*/ 3390900 h 3592832"/>
              <a:gd name="connsiteX7" fmla="*/ 2720344 w 4098894"/>
              <a:gd name="connsiteY7" fmla="*/ 3286125 h 3592832"/>
              <a:gd name="connsiteX8" fmla="*/ 2644144 w 4098894"/>
              <a:gd name="connsiteY8" fmla="*/ 3070225 h 3592832"/>
              <a:gd name="connsiteX9" fmla="*/ 2764794 w 4098894"/>
              <a:gd name="connsiteY9" fmla="*/ 2847975 h 3592832"/>
              <a:gd name="connsiteX10" fmla="*/ 2371094 w 4098894"/>
              <a:gd name="connsiteY10" fmla="*/ 2609850 h 3592832"/>
              <a:gd name="connsiteX11" fmla="*/ 1799594 w 4098894"/>
              <a:gd name="connsiteY11" fmla="*/ 2635250 h 3592832"/>
              <a:gd name="connsiteX12" fmla="*/ 1497969 w 4098894"/>
              <a:gd name="connsiteY12" fmla="*/ 2806700 h 3592832"/>
              <a:gd name="connsiteX13" fmla="*/ 1459869 w 4098894"/>
              <a:gd name="connsiteY13" fmla="*/ 3098800 h 3592832"/>
              <a:gd name="connsiteX14" fmla="*/ 1694819 w 4098894"/>
              <a:gd name="connsiteY14" fmla="*/ 3302000 h 3592832"/>
              <a:gd name="connsiteX15" fmla="*/ 1688469 w 4098894"/>
              <a:gd name="connsiteY15" fmla="*/ 3552825 h 3592832"/>
              <a:gd name="connsiteX16" fmla="*/ 1021719 w 4098894"/>
              <a:gd name="connsiteY16" fmla="*/ 3578225 h 3592832"/>
              <a:gd name="connsiteX17" fmla="*/ 729619 w 4098894"/>
              <a:gd name="connsiteY17" fmla="*/ 3409950 h 3592832"/>
              <a:gd name="connsiteX18" fmla="*/ 635139 w 4098894"/>
              <a:gd name="connsiteY18" fmla="*/ 3270951 h 3592832"/>
              <a:gd name="connsiteX19" fmla="*/ 637544 w 4098894"/>
              <a:gd name="connsiteY19" fmla="*/ 2032000 h 3592832"/>
              <a:gd name="connsiteX20" fmla="*/ 495728 w 4098894"/>
              <a:gd name="connsiteY20" fmla="*/ 1914620 h 3592832"/>
              <a:gd name="connsiteX21" fmla="*/ 63038 w 4098894"/>
              <a:gd name="connsiteY21" fmla="*/ 1181100 h 3592832"/>
              <a:gd name="connsiteX22" fmla="*/ 2006138 w 4098894"/>
              <a:gd name="connsiteY22" fmla="*/ 0 h 3592832"/>
              <a:gd name="connsiteX0" fmla="*/ 2006138 w 4006606"/>
              <a:gd name="connsiteY0" fmla="*/ 0 h 3592832"/>
              <a:gd name="connsiteX1" fmla="*/ 3949238 w 4006606"/>
              <a:gd name="connsiteY1" fmla="*/ 1181100 h 3592832"/>
              <a:gd name="connsiteX2" fmla="*/ 3840503 w 4006606"/>
              <a:gd name="connsiteY2" fmla="*/ 1684959 h 3592832"/>
              <a:gd name="connsiteX3" fmla="*/ 3380744 w 4006606"/>
              <a:gd name="connsiteY3" fmla="*/ 2028825 h 3592832"/>
              <a:gd name="connsiteX4" fmla="*/ 3382378 w 4006606"/>
              <a:gd name="connsiteY4" fmla="*/ 3100734 h 3592832"/>
              <a:gd name="connsiteX5" fmla="*/ 3339469 w 4006606"/>
              <a:gd name="connsiteY5" fmla="*/ 3216275 h 3592832"/>
              <a:gd name="connsiteX6" fmla="*/ 3133094 w 4006606"/>
              <a:gd name="connsiteY6" fmla="*/ 3390900 h 3592832"/>
              <a:gd name="connsiteX7" fmla="*/ 2720344 w 4006606"/>
              <a:gd name="connsiteY7" fmla="*/ 3286125 h 3592832"/>
              <a:gd name="connsiteX8" fmla="*/ 2644144 w 4006606"/>
              <a:gd name="connsiteY8" fmla="*/ 3070225 h 3592832"/>
              <a:gd name="connsiteX9" fmla="*/ 2764794 w 4006606"/>
              <a:gd name="connsiteY9" fmla="*/ 2847975 h 3592832"/>
              <a:gd name="connsiteX10" fmla="*/ 2371094 w 4006606"/>
              <a:gd name="connsiteY10" fmla="*/ 2609850 h 3592832"/>
              <a:gd name="connsiteX11" fmla="*/ 1799594 w 4006606"/>
              <a:gd name="connsiteY11" fmla="*/ 2635250 h 3592832"/>
              <a:gd name="connsiteX12" fmla="*/ 1497969 w 4006606"/>
              <a:gd name="connsiteY12" fmla="*/ 2806700 h 3592832"/>
              <a:gd name="connsiteX13" fmla="*/ 1459869 w 4006606"/>
              <a:gd name="connsiteY13" fmla="*/ 3098800 h 3592832"/>
              <a:gd name="connsiteX14" fmla="*/ 1694819 w 4006606"/>
              <a:gd name="connsiteY14" fmla="*/ 3302000 h 3592832"/>
              <a:gd name="connsiteX15" fmla="*/ 1688469 w 4006606"/>
              <a:gd name="connsiteY15" fmla="*/ 3552825 h 3592832"/>
              <a:gd name="connsiteX16" fmla="*/ 1021719 w 4006606"/>
              <a:gd name="connsiteY16" fmla="*/ 3578225 h 3592832"/>
              <a:gd name="connsiteX17" fmla="*/ 729619 w 4006606"/>
              <a:gd name="connsiteY17" fmla="*/ 3409950 h 3592832"/>
              <a:gd name="connsiteX18" fmla="*/ 635139 w 4006606"/>
              <a:gd name="connsiteY18" fmla="*/ 3270951 h 3592832"/>
              <a:gd name="connsiteX19" fmla="*/ 637544 w 4006606"/>
              <a:gd name="connsiteY19" fmla="*/ 2032000 h 3592832"/>
              <a:gd name="connsiteX20" fmla="*/ 495728 w 4006606"/>
              <a:gd name="connsiteY20" fmla="*/ 1914620 h 3592832"/>
              <a:gd name="connsiteX21" fmla="*/ 63038 w 4006606"/>
              <a:gd name="connsiteY21" fmla="*/ 1181100 h 3592832"/>
              <a:gd name="connsiteX22" fmla="*/ 2006138 w 4006606"/>
              <a:gd name="connsiteY22" fmla="*/ 0 h 3592832"/>
              <a:gd name="connsiteX0" fmla="*/ 2006138 w 3987839"/>
              <a:gd name="connsiteY0" fmla="*/ 0 h 3592832"/>
              <a:gd name="connsiteX1" fmla="*/ 3949238 w 3987839"/>
              <a:gd name="connsiteY1" fmla="*/ 1181100 h 3592832"/>
              <a:gd name="connsiteX2" fmla="*/ 3840503 w 3987839"/>
              <a:gd name="connsiteY2" fmla="*/ 1684959 h 3592832"/>
              <a:gd name="connsiteX3" fmla="*/ 3380744 w 3987839"/>
              <a:gd name="connsiteY3" fmla="*/ 2028825 h 3592832"/>
              <a:gd name="connsiteX4" fmla="*/ 3382378 w 3987839"/>
              <a:gd name="connsiteY4" fmla="*/ 3100734 h 3592832"/>
              <a:gd name="connsiteX5" fmla="*/ 3339469 w 3987839"/>
              <a:gd name="connsiteY5" fmla="*/ 3216275 h 3592832"/>
              <a:gd name="connsiteX6" fmla="*/ 3133094 w 3987839"/>
              <a:gd name="connsiteY6" fmla="*/ 3390900 h 3592832"/>
              <a:gd name="connsiteX7" fmla="*/ 2720344 w 3987839"/>
              <a:gd name="connsiteY7" fmla="*/ 3286125 h 3592832"/>
              <a:gd name="connsiteX8" fmla="*/ 2644144 w 3987839"/>
              <a:gd name="connsiteY8" fmla="*/ 3070225 h 3592832"/>
              <a:gd name="connsiteX9" fmla="*/ 2764794 w 3987839"/>
              <a:gd name="connsiteY9" fmla="*/ 2847975 h 3592832"/>
              <a:gd name="connsiteX10" fmla="*/ 2371094 w 3987839"/>
              <a:gd name="connsiteY10" fmla="*/ 2609850 h 3592832"/>
              <a:gd name="connsiteX11" fmla="*/ 1799594 w 3987839"/>
              <a:gd name="connsiteY11" fmla="*/ 2635250 h 3592832"/>
              <a:gd name="connsiteX12" fmla="*/ 1497969 w 3987839"/>
              <a:gd name="connsiteY12" fmla="*/ 2806700 h 3592832"/>
              <a:gd name="connsiteX13" fmla="*/ 1459869 w 3987839"/>
              <a:gd name="connsiteY13" fmla="*/ 3098800 h 3592832"/>
              <a:gd name="connsiteX14" fmla="*/ 1694819 w 3987839"/>
              <a:gd name="connsiteY14" fmla="*/ 3302000 h 3592832"/>
              <a:gd name="connsiteX15" fmla="*/ 1688469 w 3987839"/>
              <a:gd name="connsiteY15" fmla="*/ 3552825 h 3592832"/>
              <a:gd name="connsiteX16" fmla="*/ 1021719 w 3987839"/>
              <a:gd name="connsiteY16" fmla="*/ 3578225 h 3592832"/>
              <a:gd name="connsiteX17" fmla="*/ 729619 w 3987839"/>
              <a:gd name="connsiteY17" fmla="*/ 3409950 h 3592832"/>
              <a:gd name="connsiteX18" fmla="*/ 635139 w 3987839"/>
              <a:gd name="connsiteY18" fmla="*/ 3270951 h 3592832"/>
              <a:gd name="connsiteX19" fmla="*/ 637544 w 3987839"/>
              <a:gd name="connsiteY19" fmla="*/ 2032000 h 3592832"/>
              <a:gd name="connsiteX20" fmla="*/ 495728 w 3987839"/>
              <a:gd name="connsiteY20" fmla="*/ 1914620 h 3592832"/>
              <a:gd name="connsiteX21" fmla="*/ 63038 w 3987839"/>
              <a:gd name="connsiteY21" fmla="*/ 1181100 h 3592832"/>
              <a:gd name="connsiteX22" fmla="*/ 2006138 w 3987839"/>
              <a:gd name="connsiteY22" fmla="*/ 0 h 3592832"/>
              <a:gd name="connsiteX0" fmla="*/ 2006138 w 3973555"/>
              <a:gd name="connsiteY0" fmla="*/ 0 h 3592832"/>
              <a:gd name="connsiteX1" fmla="*/ 3949238 w 3973555"/>
              <a:gd name="connsiteY1" fmla="*/ 1181100 h 3592832"/>
              <a:gd name="connsiteX2" fmla="*/ 3840503 w 3973555"/>
              <a:gd name="connsiteY2" fmla="*/ 1684959 h 3592832"/>
              <a:gd name="connsiteX3" fmla="*/ 3380744 w 3973555"/>
              <a:gd name="connsiteY3" fmla="*/ 2028825 h 3592832"/>
              <a:gd name="connsiteX4" fmla="*/ 3382378 w 3973555"/>
              <a:gd name="connsiteY4" fmla="*/ 3100734 h 3592832"/>
              <a:gd name="connsiteX5" fmla="*/ 3339469 w 3973555"/>
              <a:gd name="connsiteY5" fmla="*/ 3216275 h 3592832"/>
              <a:gd name="connsiteX6" fmla="*/ 3133094 w 3973555"/>
              <a:gd name="connsiteY6" fmla="*/ 3390900 h 3592832"/>
              <a:gd name="connsiteX7" fmla="*/ 2720344 w 3973555"/>
              <a:gd name="connsiteY7" fmla="*/ 3286125 h 3592832"/>
              <a:gd name="connsiteX8" fmla="*/ 2644144 w 3973555"/>
              <a:gd name="connsiteY8" fmla="*/ 3070225 h 3592832"/>
              <a:gd name="connsiteX9" fmla="*/ 2764794 w 3973555"/>
              <a:gd name="connsiteY9" fmla="*/ 2847975 h 3592832"/>
              <a:gd name="connsiteX10" fmla="*/ 2371094 w 3973555"/>
              <a:gd name="connsiteY10" fmla="*/ 2609850 h 3592832"/>
              <a:gd name="connsiteX11" fmla="*/ 1799594 w 3973555"/>
              <a:gd name="connsiteY11" fmla="*/ 2635250 h 3592832"/>
              <a:gd name="connsiteX12" fmla="*/ 1497969 w 3973555"/>
              <a:gd name="connsiteY12" fmla="*/ 2806700 h 3592832"/>
              <a:gd name="connsiteX13" fmla="*/ 1459869 w 3973555"/>
              <a:gd name="connsiteY13" fmla="*/ 3098800 h 3592832"/>
              <a:gd name="connsiteX14" fmla="*/ 1694819 w 3973555"/>
              <a:gd name="connsiteY14" fmla="*/ 3302000 h 3592832"/>
              <a:gd name="connsiteX15" fmla="*/ 1688469 w 3973555"/>
              <a:gd name="connsiteY15" fmla="*/ 3552825 h 3592832"/>
              <a:gd name="connsiteX16" fmla="*/ 1021719 w 3973555"/>
              <a:gd name="connsiteY16" fmla="*/ 3578225 h 3592832"/>
              <a:gd name="connsiteX17" fmla="*/ 729619 w 3973555"/>
              <a:gd name="connsiteY17" fmla="*/ 3409950 h 3592832"/>
              <a:gd name="connsiteX18" fmla="*/ 635139 w 3973555"/>
              <a:gd name="connsiteY18" fmla="*/ 3270951 h 3592832"/>
              <a:gd name="connsiteX19" fmla="*/ 637544 w 3973555"/>
              <a:gd name="connsiteY19" fmla="*/ 2032000 h 3592832"/>
              <a:gd name="connsiteX20" fmla="*/ 495728 w 3973555"/>
              <a:gd name="connsiteY20" fmla="*/ 1914620 h 3592832"/>
              <a:gd name="connsiteX21" fmla="*/ 63038 w 3973555"/>
              <a:gd name="connsiteY21" fmla="*/ 1181100 h 3592832"/>
              <a:gd name="connsiteX22" fmla="*/ 2006138 w 3973555"/>
              <a:gd name="connsiteY22" fmla="*/ 0 h 3592832"/>
              <a:gd name="connsiteX0" fmla="*/ 2006138 w 3986806"/>
              <a:gd name="connsiteY0" fmla="*/ 0 h 3592832"/>
              <a:gd name="connsiteX1" fmla="*/ 3949238 w 3986806"/>
              <a:gd name="connsiteY1" fmla="*/ 1181100 h 3592832"/>
              <a:gd name="connsiteX2" fmla="*/ 3840503 w 3986806"/>
              <a:gd name="connsiteY2" fmla="*/ 1684959 h 3592832"/>
              <a:gd name="connsiteX3" fmla="*/ 3380744 w 3986806"/>
              <a:gd name="connsiteY3" fmla="*/ 2028825 h 3592832"/>
              <a:gd name="connsiteX4" fmla="*/ 3382378 w 3986806"/>
              <a:gd name="connsiteY4" fmla="*/ 3100734 h 3592832"/>
              <a:gd name="connsiteX5" fmla="*/ 3339469 w 3986806"/>
              <a:gd name="connsiteY5" fmla="*/ 3216275 h 3592832"/>
              <a:gd name="connsiteX6" fmla="*/ 3133094 w 3986806"/>
              <a:gd name="connsiteY6" fmla="*/ 3390900 h 3592832"/>
              <a:gd name="connsiteX7" fmla="*/ 2720344 w 3986806"/>
              <a:gd name="connsiteY7" fmla="*/ 3286125 h 3592832"/>
              <a:gd name="connsiteX8" fmla="*/ 2644144 w 3986806"/>
              <a:gd name="connsiteY8" fmla="*/ 3070225 h 3592832"/>
              <a:gd name="connsiteX9" fmla="*/ 2764794 w 3986806"/>
              <a:gd name="connsiteY9" fmla="*/ 2847975 h 3592832"/>
              <a:gd name="connsiteX10" fmla="*/ 2371094 w 3986806"/>
              <a:gd name="connsiteY10" fmla="*/ 2609850 h 3592832"/>
              <a:gd name="connsiteX11" fmla="*/ 1799594 w 3986806"/>
              <a:gd name="connsiteY11" fmla="*/ 2635250 h 3592832"/>
              <a:gd name="connsiteX12" fmla="*/ 1497969 w 3986806"/>
              <a:gd name="connsiteY12" fmla="*/ 2806700 h 3592832"/>
              <a:gd name="connsiteX13" fmla="*/ 1459869 w 3986806"/>
              <a:gd name="connsiteY13" fmla="*/ 3098800 h 3592832"/>
              <a:gd name="connsiteX14" fmla="*/ 1694819 w 3986806"/>
              <a:gd name="connsiteY14" fmla="*/ 3302000 h 3592832"/>
              <a:gd name="connsiteX15" fmla="*/ 1688469 w 3986806"/>
              <a:gd name="connsiteY15" fmla="*/ 3552825 h 3592832"/>
              <a:gd name="connsiteX16" fmla="*/ 1021719 w 3986806"/>
              <a:gd name="connsiteY16" fmla="*/ 3578225 h 3592832"/>
              <a:gd name="connsiteX17" fmla="*/ 729619 w 3986806"/>
              <a:gd name="connsiteY17" fmla="*/ 3409950 h 3592832"/>
              <a:gd name="connsiteX18" fmla="*/ 635139 w 3986806"/>
              <a:gd name="connsiteY18" fmla="*/ 3270951 h 3592832"/>
              <a:gd name="connsiteX19" fmla="*/ 637544 w 3986806"/>
              <a:gd name="connsiteY19" fmla="*/ 2032000 h 3592832"/>
              <a:gd name="connsiteX20" fmla="*/ 495728 w 3986806"/>
              <a:gd name="connsiteY20" fmla="*/ 1914620 h 3592832"/>
              <a:gd name="connsiteX21" fmla="*/ 63038 w 3986806"/>
              <a:gd name="connsiteY21" fmla="*/ 1181100 h 3592832"/>
              <a:gd name="connsiteX22" fmla="*/ 2006138 w 3986806"/>
              <a:gd name="connsiteY22" fmla="*/ 0 h 3592832"/>
              <a:gd name="connsiteX0" fmla="*/ 2006138 w 3860182"/>
              <a:gd name="connsiteY0" fmla="*/ 24214 h 3617046"/>
              <a:gd name="connsiteX1" fmla="*/ 3752123 w 3860182"/>
              <a:gd name="connsiteY1" fmla="*/ 697119 h 3617046"/>
              <a:gd name="connsiteX2" fmla="*/ 3840503 w 3860182"/>
              <a:gd name="connsiteY2" fmla="*/ 1709173 h 3617046"/>
              <a:gd name="connsiteX3" fmla="*/ 3380744 w 3860182"/>
              <a:gd name="connsiteY3" fmla="*/ 2053039 h 3617046"/>
              <a:gd name="connsiteX4" fmla="*/ 3382378 w 3860182"/>
              <a:gd name="connsiteY4" fmla="*/ 3124948 h 3617046"/>
              <a:gd name="connsiteX5" fmla="*/ 3339469 w 3860182"/>
              <a:gd name="connsiteY5" fmla="*/ 3240489 h 3617046"/>
              <a:gd name="connsiteX6" fmla="*/ 3133094 w 3860182"/>
              <a:gd name="connsiteY6" fmla="*/ 3415114 h 3617046"/>
              <a:gd name="connsiteX7" fmla="*/ 2720344 w 3860182"/>
              <a:gd name="connsiteY7" fmla="*/ 3310339 h 3617046"/>
              <a:gd name="connsiteX8" fmla="*/ 2644144 w 3860182"/>
              <a:gd name="connsiteY8" fmla="*/ 3094439 h 3617046"/>
              <a:gd name="connsiteX9" fmla="*/ 2764794 w 3860182"/>
              <a:gd name="connsiteY9" fmla="*/ 2872189 h 3617046"/>
              <a:gd name="connsiteX10" fmla="*/ 2371094 w 3860182"/>
              <a:gd name="connsiteY10" fmla="*/ 2634064 h 3617046"/>
              <a:gd name="connsiteX11" fmla="*/ 1799594 w 3860182"/>
              <a:gd name="connsiteY11" fmla="*/ 2659464 h 3617046"/>
              <a:gd name="connsiteX12" fmla="*/ 1497969 w 3860182"/>
              <a:gd name="connsiteY12" fmla="*/ 2830914 h 3617046"/>
              <a:gd name="connsiteX13" fmla="*/ 1459869 w 3860182"/>
              <a:gd name="connsiteY13" fmla="*/ 3123014 h 3617046"/>
              <a:gd name="connsiteX14" fmla="*/ 1694819 w 3860182"/>
              <a:gd name="connsiteY14" fmla="*/ 3326214 h 3617046"/>
              <a:gd name="connsiteX15" fmla="*/ 1688469 w 3860182"/>
              <a:gd name="connsiteY15" fmla="*/ 3577039 h 3617046"/>
              <a:gd name="connsiteX16" fmla="*/ 1021719 w 3860182"/>
              <a:gd name="connsiteY16" fmla="*/ 3602439 h 3617046"/>
              <a:gd name="connsiteX17" fmla="*/ 729619 w 3860182"/>
              <a:gd name="connsiteY17" fmla="*/ 3434164 h 3617046"/>
              <a:gd name="connsiteX18" fmla="*/ 635139 w 3860182"/>
              <a:gd name="connsiteY18" fmla="*/ 3295165 h 3617046"/>
              <a:gd name="connsiteX19" fmla="*/ 637544 w 3860182"/>
              <a:gd name="connsiteY19" fmla="*/ 2056214 h 3617046"/>
              <a:gd name="connsiteX20" fmla="*/ 495728 w 3860182"/>
              <a:gd name="connsiteY20" fmla="*/ 1938834 h 3617046"/>
              <a:gd name="connsiteX21" fmla="*/ 63038 w 3860182"/>
              <a:gd name="connsiteY21" fmla="*/ 1205314 h 3617046"/>
              <a:gd name="connsiteX22" fmla="*/ 2006138 w 3860182"/>
              <a:gd name="connsiteY22" fmla="*/ 24214 h 3617046"/>
              <a:gd name="connsiteX0" fmla="*/ 2006138 w 3952000"/>
              <a:gd name="connsiteY0" fmla="*/ 14673 h 3607505"/>
              <a:gd name="connsiteX1" fmla="*/ 3752123 w 3952000"/>
              <a:gd name="connsiteY1" fmla="*/ 687578 h 3607505"/>
              <a:gd name="connsiteX2" fmla="*/ 3840503 w 3952000"/>
              <a:gd name="connsiteY2" fmla="*/ 1699632 h 3607505"/>
              <a:gd name="connsiteX3" fmla="*/ 3380744 w 3952000"/>
              <a:gd name="connsiteY3" fmla="*/ 2043498 h 3607505"/>
              <a:gd name="connsiteX4" fmla="*/ 3382378 w 3952000"/>
              <a:gd name="connsiteY4" fmla="*/ 3115407 h 3607505"/>
              <a:gd name="connsiteX5" fmla="*/ 3339469 w 3952000"/>
              <a:gd name="connsiteY5" fmla="*/ 3230948 h 3607505"/>
              <a:gd name="connsiteX6" fmla="*/ 3133094 w 3952000"/>
              <a:gd name="connsiteY6" fmla="*/ 3405573 h 3607505"/>
              <a:gd name="connsiteX7" fmla="*/ 2720344 w 3952000"/>
              <a:gd name="connsiteY7" fmla="*/ 3300798 h 3607505"/>
              <a:gd name="connsiteX8" fmla="*/ 2644144 w 3952000"/>
              <a:gd name="connsiteY8" fmla="*/ 3084898 h 3607505"/>
              <a:gd name="connsiteX9" fmla="*/ 2764794 w 3952000"/>
              <a:gd name="connsiteY9" fmla="*/ 2862648 h 3607505"/>
              <a:gd name="connsiteX10" fmla="*/ 2371094 w 3952000"/>
              <a:gd name="connsiteY10" fmla="*/ 2624523 h 3607505"/>
              <a:gd name="connsiteX11" fmla="*/ 1799594 w 3952000"/>
              <a:gd name="connsiteY11" fmla="*/ 2649923 h 3607505"/>
              <a:gd name="connsiteX12" fmla="*/ 1497969 w 3952000"/>
              <a:gd name="connsiteY12" fmla="*/ 2821373 h 3607505"/>
              <a:gd name="connsiteX13" fmla="*/ 1459869 w 3952000"/>
              <a:gd name="connsiteY13" fmla="*/ 3113473 h 3607505"/>
              <a:gd name="connsiteX14" fmla="*/ 1694819 w 3952000"/>
              <a:gd name="connsiteY14" fmla="*/ 3316673 h 3607505"/>
              <a:gd name="connsiteX15" fmla="*/ 1688469 w 3952000"/>
              <a:gd name="connsiteY15" fmla="*/ 3567498 h 3607505"/>
              <a:gd name="connsiteX16" fmla="*/ 1021719 w 3952000"/>
              <a:gd name="connsiteY16" fmla="*/ 3592898 h 3607505"/>
              <a:gd name="connsiteX17" fmla="*/ 729619 w 3952000"/>
              <a:gd name="connsiteY17" fmla="*/ 3424623 h 3607505"/>
              <a:gd name="connsiteX18" fmla="*/ 635139 w 3952000"/>
              <a:gd name="connsiteY18" fmla="*/ 3285624 h 3607505"/>
              <a:gd name="connsiteX19" fmla="*/ 637544 w 3952000"/>
              <a:gd name="connsiteY19" fmla="*/ 2046673 h 3607505"/>
              <a:gd name="connsiteX20" fmla="*/ 495728 w 3952000"/>
              <a:gd name="connsiteY20" fmla="*/ 1929293 h 3607505"/>
              <a:gd name="connsiteX21" fmla="*/ 63038 w 3952000"/>
              <a:gd name="connsiteY21" fmla="*/ 1195773 h 3607505"/>
              <a:gd name="connsiteX22" fmla="*/ 2006138 w 3952000"/>
              <a:gd name="connsiteY22" fmla="*/ 14673 h 3607505"/>
              <a:gd name="connsiteX0" fmla="*/ 2006138 w 3981904"/>
              <a:gd name="connsiteY0" fmla="*/ 9695 h 3602527"/>
              <a:gd name="connsiteX1" fmla="*/ 3752123 w 3981904"/>
              <a:gd name="connsiteY1" fmla="*/ 682600 h 3602527"/>
              <a:gd name="connsiteX2" fmla="*/ 3922233 w 3981904"/>
              <a:gd name="connsiteY2" fmla="*/ 1610591 h 3602527"/>
              <a:gd name="connsiteX3" fmla="*/ 3380744 w 3981904"/>
              <a:gd name="connsiteY3" fmla="*/ 2038520 h 3602527"/>
              <a:gd name="connsiteX4" fmla="*/ 3382378 w 3981904"/>
              <a:gd name="connsiteY4" fmla="*/ 3110429 h 3602527"/>
              <a:gd name="connsiteX5" fmla="*/ 3339469 w 3981904"/>
              <a:gd name="connsiteY5" fmla="*/ 3225970 h 3602527"/>
              <a:gd name="connsiteX6" fmla="*/ 3133094 w 3981904"/>
              <a:gd name="connsiteY6" fmla="*/ 3400595 h 3602527"/>
              <a:gd name="connsiteX7" fmla="*/ 2720344 w 3981904"/>
              <a:gd name="connsiteY7" fmla="*/ 3295820 h 3602527"/>
              <a:gd name="connsiteX8" fmla="*/ 2644144 w 3981904"/>
              <a:gd name="connsiteY8" fmla="*/ 3079920 h 3602527"/>
              <a:gd name="connsiteX9" fmla="*/ 2764794 w 3981904"/>
              <a:gd name="connsiteY9" fmla="*/ 2857670 h 3602527"/>
              <a:gd name="connsiteX10" fmla="*/ 2371094 w 3981904"/>
              <a:gd name="connsiteY10" fmla="*/ 2619545 h 3602527"/>
              <a:gd name="connsiteX11" fmla="*/ 1799594 w 3981904"/>
              <a:gd name="connsiteY11" fmla="*/ 2644945 h 3602527"/>
              <a:gd name="connsiteX12" fmla="*/ 1497969 w 3981904"/>
              <a:gd name="connsiteY12" fmla="*/ 2816395 h 3602527"/>
              <a:gd name="connsiteX13" fmla="*/ 1459869 w 3981904"/>
              <a:gd name="connsiteY13" fmla="*/ 3108495 h 3602527"/>
              <a:gd name="connsiteX14" fmla="*/ 1694819 w 3981904"/>
              <a:gd name="connsiteY14" fmla="*/ 3311695 h 3602527"/>
              <a:gd name="connsiteX15" fmla="*/ 1688469 w 3981904"/>
              <a:gd name="connsiteY15" fmla="*/ 3562520 h 3602527"/>
              <a:gd name="connsiteX16" fmla="*/ 1021719 w 3981904"/>
              <a:gd name="connsiteY16" fmla="*/ 3587920 h 3602527"/>
              <a:gd name="connsiteX17" fmla="*/ 729619 w 3981904"/>
              <a:gd name="connsiteY17" fmla="*/ 3419645 h 3602527"/>
              <a:gd name="connsiteX18" fmla="*/ 635139 w 3981904"/>
              <a:gd name="connsiteY18" fmla="*/ 3280646 h 3602527"/>
              <a:gd name="connsiteX19" fmla="*/ 637544 w 3981904"/>
              <a:gd name="connsiteY19" fmla="*/ 2041695 h 3602527"/>
              <a:gd name="connsiteX20" fmla="*/ 495728 w 3981904"/>
              <a:gd name="connsiteY20" fmla="*/ 1924315 h 3602527"/>
              <a:gd name="connsiteX21" fmla="*/ 63038 w 3981904"/>
              <a:gd name="connsiteY21" fmla="*/ 1190795 h 3602527"/>
              <a:gd name="connsiteX22" fmla="*/ 2006138 w 3981904"/>
              <a:gd name="connsiteY22" fmla="*/ 9695 h 3602527"/>
              <a:gd name="connsiteX0" fmla="*/ 2006138 w 4016412"/>
              <a:gd name="connsiteY0" fmla="*/ 9695 h 3602527"/>
              <a:gd name="connsiteX1" fmla="*/ 3752123 w 4016412"/>
              <a:gd name="connsiteY1" fmla="*/ 682600 h 3602527"/>
              <a:gd name="connsiteX2" fmla="*/ 3922233 w 4016412"/>
              <a:gd name="connsiteY2" fmla="*/ 1610591 h 3602527"/>
              <a:gd name="connsiteX3" fmla="*/ 3380744 w 4016412"/>
              <a:gd name="connsiteY3" fmla="*/ 2038520 h 3602527"/>
              <a:gd name="connsiteX4" fmla="*/ 3382378 w 4016412"/>
              <a:gd name="connsiteY4" fmla="*/ 3110429 h 3602527"/>
              <a:gd name="connsiteX5" fmla="*/ 3339469 w 4016412"/>
              <a:gd name="connsiteY5" fmla="*/ 3225970 h 3602527"/>
              <a:gd name="connsiteX6" fmla="*/ 3133094 w 4016412"/>
              <a:gd name="connsiteY6" fmla="*/ 3400595 h 3602527"/>
              <a:gd name="connsiteX7" fmla="*/ 2720344 w 4016412"/>
              <a:gd name="connsiteY7" fmla="*/ 3295820 h 3602527"/>
              <a:gd name="connsiteX8" fmla="*/ 2644144 w 4016412"/>
              <a:gd name="connsiteY8" fmla="*/ 3079920 h 3602527"/>
              <a:gd name="connsiteX9" fmla="*/ 2764794 w 4016412"/>
              <a:gd name="connsiteY9" fmla="*/ 2857670 h 3602527"/>
              <a:gd name="connsiteX10" fmla="*/ 2371094 w 4016412"/>
              <a:gd name="connsiteY10" fmla="*/ 2619545 h 3602527"/>
              <a:gd name="connsiteX11" fmla="*/ 1799594 w 4016412"/>
              <a:gd name="connsiteY11" fmla="*/ 2644945 h 3602527"/>
              <a:gd name="connsiteX12" fmla="*/ 1497969 w 4016412"/>
              <a:gd name="connsiteY12" fmla="*/ 2816395 h 3602527"/>
              <a:gd name="connsiteX13" fmla="*/ 1459869 w 4016412"/>
              <a:gd name="connsiteY13" fmla="*/ 3108495 h 3602527"/>
              <a:gd name="connsiteX14" fmla="*/ 1694819 w 4016412"/>
              <a:gd name="connsiteY14" fmla="*/ 3311695 h 3602527"/>
              <a:gd name="connsiteX15" fmla="*/ 1688469 w 4016412"/>
              <a:gd name="connsiteY15" fmla="*/ 3562520 h 3602527"/>
              <a:gd name="connsiteX16" fmla="*/ 1021719 w 4016412"/>
              <a:gd name="connsiteY16" fmla="*/ 3587920 h 3602527"/>
              <a:gd name="connsiteX17" fmla="*/ 729619 w 4016412"/>
              <a:gd name="connsiteY17" fmla="*/ 3419645 h 3602527"/>
              <a:gd name="connsiteX18" fmla="*/ 635139 w 4016412"/>
              <a:gd name="connsiteY18" fmla="*/ 3280646 h 3602527"/>
              <a:gd name="connsiteX19" fmla="*/ 637544 w 4016412"/>
              <a:gd name="connsiteY19" fmla="*/ 2041695 h 3602527"/>
              <a:gd name="connsiteX20" fmla="*/ 495728 w 4016412"/>
              <a:gd name="connsiteY20" fmla="*/ 1924315 h 3602527"/>
              <a:gd name="connsiteX21" fmla="*/ 63038 w 4016412"/>
              <a:gd name="connsiteY21" fmla="*/ 1190795 h 3602527"/>
              <a:gd name="connsiteX22" fmla="*/ 2006138 w 4016412"/>
              <a:gd name="connsiteY22" fmla="*/ 9695 h 3602527"/>
              <a:gd name="connsiteX0" fmla="*/ 2006138 w 4006236"/>
              <a:gd name="connsiteY0" fmla="*/ 11864 h 3604696"/>
              <a:gd name="connsiteX1" fmla="*/ 3752123 w 4006236"/>
              <a:gd name="connsiteY1" fmla="*/ 684769 h 3604696"/>
              <a:gd name="connsiteX2" fmla="*/ 3922233 w 4006236"/>
              <a:gd name="connsiteY2" fmla="*/ 1612760 h 3604696"/>
              <a:gd name="connsiteX3" fmla="*/ 3380744 w 4006236"/>
              <a:gd name="connsiteY3" fmla="*/ 2040689 h 3604696"/>
              <a:gd name="connsiteX4" fmla="*/ 3382378 w 4006236"/>
              <a:gd name="connsiteY4" fmla="*/ 3112598 h 3604696"/>
              <a:gd name="connsiteX5" fmla="*/ 3339469 w 4006236"/>
              <a:gd name="connsiteY5" fmla="*/ 3228139 h 3604696"/>
              <a:gd name="connsiteX6" fmla="*/ 3133094 w 4006236"/>
              <a:gd name="connsiteY6" fmla="*/ 3402764 h 3604696"/>
              <a:gd name="connsiteX7" fmla="*/ 2720344 w 4006236"/>
              <a:gd name="connsiteY7" fmla="*/ 3297989 h 3604696"/>
              <a:gd name="connsiteX8" fmla="*/ 2644144 w 4006236"/>
              <a:gd name="connsiteY8" fmla="*/ 3082089 h 3604696"/>
              <a:gd name="connsiteX9" fmla="*/ 2764794 w 4006236"/>
              <a:gd name="connsiteY9" fmla="*/ 2859839 h 3604696"/>
              <a:gd name="connsiteX10" fmla="*/ 2371094 w 4006236"/>
              <a:gd name="connsiteY10" fmla="*/ 2621714 h 3604696"/>
              <a:gd name="connsiteX11" fmla="*/ 1799594 w 4006236"/>
              <a:gd name="connsiteY11" fmla="*/ 2647114 h 3604696"/>
              <a:gd name="connsiteX12" fmla="*/ 1497969 w 4006236"/>
              <a:gd name="connsiteY12" fmla="*/ 2818564 h 3604696"/>
              <a:gd name="connsiteX13" fmla="*/ 1459869 w 4006236"/>
              <a:gd name="connsiteY13" fmla="*/ 3110664 h 3604696"/>
              <a:gd name="connsiteX14" fmla="*/ 1694819 w 4006236"/>
              <a:gd name="connsiteY14" fmla="*/ 3313864 h 3604696"/>
              <a:gd name="connsiteX15" fmla="*/ 1688469 w 4006236"/>
              <a:gd name="connsiteY15" fmla="*/ 3564689 h 3604696"/>
              <a:gd name="connsiteX16" fmla="*/ 1021719 w 4006236"/>
              <a:gd name="connsiteY16" fmla="*/ 3590089 h 3604696"/>
              <a:gd name="connsiteX17" fmla="*/ 729619 w 4006236"/>
              <a:gd name="connsiteY17" fmla="*/ 3421814 h 3604696"/>
              <a:gd name="connsiteX18" fmla="*/ 635139 w 4006236"/>
              <a:gd name="connsiteY18" fmla="*/ 3282815 h 3604696"/>
              <a:gd name="connsiteX19" fmla="*/ 637544 w 4006236"/>
              <a:gd name="connsiteY19" fmla="*/ 2043864 h 3604696"/>
              <a:gd name="connsiteX20" fmla="*/ 495728 w 4006236"/>
              <a:gd name="connsiteY20" fmla="*/ 1926484 h 3604696"/>
              <a:gd name="connsiteX21" fmla="*/ 63038 w 4006236"/>
              <a:gd name="connsiteY21" fmla="*/ 1192964 h 3604696"/>
              <a:gd name="connsiteX22" fmla="*/ 2006138 w 4006236"/>
              <a:gd name="connsiteY22" fmla="*/ 11864 h 3604696"/>
              <a:gd name="connsiteX0" fmla="*/ 2006138 w 4000300"/>
              <a:gd name="connsiteY0" fmla="*/ 9991 h 3602823"/>
              <a:gd name="connsiteX1" fmla="*/ 3752123 w 4000300"/>
              <a:gd name="connsiteY1" fmla="*/ 682896 h 3602823"/>
              <a:gd name="connsiteX2" fmla="*/ 3898194 w 4000300"/>
              <a:gd name="connsiteY2" fmla="*/ 1714054 h 3602823"/>
              <a:gd name="connsiteX3" fmla="*/ 3380744 w 4000300"/>
              <a:gd name="connsiteY3" fmla="*/ 2038816 h 3602823"/>
              <a:gd name="connsiteX4" fmla="*/ 3382378 w 4000300"/>
              <a:gd name="connsiteY4" fmla="*/ 3110725 h 3602823"/>
              <a:gd name="connsiteX5" fmla="*/ 3339469 w 4000300"/>
              <a:gd name="connsiteY5" fmla="*/ 3226266 h 3602823"/>
              <a:gd name="connsiteX6" fmla="*/ 3133094 w 4000300"/>
              <a:gd name="connsiteY6" fmla="*/ 3400891 h 3602823"/>
              <a:gd name="connsiteX7" fmla="*/ 2720344 w 4000300"/>
              <a:gd name="connsiteY7" fmla="*/ 3296116 h 3602823"/>
              <a:gd name="connsiteX8" fmla="*/ 2644144 w 4000300"/>
              <a:gd name="connsiteY8" fmla="*/ 3080216 h 3602823"/>
              <a:gd name="connsiteX9" fmla="*/ 2764794 w 4000300"/>
              <a:gd name="connsiteY9" fmla="*/ 2857966 h 3602823"/>
              <a:gd name="connsiteX10" fmla="*/ 2371094 w 4000300"/>
              <a:gd name="connsiteY10" fmla="*/ 2619841 h 3602823"/>
              <a:gd name="connsiteX11" fmla="*/ 1799594 w 4000300"/>
              <a:gd name="connsiteY11" fmla="*/ 2645241 h 3602823"/>
              <a:gd name="connsiteX12" fmla="*/ 1497969 w 4000300"/>
              <a:gd name="connsiteY12" fmla="*/ 2816691 h 3602823"/>
              <a:gd name="connsiteX13" fmla="*/ 1459869 w 4000300"/>
              <a:gd name="connsiteY13" fmla="*/ 3108791 h 3602823"/>
              <a:gd name="connsiteX14" fmla="*/ 1694819 w 4000300"/>
              <a:gd name="connsiteY14" fmla="*/ 3311991 h 3602823"/>
              <a:gd name="connsiteX15" fmla="*/ 1688469 w 4000300"/>
              <a:gd name="connsiteY15" fmla="*/ 3562816 h 3602823"/>
              <a:gd name="connsiteX16" fmla="*/ 1021719 w 4000300"/>
              <a:gd name="connsiteY16" fmla="*/ 3588216 h 3602823"/>
              <a:gd name="connsiteX17" fmla="*/ 729619 w 4000300"/>
              <a:gd name="connsiteY17" fmla="*/ 3419941 h 3602823"/>
              <a:gd name="connsiteX18" fmla="*/ 635139 w 4000300"/>
              <a:gd name="connsiteY18" fmla="*/ 3280942 h 3602823"/>
              <a:gd name="connsiteX19" fmla="*/ 637544 w 4000300"/>
              <a:gd name="connsiteY19" fmla="*/ 2041991 h 3602823"/>
              <a:gd name="connsiteX20" fmla="*/ 495728 w 4000300"/>
              <a:gd name="connsiteY20" fmla="*/ 1924611 h 3602823"/>
              <a:gd name="connsiteX21" fmla="*/ 63038 w 4000300"/>
              <a:gd name="connsiteY21" fmla="*/ 1191091 h 3602823"/>
              <a:gd name="connsiteX22" fmla="*/ 2006138 w 4000300"/>
              <a:gd name="connsiteY22" fmla="*/ 9991 h 3602823"/>
              <a:gd name="connsiteX0" fmla="*/ 2006138 w 3957234"/>
              <a:gd name="connsiteY0" fmla="*/ 19205 h 3612037"/>
              <a:gd name="connsiteX1" fmla="*/ 3732892 w 3957234"/>
              <a:gd name="connsiteY1" fmla="*/ 558376 h 3612037"/>
              <a:gd name="connsiteX2" fmla="*/ 3898194 w 3957234"/>
              <a:gd name="connsiteY2" fmla="*/ 1723268 h 3612037"/>
              <a:gd name="connsiteX3" fmla="*/ 3380744 w 3957234"/>
              <a:gd name="connsiteY3" fmla="*/ 2048030 h 3612037"/>
              <a:gd name="connsiteX4" fmla="*/ 3382378 w 3957234"/>
              <a:gd name="connsiteY4" fmla="*/ 3119939 h 3612037"/>
              <a:gd name="connsiteX5" fmla="*/ 3339469 w 3957234"/>
              <a:gd name="connsiteY5" fmla="*/ 3235480 h 3612037"/>
              <a:gd name="connsiteX6" fmla="*/ 3133094 w 3957234"/>
              <a:gd name="connsiteY6" fmla="*/ 3410105 h 3612037"/>
              <a:gd name="connsiteX7" fmla="*/ 2720344 w 3957234"/>
              <a:gd name="connsiteY7" fmla="*/ 3305330 h 3612037"/>
              <a:gd name="connsiteX8" fmla="*/ 2644144 w 3957234"/>
              <a:gd name="connsiteY8" fmla="*/ 3089430 h 3612037"/>
              <a:gd name="connsiteX9" fmla="*/ 2764794 w 3957234"/>
              <a:gd name="connsiteY9" fmla="*/ 2867180 h 3612037"/>
              <a:gd name="connsiteX10" fmla="*/ 2371094 w 3957234"/>
              <a:gd name="connsiteY10" fmla="*/ 2629055 h 3612037"/>
              <a:gd name="connsiteX11" fmla="*/ 1799594 w 3957234"/>
              <a:gd name="connsiteY11" fmla="*/ 2654455 h 3612037"/>
              <a:gd name="connsiteX12" fmla="*/ 1497969 w 3957234"/>
              <a:gd name="connsiteY12" fmla="*/ 2825905 h 3612037"/>
              <a:gd name="connsiteX13" fmla="*/ 1459869 w 3957234"/>
              <a:gd name="connsiteY13" fmla="*/ 3118005 h 3612037"/>
              <a:gd name="connsiteX14" fmla="*/ 1694819 w 3957234"/>
              <a:gd name="connsiteY14" fmla="*/ 3321205 h 3612037"/>
              <a:gd name="connsiteX15" fmla="*/ 1688469 w 3957234"/>
              <a:gd name="connsiteY15" fmla="*/ 3572030 h 3612037"/>
              <a:gd name="connsiteX16" fmla="*/ 1021719 w 3957234"/>
              <a:gd name="connsiteY16" fmla="*/ 3597430 h 3612037"/>
              <a:gd name="connsiteX17" fmla="*/ 729619 w 3957234"/>
              <a:gd name="connsiteY17" fmla="*/ 3429155 h 3612037"/>
              <a:gd name="connsiteX18" fmla="*/ 635139 w 3957234"/>
              <a:gd name="connsiteY18" fmla="*/ 3290156 h 3612037"/>
              <a:gd name="connsiteX19" fmla="*/ 637544 w 3957234"/>
              <a:gd name="connsiteY19" fmla="*/ 2051205 h 3612037"/>
              <a:gd name="connsiteX20" fmla="*/ 495728 w 3957234"/>
              <a:gd name="connsiteY20" fmla="*/ 1933825 h 3612037"/>
              <a:gd name="connsiteX21" fmla="*/ 63038 w 3957234"/>
              <a:gd name="connsiteY21" fmla="*/ 1200305 h 3612037"/>
              <a:gd name="connsiteX22" fmla="*/ 2006138 w 3957234"/>
              <a:gd name="connsiteY22" fmla="*/ 19205 h 3612037"/>
              <a:gd name="connsiteX0" fmla="*/ 2006138 w 3950255"/>
              <a:gd name="connsiteY0" fmla="*/ 21944 h 3614776"/>
              <a:gd name="connsiteX1" fmla="*/ 3732892 w 3950255"/>
              <a:gd name="connsiteY1" fmla="*/ 561115 h 3614776"/>
              <a:gd name="connsiteX2" fmla="*/ 3898194 w 3950255"/>
              <a:gd name="connsiteY2" fmla="*/ 1726007 h 3614776"/>
              <a:gd name="connsiteX3" fmla="*/ 3380744 w 3950255"/>
              <a:gd name="connsiteY3" fmla="*/ 2050769 h 3614776"/>
              <a:gd name="connsiteX4" fmla="*/ 3382378 w 3950255"/>
              <a:gd name="connsiteY4" fmla="*/ 3122678 h 3614776"/>
              <a:gd name="connsiteX5" fmla="*/ 3339469 w 3950255"/>
              <a:gd name="connsiteY5" fmla="*/ 3238219 h 3614776"/>
              <a:gd name="connsiteX6" fmla="*/ 3133094 w 3950255"/>
              <a:gd name="connsiteY6" fmla="*/ 3412844 h 3614776"/>
              <a:gd name="connsiteX7" fmla="*/ 2720344 w 3950255"/>
              <a:gd name="connsiteY7" fmla="*/ 3308069 h 3614776"/>
              <a:gd name="connsiteX8" fmla="*/ 2644144 w 3950255"/>
              <a:gd name="connsiteY8" fmla="*/ 3092169 h 3614776"/>
              <a:gd name="connsiteX9" fmla="*/ 2764794 w 3950255"/>
              <a:gd name="connsiteY9" fmla="*/ 2869919 h 3614776"/>
              <a:gd name="connsiteX10" fmla="*/ 2371094 w 3950255"/>
              <a:gd name="connsiteY10" fmla="*/ 2631794 h 3614776"/>
              <a:gd name="connsiteX11" fmla="*/ 1799594 w 3950255"/>
              <a:gd name="connsiteY11" fmla="*/ 2657194 h 3614776"/>
              <a:gd name="connsiteX12" fmla="*/ 1497969 w 3950255"/>
              <a:gd name="connsiteY12" fmla="*/ 2828644 h 3614776"/>
              <a:gd name="connsiteX13" fmla="*/ 1459869 w 3950255"/>
              <a:gd name="connsiteY13" fmla="*/ 3120744 h 3614776"/>
              <a:gd name="connsiteX14" fmla="*/ 1694819 w 3950255"/>
              <a:gd name="connsiteY14" fmla="*/ 3323944 h 3614776"/>
              <a:gd name="connsiteX15" fmla="*/ 1688469 w 3950255"/>
              <a:gd name="connsiteY15" fmla="*/ 3574769 h 3614776"/>
              <a:gd name="connsiteX16" fmla="*/ 1021719 w 3950255"/>
              <a:gd name="connsiteY16" fmla="*/ 3600169 h 3614776"/>
              <a:gd name="connsiteX17" fmla="*/ 729619 w 3950255"/>
              <a:gd name="connsiteY17" fmla="*/ 3431894 h 3614776"/>
              <a:gd name="connsiteX18" fmla="*/ 635139 w 3950255"/>
              <a:gd name="connsiteY18" fmla="*/ 3292895 h 3614776"/>
              <a:gd name="connsiteX19" fmla="*/ 637544 w 3950255"/>
              <a:gd name="connsiteY19" fmla="*/ 2053944 h 3614776"/>
              <a:gd name="connsiteX20" fmla="*/ 495728 w 3950255"/>
              <a:gd name="connsiteY20" fmla="*/ 1936564 h 3614776"/>
              <a:gd name="connsiteX21" fmla="*/ 63038 w 3950255"/>
              <a:gd name="connsiteY21" fmla="*/ 1203044 h 3614776"/>
              <a:gd name="connsiteX22" fmla="*/ 2006138 w 3950255"/>
              <a:gd name="connsiteY22" fmla="*/ 21944 h 3614776"/>
              <a:gd name="connsiteX0" fmla="*/ 2006138 w 3945131"/>
              <a:gd name="connsiteY0" fmla="*/ 23807 h 3616639"/>
              <a:gd name="connsiteX1" fmla="*/ 3732892 w 3945131"/>
              <a:gd name="connsiteY1" fmla="*/ 562978 h 3616639"/>
              <a:gd name="connsiteX2" fmla="*/ 3898194 w 3945131"/>
              <a:gd name="connsiteY2" fmla="*/ 1727870 h 3616639"/>
              <a:gd name="connsiteX3" fmla="*/ 3380744 w 3945131"/>
              <a:gd name="connsiteY3" fmla="*/ 2052632 h 3616639"/>
              <a:gd name="connsiteX4" fmla="*/ 3382378 w 3945131"/>
              <a:gd name="connsiteY4" fmla="*/ 3124541 h 3616639"/>
              <a:gd name="connsiteX5" fmla="*/ 3339469 w 3945131"/>
              <a:gd name="connsiteY5" fmla="*/ 3240082 h 3616639"/>
              <a:gd name="connsiteX6" fmla="*/ 3133094 w 3945131"/>
              <a:gd name="connsiteY6" fmla="*/ 3414707 h 3616639"/>
              <a:gd name="connsiteX7" fmla="*/ 2720344 w 3945131"/>
              <a:gd name="connsiteY7" fmla="*/ 3309932 h 3616639"/>
              <a:gd name="connsiteX8" fmla="*/ 2644144 w 3945131"/>
              <a:gd name="connsiteY8" fmla="*/ 3094032 h 3616639"/>
              <a:gd name="connsiteX9" fmla="*/ 2764794 w 3945131"/>
              <a:gd name="connsiteY9" fmla="*/ 2871782 h 3616639"/>
              <a:gd name="connsiteX10" fmla="*/ 2371094 w 3945131"/>
              <a:gd name="connsiteY10" fmla="*/ 2633657 h 3616639"/>
              <a:gd name="connsiteX11" fmla="*/ 1799594 w 3945131"/>
              <a:gd name="connsiteY11" fmla="*/ 2659057 h 3616639"/>
              <a:gd name="connsiteX12" fmla="*/ 1497969 w 3945131"/>
              <a:gd name="connsiteY12" fmla="*/ 2830507 h 3616639"/>
              <a:gd name="connsiteX13" fmla="*/ 1459869 w 3945131"/>
              <a:gd name="connsiteY13" fmla="*/ 3122607 h 3616639"/>
              <a:gd name="connsiteX14" fmla="*/ 1694819 w 3945131"/>
              <a:gd name="connsiteY14" fmla="*/ 3325807 h 3616639"/>
              <a:gd name="connsiteX15" fmla="*/ 1688469 w 3945131"/>
              <a:gd name="connsiteY15" fmla="*/ 3576632 h 3616639"/>
              <a:gd name="connsiteX16" fmla="*/ 1021719 w 3945131"/>
              <a:gd name="connsiteY16" fmla="*/ 3602032 h 3616639"/>
              <a:gd name="connsiteX17" fmla="*/ 729619 w 3945131"/>
              <a:gd name="connsiteY17" fmla="*/ 3433757 h 3616639"/>
              <a:gd name="connsiteX18" fmla="*/ 635139 w 3945131"/>
              <a:gd name="connsiteY18" fmla="*/ 3294758 h 3616639"/>
              <a:gd name="connsiteX19" fmla="*/ 637544 w 3945131"/>
              <a:gd name="connsiteY19" fmla="*/ 2055807 h 3616639"/>
              <a:gd name="connsiteX20" fmla="*/ 495728 w 3945131"/>
              <a:gd name="connsiteY20" fmla="*/ 1938427 h 3616639"/>
              <a:gd name="connsiteX21" fmla="*/ 63038 w 3945131"/>
              <a:gd name="connsiteY21" fmla="*/ 1204907 h 3616639"/>
              <a:gd name="connsiteX22" fmla="*/ 2006138 w 3945131"/>
              <a:gd name="connsiteY22" fmla="*/ 23807 h 3616639"/>
              <a:gd name="connsiteX0" fmla="*/ 2006138 w 3945131"/>
              <a:gd name="connsiteY0" fmla="*/ 23807 h 3616639"/>
              <a:gd name="connsiteX1" fmla="*/ 3732892 w 3945131"/>
              <a:gd name="connsiteY1" fmla="*/ 562978 h 3616639"/>
              <a:gd name="connsiteX2" fmla="*/ 3898194 w 3945131"/>
              <a:gd name="connsiteY2" fmla="*/ 1727870 h 3616639"/>
              <a:gd name="connsiteX3" fmla="*/ 3380744 w 3945131"/>
              <a:gd name="connsiteY3" fmla="*/ 2052632 h 3616639"/>
              <a:gd name="connsiteX4" fmla="*/ 3382378 w 3945131"/>
              <a:gd name="connsiteY4" fmla="*/ 3124541 h 3616639"/>
              <a:gd name="connsiteX5" fmla="*/ 3339469 w 3945131"/>
              <a:gd name="connsiteY5" fmla="*/ 3240082 h 3616639"/>
              <a:gd name="connsiteX6" fmla="*/ 3133094 w 3945131"/>
              <a:gd name="connsiteY6" fmla="*/ 3414707 h 3616639"/>
              <a:gd name="connsiteX7" fmla="*/ 2720344 w 3945131"/>
              <a:gd name="connsiteY7" fmla="*/ 3309932 h 3616639"/>
              <a:gd name="connsiteX8" fmla="*/ 2644144 w 3945131"/>
              <a:gd name="connsiteY8" fmla="*/ 3094032 h 3616639"/>
              <a:gd name="connsiteX9" fmla="*/ 2764794 w 3945131"/>
              <a:gd name="connsiteY9" fmla="*/ 2871782 h 3616639"/>
              <a:gd name="connsiteX10" fmla="*/ 2371094 w 3945131"/>
              <a:gd name="connsiteY10" fmla="*/ 2633657 h 3616639"/>
              <a:gd name="connsiteX11" fmla="*/ 1799594 w 3945131"/>
              <a:gd name="connsiteY11" fmla="*/ 2659057 h 3616639"/>
              <a:gd name="connsiteX12" fmla="*/ 1497969 w 3945131"/>
              <a:gd name="connsiteY12" fmla="*/ 2830507 h 3616639"/>
              <a:gd name="connsiteX13" fmla="*/ 1459869 w 3945131"/>
              <a:gd name="connsiteY13" fmla="*/ 3122607 h 3616639"/>
              <a:gd name="connsiteX14" fmla="*/ 1694819 w 3945131"/>
              <a:gd name="connsiteY14" fmla="*/ 3325807 h 3616639"/>
              <a:gd name="connsiteX15" fmla="*/ 1688469 w 3945131"/>
              <a:gd name="connsiteY15" fmla="*/ 3576632 h 3616639"/>
              <a:gd name="connsiteX16" fmla="*/ 1021719 w 3945131"/>
              <a:gd name="connsiteY16" fmla="*/ 3602032 h 3616639"/>
              <a:gd name="connsiteX17" fmla="*/ 729619 w 3945131"/>
              <a:gd name="connsiteY17" fmla="*/ 3433757 h 3616639"/>
              <a:gd name="connsiteX18" fmla="*/ 635139 w 3945131"/>
              <a:gd name="connsiteY18" fmla="*/ 3294758 h 3616639"/>
              <a:gd name="connsiteX19" fmla="*/ 637544 w 3945131"/>
              <a:gd name="connsiteY19" fmla="*/ 2055807 h 3616639"/>
              <a:gd name="connsiteX20" fmla="*/ 495728 w 3945131"/>
              <a:gd name="connsiteY20" fmla="*/ 1938427 h 3616639"/>
              <a:gd name="connsiteX21" fmla="*/ 63038 w 3945131"/>
              <a:gd name="connsiteY21" fmla="*/ 1204907 h 3616639"/>
              <a:gd name="connsiteX22" fmla="*/ 2006138 w 3945131"/>
              <a:gd name="connsiteY22" fmla="*/ 23807 h 3616639"/>
              <a:gd name="connsiteX0" fmla="*/ 2006138 w 3945131"/>
              <a:gd name="connsiteY0" fmla="*/ 23807 h 3616639"/>
              <a:gd name="connsiteX1" fmla="*/ 3732892 w 3945131"/>
              <a:gd name="connsiteY1" fmla="*/ 562978 h 3616639"/>
              <a:gd name="connsiteX2" fmla="*/ 3898194 w 3945131"/>
              <a:gd name="connsiteY2" fmla="*/ 1727870 h 3616639"/>
              <a:gd name="connsiteX3" fmla="*/ 3380744 w 3945131"/>
              <a:gd name="connsiteY3" fmla="*/ 2052632 h 3616639"/>
              <a:gd name="connsiteX4" fmla="*/ 3382378 w 3945131"/>
              <a:gd name="connsiteY4" fmla="*/ 3124541 h 3616639"/>
              <a:gd name="connsiteX5" fmla="*/ 3339469 w 3945131"/>
              <a:gd name="connsiteY5" fmla="*/ 3240082 h 3616639"/>
              <a:gd name="connsiteX6" fmla="*/ 3133094 w 3945131"/>
              <a:gd name="connsiteY6" fmla="*/ 3414707 h 3616639"/>
              <a:gd name="connsiteX7" fmla="*/ 2720344 w 3945131"/>
              <a:gd name="connsiteY7" fmla="*/ 3309932 h 3616639"/>
              <a:gd name="connsiteX8" fmla="*/ 2644144 w 3945131"/>
              <a:gd name="connsiteY8" fmla="*/ 3094032 h 3616639"/>
              <a:gd name="connsiteX9" fmla="*/ 2764794 w 3945131"/>
              <a:gd name="connsiteY9" fmla="*/ 2871782 h 3616639"/>
              <a:gd name="connsiteX10" fmla="*/ 2371094 w 3945131"/>
              <a:gd name="connsiteY10" fmla="*/ 2633657 h 3616639"/>
              <a:gd name="connsiteX11" fmla="*/ 1799594 w 3945131"/>
              <a:gd name="connsiteY11" fmla="*/ 2659057 h 3616639"/>
              <a:gd name="connsiteX12" fmla="*/ 1497969 w 3945131"/>
              <a:gd name="connsiteY12" fmla="*/ 2830507 h 3616639"/>
              <a:gd name="connsiteX13" fmla="*/ 1459869 w 3945131"/>
              <a:gd name="connsiteY13" fmla="*/ 3122607 h 3616639"/>
              <a:gd name="connsiteX14" fmla="*/ 1694819 w 3945131"/>
              <a:gd name="connsiteY14" fmla="*/ 3325807 h 3616639"/>
              <a:gd name="connsiteX15" fmla="*/ 1688469 w 3945131"/>
              <a:gd name="connsiteY15" fmla="*/ 3576632 h 3616639"/>
              <a:gd name="connsiteX16" fmla="*/ 1021719 w 3945131"/>
              <a:gd name="connsiteY16" fmla="*/ 3602032 h 3616639"/>
              <a:gd name="connsiteX17" fmla="*/ 729619 w 3945131"/>
              <a:gd name="connsiteY17" fmla="*/ 3433757 h 3616639"/>
              <a:gd name="connsiteX18" fmla="*/ 635139 w 3945131"/>
              <a:gd name="connsiteY18" fmla="*/ 3294758 h 3616639"/>
              <a:gd name="connsiteX19" fmla="*/ 637544 w 3945131"/>
              <a:gd name="connsiteY19" fmla="*/ 2055807 h 3616639"/>
              <a:gd name="connsiteX20" fmla="*/ 495728 w 3945131"/>
              <a:gd name="connsiteY20" fmla="*/ 1938427 h 3616639"/>
              <a:gd name="connsiteX21" fmla="*/ 63038 w 3945131"/>
              <a:gd name="connsiteY21" fmla="*/ 1204907 h 3616639"/>
              <a:gd name="connsiteX22" fmla="*/ 2006138 w 3945131"/>
              <a:gd name="connsiteY22" fmla="*/ 23807 h 3616639"/>
              <a:gd name="connsiteX0" fmla="*/ 2006138 w 3973267"/>
              <a:gd name="connsiteY0" fmla="*/ 23807 h 3616639"/>
              <a:gd name="connsiteX1" fmla="*/ 3732892 w 3973267"/>
              <a:gd name="connsiteY1" fmla="*/ 562978 h 3616639"/>
              <a:gd name="connsiteX2" fmla="*/ 3898194 w 3973267"/>
              <a:gd name="connsiteY2" fmla="*/ 1727870 h 3616639"/>
              <a:gd name="connsiteX3" fmla="*/ 3380744 w 3973267"/>
              <a:gd name="connsiteY3" fmla="*/ 2052632 h 3616639"/>
              <a:gd name="connsiteX4" fmla="*/ 3382378 w 3973267"/>
              <a:gd name="connsiteY4" fmla="*/ 3124541 h 3616639"/>
              <a:gd name="connsiteX5" fmla="*/ 3339469 w 3973267"/>
              <a:gd name="connsiteY5" fmla="*/ 3240082 h 3616639"/>
              <a:gd name="connsiteX6" fmla="*/ 3133094 w 3973267"/>
              <a:gd name="connsiteY6" fmla="*/ 3414707 h 3616639"/>
              <a:gd name="connsiteX7" fmla="*/ 2720344 w 3973267"/>
              <a:gd name="connsiteY7" fmla="*/ 3309932 h 3616639"/>
              <a:gd name="connsiteX8" fmla="*/ 2644144 w 3973267"/>
              <a:gd name="connsiteY8" fmla="*/ 3094032 h 3616639"/>
              <a:gd name="connsiteX9" fmla="*/ 2764794 w 3973267"/>
              <a:gd name="connsiteY9" fmla="*/ 2871782 h 3616639"/>
              <a:gd name="connsiteX10" fmla="*/ 2371094 w 3973267"/>
              <a:gd name="connsiteY10" fmla="*/ 2633657 h 3616639"/>
              <a:gd name="connsiteX11" fmla="*/ 1799594 w 3973267"/>
              <a:gd name="connsiteY11" fmla="*/ 2659057 h 3616639"/>
              <a:gd name="connsiteX12" fmla="*/ 1497969 w 3973267"/>
              <a:gd name="connsiteY12" fmla="*/ 2830507 h 3616639"/>
              <a:gd name="connsiteX13" fmla="*/ 1459869 w 3973267"/>
              <a:gd name="connsiteY13" fmla="*/ 3122607 h 3616639"/>
              <a:gd name="connsiteX14" fmla="*/ 1694819 w 3973267"/>
              <a:gd name="connsiteY14" fmla="*/ 3325807 h 3616639"/>
              <a:gd name="connsiteX15" fmla="*/ 1688469 w 3973267"/>
              <a:gd name="connsiteY15" fmla="*/ 3576632 h 3616639"/>
              <a:gd name="connsiteX16" fmla="*/ 1021719 w 3973267"/>
              <a:gd name="connsiteY16" fmla="*/ 3602032 h 3616639"/>
              <a:gd name="connsiteX17" fmla="*/ 729619 w 3973267"/>
              <a:gd name="connsiteY17" fmla="*/ 3433757 h 3616639"/>
              <a:gd name="connsiteX18" fmla="*/ 635139 w 3973267"/>
              <a:gd name="connsiteY18" fmla="*/ 3294758 h 3616639"/>
              <a:gd name="connsiteX19" fmla="*/ 637544 w 3973267"/>
              <a:gd name="connsiteY19" fmla="*/ 2055807 h 3616639"/>
              <a:gd name="connsiteX20" fmla="*/ 495728 w 3973267"/>
              <a:gd name="connsiteY20" fmla="*/ 1938427 h 3616639"/>
              <a:gd name="connsiteX21" fmla="*/ 63038 w 3973267"/>
              <a:gd name="connsiteY21" fmla="*/ 1204907 h 3616639"/>
              <a:gd name="connsiteX22" fmla="*/ 2006138 w 3973267"/>
              <a:gd name="connsiteY22" fmla="*/ 23807 h 3616639"/>
              <a:gd name="connsiteX0" fmla="*/ 1784700 w 3751829"/>
              <a:gd name="connsiteY0" fmla="*/ 89 h 3592921"/>
              <a:gd name="connsiteX1" fmla="*/ 3511454 w 3751829"/>
              <a:gd name="connsiteY1" fmla="*/ 539260 h 3592921"/>
              <a:gd name="connsiteX2" fmla="*/ 3676756 w 3751829"/>
              <a:gd name="connsiteY2" fmla="*/ 1704152 h 3592921"/>
              <a:gd name="connsiteX3" fmla="*/ 3159306 w 3751829"/>
              <a:gd name="connsiteY3" fmla="*/ 2028914 h 3592921"/>
              <a:gd name="connsiteX4" fmla="*/ 3160940 w 3751829"/>
              <a:gd name="connsiteY4" fmla="*/ 3100823 h 3592921"/>
              <a:gd name="connsiteX5" fmla="*/ 3118031 w 3751829"/>
              <a:gd name="connsiteY5" fmla="*/ 3216364 h 3592921"/>
              <a:gd name="connsiteX6" fmla="*/ 2911656 w 3751829"/>
              <a:gd name="connsiteY6" fmla="*/ 3390989 h 3592921"/>
              <a:gd name="connsiteX7" fmla="*/ 2498906 w 3751829"/>
              <a:gd name="connsiteY7" fmla="*/ 3286214 h 3592921"/>
              <a:gd name="connsiteX8" fmla="*/ 2422706 w 3751829"/>
              <a:gd name="connsiteY8" fmla="*/ 3070314 h 3592921"/>
              <a:gd name="connsiteX9" fmla="*/ 2543356 w 3751829"/>
              <a:gd name="connsiteY9" fmla="*/ 2848064 h 3592921"/>
              <a:gd name="connsiteX10" fmla="*/ 2149656 w 3751829"/>
              <a:gd name="connsiteY10" fmla="*/ 2609939 h 3592921"/>
              <a:gd name="connsiteX11" fmla="*/ 1578156 w 3751829"/>
              <a:gd name="connsiteY11" fmla="*/ 2635339 h 3592921"/>
              <a:gd name="connsiteX12" fmla="*/ 1276531 w 3751829"/>
              <a:gd name="connsiteY12" fmla="*/ 2806789 h 3592921"/>
              <a:gd name="connsiteX13" fmla="*/ 1238431 w 3751829"/>
              <a:gd name="connsiteY13" fmla="*/ 3098889 h 3592921"/>
              <a:gd name="connsiteX14" fmla="*/ 1473381 w 3751829"/>
              <a:gd name="connsiteY14" fmla="*/ 3302089 h 3592921"/>
              <a:gd name="connsiteX15" fmla="*/ 1467031 w 3751829"/>
              <a:gd name="connsiteY15" fmla="*/ 3552914 h 3592921"/>
              <a:gd name="connsiteX16" fmla="*/ 800281 w 3751829"/>
              <a:gd name="connsiteY16" fmla="*/ 3578314 h 3592921"/>
              <a:gd name="connsiteX17" fmla="*/ 508181 w 3751829"/>
              <a:gd name="connsiteY17" fmla="*/ 3410039 h 3592921"/>
              <a:gd name="connsiteX18" fmla="*/ 413701 w 3751829"/>
              <a:gd name="connsiteY18" fmla="*/ 3271040 h 3592921"/>
              <a:gd name="connsiteX19" fmla="*/ 416106 w 3751829"/>
              <a:gd name="connsiteY19" fmla="*/ 2032089 h 3592921"/>
              <a:gd name="connsiteX20" fmla="*/ 274290 w 3751829"/>
              <a:gd name="connsiteY20" fmla="*/ 1914709 h 3592921"/>
              <a:gd name="connsiteX21" fmla="*/ 84388 w 3751829"/>
              <a:gd name="connsiteY21" fmla="*/ 566006 h 3592921"/>
              <a:gd name="connsiteX22" fmla="*/ 1784700 w 3751829"/>
              <a:gd name="connsiteY22" fmla="*/ 89 h 3592921"/>
              <a:gd name="connsiteX0" fmla="*/ 1758066 w 3725195"/>
              <a:gd name="connsiteY0" fmla="*/ 89 h 3592921"/>
              <a:gd name="connsiteX1" fmla="*/ 3484820 w 3725195"/>
              <a:gd name="connsiteY1" fmla="*/ 539260 h 3592921"/>
              <a:gd name="connsiteX2" fmla="*/ 3650122 w 3725195"/>
              <a:gd name="connsiteY2" fmla="*/ 1704152 h 3592921"/>
              <a:gd name="connsiteX3" fmla="*/ 3132672 w 3725195"/>
              <a:gd name="connsiteY3" fmla="*/ 2028914 h 3592921"/>
              <a:gd name="connsiteX4" fmla="*/ 3134306 w 3725195"/>
              <a:gd name="connsiteY4" fmla="*/ 3100823 h 3592921"/>
              <a:gd name="connsiteX5" fmla="*/ 3091397 w 3725195"/>
              <a:gd name="connsiteY5" fmla="*/ 3216364 h 3592921"/>
              <a:gd name="connsiteX6" fmla="*/ 2885022 w 3725195"/>
              <a:gd name="connsiteY6" fmla="*/ 3390989 h 3592921"/>
              <a:gd name="connsiteX7" fmla="*/ 2472272 w 3725195"/>
              <a:gd name="connsiteY7" fmla="*/ 3286214 h 3592921"/>
              <a:gd name="connsiteX8" fmla="*/ 2396072 w 3725195"/>
              <a:gd name="connsiteY8" fmla="*/ 3070314 h 3592921"/>
              <a:gd name="connsiteX9" fmla="*/ 2516722 w 3725195"/>
              <a:gd name="connsiteY9" fmla="*/ 2848064 h 3592921"/>
              <a:gd name="connsiteX10" fmla="*/ 2123022 w 3725195"/>
              <a:gd name="connsiteY10" fmla="*/ 2609939 h 3592921"/>
              <a:gd name="connsiteX11" fmla="*/ 1551522 w 3725195"/>
              <a:gd name="connsiteY11" fmla="*/ 2635339 h 3592921"/>
              <a:gd name="connsiteX12" fmla="*/ 1249897 w 3725195"/>
              <a:gd name="connsiteY12" fmla="*/ 2806789 h 3592921"/>
              <a:gd name="connsiteX13" fmla="*/ 1211797 w 3725195"/>
              <a:gd name="connsiteY13" fmla="*/ 3098889 h 3592921"/>
              <a:gd name="connsiteX14" fmla="*/ 1446747 w 3725195"/>
              <a:gd name="connsiteY14" fmla="*/ 3302089 h 3592921"/>
              <a:gd name="connsiteX15" fmla="*/ 1440397 w 3725195"/>
              <a:gd name="connsiteY15" fmla="*/ 3552914 h 3592921"/>
              <a:gd name="connsiteX16" fmla="*/ 773647 w 3725195"/>
              <a:gd name="connsiteY16" fmla="*/ 3578314 h 3592921"/>
              <a:gd name="connsiteX17" fmla="*/ 481547 w 3725195"/>
              <a:gd name="connsiteY17" fmla="*/ 3410039 h 3592921"/>
              <a:gd name="connsiteX18" fmla="*/ 387067 w 3725195"/>
              <a:gd name="connsiteY18" fmla="*/ 3271040 h 3592921"/>
              <a:gd name="connsiteX19" fmla="*/ 389472 w 3725195"/>
              <a:gd name="connsiteY19" fmla="*/ 2032089 h 3592921"/>
              <a:gd name="connsiteX20" fmla="*/ 247656 w 3725195"/>
              <a:gd name="connsiteY20" fmla="*/ 1914709 h 3592921"/>
              <a:gd name="connsiteX21" fmla="*/ 57754 w 3725195"/>
              <a:gd name="connsiteY21" fmla="*/ 566006 h 3592921"/>
              <a:gd name="connsiteX22" fmla="*/ 1758066 w 3725195"/>
              <a:gd name="connsiteY22" fmla="*/ 89 h 3592921"/>
              <a:gd name="connsiteX0" fmla="*/ 1759034 w 3726163"/>
              <a:gd name="connsiteY0" fmla="*/ 89 h 3592921"/>
              <a:gd name="connsiteX1" fmla="*/ 3485788 w 3726163"/>
              <a:gd name="connsiteY1" fmla="*/ 539260 h 3592921"/>
              <a:gd name="connsiteX2" fmla="*/ 3651090 w 3726163"/>
              <a:gd name="connsiteY2" fmla="*/ 1704152 h 3592921"/>
              <a:gd name="connsiteX3" fmla="*/ 3133640 w 3726163"/>
              <a:gd name="connsiteY3" fmla="*/ 2028914 h 3592921"/>
              <a:gd name="connsiteX4" fmla="*/ 3135274 w 3726163"/>
              <a:gd name="connsiteY4" fmla="*/ 3100823 h 3592921"/>
              <a:gd name="connsiteX5" fmla="*/ 3092365 w 3726163"/>
              <a:gd name="connsiteY5" fmla="*/ 3216364 h 3592921"/>
              <a:gd name="connsiteX6" fmla="*/ 2885990 w 3726163"/>
              <a:gd name="connsiteY6" fmla="*/ 3390989 h 3592921"/>
              <a:gd name="connsiteX7" fmla="*/ 2473240 w 3726163"/>
              <a:gd name="connsiteY7" fmla="*/ 3286214 h 3592921"/>
              <a:gd name="connsiteX8" fmla="*/ 2397040 w 3726163"/>
              <a:gd name="connsiteY8" fmla="*/ 3070314 h 3592921"/>
              <a:gd name="connsiteX9" fmla="*/ 2517690 w 3726163"/>
              <a:gd name="connsiteY9" fmla="*/ 2848064 h 3592921"/>
              <a:gd name="connsiteX10" fmla="*/ 2123990 w 3726163"/>
              <a:gd name="connsiteY10" fmla="*/ 2609939 h 3592921"/>
              <a:gd name="connsiteX11" fmla="*/ 1552490 w 3726163"/>
              <a:gd name="connsiteY11" fmla="*/ 2635339 h 3592921"/>
              <a:gd name="connsiteX12" fmla="*/ 1250865 w 3726163"/>
              <a:gd name="connsiteY12" fmla="*/ 2806789 h 3592921"/>
              <a:gd name="connsiteX13" fmla="*/ 1212765 w 3726163"/>
              <a:gd name="connsiteY13" fmla="*/ 3098889 h 3592921"/>
              <a:gd name="connsiteX14" fmla="*/ 1447715 w 3726163"/>
              <a:gd name="connsiteY14" fmla="*/ 3302089 h 3592921"/>
              <a:gd name="connsiteX15" fmla="*/ 1441365 w 3726163"/>
              <a:gd name="connsiteY15" fmla="*/ 3552914 h 3592921"/>
              <a:gd name="connsiteX16" fmla="*/ 774615 w 3726163"/>
              <a:gd name="connsiteY16" fmla="*/ 3578314 h 3592921"/>
              <a:gd name="connsiteX17" fmla="*/ 482515 w 3726163"/>
              <a:gd name="connsiteY17" fmla="*/ 3410039 h 3592921"/>
              <a:gd name="connsiteX18" fmla="*/ 388035 w 3726163"/>
              <a:gd name="connsiteY18" fmla="*/ 3271040 h 3592921"/>
              <a:gd name="connsiteX19" fmla="*/ 390440 w 3726163"/>
              <a:gd name="connsiteY19" fmla="*/ 2032089 h 3592921"/>
              <a:gd name="connsiteX20" fmla="*/ 248624 w 3726163"/>
              <a:gd name="connsiteY20" fmla="*/ 1914709 h 3592921"/>
              <a:gd name="connsiteX21" fmla="*/ 58722 w 3726163"/>
              <a:gd name="connsiteY21" fmla="*/ 566006 h 3592921"/>
              <a:gd name="connsiteX22" fmla="*/ 1759034 w 3726163"/>
              <a:gd name="connsiteY22" fmla="*/ 89 h 3592921"/>
              <a:gd name="connsiteX0" fmla="*/ 1789841 w 3763044"/>
              <a:gd name="connsiteY0" fmla="*/ 43 h 3676938"/>
              <a:gd name="connsiteX1" fmla="*/ 3511787 w 3763044"/>
              <a:gd name="connsiteY1" fmla="*/ 623277 h 3676938"/>
              <a:gd name="connsiteX2" fmla="*/ 3677089 w 3763044"/>
              <a:gd name="connsiteY2" fmla="*/ 1788169 h 3676938"/>
              <a:gd name="connsiteX3" fmla="*/ 3159639 w 3763044"/>
              <a:gd name="connsiteY3" fmla="*/ 2112931 h 3676938"/>
              <a:gd name="connsiteX4" fmla="*/ 3161273 w 3763044"/>
              <a:gd name="connsiteY4" fmla="*/ 3184840 h 3676938"/>
              <a:gd name="connsiteX5" fmla="*/ 3118364 w 3763044"/>
              <a:gd name="connsiteY5" fmla="*/ 3300381 h 3676938"/>
              <a:gd name="connsiteX6" fmla="*/ 2911989 w 3763044"/>
              <a:gd name="connsiteY6" fmla="*/ 3475006 h 3676938"/>
              <a:gd name="connsiteX7" fmla="*/ 2499239 w 3763044"/>
              <a:gd name="connsiteY7" fmla="*/ 3370231 h 3676938"/>
              <a:gd name="connsiteX8" fmla="*/ 2423039 w 3763044"/>
              <a:gd name="connsiteY8" fmla="*/ 3154331 h 3676938"/>
              <a:gd name="connsiteX9" fmla="*/ 2543689 w 3763044"/>
              <a:gd name="connsiteY9" fmla="*/ 2932081 h 3676938"/>
              <a:gd name="connsiteX10" fmla="*/ 2149989 w 3763044"/>
              <a:gd name="connsiteY10" fmla="*/ 2693956 h 3676938"/>
              <a:gd name="connsiteX11" fmla="*/ 1578489 w 3763044"/>
              <a:gd name="connsiteY11" fmla="*/ 2719356 h 3676938"/>
              <a:gd name="connsiteX12" fmla="*/ 1276864 w 3763044"/>
              <a:gd name="connsiteY12" fmla="*/ 2890806 h 3676938"/>
              <a:gd name="connsiteX13" fmla="*/ 1238764 w 3763044"/>
              <a:gd name="connsiteY13" fmla="*/ 3182906 h 3676938"/>
              <a:gd name="connsiteX14" fmla="*/ 1473714 w 3763044"/>
              <a:gd name="connsiteY14" fmla="*/ 3386106 h 3676938"/>
              <a:gd name="connsiteX15" fmla="*/ 1467364 w 3763044"/>
              <a:gd name="connsiteY15" fmla="*/ 3636931 h 3676938"/>
              <a:gd name="connsiteX16" fmla="*/ 800614 w 3763044"/>
              <a:gd name="connsiteY16" fmla="*/ 3662331 h 3676938"/>
              <a:gd name="connsiteX17" fmla="*/ 508514 w 3763044"/>
              <a:gd name="connsiteY17" fmla="*/ 3494056 h 3676938"/>
              <a:gd name="connsiteX18" fmla="*/ 414034 w 3763044"/>
              <a:gd name="connsiteY18" fmla="*/ 3355057 h 3676938"/>
              <a:gd name="connsiteX19" fmla="*/ 416439 w 3763044"/>
              <a:gd name="connsiteY19" fmla="*/ 2116106 h 3676938"/>
              <a:gd name="connsiteX20" fmla="*/ 274623 w 3763044"/>
              <a:gd name="connsiteY20" fmla="*/ 1998726 h 3676938"/>
              <a:gd name="connsiteX21" fmla="*/ 84721 w 3763044"/>
              <a:gd name="connsiteY21" fmla="*/ 650023 h 3676938"/>
              <a:gd name="connsiteX22" fmla="*/ 1789841 w 3763044"/>
              <a:gd name="connsiteY22" fmla="*/ 43 h 3676938"/>
              <a:gd name="connsiteX0" fmla="*/ 1789844 w 3763044"/>
              <a:gd name="connsiteY0" fmla="*/ 39 h 3726608"/>
              <a:gd name="connsiteX1" fmla="*/ 3511789 w 3763044"/>
              <a:gd name="connsiteY1" fmla="*/ 672947 h 3726608"/>
              <a:gd name="connsiteX2" fmla="*/ 3677091 w 3763044"/>
              <a:gd name="connsiteY2" fmla="*/ 1837839 h 3726608"/>
              <a:gd name="connsiteX3" fmla="*/ 3159641 w 3763044"/>
              <a:gd name="connsiteY3" fmla="*/ 2162601 h 3726608"/>
              <a:gd name="connsiteX4" fmla="*/ 3161275 w 3763044"/>
              <a:gd name="connsiteY4" fmla="*/ 3234510 h 3726608"/>
              <a:gd name="connsiteX5" fmla="*/ 3118366 w 3763044"/>
              <a:gd name="connsiteY5" fmla="*/ 3350051 h 3726608"/>
              <a:gd name="connsiteX6" fmla="*/ 2911991 w 3763044"/>
              <a:gd name="connsiteY6" fmla="*/ 3524676 h 3726608"/>
              <a:gd name="connsiteX7" fmla="*/ 2499241 w 3763044"/>
              <a:gd name="connsiteY7" fmla="*/ 3419901 h 3726608"/>
              <a:gd name="connsiteX8" fmla="*/ 2423041 w 3763044"/>
              <a:gd name="connsiteY8" fmla="*/ 3204001 h 3726608"/>
              <a:gd name="connsiteX9" fmla="*/ 2543691 w 3763044"/>
              <a:gd name="connsiteY9" fmla="*/ 2981751 h 3726608"/>
              <a:gd name="connsiteX10" fmla="*/ 2149991 w 3763044"/>
              <a:gd name="connsiteY10" fmla="*/ 2743626 h 3726608"/>
              <a:gd name="connsiteX11" fmla="*/ 1578491 w 3763044"/>
              <a:gd name="connsiteY11" fmla="*/ 2769026 h 3726608"/>
              <a:gd name="connsiteX12" fmla="*/ 1276866 w 3763044"/>
              <a:gd name="connsiteY12" fmla="*/ 2940476 h 3726608"/>
              <a:gd name="connsiteX13" fmla="*/ 1238766 w 3763044"/>
              <a:gd name="connsiteY13" fmla="*/ 3232576 h 3726608"/>
              <a:gd name="connsiteX14" fmla="*/ 1473716 w 3763044"/>
              <a:gd name="connsiteY14" fmla="*/ 3435776 h 3726608"/>
              <a:gd name="connsiteX15" fmla="*/ 1467366 w 3763044"/>
              <a:gd name="connsiteY15" fmla="*/ 3686601 h 3726608"/>
              <a:gd name="connsiteX16" fmla="*/ 800616 w 3763044"/>
              <a:gd name="connsiteY16" fmla="*/ 3712001 h 3726608"/>
              <a:gd name="connsiteX17" fmla="*/ 508516 w 3763044"/>
              <a:gd name="connsiteY17" fmla="*/ 3543726 h 3726608"/>
              <a:gd name="connsiteX18" fmla="*/ 414036 w 3763044"/>
              <a:gd name="connsiteY18" fmla="*/ 3404727 h 3726608"/>
              <a:gd name="connsiteX19" fmla="*/ 416441 w 3763044"/>
              <a:gd name="connsiteY19" fmla="*/ 2165776 h 3726608"/>
              <a:gd name="connsiteX20" fmla="*/ 274625 w 3763044"/>
              <a:gd name="connsiteY20" fmla="*/ 2048396 h 3726608"/>
              <a:gd name="connsiteX21" fmla="*/ 84723 w 3763044"/>
              <a:gd name="connsiteY21" fmla="*/ 699693 h 3726608"/>
              <a:gd name="connsiteX22" fmla="*/ 1789844 w 3763044"/>
              <a:gd name="connsiteY22" fmla="*/ 39 h 3726608"/>
              <a:gd name="connsiteX0" fmla="*/ 1835857 w 3809058"/>
              <a:gd name="connsiteY0" fmla="*/ 39 h 3726608"/>
              <a:gd name="connsiteX1" fmla="*/ 3557802 w 3809058"/>
              <a:gd name="connsiteY1" fmla="*/ 672947 h 3726608"/>
              <a:gd name="connsiteX2" fmla="*/ 3723104 w 3809058"/>
              <a:gd name="connsiteY2" fmla="*/ 1837839 h 3726608"/>
              <a:gd name="connsiteX3" fmla="*/ 3205654 w 3809058"/>
              <a:gd name="connsiteY3" fmla="*/ 2162601 h 3726608"/>
              <a:gd name="connsiteX4" fmla="*/ 3207288 w 3809058"/>
              <a:gd name="connsiteY4" fmla="*/ 3234510 h 3726608"/>
              <a:gd name="connsiteX5" fmla="*/ 3164379 w 3809058"/>
              <a:gd name="connsiteY5" fmla="*/ 3350051 h 3726608"/>
              <a:gd name="connsiteX6" fmla="*/ 2958004 w 3809058"/>
              <a:gd name="connsiteY6" fmla="*/ 3524676 h 3726608"/>
              <a:gd name="connsiteX7" fmla="*/ 2545254 w 3809058"/>
              <a:gd name="connsiteY7" fmla="*/ 3419901 h 3726608"/>
              <a:gd name="connsiteX8" fmla="*/ 2469054 w 3809058"/>
              <a:gd name="connsiteY8" fmla="*/ 3204001 h 3726608"/>
              <a:gd name="connsiteX9" fmla="*/ 2589704 w 3809058"/>
              <a:gd name="connsiteY9" fmla="*/ 2981751 h 3726608"/>
              <a:gd name="connsiteX10" fmla="*/ 2196004 w 3809058"/>
              <a:gd name="connsiteY10" fmla="*/ 2743626 h 3726608"/>
              <a:gd name="connsiteX11" fmla="*/ 1624504 w 3809058"/>
              <a:gd name="connsiteY11" fmla="*/ 2769026 h 3726608"/>
              <a:gd name="connsiteX12" fmla="*/ 1322879 w 3809058"/>
              <a:gd name="connsiteY12" fmla="*/ 2940476 h 3726608"/>
              <a:gd name="connsiteX13" fmla="*/ 1284779 w 3809058"/>
              <a:gd name="connsiteY13" fmla="*/ 3232576 h 3726608"/>
              <a:gd name="connsiteX14" fmla="*/ 1519729 w 3809058"/>
              <a:gd name="connsiteY14" fmla="*/ 3435776 h 3726608"/>
              <a:gd name="connsiteX15" fmla="*/ 1513379 w 3809058"/>
              <a:gd name="connsiteY15" fmla="*/ 3686601 h 3726608"/>
              <a:gd name="connsiteX16" fmla="*/ 846629 w 3809058"/>
              <a:gd name="connsiteY16" fmla="*/ 3712001 h 3726608"/>
              <a:gd name="connsiteX17" fmla="*/ 554529 w 3809058"/>
              <a:gd name="connsiteY17" fmla="*/ 3543726 h 3726608"/>
              <a:gd name="connsiteX18" fmla="*/ 460049 w 3809058"/>
              <a:gd name="connsiteY18" fmla="*/ 3404727 h 3726608"/>
              <a:gd name="connsiteX19" fmla="*/ 462454 w 3809058"/>
              <a:gd name="connsiteY19" fmla="*/ 2165776 h 3726608"/>
              <a:gd name="connsiteX20" fmla="*/ 154774 w 3809058"/>
              <a:gd name="connsiteY20" fmla="*/ 1693039 h 3726608"/>
              <a:gd name="connsiteX21" fmla="*/ 130736 w 3809058"/>
              <a:gd name="connsiteY21" fmla="*/ 699693 h 3726608"/>
              <a:gd name="connsiteX22" fmla="*/ 1835857 w 3809058"/>
              <a:gd name="connsiteY22" fmla="*/ 39 h 3726608"/>
              <a:gd name="connsiteX0" fmla="*/ 1825188 w 3798389"/>
              <a:gd name="connsiteY0" fmla="*/ 39 h 3726608"/>
              <a:gd name="connsiteX1" fmla="*/ 3547133 w 3798389"/>
              <a:gd name="connsiteY1" fmla="*/ 672947 h 3726608"/>
              <a:gd name="connsiteX2" fmla="*/ 3712435 w 3798389"/>
              <a:gd name="connsiteY2" fmla="*/ 1837839 h 3726608"/>
              <a:gd name="connsiteX3" fmla="*/ 3194985 w 3798389"/>
              <a:gd name="connsiteY3" fmla="*/ 2162601 h 3726608"/>
              <a:gd name="connsiteX4" fmla="*/ 3196619 w 3798389"/>
              <a:gd name="connsiteY4" fmla="*/ 3234510 h 3726608"/>
              <a:gd name="connsiteX5" fmla="*/ 3153710 w 3798389"/>
              <a:gd name="connsiteY5" fmla="*/ 3350051 h 3726608"/>
              <a:gd name="connsiteX6" fmla="*/ 2947335 w 3798389"/>
              <a:gd name="connsiteY6" fmla="*/ 3524676 h 3726608"/>
              <a:gd name="connsiteX7" fmla="*/ 2534585 w 3798389"/>
              <a:gd name="connsiteY7" fmla="*/ 3419901 h 3726608"/>
              <a:gd name="connsiteX8" fmla="*/ 2458385 w 3798389"/>
              <a:gd name="connsiteY8" fmla="*/ 3204001 h 3726608"/>
              <a:gd name="connsiteX9" fmla="*/ 2579035 w 3798389"/>
              <a:gd name="connsiteY9" fmla="*/ 2981751 h 3726608"/>
              <a:gd name="connsiteX10" fmla="*/ 2185335 w 3798389"/>
              <a:gd name="connsiteY10" fmla="*/ 2743626 h 3726608"/>
              <a:gd name="connsiteX11" fmla="*/ 1613835 w 3798389"/>
              <a:gd name="connsiteY11" fmla="*/ 2769026 h 3726608"/>
              <a:gd name="connsiteX12" fmla="*/ 1312210 w 3798389"/>
              <a:gd name="connsiteY12" fmla="*/ 2940476 h 3726608"/>
              <a:gd name="connsiteX13" fmla="*/ 1274110 w 3798389"/>
              <a:gd name="connsiteY13" fmla="*/ 3232576 h 3726608"/>
              <a:gd name="connsiteX14" fmla="*/ 1509060 w 3798389"/>
              <a:gd name="connsiteY14" fmla="*/ 3435776 h 3726608"/>
              <a:gd name="connsiteX15" fmla="*/ 1502710 w 3798389"/>
              <a:gd name="connsiteY15" fmla="*/ 3686601 h 3726608"/>
              <a:gd name="connsiteX16" fmla="*/ 835960 w 3798389"/>
              <a:gd name="connsiteY16" fmla="*/ 3712001 h 3726608"/>
              <a:gd name="connsiteX17" fmla="*/ 543860 w 3798389"/>
              <a:gd name="connsiteY17" fmla="*/ 3543726 h 3726608"/>
              <a:gd name="connsiteX18" fmla="*/ 449380 w 3798389"/>
              <a:gd name="connsiteY18" fmla="*/ 3404727 h 3726608"/>
              <a:gd name="connsiteX19" fmla="*/ 451785 w 3798389"/>
              <a:gd name="connsiteY19" fmla="*/ 2165776 h 3726608"/>
              <a:gd name="connsiteX20" fmla="*/ 144105 w 3798389"/>
              <a:gd name="connsiteY20" fmla="*/ 1693039 h 3726608"/>
              <a:gd name="connsiteX21" fmla="*/ 120067 w 3798389"/>
              <a:gd name="connsiteY21" fmla="*/ 699693 h 3726608"/>
              <a:gd name="connsiteX22" fmla="*/ 1825188 w 3798389"/>
              <a:gd name="connsiteY22" fmla="*/ 39 h 3726608"/>
              <a:gd name="connsiteX0" fmla="*/ 1851770 w 3824971"/>
              <a:gd name="connsiteY0" fmla="*/ 39 h 3726608"/>
              <a:gd name="connsiteX1" fmla="*/ 3573715 w 3824971"/>
              <a:gd name="connsiteY1" fmla="*/ 672947 h 3726608"/>
              <a:gd name="connsiteX2" fmla="*/ 3739017 w 3824971"/>
              <a:gd name="connsiteY2" fmla="*/ 1837839 h 3726608"/>
              <a:gd name="connsiteX3" fmla="*/ 3221567 w 3824971"/>
              <a:gd name="connsiteY3" fmla="*/ 2162601 h 3726608"/>
              <a:gd name="connsiteX4" fmla="*/ 3223201 w 3824971"/>
              <a:gd name="connsiteY4" fmla="*/ 3234510 h 3726608"/>
              <a:gd name="connsiteX5" fmla="*/ 3180292 w 3824971"/>
              <a:gd name="connsiteY5" fmla="*/ 3350051 h 3726608"/>
              <a:gd name="connsiteX6" fmla="*/ 2973917 w 3824971"/>
              <a:gd name="connsiteY6" fmla="*/ 3524676 h 3726608"/>
              <a:gd name="connsiteX7" fmla="*/ 2561167 w 3824971"/>
              <a:gd name="connsiteY7" fmla="*/ 3419901 h 3726608"/>
              <a:gd name="connsiteX8" fmla="*/ 2484967 w 3824971"/>
              <a:gd name="connsiteY8" fmla="*/ 3204001 h 3726608"/>
              <a:gd name="connsiteX9" fmla="*/ 2605617 w 3824971"/>
              <a:gd name="connsiteY9" fmla="*/ 2981751 h 3726608"/>
              <a:gd name="connsiteX10" fmla="*/ 2211917 w 3824971"/>
              <a:gd name="connsiteY10" fmla="*/ 2743626 h 3726608"/>
              <a:gd name="connsiteX11" fmla="*/ 1640417 w 3824971"/>
              <a:gd name="connsiteY11" fmla="*/ 2769026 h 3726608"/>
              <a:gd name="connsiteX12" fmla="*/ 1338792 w 3824971"/>
              <a:gd name="connsiteY12" fmla="*/ 2940476 h 3726608"/>
              <a:gd name="connsiteX13" fmla="*/ 1300692 w 3824971"/>
              <a:gd name="connsiteY13" fmla="*/ 3232576 h 3726608"/>
              <a:gd name="connsiteX14" fmla="*/ 1535642 w 3824971"/>
              <a:gd name="connsiteY14" fmla="*/ 3435776 h 3726608"/>
              <a:gd name="connsiteX15" fmla="*/ 1529292 w 3824971"/>
              <a:gd name="connsiteY15" fmla="*/ 3686601 h 3726608"/>
              <a:gd name="connsiteX16" fmla="*/ 862542 w 3824971"/>
              <a:gd name="connsiteY16" fmla="*/ 3712001 h 3726608"/>
              <a:gd name="connsiteX17" fmla="*/ 570442 w 3824971"/>
              <a:gd name="connsiteY17" fmla="*/ 3543726 h 3726608"/>
              <a:gd name="connsiteX18" fmla="*/ 475962 w 3824971"/>
              <a:gd name="connsiteY18" fmla="*/ 3404727 h 3726608"/>
              <a:gd name="connsiteX19" fmla="*/ 478367 w 3824971"/>
              <a:gd name="connsiteY19" fmla="*/ 2165776 h 3726608"/>
              <a:gd name="connsiteX20" fmla="*/ 170687 w 3824971"/>
              <a:gd name="connsiteY20" fmla="*/ 1693039 h 3726608"/>
              <a:gd name="connsiteX21" fmla="*/ 146649 w 3824971"/>
              <a:gd name="connsiteY21" fmla="*/ 699693 h 3726608"/>
              <a:gd name="connsiteX22" fmla="*/ 1851770 w 3824971"/>
              <a:gd name="connsiteY22" fmla="*/ 39 h 3726608"/>
              <a:gd name="connsiteX0" fmla="*/ 1929718 w 3902919"/>
              <a:gd name="connsiteY0" fmla="*/ 39 h 3726608"/>
              <a:gd name="connsiteX1" fmla="*/ 3651663 w 3902919"/>
              <a:gd name="connsiteY1" fmla="*/ 672947 h 3726608"/>
              <a:gd name="connsiteX2" fmla="*/ 3816965 w 3902919"/>
              <a:gd name="connsiteY2" fmla="*/ 1837839 h 3726608"/>
              <a:gd name="connsiteX3" fmla="*/ 3299515 w 3902919"/>
              <a:gd name="connsiteY3" fmla="*/ 2162601 h 3726608"/>
              <a:gd name="connsiteX4" fmla="*/ 3301149 w 3902919"/>
              <a:gd name="connsiteY4" fmla="*/ 3234510 h 3726608"/>
              <a:gd name="connsiteX5" fmla="*/ 3258240 w 3902919"/>
              <a:gd name="connsiteY5" fmla="*/ 3350051 h 3726608"/>
              <a:gd name="connsiteX6" fmla="*/ 3051865 w 3902919"/>
              <a:gd name="connsiteY6" fmla="*/ 3524676 h 3726608"/>
              <a:gd name="connsiteX7" fmla="*/ 2639115 w 3902919"/>
              <a:gd name="connsiteY7" fmla="*/ 3419901 h 3726608"/>
              <a:gd name="connsiteX8" fmla="*/ 2562915 w 3902919"/>
              <a:gd name="connsiteY8" fmla="*/ 3204001 h 3726608"/>
              <a:gd name="connsiteX9" fmla="*/ 2683565 w 3902919"/>
              <a:gd name="connsiteY9" fmla="*/ 2981751 h 3726608"/>
              <a:gd name="connsiteX10" fmla="*/ 2289865 w 3902919"/>
              <a:gd name="connsiteY10" fmla="*/ 2743626 h 3726608"/>
              <a:gd name="connsiteX11" fmla="*/ 1718365 w 3902919"/>
              <a:gd name="connsiteY11" fmla="*/ 2769026 h 3726608"/>
              <a:gd name="connsiteX12" fmla="*/ 1416740 w 3902919"/>
              <a:gd name="connsiteY12" fmla="*/ 2940476 h 3726608"/>
              <a:gd name="connsiteX13" fmla="*/ 1378640 w 3902919"/>
              <a:gd name="connsiteY13" fmla="*/ 3232576 h 3726608"/>
              <a:gd name="connsiteX14" fmla="*/ 1613590 w 3902919"/>
              <a:gd name="connsiteY14" fmla="*/ 3435776 h 3726608"/>
              <a:gd name="connsiteX15" fmla="*/ 1607240 w 3902919"/>
              <a:gd name="connsiteY15" fmla="*/ 3686601 h 3726608"/>
              <a:gd name="connsiteX16" fmla="*/ 940490 w 3902919"/>
              <a:gd name="connsiteY16" fmla="*/ 3712001 h 3726608"/>
              <a:gd name="connsiteX17" fmla="*/ 648390 w 3902919"/>
              <a:gd name="connsiteY17" fmla="*/ 3543726 h 3726608"/>
              <a:gd name="connsiteX18" fmla="*/ 553910 w 3902919"/>
              <a:gd name="connsiteY18" fmla="*/ 3404727 h 3726608"/>
              <a:gd name="connsiteX19" fmla="*/ 556315 w 3902919"/>
              <a:gd name="connsiteY19" fmla="*/ 2165776 h 3726608"/>
              <a:gd name="connsiteX20" fmla="*/ 118828 w 3902919"/>
              <a:gd name="connsiteY20" fmla="*/ 1826774 h 3726608"/>
              <a:gd name="connsiteX21" fmla="*/ 224597 w 3902919"/>
              <a:gd name="connsiteY21" fmla="*/ 699693 h 3726608"/>
              <a:gd name="connsiteX22" fmla="*/ 1929718 w 3902919"/>
              <a:gd name="connsiteY22" fmla="*/ 39 h 3726608"/>
              <a:gd name="connsiteX0" fmla="*/ 1954229 w 3927430"/>
              <a:gd name="connsiteY0" fmla="*/ 39 h 3726608"/>
              <a:gd name="connsiteX1" fmla="*/ 3676174 w 3927430"/>
              <a:gd name="connsiteY1" fmla="*/ 672947 h 3726608"/>
              <a:gd name="connsiteX2" fmla="*/ 3841476 w 3927430"/>
              <a:gd name="connsiteY2" fmla="*/ 1837839 h 3726608"/>
              <a:gd name="connsiteX3" fmla="*/ 3324026 w 3927430"/>
              <a:gd name="connsiteY3" fmla="*/ 2162601 h 3726608"/>
              <a:gd name="connsiteX4" fmla="*/ 3325660 w 3927430"/>
              <a:gd name="connsiteY4" fmla="*/ 3234510 h 3726608"/>
              <a:gd name="connsiteX5" fmla="*/ 3282751 w 3927430"/>
              <a:gd name="connsiteY5" fmla="*/ 3350051 h 3726608"/>
              <a:gd name="connsiteX6" fmla="*/ 3076376 w 3927430"/>
              <a:gd name="connsiteY6" fmla="*/ 3524676 h 3726608"/>
              <a:gd name="connsiteX7" fmla="*/ 2663626 w 3927430"/>
              <a:gd name="connsiteY7" fmla="*/ 3419901 h 3726608"/>
              <a:gd name="connsiteX8" fmla="*/ 2587426 w 3927430"/>
              <a:gd name="connsiteY8" fmla="*/ 3204001 h 3726608"/>
              <a:gd name="connsiteX9" fmla="*/ 2708076 w 3927430"/>
              <a:gd name="connsiteY9" fmla="*/ 2981751 h 3726608"/>
              <a:gd name="connsiteX10" fmla="*/ 2314376 w 3927430"/>
              <a:gd name="connsiteY10" fmla="*/ 2743626 h 3726608"/>
              <a:gd name="connsiteX11" fmla="*/ 1742876 w 3927430"/>
              <a:gd name="connsiteY11" fmla="*/ 2769026 h 3726608"/>
              <a:gd name="connsiteX12" fmla="*/ 1441251 w 3927430"/>
              <a:gd name="connsiteY12" fmla="*/ 2940476 h 3726608"/>
              <a:gd name="connsiteX13" fmla="*/ 1403151 w 3927430"/>
              <a:gd name="connsiteY13" fmla="*/ 3232576 h 3726608"/>
              <a:gd name="connsiteX14" fmla="*/ 1638101 w 3927430"/>
              <a:gd name="connsiteY14" fmla="*/ 3435776 h 3726608"/>
              <a:gd name="connsiteX15" fmla="*/ 1631751 w 3927430"/>
              <a:gd name="connsiteY15" fmla="*/ 3686601 h 3726608"/>
              <a:gd name="connsiteX16" fmla="*/ 965001 w 3927430"/>
              <a:gd name="connsiteY16" fmla="*/ 3712001 h 3726608"/>
              <a:gd name="connsiteX17" fmla="*/ 672901 w 3927430"/>
              <a:gd name="connsiteY17" fmla="*/ 3543726 h 3726608"/>
              <a:gd name="connsiteX18" fmla="*/ 578421 w 3927430"/>
              <a:gd name="connsiteY18" fmla="*/ 3404727 h 3726608"/>
              <a:gd name="connsiteX19" fmla="*/ 580826 w 3927430"/>
              <a:gd name="connsiteY19" fmla="*/ 2165776 h 3726608"/>
              <a:gd name="connsiteX20" fmla="*/ 104877 w 3927430"/>
              <a:gd name="connsiteY20" fmla="*/ 1788563 h 3726608"/>
              <a:gd name="connsiteX21" fmla="*/ 249108 w 3927430"/>
              <a:gd name="connsiteY21" fmla="*/ 699693 h 3726608"/>
              <a:gd name="connsiteX22" fmla="*/ 1954229 w 3927430"/>
              <a:gd name="connsiteY22" fmla="*/ 39 h 3726608"/>
              <a:gd name="connsiteX0" fmla="*/ 1913885 w 3887086"/>
              <a:gd name="connsiteY0" fmla="*/ 8 h 3726577"/>
              <a:gd name="connsiteX1" fmla="*/ 3635830 w 3887086"/>
              <a:gd name="connsiteY1" fmla="*/ 672916 h 3726577"/>
              <a:gd name="connsiteX2" fmla="*/ 3801132 w 3887086"/>
              <a:gd name="connsiteY2" fmla="*/ 1837808 h 3726577"/>
              <a:gd name="connsiteX3" fmla="*/ 3283682 w 3887086"/>
              <a:gd name="connsiteY3" fmla="*/ 2162570 h 3726577"/>
              <a:gd name="connsiteX4" fmla="*/ 3285316 w 3887086"/>
              <a:gd name="connsiteY4" fmla="*/ 3234479 h 3726577"/>
              <a:gd name="connsiteX5" fmla="*/ 3242407 w 3887086"/>
              <a:gd name="connsiteY5" fmla="*/ 3350020 h 3726577"/>
              <a:gd name="connsiteX6" fmla="*/ 3036032 w 3887086"/>
              <a:gd name="connsiteY6" fmla="*/ 3524645 h 3726577"/>
              <a:gd name="connsiteX7" fmla="*/ 2623282 w 3887086"/>
              <a:gd name="connsiteY7" fmla="*/ 3419870 h 3726577"/>
              <a:gd name="connsiteX8" fmla="*/ 2547082 w 3887086"/>
              <a:gd name="connsiteY8" fmla="*/ 3203970 h 3726577"/>
              <a:gd name="connsiteX9" fmla="*/ 2667732 w 3887086"/>
              <a:gd name="connsiteY9" fmla="*/ 2981720 h 3726577"/>
              <a:gd name="connsiteX10" fmla="*/ 2274032 w 3887086"/>
              <a:gd name="connsiteY10" fmla="*/ 2743595 h 3726577"/>
              <a:gd name="connsiteX11" fmla="*/ 1702532 w 3887086"/>
              <a:gd name="connsiteY11" fmla="*/ 2768995 h 3726577"/>
              <a:gd name="connsiteX12" fmla="*/ 1400907 w 3887086"/>
              <a:gd name="connsiteY12" fmla="*/ 2940445 h 3726577"/>
              <a:gd name="connsiteX13" fmla="*/ 1362807 w 3887086"/>
              <a:gd name="connsiteY13" fmla="*/ 3232545 h 3726577"/>
              <a:gd name="connsiteX14" fmla="*/ 1597757 w 3887086"/>
              <a:gd name="connsiteY14" fmla="*/ 3435745 h 3726577"/>
              <a:gd name="connsiteX15" fmla="*/ 1591407 w 3887086"/>
              <a:gd name="connsiteY15" fmla="*/ 3686570 h 3726577"/>
              <a:gd name="connsiteX16" fmla="*/ 924657 w 3887086"/>
              <a:gd name="connsiteY16" fmla="*/ 3711970 h 3726577"/>
              <a:gd name="connsiteX17" fmla="*/ 632557 w 3887086"/>
              <a:gd name="connsiteY17" fmla="*/ 3543695 h 3726577"/>
              <a:gd name="connsiteX18" fmla="*/ 538077 w 3887086"/>
              <a:gd name="connsiteY18" fmla="*/ 3404696 h 3726577"/>
              <a:gd name="connsiteX19" fmla="*/ 540482 w 3887086"/>
              <a:gd name="connsiteY19" fmla="*/ 2165745 h 3726577"/>
              <a:gd name="connsiteX20" fmla="*/ 64533 w 3887086"/>
              <a:gd name="connsiteY20" fmla="*/ 1788532 h 3726577"/>
              <a:gd name="connsiteX21" fmla="*/ 208765 w 3887086"/>
              <a:gd name="connsiteY21" fmla="*/ 684377 h 3726577"/>
              <a:gd name="connsiteX22" fmla="*/ 1913885 w 3887086"/>
              <a:gd name="connsiteY22" fmla="*/ 8 h 3726577"/>
              <a:gd name="connsiteX0" fmla="*/ 1913885 w 3887086"/>
              <a:gd name="connsiteY0" fmla="*/ 1 h 3726570"/>
              <a:gd name="connsiteX1" fmla="*/ 3635830 w 3887086"/>
              <a:gd name="connsiteY1" fmla="*/ 672909 h 3726570"/>
              <a:gd name="connsiteX2" fmla="*/ 3801132 w 3887086"/>
              <a:gd name="connsiteY2" fmla="*/ 1837801 h 3726570"/>
              <a:gd name="connsiteX3" fmla="*/ 3283682 w 3887086"/>
              <a:gd name="connsiteY3" fmla="*/ 2162563 h 3726570"/>
              <a:gd name="connsiteX4" fmla="*/ 3285316 w 3887086"/>
              <a:gd name="connsiteY4" fmla="*/ 3234472 h 3726570"/>
              <a:gd name="connsiteX5" fmla="*/ 3242407 w 3887086"/>
              <a:gd name="connsiteY5" fmla="*/ 3350013 h 3726570"/>
              <a:gd name="connsiteX6" fmla="*/ 3036032 w 3887086"/>
              <a:gd name="connsiteY6" fmla="*/ 3524638 h 3726570"/>
              <a:gd name="connsiteX7" fmla="*/ 2623282 w 3887086"/>
              <a:gd name="connsiteY7" fmla="*/ 3419863 h 3726570"/>
              <a:gd name="connsiteX8" fmla="*/ 2547082 w 3887086"/>
              <a:gd name="connsiteY8" fmla="*/ 3203963 h 3726570"/>
              <a:gd name="connsiteX9" fmla="*/ 2667732 w 3887086"/>
              <a:gd name="connsiteY9" fmla="*/ 2981713 h 3726570"/>
              <a:gd name="connsiteX10" fmla="*/ 2274032 w 3887086"/>
              <a:gd name="connsiteY10" fmla="*/ 2743588 h 3726570"/>
              <a:gd name="connsiteX11" fmla="*/ 1702532 w 3887086"/>
              <a:gd name="connsiteY11" fmla="*/ 2768988 h 3726570"/>
              <a:gd name="connsiteX12" fmla="*/ 1400907 w 3887086"/>
              <a:gd name="connsiteY12" fmla="*/ 2940438 h 3726570"/>
              <a:gd name="connsiteX13" fmla="*/ 1362807 w 3887086"/>
              <a:gd name="connsiteY13" fmla="*/ 3232538 h 3726570"/>
              <a:gd name="connsiteX14" fmla="*/ 1597757 w 3887086"/>
              <a:gd name="connsiteY14" fmla="*/ 3435738 h 3726570"/>
              <a:gd name="connsiteX15" fmla="*/ 1591407 w 3887086"/>
              <a:gd name="connsiteY15" fmla="*/ 3686563 h 3726570"/>
              <a:gd name="connsiteX16" fmla="*/ 924657 w 3887086"/>
              <a:gd name="connsiteY16" fmla="*/ 3711963 h 3726570"/>
              <a:gd name="connsiteX17" fmla="*/ 632557 w 3887086"/>
              <a:gd name="connsiteY17" fmla="*/ 3543688 h 3726570"/>
              <a:gd name="connsiteX18" fmla="*/ 538077 w 3887086"/>
              <a:gd name="connsiteY18" fmla="*/ 3404689 h 3726570"/>
              <a:gd name="connsiteX19" fmla="*/ 540482 w 3887086"/>
              <a:gd name="connsiteY19" fmla="*/ 2165738 h 3726570"/>
              <a:gd name="connsiteX20" fmla="*/ 64533 w 3887086"/>
              <a:gd name="connsiteY20" fmla="*/ 1788525 h 3726570"/>
              <a:gd name="connsiteX21" fmla="*/ 208765 w 3887086"/>
              <a:gd name="connsiteY21" fmla="*/ 671623 h 3726570"/>
              <a:gd name="connsiteX22" fmla="*/ 1913885 w 3887086"/>
              <a:gd name="connsiteY22" fmla="*/ 1 h 3726570"/>
              <a:gd name="connsiteX0" fmla="*/ 1913885 w 3895074"/>
              <a:gd name="connsiteY0" fmla="*/ 1 h 3726570"/>
              <a:gd name="connsiteX1" fmla="*/ 3635830 w 3895074"/>
              <a:gd name="connsiteY1" fmla="*/ 672909 h 3726570"/>
              <a:gd name="connsiteX2" fmla="*/ 3801132 w 3895074"/>
              <a:gd name="connsiteY2" fmla="*/ 1837801 h 3726570"/>
              <a:gd name="connsiteX3" fmla="*/ 3283682 w 3895074"/>
              <a:gd name="connsiteY3" fmla="*/ 2162563 h 3726570"/>
              <a:gd name="connsiteX4" fmla="*/ 3285316 w 3895074"/>
              <a:gd name="connsiteY4" fmla="*/ 3234472 h 3726570"/>
              <a:gd name="connsiteX5" fmla="*/ 3242407 w 3895074"/>
              <a:gd name="connsiteY5" fmla="*/ 3350013 h 3726570"/>
              <a:gd name="connsiteX6" fmla="*/ 3036032 w 3895074"/>
              <a:gd name="connsiteY6" fmla="*/ 3524638 h 3726570"/>
              <a:gd name="connsiteX7" fmla="*/ 2623282 w 3895074"/>
              <a:gd name="connsiteY7" fmla="*/ 3419863 h 3726570"/>
              <a:gd name="connsiteX8" fmla="*/ 2547082 w 3895074"/>
              <a:gd name="connsiteY8" fmla="*/ 3203963 h 3726570"/>
              <a:gd name="connsiteX9" fmla="*/ 2667732 w 3895074"/>
              <a:gd name="connsiteY9" fmla="*/ 2981713 h 3726570"/>
              <a:gd name="connsiteX10" fmla="*/ 2274032 w 3895074"/>
              <a:gd name="connsiteY10" fmla="*/ 2743588 h 3726570"/>
              <a:gd name="connsiteX11" fmla="*/ 1702532 w 3895074"/>
              <a:gd name="connsiteY11" fmla="*/ 2768988 h 3726570"/>
              <a:gd name="connsiteX12" fmla="*/ 1400907 w 3895074"/>
              <a:gd name="connsiteY12" fmla="*/ 2940438 h 3726570"/>
              <a:gd name="connsiteX13" fmla="*/ 1362807 w 3895074"/>
              <a:gd name="connsiteY13" fmla="*/ 3232538 h 3726570"/>
              <a:gd name="connsiteX14" fmla="*/ 1597757 w 3895074"/>
              <a:gd name="connsiteY14" fmla="*/ 3435738 h 3726570"/>
              <a:gd name="connsiteX15" fmla="*/ 1591407 w 3895074"/>
              <a:gd name="connsiteY15" fmla="*/ 3686563 h 3726570"/>
              <a:gd name="connsiteX16" fmla="*/ 924657 w 3895074"/>
              <a:gd name="connsiteY16" fmla="*/ 3711963 h 3726570"/>
              <a:gd name="connsiteX17" fmla="*/ 632557 w 3895074"/>
              <a:gd name="connsiteY17" fmla="*/ 3543688 h 3726570"/>
              <a:gd name="connsiteX18" fmla="*/ 538077 w 3895074"/>
              <a:gd name="connsiteY18" fmla="*/ 3404689 h 3726570"/>
              <a:gd name="connsiteX19" fmla="*/ 540482 w 3895074"/>
              <a:gd name="connsiteY19" fmla="*/ 2165738 h 3726570"/>
              <a:gd name="connsiteX20" fmla="*/ 64533 w 3895074"/>
              <a:gd name="connsiteY20" fmla="*/ 1788525 h 3726570"/>
              <a:gd name="connsiteX21" fmla="*/ 208765 w 3895074"/>
              <a:gd name="connsiteY21" fmla="*/ 671623 h 3726570"/>
              <a:gd name="connsiteX22" fmla="*/ 1913885 w 3895074"/>
              <a:gd name="connsiteY22" fmla="*/ 1 h 3726570"/>
              <a:gd name="connsiteX0" fmla="*/ 1922027 w 3903214"/>
              <a:gd name="connsiteY0" fmla="*/ 1 h 3726570"/>
              <a:gd name="connsiteX1" fmla="*/ 3643972 w 3903214"/>
              <a:gd name="connsiteY1" fmla="*/ 672909 h 3726570"/>
              <a:gd name="connsiteX2" fmla="*/ 3809274 w 3903214"/>
              <a:gd name="connsiteY2" fmla="*/ 1837801 h 3726570"/>
              <a:gd name="connsiteX3" fmla="*/ 3291824 w 3903214"/>
              <a:gd name="connsiteY3" fmla="*/ 2162563 h 3726570"/>
              <a:gd name="connsiteX4" fmla="*/ 3293458 w 3903214"/>
              <a:gd name="connsiteY4" fmla="*/ 3234472 h 3726570"/>
              <a:gd name="connsiteX5" fmla="*/ 3250549 w 3903214"/>
              <a:gd name="connsiteY5" fmla="*/ 3350013 h 3726570"/>
              <a:gd name="connsiteX6" fmla="*/ 3044174 w 3903214"/>
              <a:gd name="connsiteY6" fmla="*/ 3524638 h 3726570"/>
              <a:gd name="connsiteX7" fmla="*/ 2631424 w 3903214"/>
              <a:gd name="connsiteY7" fmla="*/ 3419863 h 3726570"/>
              <a:gd name="connsiteX8" fmla="*/ 2555224 w 3903214"/>
              <a:gd name="connsiteY8" fmla="*/ 3203963 h 3726570"/>
              <a:gd name="connsiteX9" fmla="*/ 2675874 w 3903214"/>
              <a:gd name="connsiteY9" fmla="*/ 2981713 h 3726570"/>
              <a:gd name="connsiteX10" fmla="*/ 2282174 w 3903214"/>
              <a:gd name="connsiteY10" fmla="*/ 2743588 h 3726570"/>
              <a:gd name="connsiteX11" fmla="*/ 1710674 w 3903214"/>
              <a:gd name="connsiteY11" fmla="*/ 2768988 h 3726570"/>
              <a:gd name="connsiteX12" fmla="*/ 1409049 w 3903214"/>
              <a:gd name="connsiteY12" fmla="*/ 2940438 h 3726570"/>
              <a:gd name="connsiteX13" fmla="*/ 1370949 w 3903214"/>
              <a:gd name="connsiteY13" fmla="*/ 3232538 h 3726570"/>
              <a:gd name="connsiteX14" fmla="*/ 1605899 w 3903214"/>
              <a:gd name="connsiteY14" fmla="*/ 3435738 h 3726570"/>
              <a:gd name="connsiteX15" fmla="*/ 1599549 w 3903214"/>
              <a:gd name="connsiteY15" fmla="*/ 3686563 h 3726570"/>
              <a:gd name="connsiteX16" fmla="*/ 932799 w 3903214"/>
              <a:gd name="connsiteY16" fmla="*/ 3711963 h 3726570"/>
              <a:gd name="connsiteX17" fmla="*/ 640699 w 3903214"/>
              <a:gd name="connsiteY17" fmla="*/ 3543688 h 3726570"/>
              <a:gd name="connsiteX18" fmla="*/ 546219 w 3903214"/>
              <a:gd name="connsiteY18" fmla="*/ 3404689 h 3726570"/>
              <a:gd name="connsiteX19" fmla="*/ 548624 w 3903214"/>
              <a:gd name="connsiteY19" fmla="*/ 2165738 h 3726570"/>
              <a:gd name="connsiteX20" fmla="*/ 59311 w 3903214"/>
              <a:gd name="connsiteY20" fmla="*/ 1826764 h 3726570"/>
              <a:gd name="connsiteX21" fmla="*/ 216907 w 3903214"/>
              <a:gd name="connsiteY21" fmla="*/ 671623 h 3726570"/>
              <a:gd name="connsiteX22" fmla="*/ 1922027 w 3903214"/>
              <a:gd name="connsiteY22" fmla="*/ 1 h 3726570"/>
              <a:gd name="connsiteX0" fmla="*/ 1953114 w 3934303"/>
              <a:gd name="connsiteY0" fmla="*/ 1 h 3726570"/>
              <a:gd name="connsiteX1" fmla="*/ 3675059 w 3934303"/>
              <a:gd name="connsiteY1" fmla="*/ 672909 h 3726570"/>
              <a:gd name="connsiteX2" fmla="*/ 3840361 w 3934303"/>
              <a:gd name="connsiteY2" fmla="*/ 1837801 h 3726570"/>
              <a:gd name="connsiteX3" fmla="*/ 3322911 w 3934303"/>
              <a:gd name="connsiteY3" fmla="*/ 2162563 h 3726570"/>
              <a:gd name="connsiteX4" fmla="*/ 3324545 w 3934303"/>
              <a:gd name="connsiteY4" fmla="*/ 3234472 h 3726570"/>
              <a:gd name="connsiteX5" fmla="*/ 3281636 w 3934303"/>
              <a:gd name="connsiteY5" fmla="*/ 3350013 h 3726570"/>
              <a:gd name="connsiteX6" fmla="*/ 3075261 w 3934303"/>
              <a:gd name="connsiteY6" fmla="*/ 3524638 h 3726570"/>
              <a:gd name="connsiteX7" fmla="*/ 2662511 w 3934303"/>
              <a:gd name="connsiteY7" fmla="*/ 3419863 h 3726570"/>
              <a:gd name="connsiteX8" fmla="*/ 2586311 w 3934303"/>
              <a:gd name="connsiteY8" fmla="*/ 3203963 h 3726570"/>
              <a:gd name="connsiteX9" fmla="*/ 2706961 w 3934303"/>
              <a:gd name="connsiteY9" fmla="*/ 2981713 h 3726570"/>
              <a:gd name="connsiteX10" fmla="*/ 2313261 w 3934303"/>
              <a:gd name="connsiteY10" fmla="*/ 2743588 h 3726570"/>
              <a:gd name="connsiteX11" fmla="*/ 1741761 w 3934303"/>
              <a:gd name="connsiteY11" fmla="*/ 2768988 h 3726570"/>
              <a:gd name="connsiteX12" fmla="*/ 1440136 w 3934303"/>
              <a:gd name="connsiteY12" fmla="*/ 2940438 h 3726570"/>
              <a:gd name="connsiteX13" fmla="*/ 1402036 w 3934303"/>
              <a:gd name="connsiteY13" fmla="*/ 3232538 h 3726570"/>
              <a:gd name="connsiteX14" fmla="*/ 1636986 w 3934303"/>
              <a:gd name="connsiteY14" fmla="*/ 3435738 h 3726570"/>
              <a:gd name="connsiteX15" fmla="*/ 1630636 w 3934303"/>
              <a:gd name="connsiteY15" fmla="*/ 3686563 h 3726570"/>
              <a:gd name="connsiteX16" fmla="*/ 963886 w 3934303"/>
              <a:gd name="connsiteY16" fmla="*/ 3711963 h 3726570"/>
              <a:gd name="connsiteX17" fmla="*/ 671786 w 3934303"/>
              <a:gd name="connsiteY17" fmla="*/ 3543688 h 3726570"/>
              <a:gd name="connsiteX18" fmla="*/ 577306 w 3934303"/>
              <a:gd name="connsiteY18" fmla="*/ 3404689 h 3726570"/>
              <a:gd name="connsiteX19" fmla="*/ 579711 w 3934303"/>
              <a:gd name="connsiteY19" fmla="*/ 2165738 h 3726570"/>
              <a:gd name="connsiteX20" fmla="*/ 90398 w 3934303"/>
              <a:gd name="connsiteY20" fmla="*/ 1826764 h 3726570"/>
              <a:gd name="connsiteX21" fmla="*/ 247994 w 3934303"/>
              <a:gd name="connsiteY21" fmla="*/ 671623 h 3726570"/>
              <a:gd name="connsiteX22" fmla="*/ 1953114 w 3934303"/>
              <a:gd name="connsiteY22" fmla="*/ 1 h 3726570"/>
              <a:gd name="connsiteX0" fmla="*/ 1953114 w 3934301"/>
              <a:gd name="connsiteY0" fmla="*/ 1 h 3726570"/>
              <a:gd name="connsiteX1" fmla="*/ 3675059 w 3934301"/>
              <a:gd name="connsiteY1" fmla="*/ 672909 h 3726570"/>
              <a:gd name="connsiteX2" fmla="*/ 3840361 w 3934301"/>
              <a:gd name="connsiteY2" fmla="*/ 1837801 h 3726570"/>
              <a:gd name="connsiteX3" fmla="*/ 3322911 w 3934301"/>
              <a:gd name="connsiteY3" fmla="*/ 2162563 h 3726570"/>
              <a:gd name="connsiteX4" fmla="*/ 3324545 w 3934301"/>
              <a:gd name="connsiteY4" fmla="*/ 3234472 h 3726570"/>
              <a:gd name="connsiteX5" fmla="*/ 3281636 w 3934301"/>
              <a:gd name="connsiteY5" fmla="*/ 3350013 h 3726570"/>
              <a:gd name="connsiteX6" fmla="*/ 3075261 w 3934301"/>
              <a:gd name="connsiteY6" fmla="*/ 3524638 h 3726570"/>
              <a:gd name="connsiteX7" fmla="*/ 2662511 w 3934301"/>
              <a:gd name="connsiteY7" fmla="*/ 3419863 h 3726570"/>
              <a:gd name="connsiteX8" fmla="*/ 2586311 w 3934301"/>
              <a:gd name="connsiteY8" fmla="*/ 3203963 h 3726570"/>
              <a:gd name="connsiteX9" fmla="*/ 2706961 w 3934301"/>
              <a:gd name="connsiteY9" fmla="*/ 2981713 h 3726570"/>
              <a:gd name="connsiteX10" fmla="*/ 2313261 w 3934301"/>
              <a:gd name="connsiteY10" fmla="*/ 2743588 h 3726570"/>
              <a:gd name="connsiteX11" fmla="*/ 1741761 w 3934301"/>
              <a:gd name="connsiteY11" fmla="*/ 2768988 h 3726570"/>
              <a:gd name="connsiteX12" fmla="*/ 1440136 w 3934301"/>
              <a:gd name="connsiteY12" fmla="*/ 2940438 h 3726570"/>
              <a:gd name="connsiteX13" fmla="*/ 1402036 w 3934301"/>
              <a:gd name="connsiteY13" fmla="*/ 3232538 h 3726570"/>
              <a:gd name="connsiteX14" fmla="*/ 1636986 w 3934301"/>
              <a:gd name="connsiteY14" fmla="*/ 3435738 h 3726570"/>
              <a:gd name="connsiteX15" fmla="*/ 1630636 w 3934301"/>
              <a:gd name="connsiteY15" fmla="*/ 3686563 h 3726570"/>
              <a:gd name="connsiteX16" fmla="*/ 963886 w 3934301"/>
              <a:gd name="connsiteY16" fmla="*/ 3711963 h 3726570"/>
              <a:gd name="connsiteX17" fmla="*/ 671786 w 3934301"/>
              <a:gd name="connsiteY17" fmla="*/ 3543688 h 3726570"/>
              <a:gd name="connsiteX18" fmla="*/ 577306 w 3934301"/>
              <a:gd name="connsiteY18" fmla="*/ 3404689 h 3726570"/>
              <a:gd name="connsiteX19" fmla="*/ 579711 w 3934301"/>
              <a:gd name="connsiteY19" fmla="*/ 2165738 h 3726570"/>
              <a:gd name="connsiteX20" fmla="*/ 90398 w 3934301"/>
              <a:gd name="connsiteY20" fmla="*/ 1826764 h 3726570"/>
              <a:gd name="connsiteX21" fmla="*/ 247994 w 3934301"/>
              <a:gd name="connsiteY21" fmla="*/ 671623 h 3726570"/>
              <a:gd name="connsiteX22" fmla="*/ 1953114 w 3934301"/>
              <a:gd name="connsiteY22" fmla="*/ 1 h 3726570"/>
              <a:gd name="connsiteX0" fmla="*/ 1953114 w 3934303"/>
              <a:gd name="connsiteY0" fmla="*/ 1 h 3726570"/>
              <a:gd name="connsiteX1" fmla="*/ 3675059 w 3934303"/>
              <a:gd name="connsiteY1" fmla="*/ 672909 h 3726570"/>
              <a:gd name="connsiteX2" fmla="*/ 3840361 w 3934303"/>
              <a:gd name="connsiteY2" fmla="*/ 1837801 h 3726570"/>
              <a:gd name="connsiteX3" fmla="*/ 3322911 w 3934303"/>
              <a:gd name="connsiteY3" fmla="*/ 2162563 h 3726570"/>
              <a:gd name="connsiteX4" fmla="*/ 3324545 w 3934303"/>
              <a:gd name="connsiteY4" fmla="*/ 3234472 h 3726570"/>
              <a:gd name="connsiteX5" fmla="*/ 3281636 w 3934303"/>
              <a:gd name="connsiteY5" fmla="*/ 3350013 h 3726570"/>
              <a:gd name="connsiteX6" fmla="*/ 3075261 w 3934303"/>
              <a:gd name="connsiteY6" fmla="*/ 3524638 h 3726570"/>
              <a:gd name="connsiteX7" fmla="*/ 2662511 w 3934303"/>
              <a:gd name="connsiteY7" fmla="*/ 3419863 h 3726570"/>
              <a:gd name="connsiteX8" fmla="*/ 2586311 w 3934303"/>
              <a:gd name="connsiteY8" fmla="*/ 3203963 h 3726570"/>
              <a:gd name="connsiteX9" fmla="*/ 2706961 w 3934303"/>
              <a:gd name="connsiteY9" fmla="*/ 2981713 h 3726570"/>
              <a:gd name="connsiteX10" fmla="*/ 2313261 w 3934303"/>
              <a:gd name="connsiteY10" fmla="*/ 2743588 h 3726570"/>
              <a:gd name="connsiteX11" fmla="*/ 1741761 w 3934303"/>
              <a:gd name="connsiteY11" fmla="*/ 2768988 h 3726570"/>
              <a:gd name="connsiteX12" fmla="*/ 1440136 w 3934303"/>
              <a:gd name="connsiteY12" fmla="*/ 2940438 h 3726570"/>
              <a:gd name="connsiteX13" fmla="*/ 1402036 w 3934303"/>
              <a:gd name="connsiteY13" fmla="*/ 3232538 h 3726570"/>
              <a:gd name="connsiteX14" fmla="*/ 1636986 w 3934303"/>
              <a:gd name="connsiteY14" fmla="*/ 3435738 h 3726570"/>
              <a:gd name="connsiteX15" fmla="*/ 1630636 w 3934303"/>
              <a:gd name="connsiteY15" fmla="*/ 3686563 h 3726570"/>
              <a:gd name="connsiteX16" fmla="*/ 963886 w 3934303"/>
              <a:gd name="connsiteY16" fmla="*/ 3711963 h 3726570"/>
              <a:gd name="connsiteX17" fmla="*/ 671786 w 3934303"/>
              <a:gd name="connsiteY17" fmla="*/ 3543688 h 3726570"/>
              <a:gd name="connsiteX18" fmla="*/ 577306 w 3934303"/>
              <a:gd name="connsiteY18" fmla="*/ 3404689 h 3726570"/>
              <a:gd name="connsiteX19" fmla="*/ 579711 w 3934303"/>
              <a:gd name="connsiteY19" fmla="*/ 2165738 h 3726570"/>
              <a:gd name="connsiteX20" fmla="*/ 90398 w 3934303"/>
              <a:gd name="connsiteY20" fmla="*/ 1826764 h 3726570"/>
              <a:gd name="connsiteX21" fmla="*/ 247994 w 3934303"/>
              <a:gd name="connsiteY21" fmla="*/ 671623 h 3726570"/>
              <a:gd name="connsiteX22" fmla="*/ 1953114 w 3934303"/>
              <a:gd name="connsiteY22" fmla="*/ 1 h 3726570"/>
              <a:gd name="connsiteX0" fmla="*/ 1953114 w 3934301"/>
              <a:gd name="connsiteY0" fmla="*/ 1 h 3726570"/>
              <a:gd name="connsiteX1" fmla="*/ 3675059 w 3934301"/>
              <a:gd name="connsiteY1" fmla="*/ 672909 h 3726570"/>
              <a:gd name="connsiteX2" fmla="*/ 3840361 w 3934301"/>
              <a:gd name="connsiteY2" fmla="*/ 1837801 h 3726570"/>
              <a:gd name="connsiteX3" fmla="*/ 3322911 w 3934301"/>
              <a:gd name="connsiteY3" fmla="*/ 2162563 h 3726570"/>
              <a:gd name="connsiteX4" fmla="*/ 3324545 w 3934301"/>
              <a:gd name="connsiteY4" fmla="*/ 3234472 h 3726570"/>
              <a:gd name="connsiteX5" fmla="*/ 3281636 w 3934301"/>
              <a:gd name="connsiteY5" fmla="*/ 3350013 h 3726570"/>
              <a:gd name="connsiteX6" fmla="*/ 3075261 w 3934301"/>
              <a:gd name="connsiteY6" fmla="*/ 3524638 h 3726570"/>
              <a:gd name="connsiteX7" fmla="*/ 2662511 w 3934301"/>
              <a:gd name="connsiteY7" fmla="*/ 3419863 h 3726570"/>
              <a:gd name="connsiteX8" fmla="*/ 2586311 w 3934301"/>
              <a:gd name="connsiteY8" fmla="*/ 3203963 h 3726570"/>
              <a:gd name="connsiteX9" fmla="*/ 2706961 w 3934301"/>
              <a:gd name="connsiteY9" fmla="*/ 2981713 h 3726570"/>
              <a:gd name="connsiteX10" fmla="*/ 2313261 w 3934301"/>
              <a:gd name="connsiteY10" fmla="*/ 2743588 h 3726570"/>
              <a:gd name="connsiteX11" fmla="*/ 1741761 w 3934301"/>
              <a:gd name="connsiteY11" fmla="*/ 2768988 h 3726570"/>
              <a:gd name="connsiteX12" fmla="*/ 1440136 w 3934301"/>
              <a:gd name="connsiteY12" fmla="*/ 2940438 h 3726570"/>
              <a:gd name="connsiteX13" fmla="*/ 1402036 w 3934301"/>
              <a:gd name="connsiteY13" fmla="*/ 3232538 h 3726570"/>
              <a:gd name="connsiteX14" fmla="*/ 1636986 w 3934301"/>
              <a:gd name="connsiteY14" fmla="*/ 3435738 h 3726570"/>
              <a:gd name="connsiteX15" fmla="*/ 1630636 w 3934301"/>
              <a:gd name="connsiteY15" fmla="*/ 3686563 h 3726570"/>
              <a:gd name="connsiteX16" fmla="*/ 963886 w 3934301"/>
              <a:gd name="connsiteY16" fmla="*/ 3711963 h 3726570"/>
              <a:gd name="connsiteX17" fmla="*/ 671786 w 3934301"/>
              <a:gd name="connsiteY17" fmla="*/ 3543688 h 3726570"/>
              <a:gd name="connsiteX18" fmla="*/ 577306 w 3934301"/>
              <a:gd name="connsiteY18" fmla="*/ 3404689 h 3726570"/>
              <a:gd name="connsiteX19" fmla="*/ 579711 w 3934301"/>
              <a:gd name="connsiteY19" fmla="*/ 2165738 h 3726570"/>
              <a:gd name="connsiteX20" fmla="*/ 90398 w 3934301"/>
              <a:gd name="connsiteY20" fmla="*/ 1826764 h 3726570"/>
              <a:gd name="connsiteX21" fmla="*/ 247994 w 3934301"/>
              <a:gd name="connsiteY21" fmla="*/ 671623 h 3726570"/>
              <a:gd name="connsiteX22" fmla="*/ 1953114 w 3934301"/>
              <a:gd name="connsiteY22" fmla="*/ 1 h 3726570"/>
              <a:gd name="connsiteX0" fmla="*/ 1953114 w 3934303"/>
              <a:gd name="connsiteY0" fmla="*/ 1 h 3726570"/>
              <a:gd name="connsiteX1" fmla="*/ 3675059 w 3934303"/>
              <a:gd name="connsiteY1" fmla="*/ 672909 h 3726570"/>
              <a:gd name="connsiteX2" fmla="*/ 3840361 w 3934303"/>
              <a:gd name="connsiteY2" fmla="*/ 1837801 h 3726570"/>
              <a:gd name="connsiteX3" fmla="*/ 3322911 w 3934303"/>
              <a:gd name="connsiteY3" fmla="*/ 2162563 h 3726570"/>
              <a:gd name="connsiteX4" fmla="*/ 3324545 w 3934303"/>
              <a:gd name="connsiteY4" fmla="*/ 3234472 h 3726570"/>
              <a:gd name="connsiteX5" fmla="*/ 3281636 w 3934303"/>
              <a:gd name="connsiteY5" fmla="*/ 3350013 h 3726570"/>
              <a:gd name="connsiteX6" fmla="*/ 3075261 w 3934303"/>
              <a:gd name="connsiteY6" fmla="*/ 3524638 h 3726570"/>
              <a:gd name="connsiteX7" fmla="*/ 2662511 w 3934303"/>
              <a:gd name="connsiteY7" fmla="*/ 3419863 h 3726570"/>
              <a:gd name="connsiteX8" fmla="*/ 2586311 w 3934303"/>
              <a:gd name="connsiteY8" fmla="*/ 3203963 h 3726570"/>
              <a:gd name="connsiteX9" fmla="*/ 2706961 w 3934303"/>
              <a:gd name="connsiteY9" fmla="*/ 2981713 h 3726570"/>
              <a:gd name="connsiteX10" fmla="*/ 2313261 w 3934303"/>
              <a:gd name="connsiteY10" fmla="*/ 2743588 h 3726570"/>
              <a:gd name="connsiteX11" fmla="*/ 1741761 w 3934303"/>
              <a:gd name="connsiteY11" fmla="*/ 2768988 h 3726570"/>
              <a:gd name="connsiteX12" fmla="*/ 1440136 w 3934303"/>
              <a:gd name="connsiteY12" fmla="*/ 2940438 h 3726570"/>
              <a:gd name="connsiteX13" fmla="*/ 1402036 w 3934303"/>
              <a:gd name="connsiteY13" fmla="*/ 3232538 h 3726570"/>
              <a:gd name="connsiteX14" fmla="*/ 1636986 w 3934303"/>
              <a:gd name="connsiteY14" fmla="*/ 3435738 h 3726570"/>
              <a:gd name="connsiteX15" fmla="*/ 1630636 w 3934303"/>
              <a:gd name="connsiteY15" fmla="*/ 3686563 h 3726570"/>
              <a:gd name="connsiteX16" fmla="*/ 963886 w 3934303"/>
              <a:gd name="connsiteY16" fmla="*/ 3711963 h 3726570"/>
              <a:gd name="connsiteX17" fmla="*/ 671786 w 3934303"/>
              <a:gd name="connsiteY17" fmla="*/ 3543688 h 3726570"/>
              <a:gd name="connsiteX18" fmla="*/ 577306 w 3934303"/>
              <a:gd name="connsiteY18" fmla="*/ 3404689 h 3726570"/>
              <a:gd name="connsiteX19" fmla="*/ 579711 w 3934303"/>
              <a:gd name="connsiteY19" fmla="*/ 2165738 h 3726570"/>
              <a:gd name="connsiteX20" fmla="*/ 90398 w 3934303"/>
              <a:gd name="connsiteY20" fmla="*/ 1826764 h 3726570"/>
              <a:gd name="connsiteX21" fmla="*/ 247994 w 3934303"/>
              <a:gd name="connsiteY21" fmla="*/ 671623 h 3726570"/>
              <a:gd name="connsiteX22" fmla="*/ 1953114 w 3934303"/>
              <a:gd name="connsiteY22" fmla="*/ 1 h 3726570"/>
              <a:gd name="connsiteX0" fmla="*/ 1953114 w 3934301"/>
              <a:gd name="connsiteY0" fmla="*/ 1 h 3726570"/>
              <a:gd name="connsiteX1" fmla="*/ 3675059 w 3934301"/>
              <a:gd name="connsiteY1" fmla="*/ 672909 h 3726570"/>
              <a:gd name="connsiteX2" fmla="*/ 3840361 w 3934301"/>
              <a:gd name="connsiteY2" fmla="*/ 1837801 h 3726570"/>
              <a:gd name="connsiteX3" fmla="*/ 3322911 w 3934301"/>
              <a:gd name="connsiteY3" fmla="*/ 2162563 h 3726570"/>
              <a:gd name="connsiteX4" fmla="*/ 3324545 w 3934301"/>
              <a:gd name="connsiteY4" fmla="*/ 3234472 h 3726570"/>
              <a:gd name="connsiteX5" fmla="*/ 3281636 w 3934301"/>
              <a:gd name="connsiteY5" fmla="*/ 3350013 h 3726570"/>
              <a:gd name="connsiteX6" fmla="*/ 3075261 w 3934301"/>
              <a:gd name="connsiteY6" fmla="*/ 3524638 h 3726570"/>
              <a:gd name="connsiteX7" fmla="*/ 2662511 w 3934301"/>
              <a:gd name="connsiteY7" fmla="*/ 3419863 h 3726570"/>
              <a:gd name="connsiteX8" fmla="*/ 2586311 w 3934301"/>
              <a:gd name="connsiteY8" fmla="*/ 3203963 h 3726570"/>
              <a:gd name="connsiteX9" fmla="*/ 2706961 w 3934301"/>
              <a:gd name="connsiteY9" fmla="*/ 2981713 h 3726570"/>
              <a:gd name="connsiteX10" fmla="*/ 2313261 w 3934301"/>
              <a:gd name="connsiteY10" fmla="*/ 2743588 h 3726570"/>
              <a:gd name="connsiteX11" fmla="*/ 1741761 w 3934301"/>
              <a:gd name="connsiteY11" fmla="*/ 2768988 h 3726570"/>
              <a:gd name="connsiteX12" fmla="*/ 1440136 w 3934301"/>
              <a:gd name="connsiteY12" fmla="*/ 2940438 h 3726570"/>
              <a:gd name="connsiteX13" fmla="*/ 1402036 w 3934301"/>
              <a:gd name="connsiteY13" fmla="*/ 3232538 h 3726570"/>
              <a:gd name="connsiteX14" fmla="*/ 1636986 w 3934301"/>
              <a:gd name="connsiteY14" fmla="*/ 3435738 h 3726570"/>
              <a:gd name="connsiteX15" fmla="*/ 1630636 w 3934301"/>
              <a:gd name="connsiteY15" fmla="*/ 3686563 h 3726570"/>
              <a:gd name="connsiteX16" fmla="*/ 963886 w 3934301"/>
              <a:gd name="connsiteY16" fmla="*/ 3711963 h 3726570"/>
              <a:gd name="connsiteX17" fmla="*/ 671786 w 3934301"/>
              <a:gd name="connsiteY17" fmla="*/ 3543688 h 3726570"/>
              <a:gd name="connsiteX18" fmla="*/ 577306 w 3934301"/>
              <a:gd name="connsiteY18" fmla="*/ 3404689 h 3726570"/>
              <a:gd name="connsiteX19" fmla="*/ 579711 w 3934301"/>
              <a:gd name="connsiteY19" fmla="*/ 2165738 h 3726570"/>
              <a:gd name="connsiteX20" fmla="*/ 90398 w 3934301"/>
              <a:gd name="connsiteY20" fmla="*/ 1826764 h 3726570"/>
              <a:gd name="connsiteX21" fmla="*/ 247994 w 3934301"/>
              <a:gd name="connsiteY21" fmla="*/ 671623 h 3726570"/>
              <a:gd name="connsiteX22" fmla="*/ 1953114 w 3934301"/>
              <a:gd name="connsiteY22" fmla="*/ 1 h 3726570"/>
              <a:gd name="connsiteX0" fmla="*/ 1953114 w 3934303"/>
              <a:gd name="connsiteY0" fmla="*/ 1 h 3726570"/>
              <a:gd name="connsiteX1" fmla="*/ 3675059 w 3934303"/>
              <a:gd name="connsiteY1" fmla="*/ 672909 h 3726570"/>
              <a:gd name="connsiteX2" fmla="*/ 3840361 w 3934303"/>
              <a:gd name="connsiteY2" fmla="*/ 1837801 h 3726570"/>
              <a:gd name="connsiteX3" fmla="*/ 3322911 w 3934303"/>
              <a:gd name="connsiteY3" fmla="*/ 2162563 h 3726570"/>
              <a:gd name="connsiteX4" fmla="*/ 3324545 w 3934303"/>
              <a:gd name="connsiteY4" fmla="*/ 3234472 h 3726570"/>
              <a:gd name="connsiteX5" fmla="*/ 3281636 w 3934303"/>
              <a:gd name="connsiteY5" fmla="*/ 3350013 h 3726570"/>
              <a:gd name="connsiteX6" fmla="*/ 3075261 w 3934303"/>
              <a:gd name="connsiteY6" fmla="*/ 3524638 h 3726570"/>
              <a:gd name="connsiteX7" fmla="*/ 2662511 w 3934303"/>
              <a:gd name="connsiteY7" fmla="*/ 3419863 h 3726570"/>
              <a:gd name="connsiteX8" fmla="*/ 2586311 w 3934303"/>
              <a:gd name="connsiteY8" fmla="*/ 3203963 h 3726570"/>
              <a:gd name="connsiteX9" fmla="*/ 2706961 w 3934303"/>
              <a:gd name="connsiteY9" fmla="*/ 2981713 h 3726570"/>
              <a:gd name="connsiteX10" fmla="*/ 2313261 w 3934303"/>
              <a:gd name="connsiteY10" fmla="*/ 2743588 h 3726570"/>
              <a:gd name="connsiteX11" fmla="*/ 1741761 w 3934303"/>
              <a:gd name="connsiteY11" fmla="*/ 2768988 h 3726570"/>
              <a:gd name="connsiteX12" fmla="*/ 1440136 w 3934303"/>
              <a:gd name="connsiteY12" fmla="*/ 2940438 h 3726570"/>
              <a:gd name="connsiteX13" fmla="*/ 1402036 w 3934303"/>
              <a:gd name="connsiteY13" fmla="*/ 3232538 h 3726570"/>
              <a:gd name="connsiteX14" fmla="*/ 1636986 w 3934303"/>
              <a:gd name="connsiteY14" fmla="*/ 3435738 h 3726570"/>
              <a:gd name="connsiteX15" fmla="*/ 1630636 w 3934303"/>
              <a:gd name="connsiteY15" fmla="*/ 3686563 h 3726570"/>
              <a:gd name="connsiteX16" fmla="*/ 963886 w 3934303"/>
              <a:gd name="connsiteY16" fmla="*/ 3711963 h 3726570"/>
              <a:gd name="connsiteX17" fmla="*/ 671786 w 3934303"/>
              <a:gd name="connsiteY17" fmla="*/ 3543688 h 3726570"/>
              <a:gd name="connsiteX18" fmla="*/ 577306 w 3934303"/>
              <a:gd name="connsiteY18" fmla="*/ 3404689 h 3726570"/>
              <a:gd name="connsiteX19" fmla="*/ 579711 w 3934303"/>
              <a:gd name="connsiteY19" fmla="*/ 2165738 h 3726570"/>
              <a:gd name="connsiteX20" fmla="*/ 90398 w 3934303"/>
              <a:gd name="connsiteY20" fmla="*/ 1826764 h 3726570"/>
              <a:gd name="connsiteX21" fmla="*/ 247994 w 3934303"/>
              <a:gd name="connsiteY21" fmla="*/ 671623 h 3726570"/>
              <a:gd name="connsiteX22" fmla="*/ 1953114 w 3934303"/>
              <a:gd name="connsiteY22" fmla="*/ 1 h 3726570"/>
              <a:gd name="connsiteX0" fmla="*/ 1953114 w 3934301"/>
              <a:gd name="connsiteY0" fmla="*/ 1 h 3726570"/>
              <a:gd name="connsiteX1" fmla="*/ 3675059 w 3934301"/>
              <a:gd name="connsiteY1" fmla="*/ 672909 h 3726570"/>
              <a:gd name="connsiteX2" fmla="*/ 3840361 w 3934301"/>
              <a:gd name="connsiteY2" fmla="*/ 1837801 h 3726570"/>
              <a:gd name="connsiteX3" fmla="*/ 3322911 w 3934301"/>
              <a:gd name="connsiteY3" fmla="*/ 2162563 h 3726570"/>
              <a:gd name="connsiteX4" fmla="*/ 3324545 w 3934301"/>
              <a:gd name="connsiteY4" fmla="*/ 3234472 h 3726570"/>
              <a:gd name="connsiteX5" fmla="*/ 3281636 w 3934301"/>
              <a:gd name="connsiteY5" fmla="*/ 3350013 h 3726570"/>
              <a:gd name="connsiteX6" fmla="*/ 3075261 w 3934301"/>
              <a:gd name="connsiteY6" fmla="*/ 3524638 h 3726570"/>
              <a:gd name="connsiteX7" fmla="*/ 2662511 w 3934301"/>
              <a:gd name="connsiteY7" fmla="*/ 3419863 h 3726570"/>
              <a:gd name="connsiteX8" fmla="*/ 2586311 w 3934301"/>
              <a:gd name="connsiteY8" fmla="*/ 3203963 h 3726570"/>
              <a:gd name="connsiteX9" fmla="*/ 2706961 w 3934301"/>
              <a:gd name="connsiteY9" fmla="*/ 2981713 h 3726570"/>
              <a:gd name="connsiteX10" fmla="*/ 2313261 w 3934301"/>
              <a:gd name="connsiteY10" fmla="*/ 2743588 h 3726570"/>
              <a:gd name="connsiteX11" fmla="*/ 1741761 w 3934301"/>
              <a:gd name="connsiteY11" fmla="*/ 2768988 h 3726570"/>
              <a:gd name="connsiteX12" fmla="*/ 1440136 w 3934301"/>
              <a:gd name="connsiteY12" fmla="*/ 2940438 h 3726570"/>
              <a:gd name="connsiteX13" fmla="*/ 1402036 w 3934301"/>
              <a:gd name="connsiteY13" fmla="*/ 3232538 h 3726570"/>
              <a:gd name="connsiteX14" fmla="*/ 1636986 w 3934301"/>
              <a:gd name="connsiteY14" fmla="*/ 3435738 h 3726570"/>
              <a:gd name="connsiteX15" fmla="*/ 1630636 w 3934301"/>
              <a:gd name="connsiteY15" fmla="*/ 3686563 h 3726570"/>
              <a:gd name="connsiteX16" fmla="*/ 963886 w 3934301"/>
              <a:gd name="connsiteY16" fmla="*/ 3711963 h 3726570"/>
              <a:gd name="connsiteX17" fmla="*/ 671786 w 3934301"/>
              <a:gd name="connsiteY17" fmla="*/ 3543688 h 3726570"/>
              <a:gd name="connsiteX18" fmla="*/ 577306 w 3934301"/>
              <a:gd name="connsiteY18" fmla="*/ 3404689 h 3726570"/>
              <a:gd name="connsiteX19" fmla="*/ 579711 w 3934301"/>
              <a:gd name="connsiteY19" fmla="*/ 2165738 h 3726570"/>
              <a:gd name="connsiteX20" fmla="*/ 90398 w 3934301"/>
              <a:gd name="connsiteY20" fmla="*/ 1826764 h 3726570"/>
              <a:gd name="connsiteX21" fmla="*/ 247994 w 3934301"/>
              <a:gd name="connsiteY21" fmla="*/ 671623 h 3726570"/>
              <a:gd name="connsiteX22" fmla="*/ 1953114 w 3934301"/>
              <a:gd name="connsiteY22" fmla="*/ 1 h 3726570"/>
              <a:gd name="connsiteX0" fmla="*/ 1953114 w 3934303"/>
              <a:gd name="connsiteY0" fmla="*/ 1 h 3726570"/>
              <a:gd name="connsiteX1" fmla="*/ 3675059 w 3934303"/>
              <a:gd name="connsiteY1" fmla="*/ 672909 h 3726570"/>
              <a:gd name="connsiteX2" fmla="*/ 3840361 w 3934303"/>
              <a:gd name="connsiteY2" fmla="*/ 1837801 h 3726570"/>
              <a:gd name="connsiteX3" fmla="*/ 3322911 w 3934303"/>
              <a:gd name="connsiteY3" fmla="*/ 2162563 h 3726570"/>
              <a:gd name="connsiteX4" fmla="*/ 3324545 w 3934303"/>
              <a:gd name="connsiteY4" fmla="*/ 3234472 h 3726570"/>
              <a:gd name="connsiteX5" fmla="*/ 3281636 w 3934303"/>
              <a:gd name="connsiteY5" fmla="*/ 3350013 h 3726570"/>
              <a:gd name="connsiteX6" fmla="*/ 3075261 w 3934303"/>
              <a:gd name="connsiteY6" fmla="*/ 3524638 h 3726570"/>
              <a:gd name="connsiteX7" fmla="*/ 2662511 w 3934303"/>
              <a:gd name="connsiteY7" fmla="*/ 3419863 h 3726570"/>
              <a:gd name="connsiteX8" fmla="*/ 2586311 w 3934303"/>
              <a:gd name="connsiteY8" fmla="*/ 3203963 h 3726570"/>
              <a:gd name="connsiteX9" fmla="*/ 2706961 w 3934303"/>
              <a:gd name="connsiteY9" fmla="*/ 2981713 h 3726570"/>
              <a:gd name="connsiteX10" fmla="*/ 2313261 w 3934303"/>
              <a:gd name="connsiteY10" fmla="*/ 2743588 h 3726570"/>
              <a:gd name="connsiteX11" fmla="*/ 1741761 w 3934303"/>
              <a:gd name="connsiteY11" fmla="*/ 2768988 h 3726570"/>
              <a:gd name="connsiteX12" fmla="*/ 1440136 w 3934303"/>
              <a:gd name="connsiteY12" fmla="*/ 2940438 h 3726570"/>
              <a:gd name="connsiteX13" fmla="*/ 1402036 w 3934303"/>
              <a:gd name="connsiteY13" fmla="*/ 3232538 h 3726570"/>
              <a:gd name="connsiteX14" fmla="*/ 1636986 w 3934303"/>
              <a:gd name="connsiteY14" fmla="*/ 3435738 h 3726570"/>
              <a:gd name="connsiteX15" fmla="*/ 1630636 w 3934303"/>
              <a:gd name="connsiteY15" fmla="*/ 3686563 h 3726570"/>
              <a:gd name="connsiteX16" fmla="*/ 963886 w 3934303"/>
              <a:gd name="connsiteY16" fmla="*/ 3711963 h 3726570"/>
              <a:gd name="connsiteX17" fmla="*/ 671786 w 3934303"/>
              <a:gd name="connsiteY17" fmla="*/ 3543688 h 3726570"/>
              <a:gd name="connsiteX18" fmla="*/ 570894 w 3934303"/>
              <a:gd name="connsiteY18" fmla="*/ 3430164 h 3726570"/>
              <a:gd name="connsiteX19" fmla="*/ 579711 w 3934303"/>
              <a:gd name="connsiteY19" fmla="*/ 2165738 h 3726570"/>
              <a:gd name="connsiteX20" fmla="*/ 90398 w 3934303"/>
              <a:gd name="connsiteY20" fmla="*/ 1826764 h 3726570"/>
              <a:gd name="connsiteX21" fmla="*/ 247994 w 3934303"/>
              <a:gd name="connsiteY21" fmla="*/ 671623 h 3726570"/>
              <a:gd name="connsiteX22" fmla="*/ 1953114 w 3934303"/>
              <a:gd name="connsiteY22" fmla="*/ 1 h 3726570"/>
              <a:gd name="connsiteX0" fmla="*/ 1953114 w 3934301"/>
              <a:gd name="connsiteY0" fmla="*/ 1 h 3726570"/>
              <a:gd name="connsiteX1" fmla="*/ 3675059 w 3934301"/>
              <a:gd name="connsiteY1" fmla="*/ 672909 h 3726570"/>
              <a:gd name="connsiteX2" fmla="*/ 3840361 w 3934301"/>
              <a:gd name="connsiteY2" fmla="*/ 1837801 h 3726570"/>
              <a:gd name="connsiteX3" fmla="*/ 3322911 w 3934301"/>
              <a:gd name="connsiteY3" fmla="*/ 2162563 h 3726570"/>
              <a:gd name="connsiteX4" fmla="*/ 3324545 w 3934301"/>
              <a:gd name="connsiteY4" fmla="*/ 3234472 h 3726570"/>
              <a:gd name="connsiteX5" fmla="*/ 3281636 w 3934301"/>
              <a:gd name="connsiteY5" fmla="*/ 3350013 h 3726570"/>
              <a:gd name="connsiteX6" fmla="*/ 3075261 w 3934301"/>
              <a:gd name="connsiteY6" fmla="*/ 3524638 h 3726570"/>
              <a:gd name="connsiteX7" fmla="*/ 2662511 w 3934301"/>
              <a:gd name="connsiteY7" fmla="*/ 3419863 h 3726570"/>
              <a:gd name="connsiteX8" fmla="*/ 2586311 w 3934301"/>
              <a:gd name="connsiteY8" fmla="*/ 3203963 h 3726570"/>
              <a:gd name="connsiteX9" fmla="*/ 2706961 w 3934301"/>
              <a:gd name="connsiteY9" fmla="*/ 2981713 h 3726570"/>
              <a:gd name="connsiteX10" fmla="*/ 2313261 w 3934301"/>
              <a:gd name="connsiteY10" fmla="*/ 2743588 h 3726570"/>
              <a:gd name="connsiteX11" fmla="*/ 1741761 w 3934301"/>
              <a:gd name="connsiteY11" fmla="*/ 2768988 h 3726570"/>
              <a:gd name="connsiteX12" fmla="*/ 1440136 w 3934301"/>
              <a:gd name="connsiteY12" fmla="*/ 2940438 h 3726570"/>
              <a:gd name="connsiteX13" fmla="*/ 1402036 w 3934301"/>
              <a:gd name="connsiteY13" fmla="*/ 3232538 h 3726570"/>
              <a:gd name="connsiteX14" fmla="*/ 1636986 w 3934301"/>
              <a:gd name="connsiteY14" fmla="*/ 3435738 h 3726570"/>
              <a:gd name="connsiteX15" fmla="*/ 1630636 w 3934301"/>
              <a:gd name="connsiteY15" fmla="*/ 3686563 h 3726570"/>
              <a:gd name="connsiteX16" fmla="*/ 963886 w 3934301"/>
              <a:gd name="connsiteY16" fmla="*/ 3711963 h 3726570"/>
              <a:gd name="connsiteX17" fmla="*/ 671786 w 3934301"/>
              <a:gd name="connsiteY17" fmla="*/ 3543688 h 3726570"/>
              <a:gd name="connsiteX18" fmla="*/ 580510 w 3934301"/>
              <a:gd name="connsiteY18" fmla="*/ 3435257 h 3726570"/>
              <a:gd name="connsiteX19" fmla="*/ 579711 w 3934301"/>
              <a:gd name="connsiteY19" fmla="*/ 2165738 h 3726570"/>
              <a:gd name="connsiteX20" fmla="*/ 90398 w 3934301"/>
              <a:gd name="connsiteY20" fmla="*/ 1826764 h 3726570"/>
              <a:gd name="connsiteX21" fmla="*/ 247994 w 3934301"/>
              <a:gd name="connsiteY21" fmla="*/ 671623 h 3726570"/>
              <a:gd name="connsiteX22" fmla="*/ 1953114 w 3934301"/>
              <a:gd name="connsiteY22" fmla="*/ 1 h 3726570"/>
              <a:gd name="connsiteX0" fmla="*/ 1953114 w 3934303"/>
              <a:gd name="connsiteY0" fmla="*/ 1 h 3726570"/>
              <a:gd name="connsiteX1" fmla="*/ 3675059 w 3934303"/>
              <a:gd name="connsiteY1" fmla="*/ 672909 h 3726570"/>
              <a:gd name="connsiteX2" fmla="*/ 3840361 w 3934303"/>
              <a:gd name="connsiteY2" fmla="*/ 1837801 h 3726570"/>
              <a:gd name="connsiteX3" fmla="*/ 3322911 w 3934303"/>
              <a:gd name="connsiteY3" fmla="*/ 2162563 h 3726570"/>
              <a:gd name="connsiteX4" fmla="*/ 3324545 w 3934303"/>
              <a:gd name="connsiteY4" fmla="*/ 3234472 h 3726570"/>
              <a:gd name="connsiteX5" fmla="*/ 3281636 w 3934303"/>
              <a:gd name="connsiteY5" fmla="*/ 3350013 h 3726570"/>
              <a:gd name="connsiteX6" fmla="*/ 3075261 w 3934303"/>
              <a:gd name="connsiteY6" fmla="*/ 3524638 h 3726570"/>
              <a:gd name="connsiteX7" fmla="*/ 2662511 w 3934303"/>
              <a:gd name="connsiteY7" fmla="*/ 3419863 h 3726570"/>
              <a:gd name="connsiteX8" fmla="*/ 2586311 w 3934303"/>
              <a:gd name="connsiteY8" fmla="*/ 3203963 h 3726570"/>
              <a:gd name="connsiteX9" fmla="*/ 2706961 w 3934303"/>
              <a:gd name="connsiteY9" fmla="*/ 2981713 h 3726570"/>
              <a:gd name="connsiteX10" fmla="*/ 2313261 w 3934303"/>
              <a:gd name="connsiteY10" fmla="*/ 2743588 h 3726570"/>
              <a:gd name="connsiteX11" fmla="*/ 1741761 w 3934303"/>
              <a:gd name="connsiteY11" fmla="*/ 2768988 h 3726570"/>
              <a:gd name="connsiteX12" fmla="*/ 1440136 w 3934303"/>
              <a:gd name="connsiteY12" fmla="*/ 2940438 h 3726570"/>
              <a:gd name="connsiteX13" fmla="*/ 1402036 w 3934303"/>
              <a:gd name="connsiteY13" fmla="*/ 3232538 h 3726570"/>
              <a:gd name="connsiteX14" fmla="*/ 1636986 w 3934303"/>
              <a:gd name="connsiteY14" fmla="*/ 3435738 h 3726570"/>
              <a:gd name="connsiteX15" fmla="*/ 1630636 w 3934303"/>
              <a:gd name="connsiteY15" fmla="*/ 3686563 h 3726570"/>
              <a:gd name="connsiteX16" fmla="*/ 963886 w 3934303"/>
              <a:gd name="connsiteY16" fmla="*/ 3711963 h 3726570"/>
              <a:gd name="connsiteX17" fmla="*/ 671786 w 3934303"/>
              <a:gd name="connsiteY17" fmla="*/ 3543688 h 3726570"/>
              <a:gd name="connsiteX18" fmla="*/ 570894 w 3934303"/>
              <a:gd name="connsiteY18" fmla="*/ 3430164 h 3726570"/>
              <a:gd name="connsiteX19" fmla="*/ 579711 w 3934303"/>
              <a:gd name="connsiteY19" fmla="*/ 2165738 h 3726570"/>
              <a:gd name="connsiteX20" fmla="*/ 90398 w 3934303"/>
              <a:gd name="connsiteY20" fmla="*/ 1826764 h 3726570"/>
              <a:gd name="connsiteX21" fmla="*/ 247994 w 3934303"/>
              <a:gd name="connsiteY21" fmla="*/ 671623 h 3726570"/>
              <a:gd name="connsiteX22" fmla="*/ 1953114 w 3934303"/>
              <a:gd name="connsiteY22" fmla="*/ 1 h 3726570"/>
              <a:gd name="connsiteX0" fmla="*/ 1953114 w 3934301"/>
              <a:gd name="connsiteY0" fmla="*/ 1 h 3726570"/>
              <a:gd name="connsiteX1" fmla="*/ 3675059 w 3934301"/>
              <a:gd name="connsiteY1" fmla="*/ 672909 h 3726570"/>
              <a:gd name="connsiteX2" fmla="*/ 3840361 w 3934301"/>
              <a:gd name="connsiteY2" fmla="*/ 1837801 h 3726570"/>
              <a:gd name="connsiteX3" fmla="*/ 3322911 w 3934301"/>
              <a:gd name="connsiteY3" fmla="*/ 2162563 h 3726570"/>
              <a:gd name="connsiteX4" fmla="*/ 3324545 w 3934301"/>
              <a:gd name="connsiteY4" fmla="*/ 3234472 h 3726570"/>
              <a:gd name="connsiteX5" fmla="*/ 3281636 w 3934301"/>
              <a:gd name="connsiteY5" fmla="*/ 3350013 h 3726570"/>
              <a:gd name="connsiteX6" fmla="*/ 3075261 w 3934301"/>
              <a:gd name="connsiteY6" fmla="*/ 3524638 h 3726570"/>
              <a:gd name="connsiteX7" fmla="*/ 2662511 w 3934301"/>
              <a:gd name="connsiteY7" fmla="*/ 3419863 h 3726570"/>
              <a:gd name="connsiteX8" fmla="*/ 2586311 w 3934301"/>
              <a:gd name="connsiteY8" fmla="*/ 3203963 h 3726570"/>
              <a:gd name="connsiteX9" fmla="*/ 2706961 w 3934301"/>
              <a:gd name="connsiteY9" fmla="*/ 2981713 h 3726570"/>
              <a:gd name="connsiteX10" fmla="*/ 2313261 w 3934301"/>
              <a:gd name="connsiteY10" fmla="*/ 2743588 h 3726570"/>
              <a:gd name="connsiteX11" fmla="*/ 1741761 w 3934301"/>
              <a:gd name="connsiteY11" fmla="*/ 2768988 h 3726570"/>
              <a:gd name="connsiteX12" fmla="*/ 1440136 w 3934301"/>
              <a:gd name="connsiteY12" fmla="*/ 2940438 h 3726570"/>
              <a:gd name="connsiteX13" fmla="*/ 1402036 w 3934301"/>
              <a:gd name="connsiteY13" fmla="*/ 3232538 h 3726570"/>
              <a:gd name="connsiteX14" fmla="*/ 1636986 w 3934301"/>
              <a:gd name="connsiteY14" fmla="*/ 3435738 h 3726570"/>
              <a:gd name="connsiteX15" fmla="*/ 1630636 w 3934301"/>
              <a:gd name="connsiteY15" fmla="*/ 3686563 h 3726570"/>
              <a:gd name="connsiteX16" fmla="*/ 963886 w 3934301"/>
              <a:gd name="connsiteY16" fmla="*/ 3711963 h 3726570"/>
              <a:gd name="connsiteX17" fmla="*/ 671786 w 3934301"/>
              <a:gd name="connsiteY17" fmla="*/ 3543688 h 3726570"/>
              <a:gd name="connsiteX18" fmla="*/ 574098 w 3934301"/>
              <a:gd name="connsiteY18" fmla="*/ 3425069 h 3726570"/>
              <a:gd name="connsiteX19" fmla="*/ 579711 w 3934301"/>
              <a:gd name="connsiteY19" fmla="*/ 2165738 h 3726570"/>
              <a:gd name="connsiteX20" fmla="*/ 90398 w 3934301"/>
              <a:gd name="connsiteY20" fmla="*/ 1826764 h 3726570"/>
              <a:gd name="connsiteX21" fmla="*/ 247994 w 3934301"/>
              <a:gd name="connsiteY21" fmla="*/ 671623 h 3726570"/>
              <a:gd name="connsiteX22" fmla="*/ 1953114 w 3934301"/>
              <a:gd name="connsiteY22" fmla="*/ 1 h 3726570"/>
              <a:gd name="connsiteX0" fmla="*/ 1953114 w 3934303"/>
              <a:gd name="connsiteY0" fmla="*/ 1 h 3726570"/>
              <a:gd name="connsiteX1" fmla="*/ 3675059 w 3934303"/>
              <a:gd name="connsiteY1" fmla="*/ 672909 h 3726570"/>
              <a:gd name="connsiteX2" fmla="*/ 3840361 w 3934303"/>
              <a:gd name="connsiteY2" fmla="*/ 1837801 h 3726570"/>
              <a:gd name="connsiteX3" fmla="*/ 3322911 w 3934303"/>
              <a:gd name="connsiteY3" fmla="*/ 2162563 h 3726570"/>
              <a:gd name="connsiteX4" fmla="*/ 3324545 w 3934303"/>
              <a:gd name="connsiteY4" fmla="*/ 3234472 h 3726570"/>
              <a:gd name="connsiteX5" fmla="*/ 3281636 w 3934303"/>
              <a:gd name="connsiteY5" fmla="*/ 3350013 h 3726570"/>
              <a:gd name="connsiteX6" fmla="*/ 3075261 w 3934303"/>
              <a:gd name="connsiteY6" fmla="*/ 3524638 h 3726570"/>
              <a:gd name="connsiteX7" fmla="*/ 2662511 w 3934303"/>
              <a:gd name="connsiteY7" fmla="*/ 3419863 h 3726570"/>
              <a:gd name="connsiteX8" fmla="*/ 2586311 w 3934303"/>
              <a:gd name="connsiteY8" fmla="*/ 3203963 h 3726570"/>
              <a:gd name="connsiteX9" fmla="*/ 2706961 w 3934303"/>
              <a:gd name="connsiteY9" fmla="*/ 2981713 h 3726570"/>
              <a:gd name="connsiteX10" fmla="*/ 2313261 w 3934303"/>
              <a:gd name="connsiteY10" fmla="*/ 2743588 h 3726570"/>
              <a:gd name="connsiteX11" fmla="*/ 1741761 w 3934303"/>
              <a:gd name="connsiteY11" fmla="*/ 2768988 h 3726570"/>
              <a:gd name="connsiteX12" fmla="*/ 1440136 w 3934303"/>
              <a:gd name="connsiteY12" fmla="*/ 2940438 h 3726570"/>
              <a:gd name="connsiteX13" fmla="*/ 1402036 w 3934303"/>
              <a:gd name="connsiteY13" fmla="*/ 3232538 h 3726570"/>
              <a:gd name="connsiteX14" fmla="*/ 1636986 w 3934303"/>
              <a:gd name="connsiteY14" fmla="*/ 3435738 h 3726570"/>
              <a:gd name="connsiteX15" fmla="*/ 1630636 w 3934303"/>
              <a:gd name="connsiteY15" fmla="*/ 3686563 h 3726570"/>
              <a:gd name="connsiteX16" fmla="*/ 963886 w 3934303"/>
              <a:gd name="connsiteY16" fmla="*/ 3711963 h 3726570"/>
              <a:gd name="connsiteX17" fmla="*/ 671786 w 3934303"/>
              <a:gd name="connsiteY17" fmla="*/ 3543688 h 3726570"/>
              <a:gd name="connsiteX18" fmla="*/ 577304 w 3934303"/>
              <a:gd name="connsiteY18" fmla="*/ 3435260 h 3726570"/>
              <a:gd name="connsiteX19" fmla="*/ 579711 w 3934303"/>
              <a:gd name="connsiteY19" fmla="*/ 2165738 h 3726570"/>
              <a:gd name="connsiteX20" fmla="*/ 90398 w 3934303"/>
              <a:gd name="connsiteY20" fmla="*/ 1826764 h 3726570"/>
              <a:gd name="connsiteX21" fmla="*/ 247994 w 3934303"/>
              <a:gd name="connsiteY21" fmla="*/ 671623 h 3726570"/>
              <a:gd name="connsiteX22" fmla="*/ 1953114 w 3934303"/>
              <a:gd name="connsiteY22" fmla="*/ 1 h 3726570"/>
              <a:gd name="connsiteX0" fmla="*/ 1953114 w 3934301"/>
              <a:gd name="connsiteY0" fmla="*/ 1 h 3726570"/>
              <a:gd name="connsiteX1" fmla="*/ 3675059 w 3934301"/>
              <a:gd name="connsiteY1" fmla="*/ 672909 h 3726570"/>
              <a:gd name="connsiteX2" fmla="*/ 3840361 w 3934301"/>
              <a:gd name="connsiteY2" fmla="*/ 1837801 h 3726570"/>
              <a:gd name="connsiteX3" fmla="*/ 3322911 w 3934301"/>
              <a:gd name="connsiteY3" fmla="*/ 2162563 h 3726570"/>
              <a:gd name="connsiteX4" fmla="*/ 3324545 w 3934301"/>
              <a:gd name="connsiteY4" fmla="*/ 3234472 h 3726570"/>
              <a:gd name="connsiteX5" fmla="*/ 3281636 w 3934301"/>
              <a:gd name="connsiteY5" fmla="*/ 3350013 h 3726570"/>
              <a:gd name="connsiteX6" fmla="*/ 3075261 w 3934301"/>
              <a:gd name="connsiteY6" fmla="*/ 3524638 h 3726570"/>
              <a:gd name="connsiteX7" fmla="*/ 2662511 w 3934301"/>
              <a:gd name="connsiteY7" fmla="*/ 3419863 h 3726570"/>
              <a:gd name="connsiteX8" fmla="*/ 2586311 w 3934301"/>
              <a:gd name="connsiteY8" fmla="*/ 3203963 h 3726570"/>
              <a:gd name="connsiteX9" fmla="*/ 2706961 w 3934301"/>
              <a:gd name="connsiteY9" fmla="*/ 2981713 h 3726570"/>
              <a:gd name="connsiteX10" fmla="*/ 2313261 w 3934301"/>
              <a:gd name="connsiteY10" fmla="*/ 2743588 h 3726570"/>
              <a:gd name="connsiteX11" fmla="*/ 1741761 w 3934301"/>
              <a:gd name="connsiteY11" fmla="*/ 2768988 h 3726570"/>
              <a:gd name="connsiteX12" fmla="*/ 1440136 w 3934301"/>
              <a:gd name="connsiteY12" fmla="*/ 2940438 h 3726570"/>
              <a:gd name="connsiteX13" fmla="*/ 1402036 w 3934301"/>
              <a:gd name="connsiteY13" fmla="*/ 3232538 h 3726570"/>
              <a:gd name="connsiteX14" fmla="*/ 1636986 w 3934301"/>
              <a:gd name="connsiteY14" fmla="*/ 3435738 h 3726570"/>
              <a:gd name="connsiteX15" fmla="*/ 1630636 w 3934301"/>
              <a:gd name="connsiteY15" fmla="*/ 3686563 h 3726570"/>
              <a:gd name="connsiteX16" fmla="*/ 963886 w 3934301"/>
              <a:gd name="connsiteY16" fmla="*/ 3711963 h 3726570"/>
              <a:gd name="connsiteX17" fmla="*/ 671786 w 3934301"/>
              <a:gd name="connsiteY17" fmla="*/ 3543688 h 3726570"/>
              <a:gd name="connsiteX18" fmla="*/ 577304 w 3934301"/>
              <a:gd name="connsiteY18" fmla="*/ 3435260 h 3726570"/>
              <a:gd name="connsiteX19" fmla="*/ 579711 w 3934301"/>
              <a:gd name="connsiteY19" fmla="*/ 2165738 h 3726570"/>
              <a:gd name="connsiteX20" fmla="*/ 90398 w 3934301"/>
              <a:gd name="connsiteY20" fmla="*/ 1826764 h 3726570"/>
              <a:gd name="connsiteX21" fmla="*/ 247994 w 3934301"/>
              <a:gd name="connsiteY21" fmla="*/ 671623 h 3726570"/>
              <a:gd name="connsiteX22" fmla="*/ 1953114 w 3934301"/>
              <a:gd name="connsiteY22" fmla="*/ 1 h 3726570"/>
              <a:gd name="connsiteX0" fmla="*/ 1953114 w 3934303"/>
              <a:gd name="connsiteY0" fmla="*/ 1 h 3723275"/>
              <a:gd name="connsiteX1" fmla="*/ 3675059 w 3934303"/>
              <a:gd name="connsiteY1" fmla="*/ 672909 h 3723275"/>
              <a:gd name="connsiteX2" fmla="*/ 3840361 w 3934303"/>
              <a:gd name="connsiteY2" fmla="*/ 1837801 h 3723275"/>
              <a:gd name="connsiteX3" fmla="*/ 3322911 w 3934303"/>
              <a:gd name="connsiteY3" fmla="*/ 2162563 h 3723275"/>
              <a:gd name="connsiteX4" fmla="*/ 3324545 w 3934303"/>
              <a:gd name="connsiteY4" fmla="*/ 3234472 h 3723275"/>
              <a:gd name="connsiteX5" fmla="*/ 3281636 w 3934303"/>
              <a:gd name="connsiteY5" fmla="*/ 3350013 h 3723275"/>
              <a:gd name="connsiteX6" fmla="*/ 3075261 w 3934303"/>
              <a:gd name="connsiteY6" fmla="*/ 3524638 h 3723275"/>
              <a:gd name="connsiteX7" fmla="*/ 2662511 w 3934303"/>
              <a:gd name="connsiteY7" fmla="*/ 3419863 h 3723275"/>
              <a:gd name="connsiteX8" fmla="*/ 2586311 w 3934303"/>
              <a:gd name="connsiteY8" fmla="*/ 3203963 h 3723275"/>
              <a:gd name="connsiteX9" fmla="*/ 2706961 w 3934303"/>
              <a:gd name="connsiteY9" fmla="*/ 2981713 h 3723275"/>
              <a:gd name="connsiteX10" fmla="*/ 2313261 w 3934303"/>
              <a:gd name="connsiteY10" fmla="*/ 2743588 h 3723275"/>
              <a:gd name="connsiteX11" fmla="*/ 1741761 w 3934303"/>
              <a:gd name="connsiteY11" fmla="*/ 2768988 h 3723275"/>
              <a:gd name="connsiteX12" fmla="*/ 1440136 w 3934303"/>
              <a:gd name="connsiteY12" fmla="*/ 2940438 h 3723275"/>
              <a:gd name="connsiteX13" fmla="*/ 1402036 w 3934303"/>
              <a:gd name="connsiteY13" fmla="*/ 3232538 h 3723275"/>
              <a:gd name="connsiteX14" fmla="*/ 1636986 w 3934303"/>
              <a:gd name="connsiteY14" fmla="*/ 3435738 h 3723275"/>
              <a:gd name="connsiteX15" fmla="*/ 1630636 w 3934303"/>
              <a:gd name="connsiteY15" fmla="*/ 3686563 h 3723275"/>
              <a:gd name="connsiteX16" fmla="*/ 963886 w 3934303"/>
              <a:gd name="connsiteY16" fmla="*/ 3711963 h 3723275"/>
              <a:gd name="connsiteX17" fmla="*/ 697426 w 3934303"/>
              <a:gd name="connsiteY17" fmla="*/ 3589540 h 3723275"/>
              <a:gd name="connsiteX18" fmla="*/ 577304 w 3934303"/>
              <a:gd name="connsiteY18" fmla="*/ 3435260 h 3723275"/>
              <a:gd name="connsiteX19" fmla="*/ 579711 w 3934303"/>
              <a:gd name="connsiteY19" fmla="*/ 2165738 h 3723275"/>
              <a:gd name="connsiteX20" fmla="*/ 90398 w 3934303"/>
              <a:gd name="connsiteY20" fmla="*/ 1826764 h 3723275"/>
              <a:gd name="connsiteX21" fmla="*/ 247994 w 3934303"/>
              <a:gd name="connsiteY21" fmla="*/ 671623 h 3723275"/>
              <a:gd name="connsiteX22" fmla="*/ 1953114 w 3934303"/>
              <a:gd name="connsiteY22" fmla="*/ 1 h 3723275"/>
              <a:gd name="connsiteX0" fmla="*/ 1953114 w 3934301"/>
              <a:gd name="connsiteY0" fmla="*/ 1 h 3723275"/>
              <a:gd name="connsiteX1" fmla="*/ 3675059 w 3934301"/>
              <a:gd name="connsiteY1" fmla="*/ 672909 h 3723275"/>
              <a:gd name="connsiteX2" fmla="*/ 3840361 w 3934301"/>
              <a:gd name="connsiteY2" fmla="*/ 1837801 h 3723275"/>
              <a:gd name="connsiteX3" fmla="*/ 3322911 w 3934301"/>
              <a:gd name="connsiteY3" fmla="*/ 2162563 h 3723275"/>
              <a:gd name="connsiteX4" fmla="*/ 3324545 w 3934301"/>
              <a:gd name="connsiteY4" fmla="*/ 3234472 h 3723275"/>
              <a:gd name="connsiteX5" fmla="*/ 3281636 w 3934301"/>
              <a:gd name="connsiteY5" fmla="*/ 3350013 h 3723275"/>
              <a:gd name="connsiteX6" fmla="*/ 3075261 w 3934301"/>
              <a:gd name="connsiteY6" fmla="*/ 3524638 h 3723275"/>
              <a:gd name="connsiteX7" fmla="*/ 2662511 w 3934301"/>
              <a:gd name="connsiteY7" fmla="*/ 3419863 h 3723275"/>
              <a:gd name="connsiteX8" fmla="*/ 2586311 w 3934301"/>
              <a:gd name="connsiteY8" fmla="*/ 3203963 h 3723275"/>
              <a:gd name="connsiteX9" fmla="*/ 2685327 w 3934301"/>
              <a:gd name="connsiteY9" fmla="*/ 3065777 h 3723275"/>
              <a:gd name="connsiteX10" fmla="*/ 2313261 w 3934301"/>
              <a:gd name="connsiteY10" fmla="*/ 2743588 h 3723275"/>
              <a:gd name="connsiteX11" fmla="*/ 1741761 w 3934301"/>
              <a:gd name="connsiteY11" fmla="*/ 2768988 h 3723275"/>
              <a:gd name="connsiteX12" fmla="*/ 1440136 w 3934301"/>
              <a:gd name="connsiteY12" fmla="*/ 2940438 h 3723275"/>
              <a:gd name="connsiteX13" fmla="*/ 1402036 w 3934301"/>
              <a:gd name="connsiteY13" fmla="*/ 3232538 h 3723275"/>
              <a:gd name="connsiteX14" fmla="*/ 1636986 w 3934301"/>
              <a:gd name="connsiteY14" fmla="*/ 3435738 h 3723275"/>
              <a:gd name="connsiteX15" fmla="*/ 1630636 w 3934301"/>
              <a:gd name="connsiteY15" fmla="*/ 3686563 h 3723275"/>
              <a:gd name="connsiteX16" fmla="*/ 963886 w 3934301"/>
              <a:gd name="connsiteY16" fmla="*/ 3711963 h 3723275"/>
              <a:gd name="connsiteX17" fmla="*/ 697426 w 3934301"/>
              <a:gd name="connsiteY17" fmla="*/ 3589540 h 3723275"/>
              <a:gd name="connsiteX18" fmla="*/ 577304 w 3934301"/>
              <a:gd name="connsiteY18" fmla="*/ 3435260 h 3723275"/>
              <a:gd name="connsiteX19" fmla="*/ 579711 w 3934301"/>
              <a:gd name="connsiteY19" fmla="*/ 2165738 h 3723275"/>
              <a:gd name="connsiteX20" fmla="*/ 90398 w 3934301"/>
              <a:gd name="connsiteY20" fmla="*/ 1826764 h 3723275"/>
              <a:gd name="connsiteX21" fmla="*/ 247994 w 3934301"/>
              <a:gd name="connsiteY21" fmla="*/ 671623 h 3723275"/>
              <a:gd name="connsiteX22" fmla="*/ 1953114 w 3934301"/>
              <a:gd name="connsiteY22" fmla="*/ 1 h 3723275"/>
              <a:gd name="connsiteX0" fmla="*/ 1953114 w 3934303"/>
              <a:gd name="connsiteY0" fmla="*/ 1 h 3723275"/>
              <a:gd name="connsiteX1" fmla="*/ 3675059 w 3934303"/>
              <a:gd name="connsiteY1" fmla="*/ 672909 h 3723275"/>
              <a:gd name="connsiteX2" fmla="*/ 3840361 w 3934303"/>
              <a:gd name="connsiteY2" fmla="*/ 1837801 h 3723275"/>
              <a:gd name="connsiteX3" fmla="*/ 3322911 w 3934303"/>
              <a:gd name="connsiteY3" fmla="*/ 2162563 h 3723275"/>
              <a:gd name="connsiteX4" fmla="*/ 3324545 w 3934303"/>
              <a:gd name="connsiteY4" fmla="*/ 3234472 h 3723275"/>
              <a:gd name="connsiteX5" fmla="*/ 3281636 w 3934303"/>
              <a:gd name="connsiteY5" fmla="*/ 3350013 h 3723275"/>
              <a:gd name="connsiteX6" fmla="*/ 3075261 w 3934303"/>
              <a:gd name="connsiteY6" fmla="*/ 3524638 h 3723275"/>
              <a:gd name="connsiteX7" fmla="*/ 2662511 w 3934303"/>
              <a:gd name="connsiteY7" fmla="*/ 3419863 h 3723275"/>
              <a:gd name="connsiteX8" fmla="*/ 2586311 w 3934303"/>
              <a:gd name="connsiteY8" fmla="*/ 3203963 h 3723275"/>
              <a:gd name="connsiteX9" fmla="*/ 2685327 w 3934303"/>
              <a:gd name="connsiteY9" fmla="*/ 3065777 h 3723275"/>
              <a:gd name="connsiteX10" fmla="*/ 2560486 w 3934303"/>
              <a:gd name="connsiteY10" fmla="*/ 2904268 h 3723275"/>
              <a:gd name="connsiteX11" fmla="*/ 2313261 w 3934303"/>
              <a:gd name="connsiteY11" fmla="*/ 2743588 h 3723275"/>
              <a:gd name="connsiteX12" fmla="*/ 1741761 w 3934303"/>
              <a:gd name="connsiteY12" fmla="*/ 2768988 h 3723275"/>
              <a:gd name="connsiteX13" fmla="*/ 1440136 w 3934303"/>
              <a:gd name="connsiteY13" fmla="*/ 2940438 h 3723275"/>
              <a:gd name="connsiteX14" fmla="*/ 1402036 w 3934303"/>
              <a:gd name="connsiteY14" fmla="*/ 3232538 h 3723275"/>
              <a:gd name="connsiteX15" fmla="*/ 1636986 w 3934303"/>
              <a:gd name="connsiteY15" fmla="*/ 3435738 h 3723275"/>
              <a:gd name="connsiteX16" fmla="*/ 1630636 w 3934303"/>
              <a:gd name="connsiteY16" fmla="*/ 3686563 h 3723275"/>
              <a:gd name="connsiteX17" fmla="*/ 963886 w 3934303"/>
              <a:gd name="connsiteY17" fmla="*/ 3711963 h 3723275"/>
              <a:gd name="connsiteX18" fmla="*/ 697426 w 3934303"/>
              <a:gd name="connsiteY18" fmla="*/ 3589540 h 3723275"/>
              <a:gd name="connsiteX19" fmla="*/ 577304 w 3934303"/>
              <a:gd name="connsiteY19" fmla="*/ 3435260 h 3723275"/>
              <a:gd name="connsiteX20" fmla="*/ 579711 w 3934303"/>
              <a:gd name="connsiteY20" fmla="*/ 2165738 h 3723275"/>
              <a:gd name="connsiteX21" fmla="*/ 90398 w 3934303"/>
              <a:gd name="connsiteY21" fmla="*/ 1826764 h 3723275"/>
              <a:gd name="connsiteX22" fmla="*/ 247994 w 3934303"/>
              <a:gd name="connsiteY22" fmla="*/ 671623 h 3723275"/>
              <a:gd name="connsiteX23" fmla="*/ 1953114 w 3934303"/>
              <a:gd name="connsiteY23" fmla="*/ 1 h 3723275"/>
              <a:gd name="connsiteX0" fmla="*/ 1953114 w 3934301"/>
              <a:gd name="connsiteY0" fmla="*/ 1 h 3723275"/>
              <a:gd name="connsiteX1" fmla="*/ 3675059 w 3934301"/>
              <a:gd name="connsiteY1" fmla="*/ 672909 h 3723275"/>
              <a:gd name="connsiteX2" fmla="*/ 3840361 w 3934301"/>
              <a:gd name="connsiteY2" fmla="*/ 1837801 h 3723275"/>
              <a:gd name="connsiteX3" fmla="*/ 3322911 w 3934301"/>
              <a:gd name="connsiteY3" fmla="*/ 2162563 h 3723275"/>
              <a:gd name="connsiteX4" fmla="*/ 3324545 w 3934301"/>
              <a:gd name="connsiteY4" fmla="*/ 3234472 h 3723275"/>
              <a:gd name="connsiteX5" fmla="*/ 3281636 w 3934301"/>
              <a:gd name="connsiteY5" fmla="*/ 3350013 h 3723275"/>
              <a:gd name="connsiteX6" fmla="*/ 3075261 w 3934301"/>
              <a:gd name="connsiteY6" fmla="*/ 3524638 h 3723275"/>
              <a:gd name="connsiteX7" fmla="*/ 2662511 w 3934301"/>
              <a:gd name="connsiteY7" fmla="*/ 3419863 h 3723275"/>
              <a:gd name="connsiteX8" fmla="*/ 2586311 w 3934301"/>
              <a:gd name="connsiteY8" fmla="*/ 3203963 h 3723275"/>
              <a:gd name="connsiteX9" fmla="*/ 2685327 w 3934301"/>
              <a:gd name="connsiteY9" fmla="*/ 3065777 h 3723275"/>
              <a:gd name="connsiteX10" fmla="*/ 2692698 w 3934301"/>
              <a:gd name="connsiteY10" fmla="*/ 2877522 h 3723275"/>
              <a:gd name="connsiteX11" fmla="*/ 2313261 w 3934301"/>
              <a:gd name="connsiteY11" fmla="*/ 2743588 h 3723275"/>
              <a:gd name="connsiteX12" fmla="*/ 1741761 w 3934301"/>
              <a:gd name="connsiteY12" fmla="*/ 2768988 h 3723275"/>
              <a:gd name="connsiteX13" fmla="*/ 1440136 w 3934301"/>
              <a:gd name="connsiteY13" fmla="*/ 2940438 h 3723275"/>
              <a:gd name="connsiteX14" fmla="*/ 1402036 w 3934301"/>
              <a:gd name="connsiteY14" fmla="*/ 3232538 h 3723275"/>
              <a:gd name="connsiteX15" fmla="*/ 1636986 w 3934301"/>
              <a:gd name="connsiteY15" fmla="*/ 3435738 h 3723275"/>
              <a:gd name="connsiteX16" fmla="*/ 1630636 w 3934301"/>
              <a:gd name="connsiteY16" fmla="*/ 3686563 h 3723275"/>
              <a:gd name="connsiteX17" fmla="*/ 963886 w 3934301"/>
              <a:gd name="connsiteY17" fmla="*/ 3711963 h 3723275"/>
              <a:gd name="connsiteX18" fmla="*/ 697426 w 3934301"/>
              <a:gd name="connsiteY18" fmla="*/ 3589540 h 3723275"/>
              <a:gd name="connsiteX19" fmla="*/ 577304 w 3934301"/>
              <a:gd name="connsiteY19" fmla="*/ 3435260 h 3723275"/>
              <a:gd name="connsiteX20" fmla="*/ 579711 w 3934301"/>
              <a:gd name="connsiteY20" fmla="*/ 2165738 h 3723275"/>
              <a:gd name="connsiteX21" fmla="*/ 90398 w 3934301"/>
              <a:gd name="connsiteY21" fmla="*/ 1826764 h 3723275"/>
              <a:gd name="connsiteX22" fmla="*/ 247994 w 3934301"/>
              <a:gd name="connsiteY22" fmla="*/ 671623 h 3723275"/>
              <a:gd name="connsiteX23" fmla="*/ 1953114 w 3934301"/>
              <a:gd name="connsiteY23" fmla="*/ 1 h 3723275"/>
              <a:gd name="connsiteX0" fmla="*/ 1953114 w 3934303"/>
              <a:gd name="connsiteY0" fmla="*/ 1 h 3723275"/>
              <a:gd name="connsiteX1" fmla="*/ 3675059 w 3934303"/>
              <a:gd name="connsiteY1" fmla="*/ 672909 h 3723275"/>
              <a:gd name="connsiteX2" fmla="*/ 3840361 w 3934303"/>
              <a:gd name="connsiteY2" fmla="*/ 1837801 h 3723275"/>
              <a:gd name="connsiteX3" fmla="*/ 3322911 w 3934303"/>
              <a:gd name="connsiteY3" fmla="*/ 2162563 h 3723275"/>
              <a:gd name="connsiteX4" fmla="*/ 3324545 w 3934303"/>
              <a:gd name="connsiteY4" fmla="*/ 3234472 h 3723275"/>
              <a:gd name="connsiteX5" fmla="*/ 3281636 w 3934303"/>
              <a:gd name="connsiteY5" fmla="*/ 3350013 h 3723275"/>
              <a:gd name="connsiteX6" fmla="*/ 3075261 w 3934303"/>
              <a:gd name="connsiteY6" fmla="*/ 3524638 h 3723275"/>
              <a:gd name="connsiteX7" fmla="*/ 2662511 w 3934303"/>
              <a:gd name="connsiteY7" fmla="*/ 3419863 h 3723275"/>
              <a:gd name="connsiteX8" fmla="*/ 2586311 w 3934303"/>
              <a:gd name="connsiteY8" fmla="*/ 3203963 h 3723275"/>
              <a:gd name="connsiteX9" fmla="*/ 2692539 w 3934303"/>
              <a:gd name="connsiteY9" fmla="*/ 3088703 h 3723275"/>
              <a:gd name="connsiteX10" fmla="*/ 2692698 w 3934303"/>
              <a:gd name="connsiteY10" fmla="*/ 2877522 h 3723275"/>
              <a:gd name="connsiteX11" fmla="*/ 2313261 w 3934303"/>
              <a:gd name="connsiteY11" fmla="*/ 2743588 h 3723275"/>
              <a:gd name="connsiteX12" fmla="*/ 1741761 w 3934303"/>
              <a:gd name="connsiteY12" fmla="*/ 2768988 h 3723275"/>
              <a:gd name="connsiteX13" fmla="*/ 1440136 w 3934303"/>
              <a:gd name="connsiteY13" fmla="*/ 2940438 h 3723275"/>
              <a:gd name="connsiteX14" fmla="*/ 1402036 w 3934303"/>
              <a:gd name="connsiteY14" fmla="*/ 3232538 h 3723275"/>
              <a:gd name="connsiteX15" fmla="*/ 1636986 w 3934303"/>
              <a:gd name="connsiteY15" fmla="*/ 3435738 h 3723275"/>
              <a:gd name="connsiteX16" fmla="*/ 1630636 w 3934303"/>
              <a:gd name="connsiteY16" fmla="*/ 3686563 h 3723275"/>
              <a:gd name="connsiteX17" fmla="*/ 963886 w 3934303"/>
              <a:gd name="connsiteY17" fmla="*/ 3711963 h 3723275"/>
              <a:gd name="connsiteX18" fmla="*/ 697426 w 3934303"/>
              <a:gd name="connsiteY18" fmla="*/ 3589540 h 3723275"/>
              <a:gd name="connsiteX19" fmla="*/ 577304 w 3934303"/>
              <a:gd name="connsiteY19" fmla="*/ 3435260 h 3723275"/>
              <a:gd name="connsiteX20" fmla="*/ 579711 w 3934303"/>
              <a:gd name="connsiteY20" fmla="*/ 2165738 h 3723275"/>
              <a:gd name="connsiteX21" fmla="*/ 90398 w 3934303"/>
              <a:gd name="connsiteY21" fmla="*/ 1826764 h 3723275"/>
              <a:gd name="connsiteX22" fmla="*/ 247994 w 3934303"/>
              <a:gd name="connsiteY22" fmla="*/ 671623 h 3723275"/>
              <a:gd name="connsiteX23" fmla="*/ 1953114 w 3934303"/>
              <a:gd name="connsiteY23" fmla="*/ 1 h 3723275"/>
              <a:gd name="connsiteX0" fmla="*/ 1953114 w 3934301"/>
              <a:gd name="connsiteY0" fmla="*/ 1 h 3723275"/>
              <a:gd name="connsiteX1" fmla="*/ 3675059 w 3934301"/>
              <a:gd name="connsiteY1" fmla="*/ 672909 h 3723275"/>
              <a:gd name="connsiteX2" fmla="*/ 3840361 w 3934301"/>
              <a:gd name="connsiteY2" fmla="*/ 1837801 h 3723275"/>
              <a:gd name="connsiteX3" fmla="*/ 3322911 w 3934301"/>
              <a:gd name="connsiteY3" fmla="*/ 2162563 h 3723275"/>
              <a:gd name="connsiteX4" fmla="*/ 3324545 w 3934301"/>
              <a:gd name="connsiteY4" fmla="*/ 3234472 h 3723275"/>
              <a:gd name="connsiteX5" fmla="*/ 3281636 w 3934301"/>
              <a:gd name="connsiteY5" fmla="*/ 3350013 h 3723275"/>
              <a:gd name="connsiteX6" fmla="*/ 3075261 w 3934301"/>
              <a:gd name="connsiteY6" fmla="*/ 3524638 h 3723275"/>
              <a:gd name="connsiteX7" fmla="*/ 2662511 w 3934301"/>
              <a:gd name="connsiteY7" fmla="*/ 3419863 h 3723275"/>
              <a:gd name="connsiteX8" fmla="*/ 2586311 w 3934301"/>
              <a:gd name="connsiteY8" fmla="*/ 3203963 h 3723275"/>
              <a:gd name="connsiteX9" fmla="*/ 2692539 w 3934301"/>
              <a:gd name="connsiteY9" fmla="*/ 3088703 h 3723275"/>
              <a:gd name="connsiteX10" fmla="*/ 2692698 w 3934301"/>
              <a:gd name="connsiteY10" fmla="*/ 2877522 h 3723275"/>
              <a:gd name="connsiteX11" fmla="*/ 2303646 w 3934301"/>
              <a:gd name="connsiteY11" fmla="*/ 2705377 h 3723275"/>
              <a:gd name="connsiteX12" fmla="*/ 1741761 w 3934301"/>
              <a:gd name="connsiteY12" fmla="*/ 2768988 h 3723275"/>
              <a:gd name="connsiteX13" fmla="*/ 1440136 w 3934301"/>
              <a:gd name="connsiteY13" fmla="*/ 2940438 h 3723275"/>
              <a:gd name="connsiteX14" fmla="*/ 1402036 w 3934301"/>
              <a:gd name="connsiteY14" fmla="*/ 3232538 h 3723275"/>
              <a:gd name="connsiteX15" fmla="*/ 1636986 w 3934301"/>
              <a:gd name="connsiteY15" fmla="*/ 3435738 h 3723275"/>
              <a:gd name="connsiteX16" fmla="*/ 1630636 w 3934301"/>
              <a:gd name="connsiteY16" fmla="*/ 3686563 h 3723275"/>
              <a:gd name="connsiteX17" fmla="*/ 963886 w 3934301"/>
              <a:gd name="connsiteY17" fmla="*/ 3711963 h 3723275"/>
              <a:gd name="connsiteX18" fmla="*/ 697426 w 3934301"/>
              <a:gd name="connsiteY18" fmla="*/ 3589540 h 3723275"/>
              <a:gd name="connsiteX19" fmla="*/ 577304 w 3934301"/>
              <a:gd name="connsiteY19" fmla="*/ 3435260 h 3723275"/>
              <a:gd name="connsiteX20" fmla="*/ 579711 w 3934301"/>
              <a:gd name="connsiteY20" fmla="*/ 2165738 h 3723275"/>
              <a:gd name="connsiteX21" fmla="*/ 90398 w 3934301"/>
              <a:gd name="connsiteY21" fmla="*/ 1826764 h 3723275"/>
              <a:gd name="connsiteX22" fmla="*/ 247994 w 3934301"/>
              <a:gd name="connsiteY22" fmla="*/ 671623 h 3723275"/>
              <a:gd name="connsiteX23" fmla="*/ 1953114 w 3934301"/>
              <a:gd name="connsiteY23" fmla="*/ 1 h 3723275"/>
              <a:gd name="connsiteX0" fmla="*/ 1950587 w 3934298"/>
              <a:gd name="connsiteY0" fmla="*/ 0 h 3814980"/>
              <a:gd name="connsiteX1" fmla="*/ 3674936 w 3934298"/>
              <a:gd name="connsiteY1" fmla="*/ 764614 h 3814980"/>
              <a:gd name="connsiteX2" fmla="*/ 3840238 w 3934298"/>
              <a:gd name="connsiteY2" fmla="*/ 1929506 h 3814980"/>
              <a:gd name="connsiteX3" fmla="*/ 3322788 w 3934298"/>
              <a:gd name="connsiteY3" fmla="*/ 2254268 h 3814980"/>
              <a:gd name="connsiteX4" fmla="*/ 3324422 w 3934298"/>
              <a:gd name="connsiteY4" fmla="*/ 3326177 h 3814980"/>
              <a:gd name="connsiteX5" fmla="*/ 3281513 w 3934298"/>
              <a:gd name="connsiteY5" fmla="*/ 3441718 h 3814980"/>
              <a:gd name="connsiteX6" fmla="*/ 3075138 w 3934298"/>
              <a:gd name="connsiteY6" fmla="*/ 3616343 h 3814980"/>
              <a:gd name="connsiteX7" fmla="*/ 2662388 w 3934298"/>
              <a:gd name="connsiteY7" fmla="*/ 3511568 h 3814980"/>
              <a:gd name="connsiteX8" fmla="*/ 2586188 w 3934298"/>
              <a:gd name="connsiteY8" fmla="*/ 3295668 h 3814980"/>
              <a:gd name="connsiteX9" fmla="*/ 2692416 w 3934298"/>
              <a:gd name="connsiteY9" fmla="*/ 3180408 h 3814980"/>
              <a:gd name="connsiteX10" fmla="*/ 2692575 w 3934298"/>
              <a:gd name="connsiteY10" fmla="*/ 2969227 h 3814980"/>
              <a:gd name="connsiteX11" fmla="*/ 2303523 w 3934298"/>
              <a:gd name="connsiteY11" fmla="*/ 2797082 h 3814980"/>
              <a:gd name="connsiteX12" fmla="*/ 1741638 w 3934298"/>
              <a:gd name="connsiteY12" fmla="*/ 2860693 h 3814980"/>
              <a:gd name="connsiteX13" fmla="*/ 1440013 w 3934298"/>
              <a:gd name="connsiteY13" fmla="*/ 3032143 h 3814980"/>
              <a:gd name="connsiteX14" fmla="*/ 1401913 w 3934298"/>
              <a:gd name="connsiteY14" fmla="*/ 3324243 h 3814980"/>
              <a:gd name="connsiteX15" fmla="*/ 1636863 w 3934298"/>
              <a:gd name="connsiteY15" fmla="*/ 3527443 h 3814980"/>
              <a:gd name="connsiteX16" fmla="*/ 1630513 w 3934298"/>
              <a:gd name="connsiteY16" fmla="*/ 3778268 h 3814980"/>
              <a:gd name="connsiteX17" fmla="*/ 963763 w 3934298"/>
              <a:gd name="connsiteY17" fmla="*/ 3803668 h 3814980"/>
              <a:gd name="connsiteX18" fmla="*/ 697303 w 3934298"/>
              <a:gd name="connsiteY18" fmla="*/ 3681245 h 3814980"/>
              <a:gd name="connsiteX19" fmla="*/ 577181 w 3934298"/>
              <a:gd name="connsiteY19" fmla="*/ 3526965 h 3814980"/>
              <a:gd name="connsiteX20" fmla="*/ 579588 w 3934298"/>
              <a:gd name="connsiteY20" fmla="*/ 2257443 h 3814980"/>
              <a:gd name="connsiteX21" fmla="*/ 90275 w 3934298"/>
              <a:gd name="connsiteY21" fmla="*/ 1918469 h 3814980"/>
              <a:gd name="connsiteX22" fmla="*/ 247871 w 3934298"/>
              <a:gd name="connsiteY22" fmla="*/ 763328 h 3814980"/>
              <a:gd name="connsiteX23" fmla="*/ 1950587 w 3934298"/>
              <a:gd name="connsiteY23" fmla="*/ 0 h 3814980"/>
              <a:gd name="connsiteX0" fmla="*/ 1950587 w 3895670"/>
              <a:gd name="connsiteY0" fmla="*/ 582 h 3815562"/>
              <a:gd name="connsiteX1" fmla="*/ 3667724 w 3895670"/>
              <a:gd name="connsiteY1" fmla="*/ 662028 h 3815562"/>
              <a:gd name="connsiteX2" fmla="*/ 3840238 w 3895670"/>
              <a:gd name="connsiteY2" fmla="*/ 1930088 h 3815562"/>
              <a:gd name="connsiteX3" fmla="*/ 3322788 w 3895670"/>
              <a:gd name="connsiteY3" fmla="*/ 2254850 h 3815562"/>
              <a:gd name="connsiteX4" fmla="*/ 3324422 w 3895670"/>
              <a:gd name="connsiteY4" fmla="*/ 3326759 h 3815562"/>
              <a:gd name="connsiteX5" fmla="*/ 3281513 w 3895670"/>
              <a:gd name="connsiteY5" fmla="*/ 3442300 h 3815562"/>
              <a:gd name="connsiteX6" fmla="*/ 3075138 w 3895670"/>
              <a:gd name="connsiteY6" fmla="*/ 3616925 h 3815562"/>
              <a:gd name="connsiteX7" fmla="*/ 2662388 w 3895670"/>
              <a:gd name="connsiteY7" fmla="*/ 3512150 h 3815562"/>
              <a:gd name="connsiteX8" fmla="*/ 2586188 w 3895670"/>
              <a:gd name="connsiteY8" fmla="*/ 3296250 h 3815562"/>
              <a:gd name="connsiteX9" fmla="*/ 2692416 w 3895670"/>
              <a:gd name="connsiteY9" fmla="*/ 3180990 h 3815562"/>
              <a:gd name="connsiteX10" fmla="*/ 2692575 w 3895670"/>
              <a:gd name="connsiteY10" fmla="*/ 2969809 h 3815562"/>
              <a:gd name="connsiteX11" fmla="*/ 2303523 w 3895670"/>
              <a:gd name="connsiteY11" fmla="*/ 2797664 h 3815562"/>
              <a:gd name="connsiteX12" fmla="*/ 1741638 w 3895670"/>
              <a:gd name="connsiteY12" fmla="*/ 2861275 h 3815562"/>
              <a:gd name="connsiteX13" fmla="*/ 1440013 w 3895670"/>
              <a:gd name="connsiteY13" fmla="*/ 3032725 h 3815562"/>
              <a:gd name="connsiteX14" fmla="*/ 1401913 w 3895670"/>
              <a:gd name="connsiteY14" fmla="*/ 3324825 h 3815562"/>
              <a:gd name="connsiteX15" fmla="*/ 1636863 w 3895670"/>
              <a:gd name="connsiteY15" fmla="*/ 3528025 h 3815562"/>
              <a:gd name="connsiteX16" fmla="*/ 1630513 w 3895670"/>
              <a:gd name="connsiteY16" fmla="*/ 3778850 h 3815562"/>
              <a:gd name="connsiteX17" fmla="*/ 963763 w 3895670"/>
              <a:gd name="connsiteY17" fmla="*/ 3804250 h 3815562"/>
              <a:gd name="connsiteX18" fmla="*/ 697303 w 3895670"/>
              <a:gd name="connsiteY18" fmla="*/ 3681827 h 3815562"/>
              <a:gd name="connsiteX19" fmla="*/ 577181 w 3895670"/>
              <a:gd name="connsiteY19" fmla="*/ 3527547 h 3815562"/>
              <a:gd name="connsiteX20" fmla="*/ 579588 w 3895670"/>
              <a:gd name="connsiteY20" fmla="*/ 2258025 h 3815562"/>
              <a:gd name="connsiteX21" fmla="*/ 90275 w 3895670"/>
              <a:gd name="connsiteY21" fmla="*/ 1919051 h 3815562"/>
              <a:gd name="connsiteX22" fmla="*/ 247871 w 3895670"/>
              <a:gd name="connsiteY22" fmla="*/ 763910 h 3815562"/>
              <a:gd name="connsiteX23" fmla="*/ 1950587 w 3895670"/>
              <a:gd name="connsiteY23" fmla="*/ 582 h 3815562"/>
              <a:gd name="connsiteX0" fmla="*/ 1919488 w 3864571"/>
              <a:gd name="connsiteY0" fmla="*/ 2 h 3814982"/>
              <a:gd name="connsiteX1" fmla="*/ 3636625 w 3864571"/>
              <a:gd name="connsiteY1" fmla="*/ 661448 h 3814982"/>
              <a:gd name="connsiteX2" fmla="*/ 3809139 w 3864571"/>
              <a:gd name="connsiteY2" fmla="*/ 1929508 h 3814982"/>
              <a:gd name="connsiteX3" fmla="*/ 3291689 w 3864571"/>
              <a:gd name="connsiteY3" fmla="*/ 2254270 h 3814982"/>
              <a:gd name="connsiteX4" fmla="*/ 3293323 w 3864571"/>
              <a:gd name="connsiteY4" fmla="*/ 3326179 h 3814982"/>
              <a:gd name="connsiteX5" fmla="*/ 3250414 w 3864571"/>
              <a:gd name="connsiteY5" fmla="*/ 3441720 h 3814982"/>
              <a:gd name="connsiteX6" fmla="*/ 3044039 w 3864571"/>
              <a:gd name="connsiteY6" fmla="*/ 3616345 h 3814982"/>
              <a:gd name="connsiteX7" fmla="*/ 2631289 w 3864571"/>
              <a:gd name="connsiteY7" fmla="*/ 3511570 h 3814982"/>
              <a:gd name="connsiteX8" fmla="*/ 2555089 w 3864571"/>
              <a:gd name="connsiteY8" fmla="*/ 3295670 h 3814982"/>
              <a:gd name="connsiteX9" fmla="*/ 2661317 w 3864571"/>
              <a:gd name="connsiteY9" fmla="*/ 3180410 h 3814982"/>
              <a:gd name="connsiteX10" fmla="*/ 2661476 w 3864571"/>
              <a:gd name="connsiteY10" fmla="*/ 2969229 h 3814982"/>
              <a:gd name="connsiteX11" fmla="*/ 2272424 w 3864571"/>
              <a:gd name="connsiteY11" fmla="*/ 2797084 h 3814982"/>
              <a:gd name="connsiteX12" fmla="*/ 1710539 w 3864571"/>
              <a:gd name="connsiteY12" fmla="*/ 2860695 h 3814982"/>
              <a:gd name="connsiteX13" fmla="*/ 1408914 w 3864571"/>
              <a:gd name="connsiteY13" fmla="*/ 3032145 h 3814982"/>
              <a:gd name="connsiteX14" fmla="*/ 1370814 w 3864571"/>
              <a:gd name="connsiteY14" fmla="*/ 3324245 h 3814982"/>
              <a:gd name="connsiteX15" fmla="*/ 1605764 w 3864571"/>
              <a:gd name="connsiteY15" fmla="*/ 3527445 h 3814982"/>
              <a:gd name="connsiteX16" fmla="*/ 1599414 w 3864571"/>
              <a:gd name="connsiteY16" fmla="*/ 3778270 h 3814982"/>
              <a:gd name="connsiteX17" fmla="*/ 932664 w 3864571"/>
              <a:gd name="connsiteY17" fmla="*/ 3803670 h 3814982"/>
              <a:gd name="connsiteX18" fmla="*/ 666204 w 3864571"/>
              <a:gd name="connsiteY18" fmla="*/ 3681247 h 3814982"/>
              <a:gd name="connsiteX19" fmla="*/ 546082 w 3864571"/>
              <a:gd name="connsiteY19" fmla="*/ 3526967 h 3814982"/>
              <a:gd name="connsiteX20" fmla="*/ 548489 w 3864571"/>
              <a:gd name="connsiteY20" fmla="*/ 2257445 h 3814982"/>
              <a:gd name="connsiteX21" fmla="*/ 59176 w 3864571"/>
              <a:gd name="connsiteY21" fmla="*/ 1918471 h 3814982"/>
              <a:gd name="connsiteX22" fmla="*/ 216772 w 3864571"/>
              <a:gd name="connsiteY22" fmla="*/ 663983 h 3814982"/>
              <a:gd name="connsiteX23" fmla="*/ 1919488 w 3864571"/>
              <a:gd name="connsiteY23" fmla="*/ 2 h 3814982"/>
              <a:gd name="connsiteX0" fmla="*/ 1919488 w 3864238"/>
              <a:gd name="connsiteY0" fmla="*/ 2 h 3814982"/>
              <a:gd name="connsiteX1" fmla="*/ 3636625 w 3864238"/>
              <a:gd name="connsiteY1" fmla="*/ 661448 h 3814982"/>
              <a:gd name="connsiteX2" fmla="*/ 3809139 w 3864238"/>
              <a:gd name="connsiteY2" fmla="*/ 1929508 h 3814982"/>
              <a:gd name="connsiteX3" fmla="*/ 3296496 w 3864238"/>
              <a:gd name="connsiteY3" fmla="*/ 2483531 h 3814982"/>
              <a:gd name="connsiteX4" fmla="*/ 3293323 w 3864238"/>
              <a:gd name="connsiteY4" fmla="*/ 3326179 h 3814982"/>
              <a:gd name="connsiteX5" fmla="*/ 3250414 w 3864238"/>
              <a:gd name="connsiteY5" fmla="*/ 3441720 h 3814982"/>
              <a:gd name="connsiteX6" fmla="*/ 3044039 w 3864238"/>
              <a:gd name="connsiteY6" fmla="*/ 3616345 h 3814982"/>
              <a:gd name="connsiteX7" fmla="*/ 2631289 w 3864238"/>
              <a:gd name="connsiteY7" fmla="*/ 3511570 h 3814982"/>
              <a:gd name="connsiteX8" fmla="*/ 2555089 w 3864238"/>
              <a:gd name="connsiteY8" fmla="*/ 3295670 h 3814982"/>
              <a:gd name="connsiteX9" fmla="*/ 2661317 w 3864238"/>
              <a:gd name="connsiteY9" fmla="*/ 3180410 h 3814982"/>
              <a:gd name="connsiteX10" fmla="*/ 2661476 w 3864238"/>
              <a:gd name="connsiteY10" fmla="*/ 2969229 h 3814982"/>
              <a:gd name="connsiteX11" fmla="*/ 2272424 w 3864238"/>
              <a:gd name="connsiteY11" fmla="*/ 2797084 h 3814982"/>
              <a:gd name="connsiteX12" fmla="*/ 1710539 w 3864238"/>
              <a:gd name="connsiteY12" fmla="*/ 2860695 h 3814982"/>
              <a:gd name="connsiteX13" fmla="*/ 1408914 w 3864238"/>
              <a:gd name="connsiteY13" fmla="*/ 3032145 h 3814982"/>
              <a:gd name="connsiteX14" fmla="*/ 1370814 w 3864238"/>
              <a:gd name="connsiteY14" fmla="*/ 3324245 h 3814982"/>
              <a:gd name="connsiteX15" fmla="*/ 1605764 w 3864238"/>
              <a:gd name="connsiteY15" fmla="*/ 3527445 h 3814982"/>
              <a:gd name="connsiteX16" fmla="*/ 1599414 w 3864238"/>
              <a:gd name="connsiteY16" fmla="*/ 3778270 h 3814982"/>
              <a:gd name="connsiteX17" fmla="*/ 932664 w 3864238"/>
              <a:gd name="connsiteY17" fmla="*/ 3803670 h 3814982"/>
              <a:gd name="connsiteX18" fmla="*/ 666204 w 3864238"/>
              <a:gd name="connsiteY18" fmla="*/ 3681247 h 3814982"/>
              <a:gd name="connsiteX19" fmla="*/ 546082 w 3864238"/>
              <a:gd name="connsiteY19" fmla="*/ 3526967 h 3814982"/>
              <a:gd name="connsiteX20" fmla="*/ 548489 w 3864238"/>
              <a:gd name="connsiteY20" fmla="*/ 2257445 h 3814982"/>
              <a:gd name="connsiteX21" fmla="*/ 59176 w 3864238"/>
              <a:gd name="connsiteY21" fmla="*/ 1918471 h 3814982"/>
              <a:gd name="connsiteX22" fmla="*/ 216772 w 3864238"/>
              <a:gd name="connsiteY22" fmla="*/ 663983 h 3814982"/>
              <a:gd name="connsiteX23" fmla="*/ 1919488 w 3864238"/>
              <a:gd name="connsiteY23" fmla="*/ 2 h 3814982"/>
              <a:gd name="connsiteX0" fmla="*/ 1919488 w 3864738"/>
              <a:gd name="connsiteY0" fmla="*/ 2 h 3814982"/>
              <a:gd name="connsiteX1" fmla="*/ 3636625 w 3864738"/>
              <a:gd name="connsiteY1" fmla="*/ 661448 h 3814982"/>
              <a:gd name="connsiteX2" fmla="*/ 3809139 w 3864738"/>
              <a:gd name="connsiteY2" fmla="*/ 1929508 h 3814982"/>
              <a:gd name="connsiteX3" fmla="*/ 3289284 w 3864738"/>
              <a:gd name="connsiteY3" fmla="*/ 2475889 h 3814982"/>
              <a:gd name="connsiteX4" fmla="*/ 3293323 w 3864738"/>
              <a:gd name="connsiteY4" fmla="*/ 3326179 h 3814982"/>
              <a:gd name="connsiteX5" fmla="*/ 3250414 w 3864738"/>
              <a:gd name="connsiteY5" fmla="*/ 3441720 h 3814982"/>
              <a:gd name="connsiteX6" fmla="*/ 3044039 w 3864738"/>
              <a:gd name="connsiteY6" fmla="*/ 3616345 h 3814982"/>
              <a:gd name="connsiteX7" fmla="*/ 2631289 w 3864738"/>
              <a:gd name="connsiteY7" fmla="*/ 3511570 h 3814982"/>
              <a:gd name="connsiteX8" fmla="*/ 2555089 w 3864738"/>
              <a:gd name="connsiteY8" fmla="*/ 3295670 h 3814982"/>
              <a:gd name="connsiteX9" fmla="*/ 2661317 w 3864738"/>
              <a:gd name="connsiteY9" fmla="*/ 3180410 h 3814982"/>
              <a:gd name="connsiteX10" fmla="*/ 2661476 w 3864738"/>
              <a:gd name="connsiteY10" fmla="*/ 2969229 h 3814982"/>
              <a:gd name="connsiteX11" fmla="*/ 2272424 w 3864738"/>
              <a:gd name="connsiteY11" fmla="*/ 2797084 h 3814982"/>
              <a:gd name="connsiteX12" fmla="*/ 1710539 w 3864738"/>
              <a:gd name="connsiteY12" fmla="*/ 2860695 h 3814982"/>
              <a:gd name="connsiteX13" fmla="*/ 1408914 w 3864738"/>
              <a:gd name="connsiteY13" fmla="*/ 3032145 h 3814982"/>
              <a:gd name="connsiteX14" fmla="*/ 1370814 w 3864738"/>
              <a:gd name="connsiteY14" fmla="*/ 3324245 h 3814982"/>
              <a:gd name="connsiteX15" fmla="*/ 1605764 w 3864738"/>
              <a:gd name="connsiteY15" fmla="*/ 3527445 h 3814982"/>
              <a:gd name="connsiteX16" fmla="*/ 1599414 w 3864738"/>
              <a:gd name="connsiteY16" fmla="*/ 3778270 h 3814982"/>
              <a:gd name="connsiteX17" fmla="*/ 932664 w 3864738"/>
              <a:gd name="connsiteY17" fmla="*/ 3803670 h 3814982"/>
              <a:gd name="connsiteX18" fmla="*/ 666204 w 3864738"/>
              <a:gd name="connsiteY18" fmla="*/ 3681247 h 3814982"/>
              <a:gd name="connsiteX19" fmla="*/ 546082 w 3864738"/>
              <a:gd name="connsiteY19" fmla="*/ 3526967 h 3814982"/>
              <a:gd name="connsiteX20" fmla="*/ 548489 w 3864738"/>
              <a:gd name="connsiteY20" fmla="*/ 2257445 h 3814982"/>
              <a:gd name="connsiteX21" fmla="*/ 59176 w 3864738"/>
              <a:gd name="connsiteY21" fmla="*/ 1918471 h 3814982"/>
              <a:gd name="connsiteX22" fmla="*/ 216772 w 3864738"/>
              <a:gd name="connsiteY22" fmla="*/ 663983 h 3814982"/>
              <a:gd name="connsiteX23" fmla="*/ 1919488 w 3864738"/>
              <a:gd name="connsiteY23" fmla="*/ 2 h 3814982"/>
              <a:gd name="connsiteX0" fmla="*/ 1919488 w 3864072"/>
              <a:gd name="connsiteY0" fmla="*/ 2 h 3814982"/>
              <a:gd name="connsiteX1" fmla="*/ 3636625 w 3864072"/>
              <a:gd name="connsiteY1" fmla="*/ 661448 h 3814982"/>
              <a:gd name="connsiteX2" fmla="*/ 3809139 w 3864072"/>
              <a:gd name="connsiteY2" fmla="*/ 1929508 h 3814982"/>
              <a:gd name="connsiteX3" fmla="*/ 3298900 w 3864072"/>
              <a:gd name="connsiteY3" fmla="*/ 2475889 h 3814982"/>
              <a:gd name="connsiteX4" fmla="*/ 3293323 w 3864072"/>
              <a:gd name="connsiteY4" fmla="*/ 3326179 h 3814982"/>
              <a:gd name="connsiteX5" fmla="*/ 3250414 w 3864072"/>
              <a:gd name="connsiteY5" fmla="*/ 3441720 h 3814982"/>
              <a:gd name="connsiteX6" fmla="*/ 3044039 w 3864072"/>
              <a:gd name="connsiteY6" fmla="*/ 3616345 h 3814982"/>
              <a:gd name="connsiteX7" fmla="*/ 2631289 w 3864072"/>
              <a:gd name="connsiteY7" fmla="*/ 3511570 h 3814982"/>
              <a:gd name="connsiteX8" fmla="*/ 2555089 w 3864072"/>
              <a:gd name="connsiteY8" fmla="*/ 3295670 h 3814982"/>
              <a:gd name="connsiteX9" fmla="*/ 2661317 w 3864072"/>
              <a:gd name="connsiteY9" fmla="*/ 3180410 h 3814982"/>
              <a:gd name="connsiteX10" fmla="*/ 2661476 w 3864072"/>
              <a:gd name="connsiteY10" fmla="*/ 2969229 h 3814982"/>
              <a:gd name="connsiteX11" fmla="*/ 2272424 w 3864072"/>
              <a:gd name="connsiteY11" fmla="*/ 2797084 h 3814982"/>
              <a:gd name="connsiteX12" fmla="*/ 1710539 w 3864072"/>
              <a:gd name="connsiteY12" fmla="*/ 2860695 h 3814982"/>
              <a:gd name="connsiteX13" fmla="*/ 1408914 w 3864072"/>
              <a:gd name="connsiteY13" fmla="*/ 3032145 h 3814982"/>
              <a:gd name="connsiteX14" fmla="*/ 1370814 w 3864072"/>
              <a:gd name="connsiteY14" fmla="*/ 3324245 h 3814982"/>
              <a:gd name="connsiteX15" fmla="*/ 1605764 w 3864072"/>
              <a:gd name="connsiteY15" fmla="*/ 3527445 h 3814982"/>
              <a:gd name="connsiteX16" fmla="*/ 1599414 w 3864072"/>
              <a:gd name="connsiteY16" fmla="*/ 3778270 h 3814982"/>
              <a:gd name="connsiteX17" fmla="*/ 932664 w 3864072"/>
              <a:gd name="connsiteY17" fmla="*/ 3803670 h 3814982"/>
              <a:gd name="connsiteX18" fmla="*/ 666204 w 3864072"/>
              <a:gd name="connsiteY18" fmla="*/ 3681247 h 3814982"/>
              <a:gd name="connsiteX19" fmla="*/ 546082 w 3864072"/>
              <a:gd name="connsiteY19" fmla="*/ 3526967 h 3814982"/>
              <a:gd name="connsiteX20" fmla="*/ 548489 w 3864072"/>
              <a:gd name="connsiteY20" fmla="*/ 2257445 h 3814982"/>
              <a:gd name="connsiteX21" fmla="*/ 59176 w 3864072"/>
              <a:gd name="connsiteY21" fmla="*/ 1918471 h 3814982"/>
              <a:gd name="connsiteX22" fmla="*/ 216772 w 3864072"/>
              <a:gd name="connsiteY22" fmla="*/ 663983 h 3814982"/>
              <a:gd name="connsiteX23" fmla="*/ 1919488 w 3864072"/>
              <a:gd name="connsiteY23" fmla="*/ 2 h 3814982"/>
              <a:gd name="connsiteX0" fmla="*/ 1919488 w 3864903"/>
              <a:gd name="connsiteY0" fmla="*/ 2 h 3814982"/>
              <a:gd name="connsiteX1" fmla="*/ 3636625 w 3864903"/>
              <a:gd name="connsiteY1" fmla="*/ 661448 h 3814982"/>
              <a:gd name="connsiteX2" fmla="*/ 3809139 w 3864903"/>
              <a:gd name="connsiteY2" fmla="*/ 1929508 h 3814982"/>
              <a:gd name="connsiteX3" fmla="*/ 3286882 w 3864903"/>
              <a:gd name="connsiteY3" fmla="*/ 2472067 h 3814982"/>
              <a:gd name="connsiteX4" fmla="*/ 3293323 w 3864903"/>
              <a:gd name="connsiteY4" fmla="*/ 3326179 h 3814982"/>
              <a:gd name="connsiteX5" fmla="*/ 3250414 w 3864903"/>
              <a:gd name="connsiteY5" fmla="*/ 3441720 h 3814982"/>
              <a:gd name="connsiteX6" fmla="*/ 3044039 w 3864903"/>
              <a:gd name="connsiteY6" fmla="*/ 3616345 h 3814982"/>
              <a:gd name="connsiteX7" fmla="*/ 2631289 w 3864903"/>
              <a:gd name="connsiteY7" fmla="*/ 3511570 h 3814982"/>
              <a:gd name="connsiteX8" fmla="*/ 2555089 w 3864903"/>
              <a:gd name="connsiteY8" fmla="*/ 3295670 h 3814982"/>
              <a:gd name="connsiteX9" fmla="*/ 2661317 w 3864903"/>
              <a:gd name="connsiteY9" fmla="*/ 3180410 h 3814982"/>
              <a:gd name="connsiteX10" fmla="*/ 2661476 w 3864903"/>
              <a:gd name="connsiteY10" fmla="*/ 2969229 h 3814982"/>
              <a:gd name="connsiteX11" fmla="*/ 2272424 w 3864903"/>
              <a:gd name="connsiteY11" fmla="*/ 2797084 h 3814982"/>
              <a:gd name="connsiteX12" fmla="*/ 1710539 w 3864903"/>
              <a:gd name="connsiteY12" fmla="*/ 2860695 h 3814982"/>
              <a:gd name="connsiteX13" fmla="*/ 1408914 w 3864903"/>
              <a:gd name="connsiteY13" fmla="*/ 3032145 h 3814982"/>
              <a:gd name="connsiteX14" fmla="*/ 1370814 w 3864903"/>
              <a:gd name="connsiteY14" fmla="*/ 3324245 h 3814982"/>
              <a:gd name="connsiteX15" fmla="*/ 1605764 w 3864903"/>
              <a:gd name="connsiteY15" fmla="*/ 3527445 h 3814982"/>
              <a:gd name="connsiteX16" fmla="*/ 1599414 w 3864903"/>
              <a:gd name="connsiteY16" fmla="*/ 3778270 h 3814982"/>
              <a:gd name="connsiteX17" fmla="*/ 932664 w 3864903"/>
              <a:gd name="connsiteY17" fmla="*/ 3803670 h 3814982"/>
              <a:gd name="connsiteX18" fmla="*/ 666204 w 3864903"/>
              <a:gd name="connsiteY18" fmla="*/ 3681247 h 3814982"/>
              <a:gd name="connsiteX19" fmla="*/ 546082 w 3864903"/>
              <a:gd name="connsiteY19" fmla="*/ 3526967 h 3814982"/>
              <a:gd name="connsiteX20" fmla="*/ 548489 w 3864903"/>
              <a:gd name="connsiteY20" fmla="*/ 2257445 h 3814982"/>
              <a:gd name="connsiteX21" fmla="*/ 59176 w 3864903"/>
              <a:gd name="connsiteY21" fmla="*/ 1918471 h 3814982"/>
              <a:gd name="connsiteX22" fmla="*/ 216772 w 3864903"/>
              <a:gd name="connsiteY22" fmla="*/ 663983 h 3814982"/>
              <a:gd name="connsiteX23" fmla="*/ 1919488 w 3864903"/>
              <a:gd name="connsiteY23" fmla="*/ 2 h 3814982"/>
              <a:gd name="connsiteX0" fmla="*/ 1919488 w 3864905"/>
              <a:gd name="connsiteY0" fmla="*/ 2 h 3814982"/>
              <a:gd name="connsiteX1" fmla="*/ 3636625 w 3864905"/>
              <a:gd name="connsiteY1" fmla="*/ 661448 h 3814982"/>
              <a:gd name="connsiteX2" fmla="*/ 3809139 w 3864905"/>
              <a:gd name="connsiteY2" fmla="*/ 1929508 h 3814982"/>
              <a:gd name="connsiteX3" fmla="*/ 3286882 w 3864905"/>
              <a:gd name="connsiteY3" fmla="*/ 2472067 h 3814982"/>
              <a:gd name="connsiteX4" fmla="*/ 3293323 w 3864905"/>
              <a:gd name="connsiteY4" fmla="*/ 3326179 h 3814982"/>
              <a:gd name="connsiteX5" fmla="*/ 3250414 w 3864905"/>
              <a:gd name="connsiteY5" fmla="*/ 3441720 h 3814982"/>
              <a:gd name="connsiteX6" fmla="*/ 3044039 w 3864905"/>
              <a:gd name="connsiteY6" fmla="*/ 3616345 h 3814982"/>
              <a:gd name="connsiteX7" fmla="*/ 2631289 w 3864905"/>
              <a:gd name="connsiteY7" fmla="*/ 3511570 h 3814982"/>
              <a:gd name="connsiteX8" fmla="*/ 2555089 w 3864905"/>
              <a:gd name="connsiteY8" fmla="*/ 3295670 h 3814982"/>
              <a:gd name="connsiteX9" fmla="*/ 2661317 w 3864905"/>
              <a:gd name="connsiteY9" fmla="*/ 3180410 h 3814982"/>
              <a:gd name="connsiteX10" fmla="*/ 2661476 w 3864905"/>
              <a:gd name="connsiteY10" fmla="*/ 2969229 h 3814982"/>
              <a:gd name="connsiteX11" fmla="*/ 2272424 w 3864905"/>
              <a:gd name="connsiteY11" fmla="*/ 2797084 h 3814982"/>
              <a:gd name="connsiteX12" fmla="*/ 1710539 w 3864905"/>
              <a:gd name="connsiteY12" fmla="*/ 2860695 h 3814982"/>
              <a:gd name="connsiteX13" fmla="*/ 1408914 w 3864905"/>
              <a:gd name="connsiteY13" fmla="*/ 3032145 h 3814982"/>
              <a:gd name="connsiteX14" fmla="*/ 1370814 w 3864905"/>
              <a:gd name="connsiteY14" fmla="*/ 3324245 h 3814982"/>
              <a:gd name="connsiteX15" fmla="*/ 1605764 w 3864905"/>
              <a:gd name="connsiteY15" fmla="*/ 3527445 h 3814982"/>
              <a:gd name="connsiteX16" fmla="*/ 1599414 w 3864905"/>
              <a:gd name="connsiteY16" fmla="*/ 3778270 h 3814982"/>
              <a:gd name="connsiteX17" fmla="*/ 932664 w 3864905"/>
              <a:gd name="connsiteY17" fmla="*/ 3803670 h 3814982"/>
              <a:gd name="connsiteX18" fmla="*/ 666204 w 3864905"/>
              <a:gd name="connsiteY18" fmla="*/ 3681247 h 3814982"/>
              <a:gd name="connsiteX19" fmla="*/ 546082 w 3864905"/>
              <a:gd name="connsiteY19" fmla="*/ 3526967 h 3814982"/>
              <a:gd name="connsiteX20" fmla="*/ 548490 w 3864905"/>
              <a:gd name="connsiteY20" fmla="*/ 2459960 h 3814982"/>
              <a:gd name="connsiteX21" fmla="*/ 59176 w 3864905"/>
              <a:gd name="connsiteY21" fmla="*/ 1918471 h 3814982"/>
              <a:gd name="connsiteX22" fmla="*/ 216772 w 3864905"/>
              <a:gd name="connsiteY22" fmla="*/ 663983 h 3814982"/>
              <a:gd name="connsiteX23" fmla="*/ 1919488 w 3864905"/>
              <a:gd name="connsiteY23" fmla="*/ 2 h 3814982"/>
              <a:gd name="connsiteX0" fmla="*/ 1919488 w 3864903"/>
              <a:gd name="connsiteY0" fmla="*/ 0 h 3945985"/>
              <a:gd name="connsiteX1" fmla="*/ 3636625 w 3864903"/>
              <a:gd name="connsiteY1" fmla="*/ 792451 h 3945985"/>
              <a:gd name="connsiteX2" fmla="*/ 3809139 w 3864903"/>
              <a:gd name="connsiteY2" fmla="*/ 2060511 h 3945985"/>
              <a:gd name="connsiteX3" fmla="*/ 3286882 w 3864903"/>
              <a:gd name="connsiteY3" fmla="*/ 2603070 h 3945985"/>
              <a:gd name="connsiteX4" fmla="*/ 3293323 w 3864903"/>
              <a:gd name="connsiteY4" fmla="*/ 3457182 h 3945985"/>
              <a:gd name="connsiteX5" fmla="*/ 3250414 w 3864903"/>
              <a:gd name="connsiteY5" fmla="*/ 3572723 h 3945985"/>
              <a:gd name="connsiteX6" fmla="*/ 3044039 w 3864903"/>
              <a:gd name="connsiteY6" fmla="*/ 3747348 h 3945985"/>
              <a:gd name="connsiteX7" fmla="*/ 2631289 w 3864903"/>
              <a:gd name="connsiteY7" fmla="*/ 3642573 h 3945985"/>
              <a:gd name="connsiteX8" fmla="*/ 2555089 w 3864903"/>
              <a:gd name="connsiteY8" fmla="*/ 3426673 h 3945985"/>
              <a:gd name="connsiteX9" fmla="*/ 2661317 w 3864903"/>
              <a:gd name="connsiteY9" fmla="*/ 3311413 h 3945985"/>
              <a:gd name="connsiteX10" fmla="*/ 2661476 w 3864903"/>
              <a:gd name="connsiteY10" fmla="*/ 3100232 h 3945985"/>
              <a:gd name="connsiteX11" fmla="*/ 2272424 w 3864903"/>
              <a:gd name="connsiteY11" fmla="*/ 2928087 h 3945985"/>
              <a:gd name="connsiteX12" fmla="*/ 1710539 w 3864903"/>
              <a:gd name="connsiteY12" fmla="*/ 2991698 h 3945985"/>
              <a:gd name="connsiteX13" fmla="*/ 1408914 w 3864903"/>
              <a:gd name="connsiteY13" fmla="*/ 3163148 h 3945985"/>
              <a:gd name="connsiteX14" fmla="*/ 1370814 w 3864903"/>
              <a:gd name="connsiteY14" fmla="*/ 3455248 h 3945985"/>
              <a:gd name="connsiteX15" fmla="*/ 1605764 w 3864903"/>
              <a:gd name="connsiteY15" fmla="*/ 3658448 h 3945985"/>
              <a:gd name="connsiteX16" fmla="*/ 1599414 w 3864903"/>
              <a:gd name="connsiteY16" fmla="*/ 3909273 h 3945985"/>
              <a:gd name="connsiteX17" fmla="*/ 932664 w 3864903"/>
              <a:gd name="connsiteY17" fmla="*/ 3934673 h 3945985"/>
              <a:gd name="connsiteX18" fmla="*/ 666204 w 3864903"/>
              <a:gd name="connsiteY18" fmla="*/ 3812250 h 3945985"/>
              <a:gd name="connsiteX19" fmla="*/ 546082 w 3864903"/>
              <a:gd name="connsiteY19" fmla="*/ 3657970 h 3945985"/>
              <a:gd name="connsiteX20" fmla="*/ 548490 w 3864903"/>
              <a:gd name="connsiteY20" fmla="*/ 2590963 h 3945985"/>
              <a:gd name="connsiteX21" fmla="*/ 59176 w 3864903"/>
              <a:gd name="connsiteY21" fmla="*/ 2049474 h 3945985"/>
              <a:gd name="connsiteX22" fmla="*/ 216772 w 3864903"/>
              <a:gd name="connsiteY22" fmla="*/ 794986 h 3945985"/>
              <a:gd name="connsiteX23" fmla="*/ 1919488 w 3864903"/>
              <a:gd name="connsiteY23" fmla="*/ 0 h 3945985"/>
              <a:gd name="connsiteX0" fmla="*/ 1919488 w 3864905"/>
              <a:gd name="connsiteY0" fmla="*/ 0 h 3945985"/>
              <a:gd name="connsiteX1" fmla="*/ 3636625 w 3864905"/>
              <a:gd name="connsiteY1" fmla="*/ 792451 h 3945985"/>
              <a:gd name="connsiteX2" fmla="*/ 3809139 w 3864905"/>
              <a:gd name="connsiteY2" fmla="*/ 2060511 h 3945985"/>
              <a:gd name="connsiteX3" fmla="*/ 3286882 w 3864905"/>
              <a:gd name="connsiteY3" fmla="*/ 2603070 h 3945985"/>
              <a:gd name="connsiteX4" fmla="*/ 3293323 w 3864905"/>
              <a:gd name="connsiteY4" fmla="*/ 3457182 h 3945985"/>
              <a:gd name="connsiteX5" fmla="*/ 3250414 w 3864905"/>
              <a:gd name="connsiteY5" fmla="*/ 3572723 h 3945985"/>
              <a:gd name="connsiteX6" fmla="*/ 3044039 w 3864905"/>
              <a:gd name="connsiteY6" fmla="*/ 3747348 h 3945985"/>
              <a:gd name="connsiteX7" fmla="*/ 2631289 w 3864905"/>
              <a:gd name="connsiteY7" fmla="*/ 3642573 h 3945985"/>
              <a:gd name="connsiteX8" fmla="*/ 2555089 w 3864905"/>
              <a:gd name="connsiteY8" fmla="*/ 3426673 h 3945985"/>
              <a:gd name="connsiteX9" fmla="*/ 2661317 w 3864905"/>
              <a:gd name="connsiteY9" fmla="*/ 3311413 h 3945985"/>
              <a:gd name="connsiteX10" fmla="*/ 2661476 w 3864905"/>
              <a:gd name="connsiteY10" fmla="*/ 3100232 h 3945985"/>
              <a:gd name="connsiteX11" fmla="*/ 2272424 w 3864905"/>
              <a:gd name="connsiteY11" fmla="*/ 2928087 h 3945985"/>
              <a:gd name="connsiteX12" fmla="*/ 1710539 w 3864905"/>
              <a:gd name="connsiteY12" fmla="*/ 2991698 h 3945985"/>
              <a:gd name="connsiteX13" fmla="*/ 1408914 w 3864905"/>
              <a:gd name="connsiteY13" fmla="*/ 3163148 h 3945985"/>
              <a:gd name="connsiteX14" fmla="*/ 1370814 w 3864905"/>
              <a:gd name="connsiteY14" fmla="*/ 3455248 h 3945985"/>
              <a:gd name="connsiteX15" fmla="*/ 1605764 w 3864905"/>
              <a:gd name="connsiteY15" fmla="*/ 3658448 h 3945985"/>
              <a:gd name="connsiteX16" fmla="*/ 1599414 w 3864905"/>
              <a:gd name="connsiteY16" fmla="*/ 3909273 h 3945985"/>
              <a:gd name="connsiteX17" fmla="*/ 932664 w 3864905"/>
              <a:gd name="connsiteY17" fmla="*/ 3934673 h 3945985"/>
              <a:gd name="connsiteX18" fmla="*/ 666204 w 3864905"/>
              <a:gd name="connsiteY18" fmla="*/ 3812250 h 3945985"/>
              <a:gd name="connsiteX19" fmla="*/ 546082 w 3864905"/>
              <a:gd name="connsiteY19" fmla="*/ 3657970 h 3945985"/>
              <a:gd name="connsiteX20" fmla="*/ 548490 w 3864905"/>
              <a:gd name="connsiteY20" fmla="*/ 2590963 h 3945985"/>
              <a:gd name="connsiteX21" fmla="*/ 59176 w 3864905"/>
              <a:gd name="connsiteY21" fmla="*/ 2049474 h 3945985"/>
              <a:gd name="connsiteX22" fmla="*/ 216772 w 3864905"/>
              <a:gd name="connsiteY22" fmla="*/ 794986 h 3945985"/>
              <a:gd name="connsiteX23" fmla="*/ 1919488 w 3864905"/>
              <a:gd name="connsiteY23" fmla="*/ 0 h 3945985"/>
              <a:gd name="connsiteX0" fmla="*/ 1919488 w 3891215"/>
              <a:gd name="connsiteY0" fmla="*/ 0 h 3945985"/>
              <a:gd name="connsiteX1" fmla="*/ 3636625 w 3891215"/>
              <a:gd name="connsiteY1" fmla="*/ 792451 h 3945985"/>
              <a:gd name="connsiteX2" fmla="*/ 3847600 w 3891215"/>
              <a:gd name="connsiteY2" fmla="*/ 1976448 h 3945985"/>
              <a:gd name="connsiteX3" fmla="*/ 3286882 w 3891215"/>
              <a:gd name="connsiteY3" fmla="*/ 2603070 h 3945985"/>
              <a:gd name="connsiteX4" fmla="*/ 3293323 w 3891215"/>
              <a:gd name="connsiteY4" fmla="*/ 3457182 h 3945985"/>
              <a:gd name="connsiteX5" fmla="*/ 3250414 w 3891215"/>
              <a:gd name="connsiteY5" fmla="*/ 3572723 h 3945985"/>
              <a:gd name="connsiteX6" fmla="*/ 3044039 w 3891215"/>
              <a:gd name="connsiteY6" fmla="*/ 3747348 h 3945985"/>
              <a:gd name="connsiteX7" fmla="*/ 2631289 w 3891215"/>
              <a:gd name="connsiteY7" fmla="*/ 3642573 h 3945985"/>
              <a:gd name="connsiteX8" fmla="*/ 2555089 w 3891215"/>
              <a:gd name="connsiteY8" fmla="*/ 3426673 h 3945985"/>
              <a:gd name="connsiteX9" fmla="*/ 2661317 w 3891215"/>
              <a:gd name="connsiteY9" fmla="*/ 3311413 h 3945985"/>
              <a:gd name="connsiteX10" fmla="*/ 2661476 w 3891215"/>
              <a:gd name="connsiteY10" fmla="*/ 3100232 h 3945985"/>
              <a:gd name="connsiteX11" fmla="*/ 2272424 w 3891215"/>
              <a:gd name="connsiteY11" fmla="*/ 2928087 h 3945985"/>
              <a:gd name="connsiteX12" fmla="*/ 1710539 w 3891215"/>
              <a:gd name="connsiteY12" fmla="*/ 2991698 h 3945985"/>
              <a:gd name="connsiteX13" fmla="*/ 1408914 w 3891215"/>
              <a:gd name="connsiteY13" fmla="*/ 3163148 h 3945985"/>
              <a:gd name="connsiteX14" fmla="*/ 1370814 w 3891215"/>
              <a:gd name="connsiteY14" fmla="*/ 3455248 h 3945985"/>
              <a:gd name="connsiteX15" fmla="*/ 1605764 w 3891215"/>
              <a:gd name="connsiteY15" fmla="*/ 3658448 h 3945985"/>
              <a:gd name="connsiteX16" fmla="*/ 1599414 w 3891215"/>
              <a:gd name="connsiteY16" fmla="*/ 3909273 h 3945985"/>
              <a:gd name="connsiteX17" fmla="*/ 932664 w 3891215"/>
              <a:gd name="connsiteY17" fmla="*/ 3934673 h 3945985"/>
              <a:gd name="connsiteX18" fmla="*/ 666204 w 3891215"/>
              <a:gd name="connsiteY18" fmla="*/ 3812250 h 3945985"/>
              <a:gd name="connsiteX19" fmla="*/ 546082 w 3891215"/>
              <a:gd name="connsiteY19" fmla="*/ 3657970 h 3945985"/>
              <a:gd name="connsiteX20" fmla="*/ 548490 w 3891215"/>
              <a:gd name="connsiteY20" fmla="*/ 2590963 h 3945985"/>
              <a:gd name="connsiteX21" fmla="*/ 59176 w 3891215"/>
              <a:gd name="connsiteY21" fmla="*/ 2049474 h 3945985"/>
              <a:gd name="connsiteX22" fmla="*/ 216772 w 3891215"/>
              <a:gd name="connsiteY22" fmla="*/ 794986 h 3945985"/>
              <a:gd name="connsiteX23" fmla="*/ 1919488 w 3891215"/>
              <a:gd name="connsiteY23" fmla="*/ 0 h 3945985"/>
              <a:gd name="connsiteX0" fmla="*/ 1923395 w 3895120"/>
              <a:gd name="connsiteY0" fmla="*/ 0 h 3945985"/>
              <a:gd name="connsiteX1" fmla="*/ 3640532 w 3895120"/>
              <a:gd name="connsiteY1" fmla="*/ 792451 h 3945985"/>
              <a:gd name="connsiteX2" fmla="*/ 3851507 w 3895120"/>
              <a:gd name="connsiteY2" fmla="*/ 1976448 h 3945985"/>
              <a:gd name="connsiteX3" fmla="*/ 3290789 w 3895120"/>
              <a:gd name="connsiteY3" fmla="*/ 2603070 h 3945985"/>
              <a:gd name="connsiteX4" fmla="*/ 3297230 w 3895120"/>
              <a:gd name="connsiteY4" fmla="*/ 3457182 h 3945985"/>
              <a:gd name="connsiteX5" fmla="*/ 3254321 w 3895120"/>
              <a:gd name="connsiteY5" fmla="*/ 3572723 h 3945985"/>
              <a:gd name="connsiteX6" fmla="*/ 3047946 w 3895120"/>
              <a:gd name="connsiteY6" fmla="*/ 3747348 h 3945985"/>
              <a:gd name="connsiteX7" fmla="*/ 2635196 w 3895120"/>
              <a:gd name="connsiteY7" fmla="*/ 3642573 h 3945985"/>
              <a:gd name="connsiteX8" fmla="*/ 2558996 w 3895120"/>
              <a:gd name="connsiteY8" fmla="*/ 3426673 h 3945985"/>
              <a:gd name="connsiteX9" fmla="*/ 2665224 w 3895120"/>
              <a:gd name="connsiteY9" fmla="*/ 3311413 h 3945985"/>
              <a:gd name="connsiteX10" fmla="*/ 2665383 w 3895120"/>
              <a:gd name="connsiteY10" fmla="*/ 3100232 h 3945985"/>
              <a:gd name="connsiteX11" fmla="*/ 2276331 w 3895120"/>
              <a:gd name="connsiteY11" fmla="*/ 2928087 h 3945985"/>
              <a:gd name="connsiteX12" fmla="*/ 1714446 w 3895120"/>
              <a:gd name="connsiteY12" fmla="*/ 2991698 h 3945985"/>
              <a:gd name="connsiteX13" fmla="*/ 1412821 w 3895120"/>
              <a:gd name="connsiteY13" fmla="*/ 3163148 h 3945985"/>
              <a:gd name="connsiteX14" fmla="*/ 1374721 w 3895120"/>
              <a:gd name="connsiteY14" fmla="*/ 3455248 h 3945985"/>
              <a:gd name="connsiteX15" fmla="*/ 1609671 w 3895120"/>
              <a:gd name="connsiteY15" fmla="*/ 3658448 h 3945985"/>
              <a:gd name="connsiteX16" fmla="*/ 1603321 w 3895120"/>
              <a:gd name="connsiteY16" fmla="*/ 3909273 h 3945985"/>
              <a:gd name="connsiteX17" fmla="*/ 936571 w 3895120"/>
              <a:gd name="connsiteY17" fmla="*/ 3934673 h 3945985"/>
              <a:gd name="connsiteX18" fmla="*/ 670111 w 3895120"/>
              <a:gd name="connsiteY18" fmla="*/ 3812250 h 3945985"/>
              <a:gd name="connsiteX19" fmla="*/ 549989 w 3895120"/>
              <a:gd name="connsiteY19" fmla="*/ 3657970 h 3945985"/>
              <a:gd name="connsiteX20" fmla="*/ 552397 w 3895120"/>
              <a:gd name="connsiteY20" fmla="*/ 2590963 h 3945985"/>
              <a:gd name="connsiteX21" fmla="*/ 63083 w 3895120"/>
              <a:gd name="connsiteY21" fmla="*/ 2049474 h 3945985"/>
              <a:gd name="connsiteX22" fmla="*/ 220679 w 3895120"/>
              <a:gd name="connsiteY22" fmla="*/ 794986 h 3945985"/>
              <a:gd name="connsiteX23" fmla="*/ 1923395 w 3895120"/>
              <a:gd name="connsiteY23" fmla="*/ 0 h 3945985"/>
              <a:gd name="connsiteX0" fmla="*/ 1923395 w 3893227"/>
              <a:gd name="connsiteY0" fmla="*/ 113 h 3946098"/>
              <a:gd name="connsiteX1" fmla="*/ 3635724 w 3893227"/>
              <a:gd name="connsiteY1" fmla="*/ 746712 h 3946098"/>
              <a:gd name="connsiteX2" fmla="*/ 3851507 w 3893227"/>
              <a:gd name="connsiteY2" fmla="*/ 1976561 h 3946098"/>
              <a:gd name="connsiteX3" fmla="*/ 3290789 w 3893227"/>
              <a:gd name="connsiteY3" fmla="*/ 2603183 h 3946098"/>
              <a:gd name="connsiteX4" fmla="*/ 3297230 w 3893227"/>
              <a:gd name="connsiteY4" fmla="*/ 3457295 h 3946098"/>
              <a:gd name="connsiteX5" fmla="*/ 3254321 w 3893227"/>
              <a:gd name="connsiteY5" fmla="*/ 3572836 h 3946098"/>
              <a:gd name="connsiteX6" fmla="*/ 3047946 w 3893227"/>
              <a:gd name="connsiteY6" fmla="*/ 3747461 h 3946098"/>
              <a:gd name="connsiteX7" fmla="*/ 2635196 w 3893227"/>
              <a:gd name="connsiteY7" fmla="*/ 3642686 h 3946098"/>
              <a:gd name="connsiteX8" fmla="*/ 2558996 w 3893227"/>
              <a:gd name="connsiteY8" fmla="*/ 3426786 h 3946098"/>
              <a:gd name="connsiteX9" fmla="*/ 2665224 w 3893227"/>
              <a:gd name="connsiteY9" fmla="*/ 3311526 h 3946098"/>
              <a:gd name="connsiteX10" fmla="*/ 2665383 w 3893227"/>
              <a:gd name="connsiteY10" fmla="*/ 3100345 h 3946098"/>
              <a:gd name="connsiteX11" fmla="*/ 2276331 w 3893227"/>
              <a:gd name="connsiteY11" fmla="*/ 2928200 h 3946098"/>
              <a:gd name="connsiteX12" fmla="*/ 1714446 w 3893227"/>
              <a:gd name="connsiteY12" fmla="*/ 2991811 h 3946098"/>
              <a:gd name="connsiteX13" fmla="*/ 1412821 w 3893227"/>
              <a:gd name="connsiteY13" fmla="*/ 3163261 h 3946098"/>
              <a:gd name="connsiteX14" fmla="*/ 1374721 w 3893227"/>
              <a:gd name="connsiteY14" fmla="*/ 3455361 h 3946098"/>
              <a:gd name="connsiteX15" fmla="*/ 1609671 w 3893227"/>
              <a:gd name="connsiteY15" fmla="*/ 3658561 h 3946098"/>
              <a:gd name="connsiteX16" fmla="*/ 1603321 w 3893227"/>
              <a:gd name="connsiteY16" fmla="*/ 3909386 h 3946098"/>
              <a:gd name="connsiteX17" fmla="*/ 936571 w 3893227"/>
              <a:gd name="connsiteY17" fmla="*/ 3934786 h 3946098"/>
              <a:gd name="connsiteX18" fmla="*/ 670111 w 3893227"/>
              <a:gd name="connsiteY18" fmla="*/ 3812363 h 3946098"/>
              <a:gd name="connsiteX19" fmla="*/ 549989 w 3893227"/>
              <a:gd name="connsiteY19" fmla="*/ 3658083 h 3946098"/>
              <a:gd name="connsiteX20" fmla="*/ 552397 w 3893227"/>
              <a:gd name="connsiteY20" fmla="*/ 2591076 h 3946098"/>
              <a:gd name="connsiteX21" fmla="*/ 63083 w 3893227"/>
              <a:gd name="connsiteY21" fmla="*/ 2049587 h 3946098"/>
              <a:gd name="connsiteX22" fmla="*/ 220679 w 3893227"/>
              <a:gd name="connsiteY22" fmla="*/ 795099 h 3946098"/>
              <a:gd name="connsiteX23" fmla="*/ 1923395 w 3893227"/>
              <a:gd name="connsiteY23" fmla="*/ 113 h 3946098"/>
              <a:gd name="connsiteX0" fmla="*/ 1923395 w 3893227"/>
              <a:gd name="connsiteY0" fmla="*/ 113 h 3946098"/>
              <a:gd name="connsiteX1" fmla="*/ 3635724 w 3893227"/>
              <a:gd name="connsiteY1" fmla="*/ 746712 h 3946098"/>
              <a:gd name="connsiteX2" fmla="*/ 3851507 w 3893227"/>
              <a:gd name="connsiteY2" fmla="*/ 1976561 h 3946098"/>
              <a:gd name="connsiteX3" fmla="*/ 3290789 w 3893227"/>
              <a:gd name="connsiteY3" fmla="*/ 2603183 h 3946098"/>
              <a:gd name="connsiteX4" fmla="*/ 3297230 w 3893227"/>
              <a:gd name="connsiteY4" fmla="*/ 3457295 h 3946098"/>
              <a:gd name="connsiteX5" fmla="*/ 3254321 w 3893227"/>
              <a:gd name="connsiteY5" fmla="*/ 3572836 h 3946098"/>
              <a:gd name="connsiteX6" fmla="*/ 3047946 w 3893227"/>
              <a:gd name="connsiteY6" fmla="*/ 3747461 h 3946098"/>
              <a:gd name="connsiteX7" fmla="*/ 2635196 w 3893227"/>
              <a:gd name="connsiteY7" fmla="*/ 3642686 h 3946098"/>
              <a:gd name="connsiteX8" fmla="*/ 2558996 w 3893227"/>
              <a:gd name="connsiteY8" fmla="*/ 3426786 h 3946098"/>
              <a:gd name="connsiteX9" fmla="*/ 2665224 w 3893227"/>
              <a:gd name="connsiteY9" fmla="*/ 3311526 h 3946098"/>
              <a:gd name="connsiteX10" fmla="*/ 2665383 w 3893227"/>
              <a:gd name="connsiteY10" fmla="*/ 3100345 h 3946098"/>
              <a:gd name="connsiteX11" fmla="*/ 2276331 w 3893227"/>
              <a:gd name="connsiteY11" fmla="*/ 2928200 h 3946098"/>
              <a:gd name="connsiteX12" fmla="*/ 1714446 w 3893227"/>
              <a:gd name="connsiteY12" fmla="*/ 2991811 h 3946098"/>
              <a:gd name="connsiteX13" fmla="*/ 1412821 w 3893227"/>
              <a:gd name="connsiteY13" fmla="*/ 3163261 h 3946098"/>
              <a:gd name="connsiteX14" fmla="*/ 1374721 w 3893227"/>
              <a:gd name="connsiteY14" fmla="*/ 3455361 h 3946098"/>
              <a:gd name="connsiteX15" fmla="*/ 1609671 w 3893227"/>
              <a:gd name="connsiteY15" fmla="*/ 3658561 h 3946098"/>
              <a:gd name="connsiteX16" fmla="*/ 1603321 w 3893227"/>
              <a:gd name="connsiteY16" fmla="*/ 3909386 h 3946098"/>
              <a:gd name="connsiteX17" fmla="*/ 936571 w 3893227"/>
              <a:gd name="connsiteY17" fmla="*/ 3934786 h 3946098"/>
              <a:gd name="connsiteX18" fmla="*/ 670111 w 3893227"/>
              <a:gd name="connsiteY18" fmla="*/ 3812363 h 3946098"/>
              <a:gd name="connsiteX19" fmla="*/ 549989 w 3893227"/>
              <a:gd name="connsiteY19" fmla="*/ 3658083 h 3946098"/>
              <a:gd name="connsiteX20" fmla="*/ 552397 w 3893227"/>
              <a:gd name="connsiteY20" fmla="*/ 2591076 h 3946098"/>
              <a:gd name="connsiteX21" fmla="*/ 63083 w 3893227"/>
              <a:gd name="connsiteY21" fmla="*/ 2049587 h 3946098"/>
              <a:gd name="connsiteX22" fmla="*/ 220679 w 3893227"/>
              <a:gd name="connsiteY22" fmla="*/ 795099 h 3946098"/>
              <a:gd name="connsiteX23" fmla="*/ 1923395 w 3893227"/>
              <a:gd name="connsiteY23" fmla="*/ 113 h 3946098"/>
              <a:gd name="connsiteX0" fmla="*/ 1923395 w 3879899"/>
              <a:gd name="connsiteY0" fmla="*/ 1254 h 3947239"/>
              <a:gd name="connsiteX1" fmla="*/ 3597262 w 3879899"/>
              <a:gd name="connsiteY1" fmla="*/ 648506 h 3947239"/>
              <a:gd name="connsiteX2" fmla="*/ 3851507 w 3879899"/>
              <a:gd name="connsiteY2" fmla="*/ 1977702 h 3947239"/>
              <a:gd name="connsiteX3" fmla="*/ 3290789 w 3879899"/>
              <a:gd name="connsiteY3" fmla="*/ 2604324 h 3947239"/>
              <a:gd name="connsiteX4" fmla="*/ 3297230 w 3879899"/>
              <a:gd name="connsiteY4" fmla="*/ 3458436 h 3947239"/>
              <a:gd name="connsiteX5" fmla="*/ 3254321 w 3879899"/>
              <a:gd name="connsiteY5" fmla="*/ 3573977 h 3947239"/>
              <a:gd name="connsiteX6" fmla="*/ 3047946 w 3879899"/>
              <a:gd name="connsiteY6" fmla="*/ 3748602 h 3947239"/>
              <a:gd name="connsiteX7" fmla="*/ 2635196 w 3879899"/>
              <a:gd name="connsiteY7" fmla="*/ 3643827 h 3947239"/>
              <a:gd name="connsiteX8" fmla="*/ 2558996 w 3879899"/>
              <a:gd name="connsiteY8" fmla="*/ 3427927 h 3947239"/>
              <a:gd name="connsiteX9" fmla="*/ 2665224 w 3879899"/>
              <a:gd name="connsiteY9" fmla="*/ 3312667 h 3947239"/>
              <a:gd name="connsiteX10" fmla="*/ 2665383 w 3879899"/>
              <a:gd name="connsiteY10" fmla="*/ 3101486 h 3947239"/>
              <a:gd name="connsiteX11" fmla="*/ 2276331 w 3879899"/>
              <a:gd name="connsiteY11" fmla="*/ 2929341 h 3947239"/>
              <a:gd name="connsiteX12" fmla="*/ 1714446 w 3879899"/>
              <a:gd name="connsiteY12" fmla="*/ 2992952 h 3947239"/>
              <a:gd name="connsiteX13" fmla="*/ 1412821 w 3879899"/>
              <a:gd name="connsiteY13" fmla="*/ 3164402 h 3947239"/>
              <a:gd name="connsiteX14" fmla="*/ 1374721 w 3879899"/>
              <a:gd name="connsiteY14" fmla="*/ 3456502 h 3947239"/>
              <a:gd name="connsiteX15" fmla="*/ 1609671 w 3879899"/>
              <a:gd name="connsiteY15" fmla="*/ 3659702 h 3947239"/>
              <a:gd name="connsiteX16" fmla="*/ 1603321 w 3879899"/>
              <a:gd name="connsiteY16" fmla="*/ 3910527 h 3947239"/>
              <a:gd name="connsiteX17" fmla="*/ 936571 w 3879899"/>
              <a:gd name="connsiteY17" fmla="*/ 3935927 h 3947239"/>
              <a:gd name="connsiteX18" fmla="*/ 670111 w 3879899"/>
              <a:gd name="connsiteY18" fmla="*/ 3813504 h 3947239"/>
              <a:gd name="connsiteX19" fmla="*/ 549989 w 3879899"/>
              <a:gd name="connsiteY19" fmla="*/ 3659224 h 3947239"/>
              <a:gd name="connsiteX20" fmla="*/ 552397 w 3879899"/>
              <a:gd name="connsiteY20" fmla="*/ 2592217 h 3947239"/>
              <a:gd name="connsiteX21" fmla="*/ 63083 w 3879899"/>
              <a:gd name="connsiteY21" fmla="*/ 2050728 h 3947239"/>
              <a:gd name="connsiteX22" fmla="*/ 220679 w 3879899"/>
              <a:gd name="connsiteY22" fmla="*/ 796240 h 3947239"/>
              <a:gd name="connsiteX23" fmla="*/ 1923395 w 3879899"/>
              <a:gd name="connsiteY23" fmla="*/ 1254 h 3947239"/>
              <a:gd name="connsiteX0" fmla="*/ 1923395 w 3855596"/>
              <a:gd name="connsiteY0" fmla="*/ 7230 h 3953215"/>
              <a:gd name="connsiteX1" fmla="*/ 3453032 w 3855596"/>
              <a:gd name="connsiteY1" fmla="*/ 501641 h 3953215"/>
              <a:gd name="connsiteX2" fmla="*/ 3851507 w 3855596"/>
              <a:gd name="connsiteY2" fmla="*/ 1983678 h 3953215"/>
              <a:gd name="connsiteX3" fmla="*/ 3290789 w 3855596"/>
              <a:gd name="connsiteY3" fmla="*/ 2610300 h 3953215"/>
              <a:gd name="connsiteX4" fmla="*/ 3297230 w 3855596"/>
              <a:gd name="connsiteY4" fmla="*/ 3464412 h 3953215"/>
              <a:gd name="connsiteX5" fmla="*/ 3254321 w 3855596"/>
              <a:gd name="connsiteY5" fmla="*/ 3579953 h 3953215"/>
              <a:gd name="connsiteX6" fmla="*/ 3047946 w 3855596"/>
              <a:gd name="connsiteY6" fmla="*/ 3754578 h 3953215"/>
              <a:gd name="connsiteX7" fmla="*/ 2635196 w 3855596"/>
              <a:gd name="connsiteY7" fmla="*/ 3649803 h 3953215"/>
              <a:gd name="connsiteX8" fmla="*/ 2558996 w 3855596"/>
              <a:gd name="connsiteY8" fmla="*/ 3433903 h 3953215"/>
              <a:gd name="connsiteX9" fmla="*/ 2665224 w 3855596"/>
              <a:gd name="connsiteY9" fmla="*/ 3318643 h 3953215"/>
              <a:gd name="connsiteX10" fmla="*/ 2665383 w 3855596"/>
              <a:gd name="connsiteY10" fmla="*/ 3107462 h 3953215"/>
              <a:gd name="connsiteX11" fmla="*/ 2276331 w 3855596"/>
              <a:gd name="connsiteY11" fmla="*/ 2935317 h 3953215"/>
              <a:gd name="connsiteX12" fmla="*/ 1714446 w 3855596"/>
              <a:gd name="connsiteY12" fmla="*/ 2998928 h 3953215"/>
              <a:gd name="connsiteX13" fmla="*/ 1412821 w 3855596"/>
              <a:gd name="connsiteY13" fmla="*/ 3170378 h 3953215"/>
              <a:gd name="connsiteX14" fmla="*/ 1374721 w 3855596"/>
              <a:gd name="connsiteY14" fmla="*/ 3462478 h 3953215"/>
              <a:gd name="connsiteX15" fmla="*/ 1609671 w 3855596"/>
              <a:gd name="connsiteY15" fmla="*/ 3665678 h 3953215"/>
              <a:gd name="connsiteX16" fmla="*/ 1603321 w 3855596"/>
              <a:gd name="connsiteY16" fmla="*/ 3916503 h 3953215"/>
              <a:gd name="connsiteX17" fmla="*/ 936571 w 3855596"/>
              <a:gd name="connsiteY17" fmla="*/ 3941903 h 3953215"/>
              <a:gd name="connsiteX18" fmla="*/ 670111 w 3855596"/>
              <a:gd name="connsiteY18" fmla="*/ 3819480 h 3953215"/>
              <a:gd name="connsiteX19" fmla="*/ 549989 w 3855596"/>
              <a:gd name="connsiteY19" fmla="*/ 3665200 h 3953215"/>
              <a:gd name="connsiteX20" fmla="*/ 552397 w 3855596"/>
              <a:gd name="connsiteY20" fmla="*/ 2598193 h 3953215"/>
              <a:gd name="connsiteX21" fmla="*/ 63083 w 3855596"/>
              <a:gd name="connsiteY21" fmla="*/ 2056704 h 3953215"/>
              <a:gd name="connsiteX22" fmla="*/ 220679 w 3855596"/>
              <a:gd name="connsiteY22" fmla="*/ 802216 h 3953215"/>
              <a:gd name="connsiteX23" fmla="*/ 1923395 w 3855596"/>
              <a:gd name="connsiteY23" fmla="*/ 7230 h 3953215"/>
              <a:gd name="connsiteX0" fmla="*/ 1860639 w 3792840"/>
              <a:gd name="connsiteY0" fmla="*/ 38 h 3946023"/>
              <a:gd name="connsiteX1" fmla="*/ 3390276 w 3792840"/>
              <a:gd name="connsiteY1" fmla="*/ 494449 h 3946023"/>
              <a:gd name="connsiteX2" fmla="*/ 3788751 w 3792840"/>
              <a:gd name="connsiteY2" fmla="*/ 1976486 h 3946023"/>
              <a:gd name="connsiteX3" fmla="*/ 3228033 w 3792840"/>
              <a:gd name="connsiteY3" fmla="*/ 2603108 h 3946023"/>
              <a:gd name="connsiteX4" fmla="*/ 3234474 w 3792840"/>
              <a:gd name="connsiteY4" fmla="*/ 3457220 h 3946023"/>
              <a:gd name="connsiteX5" fmla="*/ 3191565 w 3792840"/>
              <a:gd name="connsiteY5" fmla="*/ 3572761 h 3946023"/>
              <a:gd name="connsiteX6" fmla="*/ 2985190 w 3792840"/>
              <a:gd name="connsiteY6" fmla="*/ 3747386 h 3946023"/>
              <a:gd name="connsiteX7" fmla="*/ 2572440 w 3792840"/>
              <a:gd name="connsiteY7" fmla="*/ 3642611 h 3946023"/>
              <a:gd name="connsiteX8" fmla="*/ 2496240 w 3792840"/>
              <a:gd name="connsiteY8" fmla="*/ 3426711 h 3946023"/>
              <a:gd name="connsiteX9" fmla="*/ 2602468 w 3792840"/>
              <a:gd name="connsiteY9" fmla="*/ 3311451 h 3946023"/>
              <a:gd name="connsiteX10" fmla="*/ 2602627 w 3792840"/>
              <a:gd name="connsiteY10" fmla="*/ 3100270 h 3946023"/>
              <a:gd name="connsiteX11" fmla="*/ 2213575 w 3792840"/>
              <a:gd name="connsiteY11" fmla="*/ 2928125 h 3946023"/>
              <a:gd name="connsiteX12" fmla="*/ 1651690 w 3792840"/>
              <a:gd name="connsiteY12" fmla="*/ 2991736 h 3946023"/>
              <a:gd name="connsiteX13" fmla="*/ 1350065 w 3792840"/>
              <a:gd name="connsiteY13" fmla="*/ 3163186 h 3946023"/>
              <a:gd name="connsiteX14" fmla="*/ 1311965 w 3792840"/>
              <a:gd name="connsiteY14" fmla="*/ 3455286 h 3946023"/>
              <a:gd name="connsiteX15" fmla="*/ 1546915 w 3792840"/>
              <a:gd name="connsiteY15" fmla="*/ 3658486 h 3946023"/>
              <a:gd name="connsiteX16" fmla="*/ 1540565 w 3792840"/>
              <a:gd name="connsiteY16" fmla="*/ 3909311 h 3946023"/>
              <a:gd name="connsiteX17" fmla="*/ 873815 w 3792840"/>
              <a:gd name="connsiteY17" fmla="*/ 3934711 h 3946023"/>
              <a:gd name="connsiteX18" fmla="*/ 607355 w 3792840"/>
              <a:gd name="connsiteY18" fmla="*/ 3812288 h 3946023"/>
              <a:gd name="connsiteX19" fmla="*/ 487233 w 3792840"/>
              <a:gd name="connsiteY19" fmla="*/ 3658008 h 3946023"/>
              <a:gd name="connsiteX20" fmla="*/ 489641 w 3792840"/>
              <a:gd name="connsiteY20" fmla="*/ 2591001 h 3946023"/>
              <a:gd name="connsiteX21" fmla="*/ 327 w 3792840"/>
              <a:gd name="connsiteY21" fmla="*/ 2049512 h 3946023"/>
              <a:gd name="connsiteX22" fmla="*/ 441576 w 3792840"/>
              <a:gd name="connsiteY22" fmla="*/ 512268 h 3946023"/>
              <a:gd name="connsiteX23" fmla="*/ 1860639 w 3792840"/>
              <a:gd name="connsiteY23" fmla="*/ 38 h 3946023"/>
              <a:gd name="connsiteX0" fmla="*/ 1862399 w 3794600"/>
              <a:gd name="connsiteY0" fmla="*/ 2 h 3945987"/>
              <a:gd name="connsiteX1" fmla="*/ 3392036 w 3794600"/>
              <a:gd name="connsiteY1" fmla="*/ 494413 h 3945987"/>
              <a:gd name="connsiteX2" fmla="*/ 3790511 w 3794600"/>
              <a:gd name="connsiteY2" fmla="*/ 1976450 h 3945987"/>
              <a:gd name="connsiteX3" fmla="*/ 3229793 w 3794600"/>
              <a:gd name="connsiteY3" fmla="*/ 2603072 h 3945987"/>
              <a:gd name="connsiteX4" fmla="*/ 3236234 w 3794600"/>
              <a:gd name="connsiteY4" fmla="*/ 3457184 h 3945987"/>
              <a:gd name="connsiteX5" fmla="*/ 3193325 w 3794600"/>
              <a:gd name="connsiteY5" fmla="*/ 3572725 h 3945987"/>
              <a:gd name="connsiteX6" fmla="*/ 2986950 w 3794600"/>
              <a:gd name="connsiteY6" fmla="*/ 3747350 h 3945987"/>
              <a:gd name="connsiteX7" fmla="*/ 2574200 w 3794600"/>
              <a:gd name="connsiteY7" fmla="*/ 3642575 h 3945987"/>
              <a:gd name="connsiteX8" fmla="*/ 2498000 w 3794600"/>
              <a:gd name="connsiteY8" fmla="*/ 3426675 h 3945987"/>
              <a:gd name="connsiteX9" fmla="*/ 2604228 w 3794600"/>
              <a:gd name="connsiteY9" fmla="*/ 3311415 h 3945987"/>
              <a:gd name="connsiteX10" fmla="*/ 2604387 w 3794600"/>
              <a:gd name="connsiteY10" fmla="*/ 3100234 h 3945987"/>
              <a:gd name="connsiteX11" fmla="*/ 2215335 w 3794600"/>
              <a:gd name="connsiteY11" fmla="*/ 2928089 h 3945987"/>
              <a:gd name="connsiteX12" fmla="*/ 1653450 w 3794600"/>
              <a:gd name="connsiteY12" fmla="*/ 2991700 h 3945987"/>
              <a:gd name="connsiteX13" fmla="*/ 1351825 w 3794600"/>
              <a:gd name="connsiteY13" fmla="*/ 3163150 h 3945987"/>
              <a:gd name="connsiteX14" fmla="*/ 1313725 w 3794600"/>
              <a:gd name="connsiteY14" fmla="*/ 3455250 h 3945987"/>
              <a:gd name="connsiteX15" fmla="*/ 1548675 w 3794600"/>
              <a:gd name="connsiteY15" fmla="*/ 3658450 h 3945987"/>
              <a:gd name="connsiteX16" fmla="*/ 1542325 w 3794600"/>
              <a:gd name="connsiteY16" fmla="*/ 3909275 h 3945987"/>
              <a:gd name="connsiteX17" fmla="*/ 875575 w 3794600"/>
              <a:gd name="connsiteY17" fmla="*/ 3934675 h 3945987"/>
              <a:gd name="connsiteX18" fmla="*/ 609115 w 3794600"/>
              <a:gd name="connsiteY18" fmla="*/ 3812252 h 3945987"/>
              <a:gd name="connsiteX19" fmla="*/ 488993 w 3794600"/>
              <a:gd name="connsiteY19" fmla="*/ 3657972 h 3945987"/>
              <a:gd name="connsiteX20" fmla="*/ 491401 w 3794600"/>
              <a:gd name="connsiteY20" fmla="*/ 2590965 h 3945987"/>
              <a:gd name="connsiteX21" fmla="*/ 2087 w 3794600"/>
              <a:gd name="connsiteY21" fmla="*/ 2049476 h 3945987"/>
              <a:gd name="connsiteX22" fmla="*/ 385644 w 3794600"/>
              <a:gd name="connsiteY22" fmla="*/ 496948 h 3945987"/>
              <a:gd name="connsiteX23" fmla="*/ 1862399 w 3794600"/>
              <a:gd name="connsiteY23" fmla="*/ 2 h 3945987"/>
              <a:gd name="connsiteX0" fmla="*/ 1852758 w 3794618"/>
              <a:gd name="connsiteY0" fmla="*/ 0 h 3984195"/>
              <a:gd name="connsiteX1" fmla="*/ 3392010 w 3794618"/>
              <a:gd name="connsiteY1" fmla="*/ 532621 h 3984195"/>
              <a:gd name="connsiteX2" fmla="*/ 3790485 w 3794618"/>
              <a:gd name="connsiteY2" fmla="*/ 2014658 h 3984195"/>
              <a:gd name="connsiteX3" fmla="*/ 3229767 w 3794618"/>
              <a:gd name="connsiteY3" fmla="*/ 2641280 h 3984195"/>
              <a:gd name="connsiteX4" fmla="*/ 3236208 w 3794618"/>
              <a:gd name="connsiteY4" fmla="*/ 3495392 h 3984195"/>
              <a:gd name="connsiteX5" fmla="*/ 3193299 w 3794618"/>
              <a:gd name="connsiteY5" fmla="*/ 3610933 h 3984195"/>
              <a:gd name="connsiteX6" fmla="*/ 2986924 w 3794618"/>
              <a:gd name="connsiteY6" fmla="*/ 3785558 h 3984195"/>
              <a:gd name="connsiteX7" fmla="*/ 2574174 w 3794618"/>
              <a:gd name="connsiteY7" fmla="*/ 3680783 h 3984195"/>
              <a:gd name="connsiteX8" fmla="*/ 2497974 w 3794618"/>
              <a:gd name="connsiteY8" fmla="*/ 3464883 h 3984195"/>
              <a:gd name="connsiteX9" fmla="*/ 2604202 w 3794618"/>
              <a:gd name="connsiteY9" fmla="*/ 3349623 h 3984195"/>
              <a:gd name="connsiteX10" fmla="*/ 2604361 w 3794618"/>
              <a:gd name="connsiteY10" fmla="*/ 3138442 h 3984195"/>
              <a:gd name="connsiteX11" fmla="*/ 2215309 w 3794618"/>
              <a:gd name="connsiteY11" fmla="*/ 2966297 h 3984195"/>
              <a:gd name="connsiteX12" fmla="*/ 1653424 w 3794618"/>
              <a:gd name="connsiteY12" fmla="*/ 3029908 h 3984195"/>
              <a:gd name="connsiteX13" fmla="*/ 1351799 w 3794618"/>
              <a:gd name="connsiteY13" fmla="*/ 3201358 h 3984195"/>
              <a:gd name="connsiteX14" fmla="*/ 1313699 w 3794618"/>
              <a:gd name="connsiteY14" fmla="*/ 3493458 h 3984195"/>
              <a:gd name="connsiteX15" fmla="*/ 1548649 w 3794618"/>
              <a:gd name="connsiteY15" fmla="*/ 3696658 h 3984195"/>
              <a:gd name="connsiteX16" fmla="*/ 1542299 w 3794618"/>
              <a:gd name="connsiteY16" fmla="*/ 3947483 h 3984195"/>
              <a:gd name="connsiteX17" fmla="*/ 875549 w 3794618"/>
              <a:gd name="connsiteY17" fmla="*/ 3972883 h 3984195"/>
              <a:gd name="connsiteX18" fmla="*/ 609089 w 3794618"/>
              <a:gd name="connsiteY18" fmla="*/ 3850460 h 3984195"/>
              <a:gd name="connsiteX19" fmla="*/ 488967 w 3794618"/>
              <a:gd name="connsiteY19" fmla="*/ 3696180 h 3984195"/>
              <a:gd name="connsiteX20" fmla="*/ 491375 w 3794618"/>
              <a:gd name="connsiteY20" fmla="*/ 2629173 h 3984195"/>
              <a:gd name="connsiteX21" fmla="*/ 2061 w 3794618"/>
              <a:gd name="connsiteY21" fmla="*/ 2087684 h 3984195"/>
              <a:gd name="connsiteX22" fmla="*/ 385618 w 3794618"/>
              <a:gd name="connsiteY22" fmla="*/ 535156 h 3984195"/>
              <a:gd name="connsiteX23" fmla="*/ 1852758 w 3794618"/>
              <a:gd name="connsiteY23" fmla="*/ 0 h 3984195"/>
              <a:gd name="connsiteX0" fmla="*/ 1852758 w 3841785"/>
              <a:gd name="connsiteY0" fmla="*/ 0 h 3984195"/>
              <a:gd name="connsiteX1" fmla="*/ 3392010 w 3841785"/>
              <a:gd name="connsiteY1" fmla="*/ 532621 h 3984195"/>
              <a:gd name="connsiteX2" fmla="*/ 3838562 w 3841785"/>
              <a:gd name="connsiteY2" fmla="*/ 1640197 h 3984195"/>
              <a:gd name="connsiteX3" fmla="*/ 3229767 w 3841785"/>
              <a:gd name="connsiteY3" fmla="*/ 2641280 h 3984195"/>
              <a:gd name="connsiteX4" fmla="*/ 3236208 w 3841785"/>
              <a:gd name="connsiteY4" fmla="*/ 3495392 h 3984195"/>
              <a:gd name="connsiteX5" fmla="*/ 3193299 w 3841785"/>
              <a:gd name="connsiteY5" fmla="*/ 3610933 h 3984195"/>
              <a:gd name="connsiteX6" fmla="*/ 2986924 w 3841785"/>
              <a:gd name="connsiteY6" fmla="*/ 3785558 h 3984195"/>
              <a:gd name="connsiteX7" fmla="*/ 2574174 w 3841785"/>
              <a:gd name="connsiteY7" fmla="*/ 3680783 h 3984195"/>
              <a:gd name="connsiteX8" fmla="*/ 2497974 w 3841785"/>
              <a:gd name="connsiteY8" fmla="*/ 3464883 h 3984195"/>
              <a:gd name="connsiteX9" fmla="*/ 2604202 w 3841785"/>
              <a:gd name="connsiteY9" fmla="*/ 3349623 h 3984195"/>
              <a:gd name="connsiteX10" fmla="*/ 2604361 w 3841785"/>
              <a:gd name="connsiteY10" fmla="*/ 3138442 h 3984195"/>
              <a:gd name="connsiteX11" fmla="*/ 2215309 w 3841785"/>
              <a:gd name="connsiteY11" fmla="*/ 2966297 h 3984195"/>
              <a:gd name="connsiteX12" fmla="*/ 1653424 w 3841785"/>
              <a:gd name="connsiteY12" fmla="*/ 3029908 h 3984195"/>
              <a:gd name="connsiteX13" fmla="*/ 1351799 w 3841785"/>
              <a:gd name="connsiteY13" fmla="*/ 3201358 h 3984195"/>
              <a:gd name="connsiteX14" fmla="*/ 1313699 w 3841785"/>
              <a:gd name="connsiteY14" fmla="*/ 3493458 h 3984195"/>
              <a:gd name="connsiteX15" fmla="*/ 1548649 w 3841785"/>
              <a:gd name="connsiteY15" fmla="*/ 3696658 h 3984195"/>
              <a:gd name="connsiteX16" fmla="*/ 1542299 w 3841785"/>
              <a:gd name="connsiteY16" fmla="*/ 3947483 h 3984195"/>
              <a:gd name="connsiteX17" fmla="*/ 875549 w 3841785"/>
              <a:gd name="connsiteY17" fmla="*/ 3972883 h 3984195"/>
              <a:gd name="connsiteX18" fmla="*/ 609089 w 3841785"/>
              <a:gd name="connsiteY18" fmla="*/ 3850460 h 3984195"/>
              <a:gd name="connsiteX19" fmla="*/ 488967 w 3841785"/>
              <a:gd name="connsiteY19" fmla="*/ 3696180 h 3984195"/>
              <a:gd name="connsiteX20" fmla="*/ 491375 w 3841785"/>
              <a:gd name="connsiteY20" fmla="*/ 2629173 h 3984195"/>
              <a:gd name="connsiteX21" fmla="*/ 2061 w 3841785"/>
              <a:gd name="connsiteY21" fmla="*/ 2087684 h 3984195"/>
              <a:gd name="connsiteX22" fmla="*/ 385618 w 3841785"/>
              <a:gd name="connsiteY22" fmla="*/ 535156 h 3984195"/>
              <a:gd name="connsiteX23" fmla="*/ 1852758 w 3841785"/>
              <a:gd name="connsiteY23" fmla="*/ 0 h 3984195"/>
              <a:gd name="connsiteX0" fmla="*/ 1852758 w 3841783"/>
              <a:gd name="connsiteY0" fmla="*/ 0 h 3984195"/>
              <a:gd name="connsiteX1" fmla="*/ 3392010 w 3841783"/>
              <a:gd name="connsiteY1" fmla="*/ 532621 h 3984195"/>
              <a:gd name="connsiteX2" fmla="*/ 3838562 w 3841783"/>
              <a:gd name="connsiteY2" fmla="*/ 1640197 h 3984195"/>
              <a:gd name="connsiteX3" fmla="*/ 3229767 w 3841783"/>
              <a:gd name="connsiteY3" fmla="*/ 2641280 h 3984195"/>
              <a:gd name="connsiteX4" fmla="*/ 3236208 w 3841783"/>
              <a:gd name="connsiteY4" fmla="*/ 3495392 h 3984195"/>
              <a:gd name="connsiteX5" fmla="*/ 3193299 w 3841783"/>
              <a:gd name="connsiteY5" fmla="*/ 3610933 h 3984195"/>
              <a:gd name="connsiteX6" fmla="*/ 2986924 w 3841783"/>
              <a:gd name="connsiteY6" fmla="*/ 3785558 h 3984195"/>
              <a:gd name="connsiteX7" fmla="*/ 2574174 w 3841783"/>
              <a:gd name="connsiteY7" fmla="*/ 3680783 h 3984195"/>
              <a:gd name="connsiteX8" fmla="*/ 2497974 w 3841783"/>
              <a:gd name="connsiteY8" fmla="*/ 3464883 h 3984195"/>
              <a:gd name="connsiteX9" fmla="*/ 2604202 w 3841783"/>
              <a:gd name="connsiteY9" fmla="*/ 3349623 h 3984195"/>
              <a:gd name="connsiteX10" fmla="*/ 2604361 w 3841783"/>
              <a:gd name="connsiteY10" fmla="*/ 3138442 h 3984195"/>
              <a:gd name="connsiteX11" fmla="*/ 2215309 w 3841783"/>
              <a:gd name="connsiteY11" fmla="*/ 2966297 h 3984195"/>
              <a:gd name="connsiteX12" fmla="*/ 1653424 w 3841783"/>
              <a:gd name="connsiteY12" fmla="*/ 3029908 h 3984195"/>
              <a:gd name="connsiteX13" fmla="*/ 1351799 w 3841783"/>
              <a:gd name="connsiteY13" fmla="*/ 3201358 h 3984195"/>
              <a:gd name="connsiteX14" fmla="*/ 1313699 w 3841783"/>
              <a:gd name="connsiteY14" fmla="*/ 3493458 h 3984195"/>
              <a:gd name="connsiteX15" fmla="*/ 1548649 w 3841783"/>
              <a:gd name="connsiteY15" fmla="*/ 3696658 h 3984195"/>
              <a:gd name="connsiteX16" fmla="*/ 1542299 w 3841783"/>
              <a:gd name="connsiteY16" fmla="*/ 3947483 h 3984195"/>
              <a:gd name="connsiteX17" fmla="*/ 875549 w 3841783"/>
              <a:gd name="connsiteY17" fmla="*/ 3972883 h 3984195"/>
              <a:gd name="connsiteX18" fmla="*/ 609089 w 3841783"/>
              <a:gd name="connsiteY18" fmla="*/ 3850460 h 3984195"/>
              <a:gd name="connsiteX19" fmla="*/ 488967 w 3841783"/>
              <a:gd name="connsiteY19" fmla="*/ 3696180 h 3984195"/>
              <a:gd name="connsiteX20" fmla="*/ 491375 w 3841783"/>
              <a:gd name="connsiteY20" fmla="*/ 2629173 h 3984195"/>
              <a:gd name="connsiteX21" fmla="*/ 2061 w 3841783"/>
              <a:gd name="connsiteY21" fmla="*/ 2087684 h 3984195"/>
              <a:gd name="connsiteX22" fmla="*/ 385618 w 3841783"/>
              <a:gd name="connsiteY22" fmla="*/ 535156 h 3984195"/>
              <a:gd name="connsiteX23" fmla="*/ 1852758 w 3841783"/>
              <a:gd name="connsiteY23" fmla="*/ 0 h 3984195"/>
              <a:gd name="connsiteX0" fmla="*/ 1852758 w 3838568"/>
              <a:gd name="connsiteY0" fmla="*/ 0 h 3984195"/>
              <a:gd name="connsiteX1" fmla="*/ 3392010 w 3838568"/>
              <a:gd name="connsiteY1" fmla="*/ 532621 h 3984195"/>
              <a:gd name="connsiteX2" fmla="*/ 3838562 w 3838568"/>
              <a:gd name="connsiteY2" fmla="*/ 1640197 h 3984195"/>
              <a:gd name="connsiteX3" fmla="*/ 3229767 w 3838568"/>
              <a:gd name="connsiteY3" fmla="*/ 2641280 h 3984195"/>
              <a:gd name="connsiteX4" fmla="*/ 3236208 w 3838568"/>
              <a:gd name="connsiteY4" fmla="*/ 3495392 h 3984195"/>
              <a:gd name="connsiteX5" fmla="*/ 3193299 w 3838568"/>
              <a:gd name="connsiteY5" fmla="*/ 3610933 h 3984195"/>
              <a:gd name="connsiteX6" fmla="*/ 2986924 w 3838568"/>
              <a:gd name="connsiteY6" fmla="*/ 3785558 h 3984195"/>
              <a:gd name="connsiteX7" fmla="*/ 2574174 w 3838568"/>
              <a:gd name="connsiteY7" fmla="*/ 3680783 h 3984195"/>
              <a:gd name="connsiteX8" fmla="*/ 2497974 w 3838568"/>
              <a:gd name="connsiteY8" fmla="*/ 3464883 h 3984195"/>
              <a:gd name="connsiteX9" fmla="*/ 2604202 w 3838568"/>
              <a:gd name="connsiteY9" fmla="*/ 3349623 h 3984195"/>
              <a:gd name="connsiteX10" fmla="*/ 2604361 w 3838568"/>
              <a:gd name="connsiteY10" fmla="*/ 3138442 h 3984195"/>
              <a:gd name="connsiteX11" fmla="*/ 2215309 w 3838568"/>
              <a:gd name="connsiteY11" fmla="*/ 2966297 h 3984195"/>
              <a:gd name="connsiteX12" fmla="*/ 1653424 w 3838568"/>
              <a:gd name="connsiteY12" fmla="*/ 3029908 h 3984195"/>
              <a:gd name="connsiteX13" fmla="*/ 1351799 w 3838568"/>
              <a:gd name="connsiteY13" fmla="*/ 3201358 h 3984195"/>
              <a:gd name="connsiteX14" fmla="*/ 1313699 w 3838568"/>
              <a:gd name="connsiteY14" fmla="*/ 3493458 h 3984195"/>
              <a:gd name="connsiteX15" fmla="*/ 1548649 w 3838568"/>
              <a:gd name="connsiteY15" fmla="*/ 3696658 h 3984195"/>
              <a:gd name="connsiteX16" fmla="*/ 1542299 w 3838568"/>
              <a:gd name="connsiteY16" fmla="*/ 3947483 h 3984195"/>
              <a:gd name="connsiteX17" fmla="*/ 875549 w 3838568"/>
              <a:gd name="connsiteY17" fmla="*/ 3972883 h 3984195"/>
              <a:gd name="connsiteX18" fmla="*/ 609089 w 3838568"/>
              <a:gd name="connsiteY18" fmla="*/ 3850460 h 3984195"/>
              <a:gd name="connsiteX19" fmla="*/ 488967 w 3838568"/>
              <a:gd name="connsiteY19" fmla="*/ 3696180 h 3984195"/>
              <a:gd name="connsiteX20" fmla="*/ 491375 w 3838568"/>
              <a:gd name="connsiteY20" fmla="*/ 2629173 h 3984195"/>
              <a:gd name="connsiteX21" fmla="*/ 2061 w 3838568"/>
              <a:gd name="connsiteY21" fmla="*/ 2087684 h 3984195"/>
              <a:gd name="connsiteX22" fmla="*/ 385618 w 3838568"/>
              <a:gd name="connsiteY22" fmla="*/ 535156 h 3984195"/>
              <a:gd name="connsiteX23" fmla="*/ 1852758 w 3838568"/>
              <a:gd name="connsiteY23" fmla="*/ 0 h 3984195"/>
              <a:gd name="connsiteX0" fmla="*/ 1909857 w 3895668"/>
              <a:gd name="connsiteY0" fmla="*/ 0 h 3984195"/>
              <a:gd name="connsiteX1" fmla="*/ 3449109 w 3895668"/>
              <a:gd name="connsiteY1" fmla="*/ 532621 h 3984195"/>
              <a:gd name="connsiteX2" fmla="*/ 3895661 w 3895668"/>
              <a:gd name="connsiteY2" fmla="*/ 1640197 h 3984195"/>
              <a:gd name="connsiteX3" fmla="*/ 3286866 w 3895668"/>
              <a:gd name="connsiteY3" fmla="*/ 2641280 h 3984195"/>
              <a:gd name="connsiteX4" fmla="*/ 3293307 w 3895668"/>
              <a:gd name="connsiteY4" fmla="*/ 3495392 h 3984195"/>
              <a:gd name="connsiteX5" fmla="*/ 3250398 w 3895668"/>
              <a:gd name="connsiteY5" fmla="*/ 3610933 h 3984195"/>
              <a:gd name="connsiteX6" fmla="*/ 3044023 w 3895668"/>
              <a:gd name="connsiteY6" fmla="*/ 3785558 h 3984195"/>
              <a:gd name="connsiteX7" fmla="*/ 2631273 w 3895668"/>
              <a:gd name="connsiteY7" fmla="*/ 3680783 h 3984195"/>
              <a:gd name="connsiteX8" fmla="*/ 2555073 w 3895668"/>
              <a:gd name="connsiteY8" fmla="*/ 3464883 h 3984195"/>
              <a:gd name="connsiteX9" fmla="*/ 2661301 w 3895668"/>
              <a:gd name="connsiteY9" fmla="*/ 3349623 h 3984195"/>
              <a:gd name="connsiteX10" fmla="*/ 2661460 w 3895668"/>
              <a:gd name="connsiteY10" fmla="*/ 3138442 h 3984195"/>
              <a:gd name="connsiteX11" fmla="*/ 2272408 w 3895668"/>
              <a:gd name="connsiteY11" fmla="*/ 2966297 h 3984195"/>
              <a:gd name="connsiteX12" fmla="*/ 1710523 w 3895668"/>
              <a:gd name="connsiteY12" fmla="*/ 3029908 h 3984195"/>
              <a:gd name="connsiteX13" fmla="*/ 1408898 w 3895668"/>
              <a:gd name="connsiteY13" fmla="*/ 3201358 h 3984195"/>
              <a:gd name="connsiteX14" fmla="*/ 1370798 w 3895668"/>
              <a:gd name="connsiteY14" fmla="*/ 3493458 h 3984195"/>
              <a:gd name="connsiteX15" fmla="*/ 1605748 w 3895668"/>
              <a:gd name="connsiteY15" fmla="*/ 3696658 h 3984195"/>
              <a:gd name="connsiteX16" fmla="*/ 1599398 w 3895668"/>
              <a:gd name="connsiteY16" fmla="*/ 3947483 h 3984195"/>
              <a:gd name="connsiteX17" fmla="*/ 932648 w 3895668"/>
              <a:gd name="connsiteY17" fmla="*/ 3972883 h 3984195"/>
              <a:gd name="connsiteX18" fmla="*/ 666188 w 3895668"/>
              <a:gd name="connsiteY18" fmla="*/ 3850460 h 3984195"/>
              <a:gd name="connsiteX19" fmla="*/ 546066 w 3895668"/>
              <a:gd name="connsiteY19" fmla="*/ 3696180 h 3984195"/>
              <a:gd name="connsiteX20" fmla="*/ 548474 w 3895668"/>
              <a:gd name="connsiteY20" fmla="*/ 2629173 h 3984195"/>
              <a:gd name="connsiteX21" fmla="*/ 1468 w 3895668"/>
              <a:gd name="connsiteY21" fmla="*/ 1483962 h 3984195"/>
              <a:gd name="connsiteX22" fmla="*/ 442717 w 3895668"/>
              <a:gd name="connsiteY22" fmla="*/ 535156 h 3984195"/>
              <a:gd name="connsiteX23" fmla="*/ 1909857 w 3895668"/>
              <a:gd name="connsiteY23" fmla="*/ 0 h 3984195"/>
              <a:gd name="connsiteX0" fmla="*/ 1908396 w 3894207"/>
              <a:gd name="connsiteY0" fmla="*/ 0 h 3984195"/>
              <a:gd name="connsiteX1" fmla="*/ 3447648 w 3894207"/>
              <a:gd name="connsiteY1" fmla="*/ 532621 h 3984195"/>
              <a:gd name="connsiteX2" fmla="*/ 3894200 w 3894207"/>
              <a:gd name="connsiteY2" fmla="*/ 1640197 h 3984195"/>
              <a:gd name="connsiteX3" fmla="*/ 3285405 w 3894207"/>
              <a:gd name="connsiteY3" fmla="*/ 2641280 h 3984195"/>
              <a:gd name="connsiteX4" fmla="*/ 3291846 w 3894207"/>
              <a:gd name="connsiteY4" fmla="*/ 3495392 h 3984195"/>
              <a:gd name="connsiteX5" fmla="*/ 3248937 w 3894207"/>
              <a:gd name="connsiteY5" fmla="*/ 3610933 h 3984195"/>
              <a:gd name="connsiteX6" fmla="*/ 3042562 w 3894207"/>
              <a:gd name="connsiteY6" fmla="*/ 3785558 h 3984195"/>
              <a:gd name="connsiteX7" fmla="*/ 2629812 w 3894207"/>
              <a:gd name="connsiteY7" fmla="*/ 3680783 h 3984195"/>
              <a:gd name="connsiteX8" fmla="*/ 2553612 w 3894207"/>
              <a:gd name="connsiteY8" fmla="*/ 3464883 h 3984195"/>
              <a:gd name="connsiteX9" fmla="*/ 2659840 w 3894207"/>
              <a:gd name="connsiteY9" fmla="*/ 3349623 h 3984195"/>
              <a:gd name="connsiteX10" fmla="*/ 2659999 w 3894207"/>
              <a:gd name="connsiteY10" fmla="*/ 3138442 h 3984195"/>
              <a:gd name="connsiteX11" fmla="*/ 2270947 w 3894207"/>
              <a:gd name="connsiteY11" fmla="*/ 2966297 h 3984195"/>
              <a:gd name="connsiteX12" fmla="*/ 1709062 w 3894207"/>
              <a:gd name="connsiteY12" fmla="*/ 3029908 h 3984195"/>
              <a:gd name="connsiteX13" fmla="*/ 1407437 w 3894207"/>
              <a:gd name="connsiteY13" fmla="*/ 3201358 h 3984195"/>
              <a:gd name="connsiteX14" fmla="*/ 1369337 w 3894207"/>
              <a:gd name="connsiteY14" fmla="*/ 3493458 h 3984195"/>
              <a:gd name="connsiteX15" fmla="*/ 1604287 w 3894207"/>
              <a:gd name="connsiteY15" fmla="*/ 3696658 h 3984195"/>
              <a:gd name="connsiteX16" fmla="*/ 1597937 w 3894207"/>
              <a:gd name="connsiteY16" fmla="*/ 3947483 h 3984195"/>
              <a:gd name="connsiteX17" fmla="*/ 931187 w 3894207"/>
              <a:gd name="connsiteY17" fmla="*/ 3972883 h 3984195"/>
              <a:gd name="connsiteX18" fmla="*/ 664727 w 3894207"/>
              <a:gd name="connsiteY18" fmla="*/ 3850460 h 3984195"/>
              <a:gd name="connsiteX19" fmla="*/ 544605 w 3894207"/>
              <a:gd name="connsiteY19" fmla="*/ 3696180 h 3984195"/>
              <a:gd name="connsiteX20" fmla="*/ 547013 w 3894207"/>
              <a:gd name="connsiteY20" fmla="*/ 2629173 h 3984195"/>
              <a:gd name="connsiteX21" fmla="*/ 7 w 3894207"/>
              <a:gd name="connsiteY21" fmla="*/ 1483962 h 3984195"/>
              <a:gd name="connsiteX22" fmla="*/ 441256 w 3894207"/>
              <a:gd name="connsiteY22" fmla="*/ 535156 h 3984195"/>
              <a:gd name="connsiteX23" fmla="*/ 1908396 w 3894207"/>
              <a:gd name="connsiteY23" fmla="*/ 0 h 3984195"/>
              <a:gd name="connsiteX0" fmla="*/ 1908396 w 3894207"/>
              <a:gd name="connsiteY0" fmla="*/ 0 h 3984195"/>
              <a:gd name="connsiteX1" fmla="*/ 3447648 w 3894207"/>
              <a:gd name="connsiteY1" fmla="*/ 532621 h 3984195"/>
              <a:gd name="connsiteX2" fmla="*/ 3894200 w 3894207"/>
              <a:gd name="connsiteY2" fmla="*/ 1640197 h 3984195"/>
              <a:gd name="connsiteX3" fmla="*/ 3285405 w 3894207"/>
              <a:gd name="connsiteY3" fmla="*/ 2641280 h 3984195"/>
              <a:gd name="connsiteX4" fmla="*/ 3291846 w 3894207"/>
              <a:gd name="connsiteY4" fmla="*/ 3495392 h 3984195"/>
              <a:gd name="connsiteX5" fmla="*/ 3248937 w 3894207"/>
              <a:gd name="connsiteY5" fmla="*/ 3610933 h 3984195"/>
              <a:gd name="connsiteX6" fmla="*/ 3042562 w 3894207"/>
              <a:gd name="connsiteY6" fmla="*/ 3785558 h 3984195"/>
              <a:gd name="connsiteX7" fmla="*/ 2629812 w 3894207"/>
              <a:gd name="connsiteY7" fmla="*/ 3680783 h 3984195"/>
              <a:gd name="connsiteX8" fmla="*/ 2553612 w 3894207"/>
              <a:gd name="connsiteY8" fmla="*/ 3464883 h 3984195"/>
              <a:gd name="connsiteX9" fmla="*/ 2659840 w 3894207"/>
              <a:gd name="connsiteY9" fmla="*/ 3349623 h 3984195"/>
              <a:gd name="connsiteX10" fmla="*/ 2659999 w 3894207"/>
              <a:gd name="connsiteY10" fmla="*/ 3138442 h 3984195"/>
              <a:gd name="connsiteX11" fmla="*/ 2270947 w 3894207"/>
              <a:gd name="connsiteY11" fmla="*/ 2966297 h 3984195"/>
              <a:gd name="connsiteX12" fmla="*/ 1709062 w 3894207"/>
              <a:gd name="connsiteY12" fmla="*/ 3029908 h 3984195"/>
              <a:gd name="connsiteX13" fmla="*/ 1407437 w 3894207"/>
              <a:gd name="connsiteY13" fmla="*/ 3201358 h 3984195"/>
              <a:gd name="connsiteX14" fmla="*/ 1369337 w 3894207"/>
              <a:gd name="connsiteY14" fmla="*/ 3493458 h 3984195"/>
              <a:gd name="connsiteX15" fmla="*/ 1604287 w 3894207"/>
              <a:gd name="connsiteY15" fmla="*/ 3696658 h 3984195"/>
              <a:gd name="connsiteX16" fmla="*/ 1597937 w 3894207"/>
              <a:gd name="connsiteY16" fmla="*/ 3947483 h 3984195"/>
              <a:gd name="connsiteX17" fmla="*/ 931187 w 3894207"/>
              <a:gd name="connsiteY17" fmla="*/ 3972883 h 3984195"/>
              <a:gd name="connsiteX18" fmla="*/ 664727 w 3894207"/>
              <a:gd name="connsiteY18" fmla="*/ 3850460 h 3984195"/>
              <a:gd name="connsiteX19" fmla="*/ 544605 w 3894207"/>
              <a:gd name="connsiteY19" fmla="*/ 3696180 h 3984195"/>
              <a:gd name="connsiteX20" fmla="*/ 547013 w 3894207"/>
              <a:gd name="connsiteY20" fmla="*/ 2629173 h 3984195"/>
              <a:gd name="connsiteX21" fmla="*/ 7 w 3894207"/>
              <a:gd name="connsiteY21" fmla="*/ 1483962 h 3984195"/>
              <a:gd name="connsiteX22" fmla="*/ 441256 w 3894207"/>
              <a:gd name="connsiteY22" fmla="*/ 535156 h 3984195"/>
              <a:gd name="connsiteX23" fmla="*/ 1908396 w 3894207"/>
              <a:gd name="connsiteY23" fmla="*/ 0 h 3984195"/>
              <a:gd name="connsiteX0" fmla="*/ 1908396 w 3894207"/>
              <a:gd name="connsiteY0" fmla="*/ 34884 h 4019079"/>
              <a:gd name="connsiteX1" fmla="*/ 3447648 w 3894207"/>
              <a:gd name="connsiteY1" fmla="*/ 567505 h 4019079"/>
              <a:gd name="connsiteX2" fmla="*/ 3894200 w 3894207"/>
              <a:gd name="connsiteY2" fmla="*/ 1675081 h 4019079"/>
              <a:gd name="connsiteX3" fmla="*/ 3285405 w 3894207"/>
              <a:gd name="connsiteY3" fmla="*/ 2676164 h 4019079"/>
              <a:gd name="connsiteX4" fmla="*/ 3291846 w 3894207"/>
              <a:gd name="connsiteY4" fmla="*/ 3530276 h 4019079"/>
              <a:gd name="connsiteX5" fmla="*/ 3248937 w 3894207"/>
              <a:gd name="connsiteY5" fmla="*/ 3645817 h 4019079"/>
              <a:gd name="connsiteX6" fmla="*/ 3042562 w 3894207"/>
              <a:gd name="connsiteY6" fmla="*/ 3820442 h 4019079"/>
              <a:gd name="connsiteX7" fmla="*/ 2629812 w 3894207"/>
              <a:gd name="connsiteY7" fmla="*/ 3715667 h 4019079"/>
              <a:gd name="connsiteX8" fmla="*/ 2553612 w 3894207"/>
              <a:gd name="connsiteY8" fmla="*/ 3499767 h 4019079"/>
              <a:gd name="connsiteX9" fmla="*/ 2659840 w 3894207"/>
              <a:gd name="connsiteY9" fmla="*/ 3384507 h 4019079"/>
              <a:gd name="connsiteX10" fmla="*/ 2659999 w 3894207"/>
              <a:gd name="connsiteY10" fmla="*/ 3173326 h 4019079"/>
              <a:gd name="connsiteX11" fmla="*/ 2270947 w 3894207"/>
              <a:gd name="connsiteY11" fmla="*/ 3001181 h 4019079"/>
              <a:gd name="connsiteX12" fmla="*/ 1709062 w 3894207"/>
              <a:gd name="connsiteY12" fmla="*/ 3064792 h 4019079"/>
              <a:gd name="connsiteX13" fmla="*/ 1407437 w 3894207"/>
              <a:gd name="connsiteY13" fmla="*/ 3236242 h 4019079"/>
              <a:gd name="connsiteX14" fmla="*/ 1369337 w 3894207"/>
              <a:gd name="connsiteY14" fmla="*/ 3528342 h 4019079"/>
              <a:gd name="connsiteX15" fmla="*/ 1604287 w 3894207"/>
              <a:gd name="connsiteY15" fmla="*/ 3731542 h 4019079"/>
              <a:gd name="connsiteX16" fmla="*/ 1597937 w 3894207"/>
              <a:gd name="connsiteY16" fmla="*/ 3982367 h 4019079"/>
              <a:gd name="connsiteX17" fmla="*/ 931187 w 3894207"/>
              <a:gd name="connsiteY17" fmla="*/ 4007767 h 4019079"/>
              <a:gd name="connsiteX18" fmla="*/ 664727 w 3894207"/>
              <a:gd name="connsiteY18" fmla="*/ 3885344 h 4019079"/>
              <a:gd name="connsiteX19" fmla="*/ 544605 w 3894207"/>
              <a:gd name="connsiteY19" fmla="*/ 3731064 h 4019079"/>
              <a:gd name="connsiteX20" fmla="*/ 547013 w 3894207"/>
              <a:gd name="connsiteY20" fmla="*/ 2664057 h 4019079"/>
              <a:gd name="connsiteX21" fmla="*/ 7 w 3894207"/>
              <a:gd name="connsiteY21" fmla="*/ 1518846 h 4019079"/>
              <a:gd name="connsiteX22" fmla="*/ 1908396 w 3894207"/>
              <a:gd name="connsiteY22" fmla="*/ 34884 h 4019079"/>
              <a:gd name="connsiteX0" fmla="*/ 1908396 w 3894207"/>
              <a:gd name="connsiteY0" fmla="*/ 0 h 3984195"/>
              <a:gd name="connsiteX1" fmla="*/ 3894200 w 3894207"/>
              <a:gd name="connsiteY1" fmla="*/ 1640197 h 3984195"/>
              <a:gd name="connsiteX2" fmla="*/ 3285405 w 3894207"/>
              <a:gd name="connsiteY2" fmla="*/ 2641280 h 3984195"/>
              <a:gd name="connsiteX3" fmla="*/ 3291846 w 3894207"/>
              <a:gd name="connsiteY3" fmla="*/ 3495392 h 3984195"/>
              <a:gd name="connsiteX4" fmla="*/ 3248937 w 3894207"/>
              <a:gd name="connsiteY4" fmla="*/ 3610933 h 3984195"/>
              <a:gd name="connsiteX5" fmla="*/ 3042562 w 3894207"/>
              <a:gd name="connsiteY5" fmla="*/ 3785558 h 3984195"/>
              <a:gd name="connsiteX6" fmla="*/ 2629812 w 3894207"/>
              <a:gd name="connsiteY6" fmla="*/ 3680783 h 3984195"/>
              <a:gd name="connsiteX7" fmla="*/ 2553612 w 3894207"/>
              <a:gd name="connsiteY7" fmla="*/ 3464883 h 3984195"/>
              <a:gd name="connsiteX8" fmla="*/ 2659840 w 3894207"/>
              <a:gd name="connsiteY8" fmla="*/ 3349623 h 3984195"/>
              <a:gd name="connsiteX9" fmla="*/ 2659999 w 3894207"/>
              <a:gd name="connsiteY9" fmla="*/ 3138442 h 3984195"/>
              <a:gd name="connsiteX10" fmla="*/ 2270947 w 3894207"/>
              <a:gd name="connsiteY10" fmla="*/ 2966297 h 3984195"/>
              <a:gd name="connsiteX11" fmla="*/ 1709062 w 3894207"/>
              <a:gd name="connsiteY11" fmla="*/ 3029908 h 3984195"/>
              <a:gd name="connsiteX12" fmla="*/ 1407437 w 3894207"/>
              <a:gd name="connsiteY12" fmla="*/ 3201358 h 3984195"/>
              <a:gd name="connsiteX13" fmla="*/ 1369337 w 3894207"/>
              <a:gd name="connsiteY13" fmla="*/ 3493458 h 3984195"/>
              <a:gd name="connsiteX14" fmla="*/ 1604287 w 3894207"/>
              <a:gd name="connsiteY14" fmla="*/ 3696658 h 3984195"/>
              <a:gd name="connsiteX15" fmla="*/ 1597937 w 3894207"/>
              <a:gd name="connsiteY15" fmla="*/ 3947483 h 3984195"/>
              <a:gd name="connsiteX16" fmla="*/ 931187 w 3894207"/>
              <a:gd name="connsiteY16" fmla="*/ 3972883 h 3984195"/>
              <a:gd name="connsiteX17" fmla="*/ 664727 w 3894207"/>
              <a:gd name="connsiteY17" fmla="*/ 3850460 h 3984195"/>
              <a:gd name="connsiteX18" fmla="*/ 544605 w 3894207"/>
              <a:gd name="connsiteY18" fmla="*/ 3696180 h 3984195"/>
              <a:gd name="connsiteX19" fmla="*/ 547013 w 3894207"/>
              <a:gd name="connsiteY19" fmla="*/ 2629173 h 3984195"/>
              <a:gd name="connsiteX20" fmla="*/ 7 w 3894207"/>
              <a:gd name="connsiteY20" fmla="*/ 1483962 h 3984195"/>
              <a:gd name="connsiteX21" fmla="*/ 1908396 w 3894207"/>
              <a:gd name="connsiteY21" fmla="*/ 0 h 3984195"/>
              <a:gd name="connsiteX0" fmla="*/ 1908396 w 3894207"/>
              <a:gd name="connsiteY0" fmla="*/ 19 h 3984214"/>
              <a:gd name="connsiteX1" fmla="*/ 3894200 w 3894207"/>
              <a:gd name="connsiteY1" fmla="*/ 1640216 h 3984214"/>
              <a:gd name="connsiteX2" fmla="*/ 3285405 w 3894207"/>
              <a:gd name="connsiteY2" fmla="*/ 2641299 h 3984214"/>
              <a:gd name="connsiteX3" fmla="*/ 3291846 w 3894207"/>
              <a:gd name="connsiteY3" fmla="*/ 3495411 h 3984214"/>
              <a:gd name="connsiteX4" fmla="*/ 3248937 w 3894207"/>
              <a:gd name="connsiteY4" fmla="*/ 3610952 h 3984214"/>
              <a:gd name="connsiteX5" fmla="*/ 3042562 w 3894207"/>
              <a:gd name="connsiteY5" fmla="*/ 3785577 h 3984214"/>
              <a:gd name="connsiteX6" fmla="*/ 2629812 w 3894207"/>
              <a:gd name="connsiteY6" fmla="*/ 3680802 h 3984214"/>
              <a:gd name="connsiteX7" fmla="*/ 2553612 w 3894207"/>
              <a:gd name="connsiteY7" fmla="*/ 3464902 h 3984214"/>
              <a:gd name="connsiteX8" fmla="*/ 2659840 w 3894207"/>
              <a:gd name="connsiteY8" fmla="*/ 3349642 h 3984214"/>
              <a:gd name="connsiteX9" fmla="*/ 2659999 w 3894207"/>
              <a:gd name="connsiteY9" fmla="*/ 3138461 h 3984214"/>
              <a:gd name="connsiteX10" fmla="*/ 2270947 w 3894207"/>
              <a:gd name="connsiteY10" fmla="*/ 2966316 h 3984214"/>
              <a:gd name="connsiteX11" fmla="*/ 1709062 w 3894207"/>
              <a:gd name="connsiteY11" fmla="*/ 3029927 h 3984214"/>
              <a:gd name="connsiteX12" fmla="*/ 1407437 w 3894207"/>
              <a:gd name="connsiteY12" fmla="*/ 3201377 h 3984214"/>
              <a:gd name="connsiteX13" fmla="*/ 1369337 w 3894207"/>
              <a:gd name="connsiteY13" fmla="*/ 3493477 h 3984214"/>
              <a:gd name="connsiteX14" fmla="*/ 1604287 w 3894207"/>
              <a:gd name="connsiteY14" fmla="*/ 3696677 h 3984214"/>
              <a:gd name="connsiteX15" fmla="*/ 1597937 w 3894207"/>
              <a:gd name="connsiteY15" fmla="*/ 3947502 h 3984214"/>
              <a:gd name="connsiteX16" fmla="*/ 931187 w 3894207"/>
              <a:gd name="connsiteY16" fmla="*/ 3972902 h 3984214"/>
              <a:gd name="connsiteX17" fmla="*/ 664727 w 3894207"/>
              <a:gd name="connsiteY17" fmla="*/ 3850479 h 3984214"/>
              <a:gd name="connsiteX18" fmla="*/ 544605 w 3894207"/>
              <a:gd name="connsiteY18" fmla="*/ 3696199 h 3984214"/>
              <a:gd name="connsiteX19" fmla="*/ 547013 w 3894207"/>
              <a:gd name="connsiteY19" fmla="*/ 2629192 h 3984214"/>
              <a:gd name="connsiteX20" fmla="*/ 7 w 3894207"/>
              <a:gd name="connsiteY20" fmla="*/ 1483981 h 3984214"/>
              <a:gd name="connsiteX21" fmla="*/ 1908396 w 3894207"/>
              <a:gd name="connsiteY21" fmla="*/ 19 h 3984214"/>
              <a:gd name="connsiteX0" fmla="*/ 1908396 w 3918244"/>
              <a:gd name="connsiteY0" fmla="*/ 113 h 3984308"/>
              <a:gd name="connsiteX1" fmla="*/ 3918238 w 3918244"/>
              <a:gd name="connsiteY1" fmla="*/ 1411049 h 3984308"/>
              <a:gd name="connsiteX2" fmla="*/ 3285405 w 3918244"/>
              <a:gd name="connsiteY2" fmla="*/ 2641393 h 3984308"/>
              <a:gd name="connsiteX3" fmla="*/ 3291846 w 3918244"/>
              <a:gd name="connsiteY3" fmla="*/ 3495505 h 3984308"/>
              <a:gd name="connsiteX4" fmla="*/ 3248937 w 3918244"/>
              <a:gd name="connsiteY4" fmla="*/ 3611046 h 3984308"/>
              <a:gd name="connsiteX5" fmla="*/ 3042562 w 3918244"/>
              <a:gd name="connsiteY5" fmla="*/ 3785671 h 3984308"/>
              <a:gd name="connsiteX6" fmla="*/ 2629812 w 3918244"/>
              <a:gd name="connsiteY6" fmla="*/ 3680896 h 3984308"/>
              <a:gd name="connsiteX7" fmla="*/ 2553612 w 3918244"/>
              <a:gd name="connsiteY7" fmla="*/ 3464996 h 3984308"/>
              <a:gd name="connsiteX8" fmla="*/ 2659840 w 3918244"/>
              <a:gd name="connsiteY8" fmla="*/ 3349736 h 3984308"/>
              <a:gd name="connsiteX9" fmla="*/ 2659999 w 3918244"/>
              <a:gd name="connsiteY9" fmla="*/ 3138555 h 3984308"/>
              <a:gd name="connsiteX10" fmla="*/ 2270947 w 3918244"/>
              <a:gd name="connsiteY10" fmla="*/ 2966410 h 3984308"/>
              <a:gd name="connsiteX11" fmla="*/ 1709062 w 3918244"/>
              <a:gd name="connsiteY11" fmla="*/ 3030021 h 3984308"/>
              <a:gd name="connsiteX12" fmla="*/ 1407437 w 3918244"/>
              <a:gd name="connsiteY12" fmla="*/ 3201471 h 3984308"/>
              <a:gd name="connsiteX13" fmla="*/ 1369337 w 3918244"/>
              <a:gd name="connsiteY13" fmla="*/ 3493571 h 3984308"/>
              <a:gd name="connsiteX14" fmla="*/ 1604287 w 3918244"/>
              <a:gd name="connsiteY14" fmla="*/ 3696771 h 3984308"/>
              <a:gd name="connsiteX15" fmla="*/ 1597937 w 3918244"/>
              <a:gd name="connsiteY15" fmla="*/ 3947596 h 3984308"/>
              <a:gd name="connsiteX16" fmla="*/ 931187 w 3918244"/>
              <a:gd name="connsiteY16" fmla="*/ 3972996 h 3984308"/>
              <a:gd name="connsiteX17" fmla="*/ 664727 w 3918244"/>
              <a:gd name="connsiteY17" fmla="*/ 3850573 h 3984308"/>
              <a:gd name="connsiteX18" fmla="*/ 544605 w 3918244"/>
              <a:gd name="connsiteY18" fmla="*/ 3696293 h 3984308"/>
              <a:gd name="connsiteX19" fmla="*/ 547013 w 3918244"/>
              <a:gd name="connsiteY19" fmla="*/ 2629286 h 3984308"/>
              <a:gd name="connsiteX20" fmla="*/ 7 w 3918244"/>
              <a:gd name="connsiteY20" fmla="*/ 1484075 h 3984308"/>
              <a:gd name="connsiteX21" fmla="*/ 1908396 w 3918244"/>
              <a:gd name="connsiteY21" fmla="*/ 113 h 3984308"/>
              <a:gd name="connsiteX0" fmla="*/ 1908396 w 3918244"/>
              <a:gd name="connsiteY0" fmla="*/ 106 h 3984301"/>
              <a:gd name="connsiteX1" fmla="*/ 3918238 w 3918244"/>
              <a:gd name="connsiteY1" fmla="*/ 1411042 h 3984301"/>
              <a:gd name="connsiteX2" fmla="*/ 3285405 w 3918244"/>
              <a:gd name="connsiteY2" fmla="*/ 2641386 h 3984301"/>
              <a:gd name="connsiteX3" fmla="*/ 3291846 w 3918244"/>
              <a:gd name="connsiteY3" fmla="*/ 3495498 h 3984301"/>
              <a:gd name="connsiteX4" fmla="*/ 3248937 w 3918244"/>
              <a:gd name="connsiteY4" fmla="*/ 3611039 h 3984301"/>
              <a:gd name="connsiteX5" fmla="*/ 3042562 w 3918244"/>
              <a:gd name="connsiteY5" fmla="*/ 3785664 h 3984301"/>
              <a:gd name="connsiteX6" fmla="*/ 2629812 w 3918244"/>
              <a:gd name="connsiteY6" fmla="*/ 3680889 h 3984301"/>
              <a:gd name="connsiteX7" fmla="*/ 2553612 w 3918244"/>
              <a:gd name="connsiteY7" fmla="*/ 3464989 h 3984301"/>
              <a:gd name="connsiteX8" fmla="*/ 2659840 w 3918244"/>
              <a:gd name="connsiteY8" fmla="*/ 3349729 h 3984301"/>
              <a:gd name="connsiteX9" fmla="*/ 2659999 w 3918244"/>
              <a:gd name="connsiteY9" fmla="*/ 3138548 h 3984301"/>
              <a:gd name="connsiteX10" fmla="*/ 2270947 w 3918244"/>
              <a:gd name="connsiteY10" fmla="*/ 2966403 h 3984301"/>
              <a:gd name="connsiteX11" fmla="*/ 1709062 w 3918244"/>
              <a:gd name="connsiteY11" fmla="*/ 3030014 h 3984301"/>
              <a:gd name="connsiteX12" fmla="*/ 1407437 w 3918244"/>
              <a:gd name="connsiteY12" fmla="*/ 3201464 h 3984301"/>
              <a:gd name="connsiteX13" fmla="*/ 1369337 w 3918244"/>
              <a:gd name="connsiteY13" fmla="*/ 3493564 h 3984301"/>
              <a:gd name="connsiteX14" fmla="*/ 1604287 w 3918244"/>
              <a:gd name="connsiteY14" fmla="*/ 3696764 h 3984301"/>
              <a:gd name="connsiteX15" fmla="*/ 1597937 w 3918244"/>
              <a:gd name="connsiteY15" fmla="*/ 3947589 h 3984301"/>
              <a:gd name="connsiteX16" fmla="*/ 931187 w 3918244"/>
              <a:gd name="connsiteY16" fmla="*/ 3972989 h 3984301"/>
              <a:gd name="connsiteX17" fmla="*/ 664727 w 3918244"/>
              <a:gd name="connsiteY17" fmla="*/ 3850566 h 3984301"/>
              <a:gd name="connsiteX18" fmla="*/ 544605 w 3918244"/>
              <a:gd name="connsiteY18" fmla="*/ 3696286 h 3984301"/>
              <a:gd name="connsiteX19" fmla="*/ 547013 w 3918244"/>
              <a:gd name="connsiteY19" fmla="*/ 2629279 h 3984301"/>
              <a:gd name="connsiteX20" fmla="*/ 7 w 3918244"/>
              <a:gd name="connsiteY20" fmla="*/ 1484068 h 3984301"/>
              <a:gd name="connsiteX21" fmla="*/ 1908396 w 3918244"/>
              <a:gd name="connsiteY21" fmla="*/ 106 h 3984301"/>
              <a:gd name="connsiteX0" fmla="*/ 1908396 w 3918244"/>
              <a:gd name="connsiteY0" fmla="*/ 217 h 3984412"/>
              <a:gd name="connsiteX1" fmla="*/ 3918238 w 3918244"/>
              <a:gd name="connsiteY1" fmla="*/ 1411153 h 3984412"/>
              <a:gd name="connsiteX2" fmla="*/ 3285405 w 3918244"/>
              <a:gd name="connsiteY2" fmla="*/ 2641497 h 3984412"/>
              <a:gd name="connsiteX3" fmla="*/ 3291846 w 3918244"/>
              <a:gd name="connsiteY3" fmla="*/ 3495609 h 3984412"/>
              <a:gd name="connsiteX4" fmla="*/ 3248937 w 3918244"/>
              <a:gd name="connsiteY4" fmla="*/ 3611150 h 3984412"/>
              <a:gd name="connsiteX5" fmla="*/ 3042562 w 3918244"/>
              <a:gd name="connsiteY5" fmla="*/ 3785775 h 3984412"/>
              <a:gd name="connsiteX6" fmla="*/ 2629812 w 3918244"/>
              <a:gd name="connsiteY6" fmla="*/ 3681000 h 3984412"/>
              <a:gd name="connsiteX7" fmla="*/ 2553612 w 3918244"/>
              <a:gd name="connsiteY7" fmla="*/ 3465100 h 3984412"/>
              <a:gd name="connsiteX8" fmla="*/ 2659840 w 3918244"/>
              <a:gd name="connsiteY8" fmla="*/ 3349840 h 3984412"/>
              <a:gd name="connsiteX9" fmla="*/ 2659999 w 3918244"/>
              <a:gd name="connsiteY9" fmla="*/ 3138659 h 3984412"/>
              <a:gd name="connsiteX10" fmla="*/ 2270947 w 3918244"/>
              <a:gd name="connsiteY10" fmla="*/ 2966514 h 3984412"/>
              <a:gd name="connsiteX11" fmla="*/ 1709062 w 3918244"/>
              <a:gd name="connsiteY11" fmla="*/ 3030125 h 3984412"/>
              <a:gd name="connsiteX12" fmla="*/ 1407437 w 3918244"/>
              <a:gd name="connsiteY12" fmla="*/ 3201575 h 3984412"/>
              <a:gd name="connsiteX13" fmla="*/ 1369337 w 3918244"/>
              <a:gd name="connsiteY13" fmla="*/ 3493675 h 3984412"/>
              <a:gd name="connsiteX14" fmla="*/ 1604287 w 3918244"/>
              <a:gd name="connsiteY14" fmla="*/ 3696875 h 3984412"/>
              <a:gd name="connsiteX15" fmla="*/ 1597937 w 3918244"/>
              <a:gd name="connsiteY15" fmla="*/ 3947700 h 3984412"/>
              <a:gd name="connsiteX16" fmla="*/ 931187 w 3918244"/>
              <a:gd name="connsiteY16" fmla="*/ 3973100 h 3984412"/>
              <a:gd name="connsiteX17" fmla="*/ 664727 w 3918244"/>
              <a:gd name="connsiteY17" fmla="*/ 3850677 h 3984412"/>
              <a:gd name="connsiteX18" fmla="*/ 544605 w 3918244"/>
              <a:gd name="connsiteY18" fmla="*/ 3696397 h 3984412"/>
              <a:gd name="connsiteX19" fmla="*/ 547013 w 3918244"/>
              <a:gd name="connsiteY19" fmla="*/ 2629390 h 3984412"/>
              <a:gd name="connsiteX20" fmla="*/ 7 w 3918244"/>
              <a:gd name="connsiteY20" fmla="*/ 1484179 h 3984412"/>
              <a:gd name="connsiteX21" fmla="*/ 1908396 w 3918244"/>
              <a:gd name="connsiteY21" fmla="*/ 217 h 3984412"/>
              <a:gd name="connsiteX0" fmla="*/ 1908494 w 3918342"/>
              <a:gd name="connsiteY0" fmla="*/ 217 h 3984412"/>
              <a:gd name="connsiteX1" fmla="*/ 3918336 w 3918342"/>
              <a:gd name="connsiteY1" fmla="*/ 1411153 h 3984412"/>
              <a:gd name="connsiteX2" fmla="*/ 3285503 w 3918342"/>
              <a:gd name="connsiteY2" fmla="*/ 2641497 h 3984412"/>
              <a:gd name="connsiteX3" fmla="*/ 3291944 w 3918342"/>
              <a:gd name="connsiteY3" fmla="*/ 3495609 h 3984412"/>
              <a:gd name="connsiteX4" fmla="*/ 3249035 w 3918342"/>
              <a:gd name="connsiteY4" fmla="*/ 3611150 h 3984412"/>
              <a:gd name="connsiteX5" fmla="*/ 3042660 w 3918342"/>
              <a:gd name="connsiteY5" fmla="*/ 3785775 h 3984412"/>
              <a:gd name="connsiteX6" fmla="*/ 2629910 w 3918342"/>
              <a:gd name="connsiteY6" fmla="*/ 3681000 h 3984412"/>
              <a:gd name="connsiteX7" fmla="*/ 2553710 w 3918342"/>
              <a:gd name="connsiteY7" fmla="*/ 3465100 h 3984412"/>
              <a:gd name="connsiteX8" fmla="*/ 2659938 w 3918342"/>
              <a:gd name="connsiteY8" fmla="*/ 3349840 h 3984412"/>
              <a:gd name="connsiteX9" fmla="*/ 2660097 w 3918342"/>
              <a:gd name="connsiteY9" fmla="*/ 3138659 h 3984412"/>
              <a:gd name="connsiteX10" fmla="*/ 2271045 w 3918342"/>
              <a:gd name="connsiteY10" fmla="*/ 2966514 h 3984412"/>
              <a:gd name="connsiteX11" fmla="*/ 1709160 w 3918342"/>
              <a:gd name="connsiteY11" fmla="*/ 3030125 h 3984412"/>
              <a:gd name="connsiteX12" fmla="*/ 1407535 w 3918342"/>
              <a:gd name="connsiteY12" fmla="*/ 3201575 h 3984412"/>
              <a:gd name="connsiteX13" fmla="*/ 1369435 w 3918342"/>
              <a:gd name="connsiteY13" fmla="*/ 3493675 h 3984412"/>
              <a:gd name="connsiteX14" fmla="*/ 1604385 w 3918342"/>
              <a:gd name="connsiteY14" fmla="*/ 3696875 h 3984412"/>
              <a:gd name="connsiteX15" fmla="*/ 1598035 w 3918342"/>
              <a:gd name="connsiteY15" fmla="*/ 3947700 h 3984412"/>
              <a:gd name="connsiteX16" fmla="*/ 931285 w 3918342"/>
              <a:gd name="connsiteY16" fmla="*/ 3973100 h 3984412"/>
              <a:gd name="connsiteX17" fmla="*/ 664825 w 3918342"/>
              <a:gd name="connsiteY17" fmla="*/ 3850677 h 3984412"/>
              <a:gd name="connsiteX18" fmla="*/ 544703 w 3918342"/>
              <a:gd name="connsiteY18" fmla="*/ 3696397 h 3984412"/>
              <a:gd name="connsiteX19" fmla="*/ 547111 w 3918342"/>
              <a:gd name="connsiteY19" fmla="*/ 2629390 h 3984412"/>
              <a:gd name="connsiteX20" fmla="*/ 105 w 3918342"/>
              <a:gd name="connsiteY20" fmla="*/ 1484179 h 3984412"/>
              <a:gd name="connsiteX21" fmla="*/ 1908494 w 3918342"/>
              <a:gd name="connsiteY21" fmla="*/ 217 h 3984412"/>
              <a:gd name="connsiteX0" fmla="*/ 1908496 w 3918344"/>
              <a:gd name="connsiteY0" fmla="*/ 217 h 3984412"/>
              <a:gd name="connsiteX1" fmla="*/ 3918338 w 3918344"/>
              <a:gd name="connsiteY1" fmla="*/ 1411153 h 3984412"/>
              <a:gd name="connsiteX2" fmla="*/ 3285505 w 3918344"/>
              <a:gd name="connsiteY2" fmla="*/ 2641497 h 3984412"/>
              <a:gd name="connsiteX3" fmla="*/ 3291946 w 3918344"/>
              <a:gd name="connsiteY3" fmla="*/ 3495609 h 3984412"/>
              <a:gd name="connsiteX4" fmla="*/ 3249037 w 3918344"/>
              <a:gd name="connsiteY4" fmla="*/ 3611150 h 3984412"/>
              <a:gd name="connsiteX5" fmla="*/ 3042662 w 3918344"/>
              <a:gd name="connsiteY5" fmla="*/ 3785775 h 3984412"/>
              <a:gd name="connsiteX6" fmla="*/ 2629912 w 3918344"/>
              <a:gd name="connsiteY6" fmla="*/ 3681000 h 3984412"/>
              <a:gd name="connsiteX7" fmla="*/ 2553712 w 3918344"/>
              <a:gd name="connsiteY7" fmla="*/ 3465100 h 3984412"/>
              <a:gd name="connsiteX8" fmla="*/ 2659940 w 3918344"/>
              <a:gd name="connsiteY8" fmla="*/ 3349840 h 3984412"/>
              <a:gd name="connsiteX9" fmla="*/ 2660099 w 3918344"/>
              <a:gd name="connsiteY9" fmla="*/ 3138659 h 3984412"/>
              <a:gd name="connsiteX10" fmla="*/ 2271047 w 3918344"/>
              <a:gd name="connsiteY10" fmla="*/ 2966514 h 3984412"/>
              <a:gd name="connsiteX11" fmla="*/ 1709162 w 3918344"/>
              <a:gd name="connsiteY11" fmla="*/ 3030125 h 3984412"/>
              <a:gd name="connsiteX12" fmla="*/ 1407537 w 3918344"/>
              <a:gd name="connsiteY12" fmla="*/ 3201575 h 3984412"/>
              <a:gd name="connsiteX13" fmla="*/ 1369437 w 3918344"/>
              <a:gd name="connsiteY13" fmla="*/ 3493675 h 3984412"/>
              <a:gd name="connsiteX14" fmla="*/ 1604387 w 3918344"/>
              <a:gd name="connsiteY14" fmla="*/ 3696875 h 3984412"/>
              <a:gd name="connsiteX15" fmla="*/ 1598037 w 3918344"/>
              <a:gd name="connsiteY15" fmla="*/ 3947700 h 3984412"/>
              <a:gd name="connsiteX16" fmla="*/ 931287 w 3918344"/>
              <a:gd name="connsiteY16" fmla="*/ 3973100 h 3984412"/>
              <a:gd name="connsiteX17" fmla="*/ 664827 w 3918344"/>
              <a:gd name="connsiteY17" fmla="*/ 3850677 h 3984412"/>
              <a:gd name="connsiteX18" fmla="*/ 544705 w 3918344"/>
              <a:gd name="connsiteY18" fmla="*/ 3696397 h 3984412"/>
              <a:gd name="connsiteX19" fmla="*/ 547113 w 3918344"/>
              <a:gd name="connsiteY19" fmla="*/ 2629390 h 3984412"/>
              <a:gd name="connsiteX20" fmla="*/ 107 w 3918344"/>
              <a:gd name="connsiteY20" fmla="*/ 1484179 h 3984412"/>
              <a:gd name="connsiteX21" fmla="*/ 1908496 w 3918344"/>
              <a:gd name="connsiteY21" fmla="*/ 217 h 3984412"/>
              <a:gd name="connsiteX0" fmla="*/ 1908496 w 3918344"/>
              <a:gd name="connsiteY0" fmla="*/ 217 h 3984412"/>
              <a:gd name="connsiteX1" fmla="*/ 3918338 w 3918344"/>
              <a:gd name="connsiteY1" fmla="*/ 1411153 h 3984412"/>
              <a:gd name="connsiteX2" fmla="*/ 3285505 w 3918344"/>
              <a:gd name="connsiteY2" fmla="*/ 2641497 h 3984412"/>
              <a:gd name="connsiteX3" fmla="*/ 3291946 w 3918344"/>
              <a:gd name="connsiteY3" fmla="*/ 3495609 h 3984412"/>
              <a:gd name="connsiteX4" fmla="*/ 3249037 w 3918344"/>
              <a:gd name="connsiteY4" fmla="*/ 3611150 h 3984412"/>
              <a:gd name="connsiteX5" fmla="*/ 3042662 w 3918344"/>
              <a:gd name="connsiteY5" fmla="*/ 3785775 h 3984412"/>
              <a:gd name="connsiteX6" fmla="*/ 2629912 w 3918344"/>
              <a:gd name="connsiteY6" fmla="*/ 3681000 h 3984412"/>
              <a:gd name="connsiteX7" fmla="*/ 2553712 w 3918344"/>
              <a:gd name="connsiteY7" fmla="*/ 3465100 h 3984412"/>
              <a:gd name="connsiteX8" fmla="*/ 2659940 w 3918344"/>
              <a:gd name="connsiteY8" fmla="*/ 3349840 h 3984412"/>
              <a:gd name="connsiteX9" fmla="*/ 2660099 w 3918344"/>
              <a:gd name="connsiteY9" fmla="*/ 3138659 h 3984412"/>
              <a:gd name="connsiteX10" fmla="*/ 2271047 w 3918344"/>
              <a:gd name="connsiteY10" fmla="*/ 2966514 h 3984412"/>
              <a:gd name="connsiteX11" fmla="*/ 1709162 w 3918344"/>
              <a:gd name="connsiteY11" fmla="*/ 3030125 h 3984412"/>
              <a:gd name="connsiteX12" fmla="*/ 1407537 w 3918344"/>
              <a:gd name="connsiteY12" fmla="*/ 3201575 h 3984412"/>
              <a:gd name="connsiteX13" fmla="*/ 1369437 w 3918344"/>
              <a:gd name="connsiteY13" fmla="*/ 3493675 h 3984412"/>
              <a:gd name="connsiteX14" fmla="*/ 1604387 w 3918344"/>
              <a:gd name="connsiteY14" fmla="*/ 3696875 h 3984412"/>
              <a:gd name="connsiteX15" fmla="*/ 1598037 w 3918344"/>
              <a:gd name="connsiteY15" fmla="*/ 3947700 h 3984412"/>
              <a:gd name="connsiteX16" fmla="*/ 931287 w 3918344"/>
              <a:gd name="connsiteY16" fmla="*/ 3973100 h 3984412"/>
              <a:gd name="connsiteX17" fmla="*/ 664827 w 3918344"/>
              <a:gd name="connsiteY17" fmla="*/ 3850677 h 3984412"/>
              <a:gd name="connsiteX18" fmla="*/ 544705 w 3918344"/>
              <a:gd name="connsiteY18" fmla="*/ 3696397 h 3984412"/>
              <a:gd name="connsiteX19" fmla="*/ 547113 w 3918344"/>
              <a:gd name="connsiteY19" fmla="*/ 2629390 h 3984412"/>
              <a:gd name="connsiteX20" fmla="*/ 107 w 3918344"/>
              <a:gd name="connsiteY20" fmla="*/ 1484179 h 3984412"/>
              <a:gd name="connsiteX21" fmla="*/ 1908496 w 3918344"/>
              <a:gd name="connsiteY21" fmla="*/ 217 h 3984412"/>
              <a:gd name="connsiteX0" fmla="*/ 1908395 w 3918243"/>
              <a:gd name="connsiteY0" fmla="*/ 217 h 3984412"/>
              <a:gd name="connsiteX1" fmla="*/ 3918237 w 3918243"/>
              <a:gd name="connsiteY1" fmla="*/ 1411153 h 3984412"/>
              <a:gd name="connsiteX2" fmla="*/ 3285404 w 3918243"/>
              <a:gd name="connsiteY2" fmla="*/ 2641497 h 3984412"/>
              <a:gd name="connsiteX3" fmla="*/ 3291845 w 3918243"/>
              <a:gd name="connsiteY3" fmla="*/ 3495609 h 3984412"/>
              <a:gd name="connsiteX4" fmla="*/ 3248936 w 3918243"/>
              <a:gd name="connsiteY4" fmla="*/ 3611150 h 3984412"/>
              <a:gd name="connsiteX5" fmla="*/ 3042561 w 3918243"/>
              <a:gd name="connsiteY5" fmla="*/ 3785775 h 3984412"/>
              <a:gd name="connsiteX6" fmla="*/ 2629811 w 3918243"/>
              <a:gd name="connsiteY6" fmla="*/ 3681000 h 3984412"/>
              <a:gd name="connsiteX7" fmla="*/ 2553611 w 3918243"/>
              <a:gd name="connsiteY7" fmla="*/ 3465100 h 3984412"/>
              <a:gd name="connsiteX8" fmla="*/ 2659839 w 3918243"/>
              <a:gd name="connsiteY8" fmla="*/ 3349840 h 3984412"/>
              <a:gd name="connsiteX9" fmla="*/ 2659998 w 3918243"/>
              <a:gd name="connsiteY9" fmla="*/ 3138659 h 3984412"/>
              <a:gd name="connsiteX10" fmla="*/ 2270946 w 3918243"/>
              <a:gd name="connsiteY10" fmla="*/ 2966514 h 3984412"/>
              <a:gd name="connsiteX11" fmla="*/ 1709061 w 3918243"/>
              <a:gd name="connsiteY11" fmla="*/ 3030125 h 3984412"/>
              <a:gd name="connsiteX12" fmla="*/ 1407436 w 3918243"/>
              <a:gd name="connsiteY12" fmla="*/ 3201575 h 3984412"/>
              <a:gd name="connsiteX13" fmla="*/ 1369336 w 3918243"/>
              <a:gd name="connsiteY13" fmla="*/ 3493675 h 3984412"/>
              <a:gd name="connsiteX14" fmla="*/ 1604286 w 3918243"/>
              <a:gd name="connsiteY14" fmla="*/ 3696875 h 3984412"/>
              <a:gd name="connsiteX15" fmla="*/ 1597936 w 3918243"/>
              <a:gd name="connsiteY15" fmla="*/ 3947700 h 3984412"/>
              <a:gd name="connsiteX16" fmla="*/ 931186 w 3918243"/>
              <a:gd name="connsiteY16" fmla="*/ 3973100 h 3984412"/>
              <a:gd name="connsiteX17" fmla="*/ 664726 w 3918243"/>
              <a:gd name="connsiteY17" fmla="*/ 3850677 h 3984412"/>
              <a:gd name="connsiteX18" fmla="*/ 544604 w 3918243"/>
              <a:gd name="connsiteY18" fmla="*/ 3696397 h 3984412"/>
              <a:gd name="connsiteX19" fmla="*/ 547012 w 3918243"/>
              <a:gd name="connsiteY19" fmla="*/ 2629390 h 3984412"/>
              <a:gd name="connsiteX20" fmla="*/ 6 w 3918243"/>
              <a:gd name="connsiteY20" fmla="*/ 1484179 h 3984412"/>
              <a:gd name="connsiteX21" fmla="*/ 1908395 w 3918243"/>
              <a:gd name="connsiteY21" fmla="*/ 217 h 3984412"/>
              <a:gd name="connsiteX0" fmla="*/ 1908393 w 3918241"/>
              <a:gd name="connsiteY0" fmla="*/ 296 h 3984491"/>
              <a:gd name="connsiteX1" fmla="*/ 3918235 w 3918241"/>
              <a:gd name="connsiteY1" fmla="*/ 1411232 h 3984491"/>
              <a:gd name="connsiteX2" fmla="*/ 3285402 w 3918241"/>
              <a:gd name="connsiteY2" fmla="*/ 2641576 h 3984491"/>
              <a:gd name="connsiteX3" fmla="*/ 3291843 w 3918241"/>
              <a:gd name="connsiteY3" fmla="*/ 3495688 h 3984491"/>
              <a:gd name="connsiteX4" fmla="*/ 3248934 w 3918241"/>
              <a:gd name="connsiteY4" fmla="*/ 3611229 h 3984491"/>
              <a:gd name="connsiteX5" fmla="*/ 3042559 w 3918241"/>
              <a:gd name="connsiteY5" fmla="*/ 3785854 h 3984491"/>
              <a:gd name="connsiteX6" fmla="*/ 2629809 w 3918241"/>
              <a:gd name="connsiteY6" fmla="*/ 3681079 h 3984491"/>
              <a:gd name="connsiteX7" fmla="*/ 2553609 w 3918241"/>
              <a:gd name="connsiteY7" fmla="*/ 3465179 h 3984491"/>
              <a:gd name="connsiteX8" fmla="*/ 2659837 w 3918241"/>
              <a:gd name="connsiteY8" fmla="*/ 3349919 h 3984491"/>
              <a:gd name="connsiteX9" fmla="*/ 2659996 w 3918241"/>
              <a:gd name="connsiteY9" fmla="*/ 3138738 h 3984491"/>
              <a:gd name="connsiteX10" fmla="*/ 2270944 w 3918241"/>
              <a:gd name="connsiteY10" fmla="*/ 2966593 h 3984491"/>
              <a:gd name="connsiteX11" fmla="*/ 1709059 w 3918241"/>
              <a:gd name="connsiteY11" fmla="*/ 3030204 h 3984491"/>
              <a:gd name="connsiteX12" fmla="*/ 1407434 w 3918241"/>
              <a:gd name="connsiteY12" fmla="*/ 3201654 h 3984491"/>
              <a:gd name="connsiteX13" fmla="*/ 1369334 w 3918241"/>
              <a:gd name="connsiteY13" fmla="*/ 3493754 h 3984491"/>
              <a:gd name="connsiteX14" fmla="*/ 1604284 w 3918241"/>
              <a:gd name="connsiteY14" fmla="*/ 3696954 h 3984491"/>
              <a:gd name="connsiteX15" fmla="*/ 1597934 w 3918241"/>
              <a:gd name="connsiteY15" fmla="*/ 3947779 h 3984491"/>
              <a:gd name="connsiteX16" fmla="*/ 931184 w 3918241"/>
              <a:gd name="connsiteY16" fmla="*/ 3973179 h 3984491"/>
              <a:gd name="connsiteX17" fmla="*/ 664724 w 3918241"/>
              <a:gd name="connsiteY17" fmla="*/ 3850756 h 3984491"/>
              <a:gd name="connsiteX18" fmla="*/ 544602 w 3918241"/>
              <a:gd name="connsiteY18" fmla="*/ 3696476 h 3984491"/>
              <a:gd name="connsiteX19" fmla="*/ 547010 w 3918241"/>
              <a:gd name="connsiteY19" fmla="*/ 2629469 h 3984491"/>
              <a:gd name="connsiteX20" fmla="*/ 4 w 3918241"/>
              <a:gd name="connsiteY20" fmla="*/ 1484258 h 3984491"/>
              <a:gd name="connsiteX21" fmla="*/ 1908393 w 3918241"/>
              <a:gd name="connsiteY21" fmla="*/ 296 h 3984491"/>
              <a:gd name="connsiteX0" fmla="*/ 1908393 w 3918489"/>
              <a:gd name="connsiteY0" fmla="*/ 279 h 3984474"/>
              <a:gd name="connsiteX1" fmla="*/ 3918235 w 3918489"/>
              <a:gd name="connsiteY1" fmla="*/ 1411215 h 3984474"/>
              <a:gd name="connsiteX2" fmla="*/ 3285402 w 3918489"/>
              <a:gd name="connsiteY2" fmla="*/ 2641559 h 3984474"/>
              <a:gd name="connsiteX3" fmla="*/ 3291843 w 3918489"/>
              <a:gd name="connsiteY3" fmla="*/ 3495671 h 3984474"/>
              <a:gd name="connsiteX4" fmla="*/ 3248934 w 3918489"/>
              <a:gd name="connsiteY4" fmla="*/ 3611212 h 3984474"/>
              <a:gd name="connsiteX5" fmla="*/ 3042559 w 3918489"/>
              <a:gd name="connsiteY5" fmla="*/ 3785837 h 3984474"/>
              <a:gd name="connsiteX6" fmla="*/ 2629809 w 3918489"/>
              <a:gd name="connsiteY6" fmla="*/ 3681062 h 3984474"/>
              <a:gd name="connsiteX7" fmla="*/ 2553609 w 3918489"/>
              <a:gd name="connsiteY7" fmla="*/ 3465162 h 3984474"/>
              <a:gd name="connsiteX8" fmla="*/ 2659837 w 3918489"/>
              <a:gd name="connsiteY8" fmla="*/ 3349902 h 3984474"/>
              <a:gd name="connsiteX9" fmla="*/ 2659996 w 3918489"/>
              <a:gd name="connsiteY9" fmla="*/ 3138721 h 3984474"/>
              <a:gd name="connsiteX10" fmla="*/ 2270944 w 3918489"/>
              <a:gd name="connsiteY10" fmla="*/ 2966576 h 3984474"/>
              <a:gd name="connsiteX11" fmla="*/ 1709059 w 3918489"/>
              <a:gd name="connsiteY11" fmla="*/ 3030187 h 3984474"/>
              <a:gd name="connsiteX12" fmla="*/ 1407434 w 3918489"/>
              <a:gd name="connsiteY12" fmla="*/ 3201637 h 3984474"/>
              <a:gd name="connsiteX13" fmla="*/ 1369334 w 3918489"/>
              <a:gd name="connsiteY13" fmla="*/ 3493737 h 3984474"/>
              <a:gd name="connsiteX14" fmla="*/ 1604284 w 3918489"/>
              <a:gd name="connsiteY14" fmla="*/ 3696937 h 3984474"/>
              <a:gd name="connsiteX15" fmla="*/ 1597934 w 3918489"/>
              <a:gd name="connsiteY15" fmla="*/ 3947762 h 3984474"/>
              <a:gd name="connsiteX16" fmla="*/ 931184 w 3918489"/>
              <a:gd name="connsiteY16" fmla="*/ 3973162 h 3984474"/>
              <a:gd name="connsiteX17" fmla="*/ 664724 w 3918489"/>
              <a:gd name="connsiteY17" fmla="*/ 3850739 h 3984474"/>
              <a:gd name="connsiteX18" fmla="*/ 544602 w 3918489"/>
              <a:gd name="connsiteY18" fmla="*/ 3696459 h 3984474"/>
              <a:gd name="connsiteX19" fmla="*/ 547010 w 3918489"/>
              <a:gd name="connsiteY19" fmla="*/ 2629452 h 3984474"/>
              <a:gd name="connsiteX20" fmla="*/ 4 w 3918489"/>
              <a:gd name="connsiteY20" fmla="*/ 1484241 h 3984474"/>
              <a:gd name="connsiteX21" fmla="*/ 1908393 w 3918489"/>
              <a:gd name="connsiteY21" fmla="*/ 279 h 3984474"/>
              <a:gd name="connsiteX0" fmla="*/ 1908393 w 3918489"/>
              <a:gd name="connsiteY0" fmla="*/ 279 h 3984474"/>
              <a:gd name="connsiteX1" fmla="*/ 3918235 w 3918489"/>
              <a:gd name="connsiteY1" fmla="*/ 1411215 h 3984474"/>
              <a:gd name="connsiteX2" fmla="*/ 3285402 w 3918489"/>
              <a:gd name="connsiteY2" fmla="*/ 2641559 h 3984474"/>
              <a:gd name="connsiteX3" fmla="*/ 3291843 w 3918489"/>
              <a:gd name="connsiteY3" fmla="*/ 3495671 h 3984474"/>
              <a:gd name="connsiteX4" fmla="*/ 3248934 w 3918489"/>
              <a:gd name="connsiteY4" fmla="*/ 3611212 h 3984474"/>
              <a:gd name="connsiteX5" fmla="*/ 3042559 w 3918489"/>
              <a:gd name="connsiteY5" fmla="*/ 3785837 h 3984474"/>
              <a:gd name="connsiteX6" fmla="*/ 2629809 w 3918489"/>
              <a:gd name="connsiteY6" fmla="*/ 3681062 h 3984474"/>
              <a:gd name="connsiteX7" fmla="*/ 2553609 w 3918489"/>
              <a:gd name="connsiteY7" fmla="*/ 3465162 h 3984474"/>
              <a:gd name="connsiteX8" fmla="*/ 2659837 w 3918489"/>
              <a:gd name="connsiteY8" fmla="*/ 3349902 h 3984474"/>
              <a:gd name="connsiteX9" fmla="*/ 2659996 w 3918489"/>
              <a:gd name="connsiteY9" fmla="*/ 3138721 h 3984474"/>
              <a:gd name="connsiteX10" fmla="*/ 2270944 w 3918489"/>
              <a:gd name="connsiteY10" fmla="*/ 2966576 h 3984474"/>
              <a:gd name="connsiteX11" fmla="*/ 1709059 w 3918489"/>
              <a:gd name="connsiteY11" fmla="*/ 3030187 h 3984474"/>
              <a:gd name="connsiteX12" fmla="*/ 1407434 w 3918489"/>
              <a:gd name="connsiteY12" fmla="*/ 3201637 h 3984474"/>
              <a:gd name="connsiteX13" fmla="*/ 1369334 w 3918489"/>
              <a:gd name="connsiteY13" fmla="*/ 3493737 h 3984474"/>
              <a:gd name="connsiteX14" fmla="*/ 1604284 w 3918489"/>
              <a:gd name="connsiteY14" fmla="*/ 3696937 h 3984474"/>
              <a:gd name="connsiteX15" fmla="*/ 1597934 w 3918489"/>
              <a:gd name="connsiteY15" fmla="*/ 3947762 h 3984474"/>
              <a:gd name="connsiteX16" fmla="*/ 931184 w 3918489"/>
              <a:gd name="connsiteY16" fmla="*/ 3973162 h 3984474"/>
              <a:gd name="connsiteX17" fmla="*/ 664724 w 3918489"/>
              <a:gd name="connsiteY17" fmla="*/ 3850739 h 3984474"/>
              <a:gd name="connsiteX18" fmla="*/ 544602 w 3918489"/>
              <a:gd name="connsiteY18" fmla="*/ 3696459 h 3984474"/>
              <a:gd name="connsiteX19" fmla="*/ 547010 w 3918489"/>
              <a:gd name="connsiteY19" fmla="*/ 2629452 h 3984474"/>
              <a:gd name="connsiteX20" fmla="*/ 4 w 3918489"/>
              <a:gd name="connsiteY20" fmla="*/ 1484241 h 3984474"/>
              <a:gd name="connsiteX21" fmla="*/ 1908393 w 3918489"/>
              <a:gd name="connsiteY21" fmla="*/ 279 h 3984474"/>
              <a:gd name="connsiteX0" fmla="*/ 1908393 w 3918489"/>
              <a:gd name="connsiteY0" fmla="*/ 21 h 3984216"/>
              <a:gd name="connsiteX1" fmla="*/ 3918235 w 3918489"/>
              <a:gd name="connsiteY1" fmla="*/ 1410957 h 3984216"/>
              <a:gd name="connsiteX2" fmla="*/ 3285402 w 3918489"/>
              <a:gd name="connsiteY2" fmla="*/ 2641301 h 3984216"/>
              <a:gd name="connsiteX3" fmla="*/ 3291843 w 3918489"/>
              <a:gd name="connsiteY3" fmla="*/ 3495413 h 3984216"/>
              <a:gd name="connsiteX4" fmla="*/ 3248934 w 3918489"/>
              <a:gd name="connsiteY4" fmla="*/ 3610954 h 3984216"/>
              <a:gd name="connsiteX5" fmla="*/ 3042559 w 3918489"/>
              <a:gd name="connsiteY5" fmla="*/ 3785579 h 3984216"/>
              <a:gd name="connsiteX6" fmla="*/ 2629809 w 3918489"/>
              <a:gd name="connsiteY6" fmla="*/ 3680804 h 3984216"/>
              <a:gd name="connsiteX7" fmla="*/ 2553609 w 3918489"/>
              <a:gd name="connsiteY7" fmla="*/ 3464904 h 3984216"/>
              <a:gd name="connsiteX8" fmla="*/ 2659837 w 3918489"/>
              <a:gd name="connsiteY8" fmla="*/ 3349644 h 3984216"/>
              <a:gd name="connsiteX9" fmla="*/ 2659996 w 3918489"/>
              <a:gd name="connsiteY9" fmla="*/ 3138463 h 3984216"/>
              <a:gd name="connsiteX10" fmla="*/ 2270944 w 3918489"/>
              <a:gd name="connsiteY10" fmla="*/ 2966318 h 3984216"/>
              <a:gd name="connsiteX11" fmla="*/ 1709059 w 3918489"/>
              <a:gd name="connsiteY11" fmla="*/ 3029929 h 3984216"/>
              <a:gd name="connsiteX12" fmla="*/ 1407434 w 3918489"/>
              <a:gd name="connsiteY12" fmla="*/ 3201379 h 3984216"/>
              <a:gd name="connsiteX13" fmla="*/ 1369334 w 3918489"/>
              <a:gd name="connsiteY13" fmla="*/ 3493479 h 3984216"/>
              <a:gd name="connsiteX14" fmla="*/ 1604284 w 3918489"/>
              <a:gd name="connsiteY14" fmla="*/ 3696679 h 3984216"/>
              <a:gd name="connsiteX15" fmla="*/ 1597934 w 3918489"/>
              <a:gd name="connsiteY15" fmla="*/ 3947504 h 3984216"/>
              <a:gd name="connsiteX16" fmla="*/ 931184 w 3918489"/>
              <a:gd name="connsiteY16" fmla="*/ 3972904 h 3984216"/>
              <a:gd name="connsiteX17" fmla="*/ 664724 w 3918489"/>
              <a:gd name="connsiteY17" fmla="*/ 3850481 h 3984216"/>
              <a:gd name="connsiteX18" fmla="*/ 544602 w 3918489"/>
              <a:gd name="connsiteY18" fmla="*/ 3696201 h 3984216"/>
              <a:gd name="connsiteX19" fmla="*/ 547010 w 3918489"/>
              <a:gd name="connsiteY19" fmla="*/ 2629194 h 3984216"/>
              <a:gd name="connsiteX20" fmla="*/ 5 w 3918489"/>
              <a:gd name="connsiteY20" fmla="*/ 1430489 h 3984216"/>
              <a:gd name="connsiteX21" fmla="*/ 1908393 w 3918489"/>
              <a:gd name="connsiteY21" fmla="*/ 21 h 3984216"/>
              <a:gd name="connsiteX0" fmla="*/ 1908393 w 3918489"/>
              <a:gd name="connsiteY0" fmla="*/ 2 h 3984197"/>
              <a:gd name="connsiteX1" fmla="*/ 3918235 w 3918489"/>
              <a:gd name="connsiteY1" fmla="*/ 1433864 h 3984197"/>
              <a:gd name="connsiteX2" fmla="*/ 3285402 w 3918489"/>
              <a:gd name="connsiteY2" fmla="*/ 2641282 h 3984197"/>
              <a:gd name="connsiteX3" fmla="*/ 3291843 w 3918489"/>
              <a:gd name="connsiteY3" fmla="*/ 3495394 h 3984197"/>
              <a:gd name="connsiteX4" fmla="*/ 3248934 w 3918489"/>
              <a:gd name="connsiteY4" fmla="*/ 3610935 h 3984197"/>
              <a:gd name="connsiteX5" fmla="*/ 3042559 w 3918489"/>
              <a:gd name="connsiteY5" fmla="*/ 3785560 h 3984197"/>
              <a:gd name="connsiteX6" fmla="*/ 2629809 w 3918489"/>
              <a:gd name="connsiteY6" fmla="*/ 3680785 h 3984197"/>
              <a:gd name="connsiteX7" fmla="*/ 2553609 w 3918489"/>
              <a:gd name="connsiteY7" fmla="*/ 3464885 h 3984197"/>
              <a:gd name="connsiteX8" fmla="*/ 2659837 w 3918489"/>
              <a:gd name="connsiteY8" fmla="*/ 3349625 h 3984197"/>
              <a:gd name="connsiteX9" fmla="*/ 2659996 w 3918489"/>
              <a:gd name="connsiteY9" fmla="*/ 3138444 h 3984197"/>
              <a:gd name="connsiteX10" fmla="*/ 2270944 w 3918489"/>
              <a:gd name="connsiteY10" fmla="*/ 2966299 h 3984197"/>
              <a:gd name="connsiteX11" fmla="*/ 1709059 w 3918489"/>
              <a:gd name="connsiteY11" fmla="*/ 3029910 h 3984197"/>
              <a:gd name="connsiteX12" fmla="*/ 1407434 w 3918489"/>
              <a:gd name="connsiteY12" fmla="*/ 3201360 h 3984197"/>
              <a:gd name="connsiteX13" fmla="*/ 1369334 w 3918489"/>
              <a:gd name="connsiteY13" fmla="*/ 3493460 h 3984197"/>
              <a:gd name="connsiteX14" fmla="*/ 1604284 w 3918489"/>
              <a:gd name="connsiteY14" fmla="*/ 3696660 h 3984197"/>
              <a:gd name="connsiteX15" fmla="*/ 1597934 w 3918489"/>
              <a:gd name="connsiteY15" fmla="*/ 3947485 h 3984197"/>
              <a:gd name="connsiteX16" fmla="*/ 931184 w 3918489"/>
              <a:gd name="connsiteY16" fmla="*/ 3972885 h 3984197"/>
              <a:gd name="connsiteX17" fmla="*/ 664724 w 3918489"/>
              <a:gd name="connsiteY17" fmla="*/ 3850462 h 3984197"/>
              <a:gd name="connsiteX18" fmla="*/ 544602 w 3918489"/>
              <a:gd name="connsiteY18" fmla="*/ 3696182 h 3984197"/>
              <a:gd name="connsiteX19" fmla="*/ 547010 w 3918489"/>
              <a:gd name="connsiteY19" fmla="*/ 2629175 h 3984197"/>
              <a:gd name="connsiteX20" fmla="*/ 5 w 3918489"/>
              <a:gd name="connsiteY20" fmla="*/ 1430470 h 3984197"/>
              <a:gd name="connsiteX21" fmla="*/ 1908393 w 3918489"/>
              <a:gd name="connsiteY21" fmla="*/ 2 h 3984197"/>
              <a:gd name="connsiteX0" fmla="*/ 1908393 w 3918489"/>
              <a:gd name="connsiteY0" fmla="*/ 2 h 3984197"/>
              <a:gd name="connsiteX1" fmla="*/ 3918235 w 3918489"/>
              <a:gd name="connsiteY1" fmla="*/ 1433864 h 3984197"/>
              <a:gd name="connsiteX2" fmla="*/ 3285402 w 3918489"/>
              <a:gd name="connsiteY2" fmla="*/ 2641282 h 3984197"/>
              <a:gd name="connsiteX3" fmla="*/ 3291843 w 3918489"/>
              <a:gd name="connsiteY3" fmla="*/ 3495394 h 3984197"/>
              <a:gd name="connsiteX4" fmla="*/ 3248934 w 3918489"/>
              <a:gd name="connsiteY4" fmla="*/ 3610935 h 3984197"/>
              <a:gd name="connsiteX5" fmla="*/ 3042559 w 3918489"/>
              <a:gd name="connsiteY5" fmla="*/ 3785560 h 3984197"/>
              <a:gd name="connsiteX6" fmla="*/ 2629809 w 3918489"/>
              <a:gd name="connsiteY6" fmla="*/ 3680785 h 3984197"/>
              <a:gd name="connsiteX7" fmla="*/ 2553609 w 3918489"/>
              <a:gd name="connsiteY7" fmla="*/ 3464885 h 3984197"/>
              <a:gd name="connsiteX8" fmla="*/ 2659837 w 3918489"/>
              <a:gd name="connsiteY8" fmla="*/ 3349625 h 3984197"/>
              <a:gd name="connsiteX9" fmla="*/ 2659996 w 3918489"/>
              <a:gd name="connsiteY9" fmla="*/ 3138444 h 3984197"/>
              <a:gd name="connsiteX10" fmla="*/ 2270944 w 3918489"/>
              <a:gd name="connsiteY10" fmla="*/ 2966299 h 3984197"/>
              <a:gd name="connsiteX11" fmla="*/ 1709059 w 3918489"/>
              <a:gd name="connsiteY11" fmla="*/ 3029910 h 3984197"/>
              <a:gd name="connsiteX12" fmla="*/ 1407434 w 3918489"/>
              <a:gd name="connsiteY12" fmla="*/ 3201360 h 3984197"/>
              <a:gd name="connsiteX13" fmla="*/ 1369334 w 3918489"/>
              <a:gd name="connsiteY13" fmla="*/ 3493460 h 3984197"/>
              <a:gd name="connsiteX14" fmla="*/ 1604284 w 3918489"/>
              <a:gd name="connsiteY14" fmla="*/ 3696660 h 3984197"/>
              <a:gd name="connsiteX15" fmla="*/ 1597934 w 3918489"/>
              <a:gd name="connsiteY15" fmla="*/ 3947485 h 3984197"/>
              <a:gd name="connsiteX16" fmla="*/ 931184 w 3918489"/>
              <a:gd name="connsiteY16" fmla="*/ 3972885 h 3984197"/>
              <a:gd name="connsiteX17" fmla="*/ 664724 w 3918489"/>
              <a:gd name="connsiteY17" fmla="*/ 3850462 h 3984197"/>
              <a:gd name="connsiteX18" fmla="*/ 544602 w 3918489"/>
              <a:gd name="connsiteY18" fmla="*/ 3696182 h 3984197"/>
              <a:gd name="connsiteX19" fmla="*/ 547010 w 3918489"/>
              <a:gd name="connsiteY19" fmla="*/ 2629175 h 3984197"/>
              <a:gd name="connsiteX20" fmla="*/ 5 w 3918489"/>
              <a:gd name="connsiteY20" fmla="*/ 1430470 h 3984197"/>
              <a:gd name="connsiteX21" fmla="*/ 1908393 w 3918489"/>
              <a:gd name="connsiteY21" fmla="*/ 2 h 3984197"/>
              <a:gd name="connsiteX0" fmla="*/ 1908393 w 3918406"/>
              <a:gd name="connsiteY0" fmla="*/ 2 h 3984197"/>
              <a:gd name="connsiteX1" fmla="*/ 3918235 w 3918406"/>
              <a:gd name="connsiteY1" fmla="*/ 1433864 h 3984197"/>
              <a:gd name="connsiteX2" fmla="*/ 3285402 w 3918406"/>
              <a:gd name="connsiteY2" fmla="*/ 2641282 h 3984197"/>
              <a:gd name="connsiteX3" fmla="*/ 3291843 w 3918406"/>
              <a:gd name="connsiteY3" fmla="*/ 3495394 h 3984197"/>
              <a:gd name="connsiteX4" fmla="*/ 3248934 w 3918406"/>
              <a:gd name="connsiteY4" fmla="*/ 3610935 h 3984197"/>
              <a:gd name="connsiteX5" fmla="*/ 3042559 w 3918406"/>
              <a:gd name="connsiteY5" fmla="*/ 3785560 h 3984197"/>
              <a:gd name="connsiteX6" fmla="*/ 2629809 w 3918406"/>
              <a:gd name="connsiteY6" fmla="*/ 3680785 h 3984197"/>
              <a:gd name="connsiteX7" fmla="*/ 2553609 w 3918406"/>
              <a:gd name="connsiteY7" fmla="*/ 3464885 h 3984197"/>
              <a:gd name="connsiteX8" fmla="*/ 2659837 w 3918406"/>
              <a:gd name="connsiteY8" fmla="*/ 3349625 h 3984197"/>
              <a:gd name="connsiteX9" fmla="*/ 2659996 w 3918406"/>
              <a:gd name="connsiteY9" fmla="*/ 3138444 h 3984197"/>
              <a:gd name="connsiteX10" fmla="*/ 2270944 w 3918406"/>
              <a:gd name="connsiteY10" fmla="*/ 2966299 h 3984197"/>
              <a:gd name="connsiteX11" fmla="*/ 1709059 w 3918406"/>
              <a:gd name="connsiteY11" fmla="*/ 3029910 h 3984197"/>
              <a:gd name="connsiteX12" fmla="*/ 1407434 w 3918406"/>
              <a:gd name="connsiteY12" fmla="*/ 3201360 h 3984197"/>
              <a:gd name="connsiteX13" fmla="*/ 1369334 w 3918406"/>
              <a:gd name="connsiteY13" fmla="*/ 3493460 h 3984197"/>
              <a:gd name="connsiteX14" fmla="*/ 1604284 w 3918406"/>
              <a:gd name="connsiteY14" fmla="*/ 3696660 h 3984197"/>
              <a:gd name="connsiteX15" fmla="*/ 1597934 w 3918406"/>
              <a:gd name="connsiteY15" fmla="*/ 3947485 h 3984197"/>
              <a:gd name="connsiteX16" fmla="*/ 931184 w 3918406"/>
              <a:gd name="connsiteY16" fmla="*/ 3972885 h 3984197"/>
              <a:gd name="connsiteX17" fmla="*/ 664724 w 3918406"/>
              <a:gd name="connsiteY17" fmla="*/ 3850462 h 3984197"/>
              <a:gd name="connsiteX18" fmla="*/ 544602 w 3918406"/>
              <a:gd name="connsiteY18" fmla="*/ 3696182 h 3984197"/>
              <a:gd name="connsiteX19" fmla="*/ 547010 w 3918406"/>
              <a:gd name="connsiteY19" fmla="*/ 2629175 h 3984197"/>
              <a:gd name="connsiteX20" fmla="*/ 5 w 3918406"/>
              <a:gd name="connsiteY20" fmla="*/ 1430470 h 3984197"/>
              <a:gd name="connsiteX21" fmla="*/ 1908393 w 3918406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40 w 3918403"/>
              <a:gd name="connsiteY3" fmla="*/ 3495394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40 w 3918403"/>
              <a:gd name="connsiteY3" fmla="*/ 3495394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306263 w 3918403"/>
              <a:gd name="connsiteY3" fmla="*/ 3495394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40 w 3918403"/>
              <a:gd name="connsiteY3" fmla="*/ 3510678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6647 w 3918403"/>
              <a:gd name="connsiteY3" fmla="*/ 3464826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6647 w 3918403"/>
              <a:gd name="connsiteY3" fmla="*/ 3464826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6647 w 3918403"/>
              <a:gd name="connsiteY3" fmla="*/ 3464826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301455 w 3918403"/>
              <a:gd name="connsiteY3" fmla="*/ 3476288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89435 w 3918403"/>
              <a:gd name="connsiteY3" fmla="*/ 3480110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6646 w 3918403"/>
              <a:gd name="connsiteY3" fmla="*/ 3480110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87030 w 3918403"/>
              <a:gd name="connsiteY3" fmla="*/ 3476288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38 w 3918403"/>
              <a:gd name="connsiteY3" fmla="*/ 3472468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38 w 3918403"/>
              <a:gd name="connsiteY3" fmla="*/ 3472468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38 w 3918403"/>
              <a:gd name="connsiteY3" fmla="*/ 3472468 h 3984197"/>
              <a:gd name="connsiteX4" fmla="*/ 3248931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38 w 3918403"/>
              <a:gd name="connsiteY3" fmla="*/ 3472468 h 3984197"/>
              <a:gd name="connsiteX4" fmla="*/ 3232103 w 3918403"/>
              <a:gd name="connsiteY4" fmla="*/ 3610935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38 w 3918403"/>
              <a:gd name="connsiteY3" fmla="*/ 3472468 h 3984197"/>
              <a:gd name="connsiteX4" fmla="*/ 3220085 w 3918403"/>
              <a:gd name="connsiteY4" fmla="*/ 3637681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38 w 3918403"/>
              <a:gd name="connsiteY3" fmla="*/ 3472468 h 3984197"/>
              <a:gd name="connsiteX4" fmla="*/ 3220085 w 3918403"/>
              <a:gd name="connsiteY4" fmla="*/ 3637681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38 w 3918403"/>
              <a:gd name="connsiteY3" fmla="*/ 3472468 h 3984197"/>
              <a:gd name="connsiteX4" fmla="*/ 3198451 w 3918403"/>
              <a:gd name="connsiteY4" fmla="*/ 3668249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08390 w 3918403"/>
              <a:gd name="connsiteY0" fmla="*/ 2 h 3984197"/>
              <a:gd name="connsiteX1" fmla="*/ 3918232 w 3918403"/>
              <a:gd name="connsiteY1" fmla="*/ 1433864 h 3984197"/>
              <a:gd name="connsiteX2" fmla="*/ 3285399 w 3918403"/>
              <a:gd name="connsiteY2" fmla="*/ 2641282 h 3984197"/>
              <a:gd name="connsiteX3" fmla="*/ 3291838 w 3918403"/>
              <a:gd name="connsiteY3" fmla="*/ 3472468 h 3984197"/>
              <a:gd name="connsiteX4" fmla="*/ 3198451 w 3918403"/>
              <a:gd name="connsiteY4" fmla="*/ 3668249 h 3984197"/>
              <a:gd name="connsiteX5" fmla="*/ 3042556 w 3918403"/>
              <a:gd name="connsiteY5" fmla="*/ 3785560 h 3984197"/>
              <a:gd name="connsiteX6" fmla="*/ 2629806 w 3918403"/>
              <a:gd name="connsiteY6" fmla="*/ 3680785 h 3984197"/>
              <a:gd name="connsiteX7" fmla="*/ 2553606 w 3918403"/>
              <a:gd name="connsiteY7" fmla="*/ 3464885 h 3984197"/>
              <a:gd name="connsiteX8" fmla="*/ 2659834 w 3918403"/>
              <a:gd name="connsiteY8" fmla="*/ 3349625 h 3984197"/>
              <a:gd name="connsiteX9" fmla="*/ 2659993 w 3918403"/>
              <a:gd name="connsiteY9" fmla="*/ 3138444 h 3984197"/>
              <a:gd name="connsiteX10" fmla="*/ 2270941 w 3918403"/>
              <a:gd name="connsiteY10" fmla="*/ 2966299 h 3984197"/>
              <a:gd name="connsiteX11" fmla="*/ 1709056 w 3918403"/>
              <a:gd name="connsiteY11" fmla="*/ 3029910 h 3984197"/>
              <a:gd name="connsiteX12" fmla="*/ 1407431 w 3918403"/>
              <a:gd name="connsiteY12" fmla="*/ 3201360 h 3984197"/>
              <a:gd name="connsiteX13" fmla="*/ 1369331 w 3918403"/>
              <a:gd name="connsiteY13" fmla="*/ 3493460 h 3984197"/>
              <a:gd name="connsiteX14" fmla="*/ 1604281 w 3918403"/>
              <a:gd name="connsiteY14" fmla="*/ 3696660 h 3984197"/>
              <a:gd name="connsiteX15" fmla="*/ 1597931 w 3918403"/>
              <a:gd name="connsiteY15" fmla="*/ 3947485 h 3984197"/>
              <a:gd name="connsiteX16" fmla="*/ 931181 w 3918403"/>
              <a:gd name="connsiteY16" fmla="*/ 3972885 h 3984197"/>
              <a:gd name="connsiteX17" fmla="*/ 664721 w 3918403"/>
              <a:gd name="connsiteY17" fmla="*/ 3850462 h 3984197"/>
              <a:gd name="connsiteX18" fmla="*/ 544599 w 3918403"/>
              <a:gd name="connsiteY18" fmla="*/ 3696182 h 3984197"/>
              <a:gd name="connsiteX19" fmla="*/ 547007 w 3918403"/>
              <a:gd name="connsiteY19" fmla="*/ 2629175 h 3984197"/>
              <a:gd name="connsiteX20" fmla="*/ 2 w 3918403"/>
              <a:gd name="connsiteY20" fmla="*/ 1430470 h 3984197"/>
              <a:gd name="connsiteX21" fmla="*/ 1908390 w 3918403"/>
              <a:gd name="connsiteY21" fmla="*/ 2 h 3984197"/>
              <a:gd name="connsiteX0" fmla="*/ 1954653 w 3964666"/>
              <a:gd name="connsiteY0" fmla="*/ 2 h 3984197"/>
              <a:gd name="connsiteX1" fmla="*/ 3964495 w 3964666"/>
              <a:gd name="connsiteY1" fmla="*/ 1433864 h 3984197"/>
              <a:gd name="connsiteX2" fmla="*/ 3331662 w 3964666"/>
              <a:gd name="connsiteY2" fmla="*/ 2641282 h 3984197"/>
              <a:gd name="connsiteX3" fmla="*/ 3338101 w 3964666"/>
              <a:gd name="connsiteY3" fmla="*/ 3472468 h 3984197"/>
              <a:gd name="connsiteX4" fmla="*/ 3244714 w 3964666"/>
              <a:gd name="connsiteY4" fmla="*/ 3668249 h 3984197"/>
              <a:gd name="connsiteX5" fmla="*/ 3088819 w 3964666"/>
              <a:gd name="connsiteY5" fmla="*/ 3785560 h 3984197"/>
              <a:gd name="connsiteX6" fmla="*/ 2676069 w 3964666"/>
              <a:gd name="connsiteY6" fmla="*/ 3680785 h 3984197"/>
              <a:gd name="connsiteX7" fmla="*/ 2599869 w 3964666"/>
              <a:gd name="connsiteY7" fmla="*/ 3464885 h 3984197"/>
              <a:gd name="connsiteX8" fmla="*/ 2706097 w 3964666"/>
              <a:gd name="connsiteY8" fmla="*/ 3349625 h 3984197"/>
              <a:gd name="connsiteX9" fmla="*/ 2706256 w 3964666"/>
              <a:gd name="connsiteY9" fmla="*/ 3138444 h 3984197"/>
              <a:gd name="connsiteX10" fmla="*/ 2317204 w 3964666"/>
              <a:gd name="connsiteY10" fmla="*/ 2966299 h 3984197"/>
              <a:gd name="connsiteX11" fmla="*/ 1755319 w 3964666"/>
              <a:gd name="connsiteY11" fmla="*/ 3029910 h 3984197"/>
              <a:gd name="connsiteX12" fmla="*/ 1453694 w 3964666"/>
              <a:gd name="connsiteY12" fmla="*/ 3201360 h 3984197"/>
              <a:gd name="connsiteX13" fmla="*/ 1415594 w 3964666"/>
              <a:gd name="connsiteY13" fmla="*/ 3493460 h 3984197"/>
              <a:gd name="connsiteX14" fmla="*/ 1650544 w 3964666"/>
              <a:gd name="connsiteY14" fmla="*/ 3696660 h 3984197"/>
              <a:gd name="connsiteX15" fmla="*/ 1644194 w 3964666"/>
              <a:gd name="connsiteY15" fmla="*/ 3947485 h 3984197"/>
              <a:gd name="connsiteX16" fmla="*/ 977444 w 3964666"/>
              <a:gd name="connsiteY16" fmla="*/ 3972885 h 3984197"/>
              <a:gd name="connsiteX17" fmla="*/ 710984 w 3964666"/>
              <a:gd name="connsiteY17" fmla="*/ 3850462 h 3984197"/>
              <a:gd name="connsiteX18" fmla="*/ 590862 w 3964666"/>
              <a:gd name="connsiteY18" fmla="*/ 3696182 h 3984197"/>
              <a:gd name="connsiteX19" fmla="*/ 593270 w 3964666"/>
              <a:gd name="connsiteY19" fmla="*/ 2655921 h 3984197"/>
              <a:gd name="connsiteX20" fmla="*/ 46265 w 3964666"/>
              <a:gd name="connsiteY20" fmla="*/ 1430470 h 3984197"/>
              <a:gd name="connsiteX21" fmla="*/ 1954653 w 3964666"/>
              <a:gd name="connsiteY21" fmla="*/ 2 h 3984197"/>
              <a:gd name="connsiteX0" fmla="*/ 1954653 w 3964666"/>
              <a:gd name="connsiteY0" fmla="*/ 2 h 3984197"/>
              <a:gd name="connsiteX1" fmla="*/ 3964495 w 3964666"/>
              <a:gd name="connsiteY1" fmla="*/ 1433864 h 3984197"/>
              <a:gd name="connsiteX2" fmla="*/ 3331662 w 3964666"/>
              <a:gd name="connsiteY2" fmla="*/ 2641282 h 3984197"/>
              <a:gd name="connsiteX3" fmla="*/ 3338101 w 3964666"/>
              <a:gd name="connsiteY3" fmla="*/ 3472468 h 3984197"/>
              <a:gd name="connsiteX4" fmla="*/ 3244714 w 3964666"/>
              <a:gd name="connsiteY4" fmla="*/ 3668249 h 3984197"/>
              <a:gd name="connsiteX5" fmla="*/ 3088819 w 3964666"/>
              <a:gd name="connsiteY5" fmla="*/ 3785560 h 3984197"/>
              <a:gd name="connsiteX6" fmla="*/ 2676069 w 3964666"/>
              <a:gd name="connsiteY6" fmla="*/ 3680785 h 3984197"/>
              <a:gd name="connsiteX7" fmla="*/ 2599869 w 3964666"/>
              <a:gd name="connsiteY7" fmla="*/ 3464885 h 3984197"/>
              <a:gd name="connsiteX8" fmla="*/ 2706097 w 3964666"/>
              <a:gd name="connsiteY8" fmla="*/ 3349625 h 3984197"/>
              <a:gd name="connsiteX9" fmla="*/ 2706256 w 3964666"/>
              <a:gd name="connsiteY9" fmla="*/ 3138444 h 3984197"/>
              <a:gd name="connsiteX10" fmla="*/ 2317204 w 3964666"/>
              <a:gd name="connsiteY10" fmla="*/ 2966299 h 3984197"/>
              <a:gd name="connsiteX11" fmla="*/ 1755319 w 3964666"/>
              <a:gd name="connsiteY11" fmla="*/ 3029910 h 3984197"/>
              <a:gd name="connsiteX12" fmla="*/ 1453694 w 3964666"/>
              <a:gd name="connsiteY12" fmla="*/ 3201360 h 3984197"/>
              <a:gd name="connsiteX13" fmla="*/ 1415594 w 3964666"/>
              <a:gd name="connsiteY13" fmla="*/ 3493460 h 3984197"/>
              <a:gd name="connsiteX14" fmla="*/ 1650544 w 3964666"/>
              <a:gd name="connsiteY14" fmla="*/ 3696660 h 3984197"/>
              <a:gd name="connsiteX15" fmla="*/ 1644194 w 3964666"/>
              <a:gd name="connsiteY15" fmla="*/ 3947485 h 3984197"/>
              <a:gd name="connsiteX16" fmla="*/ 977444 w 3964666"/>
              <a:gd name="connsiteY16" fmla="*/ 3972885 h 3984197"/>
              <a:gd name="connsiteX17" fmla="*/ 710984 w 3964666"/>
              <a:gd name="connsiteY17" fmla="*/ 3850462 h 3984197"/>
              <a:gd name="connsiteX18" fmla="*/ 590862 w 3964666"/>
              <a:gd name="connsiteY18" fmla="*/ 3696182 h 3984197"/>
              <a:gd name="connsiteX19" fmla="*/ 593270 w 3964666"/>
              <a:gd name="connsiteY19" fmla="*/ 2640637 h 3984197"/>
              <a:gd name="connsiteX20" fmla="*/ 46265 w 3964666"/>
              <a:gd name="connsiteY20" fmla="*/ 1430470 h 3984197"/>
              <a:gd name="connsiteX21" fmla="*/ 1954653 w 3964666"/>
              <a:gd name="connsiteY21" fmla="*/ 2 h 3984197"/>
              <a:gd name="connsiteX0" fmla="*/ 1954653 w 3964666"/>
              <a:gd name="connsiteY0" fmla="*/ 2 h 3984197"/>
              <a:gd name="connsiteX1" fmla="*/ 3964495 w 3964666"/>
              <a:gd name="connsiteY1" fmla="*/ 1433864 h 3984197"/>
              <a:gd name="connsiteX2" fmla="*/ 3331662 w 3964666"/>
              <a:gd name="connsiteY2" fmla="*/ 2641282 h 3984197"/>
              <a:gd name="connsiteX3" fmla="*/ 3338101 w 3964666"/>
              <a:gd name="connsiteY3" fmla="*/ 3472468 h 3984197"/>
              <a:gd name="connsiteX4" fmla="*/ 3244714 w 3964666"/>
              <a:gd name="connsiteY4" fmla="*/ 3668249 h 3984197"/>
              <a:gd name="connsiteX5" fmla="*/ 3088819 w 3964666"/>
              <a:gd name="connsiteY5" fmla="*/ 3785560 h 3984197"/>
              <a:gd name="connsiteX6" fmla="*/ 2676069 w 3964666"/>
              <a:gd name="connsiteY6" fmla="*/ 3680785 h 3984197"/>
              <a:gd name="connsiteX7" fmla="*/ 2599869 w 3964666"/>
              <a:gd name="connsiteY7" fmla="*/ 3464885 h 3984197"/>
              <a:gd name="connsiteX8" fmla="*/ 2706097 w 3964666"/>
              <a:gd name="connsiteY8" fmla="*/ 3349625 h 3984197"/>
              <a:gd name="connsiteX9" fmla="*/ 2706256 w 3964666"/>
              <a:gd name="connsiteY9" fmla="*/ 3138444 h 3984197"/>
              <a:gd name="connsiteX10" fmla="*/ 2317204 w 3964666"/>
              <a:gd name="connsiteY10" fmla="*/ 2966299 h 3984197"/>
              <a:gd name="connsiteX11" fmla="*/ 1755319 w 3964666"/>
              <a:gd name="connsiteY11" fmla="*/ 3029910 h 3984197"/>
              <a:gd name="connsiteX12" fmla="*/ 1453694 w 3964666"/>
              <a:gd name="connsiteY12" fmla="*/ 3201360 h 3984197"/>
              <a:gd name="connsiteX13" fmla="*/ 1415594 w 3964666"/>
              <a:gd name="connsiteY13" fmla="*/ 3493460 h 3984197"/>
              <a:gd name="connsiteX14" fmla="*/ 1650544 w 3964666"/>
              <a:gd name="connsiteY14" fmla="*/ 3696660 h 3984197"/>
              <a:gd name="connsiteX15" fmla="*/ 1644194 w 3964666"/>
              <a:gd name="connsiteY15" fmla="*/ 3947485 h 3984197"/>
              <a:gd name="connsiteX16" fmla="*/ 977444 w 3964666"/>
              <a:gd name="connsiteY16" fmla="*/ 3972885 h 3984197"/>
              <a:gd name="connsiteX17" fmla="*/ 710984 w 3964666"/>
              <a:gd name="connsiteY17" fmla="*/ 3850462 h 3984197"/>
              <a:gd name="connsiteX18" fmla="*/ 590862 w 3964666"/>
              <a:gd name="connsiteY18" fmla="*/ 3696182 h 3984197"/>
              <a:gd name="connsiteX19" fmla="*/ 593270 w 3964666"/>
              <a:gd name="connsiteY19" fmla="*/ 2652101 h 3984197"/>
              <a:gd name="connsiteX20" fmla="*/ 46265 w 3964666"/>
              <a:gd name="connsiteY20" fmla="*/ 1430470 h 3984197"/>
              <a:gd name="connsiteX21" fmla="*/ 1954653 w 3964666"/>
              <a:gd name="connsiteY21" fmla="*/ 2 h 3984197"/>
              <a:gd name="connsiteX0" fmla="*/ 1908389 w 3918402"/>
              <a:gd name="connsiteY0" fmla="*/ 2 h 3984197"/>
              <a:gd name="connsiteX1" fmla="*/ 3918231 w 3918402"/>
              <a:gd name="connsiteY1" fmla="*/ 1433864 h 3984197"/>
              <a:gd name="connsiteX2" fmla="*/ 3285398 w 3918402"/>
              <a:gd name="connsiteY2" fmla="*/ 2641282 h 3984197"/>
              <a:gd name="connsiteX3" fmla="*/ 3291837 w 3918402"/>
              <a:gd name="connsiteY3" fmla="*/ 3472468 h 3984197"/>
              <a:gd name="connsiteX4" fmla="*/ 3198450 w 3918402"/>
              <a:gd name="connsiteY4" fmla="*/ 3668249 h 3984197"/>
              <a:gd name="connsiteX5" fmla="*/ 3042555 w 3918402"/>
              <a:gd name="connsiteY5" fmla="*/ 3785560 h 3984197"/>
              <a:gd name="connsiteX6" fmla="*/ 2629805 w 3918402"/>
              <a:gd name="connsiteY6" fmla="*/ 3680785 h 3984197"/>
              <a:gd name="connsiteX7" fmla="*/ 2553605 w 3918402"/>
              <a:gd name="connsiteY7" fmla="*/ 3464885 h 3984197"/>
              <a:gd name="connsiteX8" fmla="*/ 2659833 w 3918402"/>
              <a:gd name="connsiteY8" fmla="*/ 3349625 h 3984197"/>
              <a:gd name="connsiteX9" fmla="*/ 2659992 w 3918402"/>
              <a:gd name="connsiteY9" fmla="*/ 3138444 h 3984197"/>
              <a:gd name="connsiteX10" fmla="*/ 2270940 w 3918402"/>
              <a:gd name="connsiteY10" fmla="*/ 2966299 h 3984197"/>
              <a:gd name="connsiteX11" fmla="*/ 1709055 w 3918402"/>
              <a:gd name="connsiteY11" fmla="*/ 3029910 h 3984197"/>
              <a:gd name="connsiteX12" fmla="*/ 1407430 w 3918402"/>
              <a:gd name="connsiteY12" fmla="*/ 3201360 h 3984197"/>
              <a:gd name="connsiteX13" fmla="*/ 1369330 w 3918402"/>
              <a:gd name="connsiteY13" fmla="*/ 3493460 h 3984197"/>
              <a:gd name="connsiteX14" fmla="*/ 1604280 w 3918402"/>
              <a:gd name="connsiteY14" fmla="*/ 3696660 h 3984197"/>
              <a:gd name="connsiteX15" fmla="*/ 1597930 w 3918402"/>
              <a:gd name="connsiteY15" fmla="*/ 3947485 h 3984197"/>
              <a:gd name="connsiteX16" fmla="*/ 931180 w 3918402"/>
              <a:gd name="connsiteY16" fmla="*/ 3972885 h 3984197"/>
              <a:gd name="connsiteX17" fmla="*/ 664720 w 3918402"/>
              <a:gd name="connsiteY17" fmla="*/ 3850462 h 3984197"/>
              <a:gd name="connsiteX18" fmla="*/ 544598 w 3918402"/>
              <a:gd name="connsiteY18" fmla="*/ 3696182 h 3984197"/>
              <a:gd name="connsiteX19" fmla="*/ 547006 w 3918402"/>
              <a:gd name="connsiteY19" fmla="*/ 2652101 h 3984197"/>
              <a:gd name="connsiteX20" fmla="*/ 1 w 3918402"/>
              <a:gd name="connsiteY20" fmla="*/ 1430470 h 3984197"/>
              <a:gd name="connsiteX21" fmla="*/ 1908389 w 3918402"/>
              <a:gd name="connsiteY21" fmla="*/ 2 h 3984197"/>
              <a:gd name="connsiteX0" fmla="*/ 1908389 w 3918402"/>
              <a:gd name="connsiteY0" fmla="*/ 2 h 3984197"/>
              <a:gd name="connsiteX1" fmla="*/ 3918231 w 3918402"/>
              <a:gd name="connsiteY1" fmla="*/ 1433864 h 3984197"/>
              <a:gd name="connsiteX2" fmla="*/ 3285398 w 3918402"/>
              <a:gd name="connsiteY2" fmla="*/ 2641282 h 3984197"/>
              <a:gd name="connsiteX3" fmla="*/ 3291837 w 3918402"/>
              <a:gd name="connsiteY3" fmla="*/ 3472468 h 3984197"/>
              <a:gd name="connsiteX4" fmla="*/ 3198450 w 3918402"/>
              <a:gd name="connsiteY4" fmla="*/ 3668249 h 3984197"/>
              <a:gd name="connsiteX5" fmla="*/ 3042555 w 3918402"/>
              <a:gd name="connsiteY5" fmla="*/ 3785560 h 3984197"/>
              <a:gd name="connsiteX6" fmla="*/ 2629805 w 3918402"/>
              <a:gd name="connsiteY6" fmla="*/ 3680785 h 3984197"/>
              <a:gd name="connsiteX7" fmla="*/ 2553605 w 3918402"/>
              <a:gd name="connsiteY7" fmla="*/ 3464885 h 3984197"/>
              <a:gd name="connsiteX8" fmla="*/ 2659833 w 3918402"/>
              <a:gd name="connsiteY8" fmla="*/ 3349625 h 3984197"/>
              <a:gd name="connsiteX9" fmla="*/ 2659992 w 3918402"/>
              <a:gd name="connsiteY9" fmla="*/ 3138444 h 3984197"/>
              <a:gd name="connsiteX10" fmla="*/ 2270940 w 3918402"/>
              <a:gd name="connsiteY10" fmla="*/ 2966299 h 3984197"/>
              <a:gd name="connsiteX11" fmla="*/ 1709055 w 3918402"/>
              <a:gd name="connsiteY11" fmla="*/ 3029910 h 3984197"/>
              <a:gd name="connsiteX12" fmla="*/ 1407430 w 3918402"/>
              <a:gd name="connsiteY12" fmla="*/ 3201360 h 3984197"/>
              <a:gd name="connsiteX13" fmla="*/ 1369330 w 3918402"/>
              <a:gd name="connsiteY13" fmla="*/ 3493460 h 3984197"/>
              <a:gd name="connsiteX14" fmla="*/ 1604280 w 3918402"/>
              <a:gd name="connsiteY14" fmla="*/ 3696660 h 3984197"/>
              <a:gd name="connsiteX15" fmla="*/ 1597930 w 3918402"/>
              <a:gd name="connsiteY15" fmla="*/ 3947485 h 3984197"/>
              <a:gd name="connsiteX16" fmla="*/ 931180 w 3918402"/>
              <a:gd name="connsiteY16" fmla="*/ 3972885 h 3984197"/>
              <a:gd name="connsiteX17" fmla="*/ 664720 w 3918402"/>
              <a:gd name="connsiteY17" fmla="*/ 3850462 h 3984197"/>
              <a:gd name="connsiteX18" fmla="*/ 544598 w 3918402"/>
              <a:gd name="connsiteY18" fmla="*/ 3696182 h 3984197"/>
              <a:gd name="connsiteX19" fmla="*/ 547006 w 3918402"/>
              <a:gd name="connsiteY19" fmla="*/ 2652101 h 3984197"/>
              <a:gd name="connsiteX20" fmla="*/ 1 w 3918402"/>
              <a:gd name="connsiteY20" fmla="*/ 1430470 h 3984197"/>
              <a:gd name="connsiteX21" fmla="*/ 1908389 w 3918402"/>
              <a:gd name="connsiteY21" fmla="*/ 2 h 3984197"/>
              <a:gd name="connsiteX0" fmla="*/ 1908392 w 3918405"/>
              <a:gd name="connsiteY0" fmla="*/ 2 h 3984197"/>
              <a:gd name="connsiteX1" fmla="*/ 3918234 w 3918405"/>
              <a:gd name="connsiteY1" fmla="*/ 1433864 h 3984197"/>
              <a:gd name="connsiteX2" fmla="*/ 3285401 w 3918405"/>
              <a:gd name="connsiteY2" fmla="*/ 2641282 h 3984197"/>
              <a:gd name="connsiteX3" fmla="*/ 3291840 w 3918405"/>
              <a:gd name="connsiteY3" fmla="*/ 3472468 h 3984197"/>
              <a:gd name="connsiteX4" fmla="*/ 3198453 w 3918405"/>
              <a:gd name="connsiteY4" fmla="*/ 3668249 h 3984197"/>
              <a:gd name="connsiteX5" fmla="*/ 3042558 w 3918405"/>
              <a:gd name="connsiteY5" fmla="*/ 3785560 h 3984197"/>
              <a:gd name="connsiteX6" fmla="*/ 2629808 w 3918405"/>
              <a:gd name="connsiteY6" fmla="*/ 3680785 h 3984197"/>
              <a:gd name="connsiteX7" fmla="*/ 2553608 w 3918405"/>
              <a:gd name="connsiteY7" fmla="*/ 3464885 h 3984197"/>
              <a:gd name="connsiteX8" fmla="*/ 2659836 w 3918405"/>
              <a:gd name="connsiteY8" fmla="*/ 3349625 h 3984197"/>
              <a:gd name="connsiteX9" fmla="*/ 2659995 w 3918405"/>
              <a:gd name="connsiteY9" fmla="*/ 3138444 h 3984197"/>
              <a:gd name="connsiteX10" fmla="*/ 2270943 w 3918405"/>
              <a:gd name="connsiteY10" fmla="*/ 2966299 h 3984197"/>
              <a:gd name="connsiteX11" fmla="*/ 1709058 w 3918405"/>
              <a:gd name="connsiteY11" fmla="*/ 3029910 h 3984197"/>
              <a:gd name="connsiteX12" fmla="*/ 1407433 w 3918405"/>
              <a:gd name="connsiteY12" fmla="*/ 3201360 h 3984197"/>
              <a:gd name="connsiteX13" fmla="*/ 1369333 w 3918405"/>
              <a:gd name="connsiteY13" fmla="*/ 3493460 h 3984197"/>
              <a:gd name="connsiteX14" fmla="*/ 1604283 w 3918405"/>
              <a:gd name="connsiteY14" fmla="*/ 3696660 h 3984197"/>
              <a:gd name="connsiteX15" fmla="*/ 1597933 w 3918405"/>
              <a:gd name="connsiteY15" fmla="*/ 3947485 h 3984197"/>
              <a:gd name="connsiteX16" fmla="*/ 931183 w 3918405"/>
              <a:gd name="connsiteY16" fmla="*/ 3972885 h 3984197"/>
              <a:gd name="connsiteX17" fmla="*/ 664723 w 3918405"/>
              <a:gd name="connsiteY17" fmla="*/ 3850462 h 3984197"/>
              <a:gd name="connsiteX18" fmla="*/ 544601 w 3918405"/>
              <a:gd name="connsiteY18" fmla="*/ 3696182 h 3984197"/>
              <a:gd name="connsiteX19" fmla="*/ 547009 w 3918405"/>
              <a:gd name="connsiteY19" fmla="*/ 2652101 h 3984197"/>
              <a:gd name="connsiteX20" fmla="*/ 4 w 3918405"/>
              <a:gd name="connsiteY20" fmla="*/ 1430470 h 3984197"/>
              <a:gd name="connsiteX21" fmla="*/ 1908392 w 3918405"/>
              <a:gd name="connsiteY21" fmla="*/ 2 h 3984197"/>
              <a:gd name="connsiteX0" fmla="*/ 1908392 w 3918405"/>
              <a:gd name="connsiteY0" fmla="*/ 341 h 3984536"/>
              <a:gd name="connsiteX1" fmla="*/ 3918234 w 3918405"/>
              <a:gd name="connsiteY1" fmla="*/ 1434203 h 3984536"/>
              <a:gd name="connsiteX2" fmla="*/ 3285401 w 3918405"/>
              <a:gd name="connsiteY2" fmla="*/ 2641621 h 3984536"/>
              <a:gd name="connsiteX3" fmla="*/ 3291840 w 3918405"/>
              <a:gd name="connsiteY3" fmla="*/ 3472807 h 3984536"/>
              <a:gd name="connsiteX4" fmla="*/ 3198453 w 3918405"/>
              <a:gd name="connsiteY4" fmla="*/ 3668588 h 3984536"/>
              <a:gd name="connsiteX5" fmla="*/ 3042558 w 3918405"/>
              <a:gd name="connsiteY5" fmla="*/ 3785899 h 3984536"/>
              <a:gd name="connsiteX6" fmla="*/ 2629808 w 3918405"/>
              <a:gd name="connsiteY6" fmla="*/ 3681124 h 3984536"/>
              <a:gd name="connsiteX7" fmla="*/ 2553608 w 3918405"/>
              <a:gd name="connsiteY7" fmla="*/ 3465224 h 3984536"/>
              <a:gd name="connsiteX8" fmla="*/ 2659836 w 3918405"/>
              <a:gd name="connsiteY8" fmla="*/ 3349964 h 3984536"/>
              <a:gd name="connsiteX9" fmla="*/ 2659995 w 3918405"/>
              <a:gd name="connsiteY9" fmla="*/ 3138783 h 3984536"/>
              <a:gd name="connsiteX10" fmla="*/ 2270943 w 3918405"/>
              <a:gd name="connsiteY10" fmla="*/ 2966638 h 3984536"/>
              <a:gd name="connsiteX11" fmla="*/ 1709058 w 3918405"/>
              <a:gd name="connsiteY11" fmla="*/ 3030249 h 3984536"/>
              <a:gd name="connsiteX12" fmla="*/ 1407433 w 3918405"/>
              <a:gd name="connsiteY12" fmla="*/ 3201699 h 3984536"/>
              <a:gd name="connsiteX13" fmla="*/ 1369333 w 3918405"/>
              <a:gd name="connsiteY13" fmla="*/ 3493799 h 3984536"/>
              <a:gd name="connsiteX14" fmla="*/ 1604283 w 3918405"/>
              <a:gd name="connsiteY14" fmla="*/ 3696999 h 3984536"/>
              <a:gd name="connsiteX15" fmla="*/ 1597933 w 3918405"/>
              <a:gd name="connsiteY15" fmla="*/ 3947824 h 3984536"/>
              <a:gd name="connsiteX16" fmla="*/ 931183 w 3918405"/>
              <a:gd name="connsiteY16" fmla="*/ 3973224 h 3984536"/>
              <a:gd name="connsiteX17" fmla="*/ 664723 w 3918405"/>
              <a:gd name="connsiteY17" fmla="*/ 3850801 h 3984536"/>
              <a:gd name="connsiteX18" fmla="*/ 544601 w 3918405"/>
              <a:gd name="connsiteY18" fmla="*/ 3696521 h 3984536"/>
              <a:gd name="connsiteX19" fmla="*/ 547009 w 3918405"/>
              <a:gd name="connsiteY19" fmla="*/ 2652440 h 3984536"/>
              <a:gd name="connsiteX20" fmla="*/ 4 w 3918405"/>
              <a:gd name="connsiteY20" fmla="*/ 1430809 h 3984536"/>
              <a:gd name="connsiteX21" fmla="*/ 1908392 w 3918405"/>
              <a:gd name="connsiteY21" fmla="*/ 341 h 3984536"/>
              <a:gd name="connsiteX0" fmla="*/ 1908392 w 3918234"/>
              <a:gd name="connsiteY0" fmla="*/ 341 h 3984536"/>
              <a:gd name="connsiteX1" fmla="*/ 3918234 w 3918234"/>
              <a:gd name="connsiteY1" fmla="*/ 1434203 h 3984536"/>
              <a:gd name="connsiteX2" fmla="*/ 3285401 w 3918234"/>
              <a:gd name="connsiteY2" fmla="*/ 2641621 h 3984536"/>
              <a:gd name="connsiteX3" fmla="*/ 3291840 w 3918234"/>
              <a:gd name="connsiteY3" fmla="*/ 3472807 h 3984536"/>
              <a:gd name="connsiteX4" fmla="*/ 3198453 w 3918234"/>
              <a:gd name="connsiteY4" fmla="*/ 3668588 h 3984536"/>
              <a:gd name="connsiteX5" fmla="*/ 3042558 w 3918234"/>
              <a:gd name="connsiteY5" fmla="*/ 3785899 h 3984536"/>
              <a:gd name="connsiteX6" fmla="*/ 2629808 w 3918234"/>
              <a:gd name="connsiteY6" fmla="*/ 3681124 h 3984536"/>
              <a:gd name="connsiteX7" fmla="*/ 2553608 w 3918234"/>
              <a:gd name="connsiteY7" fmla="*/ 3465224 h 3984536"/>
              <a:gd name="connsiteX8" fmla="*/ 2659836 w 3918234"/>
              <a:gd name="connsiteY8" fmla="*/ 3349964 h 3984536"/>
              <a:gd name="connsiteX9" fmla="*/ 2659995 w 3918234"/>
              <a:gd name="connsiteY9" fmla="*/ 3138783 h 3984536"/>
              <a:gd name="connsiteX10" fmla="*/ 2270943 w 3918234"/>
              <a:gd name="connsiteY10" fmla="*/ 2966638 h 3984536"/>
              <a:gd name="connsiteX11" fmla="*/ 1709058 w 3918234"/>
              <a:gd name="connsiteY11" fmla="*/ 3030249 h 3984536"/>
              <a:gd name="connsiteX12" fmla="*/ 1407433 w 3918234"/>
              <a:gd name="connsiteY12" fmla="*/ 3201699 h 3984536"/>
              <a:gd name="connsiteX13" fmla="*/ 1369333 w 3918234"/>
              <a:gd name="connsiteY13" fmla="*/ 3493799 h 3984536"/>
              <a:gd name="connsiteX14" fmla="*/ 1604283 w 3918234"/>
              <a:gd name="connsiteY14" fmla="*/ 3696999 h 3984536"/>
              <a:gd name="connsiteX15" fmla="*/ 1597933 w 3918234"/>
              <a:gd name="connsiteY15" fmla="*/ 3947824 h 3984536"/>
              <a:gd name="connsiteX16" fmla="*/ 931183 w 3918234"/>
              <a:gd name="connsiteY16" fmla="*/ 3973224 h 3984536"/>
              <a:gd name="connsiteX17" fmla="*/ 664723 w 3918234"/>
              <a:gd name="connsiteY17" fmla="*/ 3850801 h 3984536"/>
              <a:gd name="connsiteX18" fmla="*/ 544601 w 3918234"/>
              <a:gd name="connsiteY18" fmla="*/ 3696521 h 3984536"/>
              <a:gd name="connsiteX19" fmla="*/ 547009 w 3918234"/>
              <a:gd name="connsiteY19" fmla="*/ 2652440 h 3984536"/>
              <a:gd name="connsiteX20" fmla="*/ 4 w 3918234"/>
              <a:gd name="connsiteY20" fmla="*/ 1430809 h 3984536"/>
              <a:gd name="connsiteX21" fmla="*/ 1908392 w 3918234"/>
              <a:gd name="connsiteY21" fmla="*/ 341 h 3984536"/>
              <a:gd name="connsiteX0" fmla="*/ 1908389 w 3918231"/>
              <a:gd name="connsiteY0" fmla="*/ 307 h 3984502"/>
              <a:gd name="connsiteX1" fmla="*/ 3918231 w 3918231"/>
              <a:gd name="connsiteY1" fmla="*/ 1434169 h 3984502"/>
              <a:gd name="connsiteX2" fmla="*/ 3285398 w 3918231"/>
              <a:gd name="connsiteY2" fmla="*/ 2641587 h 3984502"/>
              <a:gd name="connsiteX3" fmla="*/ 3291837 w 3918231"/>
              <a:gd name="connsiteY3" fmla="*/ 3472773 h 3984502"/>
              <a:gd name="connsiteX4" fmla="*/ 3198450 w 3918231"/>
              <a:gd name="connsiteY4" fmla="*/ 3668554 h 3984502"/>
              <a:gd name="connsiteX5" fmla="*/ 3042555 w 3918231"/>
              <a:gd name="connsiteY5" fmla="*/ 3785865 h 3984502"/>
              <a:gd name="connsiteX6" fmla="*/ 2629805 w 3918231"/>
              <a:gd name="connsiteY6" fmla="*/ 3681090 h 3984502"/>
              <a:gd name="connsiteX7" fmla="*/ 2553605 w 3918231"/>
              <a:gd name="connsiteY7" fmla="*/ 3465190 h 3984502"/>
              <a:gd name="connsiteX8" fmla="*/ 2659833 w 3918231"/>
              <a:gd name="connsiteY8" fmla="*/ 3349930 h 3984502"/>
              <a:gd name="connsiteX9" fmla="*/ 2659992 w 3918231"/>
              <a:gd name="connsiteY9" fmla="*/ 3138749 h 3984502"/>
              <a:gd name="connsiteX10" fmla="*/ 2270940 w 3918231"/>
              <a:gd name="connsiteY10" fmla="*/ 2966604 h 3984502"/>
              <a:gd name="connsiteX11" fmla="*/ 1709055 w 3918231"/>
              <a:gd name="connsiteY11" fmla="*/ 3030215 h 3984502"/>
              <a:gd name="connsiteX12" fmla="*/ 1407430 w 3918231"/>
              <a:gd name="connsiteY12" fmla="*/ 3201665 h 3984502"/>
              <a:gd name="connsiteX13" fmla="*/ 1369330 w 3918231"/>
              <a:gd name="connsiteY13" fmla="*/ 3493765 h 3984502"/>
              <a:gd name="connsiteX14" fmla="*/ 1604280 w 3918231"/>
              <a:gd name="connsiteY14" fmla="*/ 3696965 h 3984502"/>
              <a:gd name="connsiteX15" fmla="*/ 1597930 w 3918231"/>
              <a:gd name="connsiteY15" fmla="*/ 3947790 h 3984502"/>
              <a:gd name="connsiteX16" fmla="*/ 931180 w 3918231"/>
              <a:gd name="connsiteY16" fmla="*/ 3973190 h 3984502"/>
              <a:gd name="connsiteX17" fmla="*/ 664720 w 3918231"/>
              <a:gd name="connsiteY17" fmla="*/ 3850767 h 3984502"/>
              <a:gd name="connsiteX18" fmla="*/ 544598 w 3918231"/>
              <a:gd name="connsiteY18" fmla="*/ 3696487 h 3984502"/>
              <a:gd name="connsiteX19" fmla="*/ 547006 w 3918231"/>
              <a:gd name="connsiteY19" fmla="*/ 2652406 h 3984502"/>
              <a:gd name="connsiteX20" fmla="*/ 1 w 3918231"/>
              <a:gd name="connsiteY20" fmla="*/ 1430775 h 3984502"/>
              <a:gd name="connsiteX21" fmla="*/ 1908389 w 3918231"/>
              <a:gd name="connsiteY21" fmla="*/ 307 h 3984502"/>
              <a:gd name="connsiteX0" fmla="*/ 1908389 w 3918231"/>
              <a:gd name="connsiteY0" fmla="*/ 61 h 3984256"/>
              <a:gd name="connsiteX1" fmla="*/ 3918231 w 3918231"/>
              <a:gd name="connsiteY1" fmla="*/ 1433923 h 3984256"/>
              <a:gd name="connsiteX2" fmla="*/ 3285398 w 3918231"/>
              <a:gd name="connsiteY2" fmla="*/ 2641341 h 3984256"/>
              <a:gd name="connsiteX3" fmla="*/ 3291837 w 3918231"/>
              <a:gd name="connsiteY3" fmla="*/ 3472527 h 3984256"/>
              <a:gd name="connsiteX4" fmla="*/ 3198450 w 3918231"/>
              <a:gd name="connsiteY4" fmla="*/ 3668308 h 3984256"/>
              <a:gd name="connsiteX5" fmla="*/ 3042555 w 3918231"/>
              <a:gd name="connsiteY5" fmla="*/ 3785619 h 3984256"/>
              <a:gd name="connsiteX6" fmla="*/ 2629805 w 3918231"/>
              <a:gd name="connsiteY6" fmla="*/ 3680844 h 3984256"/>
              <a:gd name="connsiteX7" fmla="*/ 2553605 w 3918231"/>
              <a:gd name="connsiteY7" fmla="*/ 3464944 h 3984256"/>
              <a:gd name="connsiteX8" fmla="*/ 2659833 w 3918231"/>
              <a:gd name="connsiteY8" fmla="*/ 3349684 h 3984256"/>
              <a:gd name="connsiteX9" fmla="*/ 2659992 w 3918231"/>
              <a:gd name="connsiteY9" fmla="*/ 3138503 h 3984256"/>
              <a:gd name="connsiteX10" fmla="*/ 2270940 w 3918231"/>
              <a:gd name="connsiteY10" fmla="*/ 2966358 h 3984256"/>
              <a:gd name="connsiteX11" fmla="*/ 1709055 w 3918231"/>
              <a:gd name="connsiteY11" fmla="*/ 3029969 h 3984256"/>
              <a:gd name="connsiteX12" fmla="*/ 1407430 w 3918231"/>
              <a:gd name="connsiteY12" fmla="*/ 3201419 h 3984256"/>
              <a:gd name="connsiteX13" fmla="*/ 1369330 w 3918231"/>
              <a:gd name="connsiteY13" fmla="*/ 3493519 h 3984256"/>
              <a:gd name="connsiteX14" fmla="*/ 1604280 w 3918231"/>
              <a:gd name="connsiteY14" fmla="*/ 3696719 h 3984256"/>
              <a:gd name="connsiteX15" fmla="*/ 1597930 w 3918231"/>
              <a:gd name="connsiteY15" fmla="*/ 3947544 h 3984256"/>
              <a:gd name="connsiteX16" fmla="*/ 931180 w 3918231"/>
              <a:gd name="connsiteY16" fmla="*/ 3972944 h 3984256"/>
              <a:gd name="connsiteX17" fmla="*/ 664720 w 3918231"/>
              <a:gd name="connsiteY17" fmla="*/ 3850521 h 3984256"/>
              <a:gd name="connsiteX18" fmla="*/ 544598 w 3918231"/>
              <a:gd name="connsiteY18" fmla="*/ 3696241 h 3984256"/>
              <a:gd name="connsiteX19" fmla="*/ 547006 w 3918231"/>
              <a:gd name="connsiteY19" fmla="*/ 2652160 h 3984256"/>
              <a:gd name="connsiteX20" fmla="*/ 1 w 3918231"/>
              <a:gd name="connsiteY20" fmla="*/ 1430529 h 3984256"/>
              <a:gd name="connsiteX21" fmla="*/ 1908389 w 3918231"/>
              <a:gd name="connsiteY21" fmla="*/ 61 h 3984256"/>
              <a:gd name="connsiteX0" fmla="*/ 2018964 w 4028806"/>
              <a:gd name="connsiteY0" fmla="*/ 6 h 3984201"/>
              <a:gd name="connsiteX1" fmla="*/ 4028806 w 4028806"/>
              <a:gd name="connsiteY1" fmla="*/ 1433868 h 3984201"/>
              <a:gd name="connsiteX2" fmla="*/ 3395973 w 4028806"/>
              <a:gd name="connsiteY2" fmla="*/ 2641286 h 3984201"/>
              <a:gd name="connsiteX3" fmla="*/ 3402412 w 4028806"/>
              <a:gd name="connsiteY3" fmla="*/ 3472472 h 3984201"/>
              <a:gd name="connsiteX4" fmla="*/ 3309025 w 4028806"/>
              <a:gd name="connsiteY4" fmla="*/ 3668253 h 3984201"/>
              <a:gd name="connsiteX5" fmla="*/ 3153130 w 4028806"/>
              <a:gd name="connsiteY5" fmla="*/ 3785564 h 3984201"/>
              <a:gd name="connsiteX6" fmla="*/ 2740380 w 4028806"/>
              <a:gd name="connsiteY6" fmla="*/ 3680789 h 3984201"/>
              <a:gd name="connsiteX7" fmla="*/ 2664180 w 4028806"/>
              <a:gd name="connsiteY7" fmla="*/ 3464889 h 3984201"/>
              <a:gd name="connsiteX8" fmla="*/ 2770408 w 4028806"/>
              <a:gd name="connsiteY8" fmla="*/ 3349629 h 3984201"/>
              <a:gd name="connsiteX9" fmla="*/ 2770567 w 4028806"/>
              <a:gd name="connsiteY9" fmla="*/ 3138448 h 3984201"/>
              <a:gd name="connsiteX10" fmla="*/ 2381515 w 4028806"/>
              <a:gd name="connsiteY10" fmla="*/ 2966303 h 3984201"/>
              <a:gd name="connsiteX11" fmla="*/ 1819630 w 4028806"/>
              <a:gd name="connsiteY11" fmla="*/ 3029914 h 3984201"/>
              <a:gd name="connsiteX12" fmla="*/ 1518005 w 4028806"/>
              <a:gd name="connsiteY12" fmla="*/ 3201364 h 3984201"/>
              <a:gd name="connsiteX13" fmla="*/ 1479905 w 4028806"/>
              <a:gd name="connsiteY13" fmla="*/ 3493464 h 3984201"/>
              <a:gd name="connsiteX14" fmla="*/ 1714855 w 4028806"/>
              <a:gd name="connsiteY14" fmla="*/ 3696664 h 3984201"/>
              <a:gd name="connsiteX15" fmla="*/ 1708505 w 4028806"/>
              <a:gd name="connsiteY15" fmla="*/ 3947489 h 3984201"/>
              <a:gd name="connsiteX16" fmla="*/ 1041755 w 4028806"/>
              <a:gd name="connsiteY16" fmla="*/ 3972889 h 3984201"/>
              <a:gd name="connsiteX17" fmla="*/ 775295 w 4028806"/>
              <a:gd name="connsiteY17" fmla="*/ 3850466 h 3984201"/>
              <a:gd name="connsiteX18" fmla="*/ 655173 w 4028806"/>
              <a:gd name="connsiteY18" fmla="*/ 3696186 h 3984201"/>
              <a:gd name="connsiteX19" fmla="*/ 657581 w 4028806"/>
              <a:gd name="connsiteY19" fmla="*/ 2652105 h 3984201"/>
              <a:gd name="connsiteX20" fmla="*/ 0 w 4028806"/>
              <a:gd name="connsiteY20" fmla="*/ 1422833 h 3984201"/>
              <a:gd name="connsiteX21" fmla="*/ 2018964 w 4028806"/>
              <a:gd name="connsiteY21" fmla="*/ 6 h 3984201"/>
              <a:gd name="connsiteX0" fmla="*/ 2014156 w 4023998"/>
              <a:gd name="connsiteY0" fmla="*/ 6 h 3984201"/>
              <a:gd name="connsiteX1" fmla="*/ 4023998 w 4023998"/>
              <a:gd name="connsiteY1" fmla="*/ 1433868 h 3984201"/>
              <a:gd name="connsiteX2" fmla="*/ 3391165 w 4023998"/>
              <a:gd name="connsiteY2" fmla="*/ 2641286 h 3984201"/>
              <a:gd name="connsiteX3" fmla="*/ 3397604 w 4023998"/>
              <a:gd name="connsiteY3" fmla="*/ 3472472 h 3984201"/>
              <a:gd name="connsiteX4" fmla="*/ 3304217 w 4023998"/>
              <a:gd name="connsiteY4" fmla="*/ 3668253 h 3984201"/>
              <a:gd name="connsiteX5" fmla="*/ 3148322 w 4023998"/>
              <a:gd name="connsiteY5" fmla="*/ 3785564 h 3984201"/>
              <a:gd name="connsiteX6" fmla="*/ 2735572 w 4023998"/>
              <a:gd name="connsiteY6" fmla="*/ 3680789 h 3984201"/>
              <a:gd name="connsiteX7" fmla="*/ 2659372 w 4023998"/>
              <a:gd name="connsiteY7" fmla="*/ 3464889 h 3984201"/>
              <a:gd name="connsiteX8" fmla="*/ 2765600 w 4023998"/>
              <a:gd name="connsiteY8" fmla="*/ 3349629 h 3984201"/>
              <a:gd name="connsiteX9" fmla="*/ 2765759 w 4023998"/>
              <a:gd name="connsiteY9" fmla="*/ 3138448 h 3984201"/>
              <a:gd name="connsiteX10" fmla="*/ 2376707 w 4023998"/>
              <a:gd name="connsiteY10" fmla="*/ 2966303 h 3984201"/>
              <a:gd name="connsiteX11" fmla="*/ 1814822 w 4023998"/>
              <a:gd name="connsiteY11" fmla="*/ 3029914 h 3984201"/>
              <a:gd name="connsiteX12" fmla="*/ 1513197 w 4023998"/>
              <a:gd name="connsiteY12" fmla="*/ 3201364 h 3984201"/>
              <a:gd name="connsiteX13" fmla="*/ 1475097 w 4023998"/>
              <a:gd name="connsiteY13" fmla="*/ 3493464 h 3984201"/>
              <a:gd name="connsiteX14" fmla="*/ 1710047 w 4023998"/>
              <a:gd name="connsiteY14" fmla="*/ 3696664 h 3984201"/>
              <a:gd name="connsiteX15" fmla="*/ 1703697 w 4023998"/>
              <a:gd name="connsiteY15" fmla="*/ 3947489 h 3984201"/>
              <a:gd name="connsiteX16" fmla="*/ 1036947 w 4023998"/>
              <a:gd name="connsiteY16" fmla="*/ 3972889 h 3984201"/>
              <a:gd name="connsiteX17" fmla="*/ 770487 w 4023998"/>
              <a:gd name="connsiteY17" fmla="*/ 3850466 h 3984201"/>
              <a:gd name="connsiteX18" fmla="*/ 650365 w 4023998"/>
              <a:gd name="connsiteY18" fmla="*/ 3696186 h 3984201"/>
              <a:gd name="connsiteX19" fmla="*/ 652773 w 4023998"/>
              <a:gd name="connsiteY19" fmla="*/ 2652105 h 3984201"/>
              <a:gd name="connsiteX20" fmla="*/ 0 w 4023998"/>
              <a:gd name="connsiteY20" fmla="*/ 1422832 h 3984201"/>
              <a:gd name="connsiteX21" fmla="*/ 2014156 w 4023998"/>
              <a:gd name="connsiteY21" fmla="*/ 6 h 3984201"/>
              <a:gd name="connsiteX0" fmla="*/ 2009348 w 4019190"/>
              <a:gd name="connsiteY0" fmla="*/ 35 h 3984230"/>
              <a:gd name="connsiteX1" fmla="*/ 4019190 w 4019190"/>
              <a:gd name="connsiteY1" fmla="*/ 1433897 h 3984230"/>
              <a:gd name="connsiteX2" fmla="*/ 3386357 w 4019190"/>
              <a:gd name="connsiteY2" fmla="*/ 2641315 h 3984230"/>
              <a:gd name="connsiteX3" fmla="*/ 3392796 w 4019190"/>
              <a:gd name="connsiteY3" fmla="*/ 3472501 h 3984230"/>
              <a:gd name="connsiteX4" fmla="*/ 3299409 w 4019190"/>
              <a:gd name="connsiteY4" fmla="*/ 3668282 h 3984230"/>
              <a:gd name="connsiteX5" fmla="*/ 3143514 w 4019190"/>
              <a:gd name="connsiteY5" fmla="*/ 3785593 h 3984230"/>
              <a:gd name="connsiteX6" fmla="*/ 2730764 w 4019190"/>
              <a:gd name="connsiteY6" fmla="*/ 3680818 h 3984230"/>
              <a:gd name="connsiteX7" fmla="*/ 2654564 w 4019190"/>
              <a:gd name="connsiteY7" fmla="*/ 3464918 h 3984230"/>
              <a:gd name="connsiteX8" fmla="*/ 2760792 w 4019190"/>
              <a:gd name="connsiteY8" fmla="*/ 3349658 h 3984230"/>
              <a:gd name="connsiteX9" fmla="*/ 2760951 w 4019190"/>
              <a:gd name="connsiteY9" fmla="*/ 3138477 h 3984230"/>
              <a:gd name="connsiteX10" fmla="*/ 2371899 w 4019190"/>
              <a:gd name="connsiteY10" fmla="*/ 2966332 h 3984230"/>
              <a:gd name="connsiteX11" fmla="*/ 1810014 w 4019190"/>
              <a:gd name="connsiteY11" fmla="*/ 3029943 h 3984230"/>
              <a:gd name="connsiteX12" fmla="*/ 1508389 w 4019190"/>
              <a:gd name="connsiteY12" fmla="*/ 3201393 h 3984230"/>
              <a:gd name="connsiteX13" fmla="*/ 1470289 w 4019190"/>
              <a:gd name="connsiteY13" fmla="*/ 3493493 h 3984230"/>
              <a:gd name="connsiteX14" fmla="*/ 1705239 w 4019190"/>
              <a:gd name="connsiteY14" fmla="*/ 3696693 h 3984230"/>
              <a:gd name="connsiteX15" fmla="*/ 1698889 w 4019190"/>
              <a:gd name="connsiteY15" fmla="*/ 3947518 h 3984230"/>
              <a:gd name="connsiteX16" fmla="*/ 1032139 w 4019190"/>
              <a:gd name="connsiteY16" fmla="*/ 3972918 h 3984230"/>
              <a:gd name="connsiteX17" fmla="*/ 765679 w 4019190"/>
              <a:gd name="connsiteY17" fmla="*/ 3850495 h 3984230"/>
              <a:gd name="connsiteX18" fmla="*/ 645557 w 4019190"/>
              <a:gd name="connsiteY18" fmla="*/ 3696215 h 3984230"/>
              <a:gd name="connsiteX19" fmla="*/ 647965 w 4019190"/>
              <a:gd name="connsiteY19" fmla="*/ 2652134 h 3984230"/>
              <a:gd name="connsiteX20" fmla="*/ 0 w 4019190"/>
              <a:gd name="connsiteY20" fmla="*/ 1407577 h 3984230"/>
              <a:gd name="connsiteX21" fmla="*/ 2009348 w 4019190"/>
              <a:gd name="connsiteY21" fmla="*/ 35 h 3984230"/>
              <a:gd name="connsiteX0" fmla="*/ 2004540 w 4014382"/>
              <a:gd name="connsiteY0" fmla="*/ 88 h 3984283"/>
              <a:gd name="connsiteX1" fmla="*/ 4014382 w 4014382"/>
              <a:gd name="connsiteY1" fmla="*/ 1433950 h 3984283"/>
              <a:gd name="connsiteX2" fmla="*/ 3381549 w 4014382"/>
              <a:gd name="connsiteY2" fmla="*/ 2641368 h 3984283"/>
              <a:gd name="connsiteX3" fmla="*/ 3387988 w 4014382"/>
              <a:gd name="connsiteY3" fmla="*/ 3472554 h 3984283"/>
              <a:gd name="connsiteX4" fmla="*/ 3294601 w 4014382"/>
              <a:gd name="connsiteY4" fmla="*/ 3668335 h 3984283"/>
              <a:gd name="connsiteX5" fmla="*/ 3138706 w 4014382"/>
              <a:gd name="connsiteY5" fmla="*/ 3785646 h 3984283"/>
              <a:gd name="connsiteX6" fmla="*/ 2725956 w 4014382"/>
              <a:gd name="connsiteY6" fmla="*/ 3680871 h 3984283"/>
              <a:gd name="connsiteX7" fmla="*/ 2649756 w 4014382"/>
              <a:gd name="connsiteY7" fmla="*/ 3464971 h 3984283"/>
              <a:gd name="connsiteX8" fmla="*/ 2755984 w 4014382"/>
              <a:gd name="connsiteY8" fmla="*/ 3349711 h 3984283"/>
              <a:gd name="connsiteX9" fmla="*/ 2756143 w 4014382"/>
              <a:gd name="connsiteY9" fmla="*/ 3138530 h 3984283"/>
              <a:gd name="connsiteX10" fmla="*/ 2367091 w 4014382"/>
              <a:gd name="connsiteY10" fmla="*/ 2966385 h 3984283"/>
              <a:gd name="connsiteX11" fmla="*/ 1805206 w 4014382"/>
              <a:gd name="connsiteY11" fmla="*/ 3029996 h 3984283"/>
              <a:gd name="connsiteX12" fmla="*/ 1503581 w 4014382"/>
              <a:gd name="connsiteY12" fmla="*/ 3201446 h 3984283"/>
              <a:gd name="connsiteX13" fmla="*/ 1465481 w 4014382"/>
              <a:gd name="connsiteY13" fmla="*/ 3493546 h 3984283"/>
              <a:gd name="connsiteX14" fmla="*/ 1700431 w 4014382"/>
              <a:gd name="connsiteY14" fmla="*/ 3696746 h 3984283"/>
              <a:gd name="connsiteX15" fmla="*/ 1694081 w 4014382"/>
              <a:gd name="connsiteY15" fmla="*/ 3947571 h 3984283"/>
              <a:gd name="connsiteX16" fmla="*/ 1027331 w 4014382"/>
              <a:gd name="connsiteY16" fmla="*/ 3972971 h 3984283"/>
              <a:gd name="connsiteX17" fmla="*/ 760871 w 4014382"/>
              <a:gd name="connsiteY17" fmla="*/ 3850548 h 3984283"/>
              <a:gd name="connsiteX18" fmla="*/ 640749 w 4014382"/>
              <a:gd name="connsiteY18" fmla="*/ 3696268 h 3984283"/>
              <a:gd name="connsiteX19" fmla="*/ 643157 w 4014382"/>
              <a:gd name="connsiteY19" fmla="*/ 2652187 h 3984283"/>
              <a:gd name="connsiteX20" fmla="*/ 0 w 4014382"/>
              <a:gd name="connsiteY20" fmla="*/ 1392346 h 3984283"/>
              <a:gd name="connsiteX21" fmla="*/ 2004540 w 4014382"/>
              <a:gd name="connsiteY21" fmla="*/ 88 h 3984283"/>
              <a:gd name="connsiteX0" fmla="*/ 2004540 w 4023997"/>
              <a:gd name="connsiteY0" fmla="*/ 350 h 3984545"/>
              <a:gd name="connsiteX1" fmla="*/ 4023997 w 4023997"/>
              <a:gd name="connsiteY1" fmla="*/ 1319581 h 3984545"/>
              <a:gd name="connsiteX2" fmla="*/ 3381549 w 4023997"/>
              <a:gd name="connsiteY2" fmla="*/ 2641630 h 3984545"/>
              <a:gd name="connsiteX3" fmla="*/ 3387988 w 4023997"/>
              <a:gd name="connsiteY3" fmla="*/ 3472816 h 3984545"/>
              <a:gd name="connsiteX4" fmla="*/ 3294601 w 4023997"/>
              <a:gd name="connsiteY4" fmla="*/ 3668597 h 3984545"/>
              <a:gd name="connsiteX5" fmla="*/ 3138706 w 4023997"/>
              <a:gd name="connsiteY5" fmla="*/ 3785908 h 3984545"/>
              <a:gd name="connsiteX6" fmla="*/ 2725956 w 4023997"/>
              <a:gd name="connsiteY6" fmla="*/ 3681133 h 3984545"/>
              <a:gd name="connsiteX7" fmla="*/ 2649756 w 4023997"/>
              <a:gd name="connsiteY7" fmla="*/ 3465233 h 3984545"/>
              <a:gd name="connsiteX8" fmla="*/ 2755984 w 4023997"/>
              <a:gd name="connsiteY8" fmla="*/ 3349973 h 3984545"/>
              <a:gd name="connsiteX9" fmla="*/ 2756143 w 4023997"/>
              <a:gd name="connsiteY9" fmla="*/ 3138792 h 3984545"/>
              <a:gd name="connsiteX10" fmla="*/ 2367091 w 4023997"/>
              <a:gd name="connsiteY10" fmla="*/ 2966647 h 3984545"/>
              <a:gd name="connsiteX11" fmla="*/ 1805206 w 4023997"/>
              <a:gd name="connsiteY11" fmla="*/ 3030258 h 3984545"/>
              <a:gd name="connsiteX12" fmla="*/ 1503581 w 4023997"/>
              <a:gd name="connsiteY12" fmla="*/ 3201708 h 3984545"/>
              <a:gd name="connsiteX13" fmla="*/ 1465481 w 4023997"/>
              <a:gd name="connsiteY13" fmla="*/ 3493808 h 3984545"/>
              <a:gd name="connsiteX14" fmla="*/ 1700431 w 4023997"/>
              <a:gd name="connsiteY14" fmla="*/ 3697008 h 3984545"/>
              <a:gd name="connsiteX15" fmla="*/ 1694081 w 4023997"/>
              <a:gd name="connsiteY15" fmla="*/ 3947833 h 3984545"/>
              <a:gd name="connsiteX16" fmla="*/ 1027331 w 4023997"/>
              <a:gd name="connsiteY16" fmla="*/ 3973233 h 3984545"/>
              <a:gd name="connsiteX17" fmla="*/ 760871 w 4023997"/>
              <a:gd name="connsiteY17" fmla="*/ 3850810 h 3984545"/>
              <a:gd name="connsiteX18" fmla="*/ 640749 w 4023997"/>
              <a:gd name="connsiteY18" fmla="*/ 3696530 h 3984545"/>
              <a:gd name="connsiteX19" fmla="*/ 643157 w 4023997"/>
              <a:gd name="connsiteY19" fmla="*/ 2652449 h 3984545"/>
              <a:gd name="connsiteX20" fmla="*/ 0 w 4023997"/>
              <a:gd name="connsiteY20" fmla="*/ 1392608 h 3984545"/>
              <a:gd name="connsiteX21" fmla="*/ 2004540 w 4023997"/>
              <a:gd name="connsiteY21" fmla="*/ 350 h 3984545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7988 w 4023997"/>
              <a:gd name="connsiteY3" fmla="*/ 347246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49756 w 4023997"/>
              <a:gd name="connsiteY7" fmla="*/ 3464884 h 3984196"/>
              <a:gd name="connsiteX8" fmla="*/ 2755984 w 4023997"/>
              <a:gd name="connsiteY8" fmla="*/ 3349624 h 3984196"/>
              <a:gd name="connsiteX9" fmla="*/ 2756143 w 4023997"/>
              <a:gd name="connsiteY9" fmla="*/ 3138443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49756 w 4023997"/>
              <a:gd name="connsiteY7" fmla="*/ 3464884 h 3984196"/>
              <a:gd name="connsiteX8" fmla="*/ 2755984 w 4023997"/>
              <a:gd name="connsiteY8" fmla="*/ 3349624 h 3984196"/>
              <a:gd name="connsiteX9" fmla="*/ 2756143 w 4023997"/>
              <a:gd name="connsiteY9" fmla="*/ 3138443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49756 w 4023997"/>
              <a:gd name="connsiteY7" fmla="*/ 3464884 h 3984196"/>
              <a:gd name="connsiteX8" fmla="*/ 2755984 w 4023997"/>
              <a:gd name="connsiteY8" fmla="*/ 3349624 h 3984196"/>
              <a:gd name="connsiteX9" fmla="*/ 2756143 w 4023997"/>
              <a:gd name="connsiteY9" fmla="*/ 3138443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49756 w 4023997"/>
              <a:gd name="connsiteY7" fmla="*/ 3464884 h 3984196"/>
              <a:gd name="connsiteX8" fmla="*/ 2755984 w 4023997"/>
              <a:gd name="connsiteY8" fmla="*/ 3349624 h 3984196"/>
              <a:gd name="connsiteX9" fmla="*/ 2756143 w 4023997"/>
              <a:gd name="connsiteY9" fmla="*/ 3138443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49756 w 4023997"/>
              <a:gd name="connsiteY7" fmla="*/ 3464884 h 3984196"/>
              <a:gd name="connsiteX8" fmla="*/ 2755984 w 4023997"/>
              <a:gd name="connsiteY8" fmla="*/ 3349624 h 3984196"/>
              <a:gd name="connsiteX9" fmla="*/ 2756143 w 4023997"/>
              <a:gd name="connsiteY9" fmla="*/ 3138443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  <a:gd name="connsiteX0" fmla="*/ 2004540 w 4023997"/>
              <a:gd name="connsiteY0" fmla="*/ 1 h 3984196"/>
              <a:gd name="connsiteX1" fmla="*/ 4023997 w 4023997"/>
              <a:gd name="connsiteY1" fmla="*/ 1319232 h 3984196"/>
              <a:gd name="connsiteX2" fmla="*/ 3381549 w 4023997"/>
              <a:gd name="connsiteY2" fmla="*/ 2641281 h 3984196"/>
              <a:gd name="connsiteX3" fmla="*/ 3383180 w 4023997"/>
              <a:gd name="connsiteY3" fmla="*/ 3476287 h 3984196"/>
              <a:gd name="connsiteX4" fmla="*/ 3294601 w 4023997"/>
              <a:gd name="connsiteY4" fmla="*/ 3668248 h 3984196"/>
              <a:gd name="connsiteX5" fmla="*/ 3138706 w 4023997"/>
              <a:gd name="connsiteY5" fmla="*/ 3785559 h 3984196"/>
              <a:gd name="connsiteX6" fmla="*/ 2725956 w 4023997"/>
              <a:gd name="connsiteY6" fmla="*/ 3680784 h 3984196"/>
              <a:gd name="connsiteX7" fmla="*/ 2649756 w 4023997"/>
              <a:gd name="connsiteY7" fmla="*/ 3464884 h 3984196"/>
              <a:gd name="connsiteX8" fmla="*/ 2755984 w 4023997"/>
              <a:gd name="connsiteY8" fmla="*/ 3349624 h 3984196"/>
              <a:gd name="connsiteX9" fmla="*/ 2756143 w 4023997"/>
              <a:gd name="connsiteY9" fmla="*/ 3138443 h 3984196"/>
              <a:gd name="connsiteX10" fmla="*/ 2367091 w 4023997"/>
              <a:gd name="connsiteY10" fmla="*/ 2966298 h 3984196"/>
              <a:gd name="connsiteX11" fmla="*/ 1805206 w 4023997"/>
              <a:gd name="connsiteY11" fmla="*/ 3029909 h 3984196"/>
              <a:gd name="connsiteX12" fmla="*/ 1503581 w 4023997"/>
              <a:gd name="connsiteY12" fmla="*/ 3201359 h 3984196"/>
              <a:gd name="connsiteX13" fmla="*/ 1465481 w 4023997"/>
              <a:gd name="connsiteY13" fmla="*/ 3493459 h 3984196"/>
              <a:gd name="connsiteX14" fmla="*/ 1700431 w 4023997"/>
              <a:gd name="connsiteY14" fmla="*/ 3696659 h 3984196"/>
              <a:gd name="connsiteX15" fmla="*/ 1694081 w 4023997"/>
              <a:gd name="connsiteY15" fmla="*/ 3947484 h 3984196"/>
              <a:gd name="connsiteX16" fmla="*/ 1027331 w 4023997"/>
              <a:gd name="connsiteY16" fmla="*/ 3972884 h 3984196"/>
              <a:gd name="connsiteX17" fmla="*/ 760871 w 4023997"/>
              <a:gd name="connsiteY17" fmla="*/ 3850461 h 3984196"/>
              <a:gd name="connsiteX18" fmla="*/ 640749 w 4023997"/>
              <a:gd name="connsiteY18" fmla="*/ 3696181 h 3984196"/>
              <a:gd name="connsiteX19" fmla="*/ 643157 w 4023997"/>
              <a:gd name="connsiteY19" fmla="*/ 2652100 h 3984196"/>
              <a:gd name="connsiteX20" fmla="*/ 0 w 4023997"/>
              <a:gd name="connsiteY20" fmla="*/ 1315839 h 3984196"/>
              <a:gd name="connsiteX21" fmla="*/ 2004540 w 4023997"/>
              <a:gd name="connsiteY21" fmla="*/ 1 h 398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23997" h="3984196">
                <a:moveTo>
                  <a:pt x="2004540" y="1"/>
                </a:moveTo>
                <a:cubicBezTo>
                  <a:pt x="2675206" y="566"/>
                  <a:pt x="4023566" y="288739"/>
                  <a:pt x="4023997" y="1319232"/>
                </a:cubicBezTo>
                <a:cubicBezTo>
                  <a:pt x="4024428" y="2349725"/>
                  <a:pt x="3462223" y="2609440"/>
                  <a:pt x="3381549" y="2641281"/>
                </a:cubicBezTo>
                <a:cubicBezTo>
                  <a:pt x="3381291" y="3602308"/>
                  <a:pt x="3385842" y="2519083"/>
                  <a:pt x="3383180" y="3476287"/>
                </a:cubicBezTo>
                <a:cubicBezTo>
                  <a:pt x="3340244" y="3586314"/>
                  <a:pt x="3335347" y="3616703"/>
                  <a:pt x="3294601" y="3668248"/>
                </a:cubicBezTo>
                <a:cubicBezTo>
                  <a:pt x="3253855" y="3719793"/>
                  <a:pt x="3219058" y="3768187"/>
                  <a:pt x="3138706" y="3785559"/>
                </a:cubicBezTo>
                <a:cubicBezTo>
                  <a:pt x="3058354" y="3802931"/>
                  <a:pt x="2807448" y="3734230"/>
                  <a:pt x="2725956" y="3680784"/>
                </a:cubicBezTo>
                <a:cubicBezTo>
                  <a:pt x="2644464" y="3627338"/>
                  <a:pt x="2644751" y="3520077"/>
                  <a:pt x="2649756" y="3464884"/>
                </a:cubicBezTo>
                <a:cubicBezTo>
                  <a:pt x="2654761" y="3409691"/>
                  <a:pt x="2738253" y="3404031"/>
                  <a:pt x="2755984" y="3349624"/>
                </a:cubicBezTo>
                <a:cubicBezTo>
                  <a:pt x="2773715" y="3295217"/>
                  <a:pt x="2818154" y="3192141"/>
                  <a:pt x="2756143" y="3138443"/>
                </a:cubicBezTo>
                <a:cubicBezTo>
                  <a:pt x="2694132" y="3084745"/>
                  <a:pt x="2525580" y="2984387"/>
                  <a:pt x="2367091" y="2966298"/>
                </a:cubicBezTo>
                <a:cubicBezTo>
                  <a:pt x="2208602" y="2948209"/>
                  <a:pt x="1949124" y="2990732"/>
                  <a:pt x="1805206" y="3029909"/>
                </a:cubicBezTo>
                <a:cubicBezTo>
                  <a:pt x="1661288" y="3069086"/>
                  <a:pt x="1560202" y="3124101"/>
                  <a:pt x="1503581" y="3201359"/>
                </a:cubicBezTo>
                <a:cubicBezTo>
                  <a:pt x="1446960" y="3278617"/>
                  <a:pt x="1432673" y="3410909"/>
                  <a:pt x="1465481" y="3493459"/>
                </a:cubicBezTo>
                <a:cubicBezTo>
                  <a:pt x="1498289" y="3576009"/>
                  <a:pt x="1662331" y="3620988"/>
                  <a:pt x="1700431" y="3696659"/>
                </a:cubicBezTo>
                <a:cubicBezTo>
                  <a:pt x="1738531" y="3772330"/>
                  <a:pt x="1806264" y="3901447"/>
                  <a:pt x="1694081" y="3947484"/>
                </a:cubicBezTo>
                <a:cubicBezTo>
                  <a:pt x="1581898" y="3993522"/>
                  <a:pt x="1182866" y="3989054"/>
                  <a:pt x="1027331" y="3972884"/>
                </a:cubicBezTo>
                <a:cubicBezTo>
                  <a:pt x="871796" y="3956714"/>
                  <a:pt x="825301" y="3896578"/>
                  <a:pt x="760871" y="3850461"/>
                </a:cubicBezTo>
                <a:cubicBezTo>
                  <a:pt x="696441" y="3804344"/>
                  <a:pt x="656095" y="3750685"/>
                  <a:pt x="640749" y="3696181"/>
                </a:cubicBezTo>
                <a:cubicBezTo>
                  <a:pt x="644636" y="2355877"/>
                  <a:pt x="642120" y="4142461"/>
                  <a:pt x="643157" y="2652100"/>
                </a:cubicBezTo>
                <a:cubicBezTo>
                  <a:pt x="545567" y="2567183"/>
                  <a:pt x="1121" y="2316818"/>
                  <a:pt x="0" y="1315839"/>
                </a:cubicBezTo>
                <a:cubicBezTo>
                  <a:pt x="-1121" y="314860"/>
                  <a:pt x="1333874" y="-564"/>
                  <a:pt x="2004540" y="1"/>
                </a:cubicBezTo>
                <a:close/>
              </a:path>
            </a:pathLst>
          </a:custGeom>
          <a:gradFill flip="none" rotWithShape="1">
            <a:gsLst>
              <a:gs pos="0">
                <a:srgbClr val="E7E200"/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27"/>
          <p:cNvSpPr/>
          <p:nvPr/>
        </p:nvSpPr>
        <p:spPr>
          <a:xfrm>
            <a:off x="3089259" y="3975349"/>
            <a:ext cx="1351948" cy="825259"/>
          </a:xfrm>
          <a:custGeom>
            <a:avLst/>
            <a:gdLst>
              <a:gd name="connsiteX0" fmla="*/ 467048 w 1051750"/>
              <a:gd name="connsiteY0" fmla="*/ 764 h 778251"/>
              <a:gd name="connsiteX1" fmla="*/ 523999 w 1051750"/>
              <a:gd name="connsiteY1" fmla="*/ 10622 h 778251"/>
              <a:gd name="connsiteX2" fmla="*/ 771901 w 1051750"/>
              <a:gd name="connsiteY2" fmla="*/ 17431 h 778251"/>
              <a:gd name="connsiteX3" fmla="*/ 1051049 w 1051750"/>
              <a:gd name="connsiteY3" fmla="*/ 95330 h 778251"/>
              <a:gd name="connsiteX4" fmla="*/ 1051489 w 1051750"/>
              <a:gd name="connsiteY4" fmla="*/ 429885 h 778251"/>
              <a:gd name="connsiteX5" fmla="*/ 1051750 w 1051750"/>
              <a:gd name="connsiteY5" fmla="*/ 429885 h 778251"/>
              <a:gd name="connsiteX6" fmla="*/ 1051489 w 1051750"/>
              <a:gd name="connsiteY6" fmla="*/ 430250 h 778251"/>
              <a:gd name="connsiteX7" fmla="*/ 1051486 w 1051750"/>
              <a:gd name="connsiteY7" fmla="*/ 432618 h 778251"/>
              <a:gd name="connsiteX8" fmla="*/ 1049795 w 1051750"/>
              <a:gd name="connsiteY8" fmla="*/ 432618 h 778251"/>
              <a:gd name="connsiteX9" fmla="*/ 802613 w 1051750"/>
              <a:gd name="connsiteY9" fmla="*/ 778251 h 778251"/>
              <a:gd name="connsiteX10" fmla="*/ 249137 w 1051750"/>
              <a:gd name="connsiteY10" fmla="*/ 778251 h 778251"/>
              <a:gd name="connsiteX11" fmla="*/ 1955 w 1051750"/>
              <a:gd name="connsiteY11" fmla="*/ 432618 h 778251"/>
              <a:gd name="connsiteX12" fmla="*/ 0 w 1051750"/>
              <a:gd name="connsiteY12" fmla="*/ 432618 h 778251"/>
              <a:gd name="connsiteX13" fmla="*/ 1 w 1051750"/>
              <a:gd name="connsiteY13" fmla="*/ 429886 h 778251"/>
              <a:gd name="connsiteX14" fmla="*/ 0 w 1051750"/>
              <a:gd name="connsiteY14" fmla="*/ 429885 h 778251"/>
              <a:gd name="connsiteX15" fmla="*/ 1 w 1051750"/>
              <a:gd name="connsiteY15" fmla="*/ 429885 h 778251"/>
              <a:gd name="connsiteX16" fmla="*/ 124 w 1051750"/>
              <a:gd name="connsiteY16" fmla="*/ 104093 h 778251"/>
              <a:gd name="connsiteX17" fmla="*/ 58861 w 1051750"/>
              <a:gd name="connsiteY17" fmla="*/ 121618 h 778251"/>
              <a:gd name="connsiteX18" fmla="*/ 216024 w 1051750"/>
              <a:gd name="connsiteY18" fmla="*/ 150828 h 778251"/>
              <a:gd name="connsiteX19" fmla="*/ 279524 w 1051750"/>
              <a:gd name="connsiteY19" fmla="*/ 95330 h 778251"/>
              <a:gd name="connsiteX20" fmla="*/ 327149 w 1051750"/>
              <a:gd name="connsiteY20" fmla="*/ 19385 h 778251"/>
              <a:gd name="connsiteX21" fmla="*/ 467048 w 1051750"/>
              <a:gd name="connsiteY21" fmla="*/ 764 h 778251"/>
              <a:gd name="connsiteX0" fmla="*/ 467048 w 1051750"/>
              <a:gd name="connsiteY0" fmla="*/ 764 h 778251"/>
              <a:gd name="connsiteX1" fmla="*/ 523999 w 1051750"/>
              <a:gd name="connsiteY1" fmla="*/ 10622 h 778251"/>
              <a:gd name="connsiteX2" fmla="*/ 771901 w 1051750"/>
              <a:gd name="connsiteY2" fmla="*/ 17431 h 778251"/>
              <a:gd name="connsiteX3" fmla="*/ 1051049 w 1051750"/>
              <a:gd name="connsiteY3" fmla="*/ 95330 h 778251"/>
              <a:gd name="connsiteX4" fmla="*/ 1051489 w 1051750"/>
              <a:gd name="connsiteY4" fmla="*/ 429885 h 778251"/>
              <a:gd name="connsiteX5" fmla="*/ 1051750 w 1051750"/>
              <a:gd name="connsiteY5" fmla="*/ 429885 h 778251"/>
              <a:gd name="connsiteX6" fmla="*/ 1051489 w 1051750"/>
              <a:gd name="connsiteY6" fmla="*/ 430250 h 778251"/>
              <a:gd name="connsiteX7" fmla="*/ 1051486 w 1051750"/>
              <a:gd name="connsiteY7" fmla="*/ 432618 h 778251"/>
              <a:gd name="connsiteX8" fmla="*/ 1049795 w 1051750"/>
              <a:gd name="connsiteY8" fmla="*/ 432618 h 778251"/>
              <a:gd name="connsiteX9" fmla="*/ 802613 w 1051750"/>
              <a:gd name="connsiteY9" fmla="*/ 778251 h 778251"/>
              <a:gd name="connsiteX10" fmla="*/ 249137 w 1051750"/>
              <a:gd name="connsiteY10" fmla="*/ 778251 h 778251"/>
              <a:gd name="connsiteX11" fmla="*/ 1955 w 1051750"/>
              <a:gd name="connsiteY11" fmla="*/ 432618 h 778251"/>
              <a:gd name="connsiteX12" fmla="*/ 0 w 1051750"/>
              <a:gd name="connsiteY12" fmla="*/ 432618 h 778251"/>
              <a:gd name="connsiteX13" fmla="*/ 1 w 1051750"/>
              <a:gd name="connsiteY13" fmla="*/ 429886 h 778251"/>
              <a:gd name="connsiteX14" fmla="*/ 0 w 1051750"/>
              <a:gd name="connsiteY14" fmla="*/ 429885 h 778251"/>
              <a:gd name="connsiteX15" fmla="*/ 1 w 1051750"/>
              <a:gd name="connsiteY15" fmla="*/ 429885 h 778251"/>
              <a:gd name="connsiteX16" fmla="*/ 124 w 1051750"/>
              <a:gd name="connsiteY16" fmla="*/ 104093 h 778251"/>
              <a:gd name="connsiteX17" fmla="*/ 58861 w 1051750"/>
              <a:gd name="connsiteY17" fmla="*/ 121618 h 778251"/>
              <a:gd name="connsiteX18" fmla="*/ 216024 w 1051750"/>
              <a:gd name="connsiteY18" fmla="*/ 150828 h 778251"/>
              <a:gd name="connsiteX19" fmla="*/ 279524 w 1051750"/>
              <a:gd name="connsiteY19" fmla="*/ 95330 h 778251"/>
              <a:gd name="connsiteX20" fmla="*/ 327149 w 1051750"/>
              <a:gd name="connsiteY20" fmla="*/ 19385 h 778251"/>
              <a:gd name="connsiteX21" fmla="*/ 467048 w 1051750"/>
              <a:gd name="connsiteY21" fmla="*/ 764 h 778251"/>
              <a:gd name="connsiteX0" fmla="*/ 467048 w 1051750"/>
              <a:gd name="connsiteY0" fmla="*/ 36735 h 814222"/>
              <a:gd name="connsiteX1" fmla="*/ 523999 w 1051750"/>
              <a:gd name="connsiteY1" fmla="*/ 46593 h 814222"/>
              <a:gd name="connsiteX2" fmla="*/ 737903 w 1051750"/>
              <a:gd name="connsiteY2" fmla="*/ 2397 h 814222"/>
              <a:gd name="connsiteX3" fmla="*/ 1051049 w 1051750"/>
              <a:gd name="connsiteY3" fmla="*/ 131301 h 814222"/>
              <a:gd name="connsiteX4" fmla="*/ 1051489 w 1051750"/>
              <a:gd name="connsiteY4" fmla="*/ 465856 h 814222"/>
              <a:gd name="connsiteX5" fmla="*/ 1051750 w 1051750"/>
              <a:gd name="connsiteY5" fmla="*/ 465856 h 814222"/>
              <a:gd name="connsiteX6" fmla="*/ 1051489 w 1051750"/>
              <a:gd name="connsiteY6" fmla="*/ 466221 h 814222"/>
              <a:gd name="connsiteX7" fmla="*/ 1051486 w 1051750"/>
              <a:gd name="connsiteY7" fmla="*/ 468589 h 814222"/>
              <a:gd name="connsiteX8" fmla="*/ 1049795 w 1051750"/>
              <a:gd name="connsiteY8" fmla="*/ 468589 h 814222"/>
              <a:gd name="connsiteX9" fmla="*/ 802613 w 1051750"/>
              <a:gd name="connsiteY9" fmla="*/ 814222 h 814222"/>
              <a:gd name="connsiteX10" fmla="*/ 249137 w 1051750"/>
              <a:gd name="connsiteY10" fmla="*/ 814222 h 814222"/>
              <a:gd name="connsiteX11" fmla="*/ 1955 w 1051750"/>
              <a:gd name="connsiteY11" fmla="*/ 468589 h 814222"/>
              <a:gd name="connsiteX12" fmla="*/ 0 w 1051750"/>
              <a:gd name="connsiteY12" fmla="*/ 468589 h 814222"/>
              <a:gd name="connsiteX13" fmla="*/ 1 w 1051750"/>
              <a:gd name="connsiteY13" fmla="*/ 465857 h 814222"/>
              <a:gd name="connsiteX14" fmla="*/ 0 w 1051750"/>
              <a:gd name="connsiteY14" fmla="*/ 465856 h 814222"/>
              <a:gd name="connsiteX15" fmla="*/ 1 w 1051750"/>
              <a:gd name="connsiteY15" fmla="*/ 465856 h 814222"/>
              <a:gd name="connsiteX16" fmla="*/ 124 w 1051750"/>
              <a:gd name="connsiteY16" fmla="*/ 140064 h 814222"/>
              <a:gd name="connsiteX17" fmla="*/ 58861 w 1051750"/>
              <a:gd name="connsiteY17" fmla="*/ 157589 h 814222"/>
              <a:gd name="connsiteX18" fmla="*/ 216024 w 1051750"/>
              <a:gd name="connsiteY18" fmla="*/ 186799 h 814222"/>
              <a:gd name="connsiteX19" fmla="*/ 279524 w 1051750"/>
              <a:gd name="connsiteY19" fmla="*/ 131301 h 814222"/>
              <a:gd name="connsiteX20" fmla="*/ 327149 w 1051750"/>
              <a:gd name="connsiteY20" fmla="*/ 55356 h 814222"/>
              <a:gd name="connsiteX21" fmla="*/ 467048 w 1051750"/>
              <a:gd name="connsiteY21" fmla="*/ 36735 h 814222"/>
              <a:gd name="connsiteX0" fmla="*/ 467048 w 1051750"/>
              <a:gd name="connsiteY0" fmla="*/ 40450 h 817937"/>
              <a:gd name="connsiteX1" fmla="*/ 523999 w 1051750"/>
              <a:gd name="connsiteY1" fmla="*/ 50308 h 817937"/>
              <a:gd name="connsiteX2" fmla="*/ 737903 w 1051750"/>
              <a:gd name="connsiteY2" fmla="*/ 6112 h 817937"/>
              <a:gd name="connsiteX3" fmla="*/ 1051049 w 1051750"/>
              <a:gd name="connsiteY3" fmla="*/ 135016 h 817937"/>
              <a:gd name="connsiteX4" fmla="*/ 1051489 w 1051750"/>
              <a:gd name="connsiteY4" fmla="*/ 469571 h 817937"/>
              <a:gd name="connsiteX5" fmla="*/ 1051750 w 1051750"/>
              <a:gd name="connsiteY5" fmla="*/ 469571 h 817937"/>
              <a:gd name="connsiteX6" fmla="*/ 1051489 w 1051750"/>
              <a:gd name="connsiteY6" fmla="*/ 469936 h 817937"/>
              <a:gd name="connsiteX7" fmla="*/ 1051486 w 1051750"/>
              <a:gd name="connsiteY7" fmla="*/ 472304 h 817937"/>
              <a:gd name="connsiteX8" fmla="*/ 1049795 w 1051750"/>
              <a:gd name="connsiteY8" fmla="*/ 472304 h 817937"/>
              <a:gd name="connsiteX9" fmla="*/ 802613 w 1051750"/>
              <a:gd name="connsiteY9" fmla="*/ 817937 h 817937"/>
              <a:gd name="connsiteX10" fmla="*/ 249137 w 1051750"/>
              <a:gd name="connsiteY10" fmla="*/ 817937 h 817937"/>
              <a:gd name="connsiteX11" fmla="*/ 1955 w 1051750"/>
              <a:gd name="connsiteY11" fmla="*/ 472304 h 817937"/>
              <a:gd name="connsiteX12" fmla="*/ 0 w 1051750"/>
              <a:gd name="connsiteY12" fmla="*/ 472304 h 817937"/>
              <a:gd name="connsiteX13" fmla="*/ 1 w 1051750"/>
              <a:gd name="connsiteY13" fmla="*/ 469572 h 817937"/>
              <a:gd name="connsiteX14" fmla="*/ 0 w 1051750"/>
              <a:gd name="connsiteY14" fmla="*/ 469571 h 817937"/>
              <a:gd name="connsiteX15" fmla="*/ 1 w 1051750"/>
              <a:gd name="connsiteY15" fmla="*/ 469571 h 817937"/>
              <a:gd name="connsiteX16" fmla="*/ 124 w 1051750"/>
              <a:gd name="connsiteY16" fmla="*/ 143779 h 817937"/>
              <a:gd name="connsiteX17" fmla="*/ 58861 w 1051750"/>
              <a:gd name="connsiteY17" fmla="*/ 161304 h 817937"/>
              <a:gd name="connsiteX18" fmla="*/ 216024 w 1051750"/>
              <a:gd name="connsiteY18" fmla="*/ 190514 h 817937"/>
              <a:gd name="connsiteX19" fmla="*/ 279524 w 1051750"/>
              <a:gd name="connsiteY19" fmla="*/ 135016 h 817937"/>
              <a:gd name="connsiteX20" fmla="*/ 327149 w 1051750"/>
              <a:gd name="connsiteY20" fmla="*/ 59071 h 817937"/>
              <a:gd name="connsiteX21" fmla="*/ 467048 w 1051750"/>
              <a:gd name="connsiteY21" fmla="*/ 40450 h 817937"/>
              <a:gd name="connsiteX0" fmla="*/ 467048 w 1051750"/>
              <a:gd name="connsiteY0" fmla="*/ 34472 h 811959"/>
              <a:gd name="connsiteX1" fmla="*/ 610541 w 1051750"/>
              <a:gd name="connsiteY1" fmla="*/ 103180 h 811959"/>
              <a:gd name="connsiteX2" fmla="*/ 737903 w 1051750"/>
              <a:gd name="connsiteY2" fmla="*/ 134 h 811959"/>
              <a:gd name="connsiteX3" fmla="*/ 1051049 w 1051750"/>
              <a:gd name="connsiteY3" fmla="*/ 129038 h 811959"/>
              <a:gd name="connsiteX4" fmla="*/ 1051489 w 1051750"/>
              <a:gd name="connsiteY4" fmla="*/ 463593 h 811959"/>
              <a:gd name="connsiteX5" fmla="*/ 1051750 w 1051750"/>
              <a:gd name="connsiteY5" fmla="*/ 463593 h 811959"/>
              <a:gd name="connsiteX6" fmla="*/ 1051489 w 1051750"/>
              <a:gd name="connsiteY6" fmla="*/ 463958 h 811959"/>
              <a:gd name="connsiteX7" fmla="*/ 1051486 w 1051750"/>
              <a:gd name="connsiteY7" fmla="*/ 466326 h 811959"/>
              <a:gd name="connsiteX8" fmla="*/ 1049795 w 1051750"/>
              <a:gd name="connsiteY8" fmla="*/ 466326 h 811959"/>
              <a:gd name="connsiteX9" fmla="*/ 802613 w 1051750"/>
              <a:gd name="connsiteY9" fmla="*/ 811959 h 811959"/>
              <a:gd name="connsiteX10" fmla="*/ 249137 w 1051750"/>
              <a:gd name="connsiteY10" fmla="*/ 811959 h 811959"/>
              <a:gd name="connsiteX11" fmla="*/ 1955 w 1051750"/>
              <a:gd name="connsiteY11" fmla="*/ 466326 h 811959"/>
              <a:gd name="connsiteX12" fmla="*/ 0 w 1051750"/>
              <a:gd name="connsiteY12" fmla="*/ 466326 h 811959"/>
              <a:gd name="connsiteX13" fmla="*/ 1 w 1051750"/>
              <a:gd name="connsiteY13" fmla="*/ 463594 h 811959"/>
              <a:gd name="connsiteX14" fmla="*/ 0 w 1051750"/>
              <a:gd name="connsiteY14" fmla="*/ 463593 h 811959"/>
              <a:gd name="connsiteX15" fmla="*/ 1 w 1051750"/>
              <a:gd name="connsiteY15" fmla="*/ 463593 h 811959"/>
              <a:gd name="connsiteX16" fmla="*/ 124 w 1051750"/>
              <a:gd name="connsiteY16" fmla="*/ 137801 h 811959"/>
              <a:gd name="connsiteX17" fmla="*/ 58861 w 1051750"/>
              <a:gd name="connsiteY17" fmla="*/ 155326 h 811959"/>
              <a:gd name="connsiteX18" fmla="*/ 216024 w 1051750"/>
              <a:gd name="connsiteY18" fmla="*/ 184536 h 811959"/>
              <a:gd name="connsiteX19" fmla="*/ 279524 w 1051750"/>
              <a:gd name="connsiteY19" fmla="*/ 129038 h 811959"/>
              <a:gd name="connsiteX20" fmla="*/ 327149 w 1051750"/>
              <a:gd name="connsiteY20" fmla="*/ 53093 h 811959"/>
              <a:gd name="connsiteX21" fmla="*/ 467048 w 1051750"/>
              <a:gd name="connsiteY21" fmla="*/ 34472 h 811959"/>
              <a:gd name="connsiteX0" fmla="*/ 467048 w 1051750"/>
              <a:gd name="connsiteY0" fmla="*/ 34990 h 812477"/>
              <a:gd name="connsiteX1" fmla="*/ 659994 w 1051750"/>
              <a:gd name="connsiteY1" fmla="*/ 186090 h 812477"/>
              <a:gd name="connsiteX2" fmla="*/ 737903 w 1051750"/>
              <a:gd name="connsiteY2" fmla="*/ 652 h 812477"/>
              <a:gd name="connsiteX3" fmla="*/ 1051049 w 1051750"/>
              <a:gd name="connsiteY3" fmla="*/ 129556 h 812477"/>
              <a:gd name="connsiteX4" fmla="*/ 1051489 w 1051750"/>
              <a:gd name="connsiteY4" fmla="*/ 464111 h 812477"/>
              <a:gd name="connsiteX5" fmla="*/ 1051750 w 1051750"/>
              <a:gd name="connsiteY5" fmla="*/ 464111 h 812477"/>
              <a:gd name="connsiteX6" fmla="*/ 1051489 w 1051750"/>
              <a:gd name="connsiteY6" fmla="*/ 464476 h 812477"/>
              <a:gd name="connsiteX7" fmla="*/ 1051486 w 1051750"/>
              <a:gd name="connsiteY7" fmla="*/ 466844 h 812477"/>
              <a:gd name="connsiteX8" fmla="*/ 1049795 w 1051750"/>
              <a:gd name="connsiteY8" fmla="*/ 466844 h 812477"/>
              <a:gd name="connsiteX9" fmla="*/ 802613 w 1051750"/>
              <a:gd name="connsiteY9" fmla="*/ 812477 h 812477"/>
              <a:gd name="connsiteX10" fmla="*/ 249137 w 1051750"/>
              <a:gd name="connsiteY10" fmla="*/ 812477 h 812477"/>
              <a:gd name="connsiteX11" fmla="*/ 1955 w 1051750"/>
              <a:gd name="connsiteY11" fmla="*/ 466844 h 812477"/>
              <a:gd name="connsiteX12" fmla="*/ 0 w 1051750"/>
              <a:gd name="connsiteY12" fmla="*/ 466844 h 812477"/>
              <a:gd name="connsiteX13" fmla="*/ 1 w 1051750"/>
              <a:gd name="connsiteY13" fmla="*/ 464112 h 812477"/>
              <a:gd name="connsiteX14" fmla="*/ 0 w 1051750"/>
              <a:gd name="connsiteY14" fmla="*/ 464111 h 812477"/>
              <a:gd name="connsiteX15" fmla="*/ 1 w 1051750"/>
              <a:gd name="connsiteY15" fmla="*/ 464111 h 812477"/>
              <a:gd name="connsiteX16" fmla="*/ 124 w 1051750"/>
              <a:gd name="connsiteY16" fmla="*/ 138319 h 812477"/>
              <a:gd name="connsiteX17" fmla="*/ 58861 w 1051750"/>
              <a:gd name="connsiteY17" fmla="*/ 155844 h 812477"/>
              <a:gd name="connsiteX18" fmla="*/ 216024 w 1051750"/>
              <a:gd name="connsiteY18" fmla="*/ 185054 h 812477"/>
              <a:gd name="connsiteX19" fmla="*/ 279524 w 1051750"/>
              <a:gd name="connsiteY19" fmla="*/ 129556 h 812477"/>
              <a:gd name="connsiteX20" fmla="*/ 327149 w 1051750"/>
              <a:gd name="connsiteY20" fmla="*/ 53611 h 812477"/>
              <a:gd name="connsiteX21" fmla="*/ 467048 w 1051750"/>
              <a:gd name="connsiteY21" fmla="*/ 34990 h 812477"/>
              <a:gd name="connsiteX0" fmla="*/ 467048 w 1051750"/>
              <a:gd name="connsiteY0" fmla="*/ 35565 h 813052"/>
              <a:gd name="connsiteX1" fmla="*/ 684721 w 1051750"/>
              <a:gd name="connsiteY1" fmla="*/ 210206 h 813052"/>
              <a:gd name="connsiteX2" fmla="*/ 737903 w 1051750"/>
              <a:gd name="connsiteY2" fmla="*/ 1227 h 813052"/>
              <a:gd name="connsiteX3" fmla="*/ 1051049 w 1051750"/>
              <a:gd name="connsiteY3" fmla="*/ 130131 h 813052"/>
              <a:gd name="connsiteX4" fmla="*/ 1051489 w 1051750"/>
              <a:gd name="connsiteY4" fmla="*/ 464686 h 813052"/>
              <a:gd name="connsiteX5" fmla="*/ 1051750 w 1051750"/>
              <a:gd name="connsiteY5" fmla="*/ 464686 h 813052"/>
              <a:gd name="connsiteX6" fmla="*/ 1051489 w 1051750"/>
              <a:gd name="connsiteY6" fmla="*/ 465051 h 813052"/>
              <a:gd name="connsiteX7" fmla="*/ 1051486 w 1051750"/>
              <a:gd name="connsiteY7" fmla="*/ 467419 h 813052"/>
              <a:gd name="connsiteX8" fmla="*/ 1049795 w 1051750"/>
              <a:gd name="connsiteY8" fmla="*/ 467419 h 813052"/>
              <a:gd name="connsiteX9" fmla="*/ 802613 w 1051750"/>
              <a:gd name="connsiteY9" fmla="*/ 813052 h 813052"/>
              <a:gd name="connsiteX10" fmla="*/ 249137 w 1051750"/>
              <a:gd name="connsiteY10" fmla="*/ 813052 h 813052"/>
              <a:gd name="connsiteX11" fmla="*/ 1955 w 1051750"/>
              <a:gd name="connsiteY11" fmla="*/ 467419 h 813052"/>
              <a:gd name="connsiteX12" fmla="*/ 0 w 1051750"/>
              <a:gd name="connsiteY12" fmla="*/ 467419 h 813052"/>
              <a:gd name="connsiteX13" fmla="*/ 1 w 1051750"/>
              <a:gd name="connsiteY13" fmla="*/ 464687 h 813052"/>
              <a:gd name="connsiteX14" fmla="*/ 0 w 1051750"/>
              <a:gd name="connsiteY14" fmla="*/ 464686 h 813052"/>
              <a:gd name="connsiteX15" fmla="*/ 1 w 1051750"/>
              <a:gd name="connsiteY15" fmla="*/ 464686 h 813052"/>
              <a:gd name="connsiteX16" fmla="*/ 124 w 1051750"/>
              <a:gd name="connsiteY16" fmla="*/ 138894 h 813052"/>
              <a:gd name="connsiteX17" fmla="*/ 58861 w 1051750"/>
              <a:gd name="connsiteY17" fmla="*/ 156419 h 813052"/>
              <a:gd name="connsiteX18" fmla="*/ 216024 w 1051750"/>
              <a:gd name="connsiteY18" fmla="*/ 185629 h 813052"/>
              <a:gd name="connsiteX19" fmla="*/ 279524 w 1051750"/>
              <a:gd name="connsiteY19" fmla="*/ 130131 h 813052"/>
              <a:gd name="connsiteX20" fmla="*/ 327149 w 1051750"/>
              <a:gd name="connsiteY20" fmla="*/ 54186 h 813052"/>
              <a:gd name="connsiteX21" fmla="*/ 467048 w 1051750"/>
              <a:gd name="connsiteY21" fmla="*/ 35565 h 813052"/>
              <a:gd name="connsiteX0" fmla="*/ 467048 w 1051750"/>
              <a:gd name="connsiteY0" fmla="*/ 35565 h 813052"/>
              <a:gd name="connsiteX1" fmla="*/ 684721 w 1051750"/>
              <a:gd name="connsiteY1" fmla="*/ 210206 h 813052"/>
              <a:gd name="connsiteX2" fmla="*/ 737903 w 1051750"/>
              <a:gd name="connsiteY2" fmla="*/ 1227 h 813052"/>
              <a:gd name="connsiteX3" fmla="*/ 1051049 w 1051750"/>
              <a:gd name="connsiteY3" fmla="*/ 130131 h 813052"/>
              <a:gd name="connsiteX4" fmla="*/ 1051489 w 1051750"/>
              <a:gd name="connsiteY4" fmla="*/ 464686 h 813052"/>
              <a:gd name="connsiteX5" fmla="*/ 1051750 w 1051750"/>
              <a:gd name="connsiteY5" fmla="*/ 464686 h 813052"/>
              <a:gd name="connsiteX6" fmla="*/ 1051489 w 1051750"/>
              <a:gd name="connsiteY6" fmla="*/ 465051 h 813052"/>
              <a:gd name="connsiteX7" fmla="*/ 1051486 w 1051750"/>
              <a:gd name="connsiteY7" fmla="*/ 467419 h 813052"/>
              <a:gd name="connsiteX8" fmla="*/ 1049795 w 1051750"/>
              <a:gd name="connsiteY8" fmla="*/ 467419 h 813052"/>
              <a:gd name="connsiteX9" fmla="*/ 802613 w 1051750"/>
              <a:gd name="connsiteY9" fmla="*/ 813052 h 813052"/>
              <a:gd name="connsiteX10" fmla="*/ 249137 w 1051750"/>
              <a:gd name="connsiteY10" fmla="*/ 813052 h 813052"/>
              <a:gd name="connsiteX11" fmla="*/ 1955 w 1051750"/>
              <a:gd name="connsiteY11" fmla="*/ 467419 h 813052"/>
              <a:gd name="connsiteX12" fmla="*/ 0 w 1051750"/>
              <a:gd name="connsiteY12" fmla="*/ 467419 h 813052"/>
              <a:gd name="connsiteX13" fmla="*/ 1 w 1051750"/>
              <a:gd name="connsiteY13" fmla="*/ 464687 h 813052"/>
              <a:gd name="connsiteX14" fmla="*/ 0 w 1051750"/>
              <a:gd name="connsiteY14" fmla="*/ 464686 h 813052"/>
              <a:gd name="connsiteX15" fmla="*/ 1 w 1051750"/>
              <a:gd name="connsiteY15" fmla="*/ 464686 h 813052"/>
              <a:gd name="connsiteX16" fmla="*/ 124 w 1051750"/>
              <a:gd name="connsiteY16" fmla="*/ 138894 h 813052"/>
              <a:gd name="connsiteX17" fmla="*/ 58861 w 1051750"/>
              <a:gd name="connsiteY17" fmla="*/ 156419 h 813052"/>
              <a:gd name="connsiteX18" fmla="*/ 216024 w 1051750"/>
              <a:gd name="connsiteY18" fmla="*/ 185629 h 813052"/>
              <a:gd name="connsiteX19" fmla="*/ 279524 w 1051750"/>
              <a:gd name="connsiteY19" fmla="*/ 130131 h 813052"/>
              <a:gd name="connsiteX20" fmla="*/ 327149 w 1051750"/>
              <a:gd name="connsiteY20" fmla="*/ 54186 h 813052"/>
              <a:gd name="connsiteX21" fmla="*/ 467048 w 1051750"/>
              <a:gd name="connsiteY21" fmla="*/ 35565 h 813052"/>
              <a:gd name="connsiteX0" fmla="*/ 467048 w 1051750"/>
              <a:gd name="connsiteY0" fmla="*/ 35940 h 813427"/>
              <a:gd name="connsiteX1" fmla="*/ 684721 w 1051750"/>
              <a:gd name="connsiteY1" fmla="*/ 210581 h 813427"/>
              <a:gd name="connsiteX2" fmla="*/ 705467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67048 w 1051750"/>
              <a:gd name="connsiteY22" fmla="*/ 35940 h 813427"/>
              <a:gd name="connsiteX0" fmla="*/ 467048 w 1051750"/>
              <a:gd name="connsiteY0" fmla="*/ 35940 h 813427"/>
              <a:gd name="connsiteX1" fmla="*/ 684721 w 1051750"/>
              <a:gd name="connsiteY1" fmla="*/ 210581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67048 w 1051750"/>
              <a:gd name="connsiteY22" fmla="*/ 35940 h 813427"/>
              <a:gd name="connsiteX0" fmla="*/ 467048 w 1051750"/>
              <a:gd name="connsiteY0" fmla="*/ 35940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67048 w 1051750"/>
              <a:gd name="connsiteY22" fmla="*/ 35940 h 813427"/>
              <a:gd name="connsiteX0" fmla="*/ 467048 w 1051750"/>
              <a:gd name="connsiteY0" fmla="*/ 35940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67048 w 1051750"/>
              <a:gd name="connsiteY22" fmla="*/ 35940 h 813427"/>
              <a:gd name="connsiteX0" fmla="*/ 488684 w 1051750"/>
              <a:gd name="connsiteY0" fmla="*/ 216418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88684 w 1051750"/>
              <a:gd name="connsiteY22" fmla="*/ 216418 h 813427"/>
              <a:gd name="connsiteX0" fmla="*/ 488684 w 1051750"/>
              <a:gd name="connsiteY0" fmla="*/ 216418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88684 w 1051750"/>
              <a:gd name="connsiteY22" fmla="*/ 216418 h 813427"/>
              <a:gd name="connsiteX0" fmla="*/ 479412 w 1051750"/>
              <a:gd name="connsiteY0" fmla="*/ 259577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79412 w 1051750"/>
              <a:gd name="connsiteY22" fmla="*/ 259577 h 813427"/>
              <a:gd name="connsiteX0" fmla="*/ 479412 w 1051750"/>
              <a:gd name="connsiteY0" fmla="*/ 259577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79412 w 1051750"/>
              <a:gd name="connsiteY22" fmla="*/ 259577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429146 w 1051750"/>
              <a:gd name="connsiteY21" fmla="*/ 7025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2804 h 813427"/>
              <a:gd name="connsiteX21" fmla="*/ 429146 w 1051750"/>
              <a:gd name="connsiteY21" fmla="*/ 7025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29146 w 1051750"/>
              <a:gd name="connsiteY21" fmla="*/ 7025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29146 w 1051750"/>
              <a:gd name="connsiteY21" fmla="*/ 7025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10602 w 1051750"/>
              <a:gd name="connsiteY21" fmla="*/ 5848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10602 w 1051750"/>
              <a:gd name="connsiteY21" fmla="*/ 5848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10602 w 1051750"/>
              <a:gd name="connsiteY21" fmla="*/ 5848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10602 w 1051750"/>
              <a:gd name="connsiteY21" fmla="*/ 5848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10602 w 1051750"/>
              <a:gd name="connsiteY21" fmla="*/ 5848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10602 w 1051750"/>
              <a:gd name="connsiteY21" fmla="*/ 58485 h 813427"/>
              <a:gd name="connsiteX22" fmla="*/ 467049 w 1051750"/>
              <a:gd name="connsiteY22" fmla="*/ 243883 h 813427"/>
              <a:gd name="connsiteX0" fmla="*/ 467049 w 1051750"/>
              <a:gd name="connsiteY0" fmla="*/ 245329 h 814873"/>
              <a:gd name="connsiteX1" fmla="*/ 697084 w 1051750"/>
              <a:gd name="connsiteY1" fmla="*/ 188486 h 814873"/>
              <a:gd name="connsiteX2" fmla="*/ 693104 w 1051750"/>
              <a:gd name="connsiteY2" fmla="*/ 69650 h 814873"/>
              <a:gd name="connsiteX3" fmla="*/ 737903 w 1051750"/>
              <a:gd name="connsiteY3" fmla="*/ 3048 h 814873"/>
              <a:gd name="connsiteX4" fmla="*/ 1051049 w 1051750"/>
              <a:gd name="connsiteY4" fmla="*/ 131952 h 814873"/>
              <a:gd name="connsiteX5" fmla="*/ 1051489 w 1051750"/>
              <a:gd name="connsiteY5" fmla="*/ 466507 h 814873"/>
              <a:gd name="connsiteX6" fmla="*/ 1051750 w 1051750"/>
              <a:gd name="connsiteY6" fmla="*/ 466507 h 814873"/>
              <a:gd name="connsiteX7" fmla="*/ 1051489 w 1051750"/>
              <a:gd name="connsiteY7" fmla="*/ 466872 h 814873"/>
              <a:gd name="connsiteX8" fmla="*/ 1051486 w 1051750"/>
              <a:gd name="connsiteY8" fmla="*/ 469240 h 814873"/>
              <a:gd name="connsiteX9" fmla="*/ 1049795 w 1051750"/>
              <a:gd name="connsiteY9" fmla="*/ 469240 h 814873"/>
              <a:gd name="connsiteX10" fmla="*/ 802613 w 1051750"/>
              <a:gd name="connsiteY10" fmla="*/ 814873 h 814873"/>
              <a:gd name="connsiteX11" fmla="*/ 249137 w 1051750"/>
              <a:gd name="connsiteY11" fmla="*/ 814873 h 814873"/>
              <a:gd name="connsiteX12" fmla="*/ 1955 w 1051750"/>
              <a:gd name="connsiteY12" fmla="*/ 469240 h 814873"/>
              <a:gd name="connsiteX13" fmla="*/ 0 w 1051750"/>
              <a:gd name="connsiteY13" fmla="*/ 469240 h 814873"/>
              <a:gd name="connsiteX14" fmla="*/ 1 w 1051750"/>
              <a:gd name="connsiteY14" fmla="*/ 466508 h 814873"/>
              <a:gd name="connsiteX15" fmla="*/ 0 w 1051750"/>
              <a:gd name="connsiteY15" fmla="*/ 466507 h 814873"/>
              <a:gd name="connsiteX16" fmla="*/ 1 w 1051750"/>
              <a:gd name="connsiteY16" fmla="*/ 466507 h 814873"/>
              <a:gd name="connsiteX17" fmla="*/ 124 w 1051750"/>
              <a:gd name="connsiteY17" fmla="*/ 140715 h 814873"/>
              <a:gd name="connsiteX18" fmla="*/ 58861 w 1051750"/>
              <a:gd name="connsiteY18" fmla="*/ 158240 h 814873"/>
              <a:gd name="connsiteX19" fmla="*/ 148026 w 1051750"/>
              <a:gd name="connsiteY19" fmla="*/ 108981 h 814873"/>
              <a:gd name="connsiteX20" fmla="*/ 279524 w 1051750"/>
              <a:gd name="connsiteY20" fmla="*/ 14250 h 814873"/>
              <a:gd name="connsiteX21" fmla="*/ 410602 w 1051750"/>
              <a:gd name="connsiteY21" fmla="*/ 59931 h 814873"/>
              <a:gd name="connsiteX22" fmla="*/ 467049 w 1051750"/>
              <a:gd name="connsiteY22" fmla="*/ 245329 h 814873"/>
              <a:gd name="connsiteX0" fmla="*/ 467049 w 1051750"/>
              <a:gd name="connsiteY0" fmla="*/ 253291 h 822835"/>
              <a:gd name="connsiteX1" fmla="*/ 697084 w 1051750"/>
              <a:gd name="connsiteY1" fmla="*/ 196448 h 822835"/>
              <a:gd name="connsiteX2" fmla="*/ 693104 w 1051750"/>
              <a:gd name="connsiteY2" fmla="*/ 77612 h 822835"/>
              <a:gd name="connsiteX3" fmla="*/ 737903 w 1051750"/>
              <a:gd name="connsiteY3" fmla="*/ 11010 h 822835"/>
              <a:gd name="connsiteX4" fmla="*/ 1051049 w 1051750"/>
              <a:gd name="connsiteY4" fmla="*/ 139914 h 822835"/>
              <a:gd name="connsiteX5" fmla="*/ 1051489 w 1051750"/>
              <a:gd name="connsiteY5" fmla="*/ 474469 h 822835"/>
              <a:gd name="connsiteX6" fmla="*/ 1051750 w 1051750"/>
              <a:gd name="connsiteY6" fmla="*/ 474469 h 822835"/>
              <a:gd name="connsiteX7" fmla="*/ 1051489 w 1051750"/>
              <a:gd name="connsiteY7" fmla="*/ 474834 h 822835"/>
              <a:gd name="connsiteX8" fmla="*/ 1051486 w 1051750"/>
              <a:gd name="connsiteY8" fmla="*/ 477202 h 822835"/>
              <a:gd name="connsiteX9" fmla="*/ 1049795 w 1051750"/>
              <a:gd name="connsiteY9" fmla="*/ 477202 h 822835"/>
              <a:gd name="connsiteX10" fmla="*/ 802613 w 1051750"/>
              <a:gd name="connsiteY10" fmla="*/ 822835 h 822835"/>
              <a:gd name="connsiteX11" fmla="*/ 249137 w 1051750"/>
              <a:gd name="connsiteY11" fmla="*/ 822835 h 822835"/>
              <a:gd name="connsiteX12" fmla="*/ 1955 w 1051750"/>
              <a:gd name="connsiteY12" fmla="*/ 477202 h 822835"/>
              <a:gd name="connsiteX13" fmla="*/ 0 w 1051750"/>
              <a:gd name="connsiteY13" fmla="*/ 477202 h 822835"/>
              <a:gd name="connsiteX14" fmla="*/ 1 w 1051750"/>
              <a:gd name="connsiteY14" fmla="*/ 474470 h 822835"/>
              <a:gd name="connsiteX15" fmla="*/ 0 w 1051750"/>
              <a:gd name="connsiteY15" fmla="*/ 474469 h 822835"/>
              <a:gd name="connsiteX16" fmla="*/ 1 w 1051750"/>
              <a:gd name="connsiteY16" fmla="*/ 474469 h 822835"/>
              <a:gd name="connsiteX17" fmla="*/ 124 w 1051750"/>
              <a:gd name="connsiteY17" fmla="*/ 148677 h 822835"/>
              <a:gd name="connsiteX18" fmla="*/ 58861 w 1051750"/>
              <a:gd name="connsiteY18" fmla="*/ 166202 h 822835"/>
              <a:gd name="connsiteX19" fmla="*/ 148026 w 1051750"/>
              <a:gd name="connsiteY19" fmla="*/ 116943 h 822835"/>
              <a:gd name="connsiteX20" fmla="*/ 279524 w 1051750"/>
              <a:gd name="connsiteY20" fmla="*/ 22212 h 822835"/>
              <a:gd name="connsiteX21" fmla="*/ 410602 w 1051750"/>
              <a:gd name="connsiteY21" fmla="*/ 67893 h 822835"/>
              <a:gd name="connsiteX22" fmla="*/ 467049 w 1051750"/>
              <a:gd name="connsiteY22" fmla="*/ 253291 h 822835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8387"/>
              <a:gd name="connsiteY0" fmla="*/ 242298 h 811842"/>
              <a:gd name="connsiteX1" fmla="*/ 697084 w 1058387"/>
              <a:gd name="connsiteY1" fmla="*/ 185455 h 811842"/>
              <a:gd name="connsiteX2" fmla="*/ 693104 w 1058387"/>
              <a:gd name="connsiteY2" fmla="*/ 66619 h 811842"/>
              <a:gd name="connsiteX3" fmla="*/ 737903 w 1058387"/>
              <a:gd name="connsiteY3" fmla="*/ 17 h 811842"/>
              <a:gd name="connsiteX4" fmla="*/ 1051049 w 1058387"/>
              <a:gd name="connsiteY4" fmla="*/ 128921 h 811842"/>
              <a:gd name="connsiteX5" fmla="*/ 1051489 w 1058387"/>
              <a:gd name="connsiteY5" fmla="*/ 463476 h 811842"/>
              <a:gd name="connsiteX6" fmla="*/ 1051750 w 1058387"/>
              <a:gd name="connsiteY6" fmla="*/ 463476 h 811842"/>
              <a:gd name="connsiteX7" fmla="*/ 1051489 w 1058387"/>
              <a:gd name="connsiteY7" fmla="*/ 463841 h 811842"/>
              <a:gd name="connsiteX8" fmla="*/ 1051486 w 1058387"/>
              <a:gd name="connsiteY8" fmla="*/ 466209 h 811842"/>
              <a:gd name="connsiteX9" fmla="*/ 1049795 w 1058387"/>
              <a:gd name="connsiteY9" fmla="*/ 466209 h 811842"/>
              <a:gd name="connsiteX10" fmla="*/ 802613 w 1058387"/>
              <a:gd name="connsiteY10" fmla="*/ 811842 h 811842"/>
              <a:gd name="connsiteX11" fmla="*/ 249137 w 1058387"/>
              <a:gd name="connsiteY11" fmla="*/ 811842 h 811842"/>
              <a:gd name="connsiteX12" fmla="*/ 1955 w 1058387"/>
              <a:gd name="connsiteY12" fmla="*/ 466209 h 811842"/>
              <a:gd name="connsiteX13" fmla="*/ 0 w 1058387"/>
              <a:gd name="connsiteY13" fmla="*/ 466209 h 811842"/>
              <a:gd name="connsiteX14" fmla="*/ 1 w 1058387"/>
              <a:gd name="connsiteY14" fmla="*/ 463477 h 811842"/>
              <a:gd name="connsiteX15" fmla="*/ 0 w 1058387"/>
              <a:gd name="connsiteY15" fmla="*/ 463476 h 811842"/>
              <a:gd name="connsiteX16" fmla="*/ 1 w 1058387"/>
              <a:gd name="connsiteY16" fmla="*/ 463476 h 811842"/>
              <a:gd name="connsiteX17" fmla="*/ 124 w 1058387"/>
              <a:gd name="connsiteY17" fmla="*/ 137684 h 811842"/>
              <a:gd name="connsiteX18" fmla="*/ 58861 w 1058387"/>
              <a:gd name="connsiteY18" fmla="*/ 155209 h 811842"/>
              <a:gd name="connsiteX19" fmla="*/ 148026 w 1058387"/>
              <a:gd name="connsiteY19" fmla="*/ 105950 h 811842"/>
              <a:gd name="connsiteX20" fmla="*/ 279524 w 1058387"/>
              <a:gd name="connsiteY20" fmla="*/ 11219 h 811842"/>
              <a:gd name="connsiteX21" fmla="*/ 410602 w 1058387"/>
              <a:gd name="connsiteY21" fmla="*/ 56900 h 811842"/>
              <a:gd name="connsiteX22" fmla="*/ 467049 w 1058387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387740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68604"/>
              <a:gd name="connsiteY0" fmla="*/ 242298 h 811842"/>
              <a:gd name="connsiteX1" fmla="*/ 697084 w 1068604"/>
              <a:gd name="connsiteY1" fmla="*/ 185455 h 811842"/>
              <a:gd name="connsiteX2" fmla="*/ 693104 w 1068604"/>
              <a:gd name="connsiteY2" fmla="*/ 66619 h 811842"/>
              <a:gd name="connsiteX3" fmla="*/ 737903 w 1068604"/>
              <a:gd name="connsiteY3" fmla="*/ 17 h 811842"/>
              <a:gd name="connsiteX4" fmla="*/ 1051049 w 1068604"/>
              <a:gd name="connsiteY4" fmla="*/ 128921 h 811842"/>
              <a:gd name="connsiteX5" fmla="*/ 1051489 w 1068604"/>
              <a:gd name="connsiteY5" fmla="*/ 463476 h 811842"/>
              <a:gd name="connsiteX6" fmla="*/ 1051750 w 1068604"/>
              <a:gd name="connsiteY6" fmla="*/ 463476 h 811842"/>
              <a:gd name="connsiteX7" fmla="*/ 1051489 w 1068604"/>
              <a:gd name="connsiteY7" fmla="*/ 463841 h 811842"/>
              <a:gd name="connsiteX8" fmla="*/ 1049795 w 1068604"/>
              <a:gd name="connsiteY8" fmla="*/ 387740 h 811842"/>
              <a:gd name="connsiteX9" fmla="*/ 802613 w 1068604"/>
              <a:gd name="connsiteY9" fmla="*/ 811842 h 811842"/>
              <a:gd name="connsiteX10" fmla="*/ 249137 w 1068604"/>
              <a:gd name="connsiteY10" fmla="*/ 811842 h 811842"/>
              <a:gd name="connsiteX11" fmla="*/ 1955 w 1068604"/>
              <a:gd name="connsiteY11" fmla="*/ 466209 h 811842"/>
              <a:gd name="connsiteX12" fmla="*/ 0 w 1068604"/>
              <a:gd name="connsiteY12" fmla="*/ 466209 h 811842"/>
              <a:gd name="connsiteX13" fmla="*/ 1 w 1068604"/>
              <a:gd name="connsiteY13" fmla="*/ 463477 h 811842"/>
              <a:gd name="connsiteX14" fmla="*/ 0 w 1068604"/>
              <a:gd name="connsiteY14" fmla="*/ 463476 h 811842"/>
              <a:gd name="connsiteX15" fmla="*/ 1 w 1068604"/>
              <a:gd name="connsiteY15" fmla="*/ 463476 h 811842"/>
              <a:gd name="connsiteX16" fmla="*/ 124 w 1068604"/>
              <a:gd name="connsiteY16" fmla="*/ 137684 h 811842"/>
              <a:gd name="connsiteX17" fmla="*/ 58861 w 1068604"/>
              <a:gd name="connsiteY17" fmla="*/ 155209 h 811842"/>
              <a:gd name="connsiteX18" fmla="*/ 148026 w 1068604"/>
              <a:gd name="connsiteY18" fmla="*/ 105950 h 811842"/>
              <a:gd name="connsiteX19" fmla="*/ 279524 w 1068604"/>
              <a:gd name="connsiteY19" fmla="*/ 11219 h 811842"/>
              <a:gd name="connsiteX20" fmla="*/ 410602 w 1068604"/>
              <a:gd name="connsiteY20" fmla="*/ 56900 h 811842"/>
              <a:gd name="connsiteX21" fmla="*/ 467049 w 1068604"/>
              <a:gd name="connsiteY21" fmla="*/ 242298 h 811842"/>
              <a:gd name="connsiteX0" fmla="*/ 467049 w 1068604"/>
              <a:gd name="connsiteY0" fmla="*/ 242298 h 811842"/>
              <a:gd name="connsiteX1" fmla="*/ 697084 w 1068604"/>
              <a:gd name="connsiteY1" fmla="*/ 185455 h 811842"/>
              <a:gd name="connsiteX2" fmla="*/ 693104 w 1068604"/>
              <a:gd name="connsiteY2" fmla="*/ 66619 h 811842"/>
              <a:gd name="connsiteX3" fmla="*/ 737903 w 1068604"/>
              <a:gd name="connsiteY3" fmla="*/ 17 h 811842"/>
              <a:gd name="connsiteX4" fmla="*/ 1051049 w 1068604"/>
              <a:gd name="connsiteY4" fmla="*/ 128921 h 811842"/>
              <a:gd name="connsiteX5" fmla="*/ 1051489 w 1068604"/>
              <a:gd name="connsiteY5" fmla="*/ 463476 h 811842"/>
              <a:gd name="connsiteX6" fmla="*/ 1051750 w 1068604"/>
              <a:gd name="connsiteY6" fmla="*/ 463476 h 811842"/>
              <a:gd name="connsiteX7" fmla="*/ 1051489 w 1068604"/>
              <a:gd name="connsiteY7" fmla="*/ 463841 h 811842"/>
              <a:gd name="connsiteX8" fmla="*/ 1049795 w 1068604"/>
              <a:gd name="connsiteY8" fmla="*/ 446592 h 811842"/>
              <a:gd name="connsiteX9" fmla="*/ 802613 w 1068604"/>
              <a:gd name="connsiteY9" fmla="*/ 811842 h 811842"/>
              <a:gd name="connsiteX10" fmla="*/ 249137 w 1068604"/>
              <a:gd name="connsiteY10" fmla="*/ 811842 h 811842"/>
              <a:gd name="connsiteX11" fmla="*/ 1955 w 1068604"/>
              <a:gd name="connsiteY11" fmla="*/ 466209 h 811842"/>
              <a:gd name="connsiteX12" fmla="*/ 0 w 1068604"/>
              <a:gd name="connsiteY12" fmla="*/ 466209 h 811842"/>
              <a:gd name="connsiteX13" fmla="*/ 1 w 1068604"/>
              <a:gd name="connsiteY13" fmla="*/ 463477 h 811842"/>
              <a:gd name="connsiteX14" fmla="*/ 0 w 1068604"/>
              <a:gd name="connsiteY14" fmla="*/ 463476 h 811842"/>
              <a:gd name="connsiteX15" fmla="*/ 1 w 1068604"/>
              <a:gd name="connsiteY15" fmla="*/ 463476 h 811842"/>
              <a:gd name="connsiteX16" fmla="*/ 124 w 1068604"/>
              <a:gd name="connsiteY16" fmla="*/ 137684 h 811842"/>
              <a:gd name="connsiteX17" fmla="*/ 58861 w 1068604"/>
              <a:gd name="connsiteY17" fmla="*/ 155209 h 811842"/>
              <a:gd name="connsiteX18" fmla="*/ 148026 w 1068604"/>
              <a:gd name="connsiteY18" fmla="*/ 105950 h 811842"/>
              <a:gd name="connsiteX19" fmla="*/ 279524 w 1068604"/>
              <a:gd name="connsiteY19" fmla="*/ 11219 h 811842"/>
              <a:gd name="connsiteX20" fmla="*/ 410602 w 1068604"/>
              <a:gd name="connsiteY20" fmla="*/ 56900 h 811842"/>
              <a:gd name="connsiteX21" fmla="*/ 467049 w 1068604"/>
              <a:gd name="connsiteY21" fmla="*/ 242298 h 811842"/>
              <a:gd name="connsiteX0" fmla="*/ 467049 w 1060275"/>
              <a:gd name="connsiteY0" fmla="*/ 242298 h 811842"/>
              <a:gd name="connsiteX1" fmla="*/ 697084 w 1060275"/>
              <a:gd name="connsiteY1" fmla="*/ 185455 h 811842"/>
              <a:gd name="connsiteX2" fmla="*/ 693104 w 1060275"/>
              <a:gd name="connsiteY2" fmla="*/ 66619 h 811842"/>
              <a:gd name="connsiteX3" fmla="*/ 737903 w 1060275"/>
              <a:gd name="connsiteY3" fmla="*/ 17 h 811842"/>
              <a:gd name="connsiteX4" fmla="*/ 1051049 w 1060275"/>
              <a:gd name="connsiteY4" fmla="*/ 128921 h 811842"/>
              <a:gd name="connsiteX5" fmla="*/ 1051489 w 1060275"/>
              <a:gd name="connsiteY5" fmla="*/ 463476 h 811842"/>
              <a:gd name="connsiteX6" fmla="*/ 1051750 w 1060275"/>
              <a:gd name="connsiteY6" fmla="*/ 463476 h 811842"/>
              <a:gd name="connsiteX7" fmla="*/ 1051489 w 1060275"/>
              <a:gd name="connsiteY7" fmla="*/ 463841 h 811842"/>
              <a:gd name="connsiteX8" fmla="*/ 1037432 w 1060275"/>
              <a:gd name="connsiteY8" fmla="*/ 368123 h 811842"/>
              <a:gd name="connsiteX9" fmla="*/ 802613 w 1060275"/>
              <a:gd name="connsiteY9" fmla="*/ 811842 h 811842"/>
              <a:gd name="connsiteX10" fmla="*/ 249137 w 1060275"/>
              <a:gd name="connsiteY10" fmla="*/ 811842 h 811842"/>
              <a:gd name="connsiteX11" fmla="*/ 1955 w 1060275"/>
              <a:gd name="connsiteY11" fmla="*/ 466209 h 811842"/>
              <a:gd name="connsiteX12" fmla="*/ 0 w 1060275"/>
              <a:gd name="connsiteY12" fmla="*/ 466209 h 811842"/>
              <a:gd name="connsiteX13" fmla="*/ 1 w 1060275"/>
              <a:gd name="connsiteY13" fmla="*/ 463477 h 811842"/>
              <a:gd name="connsiteX14" fmla="*/ 0 w 1060275"/>
              <a:gd name="connsiteY14" fmla="*/ 463476 h 811842"/>
              <a:gd name="connsiteX15" fmla="*/ 1 w 1060275"/>
              <a:gd name="connsiteY15" fmla="*/ 463476 h 811842"/>
              <a:gd name="connsiteX16" fmla="*/ 124 w 1060275"/>
              <a:gd name="connsiteY16" fmla="*/ 137684 h 811842"/>
              <a:gd name="connsiteX17" fmla="*/ 58861 w 1060275"/>
              <a:gd name="connsiteY17" fmla="*/ 155209 h 811842"/>
              <a:gd name="connsiteX18" fmla="*/ 148026 w 1060275"/>
              <a:gd name="connsiteY18" fmla="*/ 105950 h 811842"/>
              <a:gd name="connsiteX19" fmla="*/ 279524 w 1060275"/>
              <a:gd name="connsiteY19" fmla="*/ 11219 h 811842"/>
              <a:gd name="connsiteX20" fmla="*/ 410602 w 1060275"/>
              <a:gd name="connsiteY20" fmla="*/ 56900 h 811842"/>
              <a:gd name="connsiteX21" fmla="*/ 467049 w 1060275"/>
              <a:gd name="connsiteY21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37432 w 1051750"/>
              <a:gd name="connsiteY7" fmla="*/ 368123 h 811842"/>
              <a:gd name="connsiteX8" fmla="*/ 802613 w 1051750"/>
              <a:gd name="connsiteY8" fmla="*/ 811842 h 811842"/>
              <a:gd name="connsiteX9" fmla="*/ 249137 w 1051750"/>
              <a:gd name="connsiteY9" fmla="*/ 811842 h 811842"/>
              <a:gd name="connsiteX10" fmla="*/ 1955 w 1051750"/>
              <a:gd name="connsiteY10" fmla="*/ 466209 h 811842"/>
              <a:gd name="connsiteX11" fmla="*/ 0 w 1051750"/>
              <a:gd name="connsiteY11" fmla="*/ 466209 h 811842"/>
              <a:gd name="connsiteX12" fmla="*/ 1 w 1051750"/>
              <a:gd name="connsiteY12" fmla="*/ 463477 h 811842"/>
              <a:gd name="connsiteX13" fmla="*/ 0 w 1051750"/>
              <a:gd name="connsiteY13" fmla="*/ 463476 h 811842"/>
              <a:gd name="connsiteX14" fmla="*/ 1 w 1051750"/>
              <a:gd name="connsiteY14" fmla="*/ 463476 h 811842"/>
              <a:gd name="connsiteX15" fmla="*/ 124 w 1051750"/>
              <a:gd name="connsiteY15" fmla="*/ 137684 h 811842"/>
              <a:gd name="connsiteX16" fmla="*/ 58861 w 1051750"/>
              <a:gd name="connsiteY16" fmla="*/ 155209 h 811842"/>
              <a:gd name="connsiteX17" fmla="*/ 148026 w 1051750"/>
              <a:gd name="connsiteY17" fmla="*/ 105950 h 811842"/>
              <a:gd name="connsiteX18" fmla="*/ 279524 w 1051750"/>
              <a:gd name="connsiteY18" fmla="*/ 11219 h 811842"/>
              <a:gd name="connsiteX19" fmla="*/ 410602 w 1051750"/>
              <a:gd name="connsiteY19" fmla="*/ 56900 h 811842"/>
              <a:gd name="connsiteX20" fmla="*/ 467049 w 1051750"/>
              <a:gd name="connsiteY20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37432 w 1051750"/>
              <a:gd name="connsiteY6" fmla="*/ 368123 h 811842"/>
              <a:gd name="connsiteX7" fmla="*/ 802613 w 1051750"/>
              <a:gd name="connsiteY7" fmla="*/ 811842 h 811842"/>
              <a:gd name="connsiteX8" fmla="*/ 249137 w 1051750"/>
              <a:gd name="connsiteY8" fmla="*/ 811842 h 811842"/>
              <a:gd name="connsiteX9" fmla="*/ 1955 w 1051750"/>
              <a:gd name="connsiteY9" fmla="*/ 466209 h 811842"/>
              <a:gd name="connsiteX10" fmla="*/ 0 w 1051750"/>
              <a:gd name="connsiteY10" fmla="*/ 466209 h 811842"/>
              <a:gd name="connsiteX11" fmla="*/ 1 w 1051750"/>
              <a:gd name="connsiteY11" fmla="*/ 463477 h 811842"/>
              <a:gd name="connsiteX12" fmla="*/ 0 w 1051750"/>
              <a:gd name="connsiteY12" fmla="*/ 463476 h 811842"/>
              <a:gd name="connsiteX13" fmla="*/ 1 w 1051750"/>
              <a:gd name="connsiteY13" fmla="*/ 463476 h 811842"/>
              <a:gd name="connsiteX14" fmla="*/ 124 w 1051750"/>
              <a:gd name="connsiteY14" fmla="*/ 137684 h 811842"/>
              <a:gd name="connsiteX15" fmla="*/ 58861 w 1051750"/>
              <a:gd name="connsiteY15" fmla="*/ 155209 h 811842"/>
              <a:gd name="connsiteX16" fmla="*/ 148026 w 1051750"/>
              <a:gd name="connsiteY16" fmla="*/ 105950 h 811842"/>
              <a:gd name="connsiteX17" fmla="*/ 279524 w 1051750"/>
              <a:gd name="connsiteY17" fmla="*/ 11219 h 811842"/>
              <a:gd name="connsiteX18" fmla="*/ 410602 w 1051750"/>
              <a:gd name="connsiteY18" fmla="*/ 56900 h 811842"/>
              <a:gd name="connsiteX19" fmla="*/ 467049 w 1051750"/>
              <a:gd name="connsiteY19" fmla="*/ 242298 h 811842"/>
              <a:gd name="connsiteX0" fmla="*/ 467049 w 1079754"/>
              <a:gd name="connsiteY0" fmla="*/ 242298 h 811842"/>
              <a:gd name="connsiteX1" fmla="*/ 697084 w 1079754"/>
              <a:gd name="connsiteY1" fmla="*/ 185455 h 811842"/>
              <a:gd name="connsiteX2" fmla="*/ 693104 w 1079754"/>
              <a:gd name="connsiteY2" fmla="*/ 66619 h 811842"/>
              <a:gd name="connsiteX3" fmla="*/ 737903 w 1079754"/>
              <a:gd name="connsiteY3" fmla="*/ 17 h 811842"/>
              <a:gd name="connsiteX4" fmla="*/ 1051049 w 1079754"/>
              <a:gd name="connsiteY4" fmla="*/ 128921 h 811842"/>
              <a:gd name="connsiteX5" fmla="*/ 1037432 w 1079754"/>
              <a:gd name="connsiteY5" fmla="*/ 368123 h 811842"/>
              <a:gd name="connsiteX6" fmla="*/ 802613 w 1079754"/>
              <a:gd name="connsiteY6" fmla="*/ 811842 h 811842"/>
              <a:gd name="connsiteX7" fmla="*/ 249137 w 1079754"/>
              <a:gd name="connsiteY7" fmla="*/ 811842 h 811842"/>
              <a:gd name="connsiteX8" fmla="*/ 1955 w 1079754"/>
              <a:gd name="connsiteY8" fmla="*/ 466209 h 811842"/>
              <a:gd name="connsiteX9" fmla="*/ 0 w 1079754"/>
              <a:gd name="connsiteY9" fmla="*/ 466209 h 811842"/>
              <a:gd name="connsiteX10" fmla="*/ 1 w 1079754"/>
              <a:gd name="connsiteY10" fmla="*/ 463477 h 811842"/>
              <a:gd name="connsiteX11" fmla="*/ 0 w 1079754"/>
              <a:gd name="connsiteY11" fmla="*/ 463476 h 811842"/>
              <a:gd name="connsiteX12" fmla="*/ 1 w 1079754"/>
              <a:gd name="connsiteY12" fmla="*/ 463476 h 811842"/>
              <a:gd name="connsiteX13" fmla="*/ 124 w 1079754"/>
              <a:gd name="connsiteY13" fmla="*/ 137684 h 811842"/>
              <a:gd name="connsiteX14" fmla="*/ 58861 w 1079754"/>
              <a:gd name="connsiteY14" fmla="*/ 155209 h 811842"/>
              <a:gd name="connsiteX15" fmla="*/ 148026 w 1079754"/>
              <a:gd name="connsiteY15" fmla="*/ 105950 h 811842"/>
              <a:gd name="connsiteX16" fmla="*/ 279524 w 1079754"/>
              <a:gd name="connsiteY16" fmla="*/ 11219 h 811842"/>
              <a:gd name="connsiteX17" fmla="*/ 410602 w 1079754"/>
              <a:gd name="connsiteY17" fmla="*/ 56900 h 811842"/>
              <a:gd name="connsiteX18" fmla="*/ 467049 w 1079754"/>
              <a:gd name="connsiteY18" fmla="*/ 242298 h 811842"/>
              <a:gd name="connsiteX0" fmla="*/ 467049 w 1079754"/>
              <a:gd name="connsiteY0" fmla="*/ 242298 h 811842"/>
              <a:gd name="connsiteX1" fmla="*/ 697084 w 1079754"/>
              <a:gd name="connsiteY1" fmla="*/ 185455 h 811842"/>
              <a:gd name="connsiteX2" fmla="*/ 693104 w 1079754"/>
              <a:gd name="connsiteY2" fmla="*/ 66619 h 811842"/>
              <a:gd name="connsiteX3" fmla="*/ 737903 w 1079754"/>
              <a:gd name="connsiteY3" fmla="*/ 17 h 811842"/>
              <a:gd name="connsiteX4" fmla="*/ 1051049 w 1079754"/>
              <a:gd name="connsiteY4" fmla="*/ 128921 h 811842"/>
              <a:gd name="connsiteX5" fmla="*/ 1037432 w 1079754"/>
              <a:gd name="connsiteY5" fmla="*/ 446593 h 811842"/>
              <a:gd name="connsiteX6" fmla="*/ 802613 w 1079754"/>
              <a:gd name="connsiteY6" fmla="*/ 811842 h 811842"/>
              <a:gd name="connsiteX7" fmla="*/ 249137 w 1079754"/>
              <a:gd name="connsiteY7" fmla="*/ 811842 h 811842"/>
              <a:gd name="connsiteX8" fmla="*/ 1955 w 1079754"/>
              <a:gd name="connsiteY8" fmla="*/ 466209 h 811842"/>
              <a:gd name="connsiteX9" fmla="*/ 0 w 1079754"/>
              <a:gd name="connsiteY9" fmla="*/ 466209 h 811842"/>
              <a:gd name="connsiteX10" fmla="*/ 1 w 1079754"/>
              <a:gd name="connsiteY10" fmla="*/ 463477 h 811842"/>
              <a:gd name="connsiteX11" fmla="*/ 0 w 1079754"/>
              <a:gd name="connsiteY11" fmla="*/ 463476 h 811842"/>
              <a:gd name="connsiteX12" fmla="*/ 1 w 1079754"/>
              <a:gd name="connsiteY12" fmla="*/ 463476 h 811842"/>
              <a:gd name="connsiteX13" fmla="*/ 124 w 1079754"/>
              <a:gd name="connsiteY13" fmla="*/ 137684 h 811842"/>
              <a:gd name="connsiteX14" fmla="*/ 58861 w 1079754"/>
              <a:gd name="connsiteY14" fmla="*/ 155209 h 811842"/>
              <a:gd name="connsiteX15" fmla="*/ 148026 w 1079754"/>
              <a:gd name="connsiteY15" fmla="*/ 105950 h 811842"/>
              <a:gd name="connsiteX16" fmla="*/ 279524 w 1079754"/>
              <a:gd name="connsiteY16" fmla="*/ 11219 h 811842"/>
              <a:gd name="connsiteX17" fmla="*/ 410602 w 1079754"/>
              <a:gd name="connsiteY17" fmla="*/ 56900 h 811842"/>
              <a:gd name="connsiteX18" fmla="*/ 467049 w 1079754"/>
              <a:gd name="connsiteY18" fmla="*/ 242298 h 811842"/>
              <a:gd name="connsiteX0" fmla="*/ 467049 w 1084794"/>
              <a:gd name="connsiteY0" fmla="*/ 242298 h 811842"/>
              <a:gd name="connsiteX1" fmla="*/ 697084 w 1084794"/>
              <a:gd name="connsiteY1" fmla="*/ 185455 h 811842"/>
              <a:gd name="connsiteX2" fmla="*/ 693104 w 1084794"/>
              <a:gd name="connsiteY2" fmla="*/ 66619 h 811842"/>
              <a:gd name="connsiteX3" fmla="*/ 737903 w 1084794"/>
              <a:gd name="connsiteY3" fmla="*/ 17 h 811842"/>
              <a:gd name="connsiteX4" fmla="*/ 1051049 w 1084794"/>
              <a:gd name="connsiteY4" fmla="*/ 128921 h 811842"/>
              <a:gd name="connsiteX5" fmla="*/ 1049796 w 1084794"/>
              <a:gd name="connsiteY5" fmla="*/ 458363 h 811842"/>
              <a:gd name="connsiteX6" fmla="*/ 802613 w 1084794"/>
              <a:gd name="connsiteY6" fmla="*/ 811842 h 811842"/>
              <a:gd name="connsiteX7" fmla="*/ 249137 w 1084794"/>
              <a:gd name="connsiteY7" fmla="*/ 811842 h 811842"/>
              <a:gd name="connsiteX8" fmla="*/ 1955 w 1084794"/>
              <a:gd name="connsiteY8" fmla="*/ 466209 h 811842"/>
              <a:gd name="connsiteX9" fmla="*/ 0 w 1084794"/>
              <a:gd name="connsiteY9" fmla="*/ 466209 h 811842"/>
              <a:gd name="connsiteX10" fmla="*/ 1 w 1084794"/>
              <a:gd name="connsiteY10" fmla="*/ 463477 h 811842"/>
              <a:gd name="connsiteX11" fmla="*/ 0 w 1084794"/>
              <a:gd name="connsiteY11" fmla="*/ 463476 h 811842"/>
              <a:gd name="connsiteX12" fmla="*/ 1 w 1084794"/>
              <a:gd name="connsiteY12" fmla="*/ 463476 h 811842"/>
              <a:gd name="connsiteX13" fmla="*/ 124 w 1084794"/>
              <a:gd name="connsiteY13" fmla="*/ 137684 h 811842"/>
              <a:gd name="connsiteX14" fmla="*/ 58861 w 1084794"/>
              <a:gd name="connsiteY14" fmla="*/ 155209 h 811842"/>
              <a:gd name="connsiteX15" fmla="*/ 148026 w 1084794"/>
              <a:gd name="connsiteY15" fmla="*/ 105950 h 811842"/>
              <a:gd name="connsiteX16" fmla="*/ 279524 w 1084794"/>
              <a:gd name="connsiteY16" fmla="*/ 11219 h 811842"/>
              <a:gd name="connsiteX17" fmla="*/ 410602 w 1084794"/>
              <a:gd name="connsiteY17" fmla="*/ 56900 h 811842"/>
              <a:gd name="connsiteX18" fmla="*/ 467049 w 1084794"/>
              <a:gd name="connsiteY18" fmla="*/ 242298 h 811842"/>
              <a:gd name="connsiteX0" fmla="*/ 467049 w 1072517"/>
              <a:gd name="connsiteY0" fmla="*/ 242298 h 811842"/>
              <a:gd name="connsiteX1" fmla="*/ 697084 w 1072517"/>
              <a:gd name="connsiteY1" fmla="*/ 185455 h 811842"/>
              <a:gd name="connsiteX2" fmla="*/ 693104 w 1072517"/>
              <a:gd name="connsiteY2" fmla="*/ 66619 h 811842"/>
              <a:gd name="connsiteX3" fmla="*/ 737903 w 1072517"/>
              <a:gd name="connsiteY3" fmla="*/ 17 h 811842"/>
              <a:gd name="connsiteX4" fmla="*/ 1051049 w 1072517"/>
              <a:gd name="connsiteY4" fmla="*/ 128921 h 811842"/>
              <a:gd name="connsiteX5" fmla="*/ 1049796 w 1072517"/>
              <a:gd name="connsiteY5" fmla="*/ 458363 h 811842"/>
              <a:gd name="connsiteX6" fmla="*/ 802613 w 1072517"/>
              <a:gd name="connsiteY6" fmla="*/ 811842 h 811842"/>
              <a:gd name="connsiteX7" fmla="*/ 249137 w 1072517"/>
              <a:gd name="connsiteY7" fmla="*/ 811842 h 811842"/>
              <a:gd name="connsiteX8" fmla="*/ 1955 w 1072517"/>
              <a:gd name="connsiteY8" fmla="*/ 466209 h 811842"/>
              <a:gd name="connsiteX9" fmla="*/ 0 w 1072517"/>
              <a:gd name="connsiteY9" fmla="*/ 466209 h 811842"/>
              <a:gd name="connsiteX10" fmla="*/ 1 w 1072517"/>
              <a:gd name="connsiteY10" fmla="*/ 463477 h 811842"/>
              <a:gd name="connsiteX11" fmla="*/ 0 w 1072517"/>
              <a:gd name="connsiteY11" fmla="*/ 463476 h 811842"/>
              <a:gd name="connsiteX12" fmla="*/ 1 w 1072517"/>
              <a:gd name="connsiteY12" fmla="*/ 463476 h 811842"/>
              <a:gd name="connsiteX13" fmla="*/ 124 w 1072517"/>
              <a:gd name="connsiteY13" fmla="*/ 137684 h 811842"/>
              <a:gd name="connsiteX14" fmla="*/ 58861 w 1072517"/>
              <a:gd name="connsiteY14" fmla="*/ 155209 h 811842"/>
              <a:gd name="connsiteX15" fmla="*/ 148026 w 1072517"/>
              <a:gd name="connsiteY15" fmla="*/ 105950 h 811842"/>
              <a:gd name="connsiteX16" fmla="*/ 279524 w 1072517"/>
              <a:gd name="connsiteY16" fmla="*/ 11219 h 811842"/>
              <a:gd name="connsiteX17" fmla="*/ 410602 w 1072517"/>
              <a:gd name="connsiteY17" fmla="*/ 56900 h 811842"/>
              <a:gd name="connsiteX18" fmla="*/ 467049 w 1072517"/>
              <a:gd name="connsiteY18" fmla="*/ 242298 h 811842"/>
              <a:gd name="connsiteX0" fmla="*/ 467049 w 1190100"/>
              <a:gd name="connsiteY0" fmla="*/ 242298 h 811842"/>
              <a:gd name="connsiteX1" fmla="*/ 697084 w 1190100"/>
              <a:gd name="connsiteY1" fmla="*/ 185455 h 811842"/>
              <a:gd name="connsiteX2" fmla="*/ 693104 w 1190100"/>
              <a:gd name="connsiteY2" fmla="*/ 66619 h 811842"/>
              <a:gd name="connsiteX3" fmla="*/ 737903 w 1190100"/>
              <a:gd name="connsiteY3" fmla="*/ 17 h 811842"/>
              <a:gd name="connsiteX4" fmla="*/ 1051049 w 1190100"/>
              <a:gd name="connsiteY4" fmla="*/ 128921 h 811842"/>
              <a:gd name="connsiteX5" fmla="*/ 1049796 w 1190100"/>
              <a:gd name="connsiteY5" fmla="*/ 458363 h 811842"/>
              <a:gd name="connsiteX6" fmla="*/ 802613 w 1190100"/>
              <a:gd name="connsiteY6" fmla="*/ 811842 h 811842"/>
              <a:gd name="connsiteX7" fmla="*/ 249137 w 1190100"/>
              <a:gd name="connsiteY7" fmla="*/ 811842 h 811842"/>
              <a:gd name="connsiteX8" fmla="*/ 1955 w 1190100"/>
              <a:gd name="connsiteY8" fmla="*/ 466209 h 811842"/>
              <a:gd name="connsiteX9" fmla="*/ 0 w 1190100"/>
              <a:gd name="connsiteY9" fmla="*/ 466209 h 811842"/>
              <a:gd name="connsiteX10" fmla="*/ 1 w 1190100"/>
              <a:gd name="connsiteY10" fmla="*/ 463477 h 811842"/>
              <a:gd name="connsiteX11" fmla="*/ 0 w 1190100"/>
              <a:gd name="connsiteY11" fmla="*/ 463476 h 811842"/>
              <a:gd name="connsiteX12" fmla="*/ 1 w 1190100"/>
              <a:gd name="connsiteY12" fmla="*/ 463476 h 811842"/>
              <a:gd name="connsiteX13" fmla="*/ 124 w 1190100"/>
              <a:gd name="connsiteY13" fmla="*/ 137684 h 811842"/>
              <a:gd name="connsiteX14" fmla="*/ 58861 w 1190100"/>
              <a:gd name="connsiteY14" fmla="*/ 155209 h 811842"/>
              <a:gd name="connsiteX15" fmla="*/ 148026 w 1190100"/>
              <a:gd name="connsiteY15" fmla="*/ 105950 h 811842"/>
              <a:gd name="connsiteX16" fmla="*/ 279524 w 1190100"/>
              <a:gd name="connsiteY16" fmla="*/ 11219 h 811842"/>
              <a:gd name="connsiteX17" fmla="*/ 410602 w 1190100"/>
              <a:gd name="connsiteY17" fmla="*/ 56900 h 811842"/>
              <a:gd name="connsiteX18" fmla="*/ 467049 w 1190100"/>
              <a:gd name="connsiteY18" fmla="*/ 242298 h 811842"/>
              <a:gd name="connsiteX0" fmla="*/ 467049 w 1190100"/>
              <a:gd name="connsiteY0" fmla="*/ 242298 h 811842"/>
              <a:gd name="connsiteX1" fmla="*/ 697084 w 1190100"/>
              <a:gd name="connsiteY1" fmla="*/ 185455 h 811842"/>
              <a:gd name="connsiteX2" fmla="*/ 693104 w 1190100"/>
              <a:gd name="connsiteY2" fmla="*/ 66619 h 811842"/>
              <a:gd name="connsiteX3" fmla="*/ 737903 w 1190100"/>
              <a:gd name="connsiteY3" fmla="*/ 17 h 811842"/>
              <a:gd name="connsiteX4" fmla="*/ 1051049 w 1190100"/>
              <a:gd name="connsiteY4" fmla="*/ 128921 h 811842"/>
              <a:gd name="connsiteX5" fmla="*/ 1049796 w 1190100"/>
              <a:gd name="connsiteY5" fmla="*/ 458363 h 811842"/>
              <a:gd name="connsiteX6" fmla="*/ 802613 w 1190100"/>
              <a:gd name="connsiteY6" fmla="*/ 811842 h 811842"/>
              <a:gd name="connsiteX7" fmla="*/ 249137 w 1190100"/>
              <a:gd name="connsiteY7" fmla="*/ 811842 h 811842"/>
              <a:gd name="connsiteX8" fmla="*/ 1955 w 1190100"/>
              <a:gd name="connsiteY8" fmla="*/ 466209 h 811842"/>
              <a:gd name="connsiteX9" fmla="*/ 0 w 1190100"/>
              <a:gd name="connsiteY9" fmla="*/ 466209 h 811842"/>
              <a:gd name="connsiteX10" fmla="*/ 1 w 1190100"/>
              <a:gd name="connsiteY10" fmla="*/ 463477 h 811842"/>
              <a:gd name="connsiteX11" fmla="*/ 0 w 1190100"/>
              <a:gd name="connsiteY11" fmla="*/ 463476 h 811842"/>
              <a:gd name="connsiteX12" fmla="*/ 1 w 1190100"/>
              <a:gd name="connsiteY12" fmla="*/ 463476 h 811842"/>
              <a:gd name="connsiteX13" fmla="*/ 124 w 1190100"/>
              <a:gd name="connsiteY13" fmla="*/ 137684 h 811842"/>
              <a:gd name="connsiteX14" fmla="*/ 58861 w 1190100"/>
              <a:gd name="connsiteY14" fmla="*/ 155209 h 811842"/>
              <a:gd name="connsiteX15" fmla="*/ 148026 w 1190100"/>
              <a:gd name="connsiteY15" fmla="*/ 105950 h 811842"/>
              <a:gd name="connsiteX16" fmla="*/ 279524 w 1190100"/>
              <a:gd name="connsiteY16" fmla="*/ 11219 h 811842"/>
              <a:gd name="connsiteX17" fmla="*/ 410602 w 1190100"/>
              <a:gd name="connsiteY17" fmla="*/ 56900 h 811842"/>
              <a:gd name="connsiteX18" fmla="*/ 467049 w 1190100"/>
              <a:gd name="connsiteY18" fmla="*/ 242298 h 811842"/>
              <a:gd name="connsiteX0" fmla="*/ 467049 w 1073083"/>
              <a:gd name="connsiteY0" fmla="*/ 242298 h 811842"/>
              <a:gd name="connsiteX1" fmla="*/ 697084 w 1073083"/>
              <a:gd name="connsiteY1" fmla="*/ 185455 h 811842"/>
              <a:gd name="connsiteX2" fmla="*/ 693104 w 1073083"/>
              <a:gd name="connsiteY2" fmla="*/ 66619 h 811842"/>
              <a:gd name="connsiteX3" fmla="*/ 737903 w 1073083"/>
              <a:gd name="connsiteY3" fmla="*/ 17 h 811842"/>
              <a:gd name="connsiteX4" fmla="*/ 1051049 w 1073083"/>
              <a:gd name="connsiteY4" fmla="*/ 128921 h 811842"/>
              <a:gd name="connsiteX5" fmla="*/ 1049796 w 1073083"/>
              <a:gd name="connsiteY5" fmla="*/ 458363 h 811842"/>
              <a:gd name="connsiteX6" fmla="*/ 802613 w 1073083"/>
              <a:gd name="connsiteY6" fmla="*/ 811842 h 811842"/>
              <a:gd name="connsiteX7" fmla="*/ 249137 w 1073083"/>
              <a:gd name="connsiteY7" fmla="*/ 811842 h 811842"/>
              <a:gd name="connsiteX8" fmla="*/ 1955 w 1073083"/>
              <a:gd name="connsiteY8" fmla="*/ 466209 h 811842"/>
              <a:gd name="connsiteX9" fmla="*/ 0 w 1073083"/>
              <a:gd name="connsiteY9" fmla="*/ 466209 h 811842"/>
              <a:gd name="connsiteX10" fmla="*/ 1 w 1073083"/>
              <a:gd name="connsiteY10" fmla="*/ 463477 h 811842"/>
              <a:gd name="connsiteX11" fmla="*/ 0 w 1073083"/>
              <a:gd name="connsiteY11" fmla="*/ 463476 h 811842"/>
              <a:gd name="connsiteX12" fmla="*/ 1 w 1073083"/>
              <a:gd name="connsiteY12" fmla="*/ 463476 h 811842"/>
              <a:gd name="connsiteX13" fmla="*/ 124 w 1073083"/>
              <a:gd name="connsiteY13" fmla="*/ 137684 h 811842"/>
              <a:gd name="connsiteX14" fmla="*/ 58861 w 1073083"/>
              <a:gd name="connsiteY14" fmla="*/ 155209 h 811842"/>
              <a:gd name="connsiteX15" fmla="*/ 148026 w 1073083"/>
              <a:gd name="connsiteY15" fmla="*/ 105950 h 811842"/>
              <a:gd name="connsiteX16" fmla="*/ 279524 w 1073083"/>
              <a:gd name="connsiteY16" fmla="*/ 11219 h 811842"/>
              <a:gd name="connsiteX17" fmla="*/ 410602 w 1073083"/>
              <a:gd name="connsiteY17" fmla="*/ 56900 h 811842"/>
              <a:gd name="connsiteX18" fmla="*/ 467049 w 1073083"/>
              <a:gd name="connsiteY18" fmla="*/ 242298 h 811842"/>
              <a:gd name="connsiteX0" fmla="*/ 467049 w 1051049"/>
              <a:gd name="connsiteY0" fmla="*/ 242298 h 811842"/>
              <a:gd name="connsiteX1" fmla="*/ 697084 w 1051049"/>
              <a:gd name="connsiteY1" fmla="*/ 185455 h 811842"/>
              <a:gd name="connsiteX2" fmla="*/ 693104 w 1051049"/>
              <a:gd name="connsiteY2" fmla="*/ 66619 h 811842"/>
              <a:gd name="connsiteX3" fmla="*/ 737903 w 1051049"/>
              <a:gd name="connsiteY3" fmla="*/ 17 h 811842"/>
              <a:gd name="connsiteX4" fmla="*/ 1051049 w 1051049"/>
              <a:gd name="connsiteY4" fmla="*/ 128921 h 811842"/>
              <a:gd name="connsiteX5" fmla="*/ 1049796 w 1051049"/>
              <a:gd name="connsiteY5" fmla="*/ 458363 h 811842"/>
              <a:gd name="connsiteX6" fmla="*/ 802613 w 1051049"/>
              <a:gd name="connsiteY6" fmla="*/ 811842 h 811842"/>
              <a:gd name="connsiteX7" fmla="*/ 249137 w 1051049"/>
              <a:gd name="connsiteY7" fmla="*/ 811842 h 811842"/>
              <a:gd name="connsiteX8" fmla="*/ 1955 w 1051049"/>
              <a:gd name="connsiteY8" fmla="*/ 466209 h 811842"/>
              <a:gd name="connsiteX9" fmla="*/ 0 w 1051049"/>
              <a:gd name="connsiteY9" fmla="*/ 466209 h 811842"/>
              <a:gd name="connsiteX10" fmla="*/ 1 w 1051049"/>
              <a:gd name="connsiteY10" fmla="*/ 463477 h 811842"/>
              <a:gd name="connsiteX11" fmla="*/ 0 w 1051049"/>
              <a:gd name="connsiteY11" fmla="*/ 463476 h 811842"/>
              <a:gd name="connsiteX12" fmla="*/ 1 w 1051049"/>
              <a:gd name="connsiteY12" fmla="*/ 463476 h 811842"/>
              <a:gd name="connsiteX13" fmla="*/ 124 w 1051049"/>
              <a:gd name="connsiteY13" fmla="*/ 137684 h 811842"/>
              <a:gd name="connsiteX14" fmla="*/ 58861 w 1051049"/>
              <a:gd name="connsiteY14" fmla="*/ 155209 h 811842"/>
              <a:gd name="connsiteX15" fmla="*/ 148026 w 1051049"/>
              <a:gd name="connsiteY15" fmla="*/ 105950 h 811842"/>
              <a:gd name="connsiteX16" fmla="*/ 279524 w 1051049"/>
              <a:gd name="connsiteY16" fmla="*/ 11219 h 811842"/>
              <a:gd name="connsiteX17" fmla="*/ 410602 w 1051049"/>
              <a:gd name="connsiteY17" fmla="*/ 56900 h 811842"/>
              <a:gd name="connsiteX18" fmla="*/ 467049 w 1051049"/>
              <a:gd name="connsiteY18" fmla="*/ 242298 h 811842"/>
              <a:gd name="connsiteX0" fmla="*/ 467049 w 1051049"/>
              <a:gd name="connsiteY0" fmla="*/ 242298 h 811842"/>
              <a:gd name="connsiteX1" fmla="*/ 697084 w 1051049"/>
              <a:gd name="connsiteY1" fmla="*/ 185455 h 811842"/>
              <a:gd name="connsiteX2" fmla="*/ 693104 w 1051049"/>
              <a:gd name="connsiteY2" fmla="*/ 66619 h 811842"/>
              <a:gd name="connsiteX3" fmla="*/ 737903 w 1051049"/>
              <a:gd name="connsiteY3" fmla="*/ 17 h 811842"/>
              <a:gd name="connsiteX4" fmla="*/ 1051049 w 1051049"/>
              <a:gd name="connsiteY4" fmla="*/ 128921 h 811842"/>
              <a:gd name="connsiteX5" fmla="*/ 1049796 w 1051049"/>
              <a:gd name="connsiteY5" fmla="*/ 458363 h 811842"/>
              <a:gd name="connsiteX6" fmla="*/ 802613 w 1051049"/>
              <a:gd name="connsiteY6" fmla="*/ 811842 h 811842"/>
              <a:gd name="connsiteX7" fmla="*/ 249137 w 1051049"/>
              <a:gd name="connsiteY7" fmla="*/ 811842 h 811842"/>
              <a:gd name="connsiteX8" fmla="*/ 1955 w 1051049"/>
              <a:gd name="connsiteY8" fmla="*/ 466209 h 811842"/>
              <a:gd name="connsiteX9" fmla="*/ 0 w 1051049"/>
              <a:gd name="connsiteY9" fmla="*/ 466209 h 811842"/>
              <a:gd name="connsiteX10" fmla="*/ 1 w 1051049"/>
              <a:gd name="connsiteY10" fmla="*/ 463477 h 811842"/>
              <a:gd name="connsiteX11" fmla="*/ 0 w 1051049"/>
              <a:gd name="connsiteY11" fmla="*/ 463476 h 811842"/>
              <a:gd name="connsiteX12" fmla="*/ 1 w 1051049"/>
              <a:gd name="connsiteY12" fmla="*/ 463476 h 811842"/>
              <a:gd name="connsiteX13" fmla="*/ 124 w 1051049"/>
              <a:gd name="connsiteY13" fmla="*/ 137684 h 811842"/>
              <a:gd name="connsiteX14" fmla="*/ 58861 w 1051049"/>
              <a:gd name="connsiteY14" fmla="*/ 155209 h 811842"/>
              <a:gd name="connsiteX15" fmla="*/ 148026 w 1051049"/>
              <a:gd name="connsiteY15" fmla="*/ 105950 h 811842"/>
              <a:gd name="connsiteX16" fmla="*/ 279524 w 1051049"/>
              <a:gd name="connsiteY16" fmla="*/ 11219 h 811842"/>
              <a:gd name="connsiteX17" fmla="*/ 410602 w 1051049"/>
              <a:gd name="connsiteY17" fmla="*/ 56900 h 811842"/>
              <a:gd name="connsiteX18" fmla="*/ 467049 w 1051049"/>
              <a:gd name="connsiteY18" fmla="*/ 242298 h 811842"/>
              <a:gd name="connsiteX0" fmla="*/ 467049 w 1051049"/>
              <a:gd name="connsiteY0" fmla="*/ 238375 h 807919"/>
              <a:gd name="connsiteX1" fmla="*/ 697084 w 1051049"/>
              <a:gd name="connsiteY1" fmla="*/ 181532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7049 w 1051049"/>
              <a:gd name="connsiteY18" fmla="*/ 238375 h 807919"/>
              <a:gd name="connsiteX0" fmla="*/ 467049 w 1051049"/>
              <a:gd name="connsiteY0" fmla="*/ 238375 h 807919"/>
              <a:gd name="connsiteX1" fmla="*/ 697084 w 1051049"/>
              <a:gd name="connsiteY1" fmla="*/ 181532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7049 w 1051049"/>
              <a:gd name="connsiteY18" fmla="*/ 238375 h 807919"/>
              <a:gd name="connsiteX0" fmla="*/ 467049 w 1051049"/>
              <a:gd name="connsiteY0" fmla="*/ 238375 h 807919"/>
              <a:gd name="connsiteX1" fmla="*/ 687811 w 1051049"/>
              <a:gd name="connsiteY1" fmla="*/ 193303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7049 w 1051049"/>
              <a:gd name="connsiteY18" fmla="*/ 238375 h 807919"/>
              <a:gd name="connsiteX0" fmla="*/ 467049 w 1051049"/>
              <a:gd name="connsiteY0" fmla="*/ 238375 h 807919"/>
              <a:gd name="connsiteX1" fmla="*/ 687811 w 1051049"/>
              <a:gd name="connsiteY1" fmla="*/ 193303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7049 w 1051049"/>
              <a:gd name="connsiteY18" fmla="*/ 238375 h 807919"/>
              <a:gd name="connsiteX0" fmla="*/ 460868 w 1051049"/>
              <a:gd name="connsiteY0" fmla="*/ 222681 h 807919"/>
              <a:gd name="connsiteX1" fmla="*/ 687811 w 1051049"/>
              <a:gd name="connsiteY1" fmla="*/ 193303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0868 w 1051049"/>
              <a:gd name="connsiteY18" fmla="*/ 222681 h 807919"/>
              <a:gd name="connsiteX0" fmla="*/ 460868 w 1051049"/>
              <a:gd name="connsiteY0" fmla="*/ 222681 h 807919"/>
              <a:gd name="connsiteX1" fmla="*/ 687811 w 1051049"/>
              <a:gd name="connsiteY1" fmla="*/ 193303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0868 w 1051049"/>
              <a:gd name="connsiteY18" fmla="*/ 222681 h 807919"/>
              <a:gd name="connsiteX0" fmla="*/ 460868 w 1051049"/>
              <a:gd name="connsiteY0" fmla="*/ 222681 h 807919"/>
              <a:gd name="connsiteX1" fmla="*/ 687811 w 1051049"/>
              <a:gd name="connsiteY1" fmla="*/ 193303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0868 w 1051049"/>
              <a:gd name="connsiteY18" fmla="*/ 222681 h 807919"/>
              <a:gd name="connsiteX0" fmla="*/ 460868 w 1051049"/>
              <a:gd name="connsiteY0" fmla="*/ 224616 h 809854"/>
              <a:gd name="connsiteX1" fmla="*/ 687811 w 1051049"/>
              <a:gd name="connsiteY1" fmla="*/ 195238 h 809854"/>
              <a:gd name="connsiteX2" fmla="*/ 693104 w 1051049"/>
              <a:gd name="connsiteY2" fmla="*/ 64631 h 809854"/>
              <a:gd name="connsiteX3" fmla="*/ 765720 w 1051049"/>
              <a:gd name="connsiteY3" fmla="*/ 1953 h 809854"/>
              <a:gd name="connsiteX4" fmla="*/ 1051049 w 1051049"/>
              <a:gd name="connsiteY4" fmla="*/ 126933 h 809854"/>
              <a:gd name="connsiteX5" fmla="*/ 1049796 w 1051049"/>
              <a:gd name="connsiteY5" fmla="*/ 456375 h 809854"/>
              <a:gd name="connsiteX6" fmla="*/ 802613 w 1051049"/>
              <a:gd name="connsiteY6" fmla="*/ 809854 h 809854"/>
              <a:gd name="connsiteX7" fmla="*/ 249137 w 1051049"/>
              <a:gd name="connsiteY7" fmla="*/ 809854 h 809854"/>
              <a:gd name="connsiteX8" fmla="*/ 1955 w 1051049"/>
              <a:gd name="connsiteY8" fmla="*/ 464221 h 809854"/>
              <a:gd name="connsiteX9" fmla="*/ 0 w 1051049"/>
              <a:gd name="connsiteY9" fmla="*/ 464221 h 809854"/>
              <a:gd name="connsiteX10" fmla="*/ 1 w 1051049"/>
              <a:gd name="connsiteY10" fmla="*/ 461489 h 809854"/>
              <a:gd name="connsiteX11" fmla="*/ 0 w 1051049"/>
              <a:gd name="connsiteY11" fmla="*/ 461488 h 809854"/>
              <a:gd name="connsiteX12" fmla="*/ 1 w 1051049"/>
              <a:gd name="connsiteY12" fmla="*/ 461488 h 809854"/>
              <a:gd name="connsiteX13" fmla="*/ 124 w 1051049"/>
              <a:gd name="connsiteY13" fmla="*/ 135696 h 809854"/>
              <a:gd name="connsiteX14" fmla="*/ 58861 w 1051049"/>
              <a:gd name="connsiteY14" fmla="*/ 153221 h 809854"/>
              <a:gd name="connsiteX15" fmla="*/ 148026 w 1051049"/>
              <a:gd name="connsiteY15" fmla="*/ 103962 h 809854"/>
              <a:gd name="connsiteX16" fmla="*/ 279524 w 1051049"/>
              <a:gd name="connsiteY16" fmla="*/ 9231 h 809854"/>
              <a:gd name="connsiteX17" fmla="*/ 410602 w 1051049"/>
              <a:gd name="connsiteY17" fmla="*/ 54912 h 809854"/>
              <a:gd name="connsiteX18" fmla="*/ 460868 w 1051049"/>
              <a:gd name="connsiteY18" fmla="*/ 224616 h 809854"/>
              <a:gd name="connsiteX0" fmla="*/ 460868 w 1051049"/>
              <a:gd name="connsiteY0" fmla="*/ 222681 h 807919"/>
              <a:gd name="connsiteX1" fmla="*/ 687811 w 1051049"/>
              <a:gd name="connsiteY1" fmla="*/ 193303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0868 w 1051049"/>
              <a:gd name="connsiteY18" fmla="*/ 222681 h 807919"/>
              <a:gd name="connsiteX0" fmla="*/ 460868 w 1051049"/>
              <a:gd name="connsiteY0" fmla="*/ 224460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60868 w 1051049"/>
              <a:gd name="connsiteY18" fmla="*/ 224460 h 809698"/>
              <a:gd name="connsiteX0" fmla="*/ 460868 w 1051049"/>
              <a:gd name="connsiteY0" fmla="*/ 224460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60868 w 1051049"/>
              <a:gd name="connsiteY18" fmla="*/ 224460 h 809698"/>
              <a:gd name="connsiteX0" fmla="*/ 460868 w 1051049"/>
              <a:gd name="connsiteY0" fmla="*/ 224460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60868 w 1051049"/>
              <a:gd name="connsiteY18" fmla="*/ 224460 h 809698"/>
              <a:gd name="connsiteX0" fmla="*/ 460868 w 1051049"/>
              <a:gd name="connsiteY0" fmla="*/ 224460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60868 w 1051049"/>
              <a:gd name="connsiteY18" fmla="*/ 224460 h 809698"/>
              <a:gd name="connsiteX0" fmla="*/ 460868 w 1051049"/>
              <a:gd name="connsiteY0" fmla="*/ 224460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60868 w 1051049"/>
              <a:gd name="connsiteY18" fmla="*/ 224460 h 809698"/>
              <a:gd name="connsiteX0" fmla="*/ 448504 w 1051049"/>
              <a:gd name="connsiteY0" fmla="*/ 220536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48504 w 1051049"/>
              <a:gd name="connsiteY18" fmla="*/ 220536 h 809698"/>
              <a:gd name="connsiteX0" fmla="*/ 448504 w 1051049"/>
              <a:gd name="connsiteY0" fmla="*/ 220536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48504 w 1051049"/>
              <a:gd name="connsiteY18" fmla="*/ 220536 h 809698"/>
              <a:gd name="connsiteX0" fmla="*/ 448504 w 1051049"/>
              <a:gd name="connsiteY0" fmla="*/ 220536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48504 w 1051049"/>
              <a:gd name="connsiteY18" fmla="*/ 220536 h 809698"/>
              <a:gd name="connsiteX0" fmla="*/ 439914 w 1051049"/>
              <a:gd name="connsiteY0" fmla="*/ 215084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39914 w 1051049"/>
              <a:gd name="connsiteY18" fmla="*/ 215084 h 809698"/>
              <a:gd name="connsiteX0" fmla="*/ 439914 w 1051049"/>
              <a:gd name="connsiteY0" fmla="*/ 215084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9193 w 1051049"/>
              <a:gd name="connsiteY17" fmla="*/ 54756 h 809698"/>
              <a:gd name="connsiteX18" fmla="*/ 439914 w 1051049"/>
              <a:gd name="connsiteY18" fmla="*/ 215084 h 809698"/>
              <a:gd name="connsiteX0" fmla="*/ 439914 w 1051049"/>
              <a:gd name="connsiteY0" fmla="*/ 219807 h 814421"/>
              <a:gd name="connsiteX1" fmla="*/ 687811 w 1051049"/>
              <a:gd name="connsiteY1" fmla="*/ 199805 h 814421"/>
              <a:gd name="connsiteX2" fmla="*/ 686923 w 1051049"/>
              <a:gd name="connsiteY2" fmla="*/ 80968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87811 w 1051049"/>
              <a:gd name="connsiteY1" fmla="*/ 199805 h 814421"/>
              <a:gd name="connsiteX2" fmla="*/ 686923 w 1051049"/>
              <a:gd name="connsiteY2" fmla="*/ 80968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97078 h 814421"/>
              <a:gd name="connsiteX2" fmla="*/ 686923 w 1051049"/>
              <a:gd name="connsiteY2" fmla="*/ 80968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91626 h 814421"/>
              <a:gd name="connsiteX2" fmla="*/ 686923 w 1051049"/>
              <a:gd name="connsiteY2" fmla="*/ 80968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91626 h 814421"/>
              <a:gd name="connsiteX2" fmla="*/ 689070 w 1051049"/>
              <a:gd name="connsiteY2" fmla="*/ 64610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91626 h 814421"/>
              <a:gd name="connsiteX2" fmla="*/ 689070 w 1051049"/>
              <a:gd name="connsiteY2" fmla="*/ 64610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65304 w 1051049"/>
              <a:gd name="connsiteY14" fmla="*/ 155062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65304 w 1051049"/>
              <a:gd name="connsiteY14" fmla="*/ 155062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67452 w 1051049"/>
              <a:gd name="connsiteY14" fmla="*/ 152337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67452 w 1051049"/>
              <a:gd name="connsiteY14" fmla="*/ 152337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67452 w 1051049"/>
              <a:gd name="connsiteY14" fmla="*/ 152337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67452 w 1051049"/>
              <a:gd name="connsiteY14" fmla="*/ 152337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67452 w 1051049"/>
              <a:gd name="connsiteY14" fmla="*/ 152337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51049" h="814421">
                <a:moveTo>
                  <a:pt x="439914" y="219807"/>
                </a:moveTo>
                <a:cubicBezTo>
                  <a:pt x="520549" y="256425"/>
                  <a:pt x="661319" y="228396"/>
                  <a:pt x="694255" y="186173"/>
                </a:cubicBezTo>
                <a:cubicBezTo>
                  <a:pt x="727191" y="143950"/>
                  <a:pt x="679793" y="97029"/>
                  <a:pt x="689070" y="64610"/>
                </a:cubicBezTo>
                <a:cubicBezTo>
                  <a:pt x="698347" y="32191"/>
                  <a:pt x="694653" y="-7353"/>
                  <a:pt x="778607" y="3795"/>
                </a:cubicBezTo>
                <a:cubicBezTo>
                  <a:pt x="862561" y="14943"/>
                  <a:pt x="954737" y="69068"/>
                  <a:pt x="1051049" y="131500"/>
                </a:cubicBezTo>
                <a:cubicBezTo>
                  <a:pt x="1048427" y="608736"/>
                  <a:pt x="1050565" y="-89394"/>
                  <a:pt x="1049796" y="460942"/>
                </a:cubicBezTo>
                <a:cubicBezTo>
                  <a:pt x="741159" y="911628"/>
                  <a:pt x="1149322" y="305618"/>
                  <a:pt x="802613" y="814421"/>
                </a:cubicBezTo>
                <a:lnTo>
                  <a:pt x="249137" y="814421"/>
                </a:lnTo>
                <a:lnTo>
                  <a:pt x="1955" y="468788"/>
                </a:lnTo>
                <a:lnTo>
                  <a:pt x="0" y="468788"/>
                </a:lnTo>
                <a:cubicBezTo>
                  <a:pt x="0" y="467877"/>
                  <a:pt x="1" y="466967"/>
                  <a:pt x="1" y="466056"/>
                </a:cubicBezTo>
                <a:lnTo>
                  <a:pt x="0" y="466055"/>
                </a:lnTo>
                <a:lnTo>
                  <a:pt x="1" y="466055"/>
                </a:lnTo>
                <a:cubicBezTo>
                  <a:pt x="41" y="113685"/>
                  <a:pt x="83" y="517793"/>
                  <a:pt x="124" y="145717"/>
                </a:cubicBezTo>
                <a:cubicBezTo>
                  <a:pt x="48117" y="152128"/>
                  <a:pt x="24379" y="156598"/>
                  <a:pt x="67452" y="152337"/>
                </a:cubicBezTo>
                <a:cubicBezTo>
                  <a:pt x="110525" y="148076"/>
                  <a:pt x="112681" y="132982"/>
                  <a:pt x="148026" y="108529"/>
                </a:cubicBezTo>
                <a:cubicBezTo>
                  <a:pt x="183371" y="84076"/>
                  <a:pt x="214641" y="27525"/>
                  <a:pt x="279524" y="5619"/>
                </a:cubicBezTo>
                <a:cubicBezTo>
                  <a:pt x="356770" y="-12365"/>
                  <a:pt x="378447" y="14745"/>
                  <a:pt x="419193" y="59479"/>
                </a:cubicBezTo>
                <a:cubicBezTo>
                  <a:pt x="443570" y="119513"/>
                  <a:pt x="377277" y="149183"/>
                  <a:pt x="439914" y="219807"/>
                </a:cubicBezTo>
                <a:close/>
              </a:path>
            </a:pathLst>
          </a:custGeom>
          <a:gradFill flip="none" rotWithShape="1">
            <a:gsLst>
              <a:gs pos="0">
                <a:srgbClr val="D69E00"/>
              </a:gs>
              <a:gs pos="100000">
                <a:srgbClr val="FFC15D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27"/>
          <p:cNvSpPr/>
          <p:nvPr/>
        </p:nvSpPr>
        <p:spPr>
          <a:xfrm>
            <a:off x="5514109" y="4070085"/>
            <a:ext cx="1352500" cy="469557"/>
          </a:xfrm>
          <a:custGeom>
            <a:avLst/>
            <a:gdLst>
              <a:gd name="connsiteX0" fmla="*/ 467048 w 1051750"/>
              <a:gd name="connsiteY0" fmla="*/ 764 h 778251"/>
              <a:gd name="connsiteX1" fmla="*/ 523999 w 1051750"/>
              <a:gd name="connsiteY1" fmla="*/ 10622 h 778251"/>
              <a:gd name="connsiteX2" fmla="*/ 771901 w 1051750"/>
              <a:gd name="connsiteY2" fmla="*/ 17431 h 778251"/>
              <a:gd name="connsiteX3" fmla="*/ 1051049 w 1051750"/>
              <a:gd name="connsiteY3" fmla="*/ 95330 h 778251"/>
              <a:gd name="connsiteX4" fmla="*/ 1051489 w 1051750"/>
              <a:gd name="connsiteY4" fmla="*/ 429885 h 778251"/>
              <a:gd name="connsiteX5" fmla="*/ 1051750 w 1051750"/>
              <a:gd name="connsiteY5" fmla="*/ 429885 h 778251"/>
              <a:gd name="connsiteX6" fmla="*/ 1051489 w 1051750"/>
              <a:gd name="connsiteY6" fmla="*/ 430250 h 778251"/>
              <a:gd name="connsiteX7" fmla="*/ 1051486 w 1051750"/>
              <a:gd name="connsiteY7" fmla="*/ 432618 h 778251"/>
              <a:gd name="connsiteX8" fmla="*/ 1049795 w 1051750"/>
              <a:gd name="connsiteY8" fmla="*/ 432618 h 778251"/>
              <a:gd name="connsiteX9" fmla="*/ 802613 w 1051750"/>
              <a:gd name="connsiteY9" fmla="*/ 778251 h 778251"/>
              <a:gd name="connsiteX10" fmla="*/ 249137 w 1051750"/>
              <a:gd name="connsiteY10" fmla="*/ 778251 h 778251"/>
              <a:gd name="connsiteX11" fmla="*/ 1955 w 1051750"/>
              <a:gd name="connsiteY11" fmla="*/ 432618 h 778251"/>
              <a:gd name="connsiteX12" fmla="*/ 0 w 1051750"/>
              <a:gd name="connsiteY12" fmla="*/ 432618 h 778251"/>
              <a:gd name="connsiteX13" fmla="*/ 1 w 1051750"/>
              <a:gd name="connsiteY13" fmla="*/ 429886 h 778251"/>
              <a:gd name="connsiteX14" fmla="*/ 0 w 1051750"/>
              <a:gd name="connsiteY14" fmla="*/ 429885 h 778251"/>
              <a:gd name="connsiteX15" fmla="*/ 1 w 1051750"/>
              <a:gd name="connsiteY15" fmla="*/ 429885 h 778251"/>
              <a:gd name="connsiteX16" fmla="*/ 124 w 1051750"/>
              <a:gd name="connsiteY16" fmla="*/ 104093 h 778251"/>
              <a:gd name="connsiteX17" fmla="*/ 58861 w 1051750"/>
              <a:gd name="connsiteY17" fmla="*/ 121618 h 778251"/>
              <a:gd name="connsiteX18" fmla="*/ 216024 w 1051750"/>
              <a:gd name="connsiteY18" fmla="*/ 150828 h 778251"/>
              <a:gd name="connsiteX19" fmla="*/ 279524 w 1051750"/>
              <a:gd name="connsiteY19" fmla="*/ 95330 h 778251"/>
              <a:gd name="connsiteX20" fmla="*/ 327149 w 1051750"/>
              <a:gd name="connsiteY20" fmla="*/ 19385 h 778251"/>
              <a:gd name="connsiteX21" fmla="*/ 467048 w 1051750"/>
              <a:gd name="connsiteY21" fmla="*/ 764 h 778251"/>
              <a:gd name="connsiteX0" fmla="*/ 467048 w 1051750"/>
              <a:gd name="connsiteY0" fmla="*/ 764 h 778251"/>
              <a:gd name="connsiteX1" fmla="*/ 523999 w 1051750"/>
              <a:gd name="connsiteY1" fmla="*/ 10622 h 778251"/>
              <a:gd name="connsiteX2" fmla="*/ 771901 w 1051750"/>
              <a:gd name="connsiteY2" fmla="*/ 17431 h 778251"/>
              <a:gd name="connsiteX3" fmla="*/ 1051049 w 1051750"/>
              <a:gd name="connsiteY3" fmla="*/ 95330 h 778251"/>
              <a:gd name="connsiteX4" fmla="*/ 1051489 w 1051750"/>
              <a:gd name="connsiteY4" fmla="*/ 429885 h 778251"/>
              <a:gd name="connsiteX5" fmla="*/ 1051750 w 1051750"/>
              <a:gd name="connsiteY5" fmla="*/ 429885 h 778251"/>
              <a:gd name="connsiteX6" fmla="*/ 1051489 w 1051750"/>
              <a:gd name="connsiteY6" fmla="*/ 430250 h 778251"/>
              <a:gd name="connsiteX7" fmla="*/ 1051486 w 1051750"/>
              <a:gd name="connsiteY7" fmla="*/ 432618 h 778251"/>
              <a:gd name="connsiteX8" fmla="*/ 1049795 w 1051750"/>
              <a:gd name="connsiteY8" fmla="*/ 432618 h 778251"/>
              <a:gd name="connsiteX9" fmla="*/ 802613 w 1051750"/>
              <a:gd name="connsiteY9" fmla="*/ 778251 h 778251"/>
              <a:gd name="connsiteX10" fmla="*/ 249137 w 1051750"/>
              <a:gd name="connsiteY10" fmla="*/ 778251 h 778251"/>
              <a:gd name="connsiteX11" fmla="*/ 1955 w 1051750"/>
              <a:gd name="connsiteY11" fmla="*/ 432618 h 778251"/>
              <a:gd name="connsiteX12" fmla="*/ 0 w 1051750"/>
              <a:gd name="connsiteY12" fmla="*/ 432618 h 778251"/>
              <a:gd name="connsiteX13" fmla="*/ 1 w 1051750"/>
              <a:gd name="connsiteY13" fmla="*/ 429886 h 778251"/>
              <a:gd name="connsiteX14" fmla="*/ 0 w 1051750"/>
              <a:gd name="connsiteY14" fmla="*/ 429885 h 778251"/>
              <a:gd name="connsiteX15" fmla="*/ 1 w 1051750"/>
              <a:gd name="connsiteY15" fmla="*/ 429885 h 778251"/>
              <a:gd name="connsiteX16" fmla="*/ 124 w 1051750"/>
              <a:gd name="connsiteY16" fmla="*/ 104093 h 778251"/>
              <a:gd name="connsiteX17" fmla="*/ 58861 w 1051750"/>
              <a:gd name="connsiteY17" fmla="*/ 121618 h 778251"/>
              <a:gd name="connsiteX18" fmla="*/ 216024 w 1051750"/>
              <a:gd name="connsiteY18" fmla="*/ 150828 h 778251"/>
              <a:gd name="connsiteX19" fmla="*/ 279524 w 1051750"/>
              <a:gd name="connsiteY19" fmla="*/ 95330 h 778251"/>
              <a:gd name="connsiteX20" fmla="*/ 327149 w 1051750"/>
              <a:gd name="connsiteY20" fmla="*/ 19385 h 778251"/>
              <a:gd name="connsiteX21" fmla="*/ 467048 w 1051750"/>
              <a:gd name="connsiteY21" fmla="*/ 764 h 778251"/>
              <a:gd name="connsiteX0" fmla="*/ 467048 w 1051750"/>
              <a:gd name="connsiteY0" fmla="*/ 36735 h 814222"/>
              <a:gd name="connsiteX1" fmla="*/ 523999 w 1051750"/>
              <a:gd name="connsiteY1" fmla="*/ 46593 h 814222"/>
              <a:gd name="connsiteX2" fmla="*/ 737903 w 1051750"/>
              <a:gd name="connsiteY2" fmla="*/ 2397 h 814222"/>
              <a:gd name="connsiteX3" fmla="*/ 1051049 w 1051750"/>
              <a:gd name="connsiteY3" fmla="*/ 131301 h 814222"/>
              <a:gd name="connsiteX4" fmla="*/ 1051489 w 1051750"/>
              <a:gd name="connsiteY4" fmla="*/ 465856 h 814222"/>
              <a:gd name="connsiteX5" fmla="*/ 1051750 w 1051750"/>
              <a:gd name="connsiteY5" fmla="*/ 465856 h 814222"/>
              <a:gd name="connsiteX6" fmla="*/ 1051489 w 1051750"/>
              <a:gd name="connsiteY6" fmla="*/ 466221 h 814222"/>
              <a:gd name="connsiteX7" fmla="*/ 1051486 w 1051750"/>
              <a:gd name="connsiteY7" fmla="*/ 468589 h 814222"/>
              <a:gd name="connsiteX8" fmla="*/ 1049795 w 1051750"/>
              <a:gd name="connsiteY8" fmla="*/ 468589 h 814222"/>
              <a:gd name="connsiteX9" fmla="*/ 802613 w 1051750"/>
              <a:gd name="connsiteY9" fmla="*/ 814222 h 814222"/>
              <a:gd name="connsiteX10" fmla="*/ 249137 w 1051750"/>
              <a:gd name="connsiteY10" fmla="*/ 814222 h 814222"/>
              <a:gd name="connsiteX11" fmla="*/ 1955 w 1051750"/>
              <a:gd name="connsiteY11" fmla="*/ 468589 h 814222"/>
              <a:gd name="connsiteX12" fmla="*/ 0 w 1051750"/>
              <a:gd name="connsiteY12" fmla="*/ 468589 h 814222"/>
              <a:gd name="connsiteX13" fmla="*/ 1 w 1051750"/>
              <a:gd name="connsiteY13" fmla="*/ 465857 h 814222"/>
              <a:gd name="connsiteX14" fmla="*/ 0 w 1051750"/>
              <a:gd name="connsiteY14" fmla="*/ 465856 h 814222"/>
              <a:gd name="connsiteX15" fmla="*/ 1 w 1051750"/>
              <a:gd name="connsiteY15" fmla="*/ 465856 h 814222"/>
              <a:gd name="connsiteX16" fmla="*/ 124 w 1051750"/>
              <a:gd name="connsiteY16" fmla="*/ 140064 h 814222"/>
              <a:gd name="connsiteX17" fmla="*/ 58861 w 1051750"/>
              <a:gd name="connsiteY17" fmla="*/ 157589 h 814222"/>
              <a:gd name="connsiteX18" fmla="*/ 216024 w 1051750"/>
              <a:gd name="connsiteY18" fmla="*/ 186799 h 814222"/>
              <a:gd name="connsiteX19" fmla="*/ 279524 w 1051750"/>
              <a:gd name="connsiteY19" fmla="*/ 131301 h 814222"/>
              <a:gd name="connsiteX20" fmla="*/ 327149 w 1051750"/>
              <a:gd name="connsiteY20" fmla="*/ 55356 h 814222"/>
              <a:gd name="connsiteX21" fmla="*/ 467048 w 1051750"/>
              <a:gd name="connsiteY21" fmla="*/ 36735 h 814222"/>
              <a:gd name="connsiteX0" fmla="*/ 467048 w 1051750"/>
              <a:gd name="connsiteY0" fmla="*/ 40450 h 817937"/>
              <a:gd name="connsiteX1" fmla="*/ 523999 w 1051750"/>
              <a:gd name="connsiteY1" fmla="*/ 50308 h 817937"/>
              <a:gd name="connsiteX2" fmla="*/ 737903 w 1051750"/>
              <a:gd name="connsiteY2" fmla="*/ 6112 h 817937"/>
              <a:gd name="connsiteX3" fmla="*/ 1051049 w 1051750"/>
              <a:gd name="connsiteY3" fmla="*/ 135016 h 817937"/>
              <a:gd name="connsiteX4" fmla="*/ 1051489 w 1051750"/>
              <a:gd name="connsiteY4" fmla="*/ 469571 h 817937"/>
              <a:gd name="connsiteX5" fmla="*/ 1051750 w 1051750"/>
              <a:gd name="connsiteY5" fmla="*/ 469571 h 817937"/>
              <a:gd name="connsiteX6" fmla="*/ 1051489 w 1051750"/>
              <a:gd name="connsiteY6" fmla="*/ 469936 h 817937"/>
              <a:gd name="connsiteX7" fmla="*/ 1051486 w 1051750"/>
              <a:gd name="connsiteY7" fmla="*/ 472304 h 817937"/>
              <a:gd name="connsiteX8" fmla="*/ 1049795 w 1051750"/>
              <a:gd name="connsiteY8" fmla="*/ 472304 h 817937"/>
              <a:gd name="connsiteX9" fmla="*/ 802613 w 1051750"/>
              <a:gd name="connsiteY9" fmla="*/ 817937 h 817937"/>
              <a:gd name="connsiteX10" fmla="*/ 249137 w 1051750"/>
              <a:gd name="connsiteY10" fmla="*/ 817937 h 817937"/>
              <a:gd name="connsiteX11" fmla="*/ 1955 w 1051750"/>
              <a:gd name="connsiteY11" fmla="*/ 472304 h 817937"/>
              <a:gd name="connsiteX12" fmla="*/ 0 w 1051750"/>
              <a:gd name="connsiteY12" fmla="*/ 472304 h 817937"/>
              <a:gd name="connsiteX13" fmla="*/ 1 w 1051750"/>
              <a:gd name="connsiteY13" fmla="*/ 469572 h 817937"/>
              <a:gd name="connsiteX14" fmla="*/ 0 w 1051750"/>
              <a:gd name="connsiteY14" fmla="*/ 469571 h 817937"/>
              <a:gd name="connsiteX15" fmla="*/ 1 w 1051750"/>
              <a:gd name="connsiteY15" fmla="*/ 469571 h 817937"/>
              <a:gd name="connsiteX16" fmla="*/ 124 w 1051750"/>
              <a:gd name="connsiteY16" fmla="*/ 143779 h 817937"/>
              <a:gd name="connsiteX17" fmla="*/ 58861 w 1051750"/>
              <a:gd name="connsiteY17" fmla="*/ 161304 h 817937"/>
              <a:gd name="connsiteX18" fmla="*/ 216024 w 1051750"/>
              <a:gd name="connsiteY18" fmla="*/ 190514 h 817937"/>
              <a:gd name="connsiteX19" fmla="*/ 279524 w 1051750"/>
              <a:gd name="connsiteY19" fmla="*/ 135016 h 817937"/>
              <a:gd name="connsiteX20" fmla="*/ 327149 w 1051750"/>
              <a:gd name="connsiteY20" fmla="*/ 59071 h 817937"/>
              <a:gd name="connsiteX21" fmla="*/ 467048 w 1051750"/>
              <a:gd name="connsiteY21" fmla="*/ 40450 h 817937"/>
              <a:gd name="connsiteX0" fmla="*/ 467048 w 1051750"/>
              <a:gd name="connsiteY0" fmla="*/ 34472 h 811959"/>
              <a:gd name="connsiteX1" fmla="*/ 610541 w 1051750"/>
              <a:gd name="connsiteY1" fmla="*/ 103180 h 811959"/>
              <a:gd name="connsiteX2" fmla="*/ 737903 w 1051750"/>
              <a:gd name="connsiteY2" fmla="*/ 134 h 811959"/>
              <a:gd name="connsiteX3" fmla="*/ 1051049 w 1051750"/>
              <a:gd name="connsiteY3" fmla="*/ 129038 h 811959"/>
              <a:gd name="connsiteX4" fmla="*/ 1051489 w 1051750"/>
              <a:gd name="connsiteY4" fmla="*/ 463593 h 811959"/>
              <a:gd name="connsiteX5" fmla="*/ 1051750 w 1051750"/>
              <a:gd name="connsiteY5" fmla="*/ 463593 h 811959"/>
              <a:gd name="connsiteX6" fmla="*/ 1051489 w 1051750"/>
              <a:gd name="connsiteY6" fmla="*/ 463958 h 811959"/>
              <a:gd name="connsiteX7" fmla="*/ 1051486 w 1051750"/>
              <a:gd name="connsiteY7" fmla="*/ 466326 h 811959"/>
              <a:gd name="connsiteX8" fmla="*/ 1049795 w 1051750"/>
              <a:gd name="connsiteY8" fmla="*/ 466326 h 811959"/>
              <a:gd name="connsiteX9" fmla="*/ 802613 w 1051750"/>
              <a:gd name="connsiteY9" fmla="*/ 811959 h 811959"/>
              <a:gd name="connsiteX10" fmla="*/ 249137 w 1051750"/>
              <a:gd name="connsiteY10" fmla="*/ 811959 h 811959"/>
              <a:gd name="connsiteX11" fmla="*/ 1955 w 1051750"/>
              <a:gd name="connsiteY11" fmla="*/ 466326 h 811959"/>
              <a:gd name="connsiteX12" fmla="*/ 0 w 1051750"/>
              <a:gd name="connsiteY12" fmla="*/ 466326 h 811959"/>
              <a:gd name="connsiteX13" fmla="*/ 1 w 1051750"/>
              <a:gd name="connsiteY13" fmla="*/ 463594 h 811959"/>
              <a:gd name="connsiteX14" fmla="*/ 0 w 1051750"/>
              <a:gd name="connsiteY14" fmla="*/ 463593 h 811959"/>
              <a:gd name="connsiteX15" fmla="*/ 1 w 1051750"/>
              <a:gd name="connsiteY15" fmla="*/ 463593 h 811959"/>
              <a:gd name="connsiteX16" fmla="*/ 124 w 1051750"/>
              <a:gd name="connsiteY16" fmla="*/ 137801 h 811959"/>
              <a:gd name="connsiteX17" fmla="*/ 58861 w 1051750"/>
              <a:gd name="connsiteY17" fmla="*/ 155326 h 811959"/>
              <a:gd name="connsiteX18" fmla="*/ 216024 w 1051750"/>
              <a:gd name="connsiteY18" fmla="*/ 184536 h 811959"/>
              <a:gd name="connsiteX19" fmla="*/ 279524 w 1051750"/>
              <a:gd name="connsiteY19" fmla="*/ 129038 h 811959"/>
              <a:gd name="connsiteX20" fmla="*/ 327149 w 1051750"/>
              <a:gd name="connsiteY20" fmla="*/ 53093 h 811959"/>
              <a:gd name="connsiteX21" fmla="*/ 467048 w 1051750"/>
              <a:gd name="connsiteY21" fmla="*/ 34472 h 811959"/>
              <a:gd name="connsiteX0" fmla="*/ 467048 w 1051750"/>
              <a:gd name="connsiteY0" fmla="*/ 34990 h 812477"/>
              <a:gd name="connsiteX1" fmla="*/ 659994 w 1051750"/>
              <a:gd name="connsiteY1" fmla="*/ 186090 h 812477"/>
              <a:gd name="connsiteX2" fmla="*/ 737903 w 1051750"/>
              <a:gd name="connsiteY2" fmla="*/ 652 h 812477"/>
              <a:gd name="connsiteX3" fmla="*/ 1051049 w 1051750"/>
              <a:gd name="connsiteY3" fmla="*/ 129556 h 812477"/>
              <a:gd name="connsiteX4" fmla="*/ 1051489 w 1051750"/>
              <a:gd name="connsiteY4" fmla="*/ 464111 h 812477"/>
              <a:gd name="connsiteX5" fmla="*/ 1051750 w 1051750"/>
              <a:gd name="connsiteY5" fmla="*/ 464111 h 812477"/>
              <a:gd name="connsiteX6" fmla="*/ 1051489 w 1051750"/>
              <a:gd name="connsiteY6" fmla="*/ 464476 h 812477"/>
              <a:gd name="connsiteX7" fmla="*/ 1051486 w 1051750"/>
              <a:gd name="connsiteY7" fmla="*/ 466844 h 812477"/>
              <a:gd name="connsiteX8" fmla="*/ 1049795 w 1051750"/>
              <a:gd name="connsiteY8" fmla="*/ 466844 h 812477"/>
              <a:gd name="connsiteX9" fmla="*/ 802613 w 1051750"/>
              <a:gd name="connsiteY9" fmla="*/ 812477 h 812477"/>
              <a:gd name="connsiteX10" fmla="*/ 249137 w 1051750"/>
              <a:gd name="connsiteY10" fmla="*/ 812477 h 812477"/>
              <a:gd name="connsiteX11" fmla="*/ 1955 w 1051750"/>
              <a:gd name="connsiteY11" fmla="*/ 466844 h 812477"/>
              <a:gd name="connsiteX12" fmla="*/ 0 w 1051750"/>
              <a:gd name="connsiteY12" fmla="*/ 466844 h 812477"/>
              <a:gd name="connsiteX13" fmla="*/ 1 w 1051750"/>
              <a:gd name="connsiteY13" fmla="*/ 464112 h 812477"/>
              <a:gd name="connsiteX14" fmla="*/ 0 w 1051750"/>
              <a:gd name="connsiteY14" fmla="*/ 464111 h 812477"/>
              <a:gd name="connsiteX15" fmla="*/ 1 w 1051750"/>
              <a:gd name="connsiteY15" fmla="*/ 464111 h 812477"/>
              <a:gd name="connsiteX16" fmla="*/ 124 w 1051750"/>
              <a:gd name="connsiteY16" fmla="*/ 138319 h 812477"/>
              <a:gd name="connsiteX17" fmla="*/ 58861 w 1051750"/>
              <a:gd name="connsiteY17" fmla="*/ 155844 h 812477"/>
              <a:gd name="connsiteX18" fmla="*/ 216024 w 1051750"/>
              <a:gd name="connsiteY18" fmla="*/ 185054 h 812477"/>
              <a:gd name="connsiteX19" fmla="*/ 279524 w 1051750"/>
              <a:gd name="connsiteY19" fmla="*/ 129556 h 812477"/>
              <a:gd name="connsiteX20" fmla="*/ 327149 w 1051750"/>
              <a:gd name="connsiteY20" fmla="*/ 53611 h 812477"/>
              <a:gd name="connsiteX21" fmla="*/ 467048 w 1051750"/>
              <a:gd name="connsiteY21" fmla="*/ 34990 h 812477"/>
              <a:gd name="connsiteX0" fmla="*/ 467048 w 1051750"/>
              <a:gd name="connsiteY0" fmla="*/ 35565 h 813052"/>
              <a:gd name="connsiteX1" fmla="*/ 684721 w 1051750"/>
              <a:gd name="connsiteY1" fmla="*/ 210206 h 813052"/>
              <a:gd name="connsiteX2" fmla="*/ 737903 w 1051750"/>
              <a:gd name="connsiteY2" fmla="*/ 1227 h 813052"/>
              <a:gd name="connsiteX3" fmla="*/ 1051049 w 1051750"/>
              <a:gd name="connsiteY3" fmla="*/ 130131 h 813052"/>
              <a:gd name="connsiteX4" fmla="*/ 1051489 w 1051750"/>
              <a:gd name="connsiteY4" fmla="*/ 464686 h 813052"/>
              <a:gd name="connsiteX5" fmla="*/ 1051750 w 1051750"/>
              <a:gd name="connsiteY5" fmla="*/ 464686 h 813052"/>
              <a:gd name="connsiteX6" fmla="*/ 1051489 w 1051750"/>
              <a:gd name="connsiteY6" fmla="*/ 465051 h 813052"/>
              <a:gd name="connsiteX7" fmla="*/ 1051486 w 1051750"/>
              <a:gd name="connsiteY7" fmla="*/ 467419 h 813052"/>
              <a:gd name="connsiteX8" fmla="*/ 1049795 w 1051750"/>
              <a:gd name="connsiteY8" fmla="*/ 467419 h 813052"/>
              <a:gd name="connsiteX9" fmla="*/ 802613 w 1051750"/>
              <a:gd name="connsiteY9" fmla="*/ 813052 h 813052"/>
              <a:gd name="connsiteX10" fmla="*/ 249137 w 1051750"/>
              <a:gd name="connsiteY10" fmla="*/ 813052 h 813052"/>
              <a:gd name="connsiteX11" fmla="*/ 1955 w 1051750"/>
              <a:gd name="connsiteY11" fmla="*/ 467419 h 813052"/>
              <a:gd name="connsiteX12" fmla="*/ 0 w 1051750"/>
              <a:gd name="connsiteY12" fmla="*/ 467419 h 813052"/>
              <a:gd name="connsiteX13" fmla="*/ 1 w 1051750"/>
              <a:gd name="connsiteY13" fmla="*/ 464687 h 813052"/>
              <a:gd name="connsiteX14" fmla="*/ 0 w 1051750"/>
              <a:gd name="connsiteY14" fmla="*/ 464686 h 813052"/>
              <a:gd name="connsiteX15" fmla="*/ 1 w 1051750"/>
              <a:gd name="connsiteY15" fmla="*/ 464686 h 813052"/>
              <a:gd name="connsiteX16" fmla="*/ 124 w 1051750"/>
              <a:gd name="connsiteY16" fmla="*/ 138894 h 813052"/>
              <a:gd name="connsiteX17" fmla="*/ 58861 w 1051750"/>
              <a:gd name="connsiteY17" fmla="*/ 156419 h 813052"/>
              <a:gd name="connsiteX18" fmla="*/ 216024 w 1051750"/>
              <a:gd name="connsiteY18" fmla="*/ 185629 h 813052"/>
              <a:gd name="connsiteX19" fmla="*/ 279524 w 1051750"/>
              <a:gd name="connsiteY19" fmla="*/ 130131 h 813052"/>
              <a:gd name="connsiteX20" fmla="*/ 327149 w 1051750"/>
              <a:gd name="connsiteY20" fmla="*/ 54186 h 813052"/>
              <a:gd name="connsiteX21" fmla="*/ 467048 w 1051750"/>
              <a:gd name="connsiteY21" fmla="*/ 35565 h 813052"/>
              <a:gd name="connsiteX0" fmla="*/ 467048 w 1051750"/>
              <a:gd name="connsiteY0" fmla="*/ 35565 h 813052"/>
              <a:gd name="connsiteX1" fmla="*/ 684721 w 1051750"/>
              <a:gd name="connsiteY1" fmla="*/ 210206 h 813052"/>
              <a:gd name="connsiteX2" fmla="*/ 737903 w 1051750"/>
              <a:gd name="connsiteY2" fmla="*/ 1227 h 813052"/>
              <a:gd name="connsiteX3" fmla="*/ 1051049 w 1051750"/>
              <a:gd name="connsiteY3" fmla="*/ 130131 h 813052"/>
              <a:gd name="connsiteX4" fmla="*/ 1051489 w 1051750"/>
              <a:gd name="connsiteY4" fmla="*/ 464686 h 813052"/>
              <a:gd name="connsiteX5" fmla="*/ 1051750 w 1051750"/>
              <a:gd name="connsiteY5" fmla="*/ 464686 h 813052"/>
              <a:gd name="connsiteX6" fmla="*/ 1051489 w 1051750"/>
              <a:gd name="connsiteY6" fmla="*/ 465051 h 813052"/>
              <a:gd name="connsiteX7" fmla="*/ 1051486 w 1051750"/>
              <a:gd name="connsiteY7" fmla="*/ 467419 h 813052"/>
              <a:gd name="connsiteX8" fmla="*/ 1049795 w 1051750"/>
              <a:gd name="connsiteY8" fmla="*/ 467419 h 813052"/>
              <a:gd name="connsiteX9" fmla="*/ 802613 w 1051750"/>
              <a:gd name="connsiteY9" fmla="*/ 813052 h 813052"/>
              <a:gd name="connsiteX10" fmla="*/ 249137 w 1051750"/>
              <a:gd name="connsiteY10" fmla="*/ 813052 h 813052"/>
              <a:gd name="connsiteX11" fmla="*/ 1955 w 1051750"/>
              <a:gd name="connsiteY11" fmla="*/ 467419 h 813052"/>
              <a:gd name="connsiteX12" fmla="*/ 0 w 1051750"/>
              <a:gd name="connsiteY12" fmla="*/ 467419 h 813052"/>
              <a:gd name="connsiteX13" fmla="*/ 1 w 1051750"/>
              <a:gd name="connsiteY13" fmla="*/ 464687 h 813052"/>
              <a:gd name="connsiteX14" fmla="*/ 0 w 1051750"/>
              <a:gd name="connsiteY14" fmla="*/ 464686 h 813052"/>
              <a:gd name="connsiteX15" fmla="*/ 1 w 1051750"/>
              <a:gd name="connsiteY15" fmla="*/ 464686 h 813052"/>
              <a:gd name="connsiteX16" fmla="*/ 124 w 1051750"/>
              <a:gd name="connsiteY16" fmla="*/ 138894 h 813052"/>
              <a:gd name="connsiteX17" fmla="*/ 58861 w 1051750"/>
              <a:gd name="connsiteY17" fmla="*/ 156419 h 813052"/>
              <a:gd name="connsiteX18" fmla="*/ 216024 w 1051750"/>
              <a:gd name="connsiteY18" fmla="*/ 185629 h 813052"/>
              <a:gd name="connsiteX19" fmla="*/ 279524 w 1051750"/>
              <a:gd name="connsiteY19" fmla="*/ 130131 h 813052"/>
              <a:gd name="connsiteX20" fmla="*/ 327149 w 1051750"/>
              <a:gd name="connsiteY20" fmla="*/ 54186 h 813052"/>
              <a:gd name="connsiteX21" fmla="*/ 467048 w 1051750"/>
              <a:gd name="connsiteY21" fmla="*/ 35565 h 813052"/>
              <a:gd name="connsiteX0" fmla="*/ 467048 w 1051750"/>
              <a:gd name="connsiteY0" fmla="*/ 35940 h 813427"/>
              <a:gd name="connsiteX1" fmla="*/ 684721 w 1051750"/>
              <a:gd name="connsiteY1" fmla="*/ 210581 h 813427"/>
              <a:gd name="connsiteX2" fmla="*/ 705467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67048 w 1051750"/>
              <a:gd name="connsiteY22" fmla="*/ 35940 h 813427"/>
              <a:gd name="connsiteX0" fmla="*/ 467048 w 1051750"/>
              <a:gd name="connsiteY0" fmla="*/ 35940 h 813427"/>
              <a:gd name="connsiteX1" fmla="*/ 684721 w 1051750"/>
              <a:gd name="connsiteY1" fmla="*/ 210581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67048 w 1051750"/>
              <a:gd name="connsiteY22" fmla="*/ 35940 h 813427"/>
              <a:gd name="connsiteX0" fmla="*/ 467048 w 1051750"/>
              <a:gd name="connsiteY0" fmla="*/ 35940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67048 w 1051750"/>
              <a:gd name="connsiteY22" fmla="*/ 35940 h 813427"/>
              <a:gd name="connsiteX0" fmla="*/ 467048 w 1051750"/>
              <a:gd name="connsiteY0" fmla="*/ 35940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67048 w 1051750"/>
              <a:gd name="connsiteY22" fmla="*/ 35940 h 813427"/>
              <a:gd name="connsiteX0" fmla="*/ 488684 w 1051750"/>
              <a:gd name="connsiteY0" fmla="*/ 216418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88684 w 1051750"/>
              <a:gd name="connsiteY22" fmla="*/ 216418 h 813427"/>
              <a:gd name="connsiteX0" fmla="*/ 488684 w 1051750"/>
              <a:gd name="connsiteY0" fmla="*/ 216418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88684 w 1051750"/>
              <a:gd name="connsiteY22" fmla="*/ 216418 h 813427"/>
              <a:gd name="connsiteX0" fmla="*/ 479412 w 1051750"/>
              <a:gd name="connsiteY0" fmla="*/ 259577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79412 w 1051750"/>
              <a:gd name="connsiteY22" fmla="*/ 259577 h 813427"/>
              <a:gd name="connsiteX0" fmla="*/ 479412 w 1051750"/>
              <a:gd name="connsiteY0" fmla="*/ 259577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79412 w 1051750"/>
              <a:gd name="connsiteY22" fmla="*/ 259577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327149 w 1051750"/>
              <a:gd name="connsiteY21" fmla="*/ 54561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30506 h 813427"/>
              <a:gd name="connsiteX21" fmla="*/ 429146 w 1051750"/>
              <a:gd name="connsiteY21" fmla="*/ 7025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216024 w 1051750"/>
              <a:gd name="connsiteY19" fmla="*/ 186004 h 813427"/>
              <a:gd name="connsiteX20" fmla="*/ 279524 w 1051750"/>
              <a:gd name="connsiteY20" fmla="*/ 12804 h 813427"/>
              <a:gd name="connsiteX21" fmla="*/ 429146 w 1051750"/>
              <a:gd name="connsiteY21" fmla="*/ 7025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29146 w 1051750"/>
              <a:gd name="connsiteY21" fmla="*/ 7025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29146 w 1051750"/>
              <a:gd name="connsiteY21" fmla="*/ 7025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10602 w 1051750"/>
              <a:gd name="connsiteY21" fmla="*/ 5848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10602 w 1051750"/>
              <a:gd name="connsiteY21" fmla="*/ 5848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10602 w 1051750"/>
              <a:gd name="connsiteY21" fmla="*/ 5848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10602 w 1051750"/>
              <a:gd name="connsiteY21" fmla="*/ 5848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10602 w 1051750"/>
              <a:gd name="connsiteY21" fmla="*/ 58485 h 813427"/>
              <a:gd name="connsiteX22" fmla="*/ 467049 w 1051750"/>
              <a:gd name="connsiteY22" fmla="*/ 243883 h 813427"/>
              <a:gd name="connsiteX0" fmla="*/ 467049 w 1051750"/>
              <a:gd name="connsiteY0" fmla="*/ 243883 h 813427"/>
              <a:gd name="connsiteX1" fmla="*/ 697084 w 1051750"/>
              <a:gd name="connsiteY1" fmla="*/ 187040 h 813427"/>
              <a:gd name="connsiteX2" fmla="*/ 693104 w 1051750"/>
              <a:gd name="connsiteY2" fmla="*/ 68204 h 813427"/>
              <a:gd name="connsiteX3" fmla="*/ 737903 w 1051750"/>
              <a:gd name="connsiteY3" fmla="*/ 1602 h 813427"/>
              <a:gd name="connsiteX4" fmla="*/ 1051049 w 1051750"/>
              <a:gd name="connsiteY4" fmla="*/ 130506 h 813427"/>
              <a:gd name="connsiteX5" fmla="*/ 1051489 w 1051750"/>
              <a:gd name="connsiteY5" fmla="*/ 465061 h 813427"/>
              <a:gd name="connsiteX6" fmla="*/ 1051750 w 1051750"/>
              <a:gd name="connsiteY6" fmla="*/ 465061 h 813427"/>
              <a:gd name="connsiteX7" fmla="*/ 1051489 w 1051750"/>
              <a:gd name="connsiteY7" fmla="*/ 465426 h 813427"/>
              <a:gd name="connsiteX8" fmla="*/ 1051486 w 1051750"/>
              <a:gd name="connsiteY8" fmla="*/ 467794 h 813427"/>
              <a:gd name="connsiteX9" fmla="*/ 1049795 w 1051750"/>
              <a:gd name="connsiteY9" fmla="*/ 467794 h 813427"/>
              <a:gd name="connsiteX10" fmla="*/ 802613 w 1051750"/>
              <a:gd name="connsiteY10" fmla="*/ 813427 h 813427"/>
              <a:gd name="connsiteX11" fmla="*/ 249137 w 1051750"/>
              <a:gd name="connsiteY11" fmla="*/ 813427 h 813427"/>
              <a:gd name="connsiteX12" fmla="*/ 1955 w 1051750"/>
              <a:gd name="connsiteY12" fmla="*/ 467794 h 813427"/>
              <a:gd name="connsiteX13" fmla="*/ 0 w 1051750"/>
              <a:gd name="connsiteY13" fmla="*/ 467794 h 813427"/>
              <a:gd name="connsiteX14" fmla="*/ 1 w 1051750"/>
              <a:gd name="connsiteY14" fmla="*/ 465062 h 813427"/>
              <a:gd name="connsiteX15" fmla="*/ 0 w 1051750"/>
              <a:gd name="connsiteY15" fmla="*/ 465061 h 813427"/>
              <a:gd name="connsiteX16" fmla="*/ 1 w 1051750"/>
              <a:gd name="connsiteY16" fmla="*/ 465061 h 813427"/>
              <a:gd name="connsiteX17" fmla="*/ 124 w 1051750"/>
              <a:gd name="connsiteY17" fmla="*/ 139269 h 813427"/>
              <a:gd name="connsiteX18" fmla="*/ 58861 w 1051750"/>
              <a:gd name="connsiteY18" fmla="*/ 156794 h 813427"/>
              <a:gd name="connsiteX19" fmla="*/ 148026 w 1051750"/>
              <a:gd name="connsiteY19" fmla="*/ 107535 h 813427"/>
              <a:gd name="connsiteX20" fmla="*/ 279524 w 1051750"/>
              <a:gd name="connsiteY20" fmla="*/ 12804 h 813427"/>
              <a:gd name="connsiteX21" fmla="*/ 410602 w 1051750"/>
              <a:gd name="connsiteY21" fmla="*/ 58485 h 813427"/>
              <a:gd name="connsiteX22" fmla="*/ 467049 w 1051750"/>
              <a:gd name="connsiteY22" fmla="*/ 243883 h 813427"/>
              <a:gd name="connsiteX0" fmla="*/ 467049 w 1051750"/>
              <a:gd name="connsiteY0" fmla="*/ 245329 h 814873"/>
              <a:gd name="connsiteX1" fmla="*/ 697084 w 1051750"/>
              <a:gd name="connsiteY1" fmla="*/ 188486 h 814873"/>
              <a:gd name="connsiteX2" fmla="*/ 693104 w 1051750"/>
              <a:gd name="connsiteY2" fmla="*/ 69650 h 814873"/>
              <a:gd name="connsiteX3" fmla="*/ 737903 w 1051750"/>
              <a:gd name="connsiteY3" fmla="*/ 3048 h 814873"/>
              <a:gd name="connsiteX4" fmla="*/ 1051049 w 1051750"/>
              <a:gd name="connsiteY4" fmla="*/ 131952 h 814873"/>
              <a:gd name="connsiteX5" fmla="*/ 1051489 w 1051750"/>
              <a:gd name="connsiteY5" fmla="*/ 466507 h 814873"/>
              <a:gd name="connsiteX6" fmla="*/ 1051750 w 1051750"/>
              <a:gd name="connsiteY6" fmla="*/ 466507 h 814873"/>
              <a:gd name="connsiteX7" fmla="*/ 1051489 w 1051750"/>
              <a:gd name="connsiteY7" fmla="*/ 466872 h 814873"/>
              <a:gd name="connsiteX8" fmla="*/ 1051486 w 1051750"/>
              <a:gd name="connsiteY8" fmla="*/ 469240 h 814873"/>
              <a:gd name="connsiteX9" fmla="*/ 1049795 w 1051750"/>
              <a:gd name="connsiteY9" fmla="*/ 469240 h 814873"/>
              <a:gd name="connsiteX10" fmla="*/ 802613 w 1051750"/>
              <a:gd name="connsiteY10" fmla="*/ 814873 h 814873"/>
              <a:gd name="connsiteX11" fmla="*/ 249137 w 1051750"/>
              <a:gd name="connsiteY11" fmla="*/ 814873 h 814873"/>
              <a:gd name="connsiteX12" fmla="*/ 1955 w 1051750"/>
              <a:gd name="connsiteY12" fmla="*/ 469240 h 814873"/>
              <a:gd name="connsiteX13" fmla="*/ 0 w 1051750"/>
              <a:gd name="connsiteY13" fmla="*/ 469240 h 814873"/>
              <a:gd name="connsiteX14" fmla="*/ 1 w 1051750"/>
              <a:gd name="connsiteY14" fmla="*/ 466508 h 814873"/>
              <a:gd name="connsiteX15" fmla="*/ 0 w 1051750"/>
              <a:gd name="connsiteY15" fmla="*/ 466507 h 814873"/>
              <a:gd name="connsiteX16" fmla="*/ 1 w 1051750"/>
              <a:gd name="connsiteY16" fmla="*/ 466507 h 814873"/>
              <a:gd name="connsiteX17" fmla="*/ 124 w 1051750"/>
              <a:gd name="connsiteY17" fmla="*/ 140715 h 814873"/>
              <a:gd name="connsiteX18" fmla="*/ 58861 w 1051750"/>
              <a:gd name="connsiteY18" fmla="*/ 158240 h 814873"/>
              <a:gd name="connsiteX19" fmla="*/ 148026 w 1051750"/>
              <a:gd name="connsiteY19" fmla="*/ 108981 h 814873"/>
              <a:gd name="connsiteX20" fmla="*/ 279524 w 1051750"/>
              <a:gd name="connsiteY20" fmla="*/ 14250 h 814873"/>
              <a:gd name="connsiteX21" fmla="*/ 410602 w 1051750"/>
              <a:gd name="connsiteY21" fmla="*/ 59931 h 814873"/>
              <a:gd name="connsiteX22" fmla="*/ 467049 w 1051750"/>
              <a:gd name="connsiteY22" fmla="*/ 245329 h 814873"/>
              <a:gd name="connsiteX0" fmla="*/ 467049 w 1051750"/>
              <a:gd name="connsiteY0" fmla="*/ 253291 h 822835"/>
              <a:gd name="connsiteX1" fmla="*/ 697084 w 1051750"/>
              <a:gd name="connsiteY1" fmla="*/ 196448 h 822835"/>
              <a:gd name="connsiteX2" fmla="*/ 693104 w 1051750"/>
              <a:gd name="connsiteY2" fmla="*/ 77612 h 822835"/>
              <a:gd name="connsiteX3" fmla="*/ 737903 w 1051750"/>
              <a:gd name="connsiteY3" fmla="*/ 11010 h 822835"/>
              <a:gd name="connsiteX4" fmla="*/ 1051049 w 1051750"/>
              <a:gd name="connsiteY4" fmla="*/ 139914 h 822835"/>
              <a:gd name="connsiteX5" fmla="*/ 1051489 w 1051750"/>
              <a:gd name="connsiteY5" fmla="*/ 474469 h 822835"/>
              <a:gd name="connsiteX6" fmla="*/ 1051750 w 1051750"/>
              <a:gd name="connsiteY6" fmla="*/ 474469 h 822835"/>
              <a:gd name="connsiteX7" fmla="*/ 1051489 w 1051750"/>
              <a:gd name="connsiteY7" fmla="*/ 474834 h 822835"/>
              <a:gd name="connsiteX8" fmla="*/ 1051486 w 1051750"/>
              <a:gd name="connsiteY8" fmla="*/ 477202 h 822835"/>
              <a:gd name="connsiteX9" fmla="*/ 1049795 w 1051750"/>
              <a:gd name="connsiteY9" fmla="*/ 477202 h 822835"/>
              <a:gd name="connsiteX10" fmla="*/ 802613 w 1051750"/>
              <a:gd name="connsiteY10" fmla="*/ 822835 h 822835"/>
              <a:gd name="connsiteX11" fmla="*/ 249137 w 1051750"/>
              <a:gd name="connsiteY11" fmla="*/ 822835 h 822835"/>
              <a:gd name="connsiteX12" fmla="*/ 1955 w 1051750"/>
              <a:gd name="connsiteY12" fmla="*/ 477202 h 822835"/>
              <a:gd name="connsiteX13" fmla="*/ 0 w 1051750"/>
              <a:gd name="connsiteY13" fmla="*/ 477202 h 822835"/>
              <a:gd name="connsiteX14" fmla="*/ 1 w 1051750"/>
              <a:gd name="connsiteY14" fmla="*/ 474470 h 822835"/>
              <a:gd name="connsiteX15" fmla="*/ 0 w 1051750"/>
              <a:gd name="connsiteY15" fmla="*/ 474469 h 822835"/>
              <a:gd name="connsiteX16" fmla="*/ 1 w 1051750"/>
              <a:gd name="connsiteY16" fmla="*/ 474469 h 822835"/>
              <a:gd name="connsiteX17" fmla="*/ 124 w 1051750"/>
              <a:gd name="connsiteY17" fmla="*/ 148677 h 822835"/>
              <a:gd name="connsiteX18" fmla="*/ 58861 w 1051750"/>
              <a:gd name="connsiteY18" fmla="*/ 166202 h 822835"/>
              <a:gd name="connsiteX19" fmla="*/ 148026 w 1051750"/>
              <a:gd name="connsiteY19" fmla="*/ 116943 h 822835"/>
              <a:gd name="connsiteX20" fmla="*/ 279524 w 1051750"/>
              <a:gd name="connsiteY20" fmla="*/ 22212 h 822835"/>
              <a:gd name="connsiteX21" fmla="*/ 410602 w 1051750"/>
              <a:gd name="connsiteY21" fmla="*/ 67893 h 822835"/>
              <a:gd name="connsiteX22" fmla="*/ 467049 w 1051750"/>
              <a:gd name="connsiteY22" fmla="*/ 253291 h 822835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8387"/>
              <a:gd name="connsiteY0" fmla="*/ 242298 h 811842"/>
              <a:gd name="connsiteX1" fmla="*/ 697084 w 1058387"/>
              <a:gd name="connsiteY1" fmla="*/ 185455 h 811842"/>
              <a:gd name="connsiteX2" fmla="*/ 693104 w 1058387"/>
              <a:gd name="connsiteY2" fmla="*/ 66619 h 811842"/>
              <a:gd name="connsiteX3" fmla="*/ 737903 w 1058387"/>
              <a:gd name="connsiteY3" fmla="*/ 17 h 811842"/>
              <a:gd name="connsiteX4" fmla="*/ 1051049 w 1058387"/>
              <a:gd name="connsiteY4" fmla="*/ 128921 h 811842"/>
              <a:gd name="connsiteX5" fmla="*/ 1051489 w 1058387"/>
              <a:gd name="connsiteY5" fmla="*/ 463476 h 811842"/>
              <a:gd name="connsiteX6" fmla="*/ 1051750 w 1058387"/>
              <a:gd name="connsiteY6" fmla="*/ 463476 h 811842"/>
              <a:gd name="connsiteX7" fmla="*/ 1051489 w 1058387"/>
              <a:gd name="connsiteY7" fmla="*/ 463841 h 811842"/>
              <a:gd name="connsiteX8" fmla="*/ 1051486 w 1058387"/>
              <a:gd name="connsiteY8" fmla="*/ 466209 h 811842"/>
              <a:gd name="connsiteX9" fmla="*/ 1049795 w 1058387"/>
              <a:gd name="connsiteY9" fmla="*/ 466209 h 811842"/>
              <a:gd name="connsiteX10" fmla="*/ 802613 w 1058387"/>
              <a:gd name="connsiteY10" fmla="*/ 811842 h 811842"/>
              <a:gd name="connsiteX11" fmla="*/ 249137 w 1058387"/>
              <a:gd name="connsiteY11" fmla="*/ 811842 h 811842"/>
              <a:gd name="connsiteX12" fmla="*/ 1955 w 1058387"/>
              <a:gd name="connsiteY12" fmla="*/ 466209 h 811842"/>
              <a:gd name="connsiteX13" fmla="*/ 0 w 1058387"/>
              <a:gd name="connsiteY13" fmla="*/ 466209 h 811842"/>
              <a:gd name="connsiteX14" fmla="*/ 1 w 1058387"/>
              <a:gd name="connsiteY14" fmla="*/ 463477 h 811842"/>
              <a:gd name="connsiteX15" fmla="*/ 0 w 1058387"/>
              <a:gd name="connsiteY15" fmla="*/ 463476 h 811842"/>
              <a:gd name="connsiteX16" fmla="*/ 1 w 1058387"/>
              <a:gd name="connsiteY16" fmla="*/ 463476 h 811842"/>
              <a:gd name="connsiteX17" fmla="*/ 124 w 1058387"/>
              <a:gd name="connsiteY17" fmla="*/ 137684 h 811842"/>
              <a:gd name="connsiteX18" fmla="*/ 58861 w 1058387"/>
              <a:gd name="connsiteY18" fmla="*/ 155209 h 811842"/>
              <a:gd name="connsiteX19" fmla="*/ 148026 w 1058387"/>
              <a:gd name="connsiteY19" fmla="*/ 105950 h 811842"/>
              <a:gd name="connsiteX20" fmla="*/ 279524 w 1058387"/>
              <a:gd name="connsiteY20" fmla="*/ 11219 h 811842"/>
              <a:gd name="connsiteX21" fmla="*/ 410602 w 1058387"/>
              <a:gd name="connsiteY21" fmla="*/ 56900 h 811842"/>
              <a:gd name="connsiteX22" fmla="*/ 467049 w 1058387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466209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51489 w 1051750"/>
              <a:gd name="connsiteY7" fmla="*/ 463841 h 811842"/>
              <a:gd name="connsiteX8" fmla="*/ 1051486 w 1051750"/>
              <a:gd name="connsiteY8" fmla="*/ 466209 h 811842"/>
              <a:gd name="connsiteX9" fmla="*/ 1049795 w 1051750"/>
              <a:gd name="connsiteY9" fmla="*/ 387740 h 811842"/>
              <a:gd name="connsiteX10" fmla="*/ 802613 w 1051750"/>
              <a:gd name="connsiteY10" fmla="*/ 811842 h 811842"/>
              <a:gd name="connsiteX11" fmla="*/ 249137 w 1051750"/>
              <a:gd name="connsiteY11" fmla="*/ 811842 h 811842"/>
              <a:gd name="connsiteX12" fmla="*/ 1955 w 1051750"/>
              <a:gd name="connsiteY12" fmla="*/ 466209 h 811842"/>
              <a:gd name="connsiteX13" fmla="*/ 0 w 1051750"/>
              <a:gd name="connsiteY13" fmla="*/ 466209 h 811842"/>
              <a:gd name="connsiteX14" fmla="*/ 1 w 1051750"/>
              <a:gd name="connsiteY14" fmla="*/ 463477 h 811842"/>
              <a:gd name="connsiteX15" fmla="*/ 0 w 1051750"/>
              <a:gd name="connsiteY15" fmla="*/ 463476 h 811842"/>
              <a:gd name="connsiteX16" fmla="*/ 1 w 1051750"/>
              <a:gd name="connsiteY16" fmla="*/ 463476 h 811842"/>
              <a:gd name="connsiteX17" fmla="*/ 124 w 1051750"/>
              <a:gd name="connsiteY17" fmla="*/ 137684 h 811842"/>
              <a:gd name="connsiteX18" fmla="*/ 58861 w 1051750"/>
              <a:gd name="connsiteY18" fmla="*/ 155209 h 811842"/>
              <a:gd name="connsiteX19" fmla="*/ 148026 w 1051750"/>
              <a:gd name="connsiteY19" fmla="*/ 105950 h 811842"/>
              <a:gd name="connsiteX20" fmla="*/ 279524 w 1051750"/>
              <a:gd name="connsiteY20" fmla="*/ 11219 h 811842"/>
              <a:gd name="connsiteX21" fmla="*/ 410602 w 1051750"/>
              <a:gd name="connsiteY21" fmla="*/ 56900 h 811842"/>
              <a:gd name="connsiteX22" fmla="*/ 467049 w 1051750"/>
              <a:gd name="connsiteY22" fmla="*/ 242298 h 811842"/>
              <a:gd name="connsiteX0" fmla="*/ 467049 w 1068604"/>
              <a:gd name="connsiteY0" fmla="*/ 242298 h 811842"/>
              <a:gd name="connsiteX1" fmla="*/ 697084 w 1068604"/>
              <a:gd name="connsiteY1" fmla="*/ 185455 h 811842"/>
              <a:gd name="connsiteX2" fmla="*/ 693104 w 1068604"/>
              <a:gd name="connsiteY2" fmla="*/ 66619 h 811842"/>
              <a:gd name="connsiteX3" fmla="*/ 737903 w 1068604"/>
              <a:gd name="connsiteY3" fmla="*/ 17 h 811842"/>
              <a:gd name="connsiteX4" fmla="*/ 1051049 w 1068604"/>
              <a:gd name="connsiteY4" fmla="*/ 128921 h 811842"/>
              <a:gd name="connsiteX5" fmla="*/ 1051489 w 1068604"/>
              <a:gd name="connsiteY5" fmla="*/ 463476 h 811842"/>
              <a:gd name="connsiteX6" fmla="*/ 1051750 w 1068604"/>
              <a:gd name="connsiteY6" fmla="*/ 463476 h 811842"/>
              <a:gd name="connsiteX7" fmla="*/ 1051489 w 1068604"/>
              <a:gd name="connsiteY7" fmla="*/ 463841 h 811842"/>
              <a:gd name="connsiteX8" fmla="*/ 1049795 w 1068604"/>
              <a:gd name="connsiteY8" fmla="*/ 387740 h 811842"/>
              <a:gd name="connsiteX9" fmla="*/ 802613 w 1068604"/>
              <a:gd name="connsiteY9" fmla="*/ 811842 h 811842"/>
              <a:gd name="connsiteX10" fmla="*/ 249137 w 1068604"/>
              <a:gd name="connsiteY10" fmla="*/ 811842 h 811842"/>
              <a:gd name="connsiteX11" fmla="*/ 1955 w 1068604"/>
              <a:gd name="connsiteY11" fmla="*/ 466209 h 811842"/>
              <a:gd name="connsiteX12" fmla="*/ 0 w 1068604"/>
              <a:gd name="connsiteY12" fmla="*/ 466209 h 811842"/>
              <a:gd name="connsiteX13" fmla="*/ 1 w 1068604"/>
              <a:gd name="connsiteY13" fmla="*/ 463477 h 811842"/>
              <a:gd name="connsiteX14" fmla="*/ 0 w 1068604"/>
              <a:gd name="connsiteY14" fmla="*/ 463476 h 811842"/>
              <a:gd name="connsiteX15" fmla="*/ 1 w 1068604"/>
              <a:gd name="connsiteY15" fmla="*/ 463476 h 811842"/>
              <a:gd name="connsiteX16" fmla="*/ 124 w 1068604"/>
              <a:gd name="connsiteY16" fmla="*/ 137684 h 811842"/>
              <a:gd name="connsiteX17" fmla="*/ 58861 w 1068604"/>
              <a:gd name="connsiteY17" fmla="*/ 155209 h 811842"/>
              <a:gd name="connsiteX18" fmla="*/ 148026 w 1068604"/>
              <a:gd name="connsiteY18" fmla="*/ 105950 h 811842"/>
              <a:gd name="connsiteX19" fmla="*/ 279524 w 1068604"/>
              <a:gd name="connsiteY19" fmla="*/ 11219 h 811842"/>
              <a:gd name="connsiteX20" fmla="*/ 410602 w 1068604"/>
              <a:gd name="connsiteY20" fmla="*/ 56900 h 811842"/>
              <a:gd name="connsiteX21" fmla="*/ 467049 w 1068604"/>
              <a:gd name="connsiteY21" fmla="*/ 242298 h 811842"/>
              <a:gd name="connsiteX0" fmla="*/ 467049 w 1068604"/>
              <a:gd name="connsiteY0" fmla="*/ 242298 h 811842"/>
              <a:gd name="connsiteX1" fmla="*/ 697084 w 1068604"/>
              <a:gd name="connsiteY1" fmla="*/ 185455 h 811842"/>
              <a:gd name="connsiteX2" fmla="*/ 693104 w 1068604"/>
              <a:gd name="connsiteY2" fmla="*/ 66619 h 811842"/>
              <a:gd name="connsiteX3" fmla="*/ 737903 w 1068604"/>
              <a:gd name="connsiteY3" fmla="*/ 17 h 811842"/>
              <a:gd name="connsiteX4" fmla="*/ 1051049 w 1068604"/>
              <a:gd name="connsiteY4" fmla="*/ 128921 h 811842"/>
              <a:gd name="connsiteX5" fmla="*/ 1051489 w 1068604"/>
              <a:gd name="connsiteY5" fmla="*/ 463476 h 811842"/>
              <a:gd name="connsiteX6" fmla="*/ 1051750 w 1068604"/>
              <a:gd name="connsiteY6" fmla="*/ 463476 h 811842"/>
              <a:gd name="connsiteX7" fmla="*/ 1051489 w 1068604"/>
              <a:gd name="connsiteY7" fmla="*/ 463841 h 811842"/>
              <a:gd name="connsiteX8" fmla="*/ 1049795 w 1068604"/>
              <a:gd name="connsiteY8" fmla="*/ 446592 h 811842"/>
              <a:gd name="connsiteX9" fmla="*/ 802613 w 1068604"/>
              <a:gd name="connsiteY9" fmla="*/ 811842 h 811842"/>
              <a:gd name="connsiteX10" fmla="*/ 249137 w 1068604"/>
              <a:gd name="connsiteY10" fmla="*/ 811842 h 811842"/>
              <a:gd name="connsiteX11" fmla="*/ 1955 w 1068604"/>
              <a:gd name="connsiteY11" fmla="*/ 466209 h 811842"/>
              <a:gd name="connsiteX12" fmla="*/ 0 w 1068604"/>
              <a:gd name="connsiteY12" fmla="*/ 466209 h 811842"/>
              <a:gd name="connsiteX13" fmla="*/ 1 w 1068604"/>
              <a:gd name="connsiteY13" fmla="*/ 463477 h 811842"/>
              <a:gd name="connsiteX14" fmla="*/ 0 w 1068604"/>
              <a:gd name="connsiteY14" fmla="*/ 463476 h 811842"/>
              <a:gd name="connsiteX15" fmla="*/ 1 w 1068604"/>
              <a:gd name="connsiteY15" fmla="*/ 463476 h 811842"/>
              <a:gd name="connsiteX16" fmla="*/ 124 w 1068604"/>
              <a:gd name="connsiteY16" fmla="*/ 137684 h 811842"/>
              <a:gd name="connsiteX17" fmla="*/ 58861 w 1068604"/>
              <a:gd name="connsiteY17" fmla="*/ 155209 h 811842"/>
              <a:gd name="connsiteX18" fmla="*/ 148026 w 1068604"/>
              <a:gd name="connsiteY18" fmla="*/ 105950 h 811842"/>
              <a:gd name="connsiteX19" fmla="*/ 279524 w 1068604"/>
              <a:gd name="connsiteY19" fmla="*/ 11219 h 811842"/>
              <a:gd name="connsiteX20" fmla="*/ 410602 w 1068604"/>
              <a:gd name="connsiteY20" fmla="*/ 56900 h 811842"/>
              <a:gd name="connsiteX21" fmla="*/ 467049 w 1068604"/>
              <a:gd name="connsiteY21" fmla="*/ 242298 h 811842"/>
              <a:gd name="connsiteX0" fmla="*/ 467049 w 1060275"/>
              <a:gd name="connsiteY0" fmla="*/ 242298 h 811842"/>
              <a:gd name="connsiteX1" fmla="*/ 697084 w 1060275"/>
              <a:gd name="connsiteY1" fmla="*/ 185455 h 811842"/>
              <a:gd name="connsiteX2" fmla="*/ 693104 w 1060275"/>
              <a:gd name="connsiteY2" fmla="*/ 66619 h 811842"/>
              <a:gd name="connsiteX3" fmla="*/ 737903 w 1060275"/>
              <a:gd name="connsiteY3" fmla="*/ 17 h 811842"/>
              <a:gd name="connsiteX4" fmla="*/ 1051049 w 1060275"/>
              <a:gd name="connsiteY4" fmla="*/ 128921 h 811842"/>
              <a:gd name="connsiteX5" fmla="*/ 1051489 w 1060275"/>
              <a:gd name="connsiteY5" fmla="*/ 463476 h 811842"/>
              <a:gd name="connsiteX6" fmla="*/ 1051750 w 1060275"/>
              <a:gd name="connsiteY6" fmla="*/ 463476 h 811842"/>
              <a:gd name="connsiteX7" fmla="*/ 1051489 w 1060275"/>
              <a:gd name="connsiteY7" fmla="*/ 463841 h 811842"/>
              <a:gd name="connsiteX8" fmla="*/ 1037432 w 1060275"/>
              <a:gd name="connsiteY8" fmla="*/ 368123 h 811842"/>
              <a:gd name="connsiteX9" fmla="*/ 802613 w 1060275"/>
              <a:gd name="connsiteY9" fmla="*/ 811842 h 811842"/>
              <a:gd name="connsiteX10" fmla="*/ 249137 w 1060275"/>
              <a:gd name="connsiteY10" fmla="*/ 811842 h 811842"/>
              <a:gd name="connsiteX11" fmla="*/ 1955 w 1060275"/>
              <a:gd name="connsiteY11" fmla="*/ 466209 h 811842"/>
              <a:gd name="connsiteX12" fmla="*/ 0 w 1060275"/>
              <a:gd name="connsiteY12" fmla="*/ 466209 h 811842"/>
              <a:gd name="connsiteX13" fmla="*/ 1 w 1060275"/>
              <a:gd name="connsiteY13" fmla="*/ 463477 h 811842"/>
              <a:gd name="connsiteX14" fmla="*/ 0 w 1060275"/>
              <a:gd name="connsiteY14" fmla="*/ 463476 h 811842"/>
              <a:gd name="connsiteX15" fmla="*/ 1 w 1060275"/>
              <a:gd name="connsiteY15" fmla="*/ 463476 h 811842"/>
              <a:gd name="connsiteX16" fmla="*/ 124 w 1060275"/>
              <a:gd name="connsiteY16" fmla="*/ 137684 h 811842"/>
              <a:gd name="connsiteX17" fmla="*/ 58861 w 1060275"/>
              <a:gd name="connsiteY17" fmla="*/ 155209 h 811842"/>
              <a:gd name="connsiteX18" fmla="*/ 148026 w 1060275"/>
              <a:gd name="connsiteY18" fmla="*/ 105950 h 811842"/>
              <a:gd name="connsiteX19" fmla="*/ 279524 w 1060275"/>
              <a:gd name="connsiteY19" fmla="*/ 11219 h 811842"/>
              <a:gd name="connsiteX20" fmla="*/ 410602 w 1060275"/>
              <a:gd name="connsiteY20" fmla="*/ 56900 h 811842"/>
              <a:gd name="connsiteX21" fmla="*/ 467049 w 1060275"/>
              <a:gd name="connsiteY21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51750 w 1051750"/>
              <a:gd name="connsiteY6" fmla="*/ 463476 h 811842"/>
              <a:gd name="connsiteX7" fmla="*/ 1037432 w 1051750"/>
              <a:gd name="connsiteY7" fmla="*/ 368123 h 811842"/>
              <a:gd name="connsiteX8" fmla="*/ 802613 w 1051750"/>
              <a:gd name="connsiteY8" fmla="*/ 811842 h 811842"/>
              <a:gd name="connsiteX9" fmla="*/ 249137 w 1051750"/>
              <a:gd name="connsiteY9" fmla="*/ 811842 h 811842"/>
              <a:gd name="connsiteX10" fmla="*/ 1955 w 1051750"/>
              <a:gd name="connsiteY10" fmla="*/ 466209 h 811842"/>
              <a:gd name="connsiteX11" fmla="*/ 0 w 1051750"/>
              <a:gd name="connsiteY11" fmla="*/ 466209 h 811842"/>
              <a:gd name="connsiteX12" fmla="*/ 1 w 1051750"/>
              <a:gd name="connsiteY12" fmla="*/ 463477 h 811842"/>
              <a:gd name="connsiteX13" fmla="*/ 0 w 1051750"/>
              <a:gd name="connsiteY13" fmla="*/ 463476 h 811842"/>
              <a:gd name="connsiteX14" fmla="*/ 1 w 1051750"/>
              <a:gd name="connsiteY14" fmla="*/ 463476 h 811842"/>
              <a:gd name="connsiteX15" fmla="*/ 124 w 1051750"/>
              <a:gd name="connsiteY15" fmla="*/ 137684 h 811842"/>
              <a:gd name="connsiteX16" fmla="*/ 58861 w 1051750"/>
              <a:gd name="connsiteY16" fmla="*/ 155209 h 811842"/>
              <a:gd name="connsiteX17" fmla="*/ 148026 w 1051750"/>
              <a:gd name="connsiteY17" fmla="*/ 105950 h 811842"/>
              <a:gd name="connsiteX18" fmla="*/ 279524 w 1051750"/>
              <a:gd name="connsiteY18" fmla="*/ 11219 h 811842"/>
              <a:gd name="connsiteX19" fmla="*/ 410602 w 1051750"/>
              <a:gd name="connsiteY19" fmla="*/ 56900 h 811842"/>
              <a:gd name="connsiteX20" fmla="*/ 467049 w 1051750"/>
              <a:gd name="connsiteY20" fmla="*/ 242298 h 811842"/>
              <a:gd name="connsiteX0" fmla="*/ 467049 w 1051750"/>
              <a:gd name="connsiteY0" fmla="*/ 242298 h 811842"/>
              <a:gd name="connsiteX1" fmla="*/ 697084 w 1051750"/>
              <a:gd name="connsiteY1" fmla="*/ 185455 h 811842"/>
              <a:gd name="connsiteX2" fmla="*/ 693104 w 1051750"/>
              <a:gd name="connsiteY2" fmla="*/ 66619 h 811842"/>
              <a:gd name="connsiteX3" fmla="*/ 737903 w 1051750"/>
              <a:gd name="connsiteY3" fmla="*/ 17 h 811842"/>
              <a:gd name="connsiteX4" fmla="*/ 1051049 w 1051750"/>
              <a:gd name="connsiteY4" fmla="*/ 128921 h 811842"/>
              <a:gd name="connsiteX5" fmla="*/ 1051489 w 1051750"/>
              <a:gd name="connsiteY5" fmla="*/ 463476 h 811842"/>
              <a:gd name="connsiteX6" fmla="*/ 1037432 w 1051750"/>
              <a:gd name="connsiteY6" fmla="*/ 368123 h 811842"/>
              <a:gd name="connsiteX7" fmla="*/ 802613 w 1051750"/>
              <a:gd name="connsiteY7" fmla="*/ 811842 h 811842"/>
              <a:gd name="connsiteX8" fmla="*/ 249137 w 1051750"/>
              <a:gd name="connsiteY8" fmla="*/ 811842 h 811842"/>
              <a:gd name="connsiteX9" fmla="*/ 1955 w 1051750"/>
              <a:gd name="connsiteY9" fmla="*/ 466209 h 811842"/>
              <a:gd name="connsiteX10" fmla="*/ 0 w 1051750"/>
              <a:gd name="connsiteY10" fmla="*/ 466209 h 811842"/>
              <a:gd name="connsiteX11" fmla="*/ 1 w 1051750"/>
              <a:gd name="connsiteY11" fmla="*/ 463477 h 811842"/>
              <a:gd name="connsiteX12" fmla="*/ 0 w 1051750"/>
              <a:gd name="connsiteY12" fmla="*/ 463476 h 811842"/>
              <a:gd name="connsiteX13" fmla="*/ 1 w 1051750"/>
              <a:gd name="connsiteY13" fmla="*/ 463476 h 811842"/>
              <a:gd name="connsiteX14" fmla="*/ 124 w 1051750"/>
              <a:gd name="connsiteY14" fmla="*/ 137684 h 811842"/>
              <a:gd name="connsiteX15" fmla="*/ 58861 w 1051750"/>
              <a:gd name="connsiteY15" fmla="*/ 155209 h 811842"/>
              <a:gd name="connsiteX16" fmla="*/ 148026 w 1051750"/>
              <a:gd name="connsiteY16" fmla="*/ 105950 h 811842"/>
              <a:gd name="connsiteX17" fmla="*/ 279524 w 1051750"/>
              <a:gd name="connsiteY17" fmla="*/ 11219 h 811842"/>
              <a:gd name="connsiteX18" fmla="*/ 410602 w 1051750"/>
              <a:gd name="connsiteY18" fmla="*/ 56900 h 811842"/>
              <a:gd name="connsiteX19" fmla="*/ 467049 w 1051750"/>
              <a:gd name="connsiteY19" fmla="*/ 242298 h 811842"/>
              <a:gd name="connsiteX0" fmla="*/ 467049 w 1079754"/>
              <a:gd name="connsiteY0" fmla="*/ 242298 h 811842"/>
              <a:gd name="connsiteX1" fmla="*/ 697084 w 1079754"/>
              <a:gd name="connsiteY1" fmla="*/ 185455 h 811842"/>
              <a:gd name="connsiteX2" fmla="*/ 693104 w 1079754"/>
              <a:gd name="connsiteY2" fmla="*/ 66619 h 811842"/>
              <a:gd name="connsiteX3" fmla="*/ 737903 w 1079754"/>
              <a:gd name="connsiteY3" fmla="*/ 17 h 811842"/>
              <a:gd name="connsiteX4" fmla="*/ 1051049 w 1079754"/>
              <a:gd name="connsiteY4" fmla="*/ 128921 h 811842"/>
              <a:gd name="connsiteX5" fmla="*/ 1037432 w 1079754"/>
              <a:gd name="connsiteY5" fmla="*/ 368123 h 811842"/>
              <a:gd name="connsiteX6" fmla="*/ 802613 w 1079754"/>
              <a:gd name="connsiteY6" fmla="*/ 811842 h 811842"/>
              <a:gd name="connsiteX7" fmla="*/ 249137 w 1079754"/>
              <a:gd name="connsiteY7" fmla="*/ 811842 h 811842"/>
              <a:gd name="connsiteX8" fmla="*/ 1955 w 1079754"/>
              <a:gd name="connsiteY8" fmla="*/ 466209 h 811842"/>
              <a:gd name="connsiteX9" fmla="*/ 0 w 1079754"/>
              <a:gd name="connsiteY9" fmla="*/ 466209 h 811842"/>
              <a:gd name="connsiteX10" fmla="*/ 1 w 1079754"/>
              <a:gd name="connsiteY10" fmla="*/ 463477 h 811842"/>
              <a:gd name="connsiteX11" fmla="*/ 0 w 1079754"/>
              <a:gd name="connsiteY11" fmla="*/ 463476 h 811842"/>
              <a:gd name="connsiteX12" fmla="*/ 1 w 1079754"/>
              <a:gd name="connsiteY12" fmla="*/ 463476 h 811842"/>
              <a:gd name="connsiteX13" fmla="*/ 124 w 1079754"/>
              <a:gd name="connsiteY13" fmla="*/ 137684 h 811842"/>
              <a:gd name="connsiteX14" fmla="*/ 58861 w 1079754"/>
              <a:gd name="connsiteY14" fmla="*/ 155209 h 811842"/>
              <a:gd name="connsiteX15" fmla="*/ 148026 w 1079754"/>
              <a:gd name="connsiteY15" fmla="*/ 105950 h 811842"/>
              <a:gd name="connsiteX16" fmla="*/ 279524 w 1079754"/>
              <a:gd name="connsiteY16" fmla="*/ 11219 h 811842"/>
              <a:gd name="connsiteX17" fmla="*/ 410602 w 1079754"/>
              <a:gd name="connsiteY17" fmla="*/ 56900 h 811842"/>
              <a:gd name="connsiteX18" fmla="*/ 467049 w 1079754"/>
              <a:gd name="connsiteY18" fmla="*/ 242298 h 811842"/>
              <a:gd name="connsiteX0" fmla="*/ 467049 w 1079754"/>
              <a:gd name="connsiteY0" fmla="*/ 242298 h 811842"/>
              <a:gd name="connsiteX1" fmla="*/ 697084 w 1079754"/>
              <a:gd name="connsiteY1" fmla="*/ 185455 h 811842"/>
              <a:gd name="connsiteX2" fmla="*/ 693104 w 1079754"/>
              <a:gd name="connsiteY2" fmla="*/ 66619 h 811842"/>
              <a:gd name="connsiteX3" fmla="*/ 737903 w 1079754"/>
              <a:gd name="connsiteY3" fmla="*/ 17 h 811842"/>
              <a:gd name="connsiteX4" fmla="*/ 1051049 w 1079754"/>
              <a:gd name="connsiteY4" fmla="*/ 128921 h 811842"/>
              <a:gd name="connsiteX5" fmla="*/ 1037432 w 1079754"/>
              <a:gd name="connsiteY5" fmla="*/ 446593 h 811842"/>
              <a:gd name="connsiteX6" fmla="*/ 802613 w 1079754"/>
              <a:gd name="connsiteY6" fmla="*/ 811842 h 811842"/>
              <a:gd name="connsiteX7" fmla="*/ 249137 w 1079754"/>
              <a:gd name="connsiteY7" fmla="*/ 811842 h 811842"/>
              <a:gd name="connsiteX8" fmla="*/ 1955 w 1079754"/>
              <a:gd name="connsiteY8" fmla="*/ 466209 h 811842"/>
              <a:gd name="connsiteX9" fmla="*/ 0 w 1079754"/>
              <a:gd name="connsiteY9" fmla="*/ 466209 h 811842"/>
              <a:gd name="connsiteX10" fmla="*/ 1 w 1079754"/>
              <a:gd name="connsiteY10" fmla="*/ 463477 h 811842"/>
              <a:gd name="connsiteX11" fmla="*/ 0 w 1079754"/>
              <a:gd name="connsiteY11" fmla="*/ 463476 h 811842"/>
              <a:gd name="connsiteX12" fmla="*/ 1 w 1079754"/>
              <a:gd name="connsiteY12" fmla="*/ 463476 h 811842"/>
              <a:gd name="connsiteX13" fmla="*/ 124 w 1079754"/>
              <a:gd name="connsiteY13" fmla="*/ 137684 h 811842"/>
              <a:gd name="connsiteX14" fmla="*/ 58861 w 1079754"/>
              <a:gd name="connsiteY14" fmla="*/ 155209 h 811842"/>
              <a:gd name="connsiteX15" fmla="*/ 148026 w 1079754"/>
              <a:gd name="connsiteY15" fmla="*/ 105950 h 811842"/>
              <a:gd name="connsiteX16" fmla="*/ 279524 w 1079754"/>
              <a:gd name="connsiteY16" fmla="*/ 11219 h 811842"/>
              <a:gd name="connsiteX17" fmla="*/ 410602 w 1079754"/>
              <a:gd name="connsiteY17" fmla="*/ 56900 h 811842"/>
              <a:gd name="connsiteX18" fmla="*/ 467049 w 1079754"/>
              <a:gd name="connsiteY18" fmla="*/ 242298 h 811842"/>
              <a:gd name="connsiteX0" fmla="*/ 467049 w 1084794"/>
              <a:gd name="connsiteY0" fmla="*/ 242298 h 811842"/>
              <a:gd name="connsiteX1" fmla="*/ 697084 w 1084794"/>
              <a:gd name="connsiteY1" fmla="*/ 185455 h 811842"/>
              <a:gd name="connsiteX2" fmla="*/ 693104 w 1084794"/>
              <a:gd name="connsiteY2" fmla="*/ 66619 h 811842"/>
              <a:gd name="connsiteX3" fmla="*/ 737903 w 1084794"/>
              <a:gd name="connsiteY3" fmla="*/ 17 h 811842"/>
              <a:gd name="connsiteX4" fmla="*/ 1051049 w 1084794"/>
              <a:gd name="connsiteY4" fmla="*/ 128921 h 811842"/>
              <a:gd name="connsiteX5" fmla="*/ 1049796 w 1084794"/>
              <a:gd name="connsiteY5" fmla="*/ 458363 h 811842"/>
              <a:gd name="connsiteX6" fmla="*/ 802613 w 1084794"/>
              <a:gd name="connsiteY6" fmla="*/ 811842 h 811842"/>
              <a:gd name="connsiteX7" fmla="*/ 249137 w 1084794"/>
              <a:gd name="connsiteY7" fmla="*/ 811842 h 811842"/>
              <a:gd name="connsiteX8" fmla="*/ 1955 w 1084794"/>
              <a:gd name="connsiteY8" fmla="*/ 466209 h 811842"/>
              <a:gd name="connsiteX9" fmla="*/ 0 w 1084794"/>
              <a:gd name="connsiteY9" fmla="*/ 466209 h 811842"/>
              <a:gd name="connsiteX10" fmla="*/ 1 w 1084794"/>
              <a:gd name="connsiteY10" fmla="*/ 463477 h 811842"/>
              <a:gd name="connsiteX11" fmla="*/ 0 w 1084794"/>
              <a:gd name="connsiteY11" fmla="*/ 463476 h 811842"/>
              <a:gd name="connsiteX12" fmla="*/ 1 w 1084794"/>
              <a:gd name="connsiteY12" fmla="*/ 463476 h 811842"/>
              <a:gd name="connsiteX13" fmla="*/ 124 w 1084794"/>
              <a:gd name="connsiteY13" fmla="*/ 137684 h 811842"/>
              <a:gd name="connsiteX14" fmla="*/ 58861 w 1084794"/>
              <a:gd name="connsiteY14" fmla="*/ 155209 h 811842"/>
              <a:gd name="connsiteX15" fmla="*/ 148026 w 1084794"/>
              <a:gd name="connsiteY15" fmla="*/ 105950 h 811842"/>
              <a:gd name="connsiteX16" fmla="*/ 279524 w 1084794"/>
              <a:gd name="connsiteY16" fmla="*/ 11219 h 811842"/>
              <a:gd name="connsiteX17" fmla="*/ 410602 w 1084794"/>
              <a:gd name="connsiteY17" fmla="*/ 56900 h 811842"/>
              <a:gd name="connsiteX18" fmla="*/ 467049 w 1084794"/>
              <a:gd name="connsiteY18" fmla="*/ 242298 h 811842"/>
              <a:gd name="connsiteX0" fmla="*/ 467049 w 1072517"/>
              <a:gd name="connsiteY0" fmla="*/ 242298 h 811842"/>
              <a:gd name="connsiteX1" fmla="*/ 697084 w 1072517"/>
              <a:gd name="connsiteY1" fmla="*/ 185455 h 811842"/>
              <a:gd name="connsiteX2" fmla="*/ 693104 w 1072517"/>
              <a:gd name="connsiteY2" fmla="*/ 66619 h 811842"/>
              <a:gd name="connsiteX3" fmla="*/ 737903 w 1072517"/>
              <a:gd name="connsiteY3" fmla="*/ 17 h 811842"/>
              <a:gd name="connsiteX4" fmla="*/ 1051049 w 1072517"/>
              <a:gd name="connsiteY4" fmla="*/ 128921 h 811842"/>
              <a:gd name="connsiteX5" fmla="*/ 1049796 w 1072517"/>
              <a:gd name="connsiteY5" fmla="*/ 458363 h 811842"/>
              <a:gd name="connsiteX6" fmla="*/ 802613 w 1072517"/>
              <a:gd name="connsiteY6" fmla="*/ 811842 h 811842"/>
              <a:gd name="connsiteX7" fmla="*/ 249137 w 1072517"/>
              <a:gd name="connsiteY7" fmla="*/ 811842 h 811842"/>
              <a:gd name="connsiteX8" fmla="*/ 1955 w 1072517"/>
              <a:gd name="connsiteY8" fmla="*/ 466209 h 811842"/>
              <a:gd name="connsiteX9" fmla="*/ 0 w 1072517"/>
              <a:gd name="connsiteY9" fmla="*/ 466209 h 811842"/>
              <a:gd name="connsiteX10" fmla="*/ 1 w 1072517"/>
              <a:gd name="connsiteY10" fmla="*/ 463477 h 811842"/>
              <a:gd name="connsiteX11" fmla="*/ 0 w 1072517"/>
              <a:gd name="connsiteY11" fmla="*/ 463476 h 811842"/>
              <a:gd name="connsiteX12" fmla="*/ 1 w 1072517"/>
              <a:gd name="connsiteY12" fmla="*/ 463476 h 811842"/>
              <a:gd name="connsiteX13" fmla="*/ 124 w 1072517"/>
              <a:gd name="connsiteY13" fmla="*/ 137684 h 811842"/>
              <a:gd name="connsiteX14" fmla="*/ 58861 w 1072517"/>
              <a:gd name="connsiteY14" fmla="*/ 155209 h 811842"/>
              <a:gd name="connsiteX15" fmla="*/ 148026 w 1072517"/>
              <a:gd name="connsiteY15" fmla="*/ 105950 h 811842"/>
              <a:gd name="connsiteX16" fmla="*/ 279524 w 1072517"/>
              <a:gd name="connsiteY16" fmla="*/ 11219 h 811842"/>
              <a:gd name="connsiteX17" fmla="*/ 410602 w 1072517"/>
              <a:gd name="connsiteY17" fmla="*/ 56900 h 811842"/>
              <a:gd name="connsiteX18" fmla="*/ 467049 w 1072517"/>
              <a:gd name="connsiteY18" fmla="*/ 242298 h 811842"/>
              <a:gd name="connsiteX0" fmla="*/ 467049 w 1190100"/>
              <a:gd name="connsiteY0" fmla="*/ 242298 h 811842"/>
              <a:gd name="connsiteX1" fmla="*/ 697084 w 1190100"/>
              <a:gd name="connsiteY1" fmla="*/ 185455 h 811842"/>
              <a:gd name="connsiteX2" fmla="*/ 693104 w 1190100"/>
              <a:gd name="connsiteY2" fmla="*/ 66619 h 811842"/>
              <a:gd name="connsiteX3" fmla="*/ 737903 w 1190100"/>
              <a:gd name="connsiteY3" fmla="*/ 17 h 811842"/>
              <a:gd name="connsiteX4" fmla="*/ 1051049 w 1190100"/>
              <a:gd name="connsiteY4" fmla="*/ 128921 h 811842"/>
              <a:gd name="connsiteX5" fmla="*/ 1049796 w 1190100"/>
              <a:gd name="connsiteY5" fmla="*/ 458363 h 811842"/>
              <a:gd name="connsiteX6" fmla="*/ 802613 w 1190100"/>
              <a:gd name="connsiteY6" fmla="*/ 811842 h 811842"/>
              <a:gd name="connsiteX7" fmla="*/ 249137 w 1190100"/>
              <a:gd name="connsiteY7" fmla="*/ 811842 h 811842"/>
              <a:gd name="connsiteX8" fmla="*/ 1955 w 1190100"/>
              <a:gd name="connsiteY8" fmla="*/ 466209 h 811842"/>
              <a:gd name="connsiteX9" fmla="*/ 0 w 1190100"/>
              <a:gd name="connsiteY9" fmla="*/ 466209 h 811842"/>
              <a:gd name="connsiteX10" fmla="*/ 1 w 1190100"/>
              <a:gd name="connsiteY10" fmla="*/ 463477 h 811842"/>
              <a:gd name="connsiteX11" fmla="*/ 0 w 1190100"/>
              <a:gd name="connsiteY11" fmla="*/ 463476 h 811842"/>
              <a:gd name="connsiteX12" fmla="*/ 1 w 1190100"/>
              <a:gd name="connsiteY12" fmla="*/ 463476 h 811842"/>
              <a:gd name="connsiteX13" fmla="*/ 124 w 1190100"/>
              <a:gd name="connsiteY13" fmla="*/ 137684 h 811842"/>
              <a:gd name="connsiteX14" fmla="*/ 58861 w 1190100"/>
              <a:gd name="connsiteY14" fmla="*/ 155209 h 811842"/>
              <a:gd name="connsiteX15" fmla="*/ 148026 w 1190100"/>
              <a:gd name="connsiteY15" fmla="*/ 105950 h 811842"/>
              <a:gd name="connsiteX16" fmla="*/ 279524 w 1190100"/>
              <a:gd name="connsiteY16" fmla="*/ 11219 h 811842"/>
              <a:gd name="connsiteX17" fmla="*/ 410602 w 1190100"/>
              <a:gd name="connsiteY17" fmla="*/ 56900 h 811842"/>
              <a:gd name="connsiteX18" fmla="*/ 467049 w 1190100"/>
              <a:gd name="connsiteY18" fmla="*/ 242298 h 811842"/>
              <a:gd name="connsiteX0" fmla="*/ 467049 w 1190100"/>
              <a:gd name="connsiteY0" fmla="*/ 242298 h 811842"/>
              <a:gd name="connsiteX1" fmla="*/ 697084 w 1190100"/>
              <a:gd name="connsiteY1" fmla="*/ 185455 h 811842"/>
              <a:gd name="connsiteX2" fmla="*/ 693104 w 1190100"/>
              <a:gd name="connsiteY2" fmla="*/ 66619 h 811842"/>
              <a:gd name="connsiteX3" fmla="*/ 737903 w 1190100"/>
              <a:gd name="connsiteY3" fmla="*/ 17 h 811842"/>
              <a:gd name="connsiteX4" fmla="*/ 1051049 w 1190100"/>
              <a:gd name="connsiteY4" fmla="*/ 128921 h 811842"/>
              <a:gd name="connsiteX5" fmla="*/ 1049796 w 1190100"/>
              <a:gd name="connsiteY5" fmla="*/ 458363 h 811842"/>
              <a:gd name="connsiteX6" fmla="*/ 802613 w 1190100"/>
              <a:gd name="connsiteY6" fmla="*/ 811842 h 811842"/>
              <a:gd name="connsiteX7" fmla="*/ 249137 w 1190100"/>
              <a:gd name="connsiteY7" fmla="*/ 811842 h 811842"/>
              <a:gd name="connsiteX8" fmla="*/ 1955 w 1190100"/>
              <a:gd name="connsiteY8" fmla="*/ 466209 h 811842"/>
              <a:gd name="connsiteX9" fmla="*/ 0 w 1190100"/>
              <a:gd name="connsiteY9" fmla="*/ 466209 h 811842"/>
              <a:gd name="connsiteX10" fmla="*/ 1 w 1190100"/>
              <a:gd name="connsiteY10" fmla="*/ 463477 h 811842"/>
              <a:gd name="connsiteX11" fmla="*/ 0 w 1190100"/>
              <a:gd name="connsiteY11" fmla="*/ 463476 h 811842"/>
              <a:gd name="connsiteX12" fmla="*/ 1 w 1190100"/>
              <a:gd name="connsiteY12" fmla="*/ 463476 h 811842"/>
              <a:gd name="connsiteX13" fmla="*/ 124 w 1190100"/>
              <a:gd name="connsiteY13" fmla="*/ 137684 h 811842"/>
              <a:gd name="connsiteX14" fmla="*/ 58861 w 1190100"/>
              <a:gd name="connsiteY14" fmla="*/ 155209 h 811842"/>
              <a:gd name="connsiteX15" fmla="*/ 148026 w 1190100"/>
              <a:gd name="connsiteY15" fmla="*/ 105950 h 811842"/>
              <a:gd name="connsiteX16" fmla="*/ 279524 w 1190100"/>
              <a:gd name="connsiteY16" fmla="*/ 11219 h 811842"/>
              <a:gd name="connsiteX17" fmla="*/ 410602 w 1190100"/>
              <a:gd name="connsiteY17" fmla="*/ 56900 h 811842"/>
              <a:gd name="connsiteX18" fmla="*/ 467049 w 1190100"/>
              <a:gd name="connsiteY18" fmla="*/ 242298 h 811842"/>
              <a:gd name="connsiteX0" fmla="*/ 467049 w 1073083"/>
              <a:gd name="connsiteY0" fmla="*/ 242298 h 811842"/>
              <a:gd name="connsiteX1" fmla="*/ 697084 w 1073083"/>
              <a:gd name="connsiteY1" fmla="*/ 185455 h 811842"/>
              <a:gd name="connsiteX2" fmla="*/ 693104 w 1073083"/>
              <a:gd name="connsiteY2" fmla="*/ 66619 h 811842"/>
              <a:gd name="connsiteX3" fmla="*/ 737903 w 1073083"/>
              <a:gd name="connsiteY3" fmla="*/ 17 h 811842"/>
              <a:gd name="connsiteX4" fmla="*/ 1051049 w 1073083"/>
              <a:gd name="connsiteY4" fmla="*/ 128921 h 811842"/>
              <a:gd name="connsiteX5" fmla="*/ 1049796 w 1073083"/>
              <a:gd name="connsiteY5" fmla="*/ 458363 h 811842"/>
              <a:gd name="connsiteX6" fmla="*/ 802613 w 1073083"/>
              <a:gd name="connsiteY6" fmla="*/ 811842 h 811842"/>
              <a:gd name="connsiteX7" fmla="*/ 249137 w 1073083"/>
              <a:gd name="connsiteY7" fmla="*/ 811842 h 811842"/>
              <a:gd name="connsiteX8" fmla="*/ 1955 w 1073083"/>
              <a:gd name="connsiteY8" fmla="*/ 466209 h 811842"/>
              <a:gd name="connsiteX9" fmla="*/ 0 w 1073083"/>
              <a:gd name="connsiteY9" fmla="*/ 466209 h 811842"/>
              <a:gd name="connsiteX10" fmla="*/ 1 w 1073083"/>
              <a:gd name="connsiteY10" fmla="*/ 463477 h 811842"/>
              <a:gd name="connsiteX11" fmla="*/ 0 w 1073083"/>
              <a:gd name="connsiteY11" fmla="*/ 463476 h 811842"/>
              <a:gd name="connsiteX12" fmla="*/ 1 w 1073083"/>
              <a:gd name="connsiteY12" fmla="*/ 463476 h 811842"/>
              <a:gd name="connsiteX13" fmla="*/ 124 w 1073083"/>
              <a:gd name="connsiteY13" fmla="*/ 137684 h 811842"/>
              <a:gd name="connsiteX14" fmla="*/ 58861 w 1073083"/>
              <a:gd name="connsiteY14" fmla="*/ 155209 h 811842"/>
              <a:gd name="connsiteX15" fmla="*/ 148026 w 1073083"/>
              <a:gd name="connsiteY15" fmla="*/ 105950 h 811842"/>
              <a:gd name="connsiteX16" fmla="*/ 279524 w 1073083"/>
              <a:gd name="connsiteY16" fmla="*/ 11219 h 811842"/>
              <a:gd name="connsiteX17" fmla="*/ 410602 w 1073083"/>
              <a:gd name="connsiteY17" fmla="*/ 56900 h 811842"/>
              <a:gd name="connsiteX18" fmla="*/ 467049 w 1073083"/>
              <a:gd name="connsiteY18" fmla="*/ 242298 h 811842"/>
              <a:gd name="connsiteX0" fmla="*/ 467049 w 1051049"/>
              <a:gd name="connsiteY0" fmla="*/ 242298 h 811842"/>
              <a:gd name="connsiteX1" fmla="*/ 697084 w 1051049"/>
              <a:gd name="connsiteY1" fmla="*/ 185455 h 811842"/>
              <a:gd name="connsiteX2" fmla="*/ 693104 w 1051049"/>
              <a:gd name="connsiteY2" fmla="*/ 66619 h 811842"/>
              <a:gd name="connsiteX3" fmla="*/ 737903 w 1051049"/>
              <a:gd name="connsiteY3" fmla="*/ 17 h 811842"/>
              <a:gd name="connsiteX4" fmla="*/ 1051049 w 1051049"/>
              <a:gd name="connsiteY4" fmla="*/ 128921 h 811842"/>
              <a:gd name="connsiteX5" fmla="*/ 1049796 w 1051049"/>
              <a:gd name="connsiteY5" fmla="*/ 458363 h 811842"/>
              <a:gd name="connsiteX6" fmla="*/ 802613 w 1051049"/>
              <a:gd name="connsiteY6" fmla="*/ 811842 h 811842"/>
              <a:gd name="connsiteX7" fmla="*/ 249137 w 1051049"/>
              <a:gd name="connsiteY7" fmla="*/ 811842 h 811842"/>
              <a:gd name="connsiteX8" fmla="*/ 1955 w 1051049"/>
              <a:gd name="connsiteY8" fmla="*/ 466209 h 811842"/>
              <a:gd name="connsiteX9" fmla="*/ 0 w 1051049"/>
              <a:gd name="connsiteY9" fmla="*/ 466209 h 811842"/>
              <a:gd name="connsiteX10" fmla="*/ 1 w 1051049"/>
              <a:gd name="connsiteY10" fmla="*/ 463477 h 811842"/>
              <a:gd name="connsiteX11" fmla="*/ 0 w 1051049"/>
              <a:gd name="connsiteY11" fmla="*/ 463476 h 811842"/>
              <a:gd name="connsiteX12" fmla="*/ 1 w 1051049"/>
              <a:gd name="connsiteY12" fmla="*/ 463476 h 811842"/>
              <a:gd name="connsiteX13" fmla="*/ 124 w 1051049"/>
              <a:gd name="connsiteY13" fmla="*/ 137684 h 811842"/>
              <a:gd name="connsiteX14" fmla="*/ 58861 w 1051049"/>
              <a:gd name="connsiteY14" fmla="*/ 155209 h 811842"/>
              <a:gd name="connsiteX15" fmla="*/ 148026 w 1051049"/>
              <a:gd name="connsiteY15" fmla="*/ 105950 h 811842"/>
              <a:gd name="connsiteX16" fmla="*/ 279524 w 1051049"/>
              <a:gd name="connsiteY16" fmla="*/ 11219 h 811842"/>
              <a:gd name="connsiteX17" fmla="*/ 410602 w 1051049"/>
              <a:gd name="connsiteY17" fmla="*/ 56900 h 811842"/>
              <a:gd name="connsiteX18" fmla="*/ 467049 w 1051049"/>
              <a:gd name="connsiteY18" fmla="*/ 242298 h 811842"/>
              <a:gd name="connsiteX0" fmla="*/ 467049 w 1051049"/>
              <a:gd name="connsiteY0" fmla="*/ 242298 h 811842"/>
              <a:gd name="connsiteX1" fmla="*/ 697084 w 1051049"/>
              <a:gd name="connsiteY1" fmla="*/ 185455 h 811842"/>
              <a:gd name="connsiteX2" fmla="*/ 693104 w 1051049"/>
              <a:gd name="connsiteY2" fmla="*/ 66619 h 811842"/>
              <a:gd name="connsiteX3" fmla="*/ 737903 w 1051049"/>
              <a:gd name="connsiteY3" fmla="*/ 17 h 811842"/>
              <a:gd name="connsiteX4" fmla="*/ 1051049 w 1051049"/>
              <a:gd name="connsiteY4" fmla="*/ 128921 h 811842"/>
              <a:gd name="connsiteX5" fmla="*/ 1049796 w 1051049"/>
              <a:gd name="connsiteY5" fmla="*/ 458363 h 811842"/>
              <a:gd name="connsiteX6" fmla="*/ 802613 w 1051049"/>
              <a:gd name="connsiteY6" fmla="*/ 811842 h 811842"/>
              <a:gd name="connsiteX7" fmla="*/ 249137 w 1051049"/>
              <a:gd name="connsiteY7" fmla="*/ 811842 h 811842"/>
              <a:gd name="connsiteX8" fmla="*/ 1955 w 1051049"/>
              <a:gd name="connsiteY8" fmla="*/ 466209 h 811842"/>
              <a:gd name="connsiteX9" fmla="*/ 0 w 1051049"/>
              <a:gd name="connsiteY9" fmla="*/ 466209 h 811842"/>
              <a:gd name="connsiteX10" fmla="*/ 1 w 1051049"/>
              <a:gd name="connsiteY10" fmla="*/ 463477 h 811842"/>
              <a:gd name="connsiteX11" fmla="*/ 0 w 1051049"/>
              <a:gd name="connsiteY11" fmla="*/ 463476 h 811842"/>
              <a:gd name="connsiteX12" fmla="*/ 1 w 1051049"/>
              <a:gd name="connsiteY12" fmla="*/ 463476 h 811842"/>
              <a:gd name="connsiteX13" fmla="*/ 124 w 1051049"/>
              <a:gd name="connsiteY13" fmla="*/ 137684 h 811842"/>
              <a:gd name="connsiteX14" fmla="*/ 58861 w 1051049"/>
              <a:gd name="connsiteY14" fmla="*/ 155209 h 811842"/>
              <a:gd name="connsiteX15" fmla="*/ 148026 w 1051049"/>
              <a:gd name="connsiteY15" fmla="*/ 105950 h 811842"/>
              <a:gd name="connsiteX16" fmla="*/ 279524 w 1051049"/>
              <a:gd name="connsiteY16" fmla="*/ 11219 h 811842"/>
              <a:gd name="connsiteX17" fmla="*/ 410602 w 1051049"/>
              <a:gd name="connsiteY17" fmla="*/ 56900 h 811842"/>
              <a:gd name="connsiteX18" fmla="*/ 467049 w 1051049"/>
              <a:gd name="connsiteY18" fmla="*/ 242298 h 811842"/>
              <a:gd name="connsiteX0" fmla="*/ 467049 w 1051049"/>
              <a:gd name="connsiteY0" fmla="*/ 238375 h 807919"/>
              <a:gd name="connsiteX1" fmla="*/ 697084 w 1051049"/>
              <a:gd name="connsiteY1" fmla="*/ 181532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7049 w 1051049"/>
              <a:gd name="connsiteY18" fmla="*/ 238375 h 807919"/>
              <a:gd name="connsiteX0" fmla="*/ 467049 w 1051049"/>
              <a:gd name="connsiteY0" fmla="*/ 238375 h 807919"/>
              <a:gd name="connsiteX1" fmla="*/ 697084 w 1051049"/>
              <a:gd name="connsiteY1" fmla="*/ 181532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7049 w 1051049"/>
              <a:gd name="connsiteY18" fmla="*/ 238375 h 807919"/>
              <a:gd name="connsiteX0" fmla="*/ 467049 w 1051049"/>
              <a:gd name="connsiteY0" fmla="*/ 238375 h 807919"/>
              <a:gd name="connsiteX1" fmla="*/ 687811 w 1051049"/>
              <a:gd name="connsiteY1" fmla="*/ 193303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7049 w 1051049"/>
              <a:gd name="connsiteY18" fmla="*/ 238375 h 807919"/>
              <a:gd name="connsiteX0" fmla="*/ 467049 w 1051049"/>
              <a:gd name="connsiteY0" fmla="*/ 238375 h 807919"/>
              <a:gd name="connsiteX1" fmla="*/ 687811 w 1051049"/>
              <a:gd name="connsiteY1" fmla="*/ 193303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7049 w 1051049"/>
              <a:gd name="connsiteY18" fmla="*/ 238375 h 807919"/>
              <a:gd name="connsiteX0" fmla="*/ 460868 w 1051049"/>
              <a:gd name="connsiteY0" fmla="*/ 222681 h 807919"/>
              <a:gd name="connsiteX1" fmla="*/ 687811 w 1051049"/>
              <a:gd name="connsiteY1" fmla="*/ 193303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0868 w 1051049"/>
              <a:gd name="connsiteY18" fmla="*/ 222681 h 807919"/>
              <a:gd name="connsiteX0" fmla="*/ 460868 w 1051049"/>
              <a:gd name="connsiteY0" fmla="*/ 222681 h 807919"/>
              <a:gd name="connsiteX1" fmla="*/ 687811 w 1051049"/>
              <a:gd name="connsiteY1" fmla="*/ 193303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0868 w 1051049"/>
              <a:gd name="connsiteY18" fmla="*/ 222681 h 807919"/>
              <a:gd name="connsiteX0" fmla="*/ 460868 w 1051049"/>
              <a:gd name="connsiteY0" fmla="*/ 222681 h 807919"/>
              <a:gd name="connsiteX1" fmla="*/ 687811 w 1051049"/>
              <a:gd name="connsiteY1" fmla="*/ 193303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0868 w 1051049"/>
              <a:gd name="connsiteY18" fmla="*/ 222681 h 807919"/>
              <a:gd name="connsiteX0" fmla="*/ 460868 w 1051049"/>
              <a:gd name="connsiteY0" fmla="*/ 224616 h 809854"/>
              <a:gd name="connsiteX1" fmla="*/ 687811 w 1051049"/>
              <a:gd name="connsiteY1" fmla="*/ 195238 h 809854"/>
              <a:gd name="connsiteX2" fmla="*/ 693104 w 1051049"/>
              <a:gd name="connsiteY2" fmla="*/ 64631 h 809854"/>
              <a:gd name="connsiteX3" fmla="*/ 765720 w 1051049"/>
              <a:gd name="connsiteY3" fmla="*/ 1953 h 809854"/>
              <a:gd name="connsiteX4" fmla="*/ 1051049 w 1051049"/>
              <a:gd name="connsiteY4" fmla="*/ 126933 h 809854"/>
              <a:gd name="connsiteX5" fmla="*/ 1049796 w 1051049"/>
              <a:gd name="connsiteY5" fmla="*/ 456375 h 809854"/>
              <a:gd name="connsiteX6" fmla="*/ 802613 w 1051049"/>
              <a:gd name="connsiteY6" fmla="*/ 809854 h 809854"/>
              <a:gd name="connsiteX7" fmla="*/ 249137 w 1051049"/>
              <a:gd name="connsiteY7" fmla="*/ 809854 h 809854"/>
              <a:gd name="connsiteX8" fmla="*/ 1955 w 1051049"/>
              <a:gd name="connsiteY8" fmla="*/ 464221 h 809854"/>
              <a:gd name="connsiteX9" fmla="*/ 0 w 1051049"/>
              <a:gd name="connsiteY9" fmla="*/ 464221 h 809854"/>
              <a:gd name="connsiteX10" fmla="*/ 1 w 1051049"/>
              <a:gd name="connsiteY10" fmla="*/ 461489 h 809854"/>
              <a:gd name="connsiteX11" fmla="*/ 0 w 1051049"/>
              <a:gd name="connsiteY11" fmla="*/ 461488 h 809854"/>
              <a:gd name="connsiteX12" fmla="*/ 1 w 1051049"/>
              <a:gd name="connsiteY12" fmla="*/ 461488 h 809854"/>
              <a:gd name="connsiteX13" fmla="*/ 124 w 1051049"/>
              <a:gd name="connsiteY13" fmla="*/ 135696 h 809854"/>
              <a:gd name="connsiteX14" fmla="*/ 58861 w 1051049"/>
              <a:gd name="connsiteY14" fmla="*/ 153221 h 809854"/>
              <a:gd name="connsiteX15" fmla="*/ 148026 w 1051049"/>
              <a:gd name="connsiteY15" fmla="*/ 103962 h 809854"/>
              <a:gd name="connsiteX16" fmla="*/ 279524 w 1051049"/>
              <a:gd name="connsiteY16" fmla="*/ 9231 h 809854"/>
              <a:gd name="connsiteX17" fmla="*/ 410602 w 1051049"/>
              <a:gd name="connsiteY17" fmla="*/ 54912 h 809854"/>
              <a:gd name="connsiteX18" fmla="*/ 460868 w 1051049"/>
              <a:gd name="connsiteY18" fmla="*/ 224616 h 809854"/>
              <a:gd name="connsiteX0" fmla="*/ 460868 w 1051049"/>
              <a:gd name="connsiteY0" fmla="*/ 222681 h 807919"/>
              <a:gd name="connsiteX1" fmla="*/ 687811 w 1051049"/>
              <a:gd name="connsiteY1" fmla="*/ 193303 h 807919"/>
              <a:gd name="connsiteX2" fmla="*/ 693104 w 1051049"/>
              <a:gd name="connsiteY2" fmla="*/ 62696 h 807919"/>
              <a:gd name="connsiteX3" fmla="*/ 765720 w 1051049"/>
              <a:gd name="connsiteY3" fmla="*/ 18 h 807919"/>
              <a:gd name="connsiteX4" fmla="*/ 1051049 w 1051049"/>
              <a:gd name="connsiteY4" fmla="*/ 124998 h 807919"/>
              <a:gd name="connsiteX5" fmla="*/ 1049796 w 1051049"/>
              <a:gd name="connsiteY5" fmla="*/ 454440 h 807919"/>
              <a:gd name="connsiteX6" fmla="*/ 802613 w 1051049"/>
              <a:gd name="connsiteY6" fmla="*/ 807919 h 807919"/>
              <a:gd name="connsiteX7" fmla="*/ 249137 w 1051049"/>
              <a:gd name="connsiteY7" fmla="*/ 807919 h 807919"/>
              <a:gd name="connsiteX8" fmla="*/ 1955 w 1051049"/>
              <a:gd name="connsiteY8" fmla="*/ 462286 h 807919"/>
              <a:gd name="connsiteX9" fmla="*/ 0 w 1051049"/>
              <a:gd name="connsiteY9" fmla="*/ 462286 h 807919"/>
              <a:gd name="connsiteX10" fmla="*/ 1 w 1051049"/>
              <a:gd name="connsiteY10" fmla="*/ 459554 h 807919"/>
              <a:gd name="connsiteX11" fmla="*/ 0 w 1051049"/>
              <a:gd name="connsiteY11" fmla="*/ 459553 h 807919"/>
              <a:gd name="connsiteX12" fmla="*/ 1 w 1051049"/>
              <a:gd name="connsiteY12" fmla="*/ 459553 h 807919"/>
              <a:gd name="connsiteX13" fmla="*/ 124 w 1051049"/>
              <a:gd name="connsiteY13" fmla="*/ 133761 h 807919"/>
              <a:gd name="connsiteX14" fmla="*/ 58861 w 1051049"/>
              <a:gd name="connsiteY14" fmla="*/ 151286 h 807919"/>
              <a:gd name="connsiteX15" fmla="*/ 148026 w 1051049"/>
              <a:gd name="connsiteY15" fmla="*/ 102027 h 807919"/>
              <a:gd name="connsiteX16" fmla="*/ 279524 w 1051049"/>
              <a:gd name="connsiteY16" fmla="*/ 7296 h 807919"/>
              <a:gd name="connsiteX17" fmla="*/ 410602 w 1051049"/>
              <a:gd name="connsiteY17" fmla="*/ 52977 h 807919"/>
              <a:gd name="connsiteX18" fmla="*/ 460868 w 1051049"/>
              <a:gd name="connsiteY18" fmla="*/ 222681 h 807919"/>
              <a:gd name="connsiteX0" fmla="*/ 460868 w 1051049"/>
              <a:gd name="connsiteY0" fmla="*/ 224460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60868 w 1051049"/>
              <a:gd name="connsiteY18" fmla="*/ 224460 h 809698"/>
              <a:gd name="connsiteX0" fmla="*/ 460868 w 1051049"/>
              <a:gd name="connsiteY0" fmla="*/ 224460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60868 w 1051049"/>
              <a:gd name="connsiteY18" fmla="*/ 224460 h 809698"/>
              <a:gd name="connsiteX0" fmla="*/ 460868 w 1051049"/>
              <a:gd name="connsiteY0" fmla="*/ 224460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60868 w 1051049"/>
              <a:gd name="connsiteY18" fmla="*/ 224460 h 809698"/>
              <a:gd name="connsiteX0" fmla="*/ 460868 w 1051049"/>
              <a:gd name="connsiteY0" fmla="*/ 224460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60868 w 1051049"/>
              <a:gd name="connsiteY18" fmla="*/ 224460 h 809698"/>
              <a:gd name="connsiteX0" fmla="*/ 460868 w 1051049"/>
              <a:gd name="connsiteY0" fmla="*/ 224460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60868 w 1051049"/>
              <a:gd name="connsiteY18" fmla="*/ 224460 h 809698"/>
              <a:gd name="connsiteX0" fmla="*/ 448504 w 1051049"/>
              <a:gd name="connsiteY0" fmla="*/ 220536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48504 w 1051049"/>
              <a:gd name="connsiteY18" fmla="*/ 220536 h 809698"/>
              <a:gd name="connsiteX0" fmla="*/ 448504 w 1051049"/>
              <a:gd name="connsiteY0" fmla="*/ 220536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48504 w 1051049"/>
              <a:gd name="connsiteY18" fmla="*/ 220536 h 809698"/>
              <a:gd name="connsiteX0" fmla="*/ 448504 w 1051049"/>
              <a:gd name="connsiteY0" fmla="*/ 220536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48504 w 1051049"/>
              <a:gd name="connsiteY18" fmla="*/ 220536 h 809698"/>
              <a:gd name="connsiteX0" fmla="*/ 439914 w 1051049"/>
              <a:gd name="connsiteY0" fmla="*/ 215084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0602 w 1051049"/>
              <a:gd name="connsiteY17" fmla="*/ 54756 h 809698"/>
              <a:gd name="connsiteX18" fmla="*/ 439914 w 1051049"/>
              <a:gd name="connsiteY18" fmla="*/ 215084 h 809698"/>
              <a:gd name="connsiteX0" fmla="*/ 439914 w 1051049"/>
              <a:gd name="connsiteY0" fmla="*/ 215084 h 809698"/>
              <a:gd name="connsiteX1" fmla="*/ 687811 w 1051049"/>
              <a:gd name="connsiteY1" fmla="*/ 195082 h 809698"/>
              <a:gd name="connsiteX2" fmla="*/ 686923 w 1051049"/>
              <a:gd name="connsiteY2" fmla="*/ 76245 h 809698"/>
              <a:gd name="connsiteX3" fmla="*/ 765720 w 1051049"/>
              <a:gd name="connsiteY3" fmla="*/ 1797 h 809698"/>
              <a:gd name="connsiteX4" fmla="*/ 1051049 w 1051049"/>
              <a:gd name="connsiteY4" fmla="*/ 126777 h 809698"/>
              <a:gd name="connsiteX5" fmla="*/ 1049796 w 1051049"/>
              <a:gd name="connsiteY5" fmla="*/ 456219 h 809698"/>
              <a:gd name="connsiteX6" fmla="*/ 802613 w 1051049"/>
              <a:gd name="connsiteY6" fmla="*/ 809698 h 809698"/>
              <a:gd name="connsiteX7" fmla="*/ 249137 w 1051049"/>
              <a:gd name="connsiteY7" fmla="*/ 809698 h 809698"/>
              <a:gd name="connsiteX8" fmla="*/ 1955 w 1051049"/>
              <a:gd name="connsiteY8" fmla="*/ 464065 h 809698"/>
              <a:gd name="connsiteX9" fmla="*/ 0 w 1051049"/>
              <a:gd name="connsiteY9" fmla="*/ 464065 h 809698"/>
              <a:gd name="connsiteX10" fmla="*/ 1 w 1051049"/>
              <a:gd name="connsiteY10" fmla="*/ 461333 h 809698"/>
              <a:gd name="connsiteX11" fmla="*/ 0 w 1051049"/>
              <a:gd name="connsiteY11" fmla="*/ 461332 h 809698"/>
              <a:gd name="connsiteX12" fmla="*/ 1 w 1051049"/>
              <a:gd name="connsiteY12" fmla="*/ 461332 h 809698"/>
              <a:gd name="connsiteX13" fmla="*/ 124 w 1051049"/>
              <a:gd name="connsiteY13" fmla="*/ 135540 h 809698"/>
              <a:gd name="connsiteX14" fmla="*/ 58861 w 1051049"/>
              <a:gd name="connsiteY14" fmla="*/ 153065 h 809698"/>
              <a:gd name="connsiteX15" fmla="*/ 148026 w 1051049"/>
              <a:gd name="connsiteY15" fmla="*/ 103806 h 809698"/>
              <a:gd name="connsiteX16" fmla="*/ 279524 w 1051049"/>
              <a:gd name="connsiteY16" fmla="*/ 9075 h 809698"/>
              <a:gd name="connsiteX17" fmla="*/ 419193 w 1051049"/>
              <a:gd name="connsiteY17" fmla="*/ 54756 h 809698"/>
              <a:gd name="connsiteX18" fmla="*/ 439914 w 1051049"/>
              <a:gd name="connsiteY18" fmla="*/ 215084 h 809698"/>
              <a:gd name="connsiteX0" fmla="*/ 439914 w 1051049"/>
              <a:gd name="connsiteY0" fmla="*/ 219807 h 814421"/>
              <a:gd name="connsiteX1" fmla="*/ 687811 w 1051049"/>
              <a:gd name="connsiteY1" fmla="*/ 199805 h 814421"/>
              <a:gd name="connsiteX2" fmla="*/ 686923 w 1051049"/>
              <a:gd name="connsiteY2" fmla="*/ 80968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87811 w 1051049"/>
              <a:gd name="connsiteY1" fmla="*/ 199805 h 814421"/>
              <a:gd name="connsiteX2" fmla="*/ 686923 w 1051049"/>
              <a:gd name="connsiteY2" fmla="*/ 80968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97078 h 814421"/>
              <a:gd name="connsiteX2" fmla="*/ 686923 w 1051049"/>
              <a:gd name="connsiteY2" fmla="*/ 80968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91626 h 814421"/>
              <a:gd name="connsiteX2" fmla="*/ 686923 w 1051049"/>
              <a:gd name="connsiteY2" fmla="*/ 80968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91626 h 814421"/>
              <a:gd name="connsiteX2" fmla="*/ 689070 w 1051049"/>
              <a:gd name="connsiteY2" fmla="*/ 64610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91626 h 814421"/>
              <a:gd name="connsiteX2" fmla="*/ 689070 w 1051049"/>
              <a:gd name="connsiteY2" fmla="*/ 64610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65720 w 1051049"/>
              <a:gd name="connsiteY3" fmla="*/ 6520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0263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58861 w 1051049"/>
              <a:gd name="connsiteY14" fmla="*/ 157788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65304 w 1051049"/>
              <a:gd name="connsiteY14" fmla="*/ 155062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65304 w 1051049"/>
              <a:gd name="connsiteY14" fmla="*/ 155062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67452 w 1051049"/>
              <a:gd name="connsiteY14" fmla="*/ 152337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67452 w 1051049"/>
              <a:gd name="connsiteY14" fmla="*/ 152337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67452 w 1051049"/>
              <a:gd name="connsiteY14" fmla="*/ 152337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67452 w 1051049"/>
              <a:gd name="connsiteY14" fmla="*/ 152337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802613 w 1051049"/>
              <a:gd name="connsiteY6" fmla="*/ 814421 h 814421"/>
              <a:gd name="connsiteX7" fmla="*/ 249137 w 1051049"/>
              <a:gd name="connsiteY7" fmla="*/ 814421 h 814421"/>
              <a:gd name="connsiteX8" fmla="*/ 1955 w 1051049"/>
              <a:gd name="connsiteY8" fmla="*/ 468788 h 814421"/>
              <a:gd name="connsiteX9" fmla="*/ 0 w 1051049"/>
              <a:gd name="connsiteY9" fmla="*/ 468788 h 814421"/>
              <a:gd name="connsiteX10" fmla="*/ 1 w 1051049"/>
              <a:gd name="connsiteY10" fmla="*/ 466056 h 814421"/>
              <a:gd name="connsiteX11" fmla="*/ 0 w 1051049"/>
              <a:gd name="connsiteY11" fmla="*/ 466055 h 814421"/>
              <a:gd name="connsiteX12" fmla="*/ 1 w 1051049"/>
              <a:gd name="connsiteY12" fmla="*/ 466055 h 814421"/>
              <a:gd name="connsiteX13" fmla="*/ 124 w 1051049"/>
              <a:gd name="connsiteY13" fmla="*/ 145717 h 814421"/>
              <a:gd name="connsiteX14" fmla="*/ 67452 w 1051049"/>
              <a:gd name="connsiteY14" fmla="*/ 152337 h 814421"/>
              <a:gd name="connsiteX15" fmla="*/ 148026 w 1051049"/>
              <a:gd name="connsiteY15" fmla="*/ 108529 h 814421"/>
              <a:gd name="connsiteX16" fmla="*/ 279524 w 1051049"/>
              <a:gd name="connsiteY16" fmla="*/ 5619 h 814421"/>
              <a:gd name="connsiteX17" fmla="*/ 419193 w 1051049"/>
              <a:gd name="connsiteY17" fmla="*/ 59479 h 814421"/>
              <a:gd name="connsiteX18" fmla="*/ 439914 w 1051049"/>
              <a:gd name="connsiteY18" fmla="*/ 219807 h 814421"/>
              <a:gd name="connsiteX0" fmla="*/ 439914 w 1051049"/>
              <a:gd name="connsiteY0" fmla="*/ 219807 h 814421"/>
              <a:gd name="connsiteX1" fmla="*/ 694255 w 1051049"/>
              <a:gd name="connsiteY1" fmla="*/ 186173 h 814421"/>
              <a:gd name="connsiteX2" fmla="*/ 689070 w 1051049"/>
              <a:gd name="connsiteY2" fmla="*/ 64610 h 814421"/>
              <a:gd name="connsiteX3" fmla="*/ 778607 w 1051049"/>
              <a:gd name="connsiteY3" fmla="*/ 3795 h 814421"/>
              <a:gd name="connsiteX4" fmla="*/ 1051049 w 1051049"/>
              <a:gd name="connsiteY4" fmla="*/ 131500 h 814421"/>
              <a:gd name="connsiteX5" fmla="*/ 1049796 w 1051049"/>
              <a:gd name="connsiteY5" fmla="*/ 460942 h 814421"/>
              <a:gd name="connsiteX6" fmla="*/ 249137 w 1051049"/>
              <a:gd name="connsiteY6" fmla="*/ 814421 h 814421"/>
              <a:gd name="connsiteX7" fmla="*/ 1955 w 1051049"/>
              <a:gd name="connsiteY7" fmla="*/ 468788 h 814421"/>
              <a:gd name="connsiteX8" fmla="*/ 0 w 1051049"/>
              <a:gd name="connsiteY8" fmla="*/ 468788 h 814421"/>
              <a:gd name="connsiteX9" fmla="*/ 1 w 1051049"/>
              <a:gd name="connsiteY9" fmla="*/ 466056 h 814421"/>
              <a:gd name="connsiteX10" fmla="*/ 0 w 1051049"/>
              <a:gd name="connsiteY10" fmla="*/ 466055 h 814421"/>
              <a:gd name="connsiteX11" fmla="*/ 1 w 1051049"/>
              <a:gd name="connsiteY11" fmla="*/ 466055 h 814421"/>
              <a:gd name="connsiteX12" fmla="*/ 124 w 1051049"/>
              <a:gd name="connsiteY12" fmla="*/ 145717 h 814421"/>
              <a:gd name="connsiteX13" fmla="*/ 67452 w 1051049"/>
              <a:gd name="connsiteY13" fmla="*/ 152337 h 814421"/>
              <a:gd name="connsiteX14" fmla="*/ 148026 w 1051049"/>
              <a:gd name="connsiteY14" fmla="*/ 108529 h 814421"/>
              <a:gd name="connsiteX15" fmla="*/ 279524 w 1051049"/>
              <a:gd name="connsiteY15" fmla="*/ 5619 h 814421"/>
              <a:gd name="connsiteX16" fmla="*/ 419193 w 1051049"/>
              <a:gd name="connsiteY16" fmla="*/ 59479 h 814421"/>
              <a:gd name="connsiteX17" fmla="*/ 439914 w 1051049"/>
              <a:gd name="connsiteY17" fmla="*/ 219807 h 814421"/>
              <a:gd name="connsiteX0" fmla="*/ 439914 w 1051049"/>
              <a:gd name="connsiteY0" fmla="*/ 219807 h 487804"/>
              <a:gd name="connsiteX1" fmla="*/ 694255 w 1051049"/>
              <a:gd name="connsiteY1" fmla="*/ 186173 h 487804"/>
              <a:gd name="connsiteX2" fmla="*/ 689070 w 1051049"/>
              <a:gd name="connsiteY2" fmla="*/ 64610 h 487804"/>
              <a:gd name="connsiteX3" fmla="*/ 778607 w 1051049"/>
              <a:gd name="connsiteY3" fmla="*/ 3795 h 487804"/>
              <a:gd name="connsiteX4" fmla="*/ 1051049 w 1051049"/>
              <a:gd name="connsiteY4" fmla="*/ 131500 h 487804"/>
              <a:gd name="connsiteX5" fmla="*/ 1049796 w 1051049"/>
              <a:gd name="connsiteY5" fmla="*/ 460942 h 487804"/>
              <a:gd name="connsiteX6" fmla="*/ 1955 w 1051049"/>
              <a:gd name="connsiteY6" fmla="*/ 468788 h 487804"/>
              <a:gd name="connsiteX7" fmla="*/ 0 w 1051049"/>
              <a:gd name="connsiteY7" fmla="*/ 468788 h 487804"/>
              <a:gd name="connsiteX8" fmla="*/ 1 w 1051049"/>
              <a:gd name="connsiteY8" fmla="*/ 466056 h 487804"/>
              <a:gd name="connsiteX9" fmla="*/ 0 w 1051049"/>
              <a:gd name="connsiteY9" fmla="*/ 466055 h 487804"/>
              <a:gd name="connsiteX10" fmla="*/ 1 w 1051049"/>
              <a:gd name="connsiteY10" fmla="*/ 466055 h 487804"/>
              <a:gd name="connsiteX11" fmla="*/ 124 w 1051049"/>
              <a:gd name="connsiteY11" fmla="*/ 145717 h 487804"/>
              <a:gd name="connsiteX12" fmla="*/ 67452 w 1051049"/>
              <a:gd name="connsiteY12" fmla="*/ 152337 h 487804"/>
              <a:gd name="connsiteX13" fmla="*/ 148026 w 1051049"/>
              <a:gd name="connsiteY13" fmla="*/ 108529 h 487804"/>
              <a:gd name="connsiteX14" fmla="*/ 279524 w 1051049"/>
              <a:gd name="connsiteY14" fmla="*/ 5619 h 487804"/>
              <a:gd name="connsiteX15" fmla="*/ 419193 w 1051049"/>
              <a:gd name="connsiteY15" fmla="*/ 59479 h 487804"/>
              <a:gd name="connsiteX16" fmla="*/ 439914 w 1051049"/>
              <a:gd name="connsiteY16" fmla="*/ 219807 h 487804"/>
              <a:gd name="connsiteX0" fmla="*/ 439914 w 1051049"/>
              <a:gd name="connsiteY0" fmla="*/ 219807 h 468788"/>
              <a:gd name="connsiteX1" fmla="*/ 694255 w 1051049"/>
              <a:gd name="connsiteY1" fmla="*/ 186173 h 468788"/>
              <a:gd name="connsiteX2" fmla="*/ 689070 w 1051049"/>
              <a:gd name="connsiteY2" fmla="*/ 64610 h 468788"/>
              <a:gd name="connsiteX3" fmla="*/ 778607 w 1051049"/>
              <a:gd name="connsiteY3" fmla="*/ 3795 h 468788"/>
              <a:gd name="connsiteX4" fmla="*/ 1051049 w 1051049"/>
              <a:gd name="connsiteY4" fmla="*/ 131500 h 468788"/>
              <a:gd name="connsiteX5" fmla="*/ 1049796 w 1051049"/>
              <a:gd name="connsiteY5" fmla="*/ 460942 h 468788"/>
              <a:gd name="connsiteX6" fmla="*/ 1955 w 1051049"/>
              <a:gd name="connsiteY6" fmla="*/ 468788 h 468788"/>
              <a:gd name="connsiteX7" fmla="*/ 0 w 1051049"/>
              <a:gd name="connsiteY7" fmla="*/ 468788 h 468788"/>
              <a:gd name="connsiteX8" fmla="*/ 1 w 1051049"/>
              <a:gd name="connsiteY8" fmla="*/ 466056 h 468788"/>
              <a:gd name="connsiteX9" fmla="*/ 0 w 1051049"/>
              <a:gd name="connsiteY9" fmla="*/ 466055 h 468788"/>
              <a:gd name="connsiteX10" fmla="*/ 1 w 1051049"/>
              <a:gd name="connsiteY10" fmla="*/ 466055 h 468788"/>
              <a:gd name="connsiteX11" fmla="*/ 124 w 1051049"/>
              <a:gd name="connsiteY11" fmla="*/ 145717 h 468788"/>
              <a:gd name="connsiteX12" fmla="*/ 67452 w 1051049"/>
              <a:gd name="connsiteY12" fmla="*/ 152337 h 468788"/>
              <a:gd name="connsiteX13" fmla="*/ 148026 w 1051049"/>
              <a:gd name="connsiteY13" fmla="*/ 108529 h 468788"/>
              <a:gd name="connsiteX14" fmla="*/ 279524 w 1051049"/>
              <a:gd name="connsiteY14" fmla="*/ 5619 h 468788"/>
              <a:gd name="connsiteX15" fmla="*/ 419193 w 1051049"/>
              <a:gd name="connsiteY15" fmla="*/ 59479 h 468788"/>
              <a:gd name="connsiteX16" fmla="*/ 439914 w 1051049"/>
              <a:gd name="connsiteY16" fmla="*/ 219807 h 468788"/>
              <a:gd name="connsiteX0" fmla="*/ 444813 w 1055948"/>
              <a:gd name="connsiteY0" fmla="*/ 219807 h 489783"/>
              <a:gd name="connsiteX1" fmla="*/ 699154 w 1055948"/>
              <a:gd name="connsiteY1" fmla="*/ 186173 h 489783"/>
              <a:gd name="connsiteX2" fmla="*/ 693969 w 1055948"/>
              <a:gd name="connsiteY2" fmla="*/ 64610 h 489783"/>
              <a:gd name="connsiteX3" fmla="*/ 783506 w 1055948"/>
              <a:gd name="connsiteY3" fmla="*/ 3795 h 489783"/>
              <a:gd name="connsiteX4" fmla="*/ 1055948 w 1055948"/>
              <a:gd name="connsiteY4" fmla="*/ 131500 h 489783"/>
              <a:gd name="connsiteX5" fmla="*/ 1054695 w 1055948"/>
              <a:gd name="connsiteY5" fmla="*/ 460942 h 489783"/>
              <a:gd name="connsiteX6" fmla="*/ 6854 w 1055948"/>
              <a:gd name="connsiteY6" fmla="*/ 468788 h 489783"/>
              <a:gd name="connsiteX7" fmla="*/ 4899 w 1055948"/>
              <a:gd name="connsiteY7" fmla="*/ 468788 h 489783"/>
              <a:gd name="connsiteX8" fmla="*/ 4900 w 1055948"/>
              <a:gd name="connsiteY8" fmla="*/ 466056 h 489783"/>
              <a:gd name="connsiteX9" fmla="*/ 4899 w 1055948"/>
              <a:gd name="connsiteY9" fmla="*/ 466055 h 489783"/>
              <a:gd name="connsiteX10" fmla="*/ 4900 w 1055948"/>
              <a:gd name="connsiteY10" fmla="*/ 466055 h 489783"/>
              <a:gd name="connsiteX11" fmla="*/ 5023 w 1055948"/>
              <a:gd name="connsiteY11" fmla="*/ 145717 h 489783"/>
              <a:gd name="connsiteX12" fmla="*/ 72351 w 1055948"/>
              <a:gd name="connsiteY12" fmla="*/ 152337 h 489783"/>
              <a:gd name="connsiteX13" fmla="*/ 152925 w 1055948"/>
              <a:gd name="connsiteY13" fmla="*/ 108529 h 489783"/>
              <a:gd name="connsiteX14" fmla="*/ 284423 w 1055948"/>
              <a:gd name="connsiteY14" fmla="*/ 5619 h 489783"/>
              <a:gd name="connsiteX15" fmla="*/ 424092 w 1055948"/>
              <a:gd name="connsiteY15" fmla="*/ 59479 h 489783"/>
              <a:gd name="connsiteX16" fmla="*/ 444813 w 1055948"/>
              <a:gd name="connsiteY16" fmla="*/ 219807 h 489783"/>
              <a:gd name="connsiteX0" fmla="*/ 444813 w 1055948"/>
              <a:gd name="connsiteY0" fmla="*/ 219807 h 489783"/>
              <a:gd name="connsiteX1" fmla="*/ 699154 w 1055948"/>
              <a:gd name="connsiteY1" fmla="*/ 186173 h 489783"/>
              <a:gd name="connsiteX2" fmla="*/ 693969 w 1055948"/>
              <a:gd name="connsiteY2" fmla="*/ 64610 h 489783"/>
              <a:gd name="connsiteX3" fmla="*/ 783506 w 1055948"/>
              <a:gd name="connsiteY3" fmla="*/ 3795 h 489783"/>
              <a:gd name="connsiteX4" fmla="*/ 1055948 w 1055948"/>
              <a:gd name="connsiteY4" fmla="*/ 131500 h 489783"/>
              <a:gd name="connsiteX5" fmla="*/ 1054695 w 1055948"/>
              <a:gd name="connsiteY5" fmla="*/ 460942 h 489783"/>
              <a:gd name="connsiteX6" fmla="*/ 6854 w 1055948"/>
              <a:gd name="connsiteY6" fmla="*/ 468788 h 489783"/>
              <a:gd name="connsiteX7" fmla="*/ 4899 w 1055948"/>
              <a:gd name="connsiteY7" fmla="*/ 468788 h 489783"/>
              <a:gd name="connsiteX8" fmla="*/ 4900 w 1055948"/>
              <a:gd name="connsiteY8" fmla="*/ 466056 h 489783"/>
              <a:gd name="connsiteX9" fmla="*/ 4899 w 1055948"/>
              <a:gd name="connsiteY9" fmla="*/ 466055 h 489783"/>
              <a:gd name="connsiteX10" fmla="*/ 4900 w 1055948"/>
              <a:gd name="connsiteY10" fmla="*/ 466055 h 489783"/>
              <a:gd name="connsiteX11" fmla="*/ 5023 w 1055948"/>
              <a:gd name="connsiteY11" fmla="*/ 145717 h 489783"/>
              <a:gd name="connsiteX12" fmla="*/ 72351 w 1055948"/>
              <a:gd name="connsiteY12" fmla="*/ 152337 h 489783"/>
              <a:gd name="connsiteX13" fmla="*/ 152925 w 1055948"/>
              <a:gd name="connsiteY13" fmla="*/ 108529 h 489783"/>
              <a:gd name="connsiteX14" fmla="*/ 284423 w 1055948"/>
              <a:gd name="connsiteY14" fmla="*/ 5619 h 489783"/>
              <a:gd name="connsiteX15" fmla="*/ 424092 w 1055948"/>
              <a:gd name="connsiteY15" fmla="*/ 59479 h 489783"/>
              <a:gd name="connsiteX16" fmla="*/ 444813 w 1055948"/>
              <a:gd name="connsiteY16" fmla="*/ 219807 h 489783"/>
              <a:gd name="connsiteX0" fmla="*/ 969366 w 1580501"/>
              <a:gd name="connsiteY0" fmla="*/ 219807 h 468788"/>
              <a:gd name="connsiteX1" fmla="*/ 1223707 w 1580501"/>
              <a:gd name="connsiteY1" fmla="*/ 186173 h 468788"/>
              <a:gd name="connsiteX2" fmla="*/ 1218522 w 1580501"/>
              <a:gd name="connsiteY2" fmla="*/ 64610 h 468788"/>
              <a:gd name="connsiteX3" fmla="*/ 1308059 w 1580501"/>
              <a:gd name="connsiteY3" fmla="*/ 3795 h 468788"/>
              <a:gd name="connsiteX4" fmla="*/ 1580501 w 1580501"/>
              <a:gd name="connsiteY4" fmla="*/ 131500 h 468788"/>
              <a:gd name="connsiteX5" fmla="*/ 1579248 w 1580501"/>
              <a:gd name="connsiteY5" fmla="*/ 460942 h 468788"/>
              <a:gd name="connsiteX6" fmla="*/ 531407 w 1580501"/>
              <a:gd name="connsiteY6" fmla="*/ 468788 h 468788"/>
              <a:gd name="connsiteX7" fmla="*/ 529452 w 1580501"/>
              <a:gd name="connsiteY7" fmla="*/ 468788 h 468788"/>
              <a:gd name="connsiteX8" fmla="*/ 529453 w 1580501"/>
              <a:gd name="connsiteY8" fmla="*/ 466056 h 468788"/>
              <a:gd name="connsiteX9" fmla="*/ 529452 w 1580501"/>
              <a:gd name="connsiteY9" fmla="*/ 466055 h 468788"/>
              <a:gd name="connsiteX10" fmla="*/ 529453 w 1580501"/>
              <a:gd name="connsiteY10" fmla="*/ 466055 h 468788"/>
              <a:gd name="connsiteX11" fmla="*/ 529576 w 1580501"/>
              <a:gd name="connsiteY11" fmla="*/ 145717 h 468788"/>
              <a:gd name="connsiteX12" fmla="*/ 596904 w 1580501"/>
              <a:gd name="connsiteY12" fmla="*/ 152337 h 468788"/>
              <a:gd name="connsiteX13" fmla="*/ 677478 w 1580501"/>
              <a:gd name="connsiteY13" fmla="*/ 108529 h 468788"/>
              <a:gd name="connsiteX14" fmla="*/ 808976 w 1580501"/>
              <a:gd name="connsiteY14" fmla="*/ 5619 h 468788"/>
              <a:gd name="connsiteX15" fmla="*/ 948645 w 1580501"/>
              <a:gd name="connsiteY15" fmla="*/ 59479 h 468788"/>
              <a:gd name="connsiteX16" fmla="*/ 969366 w 1580501"/>
              <a:gd name="connsiteY16" fmla="*/ 219807 h 468788"/>
              <a:gd name="connsiteX0" fmla="*/ 741256 w 1352391"/>
              <a:gd name="connsiteY0" fmla="*/ 219807 h 576499"/>
              <a:gd name="connsiteX1" fmla="*/ 995597 w 1352391"/>
              <a:gd name="connsiteY1" fmla="*/ 186173 h 576499"/>
              <a:gd name="connsiteX2" fmla="*/ 990412 w 1352391"/>
              <a:gd name="connsiteY2" fmla="*/ 64610 h 576499"/>
              <a:gd name="connsiteX3" fmla="*/ 1079949 w 1352391"/>
              <a:gd name="connsiteY3" fmla="*/ 3795 h 576499"/>
              <a:gd name="connsiteX4" fmla="*/ 1352391 w 1352391"/>
              <a:gd name="connsiteY4" fmla="*/ 131500 h 576499"/>
              <a:gd name="connsiteX5" fmla="*/ 1351138 w 1352391"/>
              <a:gd name="connsiteY5" fmla="*/ 460942 h 576499"/>
              <a:gd name="connsiteX6" fmla="*/ 303297 w 1352391"/>
              <a:gd name="connsiteY6" fmla="*/ 468788 h 576499"/>
              <a:gd name="connsiteX7" fmla="*/ 301342 w 1352391"/>
              <a:gd name="connsiteY7" fmla="*/ 468788 h 576499"/>
              <a:gd name="connsiteX8" fmla="*/ 301343 w 1352391"/>
              <a:gd name="connsiteY8" fmla="*/ 466056 h 576499"/>
              <a:gd name="connsiteX9" fmla="*/ 301342 w 1352391"/>
              <a:gd name="connsiteY9" fmla="*/ 466055 h 576499"/>
              <a:gd name="connsiteX10" fmla="*/ 301343 w 1352391"/>
              <a:gd name="connsiteY10" fmla="*/ 466055 h 576499"/>
              <a:gd name="connsiteX11" fmla="*/ 301466 w 1352391"/>
              <a:gd name="connsiteY11" fmla="*/ 145717 h 576499"/>
              <a:gd name="connsiteX12" fmla="*/ 368794 w 1352391"/>
              <a:gd name="connsiteY12" fmla="*/ 152337 h 576499"/>
              <a:gd name="connsiteX13" fmla="*/ 449368 w 1352391"/>
              <a:gd name="connsiteY13" fmla="*/ 108529 h 576499"/>
              <a:gd name="connsiteX14" fmla="*/ 580866 w 1352391"/>
              <a:gd name="connsiteY14" fmla="*/ 5619 h 576499"/>
              <a:gd name="connsiteX15" fmla="*/ 720535 w 1352391"/>
              <a:gd name="connsiteY15" fmla="*/ 59479 h 576499"/>
              <a:gd name="connsiteX16" fmla="*/ 741256 w 1352391"/>
              <a:gd name="connsiteY16" fmla="*/ 219807 h 576499"/>
              <a:gd name="connsiteX0" fmla="*/ 741256 w 1352391"/>
              <a:gd name="connsiteY0" fmla="*/ 219807 h 468788"/>
              <a:gd name="connsiteX1" fmla="*/ 995597 w 1352391"/>
              <a:gd name="connsiteY1" fmla="*/ 186173 h 468788"/>
              <a:gd name="connsiteX2" fmla="*/ 990412 w 1352391"/>
              <a:gd name="connsiteY2" fmla="*/ 64610 h 468788"/>
              <a:gd name="connsiteX3" fmla="*/ 1079949 w 1352391"/>
              <a:gd name="connsiteY3" fmla="*/ 3795 h 468788"/>
              <a:gd name="connsiteX4" fmla="*/ 1352391 w 1352391"/>
              <a:gd name="connsiteY4" fmla="*/ 131500 h 468788"/>
              <a:gd name="connsiteX5" fmla="*/ 1351138 w 1352391"/>
              <a:gd name="connsiteY5" fmla="*/ 460942 h 468788"/>
              <a:gd name="connsiteX6" fmla="*/ 303297 w 1352391"/>
              <a:gd name="connsiteY6" fmla="*/ 468788 h 468788"/>
              <a:gd name="connsiteX7" fmla="*/ 301342 w 1352391"/>
              <a:gd name="connsiteY7" fmla="*/ 468788 h 468788"/>
              <a:gd name="connsiteX8" fmla="*/ 301343 w 1352391"/>
              <a:gd name="connsiteY8" fmla="*/ 466056 h 468788"/>
              <a:gd name="connsiteX9" fmla="*/ 301342 w 1352391"/>
              <a:gd name="connsiteY9" fmla="*/ 466055 h 468788"/>
              <a:gd name="connsiteX10" fmla="*/ 301343 w 1352391"/>
              <a:gd name="connsiteY10" fmla="*/ 466055 h 468788"/>
              <a:gd name="connsiteX11" fmla="*/ 301466 w 1352391"/>
              <a:gd name="connsiteY11" fmla="*/ 145717 h 468788"/>
              <a:gd name="connsiteX12" fmla="*/ 368794 w 1352391"/>
              <a:gd name="connsiteY12" fmla="*/ 152337 h 468788"/>
              <a:gd name="connsiteX13" fmla="*/ 449368 w 1352391"/>
              <a:gd name="connsiteY13" fmla="*/ 108529 h 468788"/>
              <a:gd name="connsiteX14" fmla="*/ 580866 w 1352391"/>
              <a:gd name="connsiteY14" fmla="*/ 5619 h 468788"/>
              <a:gd name="connsiteX15" fmla="*/ 720535 w 1352391"/>
              <a:gd name="connsiteY15" fmla="*/ 59479 h 468788"/>
              <a:gd name="connsiteX16" fmla="*/ 741256 w 1352391"/>
              <a:gd name="connsiteY16" fmla="*/ 219807 h 468788"/>
              <a:gd name="connsiteX0" fmla="*/ 445488 w 1056623"/>
              <a:gd name="connsiteY0" fmla="*/ 219807 h 468788"/>
              <a:gd name="connsiteX1" fmla="*/ 699829 w 1056623"/>
              <a:gd name="connsiteY1" fmla="*/ 186173 h 468788"/>
              <a:gd name="connsiteX2" fmla="*/ 694644 w 1056623"/>
              <a:gd name="connsiteY2" fmla="*/ 64610 h 468788"/>
              <a:gd name="connsiteX3" fmla="*/ 784181 w 1056623"/>
              <a:gd name="connsiteY3" fmla="*/ 3795 h 468788"/>
              <a:gd name="connsiteX4" fmla="*/ 1056623 w 1056623"/>
              <a:gd name="connsiteY4" fmla="*/ 131500 h 468788"/>
              <a:gd name="connsiteX5" fmla="*/ 1055370 w 1056623"/>
              <a:gd name="connsiteY5" fmla="*/ 460942 h 468788"/>
              <a:gd name="connsiteX6" fmla="*/ 7529 w 1056623"/>
              <a:gd name="connsiteY6" fmla="*/ 468788 h 468788"/>
              <a:gd name="connsiteX7" fmla="*/ 5574 w 1056623"/>
              <a:gd name="connsiteY7" fmla="*/ 468788 h 468788"/>
              <a:gd name="connsiteX8" fmla="*/ 5575 w 1056623"/>
              <a:gd name="connsiteY8" fmla="*/ 466056 h 468788"/>
              <a:gd name="connsiteX9" fmla="*/ 5574 w 1056623"/>
              <a:gd name="connsiteY9" fmla="*/ 466055 h 468788"/>
              <a:gd name="connsiteX10" fmla="*/ 5575 w 1056623"/>
              <a:gd name="connsiteY10" fmla="*/ 466055 h 468788"/>
              <a:gd name="connsiteX11" fmla="*/ 5698 w 1056623"/>
              <a:gd name="connsiteY11" fmla="*/ 145717 h 468788"/>
              <a:gd name="connsiteX12" fmla="*/ 73026 w 1056623"/>
              <a:gd name="connsiteY12" fmla="*/ 152337 h 468788"/>
              <a:gd name="connsiteX13" fmla="*/ 153600 w 1056623"/>
              <a:gd name="connsiteY13" fmla="*/ 108529 h 468788"/>
              <a:gd name="connsiteX14" fmla="*/ 285098 w 1056623"/>
              <a:gd name="connsiteY14" fmla="*/ 5619 h 468788"/>
              <a:gd name="connsiteX15" fmla="*/ 424767 w 1056623"/>
              <a:gd name="connsiteY15" fmla="*/ 59479 h 468788"/>
              <a:gd name="connsiteX16" fmla="*/ 445488 w 1056623"/>
              <a:gd name="connsiteY16" fmla="*/ 219807 h 468788"/>
              <a:gd name="connsiteX0" fmla="*/ 445488 w 1056623"/>
              <a:gd name="connsiteY0" fmla="*/ 219807 h 468788"/>
              <a:gd name="connsiteX1" fmla="*/ 699829 w 1056623"/>
              <a:gd name="connsiteY1" fmla="*/ 186173 h 468788"/>
              <a:gd name="connsiteX2" fmla="*/ 694644 w 1056623"/>
              <a:gd name="connsiteY2" fmla="*/ 64610 h 468788"/>
              <a:gd name="connsiteX3" fmla="*/ 784181 w 1056623"/>
              <a:gd name="connsiteY3" fmla="*/ 3795 h 468788"/>
              <a:gd name="connsiteX4" fmla="*/ 1056623 w 1056623"/>
              <a:gd name="connsiteY4" fmla="*/ 131500 h 468788"/>
              <a:gd name="connsiteX5" fmla="*/ 1055370 w 1056623"/>
              <a:gd name="connsiteY5" fmla="*/ 460942 h 468788"/>
              <a:gd name="connsiteX6" fmla="*/ 7529 w 1056623"/>
              <a:gd name="connsiteY6" fmla="*/ 468788 h 468788"/>
              <a:gd name="connsiteX7" fmla="*/ 5574 w 1056623"/>
              <a:gd name="connsiteY7" fmla="*/ 468788 h 468788"/>
              <a:gd name="connsiteX8" fmla="*/ 5575 w 1056623"/>
              <a:gd name="connsiteY8" fmla="*/ 466056 h 468788"/>
              <a:gd name="connsiteX9" fmla="*/ 5574 w 1056623"/>
              <a:gd name="connsiteY9" fmla="*/ 466055 h 468788"/>
              <a:gd name="connsiteX10" fmla="*/ 5575 w 1056623"/>
              <a:gd name="connsiteY10" fmla="*/ 455603 h 468788"/>
              <a:gd name="connsiteX11" fmla="*/ 5698 w 1056623"/>
              <a:gd name="connsiteY11" fmla="*/ 145717 h 468788"/>
              <a:gd name="connsiteX12" fmla="*/ 73026 w 1056623"/>
              <a:gd name="connsiteY12" fmla="*/ 152337 h 468788"/>
              <a:gd name="connsiteX13" fmla="*/ 153600 w 1056623"/>
              <a:gd name="connsiteY13" fmla="*/ 108529 h 468788"/>
              <a:gd name="connsiteX14" fmla="*/ 285098 w 1056623"/>
              <a:gd name="connsiteY14" fmla="*/ 5619 h 468788"/>
              <a:gd name="connsiteX15" fmla="*/ 424767 w 1056623"/>
              <a:gd name="connsiteY15" fmla="*/ 59479 h 468788"/>
              <a:gd name="connsiteX16" fmla="*/ 445488 w 1056623"/>
              <a:gd name="connsiteY16" fmla="*/ 219807 h 468788"/>
              <a:gd name="connsiteX0" fmla="*/ 444814 w 1055949"/>
              <a:gd name="connsiteY0" fmla="*/ 219807 h 468788"/>
              <a:gd name="connsiteX1" fmla="*/ 699155 w 1055949"/>
              <a:gd name="connsiteY1" fmla="*/ 186173 h 468788"/>
              <a:gd name="connsiteX2" fmla="*/ 693970 w 1055949"/>
              <a:gd name="connsiteY2" fmla="*/ 64610 h 468788"/>
              <a:gd name="connsiteX3" fmla="*/ 783507 w 1055949"/>
              <a:gd name="connsiteY3" fmla="*/ 3795 h 468788"/>
              <a:gd name="connsiteX4" fmla="*/ 1055949 w 1055949"/>
              <a:gd name="connsiteY4" fmla="*/ 131500 h 468788"/>
              <a:gd name="connsiteX5" fmla="*/ 1054696 w 1055949"/>
              <a:gd name="connsiteY5" fmla="*/ 460942 h 468788"/>
              <a:gd name="connsiteX6" fmla="*/ 6855 w 1055949"/>
              <a:gd name="connsiteY6" fmla="*/ 468788 h 468788"/>
              <a:gd name="connsiteX7" fmla="*/ 4900 w 1055949"/>
              <a:gd name="connsiteY7" fmla="*/ 468788 h 468788"/>
              <a:gd name="connsiteX8" fmla="*/ 4901 w 1055949"/>
              <a:gd name="connsiteY8" fmla="*/ 466056 h 468788"/>
              <a:gd name="connsiteX9" fmla="*/ 4900 w 1055949"/>
              <a:gd name="connsiteY9" fmla="*/ 466055 h 468788"/>
              <a:gd name="connsiteX10" fmla="*/ 4901 w 1055949"/>
              <a:gd name="connsiteY10" fmla="*/ 455603 h 468788"/>
              <a:gd name="connsiteX11" fmla="*/ 5024 w 1055949"/>
              <a:gd name="connsiteY11" fmla="*/ 145717 h 468788"/>
              <a:gd name="connsiteX12" fmla="*/ 72352 w 1055949"/>
              <a:gd name="connsiteY12" fmla="*/ 152337 h 468788"/>
              <a:gd name="connsiteX13" fmla="*/ 152926 w 1055949"/>
              <a:gd name="connsiteY13" fmla="*/ 108529 h 468788"/>
              <a:gd name="connsiteX14" fmla="*/ 284424 w 1055949"/>
              <a:gd name="connsiteY14" fmla="*/ 5619 h 468788"/>
              <a:gd name="connsiteX15" fmla="*/ 424093 w 1055949"/>
              <a:gd name="connsiteY15" fmla="*/ 59479 h 468788"/>
              <a:gd name="connsiteX16" fmla="*/ 444814 w 1055949"/>
              <a:gd name="connsiteY16" fmla="*/ 219807 h 468788"/>
              <a:gd name="connsiteX0" fmla="*/ 444814 w 1055949"/>
              <a:gd name="connsiteY0" fmla="*/ 219807 h 468788"/>
              <a:gd name="connsiteX1" fmla="*/ 699155 w 1055949"/>
              <a:gd name="connsiteY1" fmla="*/ 186173 h 468788"/>
              <a:gd name="connsiteX2" fmla="*/ 693970 w 1055949"/>
              <a:gd name="connsiteY2" fmla="*/ 64610 h 468788"/>
              <a:gd name="connsiteX3" fmla="*/ 783507 w 1055949"/>
              <a:gd name="connsiteY3" fmla="*/ 3795 h 468788"/>
              <a:gd name="connsiteX4" fmla="*/ 1055949 w 1055949"/>
              <a:gd name="connsiteY4" fmla="*/ 131500 h 468788"/>
              <a:gd name="connsiteX5" fmla="*/ 1054696 w 1055949"/>
              <a:gd name="connsiteY5" fmla="*/ 460942 h 468788"/>
              <a:gd name="connsiteX6" fmla="*/ 6855 w 1055949"/>
              <a:gd name="connsiteY6" fmla="*/ 468788 h 468788"/>
              <a:gd name="connsiteX7" fmla="*/ 4900 w 1055949"/>
              <a:gd name="connsiteY7" fmla="*/ 468788 h 468788"/>
              <a:gd name="connsiteX8" fmla="*/ 4901 w 1055949"/>
              <a:gd name="connsiteY8" fmla="*/ 466056 h 468788"/>
              <a:gd name="connsiteX9" fmla="*/ 4900 w 1055949"/>
              <a:gd name="connsiteY9" fmla="*/ 466055 h 468788"/>
              <a:gd name="connsiteX10" fmla="*/ 4901 w 1055949"/>
              <a:gd name="connsiteY10" fmla="*/ 420762 h 468788"/>
              <a:gd name="connsiteX11" fmla="*/ 5024 w 1055949"/>
              <a:gd name="connsiteY11" fmla="*/ 145717 h 468788"/>
              <a:gd name="connsiteX12" fmla="*/ 72352 w 1055949"/>
              <a:gd name="connsiteY12" fmla="*/ 152337 h 468788"/>
              <a:gd name="connsiteX13" fmla="*/ 152926 w 1055949"/>
              <a:gd name="connsiteY13" fmla="*/ 108529 h 468788"/>
              <a:gd name="connsiteX14" fmla="*/ 284424 w 1055949"/>
              <a:gd name="connsiteY14" fmla="*/ 5619 h 468788"/>
              <a:gd name="connsiteX15" fmla="*/ 424093 w 1055949"/>
              <a:gd name="connsiteY15" fmla="*/ 59479 h 468788"/>
              <a:gd name="connsiteX16" fmla="*/ 444814 w 1055949"/>
              <a:gd name="connsiteY16" fmla="*/ 219807 h 468788"/>
              <a:gd name="connsiteX0" fmla="*/ 444814 w 1055949"/>
              <a:gd name="connsiteY0" fmla="*/ 219807 h 468788"/>
              <a:gd name="connsiteX1" fmla="*/ 699155 w 1055949"/>
              <a:gd name="connsiteY1" fmla="*/ 186173 h 468788"/>
              <a:gd name="connsiteX2" fmla="*/ 693970 w 1055949"/>
              <a:gd name="connsiteY2" fmla="*/ 64610 h 468788"/>
              <a:gd name="connsiteX3" fmla="*/ 783507 w 1055949"/>
              <a:gd name="connsiteY3" fmla="*/ 3795 h 468788"/>
              <a:gd name="connsiteX4" fmla="*/ 1055949 w 1055949"/>
              <a:gd name="connsiteY4" fmla="*/ 131500 h 468788"/>
              <a:gd name="connsiteX5" fmla="*/ 1054696 w 1055949"/>
              <a:gd name="connsiteY5" fmla="*/ 460942 h 468788"/>
              <a:gd name="connsiteX6" fmla="*/ 6855 w 1055949"/>
              <a:gd name="connsiteY6" fmla="*/ 468788 h 468788"/>
              <a:gd name="connsiteX7" fmla="*/ 4900 w 1055949"/>
              <a:gd name="connsiteY7" fmla="*/ 468788 h 468788"/>
              <a:gd name="connsiteX8" fmla="*/ 4901 w 1055949"/>
              <a:gd name="connsiteY8" fmla="*/ 466056 h 468788"/>
              <a:gd name="connsiteX9" fmla="*/ 4901 w 1055949"/>
              <a:gd name="connsiteY9" fmla="*/ 420762 h 468788"/>
              <a:gd name="connsiteX10" fmla="*/ 5024 w 1055949"/>
              <a:gd name="connsiteY10" fmla="*/ 145717 h 468788"/>
              <a:gd name="connsiteX11" fmla="*/ 72352 w 1055949"/>
              <a:gd name="connsiteY11" fmla="*/ 152337 h 468788"/>
              <a:gd name="connsiteX12" fmla="*/ 152926 w 1055949"/>
              <a:gd name="connsiteY12" fmla="*/ 108529 h 468788"/>
              <a:gd name="connsiteX13" fmla="*/ 284424 w 1055949"/>
              <a:gd name="connsiteY13" fmla="*/ 5619 h 468788"/>
              <a:gd name="connsiteX14" fmla="*/ 424093 w 1055949"/>
              <a:gd name="connsiteY14" fmla="*/ 59479 h 468788"/>
              <a:gd name="connsiteX15" fmla="*/ 444814 w 1055949"/>
              <a:gd name="connsiteY15" fmla="*/ 219807 h 468788"/>
              <a:gd name="connsiteX0" fmla="*/ 444814 w 1055949"/>
              <a:gd name="connsiteY0" fmla="*/ 219807 h 468788"/>
              <a:gd name="connsiteX1" fmla="*/ 699155 w 1055949"/>
              <a:gd name="connsiteY1" fmla="*/ 186173 h 468788"/>
              <a:gd name="connsiteX2" fmla="*/ 693970 w 1055949"/>
              <a:gd name="connsiteY2" fmla="*/ 64610 h 468788"/>
              <a:gd name="connsiteX3" fmla="*/ 783507 w 1055949"/>
              <a:gd name="connsiteY3" fmla="*/ 3795 h 468788"/>
              <a:gd name="connsiteX4" fmla="*/ 1055949 w 1055949"/>
              <a:gd name="connsiteY4" fmla="*/ 131500 h 468788"/>
              <a:gd name="connsiteX5" fmla="*/ 1054696 w 1055949"/>
              <a:gd name="connsiteY5" fmla="*/ 460942 h 468788"/>
              <a:gd name="connsiteX6" fmla="*/ 6855 w 1055949"/>
              <a:gd name="connsiteY6" fmla="*/ 468788 h 468788"/>
              <a:gd name="connsiteX7" fmla="*/ 4900 w 1055949"/>
              <a:gd name="connsiteY7" fmla="*/ 468788 h 468788"/>
              <a:gd name="connsiteX8" fmla="*/ 4901 w 1055949"/>
              <a:gd name="connsiteY8" fmla="*/ 466056 h 468788"/>
              <a:gd name="connsiteX9" fmla="*/ 4901 w 1055949"/>
              <a:gd name="connsiteY9" fmla="*/ 420762 h 468788"/>
              <a:gd name="connsiteX10" fmla="*/ 5024 w 1055949"/>
              <a:gd name="connsiteY10" fmla="*/ 145717 h 468788"/>
              <a:gd name="connsiteX11" fmla="*/ 72352 w 1055949"/>
              <a:gd name="connsiteY11" fmla="*/ 152337 h 468788"/>
              <a:gd name="connsiteX12" fmla="*/ 152926 w 1055949"/>
              <a:gd name="connsiteY12" fmla="*/ 108529 h 468788"/>
              <a:gd name="connsiteX13" fmla="*/ 284424 w 1055949"/>
              <a:gd name="connsiteY13" fmla="*/ 5619 h 468788"/>
              <a:gd name="connsiteX14" fmla="*/ 424093 w 1055949"/>
              <a:gd name="connsiteY14" fmla="*/ 59479 h 468788"/>
              <a:gd name="connsiteX15" fmla="*/ 444814 w 1055949"/>
              <a:gd name="connsiteY15" fmla="*/ 219807 h 468788"/>
              <a:gd name="connsiteX0" fmla="*/ 444814 w 1055949"/>
              <a:gd name="connsiteY0" fmla="*/ 219807 h 873701"/>
              <a:gd name="connsiteX1" fmla="*/ 699155 w 1055949"/>
              <a:gd name="connsiteY1" fmla="*/ 186173 h 873701"/>
              <a:gd name="connsiteX2" fmla="*/ 693970 w 1055949"/>
              <a:gd name="connsiteY2" fmla="*/ 64610 h 873701"/>
              <a:gd name="connsiteX3" fmla="*/ 783507 w 1055949"/>
              <a:gd name="connsiteY3" fmla="*/ 3795 h 873701"/>
              <a:gd name="connsiteX4" fmla="*/ 1055949 w 1055949"/>
              <a:gd name="connsiteY4" fmla="*/ 131500 h 873701"/>
              <a:gd name="connsiteX5" fmla="*/ 1054696 w 1055949"/>
              <a:gd name="connsiteY5" fmla="*/ 460942 h 873701"/>
              <a:gd name="connsiteX6" fmla="*/ 6855 w 1055949"/>
              <a:gd name="connsiteY6" fmla="*/ 468788 h 873701"/>
              <a:gd name="connsiteX7" fmla="*/ 4900 w 1055949"/>
              <a:gd name="connsiteY7" fmla="*/ 468788 h 873701"/>
              <a:gd name="connsiteX8" fmla="*/ 562081 w 1055949"/>
              <a:gd name="connsiteY8" fmla="*/ 873700 h 873701"/>
              <a:gd name="connsiteX9" fmla="*/ 4901 w 1055949"/>
              <a:gd name="connsiteY9" fmla="*/ 420762 h 873701"/>
              <a:gd name="connsiteX10" fmla="*/ 5024 w 1055949"/>
              <a:gd name="connsiteY10" fmla="*/ 145717 h 873701"/>
              <a:gd name="connsiteX11" fmla="*/ 72352 w 1055949"/>
              <a:gd name="connsiteY11" fmla="*/ 152337 h 873701"/>
              <a:gd name="connsiteX12" fmla="*/ 152926 w 1055949"/>
              <a:gd name="connsiteY12" fmla="*/ 108529 h 873701"/>
              <a:gd name="connsiteX13" fmla="*/ 284424 w 1055949"/>
              <a:gd name="connsiteY13" fmla="*/ 5619 h 873701"/>
              <a:gd name="connsiteX14" fmla="*/ 424093 w 1055949"/>
              <a:gd name="connsiteY14" fmla="*/ 59479 h 873701"/>
              <a:gd name="connsiteX15" fmla="*/ 444814 w 1055949"/>
              <a:gd name="connsiteY15" fmla="*/ 219807 h 873701"/>
              <a:gd name="connsiteX0" fmla="*/ 711641 w 1322776"/>
              <a:gd name="connsiteY0" fmla="*/ 219807 h 468788"/>
              <a:gd name="connsiteX1" fmla="*/ 965982 w 1322776"/>
              <a:gd name="connsiteY1" fmla="*/ 186173 h 468788"/>
              <a:gd name="connsiteX2" fmla="*/ 960797 w 1322776"/>
              <a:gd name="connsiteY2" fmla="*/ 64610 h 468788"/>
              <a:gd name="connsiteX3" fmla="*/ 1050334 w 1322776"/>
              <a:gd name="connsiteY3" fmla="*/ 3795 h 468788"/>
              <a:gd name="connsiteX4" fmla="*/ 1322776 w 1322776"/>
              <a:gd name="connsiteY4" fmla="*/ 131500 h 468788"/>
              <a:gd name="connsiteX5" fmla="*/ 1321523 w 1322776"/>
              <a:gd name="connsiteY5" fmla="*/ 460942 h 468788"/>
              <a:gd name="connsiteX6" fmla="*/ 273682 w 1322776"/>
              <a:gd name="connsiteY6" fmla="*/ 468788 h 468788"/>
              <a:gd name="connsiteX7" fmla="*/ 271727 w 1322776"/>
              <a:gd name="connsiteY7" fmla="*/ 468788 h 468788"/>
              <a:gd name="connsiteX8" fmla="*/ 0 w 1322776"/>
              <a:gd name="connsiteY8" fmla="*/ 263977 h 468788"/>
              <a:gd name="connsiteX9" fmla="*/ 271728 w 1322776"/>
              <a:gd name="connsiteY9" fmla="*/ 420762 h 468788"/>
              <a:gd name="connsiteX10" fmla="*/ 271851 w 1322776"/>
              <a:gd name="connsiteY10" fmla="*/ 145717 h 468788"/>
              <a:gd name="connsiteX11" fmla="*/ 339179 w 1322776"/>
              <a:gd name="connsiteY11" fmla="*/ 152337 h 468788"/>
              <a:gd name="connsiteX12" fmla="*/ 419753 w 1322776"/>
              <a:gd name="connsiteY12" fmla="*/ 108529 h 468788"/>
              <a:gd name="connsiteX13" fmla="*/ 551251 w 1322776"/>
              <a:gd name="connsiteY13" fmla="*/ 5619 h 468788"/>
              <a:gd name="connsiteX14" fmla="*/ 690920 w 1322776"/>
              <a:gd name="connsiteY14" fmla="*/ 59479 h 468788"/>
              <a:gd name="connsiteX15" fmla="*/ 711641 w 1322776"/>
              <a:gd name="connsiteY15" fmla="*/ 219807 h 468788"/>
              <a:gd name="connsiteX0" fmla="*/ 711641 w 1322776"/>
              <a:gd name="connsiteY0" fmla="*/ 219807 h 737067"/>
              <a:gd name="connsiteX1" fmla="*/ 965982 w 1322776"/>
              <a:gd name="connsiteY1" fmla="*/ 186173 h 737067"/>
              <a:gd name="connsiteX2" fmla="*/ 960797 w 1322776"/>
              <a:gd name="connsiteY2" fmla="*/ 64610 h 737067"/>
              <a:gd name="connsiteX3" fmla="*/ 1050334 w 1322776"/>
              <a:gd name="connsiteY3" fmla="*/ 3795 h 737067"/>
              <a:gd name="connsiteX4" fmla="*/ 1322776 w 1322776"/>
              <a:gd name="connsiteY4" fmla="*/ 131500 h 737067"/>
              <a:gd name="connsiteX5" fmla="*/ 1321523 w 1322776"/>
              <a:gd name="connsiteY5" fmla="*/ 460942 h 737067"/>
              <a:gd name="connsiteX6" fmla="*/ 273682 w 1322776"/>
              <a:gd name="connsiteY6" fmla="*/ 468788 h 737067"/>
              <a:gd name="connsiteX7" fmla="*/ 299174 w 1322776"/>
              <a:gd name="connsiteY7" fmla="*/ 737067 h 737067"/>
              <a:gd name="connsiteX8" fmla="*/ 0 w 1322776"/>
              <a:gd name="connsiteY8" fmla="*/ 263977 h 737067"/>
              <a:gd name="connsiteX9" fmla="*/ 271728 w 1322776"/>
              <a:gd name="connsiteY9" fmla="*/ 420762 h 737067"/>
              <a:gd name="connsiteX10" fmla="*/ 271851 w 1322776"/>
              <a:gd name="connsiteY10" fmla="*/ 145717 h 737067"/>
              <a:gd name="connsiteX11" fmla="*/ 339179 w 1322776"/>
              <a:gd name="connsiteY11" fmla="*/ 152337 h 737067"/>
              <a:gd name="connsiteX12" fmla="*/ 419753 w 1322776"/>
              <a:gd name="connsiteY12" fmla="*/ 108529 h 737067"/>
              <a:gd name="connsiteX13" fmla="*/ 551251 w 1322776"/>
              <a:gd name="connsiteY13" fmla="*/ 5619 h 737067"/>
              <a:gd name="connsiteX14" fmla="*/ 690920 w 1322776"/>
              <a:gd name="connsiteY14" fmla="*/ 59479 h 737067"/>
              <a:gd name="connsiteX15" fmla="*/ 711641 w 1322776"/>
              <a:gd name="connsiteY15" fmla="*/ 219807 h 737067"/>
              <a:gd name="connsiteX0" fmla="*/ 711641 w 1322776"/>
              <a:gd name="connsiteY0" fmla="*/ 219807 h 737067"/>
              <a:gd name="connsiteX1" fmla="*/ 965982 w 1322776"/>
              <a:gd name="connsiteY1" fmla="*/ 186173 h 737067"/>
              <a:gd name="connsiteX2" fmla="*/ 960797 w 1322776"/>
              <a:gd name="connsiteY2" fmla="*/ 64610 h 737067"/>
              <a:gd name="connsiteX3" fmla="*/ 1050334 w 1322776"/>
              <a:gd name="connsiteY3" fmla="*/ 3795 h 737067"/>
              <a:gd name="connsiteX4" fmla="*/ 1322776 w 1322776"/>
              <a:gd name="connsiteY4" fmla="*/ 131500 h 737067"/>
              <a:gd name="connsiteX5" fmla="*/ 1321523 w 1322776"/>
              <a:gd name="connsiteY5" fmla="*/ 460942 h 737067"/>
              <a:gd name="connsiteX6" fmla="*/ 273682 w 1322776"/>
              <a:gd name="connsiteY6" fmla="*/ 468788 h 737067"/>
              <a:gd name="connsiteX7" fmla="*/ 533683 w 1322776"/>
              <a:gd name="connsiteY7" fmla="*/ 685604 h 737067"/>
              <a:gd name="connsiteX8" fmla="*/ 299174 w 1322776"/>
              <a:gd name="connsiteY8" fmla="*/ 737067 h 737067"/>
              <a:gd name="connsiteX9" fmla="*/ 0 w 1322776"/>
              <a:gd name="connsiteY9" fmla="*/ 263977 h 737067"/>
              <a:gd name="connsiteX10" fmla="*/ 271728 w 1322776"/>
              <a:gd name="connsiteY10" fmla="*/ 420762 h 737067"/>
              <a:gd name="connsiteX11" fmla="*/ 271851 w 1322776"/>
              <a:gd name="connsiteY11" fmla="*/ 145717 h 737067"/>
              <a:gd name="connsiteX12" fmla="*/ 339179 w 1322776"/>
              <a:gd name="connsiteY12" fmla="*/ 152337 h 737067"/>
              <a:gd name="connsiteX13" fmla="*/ 419753 w 1322776"/>
              <a:gd name="connsiteY13" fmla="*/ 108529 h 737067"/>
              <a:gd name="connsiteX14" fmla="*/ 551251 w 1322776"/>
              <a:gd name="connsiteY14" fmla="*/ 5619 h 737067"/>
              <a:gd name="connsiteX15" fmla="*/ 690920 w 1322776"/>
              <a:gd name="connsiteY15" fmla="*/ 59479 h 737067"/>
              <a:gd name="connsiteX16" fmla="*/ 711641 w 1322776"/>
              <a:gd name="connsiteY16" fmla="*/ 219807 h 737067"/>
              <a:gd name="connsiteX0" fmla="*/ 711641 w 1322776"/>
              <a:gd name="connsiteY0" fmla="*/ 219807 h 737067"/>
              <a:gd name="connsiteX1" fmla="*/ 965982 w 1322776"/>
              <a:gd name="connsiteY1" fmla="*/ 186173 h 737067"/>
              <a:gd name="connsiteX2" fmla="*/ 960797 w 1322776"/>
              <a:gd name="connsiteY2" fmla="*/ 64610 h 737067"/>
              <a:gd name="connsiteX3" fmla="*/ 1050334 w 1322776"/>
              <a:gd name="connsiteY3" fmla="*/ 3795 h 737067"/>
              <a:gd name="connsiteX4" fmla="*/ 1322776 w 1322776"/>
              <a:gd name="connsiteY4" fmla="*/ 131500 h 737067"/>
              <a:gd name="connsiteX5" fmla="*/ 1321523 w 1322776"/>
              <a:gd name="connsiteY5" fmla="*/ 460942 h 737067"/>
              <a:gd name="connsiteX6" fmla="*/ 273682 w 1322776"/>
              <a:gd name="connsiteY6" fmla="*/ 468788 h 737067"/>
              <a:gd name="connsiteX7" fmla="*/ 533683 w 1322776"/>
              <a:gd name="connsiteY7" fmla="*/ 685604 h 737067"/>
              <a:gd name="connsiteX8" fmla="*/ 299174 w 1322776"/>
              <a:gd name="connsiteY8" fmla="*/ 737067 h 737067"/>
              <a:gd name="connsiteX9" fmla="*/ 0 w 1322776"/>
              <a:gd name="connsiteY9" fmla="*/ 263977 h 737067"/>
              <a:gd name="connsiteX10" fmla="*/ 268983 w 1322776"/>
              <a:gd name="connsiteY10" fmla="*/ 473024 h 737067"/>
              <a:gd name="connsiteX11" fmla="*/ 271851 w 1322776"/>
              <a:gd name="connsiteY11" fmla="*/ 145717 h 737067"/>
              <a:gd name="connsiteX12" fmla="*/ 339179 w 1322776"/>
              <a:gd name="connsiteY12" fmla="*/ 152337 h 737067"/>
              <a:gd name="connsiteX13" fmla="*/ 419753 w 1322776"/>
              <a:gd name="connsiteY13" fmla="*/ 108529 h 737067"/>
              <a:gd name="connsiteX14" fmla="*/ 551251 w 1322776"/>
              <a:gd name="connsiteY14" fmla="*/ 5619 h 737067"/>
              <a:gd name="connsiteX15" fmla="*/ 690920 w 1322776"/>
              <a:gd name="connsiteY15" fmla="*/ 59479 h 737067"/>
              <a:gd name="connsiteX16" fmla="*/ 711641 w 1322776"/>
              <a:gd name="connsiteY16" fmla="*/ 219807 h 737067"/>
              <a:gd name="connsiteX0" fmla="*/ 711641 w 1322776"/>
              <a:gd name="connsiteY0" fmla="*/ 219807 h 737067"/>
              <a:gd name="connsiteX1" fmla="*/ 965982 w 1322776"/>
              <a:gd name="connsiteY1" fmla="*/ 186173 h 737067"/>
              <a:gd name="connsiteX2" fmla="*/ 960797 w 1322776"/>
              <a:gd name="connsiteY2" fmla="*/ 64610 h 737067"/>
              <a:gd name="connsiteX3" fmla="*/ 1050334 w 1322776"/>
              <a:gd name="connsiteY3" fmla="*/ 3795 h 737067"/>
              <a:gd name="connsiteX4" fmla="*/ 1322776 w 1322776"/>
              <a:gd name="connsiteY4" fmla="*/ 131500 h 737067"/>
              <a:gd name="connsiteX5" fmla="*/ 1321523 w 1322776"/>
              <a:gd name="connsiteY5" fmla="*/ 460942 h 737067"/>
              <a:gd name="connsiteX6" fmla="*/ 273682 w 1322776"/>
              <a:gd name="connsiteY6" fmla="*/ 468788 h 737067"/>
              <a:gd name="connsiteX7" fmla="*/ 533683 w 1322776"/>
              <a:gd name="connsiteY7" fmla="*/ 685604 h 737067"/>
              <a:gd name="connsiteX8" fmla="*/ 299174 w 1322776"/>
              <a:gd name="connsiteY8" fmla="*/ 737067 h 737067"/>
              <a:gd name="connsiteX9" fmla="*/ 0 w 1322776"/>
              <a:gd name="connsiteY9" fmla="*/ 263977 h 737067"/>
              <a:gd name="connsiteX10" fmla="*/ 268983 w 1322776"/>
              <a:gd name="connsiteY10" fmla="*/ 473024 h 737067"/>
              <a:gd name="connsiteX11" fmla="*/ 271851 w 1322776"/>
              <a:gd name="connsiteY11" fmla="*/ 145717 h 737067"/>
              <a:gd name="connsiteX12" fmla="*/ 339179 w 1322776"/>
              <a:gd name="connsiteY12" fmla="*/ 152337 h 737067"/>
              <a:gd name="connsiteX13" fmla="*/ 419753 w 1322776"/>
              <a:gd name="connsiteY13" fmla="*/ 108529 h 737067"/>
              <a:gd name="connsiteX14" fmla="*/ 551251 w 1322776"/>
              <a:gd name="connsiteY14" fmla="*/ 5619 h 737067"/>
              <a:gd name="connsiteX15" fmla="*/ 690920 w 1322776"/>
              <a:gd name="connsiteY15" fmla="*/ 59479 h 737067"/>
              <a:gd name="connsiteX16" fmla="*/ 711641 w 1322776"/>
              <a:gd name="connsiteY16" fmla="*/ 219807 h 737067"/>
              <a:gd name="connsiteX0" fmla="*/ 711641 w 1322776"/>
              <a:gd name="connsiteY0" fmla="*/ 219807 h 737067"/>
              <a:gd name="connsiteX1" fmla="*/ 965982 w 1322776"/>
              <a:gd name="connsiteY1" fmla="*/ 186173 h 737067"/>
              <a:gd name="connsiteX2" fmla="*/ 960797 w 1322776"/>
              <a:gd name="connsiteY2" fmla="*/ 64610 h 737067"/>
              <a:gd name="connsiteX3" fmla="*/ 1050334 w 1322776"/>
              <a:gd name="connsiteY3" fmla="*/ 3795 h 737067"/>
              <a:gd name="connsiteX4" fmla="*/ 1322776 w 1322776"/>
              <a:gd name="connsiteY4" fmla="*/ 131500 h 737067"/>
              <a:gd name="connsiteX5" fmla="*/ 1321523 w 1322776"/>
              <a:gd name="connsiteY5" fmla="*/ 460942 h 737067"/>
              <a:gd name="connsiteX6" fmla="*/ 273682 w 1322776"/>
              <a:gd name="connsiteY6" fmla="*/ 468788 h 737067"/>
              <a:gd name="connsiteX7" fmla="*/ 533683 w 1322776"/>
              <a:gd name="connsiteY7" fmla="*/ 685604 h 737067"/>
              <a:gd name="connsiteX8" fmla="*/ 299174 w 1322776"/>
              <a:gd name="connsiteY8" fmla="*/ 737067 h 737067"/>
              <a:gd name="connsiteX9" fmla="*/ 0 w 1322776"/>
              <a:gd name="connsiteY9" fmla="*/ 263977 h 737067"/>
              <a:gd name="connsiteX10" fmla="*/ 268983 w 1322776"/>
              <a:gd name="connsiteY10" fmla="*/ 473024 h 737067"/>
              <a:gd name="connsiteX11" fmla="*/ 271851 w 1322776"/>
              <a:gd name="connsiteY11" fmla="*/ 145717 h 737067"/>
              <a:gd name="connsiteX12" fmla="*/ 339179 w 1322776"/>
              <a:gd name="connsiteY12" fmla="*/ 152337 h 737067"/>
              <a:gd name="connsiteX13" fmla="*/ 419753 w 1322776"/>
              <a:gd name="connsiteY13" fmla="*/ 108529 h 737067"/>
              <a:gd name="connsiteX14" fmla="*/ 551251 w 1322776"/>
              <a:gd name="connsiteY14" fmla="*/ 5619 h 737067"/>
              <a:gd name="connsiteX15" fmla="*/ 690920 w 1322776"/>
              <a:gd name="connsiteY15" fmla="*/ 59479 h 737067"/>
              <a:gd name="connsiteX16" fmla="*/ 711641 w 1322776"/>
              <a:gd name="connsiteY16" fmla="*/ 219807 h 737067"/>
              <a:gd name="connsiteX0" fmla="*/ 711641 w 1322776"/>
              <a:gd name="connsiteY0" fmla="*/ 219807 h 737067"/>
              <a:gd name="connsiteX1" fmla="*/ 965982 w 1322776"/>
              <a:gd name="connsiteY1" fmla="*/ 186173 h 737067"/>
              <a:gd name="connsiteX2" fmla="*/ 960797 w 1322776"/>
              <a:gd name="connsiteY2" fmla="*/ 64610 h 737067"/>
              <a:gd name="connsiteX3" fmla="*/ 1050334 w 1322776"/>
              <a:gd name="connsiteY3" fmla="*/ 3795 h 737067"/>
              <a:gd name="connsiteX4" fmla="*/ 1322776 w 1322776"/>
              <a:gd name="connsiteY4" fmla="*/ 131500 h 737067"/>
              <a:gd name="connsiteX5" fmla="*/ 1321523 w 1322776"/>
              <a:gd name="connsiteY5" fmla="*/ 460942 h 737067"/>
              <a:gd name="connsiteX6" fmla="*/ 273682 w 1322776"/>
              <a:gd name="connsiteY6" fmla="*/ 468788 h 737067"/>
              <a:gd name="connsiteX7" fmla="*/ 533683 w 1322776"/>
              <a:gd name="connsiteY7" fmla="*/ 685604 h 737067"/>
              <a:gd name="connsiteX8" fmla="*/ 299174 w 1322776"/>
              <a:gd name="connsiteY8" fmla="*/ 737067 h 737067"/>
              <a:gd name="connsiteX9" fmla="*/ 0 w 1322776"/>
              <a:gd name="connsiteY9" fmla="*/ 263977 h 737067"/>
              <a:gd name="connsiteX10" fmla="*/ 266238 w 1322776"/>
              <a:gd name="connsiteY10" fmla="*/ 469539 h 737067"/>
              <a:gd name="connsiteX11" fmla="*/ 271851 w 1322776"/>
              <a:gd name="connsiteY11" fmla="*/ 145717 h 737067"/>
              <a:gd name="connsiteX12" fmla="*/ 339179 w 1322776"/>
              <a:gd name="connsiteY12" fmla="*/ 152337 h 737067"/>
              <a:gd name="connsiteX13" fmla="*/ 419753 w 1322776"/>
              <a:gd name="connsiteY13" fmla="*/ 108529 h 737067"/>
              <a:gd name="connsiteX14" fmla="*/ 551251 w 1322776"/>
              <a:gd name="connsiteY14" fmla="*/ 5619 h 737067"/>
              <a:gd name="connsiteX15" fmla="*/ 690920 w 1322776"/>
              <a:gd name="connsiteY15" fmla="*/ 59479 h 737067"/>
              <a:gd name="connsiteX16" fmla="*/ 711641 w 1322776"/>
              <a:gd name="connsiteY16" fmla="*/ 219807 h 737067"/>
              <a:gd name="connsiteX0" fmla="*/ 711641 w 1322776"/>
              <a:gd name="connsiteY0" fmla="*/ 219807 h 737067"/>
              <a:gd name="connsiteX1" fmla="*/ 965982 w 1322776"/>
              <a:gd name="connsiteY1" fmla="*/ 186173 h 737067"/>
              <a:gd name="connsiteX2" fmla="*/ 960797 w 1322776"/>
              <a:gd name="connsiteY2" fmla="*/ 64610 h 737067"/>
              <a:gd name="connsiteX3" fmla="*/ 1050334 w 1322776"/>
              <a:gd name="connsiteY3" fmla="*/ 3795 h 737067"/>
              <a:gd name="connsiteX4" fmla="*/ 1322776 w 1322776"/>
              <a:gd name="connsiteY4" fmla="*/ 131500 h 737067"/>
              <a:gd name="connsiteX5" fmla="*/ 1321523 w 1322776"/>
              <a:gd name="connsiteY5" fmla="*/ 460942 h 737067"/>
              <a:gd name="connsiteX6" fmla="*/ 273682 w 1322776"/>
              <a:gd name="connsiteY6" fmla="*/ 468788 h 737067"/>
              <a:gd name="connsiteX7" fmla="*/ 533683 w 1322776"/>
              <a:gd name="connsiteY7" fmla="*/ 685604 h 737067"/>
              <a:gd name="connsiteX8" fmla="*/ 299174 w 1322776"/>
              <a:gd name="connsiteY8" fmla="*/ 737067 h 737067"/>
              <a:gd name="connsiteX9" fmla="*/ 0 w 1322776"/>
              <a:gd name="connsiteY9" fmla="*/ 263977 h 737067"/>
              <a:gd name="connsiteX10" fmla="*/ 266238 w 1322776"/>
              <a:gd name="connsiteY10" fmla="*/ 473023 h 737067"/>
              <a:gd name="connsiteX11" fmla="*/ 271851 w 1322776"/>
              <a:gd name="connsiteY11" fmla="*/ 145717 h 737067"/>
              <a:gd name="connsiteX12" fmla="*/ 339179 w 1322776"/>
              <a:gd name="connsiteY12" fmla="*/ 152337 h 737067"/>
              <a:gd name="connsiteX13" fmla="*/ 419753 w 1322776"/>
              <a:gd name="connsiteY13" fmla="*/ 108529 h 737067"/>
              <a:gd name="connsiteX14" fmla="*/ 551251 w 1322776"/>
              <a:gd name="connsiteY14" fmla="*/ 5619 h 737067"/>
              <a:gd name="connsiteX15" fmla="*/ 690920 w 1322776"/>
              <a:gd name="connsiteY15" fmla="*/ 59479 h 737067"/>
              <a:gd name="connsiteX16" fmla="*/ 711641 w 1322776"/>
              <a:gd name="connsiteY16" fmla="*/ 219807 h 737067"/>
              <a:gd name="connsiteX0" fmla="*/ 711641 w 1322776"/>
              <a:gd name="connsiteY0" fmla="*/ 219807 h 737067"/>
              <a:gd name="connsiteX1" fmla="*/ 965982 w 1322776"/>
              <a:gd name="connsiteY1" fmla="*/ 186173 h 737067"/>
              <a:gd name="connsiteX2" fmla="*/ 960797 w 1322776"/>
              <a:gd name="connsiteY2" fmla="*/ 64610 h 737067"/>
              <a:gd name="connsiteX3" fmla="*/ 1050334 w 1322776"/>
              <a:gd name="connsiteY3" fmla="*/ 3795 h 737067"/>
              <a:gd name="connsiteX4" fmla="*/ 1322776 w 1322776"/>
              <a:gd name="connsiteY4" fmla="*/ 131500 h 737067"/>
              <a:gd name="connsiteX5" fmla="*/ 1321523 w 1322776"/>
              <a:gd name="connsiteY5" fmla="*/ 460942 h 737067"/>
              <a:gd name="connsiteX6" fmla="*/ 273682 w 1322776"/>
              <a:gd name="connsiteY6" fmla="*/ 468788 h 737067"/>
              <a:gd name="connsiteX7" fmla="*/ 533683 w 1322776"/>
              <a:gd name="connsiteY7" fmla="*/ 685604 h 737067"/>
              <a:gd name="connsiteX8" fmla="*/ 299174 w 1322776"/>
              <a:gd name="connsiteY8" fmla="*/ 737067 h 737067"/>
              <a:gd name="connsiteX9" fmla="*/ 0 w 1322776"/>
              <a:gd name="connsiteY9" fmla="*/ 263977 h 737067"/>
              <a:gd name="connsiteX10" fmla="*/ 266238 w 1322776"/>
              <a:gd name="connsiteY10" fmla="*/ 473023 h 737067"/>
              <a:gd name="connsiteX11" fmla="*/ 271851 w 1322776"/>
              <a:gd name="connsiteY11" fmla="*/ 145717 h 737067"/>
              <a:gd name="connsiteX12" fmla="*/ 339179 w 1322776"/>
              <a:gd name="connsiteY12" fmla="*/ 152337 h 737067"/>
              <a:gd name="connsiteX13" fmla="*/ 419753 w 1322776"/>
              <a:gd name="connsiteY13" fmla="*/ 108529 h 737067"/>
              <a:gd name="connsiteX14" fmla="*/ 551251 w 1322776"/>
              <a:gd name="connsiteY14" fmla="*/ 5619 h 737067"/>
              <a:gd name="connsiteX15" fmla="*/ 690920 w 1322776"/>
              <a:gd name="connsiteY15" fmla="*/ 59479 h 737067"/>
              <a:gd name="connsiteX16" fmla="*/ 711641 w 1322776"/>
              <a:gd name="connsiteY16" fmla="*/ 219807 h 737067"/>
              <a:gd name="connsiteX0" fmla="*/ 445403 w 1056538"/>
              <a:gd name="connsiteY0" fmla="*/ 219807 h 737067"/>
              <a:gd name="connsiteX1" fmla="*/ 699744 w 1056538"/>
              <a:gd name="connsiteY1" fmla="*/ 186173 h 737067"/>
              <a:gd name="connsiteX2" fmla="*/ 694559 w 1056538"/>
              <a:gd name="connsiteY2" fmla="*/ 64610 h 737067"/>
              <a:gd name="connsiteX3" fmla="*/ 784096 w 1056538"/>
              <a:gd name="connsiteY3" fmla="*/ 3795 h 737067"/>
              <a:gd name="connsiteX4" fmla="*/ 1056538 w 1056538"/>
              <a:gd name="connsiteY4" fmla="*/ 131500 h 737067"/>
              <a:gd name="connsiteX5" fmla="*/ 1055285 w 1056538"/>
              <a:gd name="connsiteY5" fmla="*/ 460942 h 737067"/>
              <a:gd name="connsiteX6" fmla="*/ 7444 w 1056538"/>
              <a:gd name="connsiteY6" fmla="*/ 468788 h 737067"/>
              <a:gd name="connsiteX7" fmla="*/ 267445 w 1056538"/>
              <a:gd name="connsiteY7" fmla="*/ 685604 h 737067"/>
              <a:gd name="connsiteX8" fmla="*/ 32936 w 1056538"/>
              <a:gd name="connsiteY8" fmla="*/ 737067 h 737067"/>
              <a:gd name="connsiteX9" fmla="*/ 0 w 1056538"/>
              <a:gd name="connsiteY9" fmla="*/ 473023 h 737067"/>
              <a:gd name="connsiteX10" fmla="*/ 5613 w 1056538"/>
              <a:gd name="connsiteY10" fmla="*/ 145717 h 737067"/>
              <a:gd name="connsiteX11" fmla="*/ 72941 w 1056538"/>
              <a:gd name="connsiteY11" fmla="*/ 152337 h 737067"/>
              <a:gd name="connsiteX12" fmla="*/ 153515 w 1056538"/>
              <a:gd name="connsiteY12" fmla="*/ 108529 h 737067"/>
              <a:gd name="connsiteX13" fmla="*/ 285013 w 1056538"/>
              <a:gd name="connsiteY13" fmla="*/ 5619 h 737067"/>
              <a:gd name="connsiteX14" fmla="*/ 424682 w 1056538"/>
              <a:gd name="connsiteY14" fmla="*/ 59479 h 737067"/>
              <a:gd name="connsiteX15" fmla="*/ 445403 w 1056538"/>
              <a:gd name="connsiteY15" fmla="*/ 219807 h 737067"/>
              <a:gd name="connsiteX0" fmla="*/ 445403 w 1056538"/>
              <a:gd name="connsiteY0" fmla="*/ 219807 h 685604"/>
              <a:gd name="connsiteX1" fmla="*/ 699744 w 1056538"/>
              <a:gd name="connsiteY1" fmla="*/ 186173 h 685604"/>
              <a:gd name="connsiteX2" fmla="*/ 694559 w 1056538"/>
              <a:gd name="connsiteY2" fmla="*/ 64610 h 685604"/>
              <a:gd name="connsiteX3" fmla="*/ 784096 w 1056538"/>
              <a:gd name="connsiteY3" fmla="*/ 3795 h 685604"/>
              <a:gd name="connsiteX4" fmla="*/ 1056538 w 1056538"/>
              <a:gd name="connsiteY4" fmla="*/ 131500 h 685604"/>
              <a:gd name="connsiteX5" fmla="*/ 1055285 w 1056538"/>
              <a:gd name="connsiteY5" fmla="*/ 460942 h 685604"/>
              <a:gd name="connsiteX6" fmla="*/ 7444 w 1056538"/>
              <a:gd name="connsiteY6" fmla="*/ 468788 h 685604"/>
              <a:gd name="connsiteX7" fmla="*/ 267445 w 1056538"/>
              <a:gd name="connsiteY7" fmla="*/ 685604 h 685604"/>
              <a:gd name="connsiteX8" fmla="*/ 0 w 1056538"/>
              <a:gd name="connsiteY8" fmla="*/ 473023 h 685604"/>
              <a:gd name="connsiteX9" fmla="*/ 5613 w 1056538"/>
              <a:gd name="connsiteY9" fmla="*/ 145717 h 685604"/>
              <a:gd name="connsiteX10" fmla="*/ 72941 w 1056538"/>
              <a:gd name="connsiteY10" fmla="*/ 152337 h 685604"/>
              <a:gd name="connsiteX11" fmla="*/ 153515 w 1056538"/>
              <a:gd name="connsiteY11" fmla="*/ 108529 h 685604"/>
              <a:gd name="connsiteX12" fmla="*/ 285013 w 1056538"/>
              <a:gd name="connsiteY12" fmla="*/ 5619 h 685604"/>
              <a:gd name="connsiteX13" fmla="*/ 424682 w 1056538"/>
              <a:gd name="connsiteY13" fmla="*/ 59479 h 685604"/>
              <a:gd name="connsiteX14" fmla="*/ 445403 w 1056538"/>
              <a:gd name="connsiteY14" fmla="*/ 219807 h 685604"/>
              <a:gd name="connsiteX0" fmla="*/ 0 w 1056538"/>
              <a:gd name="connsiteY0" fmla="*/ 473023 h 775843"/>
              <a:gd name="connsiteX1" fmla="*/ 5613 w 1056538"/>
              <a:gd name="connsiteY1" fmla="*/ 145717 h 775843"/>
              <a:gd name="connsiteX2" fmla="*/ 72941 w 1056538"/>
              <a:gd name="connsiteY2" fmla="*/ 152337 h 775843"/>
              <a:gd name="connsiteX3" fmla="*/ 153515 w 1056538"/>
              <a:gd name="connsiteY3" fmla="*/ 108529 h 775843"/>
              <a:gd name="connsiteX4" fmla="*/ 285013 w 1056538"/>
              <a:gd name="connsiteY4" fmla="*/ 5619 h 775843"/>
              <a:gd name="connsiteX5" fmla="*/ 424682 w 1056538"/>
              <a:gd name="connsiteY5" fmla="*/ 59479 h 775843"/>
              <a:gd name="connsiteX6" fmla="*/ 445403 w 1056538"/>
              <a:gd name="connsiteY6" fmla="*/ 219807 h 775843"/>
              <a:gd name="connsiteX7" fmla="*/ 699744 w 1056538"/>
              <a:gd name="connsiteY7" fmla="*/ 186173 h 775843"/>
              <a:gd name="connsiteX8" fmla="*/ 694559 w 1056538"/>
              <a:gd name="connsiteY8" fmla="*/ 64610 h 775843"/>
              <a:gd name="connsiteX9" fmla="*/ 784096 w 1056538"/>
              <a:gd name="connsiteY9" fmla="*/ 3795 h 775843"/>
              <a:gd name="connsiteX10" fmla="*/ 1056538 w 1056538"/>
              <a:gd name="connsiteY10" fmla="*/ 131500 h 775843"/>
              <a:gd name="connsiteX11" fmla="*/ 1055285 w 1056538"/>
              <a:gd name="connsiteY11" fmla="*/ 460942 h 775843"/>
              <a:gd name="connsiteX12" fmla="*/ 7444 w 1056538"/>
              <a:gd name="connsiteY12" fmla="*/ 468788 h 775843"/>
              <a:gd name="connsiteX13" fmla="*/ 338533 w 1056538"/>
              <a:gd name="connsiteY13" fmla="*/ 775843 h 775843"/>
              <a:gd name="connsiteX0" fmla="*/ 0 w 1056538"/>
              <a:gd name="connsiteY0" fmla="*/ 473023 h 473023"/>
              <a:gd name="connsiteX1" fmla="*/ 5613 w 1056538"/>
              <a:gd name="connsiteY1" fmla="*/ 145717 h 473023"/>
              <a:gd name="connsiteX2" fmla="*/ 72941 w 1056538"/>
              <a:gd name="connsiteY2" fmla="*/ 152337 h 473023"/>
              <a:gd name="connsiteX3" fmla="*/ 153515 w 1056538"/>
              <a:gd name="connsiteY3" fmla="*/ 108529 h 473023"/>
              <a:gd name="connsiteX4" fmla="*/ 285013 w 1056538"/>
              <a:gd name="connsiteY4" fmla="*/ 5619 h 473023"/>
              <a:gd name="connsiteX5" fmla="*/ 424682 w 1056538"/>
              <a:gd name="connsiteY5" fmla="*/ 59479 h 473023"/>
              <a:gd name="connsiteX6" fmla="*/ 445403 w 1056538"/>
              <a:gd name="connsiteY6" fmla="*/ 219807 h 473023"/>
              <a:gd name="connsiteX7" fmla="*/ 699744 w 1056538"/>
              <a:gd name="connsiteY7" fmla="*/ 186173 h 473023"/>
              <a:gd name="connsiteX8" fmla="*/ 694559 w 1056538"/>
              <a:gd name="connsiteY8" fmla="*/ 64610 h 473023"/>
              <a:gd name="connsiteX9" fmla="*/ 784096 w 1056538"/>
              <a:gd name="connsiteY9" fmla="*/ 3795 h 473023"/>
              <a:gd name="connsiteX10" fmla="*/ 1056538 w 1056538"/>
              <a:gd name="connsiteY10" fmla="*/ 131500 h 473023"/>
              <a:gd name="connsiteX11" fmla="*/ 1055285 w 1056538"/>
              <a:gd name="connsiteY11" fmla="*/ 460942 h 473023"/>
              <a:gd name="connsiteX12" fmla="*/ 7444 w 1056538"/>
              <a:gd name="connsiteY12" fmla="*/ 468788 h 473023"/>
              <a:gd name="connsiteX0" fmla="*/ 0 w 1056538"/>
              <a:gd name="connsiteY0" fmla="*/ 473023 h 473023"/>
              <a:gd name="connsiteX1" fmla="*/ 5613 w 1056538"/>
              <a:gd name="connsiteY1" fmla="*/ 145717 h 473023"/>
              <a:gd name="connsiteX2" fmla="*/ 72941 w 1056538"/>
              <a:gd name="connsiteY2" fmla="*/ 152337 h 473023"/>
              <a:gd name="connsiteX3" fmla="*/ 153515 w 1056538"/>
              <a:gd name="connsiteY3" fmla="*/ 108529 h 473023"/>
              <a:gd name="connsiteX4" fmla="*/ 285013 w 1056538"/>
              <a:gd name="connsiteY4" fmla="*/ 5619 h 473023"/>
              <a:gd name="connsiteX5" fmla="*/ 424682 w 1056538"/>
              <a:gd name="connsiteY5" fmla="*/ 59479 h 473023"/>
              <a:gd name="connsiteX6" fmla="*/ 445403 w 1056538"/>
              <a:gd name="connsiteY6" fmla="*/ 219807 h 473023"/>
              <a:gd name="connsiteX7" fmla="*/ 699744 w 1056538"/>
              <a:gd name="connsiteY7" fmla="*/ 186173 h 473023"/>
              <a:gd name="connsiteX8" fmla="*/ 694559 w 1056538"/>
              <a:gd name="connsiteY8" fmla="*/ 64610 h 473023"/>
              <a:gd name="connsiteX9" fmla="*/ 784096 w 1056538"/>
              <a:gd name="connsiteY9" fmla="*/ 3795 h 473023"/>
              <a:gd name="connsiteX10" fmla="*/ 1056538 w 1056538"/>
              <a:gd name="connsiteY10" fmla="*/ 131500 h 473023"/>
              <a:gd name="connsiteX11" fmla="*/ 1055285 w 1056538"/>
              <a:gd name="connsiteY11" fmla="*/ 460942 h 473023"/>
              <a:gd name="connsiteX12" fmla="*/ 7444 w 1056538"/>
              <a:gd name="connsiteY12" fmla="*/ 468788 h 473023"/>
              <a:gd name="connsiteX0" fmla="*/ 0 w 1056538"/>
              <a:gd name="connsiteY0" fmla="*/ 473023 h 473023"/>
              <a:gd name="connsiteX1" fmla="*/ 5613 w 1056538"/>
              <a:gd name="connsiteY1" fmla="*/ 145717 h 473023"/>
              <a:gd name="connsiteX2" fmla="*/ 72941 w 1056538"/>
              <a:gd name="connsiteY2" fmla="*/ 152337 h 473023"/>
              <a:gd name="connsiteX3" fmla="*/ 153515 w 1056538"/>
              <a:gd name="connsiteY3" fmla="*/ 108529 h 473023"/>
              <a:gd name="connsiteX4" fmla="*/ 285013 w 1056538"/>
              <a:gd name="connsiteY4" fmla="*/ 5619 h 473023"/>
              <a:gd name="connsiteX5" fmla="*/ 424682 w 1056538"/>
              <a:gd name="connsiteY5" fmla="*/ 59479 h 473023"/>
              <a:gd name="connsiteX6" fmla="*/ 445403 w 1056538"/>
              <a:gd name="connsiteY6" fmla="*/ 219807 h 473023"/>
              <a:gd name="connsiteX7" fmla="*/ 699744 w 1056538"/>
              <a:gd name="connsiteY7" fmla="*/ 186173 h 473023"/>
              <a:gd name="connsiteX8" fmla="*/ 694559 w 1056538"/>
              <a:gd name="connsiteY8" fmla="*/ 64610 h 473023"/>
              <a:gd name="connsiteX9" fmla="*/ 784096 w 1056538"/>
              <a:gd name="connsiteY9" fmla="*/ 3795 h 473023"/>
              <a:gd name="connsiteX10" fmla="*/ 1056538 w 1056538"/>
              <a:gd name="connsiteY10" fmla="*/ 131500 h 473023"/>
              <a:gd name="connsiteX11" fmla="*/ 1055285 w 1056538"/>
              <a:gd name="connsiteY11" fmla="*/ 460942 h 473023"/>
              <a:gd name="connsiteX12" fmla="*/ 7444 w 1056538"/>
              <a:gd name="connsiteY12" fmla="*/ 468788 h 473023"/>
              <a:gd name="connsiteX0" fmla="*/ 0 w 1056538"/>
              <a:gd name="connsiteY0" fmla="*/ 473023 h 473023"/>
              <a:gd name="connsiteX1" fmla="*/ 5613 w 1056538"/>
              <a:gd name="connsiteY1" fmla="*/ 145717 h 473023"/>
              <a:gd name="connsiteX2" fmla="*/ 72941 w 1056538"/>
              <a:gd name="connsiteY2" fmla="*/ 152337 h 473023"/>
              <a:gd name="connsiteX3" fmla="*/ 153515 w 1056538"/>
              <a:gd name="connsiteY3" fmla="*/ 108529 h 473023"/>
              <a:gd name="connsiteX4" fmla="*/ 285013 w 1056538"/>
              <a:gd name="connsiteY4" fmla="*/ 5619 h 473023"/>
              <a:gd name="connsiteX5" fmla="*/ 424682 w 1056538"/>
              <a:gd name="connsiteY5" fmla="*/ 59479 h 473023"/>
              <a:gd name="connsiteX6" fmla="*/ 445403 w 1056538"/>
              <a:gd name="connsiteY6" fmla="*/ 219807 h 473023"/>
              <a:gd name="connsiteX7" fmla="*/ 699744 w 1056538"/>
              <a:gd name="connsiteY7" fmla="*/ 186173 h 473023"/>
              <a:gd name="connsiteX8" fmla="*/ 694559 w 1056538"/>
              <a:gd name="connsiteY8" fmla="*/ 64610 h 473023"/>
              <a:gd name="connsiteX9" fmla="*/ 784096 w 1056538"/>
              <a:gd name="connsiteY9" fmla="*/ 3795 h 473023"/>
              <a:gd name="connsiteX10" fmla="*/ 1056538 w 1056538"/>
              <a:gd name="connsiteY10" fmla="*/ 131500 h 473023"/>
              <a:gd name="connsiteX11" fmla="*/ 1055285 w 1056538"/>
              <a:gd name="connsiteY11" fmla="*/ 460942 h 473023"/>
              <a:gd name="connsiteX12" fmla="*/ 2384 w 1056538"/>
              <a:gd name="connsiteY12" fmla="*/ 472001 h 473023"/>
              <a:gd name="connsiteX0" fmla="*/ 0 w 1056538"/>
              <a:gd name="connsiteY0" fmla="*/ 473023 h 478423"/>
              <a:gd name="connsiteX1" fmla="*/ 5613 w 1056538"/>
              <a:gd name="connsiteY1" fmla="*/ 145717 h 478423"/>
              <a:gd name="connsiteX2" fmla="*/ 72941 w 1056538"/>
              <a:gd name="connsiteY2" fmla="*/ 152337 h 478423"/>
              <a:gd name="connsiteX3" fmla="*/ 153515 w 1056538"/>
              <a:gd name="connsiteY3" fmla="*/ 108529 h 478423"/>
              <a:gd name="connsiteX4" fmla="*/ 285013 w 1056538"/>
              <a:gd name="connsiteY4" fmla="*/ 5619 h 478423"/>
              <a:gd name="connsiteX5" fmla="*/ 424682 w 1056538"/>
              <a:gd name="connsiteY5" fmla="*/ 59479 h 478423"/>
              <a:gd name="connsiteX6" fmla="*/ 445403 w 1056538"/>
              <a:gd name="connsiteY6" fmla="*/ 219807 h 478423"/>
              <a:gd name="connsiteX7" fmla="*/ 699744 w 1056538"/>
              <a:gd name="connsiteY7" fmla="*/ 186173 h 478423"/>
              <a:gd name="connsiteX8" fmla="*/ 694559 w 1056538"/>
              <a:gd name="connsiteY8" fmla="*/ 64610 h 478423"/>
              <a:gd name="connsiteX9" fmla="*/ 784096 w 1056538"/>
              <a:gd name="connsiteY9" fmla="*/ 3795 h 478423"/>
              <a:gd name="connsiteX10" fmla="*/ 1056538 w 1056538"/>
              <a:gd name="connsiteY10" fmla="*/ 131500 h 478423"/>
              <a:gd name="connsiteX11" fmla="*/ 1055285 w 1056538"/>
              <a:gd name="connsiteY11" fmla="*/ 460942 h 478423"/>
              <a:gd name="connsiteX12" fmla="*/ 2384 w 1056538"/>
              <a:gd name="connsiteY12" fmla="*/ 478423 h 478423"/>
              <a:gd name="connsiteX0" fmla="*/ 0 w 1146030"/>
              <a:gd name="connsiteY0" fmla="*/ 473023 h 478423"/>
              <a:gd name="connsiteX1" fmla="*/ 5613 w 1146030"/>
              <a:gd name="connsiteY1" fmla="*/ 145717 h 478423"/>
              <a:gd name="connsiteX2" fmla="*/ 72941 w 1146030"/>
              <a:gd name="connsiteY2" fmla="*/ 152337 h 478423"/>
              <a:gd name="connsiteX3" fmla="*/ 153515 w 1146030"/>
              <a:gd name="connsiteY3" fmla="*/ 108529 h 478423"/>
              <a:gd name="connsiteX4" fmla="*/ 285013 w 1146030"/>
              <a:gd name="connsiteY4" fmla="*/ 5619 h 478423"/>
              <a:gd name="connsiteX5" fmla="*/ 424682 w 1146030"/>
              <a:gd name="connsiteY5" fmla="*/ 59479 h 478423"/>
              <a:gd name="connsiteX6" fmla="*/ 445403 w 1146030"/>
              <a:gd name="connsiteY6" fmla="*/ 219807 h 478423"/>
              <a:gd name="connsiteX7" fmla="*/ 699744 w 1146030"/>
              <a:gd name="connsiteY7" fmla="*/ 186173 h 478423"/>
              <a:gd name="connsiteX8" fmla="*/ 694559 w 1146030"/>
              <a:gd name="connsiteY8" fmla="*/ 64610 h 478423"/>
              <a:gd name="connsiteX9" fmla="*/ 784096 w 1146030"/>
              <a:gd name="connsiteY9" fmla="*/ 3795 h 478423"/>
              <a:gd name="connsiteX10" fmla="*/ 1056538 w 1146030"/>
              <a:gd name="connsiteY10" fmla="*/ 131500 h 478423"/>
              <a:gd name="connsiteX11" fmla="*/ 1055285 w 1146030"/>
              <a:gd name="connsiteY11" fmla="*/ 460942 h 478423"/>
              <a:gd name="connsiteX12" fmla="*/ 1081892 w 1146030"/>
              <a:gd name="connsiteY12" fmla="*/ 461946 h 478423"/>
              <a:gd name="connsiteX13" fmla="*/ 2384 w 1146030"/>
              <a:gd name="connsiteY13" fmla="*/ 478423 h 478423"/>
              <a:gd name="connsiteX0" fmla="*/ 0 w 1056538"/>
              <a:gd name="connsiteY0" fmla="*/ 473023 h 603246"/>
              <a:gd name="connsiteX1" fmla="*/ 5613 w 1056538"/>
              <a:gd name="connsiteY1" fmla="*/ 145717 h 603246"/>
              <a:gd name="connsiteX2" fmla="*/ 72941 w 1056538"/>
              <a:gd name="connsiteY2" fmla="*/ 152337 h 603246"/>
              <a:gd name="connsiteX3" fmla="*/ 153515 w 1056538"/>
              <a:gd name="connsiteY3" fmla="*/ 108529 h 603246"/>
              <a:gd name="connsiteX4" fmla="*/ 285013 w 1056538"/>
              <a:gd name="connsiteY4" fmla="*/ 5619 h 603246"/>
              <a:gd name="connsiteX5" fmla="*/ 424682 w 1056538"/>
              <a:gd name="connsiteY5" fmla="*/ 59479 h 603246"/>
              <a:gd name="connsiteX6" fmla="*/ 445403 w 1056538"/>
              <a:gd name="connsiteY6" fmla="*/ 219807 h 603246"/>
              <a:gd name="connsiteX7" fmla="*/ 699744 w 1056538"/>
              <a:gd name="connsiteY7" fmla="*/ 186173 h 603246"/>
              <a:gd name="connsiteX8" fmla="*/ 694559 w 1056538"/>
              <a:gd name="connsiteY8" fmla="*/ 64610 h 603246"/>
              <a:gd name="connsiteX9" fmla="*/ 784096 w 1056538"/>
              <a:gd name="connsiteY9" fmla="*/ 3795 h 603246"/>
              <a:gd name="connsiteX10" fmla="*/ 1056538 w 1056538"/>
              <a:gd name="connsiteY10" fmla="*/ 131500 h 603246"/>
              <a:gd name="connsiteX11" fmla="*/ 1055285 w 1056538"/>
              <a:gd name="connsiteY11" fmla="*/ 460942 h 603246"/>
              <a:gd name="connsiteX12" fmla="*/ 135732 w 1056538"/>
              <a:gd name="connsiteY12" fmla="*/ 603246 h 603246"/>
              <a:gd name="connsiteX13" fmla="*/ 2384 w 1056538"/>
              <a:gd name="connsiteY13" fmla="*/ 478423 h 603246"/>
              <a:gd name="connsiteX0" fmla="*/ 0 w 1056538"/>
              <a:gd name="connsiteY0" fmla="*/ 473023 h 491026"/>
              <a:gd name="connsiteX1" fmla="*/ 5613 w 1056538"/>
              <a:gd name="connsiteY1" fmla="*/ 145717 h 491026"/>
              <a:gd name="connsiteX2" fmla="*/ 72941 w 1056538"/>
              <a:gd name="connsiteY2" fmla="*/ 152337 h 491026"/>
              <a:gd name="connsiteX3" fmla="*/ 153515 w 1056538"/>
              <a:gd name="connsiteY3" fmla="*/ 108529 h 491026"/>
              <a:gd name="connsiteX4" fmla="*/ 285013 w 1056538"/>
              <a:gd name="connsiteY4" fmla="*/ 5619 h 491026"/>
              <a:gd name="connsiteX5" fmla="*/ 424682 w 1056538"/>
              <a:gd name="connsiteY5" fmla="*/ 59479 h 491026"/>
              <a:gd name="connsiteX6" fmla="*/ 445403 w 1056538"/>
              <a:gd name="connsiteY6" fmla="*/ 219807 h 491026"/>
              <a:gd name="connsiteX7" fmla="*/ 699744 w 1056538"/>
              <a:gd name="connsiteY7" fmla="*/ 186173 h 491026"/>
              <a:gd name="connsiteX8" fmla="*/ 694559 w 1056538"/>
              <a:gd name="connsiteY8" fmla="*/ 64610 h 491026"/>
              <a:gd name="connsiteX9" fmla="*/ 784096 w 1056538"/>
              <a:gd name="connsiteY9" fmla="*/ 3795 h 491026"/>
              <a:gd name="connsiteX10" fmla="*/ 1056538 w 1056538"/>
              <a:gd name="connsiteY10" fmla="*/ 131500 h 491026"/>
              <a:gd name="connsiteX11" fmla="*/ 1055285 w 1056538"/>
              <a:gd name="connsiteY11" fmla="*/ 460942 h 491026"/>
              <a:gd name="connsiteX12" fmla="*/ 2384 w 1056538"/>
              <a:gd name="connsiteY12" fmla="*/ 478423 h 491026"/>
              <a:gd name="connsiteX0" fmla="*/ 0 w 1056538"/>
              <a:gd name="connsiteY0" fmla="*/ 473023 h 478423"/>
              <a:gd name="connsiteX1" fmla="*/ 5613 w 1056538"/>
              <a:gd name="connsiteY1" fmla="*/ 145717 h 478423"/>
              <a:gd name="connsiteX2" fmla="*/ 72941 w 1056538"/>
              <a:gd name="connsiteY2" fmla="*/ 152337 h 478423"/>
              <a:gd name="connsiteX3" fmla="*/ 153515 w 1056538"/>
              <a:gd name="connsiteY3" fmla="*/ 108529 h 478423"/>
              <a:gd name="connsiteX4" fmla="*/ 285013 w 1056538"/>
              <a:gd name="connsiteY4" fmla="*/ 5619 h 478423"/>
              <a:gd name="connsiteX5" fmla="*/ 424682 w 1056538"/>
              <a:gd name="connsiteY5" fmla="*/ 59479 h 478423"/>
              <a:gd name="connsiteX6" fmla="*/ 445403 w 1056538"/>
              <a:gd name="connsiteY6" fmla="*/ 219807 h 478423"/>
              <a:gd name="connsiteX7" fmla="*/ 699744 w 1056538"/>
              <a:gd name="connsiteY7" fmla="*/ 186173 h 478423"/>
              <a:gd name="connsiteX8" fmla="*/ 694559 w 1056538"/>
              <a:gd name="connsiteY8" fmla="*/ 64610 h 478423"/>
              <a:gd name="connsiteX9" fmla="*/ 784096 w 1056538"/>
              <a:gd name="connsiteY9" fmla="*/ 3795 h 478423"/>
              <a:gd name="connsiteX10" fmla="*/ 1056538 w 1056538"/>
              <a:gd name="connsiteY10" fmla="*/ 131500 h 478423"/>
              <a:gd name="connsiteX11" fmla="*/ 1055285 w 1056538"/>
              <a:gd name="connsiteY11" fmla="*/ 460942 h 478423"/>
              <a:gd name="connsiteX12" fmla="*/ 2384 w 1056538"/>
              <a:gd name="connsiteY12" fmla="*/ 478423 h 478423"/>
              <a:gd name="connsiteX0" fmla="*/ 0 w 1056538"/>
              <a:gd name="connsiteY0" fmla="*/ 473023 h 533015"/>
              <a:gd name="connsiteX1" fmla="*/ 5613 w 1056538"/>
              <a:gd name="connsiteY1" fmla="*/ 145717 h 533015"/>
              <a:gd name="connsiteX2" fmla="*/ 72941 w 1056538"/>
              <a:gd name="connsiteY2" fmla="*/ 152337 h 533015"/>
              <a:gd name="connsiteX3" fmla="*/ 153515 w 1056538"/>
              <a:gd name="connsiteY3" fmla="*/ 108529 h 533015"/>
              <a:gd name="connsiteX4" fmla="*/ 285013 w 1056538"/>
              <a:gd name="connsiteY4" fmla="*/ 5619 h 533015"/>
              <a:gd name="connsiteX5" fmla="*/ 424682 w 1056538"/>
              <a:gd name="connsiteY5" fmla="*/ 59479 h 533015"/>
              <a:gd name="connsiteX6" fmla="*/ 445403 w 1056538"/>
              <a:gd name="connsiteY6" fmla="*/ 219807 h 533015"/>
              <a:gd name="connsiteX7" fmla="*/ 699744 w 1056538"/>
              <a:gd name="connsiteY7" fmla="*/ 186173 h 533015"/>
              <a:gd name="connsiteX8" fmla="*/ 694559 w 1056538"/>
              <a:gd name="connsiteY8" fmla="*/ 64610 h 533015"/>
              <a:gd name="connsiteX9" fmla="*/ 784096 w 1056538"/>
              <a:gd name="connsiteY9" fmla="*/ 3795 h 533015"/>
              <a:gd name="connsiteX10" fmla="*/ 1056538 w 1056538"/>
              <a:gd name="connsiteY10" fmla="*/ 131500 h 533015"/>
              <a:gd name="connsiteX11" fmla="*/ 1055285 w 1056538"/>
              <a:gd name="connsiteY11" fmla="*/ 460942 h 533015"/>
              <a:gd name="connsiteX12" fmla="*/ 79545 w 1056538"/>
              <a:gd name="connsiteY12" fmla="*/ 533015 h 533015"/>
              <a:gd name="connsiteX0" fmla="*/ 0 w 1056538"/>
              <a:gd name="connsiteY0" fmla="*/ 473023 h 473023"/>
              <a:gd name="connsiteX1" fmla="*/ 5613 w 1056538"/>
              <a:gd name="connsiteY1" fmla="*/ 145717 h 473023"/>
              <a:gd name="connsiteX2" fmla="*/ 72941 w 1056538"/>
              <a:gd name="connsiteY2" fmla="*/ 152337 h 473023"/>
              <a:gd name="connsiteX3" fmla="*/ 153515 w 1056538"/>
              <a:gd name="connsiteY3" fmla="*/ 108529 h 473023"/>
              <a:gd name="connsiteX4" fmla="*/ 285013 w 1056538"/>
              <a:gd name="connsiteY4" fmla="*/ 5619 h 473023"/>
              <a:gd name="connsiteX5" fmla="*/ 424682 w 1056538"/>
              <a:gd name="connsiteY5" fmla="*/ 59479 h 473023"/>
              <a:gd name="connsiteX6" fmla="*/ 445403 w 1056538"/>
              <a:gd name="connsiteY6" fmla="*/ 219807 h 473023"/>
              <a:gd name="connsiteX7" fmla="*/ 699744 w 1056538"/>
              <a:gd name="connsiteY7" fmla="*/ 186173 h 473023"/>
              <a:gd name="connsiteX8" fmla="*/ 694559 w 1056538"/>
              <a:gd name="connsiteY8" fmla="*/ 64610 h 473023"/>
              <a:gd name="connsiteX9" fmla="*/ 784096 w 1056538"/>
              <a:gd name="connsiteY9" fmla="*/ 3795 h 473023"/>
              <a:gd name="connsiteX10" fmla="*/ 1056538 w 1056538"/>
              <a:gd name="connsiteY10" fmla="*/ 131500 h 473023"/>
              <a:gd name="connsiteX11" fmla="*/ 1055285 w 1056538"/>
              <a:gd name="connsiteY11" fmla="*/ 460942 h 473023"/>
              <a:gd name="connsiteX0" fmla="*/ 0 w 1052743"/>
              <a:gd name="connsiteY0" fmla="*/ 463389 h 463389"/>
              <a:gd name="connsiteX1" fmla="*/ 1818 w 1052743"/>
              <a:gd name="connsiteY1" fmla="*/ 145717 h 463389"/>
              <a:gd name="connsiteX2" fmla="*/ 69146 w 1052743"/>
              <a:gd name="connsiteY2" fmla="*/ 152337 h 463389"/>
              <a:gd name="connsiteX3" fmla="*/ 149720 w 1052743"/>
              <a:gd name="connsiteY3" fmla="*/ 108529 h 463389"/>
              <a:gd name="connsiteX4" fmla="*/ 281218 w 1052743"/>
              <a:gd name="connsiteY4" fmla="*/ 5619 h 463389"/>
              <a:gd name="connsiteX5" fmla="*/ 420887 w 1052743"/>
              <a:gd name="connsiteY5" fmla="*/ 59479 h 463389"/>
              <a:gd name="connsiteX6" fmla="*/ 441608 w 1052743"/>
              <a:gd name="connsiteY6" fmla="*/ 219807 h 463389"/>
              <a:gd name="connsiteX7" fmla="*/ 695949 w 1052743"/>
              <a:gd name="connsiteY7" fmla="*/ 186173 h 463389"/>
              <a:gd name="connsiteX8" fmla="*/ 690764 w 1052743"/>
              <a:gd name="connsiteY8" fmla="*/ 64610 h 463389"/>
              <a:gd name="connsiteX9" fmla="*/ 780301 w 1052743"/>
              <a:gd name="connsiteY9" fmla="*/ 3795 h 463389"/>
              <a:gd name="connsiteX10" fmla="*/ 1052743 w 1052743"/>
              <a:gd name="connsiteY10" fmla="*/ 131500 h 463389"/>
              <a:gd name="connsiteX11" fmla="*/ 1051490 w 1052743"/>
              <a:gd name="connsiteY11" fmla="*/ 460942 h 463389"/>
              <a:gd name="connsiteX0" fmla="*/ 0 w 1051478"/>
              <a:gd name="connsiteY0" fmla="*/ 468206 h 468206"/>
              <a:gd name="connsiteX1" fmla="*/ 553 w 1051478"/>
              <a:gd name="connsiteY1" fmla="*/ 145717 h 468206"/>
              <a:gd name="connsiteX2" fmla="*/ 67881 w 1051478"/>
              <a:gd name="connsiteY2" fmla="*/ 152337 h 468206"/>
              <a:gd name="connsiteX3" fmla="*/ 148455 w 1051478"/>
              <a:gd name="connsiteY3" fmla="*/ 108529 h 468206"/>
              <a:gd name="connsiteX4" fmla="*/ 279953 w 1051478"/>
              <a:gd name="connsiteY4" fmla="*/ 5619 h 468206"/>
              <a:gd name="connsiteX5" fmla="*/ 419622 w 1051478"/>
              <a:gd name="connsiteY5" fmla="*/ 59479 h 468206"/>
              <a:gd name="connsiteX6" fmla="*/ 440343 w 1051478"/>
              <a:gd name="connsiteY6" fmla="*/ 219807 h 468206"/>
              <a:gd name="connsiteX7" fmla="*/ 694684 w 1051478"/>
              <a:gd name="connsiteY7" fmla="*/ 186173 h 468206"/>
              <a:gd name="connsiteX8" fmla="*/ 689499 w 1051478"/>
              <a:gd name="connsiteY8" fmla="*/ 64610 h 468206"/>
              <a:gd name="connsiteX9" fmla="*/ 779036 w 1051478"/>
              <a:gd name="connsiteY9" fmla="*/ 3795 h 468206"/>
              <a:gd name="connsiteX10" fmla="*/ 1051478 w 1051478"/>
              <a:gd name="connsiteY10" fmla="*/ 131500 h 468206"/>
              <a:gd name="connsiteX11" fmla="*/ 1050225 w 1051478"/>
              <a:gd name="connsiteY11" fmla="*/ 460942 h 468206"/>
              <a:gd name="connsiteX0" fmla="*/ 0 w 1051478"/>
              <a:gd name="connsiteY0" fmla="*/ 463389 h 463389"/>
              <a:gd name="connsiteX1" fmla="*/ 553 w 1051478"/>
              <a:gd name="connsiteY1" fmla="*/ 145717 h 463389"/>
              <a:gd name="connsiteX2" fmla="*/ 67881 w 1051478"/>
              <a:gd name="connsiteY2" fmla="*/ 152337 h 463389"/>
              <a:gd name="connsiteX3" fmla="*/ 148455 w 1051478"/>
              <a:gd name="connsiteY3" fmla="*/ 108529 h 463389"/>
              <a:gd name="connsiteX4" fmla="*/ 279953 w 1051478"/>
              <a:gd name="connsiteY4" fmla="*/ 5619 h 463389"/>
              <a:gd name="connsiteX5" fmla="*/ 419622 w 1051478"/>
              <a:gd name="connsiteY5" fmla="*/ 59479 h 463389"/>
              <a:gd name="connsiteX6" fmla="*/ 440343 w 1051478"/>
              <a:gd name="connsiteY6" fmla="*/ 219807 h 463389"/>
              <a:gd name="connsiteX7" fmla="*/ 694684 w 1051478"/>
              <a:gd name="connsiteY7" fmla="*/ 186173 h 463389"/>
              <a:gd name="connsiteX8" fmla="*/ 689499 w 1051478"/>
              <a:gd name="connsiteY8" fmla="*/ 64610 h 463389"/>
              <a:gd name="connsiteX9" fmla="*/ 779036 w 1051478"/>
              <a:gd name="connsiteY9" fmla="*/ 3795 h 463389"/>
              <a:gd name="connsiteX10" fmla="*/ 1051478 w 1051478"/>
              <a:gd name="connsiteY10" fmla="*/ 131500 h 463389"/>
              <a:gd name="connsiteX11" fmla="*/ 1050225 w 1051478"/>
              <a:gd name="connsiteY11" fmla="*/ 460942 h 463389"/>
              <a:gd name="connsiteX0" fmla="*/ 0 w 1051478"/>
              <a:gd name="connsiteY0" fmla="*/ 463389 h 463389"/>
              <a:gd name="connsiteX1" fmla="*/ 553 w 1051478"/>
              <a:gd name="connsiteY1" fmla="*/ 145717 h 463389"/>
              <a:gd name="connsiteX2" fmla="*/ 67881 w 1051478"/>
              <a:gd name="connsiteY2" fmla="*/ 152337 h 463389"/>
              <a:gd name="connsiteX3" fmla="*/ 148455 w 1051478"/>
              <a:gd name="connsiteY3" fmla="*/ 108529 h 463389"/>
              <a:gd name="connsiteX4" fmla="*/ 279953 w 1051478"/>
              <a:gd name="connsiteY4" fmla="*/ 5619 h 463389"/>
              <a:gd name="connsiteX5" fmla="*/ 419622 w 1051478"/>
              <a:gd name="connsiteY5" fmla="*/ 59479 h 463389"/>
              <a:gd name="connsiteX6" fmla="*/ 440343 w 1051478"/>
              <a:gd name="connsiteY6" fmla="*/ 219807 h 463389"/>
              <a:gd name="connsiteX7" fmla="*/ 694684 w 1051478"/>
              <a:gd name="connsiteY7" fmla="*/ 186173 h 463389"/>
              <a:gd name="connsiteX8" fmla="*/ 689499 w 1051478"/>
              <a:gd name="connsiteY8" fmla="*/ 64610 h 463389"/>
              <a:gd name="connsiteX9" fmla="*/ 779036 w 1051478"/>
              <a:gd name="connsiteY9" fmla="*/ 3795 h 463389"/>
              <a:gd name="connsiteX10" fmla="*/ 1051478 w 1051478"/>
              <a:gd name="connsiteY10" fmla="*/ 131500 h 463389"/>
              <a:gd name="connsiteX11" fmla="*/ 1050225 w 1051478"/>
              <a:gd name="connsiteY11" fmla="*/ 460942 h 46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1478" h="463389">
                <a:moveTo>
                  <a:pt x="0" y="463389"/>
                </a:moveTo>
                <a:cubicBezTo>
                  <a:pt x="452" y="54891"/>
                  <a:pt x="290" y="553385"/>
                  <a:pt x="553" y="145717"/>
                </a:cubicBezTo>
                <a:cubicBezTo>
                  <a:pt x="48546" y="152128"/>
                  <a:pt x="24808" y="156598"/>
                  <a:pt x="67881" y="152337"/>
                </a:cubicBezTo>
                <a:cubicBezTo>
                  <a:pt x="110954" y="148076"/>
                  <a:pt x="113110" y="132982"/>
                  <a:pt x="148455" y="108529"/>
                </a:cubicBezTo>
                <a:cubicBezTo>
                  <a:pt x="183800" y="84076"/>
                  <a:pt x="215070" y="27525"/>
                  <a:pt x="279953" y="5619"/>
                </a:cubicBezTo>
                <a:cubicBezTo>
                  <a:pt x="357199" y="-12365"/>
                  <a:pt x="378876" y="14745"/>
                  <a:pt x="419622" y="59479"/>
                </a:cubicBezTo>
                <a:cubicBezTo>
                  <a:pt x="443999" y="119513"/>
                  <a:pt x="377706" y="149183"/>
                  <a:pt x="440343" y="219807"/>
                </a:cubicBezTo>
                <a:cubicBezTo>
                  <a:pt x="520978" y="256425"/>
                  <a:pt x="661748" y="228396"/>
                  <a:pt x="694684" y="186173"/>
                </a:cubicBezTo>
                <a:cubicBezTo>
                  <a:pt x="727620" y="143950"/>
                  <a:pt x="680222" y="97029"/>
                  <a:pt x="689499" y="64610"/>
                </a:cubicBezTo>
                <a:cubicBezTo>
                  <a:pt x="698776" y="32191"/>
                  <a:pt x="695082" y="-7353"/>
                  <a:pt x="779036" y="3795"/>
                </a:cubicBezTo>
                <a:cubicBezTo>
                  <a:pt x="862990" y="14943"/>
                  <a:pt x="955166" y="69068"/>
                  <a:pt x="1051478" y="131500"/>
                </a:cubicBezTo>
                <a:cubicBezTo>
                  <a:pt x="1048856" y="608736"/>
                  <a:pt x="1050994" y="-89394"/>
                  <a:pt x="1050225" y="460942"/>
                </a:cubicBezTo>
              </a:path>
            </a:pathLst>
          </a:cu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4555319" y="4026635"/>
            <a:ext cx="8258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. . 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46961" y="193117"/>
            <a:ext cx="1812998" cy="73866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Best for Pregnant Women Pain </a:t>
            </a:r>
            <a:r>
              <a:rPr lang="en-US" sz="1400" b="1" dirty="0" smtClean="0"/>
              <a:t>Management</a:t>
            </a:r>
            <a:endParaRPr lang="en-US" sz="14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3549451" y="281183"/>
            <a:ext cx="1831735" cy="5847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Super Great Pain Management</a:t>
            </a:r>
            <a:endParaRPr lang="en-US" sz="16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1555647" y="4205323"/>
            <a:ext cx="1232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FP System Order</a:t>
            </a:r>
            <a:endParaRPr lang="en-US" sz="1200" b="1" dirty="0"/>
          </a:p>
          <a:p>
            <a:pPr algn="ctr"/>
            <a:r>
              <a:rPr lang="en-US" sz="1200" b="1" dirty="0"/>
              <a:t>Services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185114" y="4149995"/>
            <a:ext cx="1177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EHR1 </a:t>
            </a:r>
            <a:r>
              <a:rPr lang="en-US" sz="1600" b="1" dirty="0"/>
              <a:t>Order</a:t>
            </a:r>
          </a:p>
          <a:p>
            <a:pPr algn="ctr"/>
            <a:r>
              <a:rPr lang="en-US" sz="1600" b="1" dirty="0"/>
              <a:t>Services</a:t>
            </a:r>
          </a:p>
        </p:txBody>
      </p:sp>
      <p:pic>
        <p:nvPicPr>
          <p:cNvPr id="4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075" y="116663"/>
            <a:ext cx="1382556" cy="4050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05449" y="5931444"/>
            <a:ext cx="189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EHR Vendor </a:t>
            </a:r>
            <a:r>
              <a:rPr lang="en-US" dirty="0" smtClean="0"/>
              <a:t>ABC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3070021" y="6173744"/>
            <a:ext cx="189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EHR </a:t>
            </a:r>
            <a:r>
              <a:rPr lang="en-US" smtClean="0"/>
              <a:t>Vendor 123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5395331" y="5694550"/>
            <a:ext cx="189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EHR Vendor XYZ</a:t>
            </a:r>
            <a:endParaRPr lang="en-US" dirty="0"/>
          </a:p>
        </p:txBody>
      </p:sp>
      <p:pic>
        <p:nvPicPr>
          <p:cNvPr id="49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713" y="1542600"/>
            <a:ext cx="1965807" cy="575952"/>
          </a:xfrm>
          <a:prstGeom prst="rect">
            <a:avLst/>
          </a:prstGeom>
        </p:spPr>
      </p:pic>
      <p:cxnSp>
        <p:nvCxnSpPr>
          <p:cNvPr id="53" name="Straight Connector 52"/>
          <p:cNvCxnSpPr/>
          <p:nvPr/>
        </p:nvCxnSpPr>
        <p:spPr>
          <a:xfrm>
            <a:off x="1221521" y="2649264"/>
            <a:ext cx="52478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 Box 10"/>
          <p:cNvSpPr txBox="1">
            <a:spLocks noChangeArrowheads="1"/>
          </p:cNvSpPr>
          <p:nvPr/>
        </p:nvSpPr>
        <p:spPr bwMode="auto">
          <a:xfrm>
            <a:off x="206212" y="2740819"/>
            <a:ext cx="1323056" cy="5982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marL="342900" indent="-342900" eaLnBrk="0" hangingPunct="0">
              <a:lnSpc>
                <a:spcPct val="93000"/>
              </a:lnSpc>
              <a:spcBef>
                <a:spcPct val="50000"/>
              </a:spcBef>
            </a:pPr>
            <a:r>
              <a:rPr lang="en-US" sz="1400" b="1" smtClean="0">
                <a:solidFill>
                  <a:schemeClr val="accent1">
                    <a:lumMod val="75000"/>
                  </a:schemeClr>
                </a:solidFill>
              </a:rPr>
              <a:t>Data </a:t>
            </a:r>
          </a:p>
          <a:p>
            <a:pPr marL="342900" indent="-342900" eaLnBrk="0" hangingPunct="0">
              <a:lnSpc>
                <a:spcPct val="93000"/>
              </a:lnSpc>
              <a:spcBef>
                <a:spcPct val="50000"/>
              </a:spcBef>
            </a:pP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Transformation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55" name="Group 2"/>
          <p:cNvGrpSpPr>
            <a:grpSpLocks/>
          </p:cNvGrpSpPr>
          <p:nvPr/>
        </p:nvGrpSpPr>
        <p:grpSpPr bwMode="auto">
          <a:xfrm>
            <a:off x="3189035" y="2704553"/>
            <a:ext cx="980176" cy="777046"/>
            <a:chOff x="1632" y="1248"/>
            <a:chExt cx="2682" cy="2286"/>
          </a:xfrm>
        </p:grpSpPr>
        <p:sp>
          <p:nvSpPr>
            <p:cNvPr id="56" name="Gear"/>
            <p:cNvSpPr>
              <a:spLocks noEditPoints="1" noChangeArrowheads="1"/>
            </p:cNvSpPr>
            <p:nvPr/>
          </p:nvSpPr>
          <p:spPr bwMode="auto">
            <a:xfrm>
              <a:off x="3119" y="1248"/>
              <a:ext cx="1195" cy="1048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en-US" dirty="0">
                <a:solidFill>
                  <a:prstClr val="black"/>
                </a:solidFill>
                <a:cs typeface="Aharoni" panose="02010803020104030203" pitchFamily="2" charset="-79"/>
              </a:endParaRPr>
            </a:p>
          </p:txBody>
        </p:sp>
        <p:sp>
          <p:nvSpPr>
            <p:cNvPr id="57" name="AutoShape 4"/>
            <p:cNvSpPr>
              <a:spLocks noEditPoints="1" noChangeArrowheads="1"/>
            </p:cNvSpPr>
            <p:nvPr/>
          </p:nvSpPr>
          <p:spPr bwMode="auto">
            <a:xfrm>
              <a:off x="1632" y="1680"/>
              <a:ext cx="1429" cy="1253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en-US" dirty="0">
                <a:solidFill>
                  <a:prstClr val="black"/>
                </a:solidFill>
                <a:cs typeface="Aharoni" panose="02010803020104030203" pitchFamily="2" charset="-79"/>
              </a:endParaRPr>
            </a:p>
          </p:txBody>
        </p:sp>
        <p:sp>
          <p:nvSpPr>
            <p:cNvPr id="58" name="AutoShape 5"/>
            <p:cNvSpPr>
              <a:spLocks noEditPoints="1" noChangeArrowheads="1"/>
            </p:cNvSpPr>
            <p:nvPr/>
          </p:nvSpPr>
          <p:spPr bwMode="auto">
            <a:xfrm>
              <a:off x="2559" y="2142"/>
              <a:ext cx="1588" cy="1392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en-US" dirty="0">
                <a:solidFill>
                  <a:prstClr val="black"/>
                </a:solidFill>
                <a:cs typeface="Aharoni" panose="02010803020104030203" pitchFamily="2" charset="-79"/>
              </a:endParaRPr>
            </a:p>
          </p:txBody>
        </p:sp>
      </p:grpSp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914" y="2677584"/>
            <a:ext cx="882390" cy="96141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689" y="2005292"/>
            <a:ext cx="1185277" cy="50797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7708" y="2081176"/>
            <a:ext cx="903348" cy="49528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188971" y="2002742"/>
            <a:ext cx="1341454" cy="1427068"/>
            <a:chOff x="1530900" y="2876104"/>
            <a:chExt cx="1341454" cy="1427068"/>
          </a:xfrm>
        </p:grpSpPr>
        <p:sp>
          <p:nvSpPr>
            <p:cNvPr id="67" name="Oval"/>
            <p:cNvSpPr/>
            <p:nvPr/>
          </p:nvSpPr>
          <p:spPr>
            <a:xfrm>
              <a:off x="1530900" y="3738960"/>
              <a:ext cx="1341454" cy="564212"/>
            </a:xfrm>
            <a:prstGeom prst="ellipse">
              <a:avLst/>
            </a:prstGeom>
            <a:solidFill>
              <a:srgbClr val="2FAC67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63" hangingPunct="0">
                <a:defRPr sz="2600"/>
              </a:pPr>
              <a:endParaRPr sz="1371" kern="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68" name="Rectangle"/>
            <p:cNvSpPr/>
            <p:nvPr/>
          </p:nvSpPr>
          <p:spPr>
            <a:xfrm>
              <a:off x="1530900" y="3151623"/>
              <a:ext cx="1341454" cy="871211"/>
            </a:xfrm>
            <a:prstGeom prst="rect">
              <a:avLst/>
            </a:prstGeom>
            <a:solidFill>
              <a:srgbClr val="2FAC67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b">
              <a:noAutofit/>
            </a:bodyPr>
            <a:lstStyle/>
            <a:p>
              <a:pPr algn="ctr" defTabSz="308063" hangingPunct="0">
                <a:defRPr sz="2600"/>
              </a:pPr>
              <a:endParaRPr sz="1371" kern="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69" name="Oval"/>
            <p:cNvSpPr/>
            <p:nvPr/>
          </p:nvSpPr>
          <p:spPr>
            <a:xfrm>
              <a:off x="1530900" y="2876104"/>
              <a:ext cx="1341454" cy="564211"/>
            </a:xfrm>
            <a:prstGeom prst="ellipse">
              <a:avLst/>
            </a:prstGeom>
            <a:solidFill>
              <a:srgbClr val="2FAC66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63" hangingPunct="0">
                <a:defRPr sz="2600"/>
              </a:pPr>
              <a:endParaRPr sz="1371" kern="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70" name="Repository of…"/>
            <p:cNvSpPr txBox="1"/>
            <p:nvPr/>
          </p:nvSpPr>
          <p:spPr>
            <a:xfrm>
              <a:off x="1594732" y="3443766"/>
              <a:ext cx="1213789" cy="7560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63" hangingPunct="0">
                <a:defRPr sz="21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8" b="1" kern="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Repository of</a:t>
              </a:r>
            </a:p>
            <a:p>
              <a:pPr algn="ctr" defTabSz="308063" hangingPunct="0">
                <a:defRPr sz="21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8" b="1" kern="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Shared Models</a:t>
              </a:r>
            </a:p>
            <a:p>
              <a:pPr algn="ctr" defTabSz="308063" hangingPunct="0">
                <a:defRPr sz="21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8" b="1" kern="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in an approved</a:t>
              </a:r>
            </a:p>
            <a:p>
              <a:pPr algn="ctr" defTabSz="308063" hangingPunct="0">
                <a:defRPr sz="21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8" b="1" kern="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Formalism</a:t>
              </a:r>
            </a:p>
          </p:txBody>
        </p:sp>
        <p:sp>
          <p:nvSpPr>
            <p:cNvPr id="71" name="Connection Line"/>
            <p:cNvSpPr/>
            <p:nvPr/>
          </p:nvSpPr>
          <p:spPr>
            <a:xfrm>
              <a:off x="1627707" y="2969733"/>
              <a:ext cx="328307" cy="366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20" h="21600" extrusionOk="0">
                  <a:moveTo>
                    <a:pt x="16220" y="21600"/>
                  </a:moveTo>
                  <a:cubicBezTo>
                    <a:pt x="-4648" y="14025"/>
                    <a:pt x="-5380" y="6825"/>
                    <a:pt x="14025" y="0"/>
                  </a:cubicBez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pPr algn="ctr" defTabSz="308063" hangingPunct="0"/>
              <a:endParaRPr sz="1898" kern="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72" name="Model Review"/>
            <p:cNvSpPr txBox="1"/>
            <p:nvPr/>
          </p:nvSpPr>
          <p:spPr>
            <a:xfrm>
              <a:off x="1749780" y="3048339"/>
              <a:ext cx="903693" cy="2245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>
                <a:defRPr sz="21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algn="ctr" defTabSz="308063" hangingPunct="0"/>
              <a:r>
                <a:rPr sz="1108" kern="0"/>
                <a:t>Model Review</a:t>
              </a:r>
            </a:p>
          </p:txBody>
        </p:sp>
        <p:sp>
          <p:nvSpPr>
            <p:cNvPr id="73" name="Connection Line"/>
            <p:cNvSpPr/>
            <p:nvPr/>
          </p:nvSpPr>
          <p:spPr>
            <a:xfrm>
              <a:off x="2445121" y="2974359"/>
              <a:ext cx="328307" cy="366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20" h="21600" extrusionOk="0">
                  <a:moveTo>
                    <a:pt x="0" y="0"/>
                  </a:moveTo>
                  <a:cubicBezTo>
                    <a:pt x="20868" y="7575"/>
                    <a:pt x="21600" y="14775"/>
                    <a:pt x="2195" y="21600"/>
                  </a:cubicBez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pPr algn="ctr" defTabSz="308063" hangingPunct="0"/>
              <a:endParaRPr sz="1898" kern="0">
                <a:solidFill>
                  <a:srgbClr val="FFFFFF"/>
                </a:solidFill>
                <a:sym typeface="Helvetica Light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9588583" y="1538470"/>
            <a:ext cx="1341454" cy="1427068"/>
            <a:chOff x="1530900" y="2876104"/>
            <a:chExt cx="1341454" cy="1427068"/>
          </a:xfrm>
        </p:grpSpPr>
        <p:sp>
          <p:nvSpPr>
            <p:cNvPr id="75" name="Oval"/>
            <p:cNvSpPr/>
            <p:nvPr/>
          </p:nvSpPr>
          <p:spPr>
            <a:xfrm>
              <a:off x="1530900" y="3738960"/>
              <a:ext cx="1341454" cy="564212"/>
            </a:xfrm>
            <a:prstGeom prst="ellipse">
              <a:avLst/>
            </a:prstGeom>
            <a:solidFill>
              <a:srgbClr val="2FAC67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63" hangingPunct="0">
                <a:defRPr sz="2600"/>
              </a:pPr>
              <a:endParaRPr sz="1371" kern="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76" name="Rectangle"/>
            <p:cNvSpPr/>
            <p:nvPr/>
          </p:nvSpPr>
          <p:spPr>
            <a:xfrm>
              <a:off x="1530900" y="3151623"/>
              <a:ext cx="1341454" cy="871211"/>
            </a:xfrm>
            <a:prstGeom prst="rect">
              <a:avLst/>
            </a:prstGeom>
            <a:solidFill>
              <a:srgbClr val="2FAC67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b">
              <a:noAutofit/>
            </a:bodyPr>
            <a:lstStyle/>
            <a:p>
              <a:pPr algn="ctr" defTabSz="308063" hangingPunct="0">
                <a:defRPr sz="2600"/>
              </a:pPr>
              <a:endParaRPr sz="1371" kern="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77" name="Oval"/>
            <p:cNvSpPr/>
            <p:nvPr/>
          </p:nvSpPr>
          <p:spPr>
            <a:xfrm>
              <a:off x="1530900" y="2876104"/>
              <a:ext cx="1341454" cy="564211"/>
            </a:xfrm>
            <a:prstGeom prst="ellipse">
              <a:avLst/>
            </a:prstGeom>
            <a:solidFill>
              <a:srgbClr val="2FAC66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63" hangingPunct="0">
                <a:defRPr sz="2600"/>
              </a:pPr>
              <a:endParaRPr sz="1371" kern="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78" name="Repository of…"/>
            <p:cNvSpPr txBox="1"/>
            <p:nvPr/>
          </p:nvSpPr>
          <p:spPr>
            <a:xfrm>
              <a:off x="1594732" y="3443766"/>
              <a:ext cx="1213789" cy="7560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63" hangingPunct="0">
                <a:defRPr sz="21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8" b="1" kern="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Repository of</a:t>
              </a:r>
            </a:p>
            <a:p>
              <a:pPr algn="ctr" defTabSz="308063" hangingPunct="0">
                <a:defRPr sz="21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8" b="1" kern="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Shared Models</a:t>
              </a:r>
            </a:p>
            <a:p>
              <a:pPr algn="ctr" defTabSz="308063" hangingPunct="0">
                <a:defRPr sz="21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8" b="1" kern="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in an approved</a:t>
              </a:r>
            </a:p>
            <a:p>
              <a:pPr algn="ctr" defTabSz="308063" hangingPunct="0">
                <a:defRPr sz="21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8" b="1" kern="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Formalism</a:t>
              </a:r>
            </a:p>
          </p:txBody>
        </p:sp>
        <p:sp>
          <p:nvSpPr>
            <p:cNvPr id="79" name="Connection Line"/>
            <p:cNvSpPr/>
            <p:nvPr/>
          </p:nvSpPr>
          <p:spPr>
            <a:xfrm>
              <a:off x="1627707" y="2969733"/>
              <a:ext cx="328307" cy="366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20" h="21600" extrusionOk="0">
                  <a:moveTo>
                    <a:pt x="16220" y="21600"/>
                  </a:moveTo>
                  <a:cubicBezTo>
                    <a:pt x="-4648" y="14025"/>
                    <a:pt x="-5380" y="6825"/>
                    <a:pt x="14025" y="0"/>
                  </a:cubicBez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pPr algn="ctr" defTabSz="308063" hangingPunct="0"/>
              <a:endParaRPr sz="1898" kern="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80" name="Model Review"/>
            <p:cNvSpPr txBox="1"/>
            <p:nvPr/>
          </p:nvSpPr>
          <p:spPr>
            <a:xfrm>
              <a:off x="1749780" y="3048339"/>
              <a:ext cx="903693" cy="2245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>
                <a:defRPr sz="21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algn="ctr" defTabSz="308063" hangingPunct="0"/>
              <a:r>
                <a:rPr sz="1108" kern="0" dirty="0"/>
                <a:t>Model Review</a:t>
              </a:r>
            </a:p>
          </p:txBody>
        </p:sp>
        <p:sp>
          <p:nvSpPr>
            <p:cNvPr id="81" name="Connection Line"/>
            <p:cNvSpPr/>
            <p:nvPr/>
          </p:nvSpPr>
          <p:spPr>
            <a:xfrm>
              <a:off x="2445121" y="2974359"/>
              <a:ext cx="328307" cy="366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20" h="21600" extrusionOk="0">
                  <a:moveTo>
                    <a:pt x="0" y="0"/>
                  </a:moveTo>
                  <a:cubicBezTo>
                    <a:pt x="20868" y="7575"/>
                    <a:pt x="21600" y="14775"/>
                    <a:pt x="2195" y="21600"/>
                  </a:cubicBez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pPr algn="ctr" defTabSz="308063" hangingPunct="0"/>
              <a:endParaRPr sz="1898" kern="0">
                <a:solidFill>
                  <a:srgbClr val="FFFFFF"/>
                </a:solidFill>
                <a:sym typeface="Helvetica Light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9530424" y="3009933"/>
            <a:ext cx="1341454" cy="1427068"/>
            <a:chOff x="1530900" y="2876104"/>
            <a:chExt cx="1341454" cy="1427068"/>
          </a:xfrm>
        </p:grpSpPr>
        <p:sp>
          <p:nvSpPr>
            <p:cNvPr id="83" name="Oval"/>
            <p:cNvSpPr/>
            <p:nvPr/>
          </p:nvSpPr>
          <p:spPr>
            <a:xfrm>
              <a:off x="1530900" y="3738960"/>
              <a:ext cx="1341454" cy="564212"/>
            </a:xfrm>
            <a:prstGeom prst="ellipse">
              <a:avLst/>
            </a:prstGeom>
            <a:solidFill>
              <a:srgbClr val="2FAC67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63" hangingPunct="0">
                <a:defRPr sz="2600"/>
              </a:pPr>
              <a:endParaRPr sz="1371" kern="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84" name="Rectangle"/>
            <p:cNvSpPr/>
            <p:nvPr/>
          </p:nvSpPr>
          <p:spPr>
            <a:xfrm>
              <a:off x="1530900" y="3151623"/>
              <a:ext cx="1341454" cy="871211"/>
            </a:xfrm>
            <a:prstGeom prst="rect">
              <a:avLst/>
            </a:prstGeom>
            <a:solidFill>
              <a:srgbClr val="2FAC67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b">
              <a:noAutofit/>
            </a:bodyPr>
            <a:lstStyle/>
            <a:p>
              <a:pPr algn="ctr" defTabSz="308063" hangingPunct="0">
                <a:defRPr sz="2600"/>
              </a:pPr>
              <a:endParaRPr sz="1371" kern="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85" name="Oval"/>
            <p:cNvSpPr/>
            <p:nvPr/>
          </p:nvSpPr>
          <p:spPr>
            <a:xfrm>
              <a:off x="1530900" y="2876104"/>
              <a:ext cx="1341454" cy="564211"/>
            </a:xfrm>
            <a:prstGeom prst="ellipse">
              <a:avLst/>
            </a:prstGeom>
            <a:solidFill>
              <a:srgbClr val="2FAC66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63" hangingPunct="0">
                <a:defRPr sz="2600"/>
              </a:pPr>
              <a:endParaRPr sz="1371" kern="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86" name="Repository of…"/>
            <p:cNvSpPr txBox="1"/>
            <p:nvPr/>
          </p:nvSpPr>
          <p:spPr>
            <a:xfrm>
              <a:off x="1594732" y="3443766"/>
              <a:ext cx="1213789" cy="7560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63" hangingPunct="0">
                <a:defRPr sz="21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8" b="1" kern="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Repository of</a:t>
              </a:r>
            </a:p>
            <a:p>
              <a:pPr algn="ctr" defTabSz="308063" hangingPunct="0">
                <a:defRPr sz="21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8" b="1" kern="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Shared Models</a:t>
              </a:r>
            </a:p>
            <a:p>
              <a:pPr algn="ctr" defTabSz="308063" hangingPunct="0">
                <a:defRPr sz="21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8" b="1" kern="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in an approved</a:t>
              </a:r>
            </a:p>
            <a:p>
              <a:pPr algn="ctr" defTabSz="308063" hangingPunct="0">
                <a:defRPr sz="21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8" b="1" kern="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Formalism</a:t>
              </a:r>
            </a:p>
          </p:txBody>
        </p:sp>
        <p:sp>
          <p:nvSpPr>
            <p:cNvPr id="87" name="Connection Line"/>
            <p:cNvSpPr/>
            <p:nvPr/>
          </p:nvSpPr>
          <p:spPr>
            <a:xfrm>
              <a:off x="1627707" y="2969733"/>
              <a:ext cx="328307" cy="366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20" h="21600" extrusionOk="0">
                  <a:moveTo>
                    <a:pt x="16220" y="21600"/>
                  </a:moveTo>
                  <a:cubicBezTo>
                    <a:pt x="-4648" y="14025"/>
                    <a:pt x="-5380" y="6825"/>
                    <a:pt x="14025" y="0"/>
                  </a:cubicBez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pPr algn="ctr" defTabSz="308063" hangingPunct="0"/>
              <a:endParaRPr sz="1898" kern="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88" name="Model Review"/>
            <p:cNvSpPr txBox="1"/>
            <p:nvPr/>
          </p:nvSpPr>
          <p:spPr>
            <a:xfrm>
              <a:off x="1749780" y="3048339"/>
              <a:ext cx="903693" cy="2245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>
                <a:defRPr sz="21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algn="ctr" defTabSz="308063" hangingPunct="0"/>
              <a:r>
                <a:rPr sz="1108" kern="0"/>
                <a:t>Model Review</a:t>
              </a:r>
            </a:p>
          </p:txBody>
        </p:sp>
        <p:sp>
          <p:nvSpPr>
            <p:cNvPr id="89" name="Connection Line"/>
            <p:cNvSpPr/>
            <p:nvPr/>
          </p:nvSpPr>
          <p:spPr>
            <a:xfrm>
              <a:off x="2445121" y="2974359"/>
              <a:ext cx="328307" cy="366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20" h="21600" extrusionOk="0">
                  <a:moveTo>
                    <a:pt x="0" y="0"/>
                  </a:moveTo>
                  <a:cubicBezTo>
                    <a:pt x="20868" y="7575"/>
                    <a:pt x="21600" y="14775"/>
                    <a:pt x="2195" y="21600"/>
                  </a:cubicBez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pPr algn="ctr" defTabSz="308063" hangingPunct="0"/>
              <a:endParaRPr sz="1898" kern="0">
                <a:solidFill>
                  <a:srgbClr val="FFFFFF"/>
                </a:solidFill>
                <a:sym typeface="Helvetica Light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136610" y="755861"/>
            <a:ext cx="3259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Terminology and Model Libraries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Clinical Content Representation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Left Brace 10"/>
          <p:cNvSpPr/>
          <p:nvPr/>
        </p:nvSpPr>
        <p:spPr>
          <a:xfrm>
            <a:off x="7293562" y="1601856"/>
            <a:ext cx="843048" cy="216558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6989FDF9-E283-4ED5-95EF-4EBA930208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33000" contrast="-18000"/>
                    </a14:imgEffect>
                  </a14:imgLayer>
                </a14:imgProps>
              </a:ext>
            </a:extLst>
          </a:blip>
          <a:srcRect t="17014" r="2814" b="5147"/>
          <a:stretch/>
        </p:blipFill>
        <p:spPr>
          <a:xfrm>
            <a:off x="8780675" y="5034368"/>
            <a:ext cx="2672121" cy="15001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292013" y="5184552"/>
            <a:ext cx="17279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CIIC</a:t>
            </a:r>
          </a:p>
          <a:p>
            <a:pPr algn="ctr"/>
            <a:r>
              <a:rPr lang="en-US" sz="40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(I4) </a:t>
            </a:r>
            <a:endParaRPr lang="en-US" sz="4000" dirty="0"/>
          </a:p>
        </p:txBody>
      </p:sp>
      <p:sp>
        <p:nvSpPr>
          <p:cNvPr id="13" name="Right Arrow 12"/>
          <p:cNvSpPr/>
          <p:nvPr/>
        </p:nvSpPr>
        <p:spPr>
          <a:xfrm rot="16200000">
            <a:off x="10004306" y="4383451"/>
            <a:ext cx="393687" cy="6646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5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07829" y="2068240"/>
            <a:ext cx="4661990" cy="3224213"/>
            <a:chOff x="3618564" y="2060983"/>
            <a:chExt cx="4661990" cy="3224213"/>
          </a:xfrm>
        </p:grpSpPr>
        <p:sp>
          <p:nvSpPr>
            <p:cNvPr id="2" name="Rectangle 1"/>
            <p:cNvSpPr/>
            <p:nvPr/>
          </p:nvSpPr>
          <p:spPr>
            <a:xfrm>
              <a:off x="5434664" y="4523196"/>
              <a:ext cx="978445" cy="762000"/>
            </a:xfrm>
            <a:prstGeom prst="rect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EHR</a:t>
              </a:r>
            </a:p>
            <a:p>
              <a:pPr algn="ctr"/>
              <a:r>
                <a:rPr lang="en-US" sz="2000" dirty="0"/>
                <a:t>2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5374475" y="2060983"/>
              <a:ext cx="1180554" cy="762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Best DM Care APP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>
              <a:off x="4593698" y="2822983"/>
              <a:ext cx="1085577" cy="1700213"/>
            </a:xfrm>
            <a:prstGeom prst="straightConnector1">
              <a:avLst/>
            </a:prstGeom>
            <a:ln w="31750" cmpd="sng">
              <a:solidFill>
                <a:schemeClr val="accent3">
                  <a:lumMod val="75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>
              <a:endCxn id="9" idx="0"/>
            </p:cNvCxnSpPr>
            <p:nvPr/>
          </p:nvCxnSpPr>
          <p:spPr>
            <a:xfrm flipH="1">
              <a:off x="5923887" y="2822983"/>
              <a:ext cx="40865" cy="1700213"/>
            </a:xfrm>
            <a:prstGeom prst="straightConnector1">
              <a:avLst/>
            </a:prstGeom>
            <a:ln w="31750" cmpd="sng">
              <a:solidFill>
                <a:schemeClr val="accent6">
                  <a:lumMod val="40000"/>
                  <a:lumOff val="60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6349609" y="2822983"/>
              <a:ext cx="955811" cy="1700213"/>
            </a:xfrm>
            <a:prstGeom prst="straightConnector1">
              <a:avLst/>
            </a:prstGeom>
            <a:ln w="31750">
              <a:solidFill>
                <a:schemeClr val="accent5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6816197" y="4523196"/>
              <a:ext cx="978445" cy="762000"/>
            </a:xfrm>
            <a:prstGeom prst="rect">
              <a:avLst/>
            </a:prstGeom>
            <a:gradFill>
              <a:gsLst>
                <a:gs pos="0">
                  <a:srgbClr val="B08ED7"/>
                </a:gs>
                <a:gs pos="50000">
                  <a:srgbClr val="B08ED7"/>
                </a:gs>
                <a:gs pos="100000">
                  <a:srgbClr val="B08ED7"/>
                </a:gs>
              </a:gsLst>
            </a:gra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EHR</a:t>
              </a:r>
            </a:p>
            <a:p>
              <a:pPr algn="ctr"/>
              <a:r>
                <a:rPr lang="en-US" sz="2000" dirty="0"/>
                <a:t>3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104475" y="4523196"/>
              <a:ext cx="978445" cy="762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EHR</a:t>
              </a:r>
            </a:p>
            <a:p>
              <a:pPr algn="ctr"/>
              <a:r>
                <a:rPr lang="en-US" sz="2000" dirty="0"/>
                <a:t>1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7100000" y="2070976"/>
              <a:ext cx="1180554" cy="762000"/>
            </a:xfrm>
            <a:prstGeom prst="rect">
              <a:avLst/>
            </a:prstGeom>
            <a:gradFill>
              <a:gsLst>
                <a:gs pos="0">
                  <a:schemeClr val="accent4">
                    <a:lumMod val="60000"/>
                    <a:lumOff val="40000"/>
                  </a:schemeClr>
                </a:gs>
                <a:gs pos="50000">
                  <a:schemeClr val="accent4">
                    <a:lumMod val="60000"/>
                    <a:lumOff val="40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smtClean="0">
                  <a:solidFill>
                    <a:schemeClr val="bg1"/>
                  </a:solidFill>
                </a:rPr>
                <a:t>Optimal </a:t>
              </a:r>
              <a:r>
                <a:rPr lang="en-US" sz="1600" dirty="0" smtClean="0">
                  <a:solidFill>
                    <a:schemeClr val="bg1"/>
                  </a:solidFill>
                </a:rPr>
                <a:t>Care Registry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618564" y="2060983"/>
              <a:ext cx="1180554" cy="762000"/>
            </a:xfrm>
            <a:prstGeom prst="rect">
              <a:avLst/>
            </a:prstGeom>
            <a:gradFill>
              <a:gsLst>
                <a:gs pos="0">
                  <a:srgbClr val="F8B3CE"/>
                </a:gs>
                <a:gs pos="50000">
                  <a:srgbClr val="F8B3CE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#1 Super Specialist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3991285" y="2822983"/>
              <a:ext cx="408056" cy="1700213"/>
            </a:xfrm>
            <a:prstGeom prst="straightConnector1">
              <a:avLst/>
            </a:prstGeom>
            <a:ln w="31750" cmpd="sng">
              <a:solidFill>
                <a:schemeClr val="accent1">
                  <a:lumMod val="60000"/>
                  <a:lumOff val="40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4849373" y="2842969"/>
              <a:ext cx="2456047" cy="1680227"/>
            </a:xfrm>
            <a:prstGeom prst="straightConnector1">
              <a:avLst/>
            </a:prstGeom>
            <a:ln w="31750" cmpd="sng">
              <a:solidFill>
                <a:schemeClr val="accent6">
                  <a:lumMod val="50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2" idx="2"/>
            </p:cNvCxnSpPr>
            <p:nvPr/>
          </p:nvCxnSpPr>
          <p:spPr>
            <a:xfrm>
              <a:off x="4208841" y="2822983"/>
              <a:ext cx="1524817" cy="1700213"/>
            </a:xfrm>
            <a:prstGeom prst="straightConnector1">
              <a:avLst/>
            </a:prstGeom>
            <a:ln w="31750" cmpd="sng">
              <a:solidFill>
                <a:srgbClr val="7030A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1" idx="2"/>
            </p:cNvCxnSpPr>
            <p:nvPr/>
          </p:nvCxnSpPr>
          <p:spPr>
            <a:xfrm flipH="1">
              <a:off x="6168499" y="2832976"/>
              <a:ext cx="1521778" cy="1690220"/>
            </a:xfrm>
            <a:prstGeom prst="straightConnector1">
              <a:avLst/>
            </a:prstGeom>
            <a:ln w="31750" cmpd="sng">
              <a:solidFill>
                <a:srgbClr val="68DEE2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4512179" y="2842969"/>
              <a:ext cx="2587821" cy="1680227"/>
            </a:xfrm>
            <a:prstGeom prst="straightConnector1">
              <a:avLst/>
            </a:prstGeom>
            <a:ln w="31750">
              <a:solidFill>
                <a:srgbClr val="D78547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7550032" y="2842969"/>
              <a:ext cx="384857" cy="1690220"/>
            </a:xfrm>
            <a:prstGeom prst="straightConnector1">
              <a:avLst/>
            </a:prstGeom>
            <a:ln w="31750">
              <a:solidFill>
                <a:schemeClr val="accent4">
                  <a:lumMod val="50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6913172" y="2068240"/>
            <a:ext cx="4661990" cy="3224213"/>
            <a:chOff x="6913172" y="2068240"/>
            <a:chExt cx="4661990" cy="322421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38048" y="3188640"/>
              <a:ext cx="869669" cy="869669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8729272" y="4530453"/>
              <a:ext cx="978445" cy="762000"/>
            </a:xfrm>
            <a:prstGeom prst="rect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EHR</a:t>
              </a:r>
            </a:p>
            <a:p>
              <a:pPr algn="ctr"/>
              <a:r>
                <a:rPr lang="en-US" sz="2000" dirty="0"/>
                <a:t>2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669083" y="2068240"/>
              <a:ext cx="1180554" cy="762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Best DM Care APP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>
              <a:off x="7848491" y="3868353"/>
              <a:ext cx="1074008" cy="662098"/>
            </a:xfrm>
            <a:prstGeom prst="straightConnector1">
              <a:avLst/>
            </a:prstGeom>
            <a:ln w="31750" cmpd="sng">
              <a:solidFill>
                <a:schemeClr val="accent3">
                  <a:lumMod val="75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0" idx="2"/>
            </p:cNvCxnSpPr>
            <p:nvPr/>
          </p:nvCxnSpPr>
          <p:spPr>
            <a:xfrm>
              <a:off x="9272883" y="4058309"/>
              <a:ext cx="5571" cy="482136"/>
            </a:xfrm>
            <a:prstGeom prst="straightConnector1">
              <a:avLst/>
            </a:prstGeom>
            <a:ln w="31750" cmpd="sng">
              <a:solidFill>
                <a:schemeClr val="accent6">
                  <a:lumMod val="40000"/>
                  <a:lumOff val="60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9586363" y="3929776"/>
              <a:ext cx="1077165" cy="605674"/>
            </a:xfrm>
            <a:prstGeom prst="straightConnector1">
              <a:avLst/>
            </a:prstGeom>
            <a:ln w="31750">
              <a:solidFill>
                <a:schemeClr val="accent5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10110805" y="4530453"/>
              <a:ext cx="978445" cy="762000"/>
            </a:xfrm>
            <a:prstGeom prst="rect">
              <a:avLst/>
            </a:prstGeom>
            <a:gradFill>
              <a:gsLst>
                <a:gs pos="0">
                  <a:srgbClr val="B08ED7"/>
                </a:gs>
                <a:gs pos="50000">
                  <a:srgbClr val="B08ED7"/>
                </a:gs>
                <a:gs pos="100000">
                  <a:srgbClr val="B08ED7"/>
                </a:gs>
              </a:gsLst>
            </a:gra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EHR</a:t>
              </a:r>
            </a:p>
            <a:p>
              <a:pPr algn="ctr"/>
              <a:r>
                <a:rPr lang="en-US" sz="2000" dirty="0"/>
                <a:t>3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99083" y="4530453"/>
              <a:ext cx="978445" cy="762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EHR</a:t>
              </a:r>
            </a:p>
            <a:p>
              <a:pPr algn="ctr"/>
              <a:r>
                <a:rPr lang="en-US" sz="2000" dirty="0"/>
                <a:t>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394608" y="2078233"/>
              <a:ext cx="1180554" cy="762000"/>
            </a:xfrm>
            <a:prstGeom prst="rect">
              <a:avLst/>
            </a:prstGeom>
            <a:gradFill>
              <a:gsLst>
                <a:gs pos="0">
                  <a:schemeClr val="accent4">
                    <a:lumMod val="60000"/>
                    <a:lumOff val="40000"/>
                  </a:schemeClr>
                </a:gs>
                <a:gs pos="50000">
                  <a:schemeClr val="accent4">
                    <a:lumMod val="60000"/>
                    <a:lumOff val="40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smtClean="0">
                  <a:solidFill>
                    <a:schemeClr val="bg1"/>
                  </a:solidFill>
                </a:rPr>
                <a:t>Optimal </a:t>
              </a:r>
              <a:r>
                <a:rPr lang="en-US" sz="1600" dirty="0" smtClean="0">
                  <a:solidFill>
                    <a:schemeClr val="bg1"/>
                  </a:solidFill>
                </a:rPr>
                <a:t>Care Registry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913172" y="2068240"/>
              <a:ext cx="1180554" cy="762000"/>
            </a:xfrm>
            <a:prstGeom prst="rect">
              <a:avLst/>
            </a:prstGeom>
            <a:gradFill>
              <a:gsLst>
                <a:gs pos="0">
                  <a:srgbClr val="F8B3CE"/>
                </a:gs>
                <a:gs pos="50000">
                  <a:srgbClr val="F8B3CE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#1 </a:t>
              </a:r>
              <a:r>
                <a:rPr lang="en-US" sz="2000" smtClean="0">
                  <a:solidFill>
                    <a:schemeClr val="bg1"/>
                  </a:solidFill>
                </a:rPr>
                <a:t>Super Specialist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>
              <a:off x="9586363" y="2850225"/>
              <a:ext cx="1469693" cy="529783"/>
            </a:xfrm>
            <a:prstGeom prst="straightConnector1">
              <a:avLst/>
            </a:prstGeom>
            <a:ln w="31750" cmpd="sng">
              <a:solidFill>
                <a:schemeClr val="accent6">
                  <a:lumMod val="50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21" idx="2"/>
              <a:endCxn id="30" idx="0"/>
            </p:cNvCxnSpPr>
            <p:nvPr/>
          </p:nvCxnSpPr>
          <p:spPr>
            <a:xfrm>
              <a:off x="9259360" y="2830240"/>
              <a:ext cx="13523" cy="358400"/>
            </a:xfrm>
            <a:prstGeom prst="straightConnector1">
              <a:avLst/>
            </a:prstGeom>
            <a:ln w="31750" cmpd="sng">
              <a:solidFill>
                <a:srgbClr val="7030A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7483651" y="2839810"/>
              <a:ext cx="1486330" cy="540198"/>
            </a:xfrm>
            <a:prstGeom prst="straightConnector1">
              <a:avLst/>
            </a:prstGeom>
            <a:ln w="31750">
              <a:solidFill>
                <a:srgbClr val="D78547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Arrow Connector 32"/>
          <p:cNvCxnSpPr/>
          <p:nvPr/>
        </p:nvCxnSpPr>
        <p:spPr>
          <a:xfrm flipV="1">
            <a:off x="5406571" y="3751943"/>
            <a:ext cx="1313543" cy="14514"/>
          </a:xfrm>
          <a:prstGeom prst="straightConnector1">
            <a:avLst/>
          </a:prstGeom>
          <a:ln w="825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740606" y="1063624"/>
            <a:ext cx="13982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chemeClr val="tx2"/>
                </a:solidFill>
              </a:rPr>
              <a:t>Today</a:t>
            </a:r>
            <a:endParaRPr lang="en-US" sz="4000">
              <a:solidFill>
                <a:schemeClr val="tx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946758" y="1045989"/>
            <a:ext cx="24478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chemeClr val="tx2"/>
                </a:solidFill>
              </a:rPr>
              <a:t>The Future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36" name="Hexagon 35"/>
          <p:cNvSpPr/>
          <p:nvPr/>
        </p:nvSpPr>
        <p:spPr>
          <a:xfrm>
            <a:off x="8752302" y="3569380"/>
            <a:ext cx="520580" cy="41540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9250996" y="3280588"/>
            <a:ext cx="562294" cy="532903"/>
          </a:xfrm>
          <a:custGeom>
            <a:avLst/>
            <a:gdLst>
              <a:gd name="connsiteX0" fmla="*/ 663 w 1051486"/>
              <a:gd name="connsiteY0" fmla="*/ 767956 h 971489"/>
              <a:gd name="connsiteX1" fmla="*/ 663 w 1051486"/>
              <a:gd name="connsiteY1" fmla="*/ 767956 h 971489"/>
              <a:gd name="connsiteX2" fmla="*/ 613506 w 1051486"/>
              <a:gd name="connsiteY2" fmla="*/ 286 h 971489"/>
              <a:gd name="connsiteX3" fmla="*/ 665878 w 1051486"/>
              <a:gd name="connsiteY3" fmla="*/ 5470 h 971489"/>
              <a:gd name="connsiteX4" fmla="*/ 816715 w 1051486"/>
              <a:gd name="connsiteY4" fmla="*/ 84592 h 971489"/>
              <a:gd name="connsiteX5" fmla="*/ 770491 w 1051486"/>
              <a:gd name="connsiteY5" fmla="*/ 158440 h 971489"/>
              <a:gd name="connsiteX6" fmla="*/ 799685 w 1051486"/>
              <a:gd name="connsiteY6" fmla="*/ 230178 h 971489"/>
              <a:gd name="connsiteX7" fmla="*/ 957821 w 1051486"/>
              <a:gd name="connsiteY7" fmla="*/ 264992 h 971489"/>
              <a:gd name="connsiteX8" fmla="*/ 1036889 w 1051486"/>
              <a:gd name="connsiteY8" fmla="*/ 206968 h 971489"/>
              <a:gd name="connsiteX9" fmla="*/ 1041979 w 1051486"/>
              <a:gd name="connsiteY9" fmla="*/ 202797 h 971489"/>
              <a:gd name="connsiteX10" fmla="*/ 1051486 w 1051486"/>
              <a:gd name="connsiteY10" fmla="*/ 177470 h 971489"/>
              <a:gd name="connsiteX11" fmla="*/ 1048951 w 1051486"/>
              <a:gd name="connsiteY11" fmla="*/ 700334 h 971489"/>
              <a:gd name="connsiteX12" fmla="*/ 1051049 w 1051486"/>
              <a:gd name="connsiteY12" fmla="*/ 910457 h 971489"/>
              <a:gd name="connsiteX13" fmla="*/ 781174 w 1051486"/>
              <a:gd name="connsiteY13" fmla="*/ 965955 h 971489"/>
              <a:gd name="connsiteX14" fmla="*/ 523999 w 1051486"/>
              <a:gd name="connsiteY14" fmla="*/ 825749 h 971489"/>
              <a:gd name="connsiteX15" fmla="*/ 327149 w 1051486"/>
              <a:gd name="connsiteY15" fmla="*/ 834512 h 971489"/>
              <a:gd name="connsiteX16" fmla="*/ 279524 w 1051486"/>
              <a:gd name="connsiteY16" fmla="*/ 910457 h 971489"/>
              <a:gd name="connsiteX17" fmla="*/ 216024 w 1051486"/>
              <a:gd name="connsiteY17" fmla="*/ 965955 h 971489"/>
              <a:gd name="connsiteX18" fmla="*/ 58861 w 1051486"/>
              <a:gd name="connsiteY18" fmla="*/ 936745 h 971489"/>
              <a:gd name="connsiteX19" fmla="*/ 124 w 1051486"/>
              <a:gd name="connsiteY19" fmla="*/ 919220 h 971489"/>
              <a:gd name="connsiteX20" fmla="*/ 669 w 1051486"/>
              <a:gd name="connsiteY20" fmla="*/ 772511 h 971489"/>
              <a:gd name="connsiteX21" fmla="*/ 719 w 1051486"/>
              <a:gd name="connsiteY21" fmla="*/ 765476 h 971489"/>
              <a:gd name="connsiteX22" fmla="*/ 508 w 1051486"/>
              <a:gd name="connsiteY22" fmla="*/ 765476 h 971489"/>
              <a:gd name="connsiteX23" fmla="*/ 123 w 1051486"/>
              <a:gd name="connsiteY23" fmla="*/ 249267 h 971489"/>
              <a:gd name="connsiteX24" fmla="*/ 36986 w 1051486"/>
              <a:gd name="connsiteY24" fmla="*/ 271321 h 971489"/>
              <a:gd name="connsiteX25" fmla="*/ 148897 w 1051486"/>
              <a:gd name="connsiteY25" fmla="*/ 327235 h 971489"/>
              <a:gd name="connsiteX26" fmla="*/ 404347 w 1051486"/>
              <a:gd name="connsiteY26" fmla="*/ 318795 h 971489"/>
              <a:gd name="connsiteX27" fmla="*/ 406780 w 1051486"/>
              <a:gd name="connsiteY27" fmla="*/ 235453 h 971489"/>
              <a:gd name="connsiteX28" fmla="*/ 316764 w 1051486"/>
              <a:gd name="connsiteY28" fmla="*/ 167935 h 971489"/>
              <a:gd name="connsiteX29" fmla="*/ 331361 w 1051486"/>
              <a:gd name="connsiteY29" fmla="*/ 70878 h 971489"/>
              <a:gd name="connsiteX30" fmla="*/ 446922 w 1051486"/>
              <a:gd name="connsiteY30" fmla="*/ 13910 h 971489"/>
              <a:gd name="connsiteX31" fmla="*/ 613506 w 1051486"/>
              <a:gd name="connsiteY31" fmla="*/ 286 h 971489"/>
              <a:gd name="connsiteX0" fmla="*/ 539 w 1051362"/>
              <a:gd name="connsiteY0" fmla="*/ 767956 h 971489"/>
              <a:gd name="connsiteX1" fmla="*/ 539 w 1051362"/>
              <a:gd name="connsiteY1" fmla="*/ 767956 h 971489"/>
              <a:gd name="connsiteX2" fmla="*/ 613382 w 1051362"/>
              <a:gd name="connsiteY2" fmla="*/ 286 h 971489"/>
              <a:gd name="connsiteX3" fmla="*/ 665754 w 1051362"/>
              <a:gd name="connsiteY3" fmla="*/ 5470 h 971489"/>
              <a:gd name="connsiteX4" fmla="*/ 816591 w 1051362"/>
              <a:gd name="connsiteY4" fmla="*/ 84592 h 971489"/>
              <a:gd name="connsiteX5" fmla="*/ 770367 w 1051362"/>
              <a:gd name="connsiteY5" fmla="*/ 158440 h 971489"/>
              <a:gd name="connsiteX6" fmla="*/ 799561 w 1051362"/>
              <a:gd name="connsiteY6" fmla="*/ 230178 h 971489"/>
              <a:gd name="connsiteX7" fmla="*/ 957697 w 1051362"/>
              <a:gd name="connsiteY7" fmla="*/ 264992 h 971489"/>
              <a:gd name="connsiteX8" fmla="*/ 1036765 w 1051362"/>
              <a:gd name="connsiteY8" fmla="*/ 206968 h 971489"/>
              <a:gd name="connsiteX9" fmla="*/ 1041855 w 1051362"/>
              <a:gd name="connsiteY9" fmla="*/ 202797 h 971489"/>
              <a:gd name="connsiteX10" fmla="*/ 1051362 w 1051362"/>
              <a:gd name="connsiteY10" fmla="*/ 177470 h 971489"/>
              <a:gd name="connsiteX11" fmla="*/ 1048827 w 1051362"/>
              <a:gd name="connsiteY11" fmla="*/ 700334 h 971489"/>
              <a:gd name="connsiteX12" fmla="*/ 1050925 w 1051362"/>
              <a:gd name="connsiteY12" fmla="*/ 910457 h 971489"/>
              <a:gd name="connsiteX13" fmla="*/ 781050 w 1051362"/>
              <a:gd name="connsiteY13" fmla="*/ 965955 h 971489"/>
              <a:gd name="connsiteX14" fmla="*/ 523875 w 1051362"/>
              <a:gd name="connsiteY14" fmla="*/ 825749 h 971489"/>
              <a:gd name="connsiteX15" fmla="*/ 327025 w 1051362"/>
              <a:gd name="connsiteY15" fmla="*/ 834512 h 971489"/>
              <a:gd name="connsiteX16" fmla="*/ 279400 w 1051362"/>
              <a:gd name="connsiteY16" fmla="*/ 910457 h 971489"/>
              <a:gd name="connsiteX17" fmla="*/ 215900 w 1051362"/>
              <a:gd name="connsiteY17" fmla="*/ 965955 h 971489"/>
              <a:gd name="connsiteX18" fmla="*/ 58737 w 1051362"/>
              <a:gd name="connsiteY18" fmla="*/ 936745 h 971489"/>
              <a:gd name="connsiteX19" fmla="*/ 0 w 1051362"/>
              <a:gd name="connsiteY19" fmla="*/ 919220 h 971489"/>
              <a:gd name="connsiteX20" fmla="*/ 545 w 1051362"/>
              <a:gd name="connsiteY20" fmla="*/ 772511 h 971489"/>
              <a:gd name="connsiteX21" fmla="*/ 595 w 1051362"/>
              <a:gd name="connsiteY21" fmla="*/ 765476 h 971489"/>
              <a:gd name="connsiteX22" fmla="*/ 384 w 1051362"/>
              <a:gd name="connsiteY22" fmla="*/ 765476 h 971489"/>
              <a:gd name="connsiteX23" fmla="*/ 2290 w 1051362"/>
              <a:gd name="connsiteY23" fmla="*/ 239168 h 971489"/>
              <a:gd name="connsiteX24" fmla="*/ 36862 w 1051362"/>
              <a:gd name="connsiteY24" fmla="*/ 271321 h 971489"/>
              <a:gd name="connsiteX25" fmla="*/ 148773 w 1051362"/>
              <a:gd name="connsiteY25" fmla="*/ 327235 h 971489"/>
              <a:gd name="connsiteX26" fmla="*/ 404223 w 1051362"/>
              <a:gd name="connsiteY26" fmla="*/ 318795 h 971489"/>
              <a:gd name="connsiteX27" fmla="*/ 406656 w 1051362"/>
              <a:gd name="connsiteY27" fmla="*/ 235453 h 971489"/>
              <a:gd name="connsiteX28" fmla="*/ 316640 w 1051362"/>
              <a:gd name="connsiteY28" fmla="*/ 167935 h 971489"/>
              <a:gd name="connsiteX29" fmla="*/ 331237 w 1051362"/>
              <a:gd name="connsiteY29" fmla="*/ 70878 h 971489"/>
              <a:gd name="connsiteX30" fmla="*/ 446798 w 1051362"/>
              <a:gd name="connsiteY30" fmla="*/ 13910 h 971489"/>
              <a:gd name="connsiteX31" fmla="*/ 613382 w 1051362"/>
              <a:gd name="connsiteY31" fmla="*/ 286 h 971489"/>
              <a:gd name="connsiteX0" fmla="*/ 539 w 1051362"/>
              <a:gd name="connsiteY0" fmla="*/ 767956 h 971489"/>
              <a:gd name="connsiteX1" fmla="*/ 539 w 1051362"/>
              <a:gd name="connsiteY1" fmla="*/ 767956 h 971489"/>
              <a:gd name="connsiteX2" fmla="*/ 613382 w 1051362"/>
              <a:gd name="connsiteY2" fmla="*/ 286 h 971489"/>
              <a:gd name="connsiteX3" fmla="*/ 665754 w 1051362"/>
              <a:gd name="connsiteY3" fmla="*/ 5470 h 971489"/>
              <a:gd name="connsiteX4" fmla="*/ 816591 w 1051362"/>
              <a:gd name="connsiteY4" fmla="*/ 84592 h 971489"/>
              <a:gd name="connsiteX5" fmla="*/ 770367 w 1051362"/>
              <a:gd name="connsiteY5" fmla="*/ 158440 h 971489"/>
              <a:gd name="connsiteX6" fmla="*/ 799561 w 1051362"/>
              <a:gd name="connsiteY6" fmla="*/ 230178 h 971489"/>
              <a:gd name="connsiteX7" fmla="*/ 957697 w 1051362"/>
              <a:gd name="connsiteY7" fmla="*/ 264992 h 971489"/>
              <a:gd name="connsiteX8" fmla="*/ 1036765 w 1051362"/>
              <a:gd name="connsiteY8" fmla="*/ 206968 h 971489"/>
              <a:gd name="connsiteX9" fmla="*/ 1041855 w 1051362"/>
              <a:gd name="connsiteY9" fmla="*/ 202797 h 971489"/>
              <a:gd name="connsiteX10" fmla="*/ 1051362 w 1051362"/>
              <a:gd name="connsiteY10" fmla="*/ 177470 h 971489"/>
              <a:gd name="connsiteX11" fmla="*/ 1048827 w 1051362"/>
              <a:gd name="connsiteY11" fmla="*/ 700334 h 971489"/>
              <a:gd name="connsiteX12" fmla="*/ 1050925 w 1051362"/>
              <a:gd name="connsiteY12" fmla="*/ 910457 h 971489"/>
              <a:gd name="connsiteX13" fmla="*/ 781050 w 1051362"/>
              <a:gd name="connsiteY13" fmla="*/ 965955 h 971489"/>
              <a:gd name="connsiteX14" fmla="*/ 523875 w 1051362"/>
              <a:gd name="connsiteY14" fmla="*/ 825749 h 971489"/>
              <a:gd name="connsiteX15" fmla="*/ 327025 w 1051362"/>
              <a:gd name="connsiteY15" fmla="*/ 834512 h 971489"/>
              <a:gd name="connsiteX16" fmla="*/ 279400 w 1051362"/>
              <a:gd name="connsiteY16" fmla="*/ 910457 h 971489"/>
              <a:gd name="connsiteX17" fmla="*/ 215900 w 1051362"/>
              <a:gd name="connsiteY17" fmla="*/ 965955 h 971489"/>
              <a:gd name="connsiteX18" fmla="*/ 58737 w 1051362"/>
              <a:gd name="connsiteY18" fmla="*/ 936745 h 971489"/>
              <a:gd name="connsiteX19" fmla="*/ 0 w 1051362"/>
              <a:gd name="connsiteY19" fmla="*/ 919220 h 971489"/>
              <a:gd name="connsiteX20" fmla="*/ 545 w 1051362"/>
              <a:gd name="connsiteY20" fmla="*/ 772511 h 971489"/>
              <a:gd name="connsiteX21" fmla="*/ 595 w 1051362"/>
              <a:gd name="connsiteY21" fmla="*/ 765476 h 971489"/>
              <a:gd name="connsiteX22" fmla="*/ 384 w 1051362"/>
              <a:gd name="connsiteY22" fmla="*/ 765476 h 971489"/>
              <a:gd name="connsiteX23" fmla="*/ 2290 w 1051362"/>
              <a:gd name="connsiteY23" fmla="*/ 239168 h 971489"/>
              <a:gd name="connsiteX24" fmla="*/ 36862 w 1051362"/>
              <a:gd name="connsiteY24" fmla="*/ 271321 h 971489"/>
              <a:gd name="connsiteX25" fmla="*/ 148773 w 1051362"/>
              <a:gd name="connsiteY25" fmla="*/ 327235 h 971489"/>
              <a:gd name="connsiteX26" fmla="*/ 404223 w 1051362"/>
              <a:gd name="connsiteY26" fmla="*/ 318795 h 971489"/>
              <a:gd name="connsiteX27" fmla="*/ 406656 w 1051362"/>
              <a:gd name="connsiteY27" fmla="*/ 235453 h 971489"/>
              <a:gd name="connsiteX28" fmla="*/ 316640 w 1051362"/>
              <a:gd name="connsiteY28" fmla="*/ 167935 h 971489"/>
              <a:gd name="connsiteX29" fmla="*/ 331237 w 1051362"/>
              <a:gd name="connsiteY29" fmla="*/ 70878 h 971489"/>
              <a:gd name="connsiteX30" fmla="*/ 446798 w 1051362"/>
              <a:gd name="connsiteY30" fmla="*/ 13910 h 971489"/>
              <a:gd name="connsiteX31" fmla="*/ 613382 w 1051362"/>
              <a:gd name="connsiteY31" fmla="*/ 286 h 971489"/>
              <a:gd name="connsiteX0" fmla="*/ 539 w 1071405"/>
              <a:gd name="connsiteY0" fmla="*/ 767956 h 992805"/>
              <a:gd name="connsiteX1" fmla="*/ 539 w 1071405"/>
              <a:gd name="connsiteY1" fmla="*/ 767956 h 992805"/>
              <a:gd name="connsiteX2" fmla="*/ 613382 w 1071405"/>
              <a:gd name="connsiteY2" fmla="*/ 286 h 992805"/>
              <a:gd name="connsiteX3" fmla="*/ 665754 w 1071405"/>
              <a:gd name="connsiteY3" fmla="*/ 5470 h 992805"/>
              <a:gd name="connsiteX4" fmla="*/ 816591 w 1071405"/>
              <a:gd name="connsiteY4" fmla="*/ 84592 h 992805"/>
              <a:gd name="connsiteX5" fmla="*/ 770367 w 1071405"/>
              <a:gd name="connsiteY5" fmla="*/ 158440 h 992805"/>
              <a:gd name="connsiteX6" fmla="*/ 799561 w 1071405"/>
              <a:gd name="connsiteY6" fmla="*/ 230178 h 992805"/>
              <a:gd name="connsiteX7" fmla="*/ 957697 w 1071405"/>
              <a:gd name="connsiteY7" fmla="*/ 264992 h 992805"/>
              <a:gd name="connsiteX8" fmla="*/ 1036765 w 1071405"/>
              <a:gd name="connsiteY8" fmla="*/ 206968 h 992805"/>
              <a:gd name="connsiteX9" fmla="*/ 1041855 w 1071405"/>
              <a:gd name="connsiteY9" fmla="*/ 202797 h 992805"/>
              <a:gd name="connsiteX10" fmla="*/ 1051362 w 1071405"/>
              <a:gd name="connsiteY10" fmla="*/ 177470 h 992805"/>
              <a:gd name="connsiteX11" fmla="*/ 1050925 w 1071405"/>
              <a:gd name="connsiteY11" fmla="*/ 910457 h 992805"/>
              <a:gd name="connsiteX12" fmla="*/ 781050 w 1071405"/>
              <a:gd name="connsiteY12" fmla="*/ 965955 h 992805"/>
              <a:gd name="connsiteX13" fmla="*/ 523875 w 1071405"/>
              <a:gd name="connsiteY13" fmla="*/ 825749 h 992805"/>
              <a:gd name="connsiteX14" fmla="*/ 327025 w 1071405"/>
              <a:gd name="connsiteY14" fmla="*/ 834512 h 992805"/>
              <a:gd name="connsiteX15" fmla="*/ 279400 w 1071405"/>
              <a:gd name="connsiteY15" fmla="*/ 910457 h 992805"/>
              <a:gd name="connsiteX16" fmla="*/ 215900 w 1071405"/>
              <a:gd name="connsiteY16" fmla="*/ 965955 h 992805"/>
              <a:gd name="connsiteX17" fmla="*/ 58737 w 1071405"/>
              <a:gd name="connsiteY17" fmla="*/ 936745 h 992805"/>
              <a:gd name="connsiteX18" fmla="*/ 0 w 1071405"/>
              <a:gd name="connsiteY18" fmla="*/ 919220 h 992805"/>
              <a:gd name="connsiteX19" fmla="*/ 545 w 1071405"/>
              <a:gd name="connsiteY19" fmla="*/ 772511 h 992805"/>
              <a:gd name="connsiteX20" fmla="*/ 595 w 1071405"/>
              <a:gd name="connsiteY20" fmla="*/ 765476 h 992805"/>
              <a:gd name="connsiteX21" fmla="*/ 384 w 1071405"/>
              <a:gd name="connsiteY21" fmla="*/ 765476 h 992805"/>
              <a:gd name="connsiteX22" fmla="*/ 2290 w 1071405"/>
              <a:gd name="connsiteY22" fmla="*/ 239168 h 992805"/>
              <a:gd name="connsiteX23" fmla="*/ 36862 w 1071405"/>
              <a:gd name="connsiteY23" fmla="*/ 271321 h 992805"/>
              <a:gd name="connsiteX24" fmla="*/ 148773 w 1071405"/>
              <a:gd name="connsiteY24" fmla="*/ 327235 h 992805"/>
              <a:gd name="connsiteX25" fmla="*/ 404223 w 1071405"/>
              <a:gd name="connsiteY25" fmla="*/ 318795 h 992805"/>
              <a:gd name="connsiteX26" fmla="*/ 406656 w 1071405"/>
              <a:gd name="connsiteY26" fmla="*/ 235453 h 992805"/>
              <a:gd name="connsiteX27" fmla="*/ 316640 w 1071405"/>
              <a:gd name="connsiteY27" fmla="*/ 167935 h 992805"/>
              <a:gd name="connsiteX28" fmla="*/ 331237 w 1071405"/>
              <a:gd name="connsiteY28" fmla="*/ 70878 h 992805"/>
              <a:gd name="connsiteX29" fmla="*/ 446798 w 1071405"/>
              <a:gd name="connsiteY29" fmla="*/ 13910 h 992805"/>
              <a:gd name="connsiteX30" fmla="*/ 613382 w 1071405"/>
              <a:gd name="connsiteY30" fmla="*/ 286 h 992805"/>
              <a:gd name="connsiteX0" fmla="*/ 539 w 1071405"/>
              <a:gd name="connsiteY0" fmla="*/ 767956 h 992805"/>
              <a:gd name="connsiteX1" fmla="*/ 539 w 1071405"/>
              <a:gd name="connsiteY1" fmla="*/ 767956 h 992805"/>
              <a:gd name="connsiteX2" fmla="*/ 613382 w 1071405"/>
              <a:gd name="connsiteY2" fmla="*/ 286 h 992805"/>
              <a:gd name="connsiteX3" fmla="*/ 665754 w 1071405"/>
              <a:gd name="connsiteY3" fmla="*/ 5470 h 992805"/>
              <a:gd name="connsiteX4" fmla="*/ 816591 w 1071405"/>
              <a:gd name="connsiteY4" fmla="*/ 84592 h 992805"/>
              <a:gd name="connsiteX5" fmla="*/ 770367 w 1071405"/>
              <a:gd name="connsiteY5" fmla="*/ 158440 h 992805"/>
              <a:gd name="connsiteX6" fmla="*/ 799561 w 1071405"/>
              <a:gd name="connsiteY6" fmla="*/ 230178 h 992805"/>
              <a:gd name="connsiteX7" fmla="*/ 957697 w 1071405"/>
              <a:gd name="connsiteY7" fmla="*/ 264992 h 992805"/>
              <a:gd name="connsiteX8" fmla="*/ 1036765 w 1071405"/>
              <a:gd name="connsiteY8" fmla="*/ 206968 h 992805"/>
              <a:gd name="connsiteX9" fmla="*/ 1041855 w 1071405"/>
              <a:gd name="connsiteY9" fmla="*/ 202797 h 992805"/>
              <a:gd name="connsiteX10" fmla="*/ 1051362 w 1071405"/>
              <a:gd name="connsiteY10" fmla="*/ 177470 h 992805"/>
              <a:gd name="connsiteX11" fmla="*/ 1050925 w 1071405"/>
              <a:gd name="connsiteY11" fmla="*/ 910457 h 992805"/>
              <a:gd name="connsiteX12" fmla="*/ 781050 w 1071405"/>
              <a:gd name="connsiteY12" fmla="*/ 965955 h 992805"/>
              <a:gd name="connsiteX13" fmla="*/ 523875 w 1071405"/>
              <a:gd name="connsiteY13" fmla="*/ 825749 h 992805"/>
              <a:gd name="connsiteX14" fmla="*/ 327025 w 1071405"/>
              <a:gd name="connsiteY14" fmla="*/ 834512 h 992805"/>
              <a:gd name="connsiteX15" fmla="*/ 279400 w 1071405"/>
              <a:gd name="connsiteY15" fmla="*/ 910457 h 992805"/>
              <a:gd name="connsiteX16" fmla="*/ 215900 w 1071405"/>
              <a:gd name="connsiteY16" fmla="*/ 965955 h 992805"/>
              <a:gd name="connsiteX17" fmla="*/ 58737 w 1071405"/>
              <a:gd name="connsiteY17" fmla="*/ 936745 h 992805"/>
              <a:gd name="connsiteX18" fmla="*/ 0 w 1071405"/>
              <a:gd name="connsiteY18" fmla="*/ 919220 h 992805"/>
              <a:gd name="connsiteX19" fmla="*/ 545 w 1071405"/>
              <a:gd name="connsiteY19" fmla="*/ 772511 h 992805"/>
              <a:gd name="connsiteX20" fmla="*/ 595 w 1071405"/>
              <a:gd name="connsiteY20" fmla="*/ 765476 h 992805"/>
              <a:gd name="connsiteX21" fmla="*/ 384 w 1071405"/>
              <a:gd name="connsiteY21" fmla="*/ 765476 h 992805"/>
              <a:gd name="connsiteX22" fmla="*/ 2290 w 1071405"/>
              <a:gd name="connsiteY22" fmla="*/ 239168 h 992805"/>
              <a:gd name="connsiteX23" fmla="*/ 36862 w 1071405"/>
              <a:gd name="connsiteY23" fmla="*/ 271321 h 992805"/>
              <a:gd name="connsiteX24" fmla="*/ 148773 w 1071405"/>
              <a:gd name="connsiteY24" fmla="*/ 327235 h 992805"/>
              <a:gd name="connsiteX25" fmla="*/ 404223 w 1071405"/>
              <a:gd name="connsiteY25" fmla="*/ 318795 h 992805"/>
              <a:gd name="connsiteX26" fmla="*/ 406656 w 1071405"/>
              <a:gd name="connsiteY26" fmla="*/ 235453 h 992805"/>
              <a:gd name="connsiteX27" fmla="*/ 316640 w 1071405"/>
              <a:gd name="connsiteY27" fmla="*/ 167935 h 992805"/>
              <a:gd name="connsiteX28" fmla="*/ 331237 w 1071405"/>
              <a:gd name="connsiteY28" fmla="*/ 70878 h 992805"/>
              <a:gd name="connsiteX29" fmla="*/ 446798 w 1071405"/>
              <a:gd name="connsiteY29" fmla="*/ 13910 h 992805"/>
              <a:gd name="connsiteX30" fmla="*/ 613382 w 1071405"/>
              <a:gd name="connsiteY30" fmla="*/ 286 h 992805"/>
              <a:gd name="connsiteX0" fmla="*/ 539 w 1052405"/>
              <a:gd name="connsiteY0" fmla="*/ 767956 h 992805"/>
              <a:gd name="connsiteX1" fmla="*/ 539 w 1052405"/>
              <a:gd name="connsiteY1" fmla="*/ 767956 h 992805"/>
              <a:gd name="connsiteX2" fmla="*/ 613382 w 1052405"/>
              <a:gd name="connsiteY2" fmla="*/ 286 h 992805"/>
              <a:gd name="connsiteX3" fmla="*/ 665754 w 1052405"/>
              <a:gd name="connsiteY3" fmla="*/ 5470 h 992805"/>
              <a:gd name="connsiteX4" fmla="*/ 816591 w 1052405"/>
              <a:gd name="connsiteY4" fmla="*/ 84592 h 992805"/>
              <a:gd name="connsiteX5" fmla="*/ 770367 w 1052405"/>
              <a:gd name="connsiteY5" fmla="*/ 158440 h 992805"/>
              <a:gd name="connsiteX6" fmla="*/ 799561 w 1052405"/>
              <a:gd name="connsiteY6" fmla="*/ 230178 h 992805"/>
              <a:gd name="connsiteX7" fmla="*/ 957697 w 1052405"/>
              <a:gd name="connsiteY7" fmla="*/ 264992 h 992805"/>
              <a:gd name="connsiteX8" fmla="*/ 1036765 w 1052405"/>
              <a:gd name="connsiteY8" fmla="*/ 206968 h 992805"/>
              <a:gd name="connsiteX9" fmla="*/ 1041855 w 1052405"/>
              <a:gd name="connsiteY9" fmla="*/ 202797 h 992805"/>
              <a:gd name="connsiteX10" fmla="*/ 1051362 w 1052405"/>
              <a:gd name="connsiteY10" fmla="*/ 177470 h 992805"/>
              <a:gd name="connsiteX11" fmla="*/ 1050925 w 1052405"/>
              <a:gd name="connsiteY11" fmla="*/ 910457 h 992805"/>
              <a:gd name="connsiteX12" fmla="*/ 781050 w 1052405"/>
              <a:gd name="connsiteY12" fmla="*/ 965955 h 992805"/>
              <a:gd name="connsiteX13" fmla="*/ 523875 w 1052405"/>
              <a:gd name="connsiteY13" fmla="*/ 825749 h 992805"/>
              <a:gd name="connsiteX14" fmla="*/ 327025 w 1052405"/>
              <a:gd name="connsiteY14" fmla="*/ 834512 h 992805"/>
              <a:gd name="connsiteX15" fmla="*/ 279400 w 1052405"/>
              <a:gd name="connsiteY15" fmla="*/ 910457 h 992805"/>
              <a:gd name="connsiteX16" fmla="*/ 215900 w 1052405"/>
              <a:gd name="connsiteY16" fmla="*/ 965955 h 992805"/>
              <a:gd name="connsiteX17" fmla="*/ 58737 w 1052405"/>
              <a:gd name="connsiteY17" fmla="*/ 936745 h 992805"/>
              <a:gd name="connsiteX18" fmla="*/ 0 w 1052405"/>
              <a:gd name="connsiteY18" fmla="*/ 919220 h 992805"/>
              <a:gd name="connsiteX19" fmla="*/ 545 w 1052405"/>
              <a:gd name="connsiteY19" fmla="*/ 772511 h 992805"/>
              <a:gd name="connsiteX20" fmla="*/ 595 w 1052405"/>
              <a:gd name="connsiteY20" fmla="*/ 765476 h 992805"/>
              <a:gd name="connsiteX21" fmla="*/ 384 w 1052405"/>
              <a:gd name="connsiteY21" fmla="*/ 765476 h 992805"/>
              <a:gd name="connsiteX22" fmla="*/ 2290 w 1052405"/>
              <a:gd name="connsiteY22" fmla="*/ 239168 h 992805"/>
              <a:gd name="connsiteX23" fmla="*/ 36862 w 1052405"/>
              <a:gd name="connsiteY23" fmla="*/ 271321 h 992805"/>
              <a:gd name="connsiteX24" fmla="*/ 148773 w 1052405"/>
              <a:gd name="connsiteY24" fmla="*/ 327235 h 992805"/>
              <a:gd name="connsiteX25" fmla="*/ 404223 w 1052405"/>
              <a:gd name="connsiteY25" fmla="*/ 318795 h 992805"/>
              <a:gd name="connsiteX26" fmla="*/ 406656 w 1052405"/>
              <a:gd name="connsiteY26" fmla="*/ 235453 h 992805"/>
              <a:gd name="connsiteX27" fmla="*/ 316640 w 1052405"/>
              <a:gd name="connsiteY27" fmla="*/ 167935 h 992805"/>
              <a:gd name="connsiteX28" fmla="*/ 331237 w 1052405"/>
              <a:gd name="connsiteY28" fmla="*/ 70878 h 992805"/>
              <a:gd name="connsiteX29" fmla="*/ 446798 w 1052405"/>
              <a:gd name="connsiteY29" fmla="*/ 13910 h 992805"/>
              <a:gd name="connsiteX30" fmla="*/ 613382 w 1052405"/>
              <a:gd name="connsiteY30" fmla="*/ 286 h 992805"/>
              <a:gd name="connsiteX0" fmla="*/ 539 w 1052405"/>
              <a:gd name="connsiteY0" fmla="*/ 767956 h 975621"/>
              <a:gd name="connsiteX1" fmla="*/ 539 w 1052405"/>
              <a:gd name="connsiteY1" fmla="*/ 767956 h 975621"/>
              <a:gd name="connsiteX2" fmla="*/ 613382 w 1052405"/>
              <a:gd name="connsiteY2" fmla="*/ 286 h 975621"/>
              <a:gd name="connsiteX3" fmla="*/ 665754 w 1052405"/>
              <a:gd name="connsiteY3" fmla="*/ 5470 h 975621"/>
              <a:gd name="connsiteX4" fmla="*/ 816591 w 1052405"/>
              <a:gd name="connsiteY4" fmla="*/ 84592 h 975621"/>
              <a:gd name="connsiteX5" fmla="*/ 770367 w 1052405"/>
              <a:gd name="connsiteY5" fmla="*/ 158440 h 975621"/>
              <a:gd name="connsiteX6" fmla="*/ 799561 w 1052405"/>
              <a:gd name="connsiteY6" fmla="*/ 230178 h 975621"/>
              <a:gd name="connsiteX7" fmla="*/ 957697 w 1052405"/>
              <a:gd name="connsiteY7" fmla="*/ 264992 h 975621"/>
              <a:gd name="connsiteX8" fmla="*/ 1036765 w 1052405"/>
              <a:gd name="connsiteY8" fmla="*/ 206968 h 975621"/>
              <a:gd name="connsiteX9" fmla="*/ 1041855 w 1052405"/>
              <a:gd name="connsiteY9" fmla="*/ 202797 h 975621"/>
              <a:gd name="connsiteX10" fmla="*/ 1051362 w 1052405"/>
              <a:gd name="connsiteY10" fmla="*/ 177470 h 975621"/>
              <a:gd name="connsiteX11" fmla="*/ 1050925 w 1052405"/>
              <a:gd name="connsiteY11" fmla="*/ 910457 h 975621"/>
              <a:gd name="connsiteX12" fmla="*/ 781050 w 1052405"/>
              <a:gd name="connsiteY12" fmla="*/ 965955 h 975621"/>
              <a:gd name="connsiteX13" fmla="*/ 523875 w 1052405"/>
              <a:gd name="connsiteY13" fmla="*/ 825749 h 975621"/>
              <a:gd name="connsiteX14" fmla="*/ 327025 w 1052405"/>
              <a:gd name="connsiteY14" fmla="*/ 834512 h 975621"/>
              <a:gd name="connsiteX15" fmla="*/ 279400 w 1052405"/>
              <a:gd name="connsiteY15" fmla="*/ 910457 h 975621"/>
              <a:gd name="connsiteX16" fmla="*/ 215900 w 1052405"/>
              <a:gd name="connsiteY16" fmla="*/ 965955 h 975621"/>
              <a:gd name="connsiteX17" fmla="*/ 58737 w 1052405"/>
              <a:gd name="connsiteY17" fmla="*/ 936745 h 975621"/>
              <a:gd name="connsiteX18" fmla="*/ 0 w 1052405"/>
              <a:gd name="connsiteY18" fmla="*/ 919220 h 975621"/>
              <a:gd name="connsiteX19" fmla="*/ 545 w 1052405"/>
              <a:gd name="connsiteY19" fmla="*/ 772511 h 975621"/>
              <a:gd name="connsiteX20" fmla="*/ 595 w 1052405"/>
              <a:gd name="connsiteY20" fmla="*/ 765476 h 975621"/>
              <a:gd name="connsiteX21" fmla="*/ 384 w 1052405"/>
              <a:gd name="connsiteY21" fmla="*/ 765476 h 975621"/>
              <a:gd name="connsiteX22" fmla="*/ 2290 w 1052405"/>
              <a:gd name="connsiteY22" fmla="*/ 239168 h 975621"/>
              <a:gd name="connsiteX23" fmla="*/ 36862 w 1052405"/>
              <a:gd name="connsiteY23" fmla="*/ 271321 h 975621"/>
              <a:gd name="connsiteX24" fmla="*/ 148773 w 1052405"/>
              <a:gd name="connsiteY24" fmla="*/ 327235 h 975621"/>
              <a:gd name="connsiteX25" fmla="*/ 404223 w 1052405"/>
              <a:gd name="connsiteY25" fmla="*/ 318795 h 975621"/>
              <a:gd name="connsiteX26" fmla="*/ 406656 w 1052405"/>
              <a:gd name="connsiteY26" fmla="*/ 235453 h 975621"/>
              <a:gd name="connsiteX27" fmla="*/ 316640 w 1052405"/>
              <a:gd name="connsiteY27" fmla="*/ 167935 h 975621"/>
              <a:gd name="connsiteX28" fmla="*/ 331237 w 1052405"/>
              <a:gd name="connsiteY28" fmla="*/ 70878 h 975621"/>
              <a:gd name="connsiteX29" fmla="*/ 446798 w 1052405"/>
              <a:gd name="connsiteY29" fmla="*/ 13910 h 975621"/>
              <a:gd name="connsiteX30" fmla="*/ 613382 w 1052405"/>
              <a:gd name="connsiteY30" fmla="*/ 286 h 975621"/>
              <a:gd name="connsiteX0" fmla="*/ 539 w 1052405"/>
              <a:gd name="connsiteY0" fmla="*/ 767956 h 975621"/>
              <a:gd name="connsiteX1" fmla="*/ 539 w 1052405"/>
              <a:gd name="connsiteY1" fmla="*/ 767956 h 975621"/>
              <a:gd name="connsiteX2" fmla="*/ 613382 w 1052405"/>
              <a:gd name="connsiteY2" fmla="*/ 286 h 975621"/>
              <a:gd name="connsiteX3" fmla="*/ 665754 w 1052405"/>
              <a:gd name="connsiteY3" fmla="*/ 5470 h 975621"/>
              <a:gd name="connsiteX4" fmla="*/ 816591 w 1052405"/>
              <a:gd name="connsiteY4" fmla="*/ 84592 h 975621"/>
              <a:gd name="connsiteX5" fmla="*/ 770367 w 1052405"/>
              <a:gd name="connsiteY5" fmla="*/ 158440 h 975621"/>
              <a:gd name="connsiteX6" fmla="*/ 799561 w 1052405"/>
              <a:gd name="connsiteY6" fmla="*/ 230178 h 975621"/>
              <a:gd name="connsiteX7" fmla="*/ 957697 w 1052405"/>
              <a:gd name="connsiteY7" fmla="*/ 264992 h 975621"/>
              <a:gd name="connsiteX8" fmla="*/ 1036765 w 1052405"/>
              <a:gd name="connsiteY8" fmla="*/ 206968 h 975621"/>
              <a:gd name="connsiteX9" fmla="*/ 1051362 w 1052405"/>
              <a:gd name="connsiteY9" fmla="*/ 177470 h 975621"/>
              <a:gd name="connsiteX10" fmla="*/ 1050925 w 1052405"/>
              <a:gd name="connsiteY10" fmla="*/ 910457 h 975621"/>
              <a:gd name="connsiteX11" fmla="*/ 781050 w 1052405"/>
              <a:gd name="connsiteY11" fmla="*/ 965955 h 975621"/>
              <a:gd name="connsiteX12" fmla="*/ 523875 w 1052405"/>
              <a:gd name="connsiteY12" fmla="*/ 825749 h 975621"/>
              <a:gd name="connsiteX13" fmla="*/ 327025 w 1052405"/>
              <a:gd name="connsiteY13" fmla="*/ 834512 h 975621"/>
              <a:gd name="connsiteX14" fmla="*/ 279400 w 1052405"/>
              <a:gd name="connsiteY14" fmla="*/ 910457 h 975621"/>
              <a:gd name="connsiteX15" fmla="*/ 215900 w 1052405"/>
              <a:gd name="connsiteY15" fmla="*/ 965955 h 975621"/>
              <a:gd name="connsiteX16" fmla="*/ 58737 w 1052405"/>
              <a:gd name="connsiteY16" fmla="*/ 936745 h 975621"/>
              <a:gd name="connsiteX17" fmla="*/ 0 w 1052405"/>
              <a:gd name="connsiteY17" fmla="*/ 919220 h 975621"/>
              <a:gd name="connsiteX18" fmla="*/ 545 w 1052405"/>
              <a:gd name="connsiteY18" fmla="*/ 772511 h 975621"/>
              <a:gd name="connsiteX19" fmla="*/ 595 w 1052405"/>
              <a:gd name="connsiteY19" fmla="*/ 765476 h 975621"/>
              <a:gd name="connsiteX20" fmla="*/ 384 w 1052405"/>
              <a:gd name="connsiteY20" fmla="*/ 765476 h 975621"/>
              <a:gd name="connsiteX21" fmla="*/ 2290 w 1052405"/>
              <a:gd name="connsiteY21" fmla="*/ 239168 h 975621"/>
              <a:gd name="connsiteX22" fmla="*/ 36862 w 1052405"/>
              <a:gd name="connsiteY22" fmla="*/ 271321 h 975621"/>
              <a:gd name="connsiteX23" fmla="*/ 148773 w 1052405"/>
              <a:gd name="connsiteY23" fmla="*/ 327235 h 975621"/>
              <a:gd name="connsiteX24" fmla="*/ 404223 w 1052405"/>
              <a:gd name="connsiteY24" fmla="*/ 318795 h 975621"/>
              <a:gd name="connsiteX25" fmla="*/ 406656 w 1052405"/>
              <a:gd name="connsiteY25" fmla="*/ 235453 h 975621"/>
              <a:gd name="connsiteX26" fmla="*/ 316640 w 1052405"/>
              <a:gd name="connsiteY26" fmla="*/ 167935 h 975621"/>
              <a:gd name="connsiteX27" fmla="*/ 331237 w 1052405"/>
              <a:gd name="connsiteY27" fmla="*/ 70878 h 975621"/>
              <a:gd name="connsiteX28" fmla="*/ 446798 w 1052405"/>
              <a:gd name="connsiteY28" fmla="*/ 13910 h 975621"/>
              <a:gd name="connsiteX29" fmla="*/ 613382 w 1052405"/>
              <a:gd name="connsiteY29" fmla="*/ 286 h 975621"/>
              <a:gd name="connsiteX0" fmla="*/ 539 w 1053008"/>
              <a:gd name="connsiteY0" fmla="*/ 767956 h 975621"/>
              <a:gd name="connsiteX1" fmla="*/ 539 w 1053008"/>
              <a:gd name="connsiteY1" fmla="*/ 767956 h 975621"/>
              <a:gd name="connsiteX2" fmla="*/ 613382 w 1053008"/>
              <a:gd name="connsiteY2" fmla="*/ 286 h 975621"/>
              <a:gd name="connsiteX3" fmla="*/ 665754 w 1053008"/>
              <a:gd name="connsiteY3" fmla="*/ 5470 h 975621"/>
              <a:gd name="connsiteX4" fmla="*/ 816591 w 1053008"/>
              <a:gd name="connsiteY4" fmla="*/ 84592 h 975621"/>
              <a:gd name="connsiteX5" fmla="*/ 770367 w 1053008"/>
              <a:gd name="connsiteY5" fmla="*/ 158440 h 975621"/>
              <a:gd name="connsiteX6" fmla="*/ 799561 w 1053008"/>
              <a:gd name="connsiteY6" fmla="*/ 230178 h 975621"/>
              <a:gd name="connsiteX7" fmla="*/ 957697 w 1053008"/>
              <a:gd name="connsiteY7" fmla="*/ 264992 h 975621"/>
              <a:gd name="connsiteX8" fmla="*/ 1036765 w 1053008"/>
              <a:gd name="connsiteY8" fmla="*/ 206968 h 975621"/>
              <a:gd name="connsiteX9" fmla="*/ 1052282 w 1053008"/>
              <a:gd name="connsiteY9" fmla="*/ 177470 h 975621"/>
              <a:gd name="connsiteX10" fmla="*/ 1050925 w 1053008"/>
              <a:gd name="connsiteY10" fmla="*/ 910457 h 975621"/>
              <a:gd name="connsiteX11" fmla="*/ 781050 w 1053008"/>
              <a:gd name="connsiteY11" fmla="*/ 965955 h 975621"/>
              <a:gd name="connsiteX12" fmla="*/ 523875 w 1053008"/>
              <a:gd name="connsiteY12" fmla="*/ 825749 h 975621"/>
              <a:gd name="connsiteX13" fmla="*/ 327025 w 1053008"/>
              <a:gd name="connsiteY13" fmla="*/ 834512 h 975621"/>
              <a:gd name="connsiteX14" fmla="*/ 279400 w 1053008"/>
              <a:gd name="connsiteY14" fmla="*/ 910457 h 975621"/>
              <a:gd name="connsiteX15" fmla="*/ 215900 w 1053008"/>
              <a:gd name="connsiteY15" fmla="*/ 965955 h 975621"/>
              <a:gd name="connsiteX16" fmla="*/ 58737 w 1053008"/>
              <a:gd name="connsiteY16" fmla="*/ 936745 h 975621"/>
              <a:gd name="connsiteX17" fmla="*/ 0 w 1053008"/>
              <a:gd name="connsiteY17" fmla="*/ 919220 h 975621"/>
              <a:gd name="connsiteX18" fmla="*/ 545 w 1053008"/>
              <a:gd name="connsiteY18" fmla="*/ 772511 h 975621"/>
              <a:gd name="connsiteX19" fmla="*/ 595 w 1053008"/>
              <a:gd name="connsiteY19" fmla="*/ 765476 h 975621"/>
              <a:gd name="connsiteX20" fmla="*/ 384 w 1053008"/>
              <a:gd name="connsiteY20" fmla="*/ 765476 h 975621"/>
              <a:gd name="connsiteX21" fmla="*/ 2290 w 1053008"/>
              <a:gd name="connsiteY21" fmla="*/ 239168 h 975621"/>
              <a:gd name="connsiteX22" fmla="*/ 36862 w 1053008"/>
              <a:gd name="connsiteY22" fmla="*/ 271321 h 975621"/>
              <a:gd name="connsiteX23" fmla="*/ 148773 w 1053008"/>
              <a:gd name="connsiteY23" fmla="*/ 327235 h 975621"/>
              <a:gd name="connsiteX24" fmla="*/ 404223 w 1053008"/>
              <a:gd name="connsiteY24" fmla="*/ 318795 h 975621"/>
              <a:gd name="connsiteX25" fmla="*/ 406656 w 1053008"/>
              <a:gd name="connsiteY25" fmla="*/ 235453 h 975621"/>
              <a:gd name="connsiteX26" fmla="*/ 316640 w 1053008"/>
              <a:gd name="connsiteY26" fmla="*/ 167935 h 975621"/>
              <a:gd name="connsiteX27" fmla="*/ 331237 w 1053008"/>
              <a:gd name="connsiteY27" fmla="*/ 70878 h 975621"/>
              <a:gd name="connsiteX28" fmla="*/ 446798 w 1053008"/>
              <a:gd name="connsiteY28" fmla="*/ 13910 h 975621"/>
              <a:gd name="connsiteX29" fmla="*/ 613382 w 1053008"/>
              <a:gd name="connsiteY29" fmla="*/ 286 h 975621"/>
              <a:gd name="connsiteX0" fmla="*/ 539 w 1058024"/>
              <a:gd name="connsiteY0" fmla="*/ 767956 h 975621"/>
              <a:gd name="connsiteX1" fmla="*/ 539 w 1058024"/>
              <a:gd name="connsiteY1" fmla="*/ 767956 h 975621"/>
              <a:gd name="connsiteX2" fmla="*/ 613382 w 1058024"/>
              <a:gd name="connsiteY2" fmla="*/ 286 h 975621"/>
              <a:gd name="connsiteX3" fmla="*/ 665754 w 1058024"/>
              <a:gd name="connsiteY3" fmla="*/ 5470 h 975621"/>
              <a:gd name="connsiteX4" fmla="*/ 816591 w 1058024"/>
              <a:gd name="connsiteY4" fmla="*/ 84592 h 975621"/>
              <a:gd name="connsiteX5" fmla="*/ 770367 w 1058024"/>
              <a:gd name="connsiteY5" fmla="*/ 158440 h 975621"/>
              <a:gd name="connsiteX6" fmla="*/ 799561 w 1058024"/>
              <a:gd name="connsiteY6" fmla="*/ 230178 h 975621"/>
              <a:gd name="connsiteX7" fmla="*/ 957697 w 1058024"/>
              <a:gd name="connsiteY7" fmla="*/ 264992 h 975621"/>
              <a:gd name="connsiteX8" fmla="*/ 1036765 w 1058024"/>
              <a:gd name="connsiteY8" fmla="*/ 206968 h 975621"/>
              <a:gd name="connsiteX9" fmla="*/ 1057800 w 1058024"/>
              <a:gd name="connsiteY9" fmla="*/ 171158 h 975621"/>
              <a:gd name="connsiteX10" fmla="*/ 1050925 w 1058024"/>
              <a:gd name="connsiteY10" fmla="*/ 910457 h 975621"/>
              <a:gd name="connsiteX11" fmla="*/ 781050 w 1058024"/>
              <a:gd name="connsiteY11" fmla="*/ 965955 h 975621"/>
              <a:gd name="connsiteX12" fmla="*/ 523875 w 1058024"/>
              <a:gd name="connsiteY12" fmla="*/ 825749 h 975621"/>
              <a:gd name="connsiteX13" fmla="*/ 327025 w 1058024"/>
              <a:gd name="connsiteY13" fmla="*/ 834512 h 975621"/>
              <a:gd name="connsiteX14" fmla="*/ 279400 w 1058024"/>
              <a:gd name="connsiteY14" fmla="*/ 910457 h 975621"/>
              <a:gd name="connsiteX15" fmla="*/ 215900 w 1058024"/>
              <a:gd name="connsiteY15" fmla="*/ 965955 h 975621"/>
              <a:gd name="connsiteX16" fmla="*/ 58737 w 1058024"/>
              <a:gd name="connsiteY16" fmla="*/ 936745 h 975621"/>
              <a:gd name="connsiteX17" fmla="*/ 0 w 1058024"/>
              <a:gd name="connsiteY17" fmla="*/ 919220 h 975621"/>
              <a:gd name="connsiteX18" fmla="*/ 545 w 1058024"/>
              <a:gd name="connsiteY18" fmla="*/ 772511 h 975621"/>
              <a:gd name="connsiteX19" fmla="*/ 595 w 1058024"/>
              <a:gd name="connsiteY19" fmla="*/ 765476 h 975621"/>
              <a:gd name="connsiteX20" fmla="*/ 384 w 1058024"/>
              <a:gd name="connsiteY20" fmla="*/ 765476 h 975621"/>
              <a:gd name="connsiteX21" fmla="*/ 2290 w 1058024"/>
              <a:gd name="connsiteY21" fmla="*/ 239168 h 975621"/>
              <a:gd name="connsiteX22" fmla="*/ 36862 w 1058024"/>
              <a:gd name="connsiteY22" fmla="*/ 271321 h 975621"/>
              <a:gd name="connsiteX23" fmla="*/ 148773 w 1058024"/>
              <a:gd name="connsiteY23" fmla="*/ 327235 h 975621"/>
              <a:gd name="connsiteX24" fmla="*/ 404223 w 1058024"/>
              <a:gd name="connsiteY24" fmla="*/ 318795 h 975621"/>
              <a:gd name="connsiteX25" fmla="*/ 406656 w 1058024"/>
              <a:gd name="connsiteY25" fmla="*/ 235453 h 975621"/>
              <a:gd name="connsiteX26" fmla="*/ 316640 w 1058024"/>
              <a:gd name="connsiteY26" fmla="*/ 167935 h 975621"/>
              <a:gd name="connsiteX27" fmla="*/ 331237 w 1058024"/>
              <a:gd name="connsiteY27" fmla="*/ 70878 h 975621"/>
              <a:gd name="connsiteX28" fmla="*/ 446798 w 1058024"/>
              <a:gd name="connsiteY28" fmla="*/ 13910 h 975621"/>
              <a:gd name="connsiteX29" fmla="*/ 613382 w 1058024"/>
              <a:gd name="connsiteY29" fmla="*/ 286 h 975621"/>
              <a:gd name="connsiteX0" fmla="*/ 539 w 1055388"/>
              <a:gd name="connsiteY0" fmla="*/ 767956 h 975621"/>
              <a:gd name="connsiteX1" fmla="*/ 539 w 1055388"/>
              <a:gd name="connsiteY1" fmla="*/ 767956 h 975621"/>
              <a:gd name="connsiteX2" fmla="*/ 613382 w 1055388"/>
              <a:gd name="connsiteY2" fmla="*/ 286 h 975621"/>
              <a:gd name="connsiteX3" fmla="*/ 665754 w 1055388"/>
              <a:gd name="connsiteY3" fmla="*/ 5470 h 975621"/>
              <a:gd name="connsiteX4" fmla="*/ 816591 w 1055388"/>
              <a:gd name="connsiteY4" fmla="*/ 84592 h 975621"/>
              <a:gd name="connsiteX5" fmla="*/ 770367 w 1055388"/>
              <a:gd name="connsiteY5" fmla="*/ 158440 h 975621"/>
              <a:gd name="connsiteX6" fmla="*/ 799561 w 1055388"/>
              <a:gd name="connsiteY6" fmla="*/ 230178 h 975621"/>
              <a:gd name="connsiteX7" fmla="*/ 957697 w 1055388"/>
              <a:gd name="connsiteY7" fmla="*/ 264992 h 975621"/>
              <a:gd name="connsiteX8" fmla="*/ 1036765 w 1055388"/>
              <a:gd name="connsiteY8" fmla="*/ 206968 h 975621"/>
              <a:gd name="connsiteX9" fmla="*/ 1055041 w 1055388"/>
              <a:gd name="connsiteY9" fmla="*/ 176208 h 975621"/>
              <a:gd name="connsiteX10" fmla="*/ 1050925 w 1055388"/>
              <a:gd name="connsiteY10" fmla="*/ 910457 h 975621"/>
              <a:gd name="connsiteX11" fmla="*/ 781050 w 1055388"/>
              <a:gd name="connsiteY11" fmla="*/ 965955 h 975621"/>
              <a:gd name="connsiteX12" fmla="*/ 523875 w 1055388"/>
              <a:gd name="connsiteY12" fmla="*/ 825749 h 975621"/>
              <a:gd name="connsiteX13" fmla="*/ 327025 w 1055388"/>
              <a:gd name="connsiteY13" fmla="*/ 834512 h 975621"/>
              <a:gd name="connsiteX14" fmla="*/ 279400 w 1055388"/>
              <a:gd name="connsiteY14" fmla="*/ 910457 h 975621"/>
              <a:gd name="connsiteX15" fmla="*/ 215900 w 1055388"/>
              <a:gd name="connsiteY15" fmla="*/ 965955 h 975621"/>
              <a:gd name="connsiteX16" fmla="*/ 58737 w 1055388"/>
              <a:gd name="connsiteY16" fmla="*/ 936745 h 975621"/>
              <a:gd name="connsiteX17" fmla="*/ 0 w 1055388"/>
              <a:gd name="connsiteY17" fmla="*/ 919220 h 975621"/>
              <a:gd name="connsiteX18" fmla="*/ 545 w 1055388"/>
              <a:gd name="connsiteY18" fmla="*/ 772511 h 975621"/>
              <a:gd name="connsiteX19" fmla="*/ 595 w 1055388"/>
              <a:gd name="connsiteY19" fmla="*/ 765476 h 975621"/>
              <a:gd name="connsiteX20" fmla="*/ 384 w 1055388"/>
              <a:gd name="connsiteY20" fmla="*/ 765476 h 975621"/>
              <a:gd name="connsiteX21" fmla="*/ 2290 w 1055388"/>
              <a:gd name="connsiteY21" fmla="*/ 239168 h 975621"/>
              <a:gd name="connsiteX22" fmla="*/ 36862 w 1055388"/>
              <a:gd name="connsiteY22" fmla="*/ 271321 h 975621"/>
              <a:gd name="connsiteX23" fmla="*/ 148773 w 1055388"/>
              <a:gd name="connsiteY23" fmla="*/ 327235 h 975621"/>
              <a:gd name="connsiteX24" fmla="*/ 404223 w 1055388"/>
              <a:gd name="connsiteY24" fmla="*/ 318795 h 975621"/>
              <a:gd name="connsiteX25" fmla="*/ 406656 w 1055388"/>
              <a:gd name="connsiteY25" fmla="*/ 235453 h 975621"/>
              <a:gd name="connsiteX26" fmla="*/ 316640 w 1055388"/>
              <a:gd name="connsiteY26" fmla="*/ 167935 h 975621"/>
              <a:gd name="connsiteX27" fmla="*/ 331237 w 1055388"/>
              <a:gd name="connsiteY27" fmla="*/ 70878 h 975621"/>
              <a:gd name="connsiteX28" fmla="*/ 446798 w 1055388"/>
              <a:gd name="connsiteY28" fmla="*/ 13910 h 975621"/>
              <a:gd name="connsiteX29" fmla="*/ 613382 w 1055388"/>
              <a:gd name="connsiteY29" fmla="*/ 286 h 975621"/>
              <a:gd name="connsiteX0" fmla="*/ 539 w 1053741"/>
              <a:gd name="connsiteY0" fmla="*/ 767956 h 975621"/>
              <a:gd name="connsiteX1" fmla="*/ 539 w 1053741"/>
              <a:gd name="connsiteY1" fmla="*/ 767956 h 975621"/>
              <a:gd name="connsiteX2" fmla="*/ 613382 w 1053741"/>
              <a:gd name="connsiteY2" fmla="*/ 286 h 975621"/>
              <a:gd name="connsiteX3" fmla="*/ 665754 w 1053741"/>
              <a:gd name="connsiteY3" fmla="*/ 5470 h 975621"/>
              <a:gd name="connsiteX4" fmla="*/ 816591 w 1053741"/>
              <a:gd name="connsiteY4" fmla="*/ 84592 h 975621"/>
              <a:gd name="connsiteX5" fmla="*/ 770367 w 1053741"/>
              <a:gd name="connsiteY5" fmla="*/ 158440 h 975621"/>
              <a:gd name="connsiteX6" fmla="*/ 799561 w 1053741"/>
              <a:gd name="connsiteY6" fmla="*/ 230178 h 975621"/>
              <a:gd name="connsiteX7" fmla="*/ 957697 w 1053741"/>
              <a:gd name="connsiteY7" fmla="*/ 264992 h 975621"/>
              <a:gd name="connsiteX8" fmla="*/ 1036765 w 1053741"/>
              <a:gd name="connsiteY8" fmla="*/ 206968 h 975621"/>
              <a:gd name="connsiteX9" fmla="*/ 1053202 w 1053741"/>
              <a:gd name="connsiteY9" fmla="*/ 181258 h 975621"/>
              <a:gd name="connsiteX10" fmla="*/ 1050925 w 1053741"/>
              <a:gd name="connsiteY10" fmla="*/ 910457 h 975621"/>
              <a:gd name="connsiteX11" fmla="*/ 781050 w 1053741"/>
              <a:gd name="connsiteY11" fmla="*/ 965955 h 975621"/>
              <a:gd name="connsiteX12" fmla="*/ 523875 w 1053741"/>
              <a:gd name="connsiteY12" fmla="*/ 825749 h 975621"/>
              <a:gd name="connsiteX13" fmla="*/ 327025 w 1053741"/>
              <a:gd name="connsiteY13" fmla="*/ 834512 h 975621"/>
              <a:gd name="connsiteX14" fmla="*/ 279400 w 1053741"/>
              <a:gd name="connsiteY14" fmla="*/ 910457 h 975621"/>
              <a:gd name="connsiteX15" fmla="*/ 215900 w 1053741"/>
              <a:gd name="connsiteY15" fmla="*/ 965955 h 975621"/>
              <a:gd name="connsiteX16" fmla="*/ 58737 w 1053741"/>
              <a:gd name="connsiteY16" fmla="*/ 936745 h 975621"/>
              <a:gd name="connsiteX17" fmla="*/ 0 w 1053741"/>
              <a:gd name="connsiteY17" fmla="*/ 919220 h 975621"/>
              <a:gd name="connsiteX18" fmla="*/ 545 w 1053741"/>
              <a:gd name="connsiteY18" fmla="*/ 772511 h 975621"/>
              <a:gd name="connsiteX19" fmla="*/ 595 w 1053741"/>
              <a:gd name="connsiteY19" fmla="*/ 765476 h 975621"/>
              <a:gd name="connsiteX20" fmla="*/ 384 w 1053741"/>
              <a:gd name="connsiteY20" fmla="*/ 765476 h 975621"/>
              <a:gd name="connsiteX21" fmla="*/ 2290 w 1053741"/>
              <a:gd name="connsiteY21" fmla="*/ 239168 h 975621"/>
              <a:gd name="connsiteX22" fmla="*/ 36862 w 1053741"/>
              <a:gd name="connsiteY22" fmla="*/ 271321 h 975621"/>
              <a:gd name="connsiteX23" fmla="*/ 148773 w 1053741"/>
              <a:gd name="connsiteY23" fmla="*/ 327235 h 975621"/>
              <a:gd name="connsiteX24" fmla="*/ 404223 w 1053741"/>
              <a:gd name="connsiteY24" fmla="*/ 318795 h 975621"/>
              <a:gd name="connsiteX25" fmla="*/ 406656 w 1053741"/>
              <a:gd name="connsiteY25" fmla="*/ 235453 h 975621"/>
              <a:gd name="connsiteX26" fmla="*/ 316640 w 1053741"/>
              <a:gd name="connsiteY26" fmla="*/ 167935 h 975621"/>
              <a:gd name="connsiteX27" fmla="*/ 331237 w 1053741"/>
              <a:gd name="connsiteY27" fmla="*/ 70878 h 975621"/>
              <a:gd name="connsiteX28" fmla="*/ 446798 w 1053741"/>
              <a:gd name="connsiteY28" fmla="*/ 13910 h 975621"/>
              <a:gd name="connsiteX29" fmla="*/ 613382 w 1053741"/>
              <a:gd name="connsiteY29" fmla="*/ 286 h 975621"/>
              <a:gd name="connsiteX0" fmla="*/ 539 w 1053202"/>
              <a:gd name="connsiteY0" fmla="*/ 767956 h 975621"/>
              <a:gd name="connsiteX1" fmla="*/ 539 w 1053202"/>
              <a:gd name="connsiteY1" fmla="*/ 767956 h 975621"/>
              <a:gd name="connsiteX2" fmla="*/ 613382 w 1053202"/>
              <a:gd name="connsiteY2" fmla="*/ 286 h 975621"/>
              <a:gd name="connsiteX3" fmla="*/ 665754 w 1053202"/>
              <a:gd name="connsiteY3" fmla="*/ 5470 h 975621"/>
              <a:gd name="connsiteX4" fmla="*/ 816591 w 1053202"/>
              <a:gd name="connsiteY4" fmla="*/ 84592 h 975621"/>
              <a:gd name="connsiteX5" fmla="*/ 770367 w 1053202"/>
              <a:gd name="connsiteY5" fmla="*/ 158440 h 975621"/>
              <a:gd name="connsiteX6" fmla="*/ 799561 w 1053202"/>
              <a:gd name="connsiteY6" fmla="*/ 230178 h 975621"/>
              <a:gd name="connsiteX7" fmla="*/ 957697 w 1053202"/>
              <a:gd name="connsiteY7" fmla="*/ 264992 h 975621"/>
              <a:gd name="connsiteX8" fmla="*/ 1036765 w 1053202"/>
              <a:gd name="connsiteY8" fmla="*/ 206968 h 975621"/>
              <a:gd name="connsiteX9" fmla="*/ 1053202 w 1053202"/>
              <a:gd name="connsiteY9" fmla="*/ 181258 h 975621"/>
              <a:gd name="connsiteX10" fmla="*/ 1050925 w 1053202"/>
              <a:gd name="connsiteY10" fmla="*/ 910457 h 975621"/>
              <a:gd name="connsiteX11" fmla="*/ 781050 w 1053202"/>
              <a:gd name="connsiteY11" fmla="*/ 965955 h 975621"/>
              <a:gd name="connsiteX12" fmla="*/ 523875 w 1053202"/>
              <a:gd name="connsiteY12" fmla="*/ 825749 h 975621"/>
              <a:gd name="connsiteX13" fmla="*/ 327025 w 1053202"/>
              <a:gd name="connsiteY13" fmla="*/ 834512 h 975621"/>
              <a:gd name="connsiteX14" fmla="*/ 279400 w 1053202"/>
              <a:gd name="connsiteY14" fmla="*/ 910457 h 975621"/>
              <a:gd name="connsiteX15" fmla="*/ 215900 w 1053202"/>
              <a:gd name="connsiteY15" fmla="*/ 965955 h 975621"/>
              <a:gd name="connsiteX16" fmla="*/ 58737 w 1053202"/>
              <a:gd name="connsiteY16" fmla="*/ 936745 h 975621"/>
              <a:gd name="connsiteX17" fmla="*/ 0 w 1053202"/>
              <a:gd name="connsiteY17" fmla="*/ 919220 h 975621"/>
              <a:gd name="connsiteX18" fmla="*/ 545 w 1053202"/>
              <a:gd name="connsiteY18" fmla="*/ 772511 h 975621"/>
              <a:gd name="connsiteX19" fmla="*/ 595 w 1053202"/>
              <a:gd name="connsiteY19" fmla="*/ 765476 h 975621"/>
              <a:gd name="connsiteX20" fmla="*/ 384 w 1053202"/>
              <a:gd name="connsiteY20" fmla="*/ 765476 h 975621"/>
              <a:gd name="connsiteX21" fmla="*/ 2290 w 1053202"/>
              <a:gd name="connsiteY21" fmla="*/ 239168 h 975621"/>
              <a:gd name="connsiteX22" fmla="*/ 36862 w 1053202"/>
              <a:gd name="connsiteY22" fmla="*/ 271321 h 975621"/>
              <a:gd name="connsiteX23" fmla="*/ 148773 w 1053202"/>
              <a:gd name="connsiteY23" fmla="*/ 327235 h 975621"/>
              <a:gd name="connsiteX24" fmla="*/ 404223 w 1053202"/>
              <a:gd name="connsiteY24" fmla="*/ 318795 h 975621"/>
              <a:gd name="connsiteX25" fmla="*/ 406656 w 1053202"/>
              <a:gd name="connsiteY25" fmla="*/ 235453 h 975621"/>
              <a:gd name="connsiteX26" fmla="*/ 316640 w 1053202"/>
              <a:gd name="connsiteY26" fmla="*/ 167935 h 975621"/>
              <a:gd name="connsiteX27" fmla="*/ 331237 w 1053202"/>
              <a:gd name="connsiteY27" fmla="*/ 70878 h 975621"/>
              <a:gd name="connsiteX28" fmla="*/ 446798 w 1053202"/>
              <a:gd name="connsiteY28" fmla="*/ 13910 h 975621"/>
              <a:gd name="connsiteX29" fmla="*/ 613382 w 1053202"/>
              <a:gd name="connsiteY29" fmla="*/ 286 h 975621"/>
              <a:gd name="connsiteX0" fmla="*/ 539 w 1053202"/>
              <a:gd name="connsiteY0" fmla="*/ 767956 h 975621"/>
              <a:gd name="connsiteX1" fmla="*/ 539 w 1053202"/>
              <a:gd name="connsiteY1" fmla="*/ 767956 h 975621"/>
              <a:gd name="connsiteX2" fmla="*/ 613382 w 1053202"/>
              <a:gd name="connsiteY2" fmla="*/ 286 h 975621"/>
              <a:gd name="connsiteX3" fmla="*/ 665754 w 1053202"/>
              <a:gd name="connsiteY3" fmla="*/ 5470 h 975621"/>
              <a:gd name="connsiteX4" fmla="*/ 816591 w 1053202"/>
              <a:gd name="connsiteY4" fmla="*/ 84592 h 975621"/>
              <a:gd name="connsiteX5" fmla="*/ 770367 w 1053202"/>
              <a:gd name="connsiteY5" fmla="*/ 158440 h 975621"/>
              <a:gd name="connsiteX6" fmla="*/ 799561 w 1053202"/>
              <a:gd name="connsiteY6" fmla="*/ 230178 h 975621"/>
              <a:gd name="connsiteX7" fmla="*/ 957697 w 1053202"/>
              <a:gd name="connsiteY7" fmla="*/ 264992 h 975621"/>
              <a:gd name="connsiteX8" fmla="*/ 1036765 w 1053202"/>
              <a:gd name="connsiteY8" fmla="*/ 206968 h 975621"/>
              <a:gd name="connsiteX9" fmla="*/ 1053202 w 1053202"/>
              <a:gd name="connsiteY9" fmla="*/ 181258 h 975621"/>
              <a:gd name="connsiteX10" fmla="*/ 1050925 w 1053202"/>
              <a:gd name="connsiteY10" fmla="*/ 910457 h 975621"/>
              <a:gd name="connsiteX11" fmla="*/ 781050 w 1053202"/>
              <a:gd name="connsiteY11" fmla="*/ 965955 h 975621"/>
              <a:gd name="connsiteX12" fmla="*/ 523875 w 1053202"/>
              <a:gd name="connsiteY12" fmla="*/ 825749 h 975621"/>
              <a:gd name="connsiteX13" fmla="*/ 327025 w 1053202"/>
              <a:gd name="connsiteY13" fmla="*/ 834512 h 975621"/>
              <a:gd name="connsiteX14" fmla="*/ 279400 w 1053202"/>
              <a:gd name="connsiteY14" fmla="*/ 910457 h 975621"/>
              <a:gd name="connsiteX15" fmla="*/ 215900 w 1053202"/>
              <a:gd name="connsiteY15" fmla="*/ 965955 h 975621"/>
              <a:gd name="connsiteX16" fmla="*/ 58737 w 1053202"/>
              <a:gd name="connsiteY16" fmla="*/ 936745 h 975621"/>
              <a:gd name="connsiteX17" fmla="*/ 0 w 1053202"/>
              <a:gd name="connsiteY17" fmla="*/ 919220 h 975621"/>
              <a:gd name="connsiteX18" fmla="*/ 545 w 1053202"/>
              <a:gd name="connsiteY18" fmla="*/ 772511 h 975621"/>
              <a:gd name="connsiteX19" fmla="*/ 595 w 1053202"/>
              <a:gd name="connsiteY19" fmla="*/ 765476 h 975621"/>
              <a:gd name="connsiteX20" fmla="*/ 384 w 1053202"/>
              <a:gd name="connsiteY20" fmla="*/ 765476 h 975621"/>
              <a:gd name="connsiteX21" fmla="*/ 2290 w 1053202"/>
              <a:gd name="connsiteY21" fmla="*/ 239168 h 975621"/>
              <a:gd name="connsiteX22" fmla="*/ 36862 w 1053202"/>
              <a:gd name="connsiteY22" fmla="*/ 271321 h 975621"/>
              <a:gd name="connsiteX23" fmla="*/ 148773 w 1053202"/>
              <a:gd name="connsiteY23" fmla="*/ 327235 h 975621"/>
              <a:gd name="connsiteX24" fmla="*/ 404223 w 1053202"/>
              <a:gd name="connsiteY24" fmla="*/ 318795 h 975621"/>
              <a:gd name="connsiteX25" fmla="*/ 406656 w 1053202"/>
              <a:gd name="connsiteY25" fmla="*/ 235453 h 975621"/>
              <a:gd name="connsiteX26" fmla="*/ 316640 w 1053202"/>
              <a:gd name="connsiteY26" fmla="*/ 167935 h 975621"/>
              <a:gd name="connsiteX27" fmla="*/ 331237 w 1053202"/>
              <a:gd name="connsiteY27" fmla="*/ 70878 h 975621"/>
              <a:gd name="connsiteX28" fmla="*/ 446798 w 1053202"/>
              <a:gd name="connsiteY28" fmla="*/ 13910 h 975621"/>
              <a:gd name="connsiteX29" fmla="*/ 613382 w 1053202"/>
              <a:gd name="connsiteY29" fmla="*/ 286 h 975621"/>
              <a:gd name="connsiteX0" fmla="*/ 539 w 1053202"/>
              <a:gd name="connsiteY0" fmla="*/ 767956 h 975621"/>
              <a:gd name="connsiteX1" fmla="*/ 539 w 1053202"/>
              <a:gd name="connsiteY1" fmla="*/ 767956 h 975621"/>
              <a:gd name="connsiteX2" fmla="*/ 613382 w 1053202"/>
              <a:gd name="connsiteY2" fmla="*/ 286 h 975621"/>
              <a:gd name="connsiteX3" fmla="*/ 665754 w 1053202"/>
              <a:gd name="connsiteY3" fmla="*/ 5470 h 975621"/>
              <a:gd name="connsiteX4" fmla="*/ 816591 w 1053202"/>
              <a:gd name="connsiteY4" fmla="*/ 84592 h 975621"/>
              <a:gd name="connsiteX5" fmla="*/ 770367 w 1053202"/>
              <a:gd name="connsiteY5" fmla="*/ 158440 h 975621"/>
              <a:gd name="connsiteX6" fmla="*/ 799561 w 1053202"/>
              <a:gd name="connsiteY6" fmla="*/ 230178 h 975621"/>
              <a:gd name="connsiteX7" fmla="*/ 957697 w 1053202"/>
              <a:gd name="connsiteY7" fmla="*/ 264992 h 975621"/>
              <a:gd name="connsiteX8" fmla="*/ 1036765 w 1053202"/>
              <a:gd name="connsiteY8" fmla="*/ 206968 h 975621"/>
              <a:gd name="connsiteX9" fmla="*/ 1053202 w 1053202"/>
              <a:gd name="connsiteY9" fmla="*/ 181258 h 975621"/>
              <a:gd name="connsiteX10" fmla="*/ 1050925 w 1053202"/>
              <a:gd name="connsiteY10" fmla="*/ 910457 h 975621"/>
              <a:gd name="connsiteX11" fmla="*/ 781050 w 1053202"/>
              <a:gd name="connsiteY11" fmla="*/ 965955 h 975621"/>
              <a:gd name="connsiteX12" fmla="*/ 523875 w 1053202"/>
              <a:gd name="connsiteY12" fmla="*/ 825749 h 975621"/>
              <a:gd name="connsiteX13" fmla="*/ 327025 w 1053202"/>
              <a:gd name="connsiteY13" fmla="*/ 834512 h 975621"/>
              <a:gd name="connsiteX14" fmla="*/ 279400 w 1053202"/>
              <a:gd name="connsiteY14" fmla="*/ 910457 h 975621"/>
              <a:gd name="connsiteX15" fmla="*/ 215900 w 1053202"/>
              <a:gd name="connsiteY15" fmla="*/ 965955 h 975621"/>
              <a:gd name="connsiteX16" fmla="*/ 58737 w 1053202"/>
              <a:gd name="connsiteY16" fmla="*/ 936745 h 975621"/>
              <a:gd name="connsiteX17" fmla="*/ 0 w 1053202"/>
              <a:gd name="connsiteY17" fmla="*/ 919220 h 975621"/>
              <a:gd name="connsiteX18" fmla="*/ 545 w 1053202"/>
              <a:gd name="connsiteY18" fmla="*/ 772511 h 975621"/>
              <a:gd name="connsiteX19" fmla="*/ 595 w 1053202"/>
              <a:gd name="connsiteY19" fmla="*/ 765476 h 975621"/>
              <a:gd name="connsiteX20" fmla="*/ 384 w 1053202"/>
              <a:gd name="connsiteY20" fmla="*/ 765476 h 975621"/>
              <a:gd name="connsiteX21" fmla="*/ 2290 w 1053202"/>
              <a:gd name="connsiteY21" fmla="*/ 239168 h 975621"/>
              <a:gd name="connsiteX22" fmla="*/ 36862 w 1053202"/>
              <a:gd name="connsiteY22" fmla="*/ 271321 h 975621"/>
              <a:gd name="connsiteX23" fmla="*/ 148773 w 1053202"/>
              <a:gd name="connsiteY23" fmla="*/ 327235 h 975621"/>
              <a:gd name="connsiteX24" fmla="*/ 404223 w 1053202"/>
              <a:gd name="connsiteY24" fmla="*/ 318795 h 975621"/>
              <a:gd name="connsiteX25" fmla="*/ 406656 w 1053202"/>
              <a:gd name="connsiteY25" fmla="*/ 235453 h 975621"/>
              <a:gd name="connsiteX26" fmla="*/ 316640 w 1053202"/>
              <a:gd name="connsiteY26" fmla="*/ 167935 h 975621"/>
              <a:gd name="connsiteX27" fmla="*/ 331237 w 1053202"/>
              <a:gd name="connsiteY27" fmla="*/ 70878 h 975621"/>
              <a:gd name="connsiteX28" fmla="*/ 446798 w 1053202"/>
              <a:gd name="connsiteY28" fmla="*/ 13910 h 975621"/>
              <a:gd name="connsiteX29" fmla="*/ 613382 w 1053202"/>
              <a:gd name="connsiteY29" fmla="*/ 286 h 975621"/>
              <a:gd name="connsiteX0" fmla="*/ 539 w 1053558"/>
              <a:gd name="connsiteY0" fmla="*/ 767956 h 973457"/>
              <a:gd name="connsiteX1" fmla="*/ 539 w 1053558"/>
              <a:gd name="connsiteY1" fmla="*/ 767956 h 973457"/>
              <a:gd name="connsiteX2" fmla="*/ 613382 w 1053558"/>
              <a:gd name="connsiteY2" fmla="*/ 286 h 973457"/>
              <a:gd name="connsiteX3" fmla="*/ 665754 w 1053558"/>
              <a:gd name="connsiteY3" fmla="*/ 5470 h 973457"/>
              <a:gd name="connsiteX4" fmla="*/ 816591 w 1053558"/>
              <a:gd name="connsiteY4" fmla="*/ 84592 h 973457"/>
              <a:gd name="connsiteX5" fmla="*/ 770367 w 1053558"/>
              <a:gd name="connsiteY5" fmla="*/ 158440 h 973457"/>
              <a:gd name="connsiteX6" fmla="*/ 799561 w 1053558"/>
              <a:gd name="connsiteY6" fmla="*/ 230178 h 973457"/>
              <a:gd name="connsiteX7" fmla="*/ 957697 w 1053558"/>
              <a:gd name="connsiteY7" fmla="*/ 264992 h 973457"/>
              <a:gd name="connsiteX8" fmla="*/ 1036765 w 1053558"/>
              <a:gd name="connsiteY8" fmla="*/ 206968 h 973457"/>
              <a:gd name="connsiteX9" fmla="*/ 1053202 w 1053558"/>
              <a:gd name="connsiteY9" fmla="*/ 181258 h 973457"/>
              <a:gd name="connsiteX10" fmla="*/ 1051845 w 1053558"/>
              <a:gd name="connsiteY10" fmla="*/ 904145 h 973457"/>
              <a:gd name="connsiteX11" fmla="*/ 781050 w 1053558"/>
              <a:gd name="connsiteY11" fmla="*/ 965955 h 973457"/>
              <a:gd name="connsiteX12" fmla="*/ 523875 w 1053558"/>
              <a:gd name="connsiteY12" fmla="*/ 825749 h 973457"/>
              <a:gd name="connsiteX13" fmla="*/ 327025 w 1053558"/>
              <a:gd name="connsiteY13" fmla="*/ 834512 h 973457"/>
              <a:gd name="connsiteX14" fmla="*/ 279400 w 1053558"/>
              <a:gd name="connsiteY14" fmla="*/ 910457 h 973457"/>
              <a:gd name="connsiteX15" fmla="*/ 215900 w 1053558"/>
              <a:gd name="connsiteY15" fmla="*/ 965955 h 973457"/>
              <a:gd name="connsiteX16" fmla="*/ 58737 w 1053558"/>
              <a:gd name="connsiteY16" fmla="*/ 936745 h 973457"/>
              <a:gd name="connsiteX17" fmla="*/ 0 w 1053558"/>
              <a:gd name="connsiteY17" fmla="*/ 919220 h 973457"/>
              <a:gd name="connsiteX18" fmla="*/ 545 w 1053558"/>
              <a:gd name="connsiteY18" fmla="*/ 772511 h 973457"/>
              <a:gd name="connsiteX19" fmla="*/ 595 w 1053558"/>
              <a:gd name="connsiteY19" fmla="*/ 765476 h 973457"/>
              <a:gd name="connsiteX20" fmla="*/ 384 w 1053558"/>
              <a:gd name="connsiteY20" fmla="*/ 765476 h 973457"/>
              <a:gd name="connsiteX21" fmla="*/ 2290 w 1053558"/>
              <a:gd name="connsiteY21" fmla="*/ 239168 h 973457"/>
              <a:gd name="connsiteX22" fmla="*/ 36862 w 1053558"/>
              <a:gd name="connsiteY22" fmla="*/ 271321 h 973457"/>
              <a:gd name="connsiteX23" fmla="*/ 148773 w 1053558"/>
              <a:gd name="connsiteY23" fmla="*/ 327235 h 973457"/>
              <a:gd name="connsiteX24" fmla="*/ 404223 w 1053558"/>
              <a:gd name="connsiteY24" fmla="*/ 318795 h 973457"/>
              <a:gd name="connsiteX25" fmla="*/ 406656 w 1053558"/>
              <a:gd name="connsiteY25" fmla="*/ 235453 h 973457"/>
              <a:gd name="connsiteX26" fmla="*/ 316640 w 1053558"/>
              <a:gd name="connsiteY26" fmla="*/ 167935 h 973457"/>
              <a:gd name="connsiteX27" fmla="*/ 331237 w 1053558"/>
              <a:gd name="connsiteY27" fmla="*/ 70878 h 973457"/>
              <a:gd name="connsiteX28" fmla="*/ 446798 w 1053558"/>
              <a:gd name="connsiteY28" fmla="*/ 13910 h 973457"/>
              <a:gd name="connsiteX29" fmla="*/ 613382 w 1053558"/>
              <a:gd name="connsiteY29" fmla="*/ 286 h 973457"/>
              <a:gd name="connsiteX0" fmla="*/ 539 w 1053202"/>
              <a:gd name="connsiteY0" fmla="*/ 767956 h 971645"/>
              <a:gd name="connsiteX1" fmla="*/ 539 w 1053202"/>
              <a:gd name="connsiteY1" fmla="*/ 767956 h 971645"/>
              <a:gd name="connsiteX2" fmla="*/ 613382 w 1053202"/>
              <a:gd name="connsiteY2" fmla="*/ 286 h 971645"/>
              <a:gd name="connsiteX3" fmla="*/ 665754 w 1053202"/>
              <a:gd name="connsiteY3" fmla="*/ 5470 h 971645"/>
              <a:gd name="connsiteX4" fmla="*/ 816591 w 1053202"/>
              <a:gd name="connsiteY4" fmla="*/ 84592 h 971645"/>
              <a:gd name="connsiteX5" fmla="*/ 770367 w 1053202"/>
              <a:gd name="connsiteY5" fmla="*/ 158440 h 971645"/>
              <a:gd name="connsiteX6" fmla="*/ 799561 w 1053202"/>
              <a:gd name="connsiteY6" fmla="*/ 230178 h 971645"/>
              <a:gd name="connsiteX7" fmla="*/ 957697 w 1053202"/>
              <a:gd name="connsiteY7" fmla="*/ 264992 h 971645"/>
              <a:gd name="connsiteX8" fmla="*/ 1036765 w 1053202"/>
              <a:gd name="connsiteY8" fmla="*/ 206968 h 971645"/>
              <a:gd name="connsiteX9" fmla="*/ 1053202 w 1053202"/>
              <a:gd name="connsiteY9" fmla="*/ 181258 h 971645"/>
              <a:gd name="connsiteX10" fmla="*/ 1050925 w 1053202"/>
              <a:gd name="connsiteY10" fmla="*/ 897833 h 971645"/>
              <a:gd name="connsiteX11" fmla="*/ 781050 w 1053202"/>
              <a:gd name="connsiteY11" fmla="*/ 965955 h 971645"/>
              <a:gd name="connsiteX12" fmla="*/ 523875 w 1053202"/>
              <a:gd name="connsiteY12" fmla="*/ 825749 h 971645"/>
              <a:gd name="connsiteX13" fmla="*/ 327025 w 1053202"/>
              <a:gd name="connsiteY13" fmla="*/ 834512 h 971645"/>
              <a:gd name="connsiteX14" fmla="*/ 279400 w 1053202"/>
              <a:gd name="connsiteY14" fmla="*/ 910457 h 971645"/>
              <a:gd name="connsiteX15" fmla="*/ 215900 w 1053202"/>
              <a:gd name="connsiteY15" fmla="*/ 965955 h 971645"/>
              <a:gd name="connsiteX16" fmla="*/ 58737 w 1053202"/>
              <a:gd name="connsiteY16" fmla="*/ 936745 h 971645"/>
              <a:gd name="connsiteX17" fmla="*/ 0 w 1053202"/>
              <a:gd name="connsiteY17" fmla="*/ 919220 h 971645"/>
              <a:gd name="connsiteX18" fmla="*/ 545 w 1053202"/>
              <a:gd name="connsiteY18" fmla="*/ 772511 h 971645"/>
              <a:gd name="connsiteX19" fmla="*/ 595 w 1053202"/>
              <a:gd name="connsiteY19" fmla="*/ 765476 h 971645"/>
              <a:gd name="connsiteX20" fmla="*/ 384 w 1053202"/>
              <a:gd name="connsiteY20" fmla="*/ 765476 h 971645"/>
              <a:gd name="connsiteX21" fmla="*/ 2290 w 1053202"/>
              <a:gd name="connsiteY21" fmla="*/ 239168 h 971645"/>
              <a:gd name="connsiteX22" fmla="*/ 36862 w 1053202"/>
              <a:gd name="connsiteY22" fmla="*/ 271321 h 971645"/>
              <a:gd name="connsiteX23" fmla="*/ 148773 w 1053202"/>
              <a:gd name="connsiteY23" fmla="*/ 327235 h 971645"/>
              <a:gd name="connsiteX24" fmla="*/ 404223 w 1053202"/>
              <a:gd name="connsiteY24" fmla="*/ 318795 h 971645"/>
              <a:gd name="connsiteX25" fmla="*/ 406656 w 1053202"/>
              <a:gd name="connsiteY25" fmla="*/ 235453 h 971645"/>
              <a:gd name="connsiteX26" fmla="*/ 316640 w 1053202"/>
              <a:gd name="connsiteY26" fmla="*/ 167935 h 971645"/>
              <a:gd name="connsiteX27" fmla="*/ 331237 w 1053202"/>
              <a:gd name="connsiteY27" fmla="*/ 70878 h 971645"/>
              <a:gd name="connsiteX28" fmla="*/ 446798 w 1053202"/>
              <a:gd name="connsiteY28" fmla="*/ 13910 h 971645"/>
              <a:gd name="connsiteX29" fmla="*/ 613382 w 1053202"/>
              <a:gd name="connsiteY29" fmla="*/ 286 h 971645"/>
              <a:gd name="connsiteX0" fmla="*/ 539 w 1053202"/>
              <a:gd name="connsiteY0" fmla="*/ 767956 h 972328"/>
              <a:gd name="connsiteX1" fmla="*/ 539 w 1053202"/>
              <a:gd name="connsiteY1" fmla="*/ 767956 h 972328"/>
              <a:gd name="connsiteX2" fmla="*/ 613382 w 1053202"/>
              <a:gd name="connsiteY2" fmla="*/ 286 h 972328"/>
              <a:gd name="connsiteX3" fmla="*/ 665754 w 1053202"/>
              <a:gd name="connsiteY3" fmla="*/ 5470 h 972328"/>
              <a:gd name="connsiteX4" fmla="*/ 816591 w 1053202"/>
              <a:gd name="connsiteY4" fmla="*/ 84592 h 972328"/>
              <a:gd name="connsiteX5" fmla="*/ 770367 w 1053202"/>
              <a:gd name="connsiteY5" fmla="*/ 158440 h 972328"/>
              <a:gd name="connsiteX6" fmla="*/ 799561 w 1053202"/>
              <a:gd name="connsiteY6" fmla="*/ 230178 h 972328"/>
              <a:gd name="connsiteX7" fmla="*/ 957697 w 1053202"/>
              <a:gd name="connsiteY7" fmla="*/ 264992 h 972328"/>
              <a:gd name="connsiteX8" fmla="*/ 1036765 w 1053202"/>
              <a:gd name="connsiteY8" fmla="*/ 206968 h 972328"/>
              <a:gd name="connsiteX9" fmla="*/ 1053202 w 1053202"/>
              <a:gd name="connsiteY9" fmla="*/ 181258 h 972328"/>
              <a:gd name="connsiteX10" fmla="*/ 1050005 w 1053202"/>
              <a:gd name="connsiteY10" fmla="*/ 900358 h 972328"/>
              <a:gd name="connsiteX11" fmla="*/ 781050 w 1053202"/>
              <a:gd name="connsiteY11" fmla="*/ 965955 h 972328"/>
              <a:gd name="connsiteX12" fmla="*/ 523875 w 1053202"/>
              <a:gd name="connsiteY12" fmla="*/ 825749 h 972328"/>
              <a:gd name="connsiteX13" fmla="*/ 327025 w 1053202"/>
              <a:gd name="connsiteY13" fmla="*/ 834512 h 972328"/>
              <a:gd name="connsiteX14" fmla="*/ 279400 w 1053202"/>
              <a:gd name="connsiteY14" fmla="*/ 910457 h 972328"/>
              <a:gd name="connsiteX15" fmla="*/ 215900 w 1053202"/>
              <a:gd name="connsiteY15" fmla="*/ 965955 h 972328"/>
              <a:gd name="connsiteX16" fmla="*/ 58737 w 1053202"/>
              <a:gd name="connsiteY16" fmla="*/ 936745 h 972328"/>
              <a:gd name="connsiteX17" fmla="*/ 0 w 1053202"/>
              <a:gd name="connsiteY17" fmla="*/ 919220 h 972328"/>
              <a:gd name="connsiteX18" fmla="*/ 545 w 1053202"/>
              <a:gd name="connsiteY18" fmla="*/ 772511 h 972328"/>
              <a:gd name="connsiteX19" fmla="*/ 595 w 1053202"/>
              <a:gd name="connsiteY19" fmla="*/ 765476 h 972328"/>
              <a:gd name="connsiteX20" fmla="*/ 384 w 1053202"/>
              <a:gd name="connsiteY20" fmla="*/ 765476 h 972328"/>
              <a:gd name="connsiteX21" fmla="*/ 2290 w 1053202"/>
              <a:gd name="connsiteY21" fmla="*/ 239168 h 972328"/>
              <a:gd name="connsiteX22" fmla="*/ 36862 w 1053202"/>
              <a:gd name="connsiteY22" fmla="*/ 271321 h 972328"/>
              <a:gd name="connsiteX23" fmla="*/ 148773 w 1053202"/>
              <a:gd name="connsiteY23" fmla="*/ 327235 h 972328"/>
              <a:gd name="connsiteX24" fmla="*/ 404223 w 1053202"/>
              <a:gd name="connsiteY24" fmla="*/ 318795 h 972328"/>
              <a:gd name="connsiteX25" fmla="*/ 406656 w 1053202"/>
              <a:gd name="connsiteY25" fmla="*/ 235453 h 972328"/>
              <a:gd name="connsiteX26" fmla="*/ 316640 w 1053202"/>
              <a:gd name="connsiteY26" fmla="*/ 167935 h 972328"/>
              <a:gd name="connsiteX27" fmla="*/ 331237 w 1053202"/>
              <a:gd name="connsiteY27" fmla="*/ 70878 h 972328"/>
              <a:gd name="connsiteX28" fmla="*/ 446798 w 1053202"/>
              <a:gd name="connsiteY28" fmla="*/ 13910 h 972328"/>
              <a:gd name="connsiteX29" fmla="*/ 613382 w 1053202"/>
              <a:gd name="connsiteY29" fmla="*/ 286 h 972328"/>
              <a:gd name="connsiteX0" fmla="*/ 539 w 1054240"/>
              <a:gd name="connsiteY0" fmla="*/ 767956 h 972690"/>
              <a:gd name="connsiteX1" fmla="*/ 539 w 1054240"/>
              <a:gd name="connsiteY1" fmla="*/ 767956 h 972690"/>
              <a:gd name="connsiteX2" fmla="*/ 613382 w 1054240"/>
              <a:gd name="connsiteY2" fmla="*/ 286 h 972690"/>
              <a:gd name="connsiteX3" fmla="*/ 665754 w 1054240"/>
              <a:gd name="connsiteY3" fmla="*/ 5470 h 972690"/>
              <a:gd name="connsiteX4" fmla="*/ 816591 w 1054240"/>
              <a:gd name="connsiteY4" fmla="*/ 84592 h 972690"/>
              <a:gd name="connsiteX5" fmla="*/ 770367 w 1054240"/>
              <a:gd name="connsiteY5" fmla="*/ 158440 h 972690"/>
              <a:gd name="connsiteX6" fmla="*/ 799561 w 1054240"/>
              <a:gd name="connsiteY6" fmla="*/ 230178 h 972690"/>
              <a:gd name="connsiteX7" fmla="*/ 957697 w 1054240"/>
              <a:gd name="connsiteY7" fmla="*/ 264992 h 972690"/>
              <a:gd name="connsiteX8" fmla="*/ 1036765 w 1054240"/>
              <a:gd name="connsiteY8" fmla="*/ 206968 h 972690"/>
              <a:gd name="connsiteX9" fmla="*/ 1053202 w 1054240"/>
              <a:gd name="connsiteY9" fmla="*/ 181258 h 972690"/>
              <a:gd name="connsiteX10" fmla="*/ 1052763 w 1054240"/>
              <a:gd name="connsiteY10" fmla="*/ 901620 h 972690"/>
              <a:gd name="connsiteX11" fmla="*/ 781050 w 1054240"/>
              <a:gd name="connsiteY11" fmla="*/ 965955 h 972690"/>
              <a:gd name="connsiteX12" fmla="*/ 523875 w 1054240"/>
              <a:gd name="connsiteY12" fmla="*/ 825749 h 972690"/>
              <a:gd name="connsiteX13" fmla="*/ 327025 w 1054240"/>
              <a:gd name="connsiteY13" fmla="*/ 834512 h 972690"/>
              <a:gd name="connsiteX14" fmla="*/ 279400 w 1054240"/>
              <a:gd name="connsiteY14" fmla="*/ 910457 h 972690"/>
              <a:gd name="connsiteX15" fmla="*/ 215900 w 1054240"/>
              <a:gd name="connsiteY15" fmla="*/ 965955 h 972690"/>
              <a:gd name="connsiteX16" fmla="*/ 58737 w 1054240"/>
              <a:gd name="connsiteY16" fmla="*/ 936745 h 972690"/>
              <a:gd name="connsiteX17" fmla="*/ 0 w 1054240"/>
              <a:gd name="connsiteY17" fmla="*/ 919220 h 972690"/>
              <a:gd name="connsiteX18" fmla="*/ 545 w 1054240"/>
              <a:gd name="connsiteY18" fmla="*/ 772511 h 972690"/>
              <a:gd name="connsiteX19" fmla="*/ 595 w 1054240"/>
              <a:gd name="connsiteY19" fmla="*/ 765476 h 972690"/>
              <a:gd name="connsiteX20" fmla="*/ 384 w 1054240"/>
              <a:gd name="connsiteY20" fmla="*/ 765476 h 972690"/>
              <a:gd name="connsiteX21" fmla="*/ 2290 w 1054240"/>
              <a:gd name="connsiteY21" fmla="*/ 239168 h 972690"/>
              <a:gd name="connsiteX22" fmla="*/ 36862 w 1054240"/>
              <a:gd name="connsiteY22" fmla="*/ 271321 h 972690"/>
              <a:gd name="connsiteX23" fmla="*/ 148773 w 1054240"/>
              <a:gd name="connsiteY23" fmla="*/ 327235 h 972690"/>
              <a:gd name="connsiteX24" fmla="*/ 404223 w 1054240"/>
              <a:gd name="connsiteY24" fmla="*/ 318795 h 972690"/>
              <a:gd name="connsiteX25" fmla="*/ 406656 w 1054240"/>
              <a:gd name="connsiteY25" fmla="*/ 235453 h 972690"/>
              <a:gd name="connsiteX26" fmla="*/ 316640 w 1054240"/>
              <a:gd name="connsiteY26" fmla="*/ 167935 h 972690"/>
              <a:gd name="connsiteX27" fmla="*/ 331237 w 1054240"/>
              <a:gd name="connsiteY27" fmla="*/ 70878 h 972690"/>
              <a:gd name="connsiteX28" fmla="*/ 446798 w 1054240"/>
              <a:gd name="connsiteY28" fmla="*/ 13910 h 972690"/>
              <a:gd name="connsiteX29" fmla="*/ 613382 w 1054240"/>
              <a:gd name="connsiteY29" fmla="*/ 286 h 972690"/>
              <a:gd name="connsiteX0" fmla="*/ 539 w 1054673"/>
              <a:gd name="connsiteY0" fmla="*/ 767956 h 972690"/>
              <a:gd name="connsiteX1" fmla="*/ 539 w 1054673"/>
              <a:gd name="connsiteY1" fmla="*/ 767956 h 972690"/>
              <a:gd name="connsiteX2" fmla="*/ 613382 w 1054673"/>
              <a:gd name="connsiteY2" fmla="*/ 286 h 972690"/>
              <a:gd name="connsiteX3" fmla="*/ 665754 w 1054673"/>
              <a:gd name="connsiteY3" fmla="*/ 5470 h 972690"/>
              <a:gd name="connsiteX4" fmla="*/ 816591 w 1054673"/>
              <a:gd name="connsiteY4" fmla="*/ 84592 h 972690"/>
              <a:gd name="connsiteX5" fmla="*/ 770367 w 1054673"/>
              <a:gd name="connsiteY5" fmla="*/ 158440 h 972690"/>
              <a:gd name="connsiteX6" fmla="*/ 799561 w 1054673"/>
              <a:gd name="connsiteY6" fmla="*/ 230178 h 972690"/>
              <a:gd name="connsiteX7" fmla="*/ 957697 w 1054673"/>
              <a:gd name="connsiteY7" fmla="*/ 264992 h 972690"/>
              <a:gd name="connsiteX8" fmla="*/ 1036765 w 1054673"/>
              <a:gd name="connsiteY8" fmla="*/ 206968 h 972690"/>
              <a:gd name="connsiteX9" fmla="*/ 1053202 w 1054673"/>
              <a:gd name="connsiteY9" fmla="*/ 181258 h 972690"/>
              <a:gd name="connsiteX10" fmla="*/ 1052763 w 1054673"/>
              <a:gd name="connsiteY10" fmla="*/ 901620 h 972690"/>
              <a:gd name="connsiteX11" fmla="*/ 781050 w 1054673"/>
              <a:gd name="connsiteY11" fmla="*/ 965955 h 972690"/>
              <a:gd name="connsiteX12" fmla="*/ 523875 w 1054673"/>
              <a:gd name="connsiteY12" fmla="*/ 825749 h 972690"/>
              <a:gd name="connsiteX13" fmla="*/ 327025 w 1054673"/>
              <a:gd name="connsiteY13" fmla="*/ 834512 h 972690"/>
              <a:gd name="connsiteX14" fmla="*/ 279400 w 1054673"/>
              <a:gd name="connsiteY14" fmla="*/ 910457 h 972690"/>
              <a:gd name="connsiteX15" fmla="*/ 215900 w 1054673"/>
              <a:gd name="connsiteY15" fmla="*/ 965955 h 972690"/>
              <a:gd name="connsiteX16" fmla="*/ 58737 w 1054673"/>
              <a:gd name="connsiteY16" fmla="*/ 936745 h 972690"/>
              <a:gd name="connsiteX17" fmla="*/ 0 w 1054673"/>
              <a:gd name="connsiteY17" fmla="*/ 919220 h 972690"/>
              <a:gd name="connsiteX18" fmla="*/ 545 w 1054673"/>
              <a:gd name="connsiteY18" fmla="*/ 772511 h 972690"/>
              <a:gd name="connsiteX19" fmla="*/ 595 w 1054673"/>
              <a:gd name="connsiteY19" fmla="*/ 765476 h 972690"/>
              <a:gd name="connsiteX20" fmla="*/ 384 w 1054673"/>
              <a:gd name="connsiteY20" fmla="*/ 765476 h 972690"/>
              <a:gd name="connsiteX21" fmla="*/ 2290 w 1054673"/>
              <a:gd name="connsiteY21" fmla="*/ 239168 h 972690"/>
              <a:gd name="connsiteX22" fmla="*/ 36862 w 1054673"/>
              <a:gd name="connsiteY22" fmla="*/ 271321 h 972690"/>
              <a:gd name="connsiteX23" fmla="*/ 148773 w 1054673"/>
              <a:gd name="connsiteY23" fmla="*/ 327235 h 972690"/>
              <a:gd name="connsiteX24" fmla="*/ 404223 w 1054673"/>
              <a:gd name="connsiteY24" fmla="*/ 318795 h 972690"/>
              <a:gd name="connsiteX25" fmla="*/ 406656 w 1054673"/>
              <a:gd name="connsiteY25" fmla="*/ 235453 h 972690"/>
              <a:gd name="connsiteX26" fmla="*/ 316640 w 1054673"/>
              <a:gd name="connsiteY26" fmla="*/ 167935 h 972690"/>
              <a:gd name="connsiteX27" fmla="*/ 331237 w 1054673"/>
              <a:gd name="connsiteY27" fmla="*/ 70878 h 972690"/>
              <a:gd name="connsiteX28" fmla="*/ 446798 w 1054673"/>
              <a:gd name="connsiteY28" fmla="*/ 13910 h 972690"/>
              <a:gd name="connsiteX29" fmla="*/ 613382 w 1054673"/>
              <a:gd name="connsiteY29" fmla="*/ 286 h 972690"/>
              <a:gd name="connsiteX0" fmla="*/ 539 w 1054400"/>
              <a:gd name="connsiteY0" fmla="*/ 767956 h 972690"/>
              <a:gd name="connsiteX1" fmla="*/ 539 w 1054400"/>
              <a:gd name="connsiteY1" fmla="*/ 767956 h 972690"/>
              <a:gd name="connsiteX2" fmla="*/ 613382 w 1054400"/>
              <a:gd name="connsiteY2" fmla="*/ 286 h 972690"/>
              <a:gd name="connsiteX3" fmla="*/ 665754 w 1054400"/>
              <a:gd name="connsiteY3" fmla="*/ 5470 h 972690"/>
              <a:gd name="connsiteX4" fmla="*/ 816591 w 1054400"/>
              <a:gd name="connsiteY4" fmla="*/ 84592 h 972690"/>
              <a:gd name="connsiteX5" fmla="*/ 770367 w 1054400"/>
              <a:gd name="connsiteY5" fmla="*/ 158440 h 972690"/>
              <a:gd name="connsiteX6" fmla="*/ 799561 w 1054400"/>
              <a:gd name="connsiteY6" fmla="*/ 230178 h 972690"/>
              <a:gd name="connsiteX7" fmla="*/ 957697 w 1054400"/>
              <a:gd name="connsiteY7" fmla="*/ 264992 h 972690"/>
              <a:gd name="connsiteX8" fmla="*/ 1036765 w 1054400"/>
              <a:gd name="connsiteY8" fmla="*/ 206968 h 972690"/>
              <a:gd name="connsiteX9" fmla="*/ 1052282 w 1054400"/>
              <a:gd name="connsiteY9" fmla="*/ 179995 h 972690"/>
              <a:gd name="connsiteX10" fmla="*/ 1052763 w 1054400"/>
              <a:gd name="connsiteY10" fmla="*/ 901620 h 972690"/>
              <a:gd name="connsiteX11" fmla="*/ 781050 w 1054400"/>
              <a:gd name="connsiteY11" fmla="*/ 965955 h 972690"/>
              <a:gd name="connsiteX12" fmla="*/ 523875 w 1054400"/>
              <a:gd name="connsiteY12" fmla="*/ 825749 h 972690"/>
              <a:gd name="connsiteX13" fmla="*/ 327025 w 1054400"/>
              <a:gd name="connsiteY13" fmla="*/ 834512 h 972690"/>
              <a:gd name="connsiteX14" fmla="*/ 279400 w 1054400"/>
              <a:gd name="connsiteY14" fmla="*/ 910457 h 972690"/>
              <a:gd name="connsiteX15" fmla="*/ 215900 w 1054400"/>
              <a:gd name="connsiteY15" fmla="*/ 965955 h 972690"/>
              <a:gd name="connsiteX16" fmla="*/ 58737 w 1054400"/>
              <a:gd name="connsiteY16" fmla="*/ 936745 h 972690"/>
              <a:gd name="connsiteX17" fmla="*/ 0 w 1054400"/>
              <a:gd name="connsiteY17" fmla="*/ 919220 h 972690"/>
              <a:gd name="connsiteX18" fmla="*/ 545 w 1054400"/>
              <a:gd name="connsiteY18" fmla="*/ 772511 h 972690"/>
              <a:gd name="connsiteX19" fmla="*/ 595 w 1054400"/>
              <a:gd name="connsiteY19" fmla="*/ 765476 h 972690"/>
              <a:gd name="connsiteX20" fmla="*/ 384 w 1054400"/>
              <a:gd name="connsiteY20" fmla="*/ 765476 h 972690"/>
              <a:gd name="connsiteX21" fmla="*/ 2290 w 1054400"/>
              <a:gd name="connsiteY21" fmla="*/ 239168 h 972690"/>
              <a:gd name="connsiteX22" fmla="*/ 36862 w 1054400"/>
              <a:gd name="connsiteY22" fmla="*/ 271321 h 972690"/>
              <a:gd name="connsiteX23" fmla="*/ 148773 w 1054400"/>
              <a:gd name="connsiteY23" fmla="*/ 327235 h 972690"/>
              <a:gd name="connsiteX24" fmla="*/ 404223 w 1054400"/>
              <a:gd name="connsiteY24" fmla="*/ 318795 h 972690"/>
              <a:gd name="connsiteX25" fmla="*/ 406656 w 1054400"/>
              <a:gd name="connsiteY25" fmla="*/ 235453 h 972690"/>
              <a:gd name="connsiteX26" fmla="*/ 316640 w 1054400"/>
              <a:gd name="connsiteY26" fmla="*/ 167935 h 972690"/>
              <a:gd name="connsiteX27" fmla="*/ 331237 w 1054400"/>
              <a:gd name="connsiteY27" fmla="*/ 70878 h 972690"/>
              <a:gd name="connsiteX28" fmla="*/ 446798 w 1054400"/>
              <a:gd name="connsiteY28" fmla="*/ 13910 h 972690"/>
              <a:gd name="connsiteX29" fmla="*/ 613382 w 1054400"/>
              <a:gd name="connsiteY29" fmla="*/ 286 h 972690"/>
              <a:gd name="connsiteX0" fmla="*/ 539 w 1055043"/>
              <a:gd name="connsiteY0" fmla="*/ 767956 h 972690"/>
              <a:gd name="connsiteX1" fmla="*/ 539 w 1055043"/>
              <a:gd name="connsiteY1" fmla="*/ 767956 h 972690"/>
              <a:gd name="connsiteX2" fmla="*/ 613382 w 1055043"/>
              <a:gd name="connsiteY2" fmla="*/ 286 h 972690"/>
              <a:gd name="connsiteX3" fmla="*/ 665754 w 1055043"/>
              <a:gd name="connsiteY3" fmla="*/ 5470 h 972690"/>
              <a:gd name="connsiteX4" fmla="*/ 816591 w 1055043"/>
              <a:gd name="connsiteY4" fmla="*/ 84592 h 972690"/>
              <a:gd name="connsiteX5" fmla="*/ 770367 w 1055043"/>
              <a:gd name="connsiteY5" fmla="*/ 158440 h 972690"/>
              <a:gd name="connsiteX6" fmla="*/ 799561 w 1055043"/>
              <a:gd name="connsiteY6" fmla="*/ 230178 h 972690"/>
              <a:gd name="connsiteX7" fmla="*/ 957697 w 1055043"/>
              <a:gd name="connsiteY7" fmla="*/ 264992 h 972690"/>
              <a:gd name="connsiteX8" fmla="*/ 1036765 w 1055043"/>
              <a:gd name="connsiteY8" fmla="*/ 206968 h 972690"/>
              <a:gd name="connsiteX9" fmla="*/ 1054121 w 1055043"/>
              <a:gd name="connsiteY9" fmla="*/ 179995 h 972690"/>
              <a:gd name="connsiteX10" fmla="*/ 1052763 w 1055043"/>
              <a:gd name="connsiteY10" fmla="*/ 901620 h 972690"/>
              <a:gd name="connsiteX11" fmla="*/ 781050 w 1055043"/>
              <a:gd name="connsiteY11" fmla="*/ 965955 h 972690"/>
              <a:gd name="connsiteX12" fmla="*/ 523875 w 1055043"/>
              <a:gd name="connsiteY12" fmla="*/ 825749 h 972690"/>
              <a:gd name="connsiteX13" fmla="*/ 327025 w 1055043"/>
              <a:gd name="connsiteY13" fmla="*/ 834512 h 972690"/>
              <a:gd name="connsiteX14" fmla="*/ 279400 w 1055043"/>
              <a:gd name="connsiteY14" fmla="*/ 910457 h 972690"/>
              <a:gd name="connsiteX15" fmla="*/ 215900 w 1055043"/>
              <a:gd name="connsiteY15" fmla="*/ 965955 h 972690"/>
              <a:gd name="connsiteX16" fmla="*/ 58737 w 1055043"/>
              <a:gd name="connsiteY16" fmla="*/ 936745 h 972690"/>
              <a:gd name="connsiteX17" fmla="*/ 0 w 1055043"/>
              <a:gd name="connsiteY17" fmla="*/ 919220 h 972690"/>
              <a:gd name="connsiteX18" fmla="*/ 545 w 1055043"/>
              <a:gd name="connsiteY18" fmla="*/ 772511 h 972690"/>
              <a:gd name="connsiteX19" fmla="*/ 595 w 1055043"/>
              <a:gd name="connsiteY19" fmla="*/ 765476 h 972690"/>
              <a:gd name="connsiteX20" fmla="*/ 384 w 1055043"/>
              <a:gd name="connsiteY20" fmla="*/ 765476 h 972690"/>
              <a:gd name="connsiteX21" fmla="*/ 2290 w 1055043"/>
              <a:gd name="connsiteY21" fmla="*/ 239168 h 972690"/>
              <a:gd name="connsiteX22" fmla="*/ 36862 w 1055043"/>
              <a:gd name="connsiteY22" fmla="*/ 271321 h 972690"/>
              <a:gd name="connsiteX23" fmla="*/ 148773 w 1055043"/>
              <a:gd name="connsiteY23" fmla="*/ 327235 h 972690"/>
              <a:gd name="connsiteX24" fmla="*/ 404223 w 1055043"/>
              <a:gd name="connsiteY24" fmla="*/ 318795 h 972690"/>
              <a:gd name="connsiteX25" fmla="*/ 406656 w 1055043"/>
              <a:gd name="connsiteY25" fmla="*/ 235453 h 972690"/>
              <a:gd name="connsiteX26" fmla="*/ 316640 w 1055043"/>
              <a:gd name="connsiteY26" fmla="*/ 167935 h 972690"/>
              <a:gd name="connsiteX27" fmla="*/ 331237 w 1055043"/>
              <a:gd name="connsiteY27" fmla="*/ 70878 h 972690"/>
              <a:gd name="connsiteX28" fmla="*/ 446798 w 1055043"/>
              <a:gd name="connsiteY28" fmla="*/ 13910 h 972690"/>
              <a:gd name="connsiteX29" fmla="*/ 613382 w 1055043"/>
              <a:gd name="connsiteY29" fmla="*/ 286 h 972690"/>
              <a:gd name="connsiteX0" fmla="*/ 539 w 1054031"/>
              <a:gd name="connsiteY0" fmla="*/ 767956 h 972690"/>
              <a:gd name="connsiteX1" fmla="*/ 539 w 1054031"/>
              <a:gd name="connsiteY1" fmla="*/ 767956 h 972690"/>
              <a:gd name="connsiteX2" fmla="*/ 613382 w 1054031"/>
              <a:gd name="connsiteY2" fmla="*/ 286 h 972690"/>
              <a:gd name="connsiteX3" fmla="*/ 665754 w 1054031"/>
              <a:gd name="connsiteY3" fmla="*/ 5470 h 972690"/>
              <a:gd name="connsiteX4" fmla="*/ 816591 w 1054031"/>
              <a:gd name="connsiteY4" fmla="*/ 84592 h 972690"/>
              <a:gd name="connsiteX5" fmla="*/ 770367 w 1054031"/>
              <a:gd name="connsiteY5" fmla="*/ 158440 h 972690"/>
              <a:gd name="connsiteX6" fmla="*/ 799561 w 1054031"/>
              <a:gd name="connsiteY6" fmla="*/ 230178 h 972690"/>
              <a:gd name="connsiteX7" fmla="*/ 957697 w 1054031"/>
              <a:gd name="connsiteY7" fmla="*/ 264992 h 972690"/>
              <a:gd name="connsiteX8" fmla="*/ 1036765 w 1054031"/>
              <a:gd name="connsiteY8" fmla="*/ 206968 h 972690"/>
              <a:gd name="connsiteX9" fmla="*/ 1050442 w 1054031"/>
              <a:gd name="connsiteY9" fmla="*/ 179995 h 972690"/>
              <a:gd name="connsiteX10" fmla="*/ 1052763 w 1054031"/>
              <a:gd name="connsiteY10" fmla="*/ 901620 h 972690"/>
              <a:gd name="connsiteX11" fmla="*/ 781050 w 1054031"/>
              <a:gd name="connsiteY11" fmla="*/ 965955 h 972690"/>
              <a:gd name="connsiteX12" fmla="*/ 523875 w 1054031"/>
              <a:gd name="connsiteY12" fmla="*/ 825749 h 972690"/>
              <a:gd name="connsiteX13" fmla="*/ 327025 w 1054031"/>
              <a:gd name="connsiteY13" fmla="*/ 834512 h 972690"/>
              <a:gd name="connsiteX14" fmla="*/ 279400 w 1054031"/>
              <a:gd name="connsiteY14" fmla="*/ 910457 h 972690"/>
              <a:gd name="connsiteX15" fmla="*/ 215900 w 1054031"/>
              <a:gd name="connsiteY15" fmla="*/ 965955 h 972690"/>
              <a:gd name="connsiteX16" fmla="*/ 58737 w 1054031"/>
              <a:gd name="connsiteY16" fmla="*/ 936745 h 972690"/>
              <a:gd name="connsiteX17" fmla="*/ 0 w 1054031"/>
              <a:gd name="connsiteY17" fmla="*/ 919220 h 972690"/>
              <a:gd name="connsiteX18" fmla="*/ 545 w 1054031"/>
              <a:gd name="connsiteY18" fmla="*/ 772511 h 972690"/>
              <a:gd name="connsiteX19" fmla="*/ 595 w 1054031"/>
              <a:gd name="connsiteY19" fmla="*/ 765476 h 972690"/>
              <a:gd name="connsiteX20" fmla="*/ 384 w 1054031"/>
              <a:gd name="connsiteY20" fmla="*/ 765476 h 972690"/>
              <a:gd name="connsiteX21" fmla="*/ 2290 w 1054031"/>
              <a:gd name="connsiteY21" fmla="*/ 239168 h 972690"/>
              <a:gd name="connsiteX22" fmla="*/ 36862 w 1054031"/>
              <a:gd name="connsiteY22" fmla="*/ 271321 h 972690"/>
              <a:gd name="connsiteX23" fmla="*/ 148773 w 1054031"/>
              <a:gd name="connsiteY23" fmla="*/ 327235 h 972690"/>
              <a:gd name="connsiteX24" fmla="*/ 404223 w 1054031"/>
              <a:gd name="connsiteY24" fmla="*/ 318795 h 972690"/>
              <a:gd name="connsiteX25" fmla="*/ 406656 w 1054031"/>
              <a:gd name="connsiteY25" fmla="*/ 235453 h 972690"/>
              <a:gd name="connsiteX26" fmla="*/ 316640 w 1054031"/>
              <a:gd name="connsiteY26" fmla="*/ 167935 h 972690"/>
              <a:gd name="connsiteX27" fmla="*/ 331237 w 1054031"/>
              <a:gd name="connsiteY27" fmla="*/ 70878 h 972690"/>
              <a:gd name="connsiteX28" fmla="*/ 446798 w 1054031"/>
              <a:gd name="connsiteY28" fmla="*/ 13910 h 972690"/>
              <a:gd name="connsiteX29" fmla="*/ 613382 w 1054031"/>
              <a:gd name="connsiteY29" fmla="*/ 286 h 972690"/>
              <a:gd name="connsiteX0" fmla="*/ 539 w 1054031"/>
              <a:gd name="connsiteY0" fmla="*/ 767956 h 972690"/>
              <a:gd name="connsiteX1" fmla="*/ 539 w 1054031"/>
              <a:gd name="connsiteY1" fmla="*/ 767956 h 972690"/>
              <a:gd name="connsiteX2" fmla="*/ 613382 w 1054031"/>
              <a:gd name="connsiteY2" fmla="*/ 286 h 972690"/>
              <a:gd name="connsiteX3" fmla="*/ 665754 w 1054031"/>
              <a:gd name="connsiteY3" fmla="*/ 5470 h 972690"/>
              <a:gd name="connsiteX4" fmla="*/ 816591 w 1054031"/>
              <a:gd name="connsiteY4" fmla="*/ 84592 h 972690"/>
              <a:gd name="connsiteX5" fmla="*/ 770367 w 1054031"/>
              <a:gd name="connsiteY5" fmla="*/ 158440 h 972690"/>
              <a:gd name="connsiteX6" fmla="*/ 799561 w 1054031"/>
              <a:gd name="connsiteY6" fmla="*/ 230178 h 972690"/>
              <a:gd name="connsiteX7" fmla="*/ 957697 w 1054031"/>
              <a:gd name="connsiteY7" fmla="*/ 264992 h 972690"/>
              <a:gd name="connsiteX8" fmla="*/ 1036765 w 1054031"/>
              <a:gd name="connsiteY8" fmla="*/ 206968 h 972690"/>
              <a:gd name="connsiteX9" fmla="*/ 1050442 w 1054031"/>
              <a:gd name="connsiteY9" fmla="*/ 179995 h 972690"/>
              <a:gd name="connsiteX10" fmla="*/ 1052763 w 1054031"/>
              <a:gd name="connsiteY10" fmla="*/ 901620 h 972690"/>
              <a:gd name="connsiteX11" fmla="*/ 781050 w 1054031"/>
              <a:gd name="connsiteY11" fmla="*/ 965955 h 972690"/>
              <a:gd name="connsiteX12" fmla="*/ 523875 w 1054031"/>
              <a:gd name="connsiteY12" fmla="*/ 825749 h 972690"/>
              <a:gd name="connsiteX13" fmla="*/ 327025 w 1054031"/>
              <a:gd name="connsiteY13" fmla="*/ 834512 h 972690"/>
              <a:gd name="connsiteX14" fmla="*/ 279400 w 1054031"/>
              <a:gd name="connsiteY14" fmla="*/ 910457 h 972690"/>
              <a:gd name="connsiteX15" fmla="*/ 215900 w 1054031"/>
              <a:gd name="connsiteY15" fmla="*/ 965955 h 972690"/>
              <a:gd name="connsiteX16" fmla="*/ 58737 w 1054031"/>
              <a:gd name="connsiteY16" fmla="*/ 936745 h 972690"/>
              <a:gd name="connsiteX17" fmla="*/ 0 w 1054031"/>
              <a:gd name="connsiteY17" fmla="*/ 919220 h 972690"/>
              <a:gd name="connsiteX18" fmla="*/ 545 w 1054031"/>
              <a:gd name="connsiteY18" fmla="*/ 772511 h 972690"/>
              <a:gd name="connsiteX19" fmla="*/ 595 w 1054031"/>
              <a:gd name="connsiteY19" fmla="*/ 765476 h 972690"/>
              <a:gd name="connsiteX20" fmla="*/ 384 w 1054031"/>
              <a:gd name="connsiteY20" fmla="*/ 765476 h 972690"/>
              <a:gd name="connsiteX21" fmla="*/ 2290 w 1054031"/>
              <a:gd name="connsiteY21" fmla="*/ 239168 h 972690"/>
              <a:gd name="connsiteX22" fmla="*/ 36862 w 1054031"/>
              <a:gd name="connsiteY22" fmla="*/ 271321 h 972690"/>
              <a:gd name="connsiteX23" fmla="*/ 148773 w 1054031"/>
              <a:gd name="connsiteY23" fmla="*/ 327235 h 972690"/>
              <a:gd name="connsiteX24" fmla="*/ 404223 w 1054031"/>
              <a:gd name="connsiteY24" fmla="*/ 318795 h 972690"/>
              <a:gd name="connsiteX25" fmla="*/ 406656 w 1054031"/>
              <a:gd name="connsiteY25" fmla="*/ 235453 h 972690"/>
              <a:gd name="connsiteX26" fmla="*/ 316640 w 1054031"/>
              <a:gd name="connsiteY26" fmla="*/ 167935 h 972690"/>
              <a:gd name="connsiteX27" fmla="*/ 331237 w 1054031"/>
              <a:gd name="connsiteY27" fmla="*/ 70878 h 972690"/>
              <a:gd name="connsiteX28" fmla="*/ 446798 w 1054031"/>
              <a:gd name="connsiteY28" fmla="*/ 13910 h 972690"/>
              <a:gd name="connsiteX29" fmla="*/ 613382 w 1054031"/>
              <a:gd name="connsiteY29" fmla="*/ 286 h 972690"/>
              <a:gd name="connsiteX0" fmla="*/ 539 w 1054193"/>
              <a:gd name="connsiteY0" fmla="*/ 767956 h 972690"/>
              <a:gd name="connsiteX1" fmla="*/ 539 w 1054193"/>
              <a:gd name="connsiteY1" fmla="*/ 767956 h 972690"/>
              <a:gd name="connsiteX2" fmla="*/ 613382 w 1054193"/>
              <a:gd name="connsiteY2" fmla="*/ 286 h 972690"/>
              <a:gd name="connsiteX3" fmla="*/ 665754 w 1054193"/>
              <a:gd name="connsiteY3" fmla="*/ 5470 h 972690"/>
              <a:gd name="connsiteX4" fmla="*/ 816591 w 1054193"/>
              <a:gd name="connsiteY4" fmla="*/ 84592 h 972690"/>
              <a:gd name="connsiteX5" fmla="*/ 770367 w 1054193"/>
              <a:gd name="connsiteY5" fmla="*/ 158440 h 972690"/>
              <a:gd name="connsiteX6" fmla="*/ 799561 w 1054193"/>
              <a:gd name="connsiteY6" fmla="*/ 230178 h 972690"/>
              <a:gd name="connsiteX7" fmla="*/ 957697 w 1054193"/>
              <a:gd name="connsiteY7" fmla="*/ 264992 h 972690"/>
              <a:gd name="connsiteX8" fmla="*/ 1036765 w 1054193"/>
              <a:gd name="connsiteY8" fmla="*/ 206968 h 972690"/>
              <a:gd name="connsiteX9" fmla="*/ 1051362 w 1054193"/>
              <a:gd name="connsiteY9" fmla="*/ 178733 h 972690"/>
              <a:gd name="connsiteX10" fmla="*/ 1052763 w 1054193"/>
              <a:gd name="connsiteY10" fmla="*/ 901620 h 972690"/>
              <a:gd name="connsiteX11" fmla="*/ 781050 w 1054193"/>
              <a:gd name="connsiteY11" fmla="*/ 965955 h 972690"/>
              <a:gd name="connsiteX12" fmla="*/ 523875 w 1054193"/>
              <a:gd name="connsiteY12" fmla="*/ 825749 h 972690"/>
              <a:gd name="connsiteX13" fmla="*/ 327025 w 1054193"/>
              <a:gd name="connsiteY13" fmla="*/ 834512 h 972690"/>
              <a:gd name="connsiteX14" fmla="*/ 279400 w 1054193"/>
              <a:gd name="connsiteY14" fmla="*/ 910457 h 972690"/>
              <a:gd name="connsiteX15" fmla="*/ 215900 w 1054193"/>
              <a:gd name="connsiteY15" fmla="*/ 965955 h 972690"/>
              <a:gd name="connsiteX16" fmla="*/ 58737 w 1054193"/>
              <a:gd name="connsiteY16" fmla="*/ 936745 h 972690"/>
              <a:gd name="connsiteX17" fmla="*/ 0 w 1054193"/>
              <a:gd name="connsiteY17" fmla="*/ 919220 h 972690"/>
              <a:gd name="connsiteX18" fmla="*/ 545 w 1054193"/>
              <a:gd name="connsiteY18" fmla="*/ 772511 h 972690"/>
              <a:gd name="connsiteX19" fmla="*/ 595 w 1054193"/>
              <a:gd name="connsiteY19" fmla="*/ 765476 h 972690"/>
              <a:gd name="connsiteX20" fmla="*/ 384 w 1054193"/>
              <a:gd name="connsiteY20" fmla="*/ 765476 h 972690"/>
              <a:gd name="connsiteX21" fmla="*/ 2290 w 1054193"/>
              <a:gd name="connsiteY21" fmla="*/ 239168 h 972690"/>
              <a:gd name="connsiteX22" fmla="*/ 36862 w 1054193"/>
              <a:gd name="connsiteY22" fmla="*/ 271321 h 972690"/>
              <a:gd name="connsiteX23" fmla="*/ 148773 w 1054193"/>
              <a:gd name="connsiteY23" fmla="*/ 327235 h 972690"/>
              <a:gd name="connsiteX24" fmla="*/ 404223 w 1054193"/>
              <a:gd name="connsiteY24" fmla="*/ 318795 h 972690"/>
              <a:gd name="connsiteX25" fmla="*/ 406656 w 1054193"/>
              <a:gd name="connsiteY25" fmla="*/ 235453 h 972690"/>
              <a:gd name="connsiteX26" fmla="*/ 316640 w 1054193"/>
              <a:gd name="connsiteY26" fmla="*/ 167935 h 972690"/>
              <a:gd name="connsiteX27" fmla="*/ 331237 w 1054193"/>
              <a:gd name="connsiteY27" fmla="*/ 70878 h 972690"/>
              <a:gd name="connsiteX28" fmla="*/ 446798 w 1054193"/>
              <a:gd name="connsiteY28" fmla="*/ 13910 h 972690"/>
              <a:gd name="connsiteX29" fmla="*/ 613382 w 1054193"/>
              <a:gd name="connsiteY29" fmla="*/ 286 h 972690"/>
              <a:gd name="connsiteX0" fmla="*/ 539 w 1055043"/>
              <a:gd name="connsiteY0" fmla="*/ 767956 h 972690"/>
              <a:gd name="connsiteX1" fmla="*/ 539 w 1055043"/>
              <a:gd name="connsiteY1" fmla="*/ 767956 h 972690"/>
              <a:gd name="connsiteX2" fmla="*/ 613382 w 1055043"/>
              <a:gd name="connsiteY2" fmla="*/ 286 h 972690"/>
              <a:gd name="connsiteX3" fmla="*/ 665754 w 1055043"/>
              <a:gd name="connsiteY3" fmla="*/ 5470 h 972690"/>
              <a:gd name="connsiteX4" fmla="*/ 816591 w 1055043"/>
              <a:gd name="connsiteY4" fmla="*/ 84592 h 972690"/>
              <a:gd name="connsiteX5" fmla="*/ 770367 w 1055043"/>
              <a:gd name="connsiteY5" fmla="*/ 158440 h 972690"/>
              <a:gd name="connsiteX6" fmla="*/ 799561 w 1055043"/>
              <a:gd name="connsiteY6" fmla="*/ 230178 h 972690"/>
              <a:gd name="connsiteX7" fmla="*/ 957697 w 1055043"/>
              <a:gd name="connsiteY7" fmla="*/ 264992 h 972690"/>
              <a:gd name="connsiteX8" fmla="*/ 1036765 w 1055043"/>
              <a:gd name="connsiteY8" fmla="*/ 206968 h 972690"/>
              <a:gd name="connsiteX9" fmla="*/ 1054121 w 1055043"/>
              <a:gd name="connsiteY9" fmla="*/ 178733 h 972690"/>
              <a:gd name="connsiteX10" fmla="*/ 1052763 w 1055043"/>
              <a:gd name="connsiteY10" fmla="*/ 901620 h 972690"/>
              <a:gd name="connsiteX11" fmla="*/ 781050 w 1055043"/>
              <a:gd name="connsiteY11" fmla="*/ 965955 h 972690"/>
              <a:gd name="connsiteX12" fmla="*/ 523875 w 1055043"/>
              <a:gd name="connsiteY12" fmla="*/ 825749 h 972690"/>
              <a:gd name="connsiteX13" fmla="*/ 327025 w 1055043"/>
              <a:gd name="connsiteY13" fmla="*/ 834512 h 972690"/>
              <a:gd name="connsiteX14" fmla="*/ 279400 w 1055043"/>
              <a:gd name="connsiteY14" fmla="*/ 910457 h 972690"/>
              <a:gd name="connsiteX15" fmla="*/ 215900 w 1055043"/>
              <a:gd name="connsiteY15" fmla="*/ 965955 h 972690"/>
              <a:gd name="connsiteX16" fmla="*/ 58737 w 1055043"/>
              <a:gd name="connsiteY16" fmla="*/ 936745 h 972690"/>
              <a:gd name="connsiteX17" fmla="*/ 0 w 1055043"/>
              <a:gd name="connsiteY17" fmla="*/ 919220 h 972690"/>
              <a:gd name="connsiteX18" fmla="*/ 545 w 1055043"/>
              <a:gd name="connsiteY18" fmla="*/ 772511 h 972690"/>
              <a:gd name="connsiteX19" fmla="*/ 595 w 1055043"/>
              <a:gd name="connsiteY19" fmla="*/ 765476 h 972690"/>
              <a:gd name="connsiteX20" fmla="*/ 384 w 1055043"/>
              <a:gd name="connsiteY20" fmla="*/ 765476 h 972690"/>
              <a:gd name="connsiteX21" fmla="*/ 2290 w 1055043"/>
              <a:gd name="connsiteY21" fmla="*/ 239168 h 972690"/>
              <a:gd name="connsiteX22" fmla="*/ 36862 w 1055043"/>
              <a:gd name="connsiteY22" fmla="*/ 271321 h 972690"/>
              <a:gd name="connsiteX23" fmla="*/ 148773 w 1055043"/>
              <a:gd name="connsiteY23" fmla="*/ 327235 h 972690"/>
              <a:gd name="connsiteX24" fmla="*/ 404223 w 1055043"/>
              <a:gd name="connsiteY24" fmla="*/ 318795 h 972690"/>
              <a:gd name="connsiteX25" fmla="*/ 406656 w 1055043"/>
              <a:gd name="connsiteY25" fmla="*/ 235453 h 972690"/>
              <a:gd name="connsiteX26" fmla="*/ 316640 w 1055043"/>
              <a:gd name="connsiteY26" fmla="*/ 167935 h 972690"/>
              <a:gd name="connsiteX27" fmla="*/ 331237 w 1055043"/>
              <a:gd name="connsiteY27" fmla="*/ 70878 h 972690"/>
              <a:gd name="connsiteX28" fmla="*/ 446798 w 1055043"/>
              <a:gd name="connsiteY28" fmla="*/ 13910 h 972690"/>
              <a:gd name="connsiteX29" fmla="*/ 613382 w 1055043"/>
              <a:gd name="connsiteY29" fmla="*/ 286 h 972690"/>
              <a:gd name="connsiteX0" fmla="*/ 539 w 1054193"/>
              <a:gd name="connsiteY0" fmla="*/ 767956 h 972690"/>
              <a:gd name="connsiteX1" fmla="*/ 539 w 1054193"/>
              <a:gd name="connsiteY1" fmla="*/ 767956 h 972690"/>
              <a:gd name="connsiteX2" fmla="*/ 613382 w 1054193"/>
              <a:gd name="connsiteY2" fmla="*/ 286 h 972690"/>
              <a:gd name="connsiteX3" fmla="*/ 665754 w 1054193"/>
              <a:gd name="connsiteY3" fmla="*/ 5470 h 972690"/>
              <a:gd name="connsiteX4" fmla="*/ 816591 w 1054193"/>
              <a:gd name="connsiteY4" fmla="*/ 84592 h 972690"/>
              <a:gd name="connsiteX5" fmla="*/ 770367 w 1054193"/>
              <a:gd name="connsiteY5" fmla="*/ 158440 h 972690"/>
              <a:gd name="connsiteX6" fmla="*/ 799561 w 1054193"/>
              <a:gd name="connsiteY6" fmla="*/ 230178 h 972690"/>
              <a:gd name="connsiteX7" fmla="*/ 957697 w 1054193"/>
              <a:gd name="connsiteY7" fmla="*/ 264992 h 972690"/>
              <a:gd name="connsiteX8" fmla="*/ 1036765 w 1054193"/>
              <a:gd name="connsiteY8" fmla="*/ 206968 h 972690"/>
              <a:gd name="connsiteX9" fmla="*/ 1051362 w 1054193"/>
              <a:gd name="connsiteY9" fmla="*/ 176208 h 972690"/>
              <a:gd name="connsiteX10" fmla="*/ 1052763 w 1054193"/>
              <a:gd name="connsiteY10" fmla="*/ 901620 h 972690"/>
              <a:gd name="connsiteX11" fmla="*/ 781050 w 1054193"/>
              <a:gd name="connsiteY11" fmla="*/ 965955 h 972690"/>
              <a:gd name="connsiteX12" fmla="*/ 523875 w 1054193"/>
              <a:gd name="connsiteY12" fmla="*/ 825749 h 972690"/>
              <a:gd name="connsiteX13" fmla="*/ 327025 w 1054193"/>
              <a:gd name="connsiteY13" fmla="*/ 834512 h 972690"/>
              <a:gd name="connsiteX14" fmla="*/ 279400 w 1054193"/>
              <a:gd name="connsiteY14" fmla="*/ 910457 h 972690"/>
              <a:gd name="connsiteX15" fmla="*/ 215900 w 1054193"/>
              <a:gd name="connsiteY15" fmla="*/ 965955 h 972690"/>
              <a:gd name="connsiteX16" fmla="*/ 58737 w 1054193"/>
              <a:gd name="connsiteY16" fmla="*/ 936745 h 972690"/>
              <a:gd name="connsiteX17" fmla="*/ 0 w 1054193"/>
              <a:gd name="connsiteY17" fmla="*/ 919220 h 972690"/>
              <a:gd name="connsiteX18" fmla="*/ 545 w 1054193"/>
              <a:gd name="connsiteY18" fmla="*/ 772511 h 972690"/>
              <a:gd name="connsiteX19" fmla="*/ 595 w 1054193"/>
              <a:gd name="connsiteY19" fmla="*/ 765476 h 972690"/>
              <a:gd name="connsiteX20" fmla="*/ 384 w 1054193"/>
              <a:gd name="connsiteY20" fmla="*/ 765476 h 972690"/>
              <a:gd name="connsiteX21" fmla="*/ 2290 w 1054193"/>
              <a:gd name="connsiteY21" fmla="*/ 239168 h 972690"/>
              <a:gd name="connsiteX22" fmla="*/ 36862 w 1054193"/>
              <a:gd name="connsiteY22" fmla="*/ 271321 h 972690"/>
              <a:gd name="connsiteX23" fmla="*/ 148773 w 1054193"/>
              <a:gd name="connsiteY23" fmla="*/ 327235 h 972690"/>
              <a:gd name="connsiteX24" fmla="*/ 404223 w 1054193"/>
              <a:gd name="connsiteY24" fmla="*/ 318795 h 972690"/>
              <a:gd name="connsiteX25" fmla="*/ 406656 w 1054193"/>
              <a:gd name="connsiteY25" fmla="*/ 235453 h 972690"/>
              <a:gd name="connsiteX26" fmla="*/ 316640 w 1054193"/>
              <a:gd name="connsiteY26" fmla="*/ 167935 h 972690"/>
              <a:gd name="connsiteX27" fmla="*/ 331237 w 1054193"/>
              <a:gd name="connsiteY27" fmla="*/ 70878 h 972690"/>
              <a:gd name="connsiteX28" fmla="*/ 446798 w 1054193"/>
              <a:gd name="connsiteY28" fmla="*/ 13910 h 972690"/>
              <a:gd name="connsiteX29" fmla="*/ 613382 w 1054193"/>
              <a:gd name="connsiteY29" fmla="*/ 286 h 972690"/>
              <a:gd name="connsiteX0" fmla="*/ 539 w 1055043"/>
              <a:gd name="connsiteY0" fmla="*/ 767956 h 972690"/>
              <a:gd name="connsiteX1" fmla="*/ 539 w 1055043"/>
              <a:gd name="connsiteY1" fmla="*/ 767956 h 972690"/>
              <a:gd name="connsiteX2" fmla="*/ 613382 w 1055043"/>
              <a:gd name="connsiteY2" fmla="*/ 286 h 972690"/>
              <a:gd name="connsiteX3" fmla="*/ 665754 w 1055043"/>
              <a:gd name="connsiteY3" fmla="*/ 5470 h 972690"/>
              <a:gd name="connsiteX4" fmla="*/ 816591 w 1055043"/>
              <a:gd name="connsiteY4" fmla="*/ 84592 h 972690"/>
              <a:gd name="connsiteX5" fmla="*/ 770367 w 1055043"/>
              <a:gd name="connsiteY5" fmla="*/ 158440 h 972690"/>
              <a:gd name="connsiteX6" fmla="*/ 799561 w 1055043"/>
              <a:gd name="connsiteY6" fmla="*/ 230178 h 972690"/>
              <a:gd name="connsiteX7" fmla="*/ 957697 w 1055043"/>
              <a:gd name="connsiteY7" fmla="*/ 264992 h 972690"/>
              <a:gd name="connsiteX8" fmla="*/ 1036765 w 1055043"/>
              <a:gd name="connsiteY8" fmla="*/ 206968 h 972690"/>
              <a:gd name="connsiteX9" fmla="*/ 1054121 w 1055043"/>
              <a:gd name="connsiteY9" fmla="*/ 176208 h 972690"/>
              <a:gd name="connsiteX10" fmla="*/ 1052763 w 1055043"/>
              <a:gd name="connsiteY10" fmla="*/ 901620 h 972690"/>
              <a:gd name="connsiteX11" fmla="*/ 781050 w 1055043"/>
              <a:gd name="connsiteY11" fmla="*/ 965955 h 972690"/>
              <a:gd name="connsiteX12" fmla="*/ 523875 w 1055043"/>
              <a:gd name="connsiteY12" fmla="*/ 825749 h 972690"/>
              <a:gd name="connsiteX13" fmla="*/ 327025 w 1055043"/>
              <a:gd name="connsiteY13" fmla="*/ 834512 h 972690"/>
              <a:gd name="connsiteX14" fmla="*/ 279400 w 1055043"/>
              <a:gd name="connsiteY14" fmla="*/ 910457 h 972690"/>
              <a:gd name="connsiteX15" fmla="*/ 215900 w 1055043"/>
              <a:gd name="connsiteY15" fmla="*/ 965955 h 972690"/>
              <a:gd name="connsiteX16" fmla="*/ 58737 w 1055043"/>
              <a:gd name="connsiteY16" fmla="*/ 936745 h 972690"/>
              <a:gd name="connsiteX17" fmla="*/ 0 w 1055043"/>
              <a:gd name="connsiteY17" fmla="*/ 919220 h 972690"/>
              <a:gd name="connsiteX18" fmla="*/ 545 w 1055043"/>
              <a:gd name="connsiteY18" fmla="*/ 772511 h 972690"/>
              <a:gd name="connsiteX19" fmla="*/ 595 w 1055043"/>
              <a:gd name="connsiteY19" fmla="*/ 765476 h 972690"/>
              <a:gd name="connsiteX20" fmla="*/ 384 w 1055043"/>
              <a:gd name="connsiteY20" fmla="*/ 765476 h 972690"/>
              <a:gd name="connsiteX21" fmla="*/ 2290 w 1055043"/>
              <a:gd name="connsiteY21" fmla="*/ 239168 h 972690"/>
              <a:gd name="connsiteX22" fmla="*/ 36862 w 1055043"/>
              <a:gd name="connsiteY22" fmla="*/ 271321 h 972690"/>
              <a:gd name="connsiteX23" fmla="*/ 148773 w 1055043"/>
              <a:gd name="connsiteY23" fmla="*/ 327235 h 972690"/>
              <a:gd name="connsiteX24" fmla="*/ 404223 w 1055043"/>
              <a:gd name="connsiteY24" fmla="*/ 318795 h 972690"/>
              <a:gd name="connsiteX25" fmla="*/ 406656 w 1055043"/>
              <a:gd name="connsiteY25" fmla="*/ 235453 h 972690"/>
              <a:gd name="connsiteX26" fmla="*/ 316640 w 1055043"/>
              <a:gd name="connsiteY26" fmla="*/ 167935 h 972690"/>
              <a:gd name="connsiteX27" fmla="*/ 331237 w 1055043"/>
              <a:gd name="connsiteY27" fmla="*/ 70878 h 972690"/>
              <a:gd name="connsiteX28" fmla="*/ 446798 w 1055043"/>
              <a:gd name="connsiteY28" fmla="*/ 13910 h 972690"/>
              <a:gd name="connsiteX29" fmla="*/ 613382 w 1055043"/>
              <a:gd name="connsiteY29" fmla="*/ 286 h 972690"/>
              <a:gd name="connsiteX0" fmla="*/ 539 w 1054193"/>
              <a:gd name="connsiteY0" fmla="*/ 767956 h 972690"/>
              <a:gd name="connsiteX1" fmla="*/ 539 w 1054193"/>
              <a:gd name="connsiteY1" fmla="*/ 767956 h 972690"/>
              <a:gd name="connsiteX2" fmla="*/ 613382 w 1054193"/>
              <a:gd name="connsiteY2" fmla="*/ 286 h 972690"/>
              <a:gd name="connsiteX3" fmla="*/ 665754 w 1054193"/>
              <a:gd name="connsiteY3" fmla="*/ 5470 h 972690"/>
              <a:gd name="connsiteX4" fmla="*/ 816591 w 1054193"/>
              <a:gd name="connsiteY4" fmla="*/ 84592 h 972690"/>
              <a:gd name="connsiteX5" fmla="*/ 770367 w 1054193"/>
              <a:gd name="connsiteY5" fmla="*/ 158440 h 972690"/>
              <a:gd name="connsiteX6" fmla="*/ 799561 w 1054193"/>
              <a:gd name="connsiteY6" fmla="*/ 230178 h 972690"/>
              <a:gd name="connsiteX7" fmla="*/ 957697 w 1054193"/>
              <a:gd name="connsiteY7" fmla="*/ 264992 h 972690"/>
              <a:gd name="connsiteX8" fmla="*/ 1036765 w 1054193"/>
              <a:gd name="connsiteY8" fmla="*/ 206968 h 972690"/>
              <a:gd name="connsiteX9" fmla="*/ 1051362 w 1054193"/>
              <a:gd name="connsiteY9" fmla="*/ 177471 h 972690"/>
              <a:gd name="connsiteX10" fmla="*/ 1052763 w 1054193"/>
              <a:gd name="connsiteY10" fmla="*/ 901620 h 972690"/>
              <a:gd name="connsiteX11" fmla="*/ 781050 w 1054193"/>
              <a:gd name="connsiteY11" fmla="*/ 965955 h 972690"/>
              <a:gd name="connsiteX12" fmla="*/ 523875 w 1054193"/>
              <a:gd name="connsiteY12" fmla="*/ 825749 h 972690"/>
              <a:gd name="connsiteX13" fmla="*/ 327025 w 1054193"/>
              <a:gd name="connsiteY13" fmla="*/ 834512 h 972690"/>
              <a:gd name="connsiteX14" fmla="*/ 279400 w 1054193"/>
              <a:gd name="connsiteY14" fmla="*/ 910457 h 972690"/>
              <a:gd name="connsiteX15" fmla="*/ 215900 w 1054193"/>
              <a:gd name="connsiteY15" fmla="*/ 965955 h 972690"/>
              <a:gd name="connsiteX16" fmla="*/ 58737 w 1054193"/>
              <a:gd name="connsiteY16" fmla="*/ 936745 h 972690"/>
              <a:gd name="connsiteX17" fmla="*/ 0 w 1054193"/>
              <a:gd name="connsiteY17" fmla="*/ 919220 h 972690"/>
              <a:gd name="connsiteX18" fmla="*/ 545 w 1054193"/>
              <a:gd name="connsiteY18" fmla="*/ 772511 h 972690"/>
              <a:gd name="connsiteX19" fmla="*/ 595 w 1054193"/>
              <a:gd name="connsiteY19" fmla="*/ 765476 h 972690"/>
              <a:gd name="connsiteX20" fmla="*/ 384 w 1054193"/>
              <a:gd name="connsiteY20" fmla="*/ 765476 h 972690"/>
              <a:gd name="connsiteX21" fmla="*/ 2290 w 1054193"/>
              <a:gd name="connsiteY21" fmla="*/ 239168 h 972690"/>
              <a:gd name="connsiteX22" fmla="*/ 36862 w 1054193"/>
              <a:gd name="connsiteY22" fmla="*/ 271321 h 972690"/>
              <a:gd name="connsiteX23" fmla="*/ 148773 w 1054193"/>
              <a:gd name="connsiteY23" fmla="*/ 327235 h 972690"/>
              <a:gd name="connsiteX24" fmla="*/ 404223 w 1054193"/>
              <a:gd name="connsiteY24" fmla="*/ 318795 h 972690"/>
              <a:gd name="connsiteX25" fmla="*/ 406656 w 1054193"/>
              <a:gd name="connsiteY25" fmla="*/ 235453 h 972690"/>
              <a:gd name="connsiteX26" fmla="*/ 316640 w 1054193"/>
              <a:gd name="connsiteY26" fmla="*/ 167935 h 972690"/>
              <a:gd name="connsiteX27" fmla="*/ 331237 w 1054193"/>
              <a:gd name="connsiteY27" fmla="*/ 70878 h 972690"/>
              <a:gd name="connsiteX28" fmla="*/ 446798 w 1054193"/>
              <a:gd name="connsiteY28" fmla="*/ 13910 h 972690"/>
              <a:gd name="connsiteX29" fmla="*/ 613382 w 1054193"/>
              <a:gd name="connsiteY29" fmla="*/ 286 h 972690"/>
              <a:gd name="connsiteX0" fmla="*/ 539 w 1052834"/>
              <a:gd name="connsiteY0" fmla="*/ 767956 h 972690"/>
              <a:gd name="connsiteX1" fmla="*/ 539 w 1052834"/>
              <a:gd name="connsiteY1" fmla="*/ 767956 h 972690"/>
              <a:gd name="connsiteX2" fmla="*/ 613382 w 1052834"/>
              <a:gd name="connsiteY2" fmla="*/ 286 h 972690"/>
              <a:gd name="connsiteX3" fmla="*/ 665754 w 1052834"/>
              <a:gd name="connsiteY3" fmla="*/ 5470 h 972690"/>
              <a:gd name="connsiteX4" fmla="*/ 816591 w 1052834"/>
              <a:gd name="connsiteY4" fmla="*/ 84592 h 972690"/>
              <a:gd name="connsiteX5" fmla="*/ 770367 w 1052834"/>
              <a:gd name="connsiteY5" fmla="*/ 158440 h 972690"/>
              <a:gd name="connsiteX6" fmla="*/ 799561 w 1052834"/>
              <a:gd name="connsiteY6" fmla="*/ 230178 h 972690"/>
              <a:gd name="connsiteX7" fmla="*/ 957697 w 1052834"/>
              <a:gd name="connsiteY7" fmla="*/ 264992 h 972690"/>
              <a:gd name="connsiteX8" fmla="*/ 1036765 w 1052834"/>
              <a:gd name="connsiteY8" fmla="*/ 206968 h 972690"/>
              <a:gd name="connsiteX9" fmla="*/ 1051362 w 1052834"/>
              <a:gd name="connsiteY9" fmla="*/ 177471 h 972690"/>
              <a:gd name="connsiteX10" fmla="*/ 1050924 w 1052834"/>
              <a:gd name="connsiteY10" fmla="*/ 901620 h 972690"/>
              <a:gd name="connsiteX11" fmla="*/ 781050 w 1052834"/>
              <a:gd name="connsiteY11" fmla="*/ 965955 h 972690"/>
              <a:gd name="connsiteX12" fmla="*/ 523875 w 1052834"/>
              <a:gd name="connsiteY12" fmla="*/ 825749 h 972690"/>
              <a:gd name="connsiteX13" fmla="*/ 327025 w 1052834"/>
              <a:gd name="connsiteY13" fmla="*/ 834512 h 972690"/>
              <a:gd name="connsiteX14" fmla="*/ 279400 w 1052834"/>
              <a:gd name="connsiteY14" fmla="*/ 910457 h 972690"/>
              <a:gd name="connsiteX15" fmla="*/ 215900 w 1052834"/>
              <a:gd name="connsiteY15" fmla="*/ 965955 h 972690"/>
              <a:gd name="connsiteX16" fmla="*/ 58737 w 1052834"/>
              <a:gd name="connsiteY16" fmla="*/ 936745 h 972690"/>
              <a:gd name="connsiteX17" fmla="*/ 0 w 1052834"/>
              <a:gd name="connsiteY17" fmla="*/ 919220 h 972690"/>
              <a:gd name="connsiteX18" fmla="*/ 545 w 1052834"/>
              <a:gd name="connsiteY18" fmla="*/ 772511 h 972690"/>
              <a:gd name="connsiteX19" fmla="*/ 595 w 1052834"/>
              <a:gd name="connsiteY19" fmla="*/ 765476 h 972690"/>
              <a:gd name="connsiteX20" fmla="*/ 384 w 1052834"/>
              <a:gd name="connsiteY20" fmla="*/ 765476 h 972690"/>
              <a:gd name="connsiteX21" fmla="*/ 2290 w 1052834"/>
              <a:gd name="connsiteY21" fmla="*/ 239168 h 972690"/>
              <a:gd name="connsiteX22" fmla="*/ 36862 w 1052834"/>
              <a:gd name="connsiteY22" fmla="*/ 271321 h 972690"/>
              <a:gd name="connsiteX23" fmla="*/ 148773 w 1052834"/>
              <a:gd name="connsiteY23" fmla="*/ 327235 h 972690"/>
              <a:gd name="connsiteX24" fmla="*/ 404223 w 1052834"/>
              <a:gd name="connsiteY24" fmla="*/ 318795 h 972690"/>
              <a:gd name="connsiteX25" fmla="*/ 406656 w 1052834"/>
              <a:gd name="connsiteY25" fmla="*/ 235453 h 972690"/>
              <a:gd name="connsiteX26" fmla="*/ 316640 w 1052834"/>
              <a:gd name="connsiteY26" fmla="*/ 167935 h 972690"/>
              <a:gd name="connsiteX27" fmla="*/ 331237 w 1052834"/>
              <a:gd name="connsiteY27" fmla="*/ 70878 h 972690"/>
              <a:gd name="connsiteX28" fmla="*/ 446798 w 1052834"/>
              <a:gd name="connsiteY28" fmla="*/ 13910 h 972690"/>
              <a:gd name="connsiteX29" fmla="*/ 613382 w 1052834"/>
              <a:gd name="connsiteY29" fmla="*/ 286 h 972690"/>
              <a:gd name="connsiteX0" fmla="*/ 539 w 1051726"/>
              <a:gd name="connsiteY0" fmla="*/ 767956 h 972690"/>
              <a:gd name="connsiteX1" fmla="*/ 539 w 1051726"/>
              <a:gd name="connsiteY1" fmla="*/ 767956 h 972690"/>
              <a:gd name="connsiteX2" fmla="*/ 613382 w 1051726"/>
              <a:gd name="connsiteY2" fmla="*/ 286 h 972690"/>
              <a:gd name="connsiteX3" fmla="*/ 665754 w 1051726"/>
              <a:gd name="connsiteY3" fmla="*/ 5470 h 972690"/>
              <a:gd name="connsiteX4" fmla="*/ 816591 w 1051726"/>
              <a:gd name="connsiteY4" fmla="*/ 84592 h 972690"/>
              <a:gd name="connsiteX5" fmla="*/ 770367 w 1051726"/>
              <a:gd name="connsiteY5" fmla="*/ 158440 h 972690"/>
              <a:gd name="connsiteX6" fmla="*/ 799561 w 1051726"/>
              <a:gd name="connsiteY6" fmla="*/ 230178 h 972690"/>
              <a:gd name="connsiteX7" fmla="*/ 957697 w 1051726"/>
              <a:gd name="connsiteY7" fmla="*/ 264992 h 972690"/>
              <a:gd name="connsiteX8" fmla="*/ 1036765 w 1051726"/>
              <a:gd name="connsiteY8" fmla="*/ 206968 h 972690"/>
              <a:gd name="connsiteX9" fmla="*/ 1051362 w 1051726"/>
              <a:gd name="connsiteY9" fmla="*/ 177471 h 972690"/>
              <a:gd name="connsiteX10" fmla="*/ 1050924 w 1051726"/>
              <a:gd name="connsiteY10" fmla="*/ 901620 h 972690"/>
              <a:gd name="connsiteX11" fmla="*/ 781050 w 1051726"/>
              <a:gd name="connsiteY11" fmla="*/ 965955 h 972690"/>
              <a:gd name="connsiteX12" fmla="*/ 523875 w 1051726"/>
              <a:gd name="connsiteY12" fmla="*/ 825749 h 972690"/>
              <a:gd name="connsiteX13" fmla="*/ 327025 w 1051726"/>
              <a:gd name="connsiteY13" fmla="*/ 834512 h 972690"/>
              <a:gd name="connsiteX14" fmla="*/ 279400 w 1051726"/>
              <a:gd name="connsiteY14" fmla="*/ 910457 h 972690"/>
              <a:gd name="connsiteX15" fmla="*/ 215900 w 1051726"/>
              <a:gd name="connsiteY15" fmla="*/ 965955 h 972690"/>
              <a:gd name="connsiteX16" fmla="*/ 58737 w 1051726"/>
              <a:gd name="connsiteY16" fmla="*/ 936745 h 972690"/>
              <a:gd name="connsiteX17" fmla="*/ 0 w 1051726"/>
              <a:gd name="connsiteY17" fmla="*/ 919220 h 972690"/>
              <a:gd name="connsiteX18" fmla="*/ 545 w 1051726"/>
              <a:gd name="connsiteY18" fmla="*/ 772511 h 972690"/>
              <a:gd name="connsiteX19" fmla="*/ 595 w 1051726"/>
              <a:gd name="connsiteY19" fmla="*/ 765476 h 972690"/>
              <a:gd name="connsiteX20" fmla="*/ 384 w 1051726"/>
              <a:gd name="connsiteY20" fmla="*/ 765476 h 972690"/>
              <a:gd name="connsiteX21" fmla="*/ 2290 w 1051726"/>
              <a:gd name="connsiteY21" fmla="*/ 239168 h 972690"/>
              <a:gd name="connsiteX22" fmla="*/ 36862 w 1051726"/>
              <a:gd name="connsiteY22" fmla="*/ 271321 h 972690"/>
              <a:gd name="connsiteX23" fmla="*/ 148773 w 1051726"/>
              <a:gd name="connsiteY23" fmla="*/ 327235 h 972690"/>
              <a:gd name="connsiteX24" fmla="*/ 404223 w 1051726"/>
              <a:gd name="connsiteY24" fmla="*/ 318795 h 972690"/>
              <a:gd name="connsiteX25" fmla="*/ 406656 w 1051726"/>
              <a:gd name="connsiteY25" fmla="*/ 235453 h 972690"/>
              <a:gd name="connsiteX26" fmla="*/ 316640 w 1051726"/>
              <a:gd name="connsiteY26" fmla="*/ 167935 h 972690"/>
              <a:gd name="connsiteX27" fmla="*/ 331237 w 1051726"/>
              <a:gd name="connsiteY27" fmla="*/ 70878 h 972690"/>
              <a:gd name="connsiteX28" fmla="*/ 446798 w 1051726"/>
              <a:gd name="connsiteY28" fmla="*/ 13910 h 972690"/>
              <a:gd name="connsiteX29" fmla="*/ 613382 w 1051726"/>
              <a:gd name="connsiteY29" fmla="*/ 286 h 972690"/>
              <a:gd name="connsiteX0" fmla="*/ 539 w 1052455"/>
              <a:gd name="connsiteY0" fmla="*/ 767956 h 972690"/>
              <a:gd name="connsiteX1" fmla="*/ 539 w 1052455"/>
              <a:gd name="connsiteY1" fmla="*/ 767956 h 972690"/>
              <a:gd name="connsiteX2" fmla="*/ 613382 w 1052455"/>
              <a:gd name="connsiteY2" fmla="*/ 286 h 972690"/>
              <a:gd name="connsiteX3" fmla="*/ 665754 w 1052455"/>
              <a:gd name="connsiteY3" fmla="*/ 5470 h 972690"/>
              <a:gd name="connsiteX4" fmla="*/ 816591 w 1052455"/>
              <a:gd name="connsiteY4" fmla="*/ 84592 h 972690"/>
              <a:gd name="connsiteX5" fmla="*/ 770367 w 1052455"/>
              <a:gd name="connsiteY5" fmla="*/ 158440 h 972690"/>
              <a:gd name="connsiteX6" fmla="*/ 799561 w 1052455"/>
              <a:gd name="connsiteY6" fmla="*/ 230178 h 972690"/>
              <a:gd name="connsiteX7" fmla="*/ 957697 w 1052455"/>
              <a:gd name="connsiteY7" fmla="*/ 264992 h 972690"/>
              <a:gd name="connsiteX8" fmla="*/ 1036765 w 1052455"/>
              <a:gd name="connsiteY8" fmla="*/ 206968 h 972690"/>
              <a:gd name="connsiteX9" fmla="*/ 1052282 w 1052455"/>
              <a:gd name="connsiteY9" fmla="*/ 176208 h 972690"/>
              <a:gd name="connsiteX10" fmla="*/ 1050924 w 1052455"/>
              <a:gd name="connsiteY10" fmla="*/ 901620 h 972690"/>
              <a:gd name="connsiteX11" fmla="*/ 781050 w 1052455"/>
              <a:gd name="connsiteY11" fmla="*/ 965955 h 972690"/>
              <a:gd name="connsiteX12" fmla="*/ 523875 w 1052455"/>
              <a:gd name="connsiteY12" fmla="*/ 825749 h 972690"/>
              <a:gd name="connsiteX13" fmla="*/ 327025 w 1052455"/>
              <a:gd name="connsiteY13" fmla="*/ 834512 h 972690"/>
              <a:gd name="connsiteX14" fmla="*/ 279400 w 1052455"/>
              <a:gd name="connsiteY14" fmla="*/ 910457 h 972690"/>
              <a:gd name="connsiteX15" fmla="*/ 215900 w 1052455"/>
              <a:gd name="connsiteY15" fmla="*/ 965955 h 972690"/>
              <a:gd name="connsiteX16" fmla="*/ 58737 w 1052455"/>
              <a:gd name="connsiteY16" fmla="*/ 936745 h 972690"/>
              <a:gd name="connsiteX17" fmla="*/ 0 w 1052455"/>
              <a:gd name="connsiteY17" fmla="*/ 919220 h 972690"/>
              <a:gd name="connsiteX18" fmla="*/ 545 w 1052455"/>
              <a:gd name="connsiteY18" fmla="*/ 772511 h 972690"/>
              <a:gd name="connsiteX19" fmla="*/ 595 w 1052455"/>
              <a:gd name="connsiteY19" fmla="*/ 765476 h 972690"/>
              <a:gd name="connsiteX20" fmla="*/ 384 w 1052455"/>
              <a:gd name="connsiteY20" fmla="*/ 765476 h 972690"/>
              <a:gd name="connsiteX21" fmla="*/ 2290 w 1052455"/>
              <a:gd name="connsiteY21" fmla="*/ 239168 h 972690"/>
              <a:gd name="connsiteX22" fmla="*/ 36862 w 1052455"/>
              <a:gd name="connsiteY22" fmla="*/ 271321 h 972690"/>
              <a:gd name="connsiteX23" fmla="*/ 148773 w 1052455"/>
              <a:gd name="connsiteY23" fmla="*/ 327235 h 972690"/>
              <a:gd name="connsiteX24" fmla="*/ 404223 w 1052455"/>
              <a:gd name="connsiteY24" fmla="*/ 318795 h 972690"/>
              <a:gd name="connsiteX25" fmla="*/ 406656 w 1052455"/>
              <a:gd name="connsiteY25" fmla="*/ 235453 h 972690"/>
              <a:gd name="connsiteX26" fmla="*/ 316640 w 1052455"/>
              <a:gd name="connsiteY26" fmla="*/ 167935 h 972690"/>
              <a:gd name="connsiteX27" fmla="*/ 331237 w 1052455"/>
              <a:gd name="connsiteY27" fmla="*/ 70878 h 972690"/>
              <a:gd name="connsiteX28" fmla="*/ 446798 w 1052455"/>
              <a:gd name="connsiteY28" fmla="*/ 13910 h 972690"/>
              <a:gd name="connsiteX29" fmla="*/ 613382 w 1052455"/>
              <a:gd name="connsiteY29" fmla="*/ 286 h 972690"/>
              <a:gd name="connsiteX0" fmla="*/ 539 w 1053944"/>
              <a:gd name="connsiteY0" fmla="*/ 767956 h 972690"/>
              <a:gd name="connsiteX1" fmla="*/ 539 w 1053944"/>
              <a:gd name="connsiteY1" fmla="*/ 767956 h 972690"/>
              <a:gd name="connsiteX2" fmla="*/ 613382 w 1053944"/>
              <a:gd name="connsiteY2" fmla="*/ 286 h 972690"/>
              <a:gd name="connsiteX3" fmla="*/ 665754 w 1053944"/>
              <a:gd name="connsiteY3" fmla="*/ 5470 h 972690"/>
              <a:gd name="connsiteX4" fmla="*/ 816591 w 1053944"/>
              <a:gd name="connsiteY4" fmla="*/ 84592 h 972690"/>
              <a:gd name="connsiteX5" fmla="*/ 770367 w 1053944"/>
              <a:gd name="connsiteY5" fmla="*/ 158440 h 972690"/>
              <a:gd name="connsiteX6" fmla="*/ 799561 w 1053944"/>
              <a:gd name="connsiteY6" fmla="*/ 230178 h 972690"/>
              <a:gd name="connsiteX7" fmla="*/ 957697 w 1053944"/>
              <a:gd name="connsiteY7" fmla="*/ 264992 h 972690"/>
              <a:gd name="connsiteX8" fmla="*/ 1036765 w 1053944"/>
              <a:gd name="connsiteY8" fmla="*/ 206968 h 972690"/>
              <a:gd name="connsiteX9" fmla="*/ 1052282 w 1053944"/>
              <a:gd name="connsiteY9" fmla="*/ 176208 h 972690"/>
              <a:gd name="connsiteX10" fmla="*/ 1053683 w 1053944"/>
              <a:gd name="connsiteY10" fmla="*/ 901620 h 972690"/>
              <a:gd name="connsiteX11" fmla="*/ 781050 w 1053944"/>
              <a:gd name="connsiteY11" fmla="*/ 965955 h 972690"/>
              <a:gd name="connsiteX12" fmla="*/ 523875 w 1053944"/>
              <a:gd name="connsiteY12" fmla="*/ 825749 h 972690"/>
              <a:gd name="connsiteX13" fmla="*/ 327025 w 1053944"/>
              <a:gd name="connsiteY13" fmla="*/ 834512 h 972690"/>
              <a:gd name="connsiteX14" fmla="*/ 279400 w 1053944"/>
              <a:gd name="connsiteY14" fmla="*/ 910457 h 972690"/>
              <a:gd name="connsiteX15" fmla="*/ 215900 w 1053944"/>
              <a:gd name="connsiteY15" fmla="*/ 965955 h 972690"/>
              <a:gd name="connsiteX16" fmla="*/ 58737 w 1053944"/>
              <a:gd name="connsiteY16" fmla="*/ 936745 h 972690"/>
              <a:gd name="connsiteX17" fmla="*/ 0 w 1053944"/>
              <a:gd name="connsiteY17" fmla="*/ 919220 h 972690"/>
              <a:gd name="connsiteX18" fmla="*/ 545 w 1053944"/>
              <a:gd name="connsiteY18" fmla="*/ 772511 h 972690"/>
              <a:gd name="connsiteX19" fmla="*/ 595 w 1053944"/>
              <a:gd name="connsiteY19" fmla="*/ 765476 h 972690"/>
              <a:gd name="connsiteX20" fmla="*/ 384 w 1053944"/>
              <a:gd name="connsiteY20" fmla="*/ 765476 h 972690"/>
              <a:gd name="connsiteX21" fmla="*/ 2290 w 1053944"/>
              <a:gd name="connsiteY21" fmla="*/ 239168 h 972690"/>
              <a:gd name="connsiteX22" fmla="*/ 36862 w 1053944"/>
              <a:gd name="connsiteY22" fmla="*/ 271321 h 972690"/>
              <a:gd name="connsiteX23" fmla="*/ 148773 w 1053944"/>
              <a:gd name="connsiteY23" fmla="*/ 327235 h 972690"/>
              <a:gd name="connsiteX24" fmla="*/ 404223 w 1053944"/>
              <a:gd name="connsiteY24" fmla="*/ 318795 h 972690"/>
              <a:gd name="connsiteX25" fmla="*/ 406656 w 1053944"/>
              <a:gd name="connsiteY25" fmla="*/ 235453 h 972690"/>
              <a:gd name="connsiteX26" fmla="*/ 316640 w 1053944"/>
              <a:gd name="connsiteY26" fmla="*/ 167935 h 972690"/>
              <a:gd name="connsiteX27" fmla="*/ 331237 w 1053944"/>
              <a:gd name="connsiteY27" fmla="*/ 70878 h 972690"/>
              <a:gd name="connsiteX28" fmla="*/ 446798 w 1053944"/>
              <a:gd name="connsiteY28" fmla="*/ 13910 h 972690"/>
              <a:gd name="connsiteX29" fmla="*/ 613382 w 1053944"/>
              <a:gd name="connsiteY29" fmla="*/ 286 h 972690"/>
              <a:gd name="connsiteX0" fmla="*/ 539 w 1053683"/>
              <a:gd name="connsiteY0" fmla="*/ 767956 h 972690"/>
              <a:gd name="connsiteX1" fmla="*/ 539 w 1053683"/>
              <a:gd name="connsiteY1" fmla="*/ 767956 h 972690"/>
              <a:gd name="connsiteX2" fmla="*/ 613382 w 1053683"/>
              <a:gd name="connsiteY2" fmla="*/ 286 h 972690"/>
              <a:gd name="connsiteX3" fmla="*/ 665754 w 1053683"/>
              <a:gd name="connsiteY3" fmla="*/ 5470 h 972690"/>
              <a:gd name="connsiteX4" fmla="*/ 816591 w 1053683"/>
              <a:gd name="connsiteY4" fmla="*/ 84592 h 972690"/>
              <a:gd name="connsiteX5" fmla="*/ 770367 w 1053683"/>
              <a:gd name="connsiteY5" fmla="*/ 158440 h 972690"/>
              <a:gd name="connsiteX6" fmla="*/ 799561 w 1053683"/>
              <a:gd name="connsiteY6" fmla="*/ 230178 h 972690"/>
              <a:gd name="connsiteX7" fmla="*/ 957697 w 1053683"/>
              <a:gd name="connsiteY7" fmla="*/ 264992 h 972690"/>
              <a:gd name="connsiteX8" fmla="*/ 1036765 w 1053683"/>
              <a:gd name="connsiteY8" fmla="*/ 206968 h 972690"/>
              <a:gd name="connsiteX9" fmla="*/ 1052282 w 1053683"/>
              <a:gd name="connsiteY9" fmla="*/ 176208 h 972690"/>
              <a:gd name="connsiteX10" fmla="*/ 1053683 w 1053683"/>
              <a:gd name="connsiteY10" fmla="*/ 901620 h 972690"/>
              <a:gd name="connsiteX11" fmla="*/ 781050 w 1053683"/>
              <a:gd name="connsiteY11" fmla="*/ 965955 h 972690"/>
              <a:gd name="connsiteX12" fmla="*/ 523875 w 1053683"/>
              <a:gd name="connsiteY12" fmla="*/ 825749 h 972690"/>
              <a:gd name="connsiteX13" fmla="*/ 327025 w 1053683"/>
              <a:gd name="connsiteY13" fmla="*/ 834512 h 972690"/>
              <a:gd name="connsiteX14" fmla="*/ 279400 w 1053683"/>
              <a:gd name="connsiteY14" fmla="*/ 910457 h 972690"/>
              <a:gd name="connsiteX15" fmla="*/ 215900 w 1053683"/>
              <a:gd name="connsiteY15" fmla="*/ 965955 h 972690"/>
              <a:gd name="connsiteX16" fmla="*/ 58737 w 1053683"/>
              <a:gd name="connsiteY16" fmla="*/ 936745 h 972690"/>
              <a:gd name="connsiteX17" fmla="*/ 0 w 1053683"/>
              <a:gd name="connsiteY17" fmla="*/ 919220 h 972690"/>
              <a:gd name="connsiteX18" fmla="*/ 545 w 1053683"/>
              <a:gd name="connsiteY18" fmla="*/ 772511 h 972690"/>
              <a:gd name="connsiteX19" fmla="*/ 595 w 1053683"/>
              <a:gd name="connsiteY19" fmla="*/ 765476 h 972690"/>
              <a:gd name="connsiteX20" fmla="*/ 384 w 1053683"/>
              <a:gd name="connsiteY20" fmla="*/ 765476 h 972690"/>
              <a:gd name="connsiteX21" fmla="*/ 2290 w 1053683"/>
              <a:gd name="connsiteY21" fmla="*/ 239168 h 972690"/>
              <a:gd name="connsiteX22" fmla="*/ 36862 w 1053683"/>
              <a:gd name="connsiteY22" fmla="*/ 271321 h 972690"/>
              <a:gd name="connsiteX23" fmla="*/ 148773 w 1053683"/>
              <a:gd name="connsiteY23" fmla="*/ 327235 h 972690"/>
              <a:gd name="connsiteX24" fmla="*/ 404223 w 1053683"/>
              <a:gd name="connsiteY24" fmla="*/ 318795 h 972690"/>
              <a:gd name="connsiteX25" fmla="*/ 406656 w 1053683"/>
              <a:gd name="connsiteY25" fmla="*/ 235453 h 972690"/>
              <a:gd name="connsiteX26" fmla="*/ 316640 w 1053683"/>
              <a:gd name="connsiteY26" fmla="*/ 167935 h 972690"/>
              <a:gd name="connsiteX27" fmla="*/ 331237 w 1053683"/>
              <a:gd name="connsiteY27" fmla="*/ 70878 h 972690"/>
              <a:gd name="connsiteX28" fmla="*/ 446798 w 1053683"/>
              <a:gd name="connsiteY28" fmla="*/ 13910 h 972690"/>
              <a:gd name="connsiteX29" fmla="*/ 613382 w 1053683"/>
              <a:gd name="connsiteY29" fmla="*/ 286 h 972690"/>
              <a:gd name="connsiteX0" fmla="*/ 539 w 1053683"/>
              <a:gd name="connsiteY0" fmla="*/ 767956 h 972690"/>
              <a:gd name="connsiteX1" fmla="*/ 539 w 1053683"/>
              <a:gd name="connsiteY1" fmla="*/ 767956 h 972690"/>
              <a:gd name="connsiteX2" fmla="*/ 613382 w 1053683"/>
              <a:gd name="connsiteY2" fmla="*/ 286 h 972690"/>
              <a:gd name="connsiteX3" fmla="*/ 665754 w 1053683"/>
              <a:gd name="connsiteY3" fmla="*/ 5470 h 972690"/>
              <a:gd name="connsiteX4" fmla="*/ 816591 w 1053683"/>
              <a:gd name="connsiteY4" fmla="*/ 84592 h 972690"/>
              <a:gd name="connsiteX5" fmla="*/ 770367 w 1053683"/>
              <a:gd name="connsiteY5" fmla="*/ 158440 h 972690"/>
              <a:gd name="connsiteX6" fmla="*/ 799561 w 1053683"/>
              <a:gd name="connsiteY6" fmla="*/ 230178 h 972690"/>
              <a:gd name="connsiteX7" fmla="*/ 957697 w 1053683"/>
              <a:gd name="connsiteY7" fmla="*/ 264992 h 972690"/>
              <a:gd name="connsiteX8" fmla="*/ 1036765 w 1053683"/>
              <a:gd name="connsiteY8" fmla="*/ 206968 h 972690"/>
              <a:gd name="connsiteX9" fmla="*/ 1052282 w 1053683"/>
              <a:gd name="connsiteY9" fmla="*/ 176208 h 972690"/>
              <a:gd name="connsiteX10" fmla="*/ 1053683 w 1053683"/>
              <a:gd name="connsiteY10" fmla="*/ 901620 h 972690"/>
              <a:gd name="connsiteX11" fmla="*/ 781050 w 1053683"/>
              <a:gd name="connsiteY11" fmla="*/ 965955 h 972690"/>
              <a:gd name="connsiteX12" fmla="*/ 523875 w 1053683"/>
              <a:gd name="connsiteY12" fmla="*/ 825749 h 972690"/>
              <a:gd name="connsiteX13" fmla="*/ 327025 w 1053683"/>
              <a:gd name="connsiteY13" fmla="*/ 834512 h 972690"/>
              <a:gd name="connsiteX14" fmla="*/ 279400 w 1053683"/>
              <a:gd name="connsiteY14" fmla="*/ 910457 h 972690"/>
              <a:gd name="connsiteX15" fmla="*/ 215900 w 1053683"/>
              <a:gd name="connsiteY15" fmla="*/ 965955 h 972690"/>
              <a:gd name="connsiteX16" fmla="*/ 58737 w 1053683"/>
              <a:gd name="connsiteY16" fmla="*/ 936745 h 972690"/>
              <a:gd name="connsiteX17" fmla="*/ 0 w 1053683"/>
              <a:gd name="connsiteY17" fmla="*/ 919220 h 972690"/>
              <a:gd name="connsiteX18" fmla="*/ 545 w 1053683"/>
              <a:gd name="connsiteY18" fmla="*/ 772511 h 972690"/>
              <a:gd name="connsiteX19" fmla="*/ 595 w 1053683"/>
              <a:gd name="connsiteY19" fmla="*/ 765476 h 972690"/>
              <a:gd name="connsiteX20" fmla="*/ 384 w 1053683"/>
              <a:gd name="connsiteY20" fmla="*/ 765476 h 972690"/>
              <a:gd name="connsiteX21" fmla="*/ 2290 w 1053683"/>
              <a:gd name="connsiteY21" fmla="*/ 239168 h 972690"/>
              <a:gd name="connsiteX22" fmla="*/ 36862 w 1053683"/>
              <a:gd name="connsiteY22" fmla="*/ 271321 h 972690"/>
              <a:gd name="connsiteX23" fmla="*/ 148773 w 1053683"/>
              <a:gd name="connsiteY23" fmla="*/ 327235 h 972690"/>
              <a:gd name="connsiteX24" fmla="*/ 404223 w 1053683"/>
              <a:gd name="connsiteY24" fmla="*/ 318795 h 972690"/>
              <a:gd name="connsiteX25" fmla="*/ 406656 w 1053683"/>
              <a:gd name="connsiteY25" fmla="*/ 235453 h 972690"/>
              <a:gd name="connsiteX26" fmla="*/ 316640 w 1053683"/>
              <a:gd name="connsiteY26" fmla="*/ 167935 h 972690"/>
              <a:gd name="connsiteX27" fmla="*/ 331237 w 1053683"/>
              <a:gd name="connsiteY27" fmla="*/ 70878 h 972690"/>
              <a:gd name="connsiteX28" fmla="*/ 446798 w 1053683"/>
              <a:gd name="connsiteY28" fmla="*/ 13910 h 972690"/>
              <a:gd name="connsiteX29" fmla="*/ 613382 w 1053683"/>
              <a:gd name="connsiteY29" fmla="*/ 286 h 972690"/>
              <a:gd name="connsiteX0" fmla="*/ 613382 w 1053683"/>
              <a:gd name="connsiteY0" fmla="*/ 0 h 972404"/>
              <a:gd name="connsiteX1" fmla="*/ 665754 w 1053683"/>
              <a:gd name="connsiteY1" fmla="*/ 5184 h 972404"/>
              <a:gd name="connsiteX2" fmla="*/ 816591 w 1053683"/>
              <a:gd name="connsiteY2" fmla="*/ 84306 h 972404"/>
              <a:gd name="connsiteX3" fmla="*/ 770367 w 1053683"/>
              <a:gd name="connsiteY3" fmla="*/ 158154 h 972404"/>
              <a:gd name="connsiteX4" fmla="*/ 799561 w 1053683"/>
              <a:gd name="connsiteY4" fmla="*/ 229892 h 972404"/>
              <a:gd name="connsiteX5" fmla="*/ 957697 w 1053683"/>
              <a:gd name="connsiteY5" fmla="*/ 264706 h 972404"/>
              <a:gd name="connsiteX6" fmla="*/ 1036765 w 1053683"/>
              <a:gd name="connsiteY6" fmla="*/ 206682 h 972404"/>
              <a:gd name="connsiteX7" fmla="*/ 1052282 w 1053683"/>
              <a:gd name="connsiteY7" fmla="*/ 175922 h 972404"/>
              <a:gd name="connsiteX8" fmla="*/ 1053683 w 1053683"/>
              <a:gd name="connsiteY8" fmla="*/ 901334 h 972404"/>
              <a:gd name="connsiteX9" fmla="*/ 781050 w 1053683"/>
              <a:gd name="connsiteY9" fmla="*/ 965669 h 972404"/>
              <a:gd name="connsiteX10" fmla="*/ 523875 w 1053683"/>
              <a:gd name="connsiteY10" fmla="*/ 825463 h 972404"/>
              <a:gd name="connsiteX11" fmla="*/ 327025 w 1053683"/>
              <a:gd name="connsiteY11" fmla="*/ 834226 h 972404"/>
              <a:gd name="connsiteX12" fmla="*/ 279400 w 1053683"/>
              <a:gd name="connsiteY12" fmla="*/ 910171 h 972404"/>
              <a:gd name="connsiteX13" fmla="*/ 215900 w 1053683"/>
              <a:gd name="connsiteY13" fmla="*/ 965669 h 972404"/>
              <a:gd name="connsiteX14" fmla="*/ 58737 w 1053683"/>
              <a:gd name="connsiteY14" fmla="*/ 936459 h 972404"/>
              <a:gd name="connsiteX15" fmla="*/ 0 w 1053683"/>
              <a:gd name="connsiteY15" fmla="*/ 918934 h 972404"/>
              <a:gd name="connsiteX16" fmla="*/ 545 w 1053683"/>
              <a:gd name="connsiteY16" fmla="*/ 772225 h 972404"/>
              <a:gd name="connsiteX17" fmla="*/ 595 w 1053683"/>
              <a:gd name="connsiteY17" fmla="*/ 765190 h 972404"/>
              <a:gd name="connsiteX18" fmla="*/ 384 w 1053683"/>
              <a:gd name="connsiteY18" fmla="*/ 765190 h 972404"/>
              <a:gd name="connsiteX19" fmla="*/ 2290 w 1053683"/>
              <a:gd name="connsiteY19" fmla="*/ 238882 h 972404"/>
              <a:gd name="connsiteX20" fmla="*/ 36862 w 1053683"/>
              <a:gd name="connsiteY20" fmla="*/ 271035 h 972404"/>
              <a:gd name="connsiteX21" fmla="*/ 148773 w 1053683"/>
              <a:gd name="connsiteY21" fmla="*/ 326949 h 972404"/>
              <a:gd name="connsiteX22" fmla="*/ 404223 w 1053683"/>
              <a:gd name="connsiteY22" fmla="*/ 318509 h 972404"/>
              <a:gd name="connsiteX23" fmla="*/ 406656 w 1053683"/>
              <a:gd name="connsiteY23" fmla="*/ 235167 h 972404"/>
              <a:gd name="connsiteX24" fmla="*/ 316640 w 1053683"/>
              <a:gd name="connsiteY24" fmla="*/ 167649 h 972404"/>
              <a:gd name="connsiteX25" fmla="*/ 331237 w 1053683"/>
              <a:gd name="connsiteY25" fmla="*/ 70592 h 972404"/>
              <a:gd name="connsiteX26" fmla="*/ 446798 w 1053683"/>
              <a:gd name="connsiteY26" fmla="*/ 13624 h 972404"/>
              <a:gd name="connsiteX27" fmla="*/ 666352 w 1053683"/>
              <a:gd name="connsiteY27" fmla="*/ 72716 h 972404"/>
              <a:gd name="connsiteX0" fmla="*/ 613382 w 1055345"/>
              <a:gd name="connsiteY0" fmla="*/ 0 h 972404"/>
              <a:gd name="connsiteX1" fmla="*/ 665754 w 1055345"/>
              <a:gd name="connsiteY1" fmla="*/ 5184 h 972404"/>
              <a:gd name="connsiteX2" fmla="*/ 816591 w 1055345"/>
              <a:gd name="connsiteY2" fmla="*/ 84306 h 972404"/>
              <a:gd name="connsiteX3" fmla="*/ 770367 w 1055345"/>
              <a:gd name="connsiteY3" fmla="*/ 158154 h 972404"/>
              <a:gd name="connsiteX4" fmla="*/ 799561 w 1055345"/>
              <a:gd name="connsiteY4" fmla="*/ 229892 h 972404"/>
              <a:gd name="connsiteX5" fmla="*/ 957697 w 1055345"/>
              <a:gd name="connsiteY5" fmla="*/ 264706 h 972404"/>
              <a:gd name="connsiteX6" fmla="*/ 1036765 w 1055345"/>
              <a:gd name="connsiteY6" fmla="*/ 206682 h 972404"/>
              <a:gd name="connsiteX7" fmla="*/ 1055041 w 1055345"/>
              <a:gd name="connsiteY7" fmla="*/ 172134 h 972404"/>
              <a:gd name="connsiteX8" fmla="*/ 1053683 w 1055345"/>
              <a:gd name="connsiteY8" fmla="*/ 901334 h 972404"/>
              <a:gd name="connsiteX9" fmla="*/ 781050 w 1055345"/>
              <a:gd name="connsiteY9" fmla="*/ 965669 h 972404"/>
              <a:gd name="connsiteX10" fmla="*/ 523875 w 1055345"/>
              <a:gd name="connsiteY10" fmla="*/ 825463 h 972404"/>
              <a:gd name="connsiteX11" fmla="*/ 327025 w 1055345"/>
              <a:gd name="connsiteY11" fmla="*/ 834226 h 972404"/>
              <a:gd name="connsiteX12" fmla="*/ 279400 w 1055345"/>
              <a:gd name="connsiteY12" fmla="*/ 910171 h 972404"/>
              <a:gd name="connsiteX13" fmla="*/ 215900 w 1055345"/>
              <a:gd name="connsiteY13" fmla="*/ 965669 h 972404"/>
              <a:gd name="connsiteX14" fmla="*/ 58737 w 1055345"/>
              <a:gd name="connsiteY14" fmla="*/ 936459 h 972404"/>
              <a:gd name="connsiteX15" fmla="*/ 0 w 1055345"/>
              <a:gd name="connsiteY15" fmla="*/ 918934 h 972404"/>
              <a:gd name="connsiteX16" fmla="*/ 545 w 1055345"/>
              <a:gd name="connsiteY16" fmla="*/ 772225 h 972404"/>
              <a:gd name="connsiteX17" fmla="*/ 595 w 1055345"/>
              <a:gd name="connsiteY17" fmla="*/ 765190 h 972404"/>
              <a:gd name="connsiteX18" fmla="*/ 384 w 1055345"/>
              <a:gd name="connsiteY18" fmla="*/ 765190 h 972404"/>
              <a:gd name="connsiteX19" fmla="*/ 2290 w 1055345"/>
              <a:gd name="connsiteY19" fmla="*/ 238882 h 972404"/>
              <a:gd name="connsiteX20" fmla="*/ 36862 w 1055345"/>
              <a:gd name="connsiteY20" fmla="*/ 271035 h 972404"/>
              <a:gd name="connsiteX21" fmla="*/ 148773 w 1055345"/>
              <a:gd name="connsiteY21" fmla="*/ 326949 h 972404"/>
              <a:gd name="connsiteX22" fmla="*/ 404223 w 1055345"/>
              <a:gd name="connsiteY22" fmla="*/ 318509 h 972404"/>
              <a:gd name="connsiteX23" fmla="*/ 406656 w 1055345"/>
              <a:gd name="connsiteY23" fmla="*/ 235167 h 972404"/>
              <a:gd name="connsiteX24" fmla="*/ 316640 w 1055345"/>
              <a:gd name="connsiteY24" fmla="*/ 167649 h 972404"/>
              <a:gd name="connsiteX25" fmla="*/ 331237 w 1055345"/>
              <a:gd name="connsiteY25" fmla="*/ 70592 h 972404"/>
              <a:gd name="connsiteX26" fmla="*/ 446798 w 1055345"/>
              <a:gd name="connsiteY26" fmla="*/ 13624 h 972404"/>
              <a:gd name="connsiteX27" fmla="*/ 666352 w 1055345"/>
              <a:gd name="connsiteY27" fmla="*/ 72716 h 972404"/>
              <a:gd name="connsiteX0" fmla="*/ 613382 w 1058003"/>
              <a:gd name="connsiteY0" fmla="*/ 0 h 972404"/>
              <a:gd name="connsiteX1" fmla="*/ 665754 w 1058003"/>
              <a:gd name="connsiteY1" fmla="*/ 5184 h 972404"/>
              <a:gd name="connsiteX2" fmla="*/ 816591 w 1058003"/>
              <a:gd name="connsiteY2" fmla="*/ 84306 h 972404"/>
              <a:gd name="connsiteX3" fmla="*/ 770367 w 1058003"/>
              <a:gd name="connsiteY3" fmla="*/ 158154 h 972404"/>
              <a:gd name="connsiteX4" fmla="*/ 799561 w 1058003"/>
              <a:gd name="connsiteY4" fmla="*/ 229892 h 972404"/>
              <a:gd name="connsiteX5" fmla="*/ 957697 w 1058003"/>
              <a:gd name="connsiteY5" fmla="*/ 264706 h 972404"/>
              <a:gd name="connsiteX6" fmla="*/ 1036765 w 1058003"/>
              <a:gd name="connsiteY6" fmla="*/ 206682 h 972404"/>
              <a:gd name="connsiteX7" fmla="*/ 1057800 w 1058003"/>
              <a:gd name="connsiteY7" fmla="*/ 173397 h 972404"/>
              <a:gd name="connsiteX8" fmla="*/ 1053683 w 1058003"/>
              <a:gd name="connsiteY8" fmla="*/ 901334 h 972404"/>
              <a:gd name="connsiteX9" fmla="*/ 781050 w 1058003"/>
              <a:gd name="connsiteY9" fmla="*/ 965669 h 972404"/>
              <a:gd name="connsiteX10" fmla="*/ 523875 w 1058003"/>
              <a:gd name="connsiteY10" fmla="*/ 825463 h 972404"/>
              <a:gd name="connsiteX11" fmla="*/ 327025 w 1058003"/>
              <a:gd name="connsiteY11" fmla="*/ 834226 h 972404"/>
              <a:gd name="connsiteX12" fmla="*/ 279400 w 1058003"/>
              <a:gd name="connsiteY12" fmla="*/ 910171 h 972404"/>
              <a:gd name="connsiteX13" fmla="*/ 215900 w 1058003"/>
              <a:gd name="connsiteY13" fmla="*/ 965669 h 972404"/>
              <a:gd name="connsiteX14" fmla="*/ 58737 w 1058003"/>
              <a:gd name="connsiteY14" fmla="*/ 936459 h 972404"/>
              <a:gd name="connsiteX15" fmla="*/ 0 w 1058003"/>
              <a:gd name="connsiteY15" fmla="*/ 918934 h 972404"/>
              <a:gd name="connsiteX16" fmla="*/ 545 w 1058003"/>
              <a:gd name="connsiteY16" fmla="*/ 772225 h 972404"/>
              <a:gd name="connsiteX17" fmla="*/ 595 w 1058003"/>
              <a:gd name="connsiteY17" fmla="*/ 765190 h 972404"/>
              <a:gd name="connsiteX18" fmla="*/ 384 w 1058003"/>
              <a:gd name="connsiteY18" fmla="*/ 765190 h 972404"/>
              <a:gd name="connsiteX19" fmla="*/ 2290 w 1058003"/>
              <a:gd name="connsiteY19" fmla="*/ 238882 h 972404"/>
              <a:gd name="connsiteX20" fmla="*/ 36862 w 1058003"/>
              <a:gd name="connsiteY20" fmla="*/ 271035 h 972404"/>
              <a:gd name="connsiteX21" fmla="*/ 148773 w 1058003"/>
              <a:gd name="connsiteY21" fmla="*/ 326949 h 972404"/>
              <a:gd name="connsiteX22" fmla="*/ 404223 w 1058003"/>
              <a:gd name="connsiteY22" fmla="*/ 318509 h 972404"/>
              <a:gd name="connsiteX23" fmla="*/ 406656 w 1058003"/>
              <a:gd name="connsiteY23" fmla="*/ 235167 h 972404"/>
              <a:gd name="connsiteX24" fmla="*/ 316640 w 1058003"/>
              <a:gd name="connsiteY24" fmla="*/ 167649 h 972404"/>
              <a:gd name="connsiteX25" fmla="*/ 331237 w 1058003"/>
              <a:gd name="connsiteY25" fmla="*/ 70592 h 972404"/>
              <a:gd name="connsiteX26" fmla="*/ 446798 w 1058003"/>
              <a:gd name="connsiteY26" fmla="*/ 13624 h 972404"/>
              <a:gd name="connsiteX27" fmla="*/ 666352 w 1058003"/>
              <a:gd name="connsiteY27" fmla="*/ 72716 h 972404"/>
              <a:gd name="connsiteX0" fmla="*/ 613382 w 1074466"/>
              <a:gd name="connsiteY0" fmla="*/ 0 h 972404"/>
              <a:gd name="connsiteX1" fmla="*/ 665754 w 1074466"/>
              <a:gd name="connsiteY1" fmla="*/ 5184 h 972404"/>
              <a:gd name="connsiteX2" fmla="*/ 816591 w 1074466"/>
              <a:gd name="connsiteY2" fmla="*/ 84306 h 972404"/>
              <a:gd name="connsiteX3" fmla="*/ 770367 w 1074466"/>
              <a:gd name="connsiteY3" fmla="*/ 158154 h 972404"/>
              <a:gd name="connsiteX4" fmla="*/ 799561 w 1074466"/>
              <a:gd name="connsiteY4" fmla="*/ 229892 h 972404"/>
              <a:gd name="connsiteX5" fmla="*/ 957697 w 1074466"/>
              <a:gd name="connsiteY5" fmla="*/ 264706 h 972404"/>
              <a:gd name="connsiteX6" fmla="*/ 1036765 w 1074466"/>
              <a:gd name="connsiteY6" fmla="*/ 206682 h 972404"/>
              <a:gd name="connsiteX7" fmla="*/ 1057800 w 1074466"/>
              <a:gd name="connsiteY7" fmla="*/ 173397 h 972404"/>
              <a:gd name="connsiteX8" fmla="*/ 1055878 w 1074466"/>
              <a:gd name="connsiteY8" fmla="*/ 173874 h 972404"/>
              <a:gd name="connsiteX9" fmla="*/ 1053683 w 1074466"/>
              <a:gd name="connsiteY9" fmla="*/ 901334 h 972404"/>
              <a:gd name="connsiteX10" fmla="*/ 781050 w 1074466"/>
              <a:gd name="connsiteY10" fmla="*/ 965669 h 972404"/>
              <a:gd name="connsiteX11" fmla="*/ 523875 w 1074466"/>
              <a:gd name="connsiteY11" fmla="*/ 825463 h 972404"/>
              <a:gd name="connsiteX12" fmla="*/ 327025 w 1074466"/>
              <a:gd name="connsiteY12" fmla="*/ 834226 h 972404"/>
              <a:gd name="connsiteX13" fmla="*/ 279400 w 1074466"/>
              <a:gd name="connsiteY13" fmla="*/ 910171 h 972404"/>
              <a:gd name="connsiteX14" fmla="*/ 215900 w 1074466"/>
              <a:gd name="connsiteY14" fmla="*/ 965669 h 972404"/>
              <a:gd name="connsiteX15" fmla="*/ 58737 w 1074466"/>
              <a:gd name="connsiteY15" fmla="*/ 936459 h 972404"/>
              <a:gd name="connsiteX16" fmla="*/ 0 w 1074466"/>
              <a:gd name="connsiteY16" fmla="*/ 918934 h 972404"/>
              <a:gd name="connsiteX17" fmla="*/ 545 w 1074466"/>
              <a:gd name="connsiteY17" fmla="*/ 772225 h 972404"/>
              <a:gd name="connsiteX18" fmla="*/ 595 w 1074466"/>
              <a:gd name="connsiteY18" fmla="*/ 765190 h 972404"/>
              <a:gd name="connsiteX19" fmla="*/ 384 w 1074466"/>
              <a:gd name="connsiteY19" fmla="*/ 765190 h 972404"/>
              <a:gd name="connsiteX20" fmla="*/ 2290 w 1074466"/>
              <a:gd name="connsiteY20" fmla="*/ 238882 h 972404"/>
              <a:gd name="connsiteX21" fmla="*/ 36862 w 1074466"/>
              <a:gd name="connsiteY21" fmla="*/ 271035 h 972404"/>
              <a:gd name="connsiteX22" fmla="*/ 148773 w 1074466"/>
              <a:gd name="connsiteY22" fmla="*/ 326949 h 972404"/>
              <a:gd name="connsiteX23" fmla="*/ 404223 w 1074466"/>
              <a:gd name="connsiteY23" fmla="*/ 318509 h 972404"/>
              <a:gd name="connsiteX24" fmla="*/ 406656 w 1074466"/>
              <a:gd name="connsiteY24" fmla="*/ 235167 h 972404"/>
              <a:gd name="connsiteX25" fmla="*/ 316640 w 1074466"/>
              <a:gd name="connsiteY25" fmla="*/ 167649 h 972404"/>
              <a:gd name="connsiteX26" fmla="*/ 331237 w 1074466"/>
              <a:gd name="connsiteY26" fmla="*/ 70592 h 972404"/>
              <a:gd name="connsiteX27" fmla="*/ 446798 w 1074466"/>
              <a:gd name="connsiteY27" fmla="*/ 13624 h 972404"/>
              <a:gd name="connsiteX28" fmla="*/ 666352 w 1074466"/>
              <a:gd name="connsiteY28" fmla="*/ 72716 h 972404"/>
              <a:gd name="connsiteX0" fmla="*/ 613382 w 1058941"/>
              <a:gd name="connsiteY0" fmla="*/ 0 h 972404"/>
              <a:gd name="connsiteX1" fmla="*/ 665754 w 1058941"/>
              <a:gd name="connsiteY1" fmla="*/ 5184 h 972404"/>
              <a:gd name="connsiteX2" fmla="*/ 816591 w 1058941"/>
              <a:gd name="connsiteY2" fmla="*/ 84306 h 972404"/>
              <a:gd name="connsiteX3" fmla="*/ 770367 w 1058941"/>
              <a:gd name="connsiteY3" fmla="*/ 158154 h 972404"/>
              <a:gd name="connsiteX4" fmla="*/ 799561 w 1058941"/>
              <a:gd name="connsiteY4" fmla="*/ 229892 h 972404"/>
              <a:gd name="connsiteX5" fmla="*/ 957697 w 1058941"/>
              <a:gd name="connsiteY5" fmla="*/ 264706 h 972404"/>
              <a:gd name="connsiteX6" fmla="*/ 1036765 w 1058941"/>
              <a:gd name="connsiteY6" fmla="*/ 206682 h 972404"/>
              <a:gd name="connsiteX7" fmla="*/ 1057800 w 1058941"/>
              <a:gd name="connsiteY7" fmla="*/ 173397 h 972404"/>
              <a:gd name="connsiteX8" fmla="*/ 1055878 w 1058941"/>
              <a:gd name="connsiteY8" fmla="*/ 173874 h 972404"/>
              <a:gd name="connsiteX9" fmla="*/ 1053683 w 1058941"/>
              <a:gd name="connsiteY9" fmla="*/ 901334 h 972404"/>
              <a:gd name="connsiteX10" fmla="*/ 781050 w 1058941"/>
              <a:gd name="connsiteY10" fmla="*/ 965669 h 972404"/>
              <a:gd name="connsiteX11" fmla="*/ 523875 w 1058941"/>
              <a:gd name="connsiteY11" fmla="*/ 825463 h 972404"/>
              <a:gd name="connsiteX12" fmla="*/ 327025 w 1058941"/>
              <a:gd name="connsiteY12" fmla="*/ 834226 h 972404"/>
              <a:gd name="connsiteX13" fmla="*/ 279400 w 1058941"/>
              <a:gd name="connsiteY13" fmla="*/ 910171 h 972404"/>
              <a:gd name="connsiteX14" fmla="*/ 215900 w 1058941"/>
              <a:gd name="connsiteY14" fmla="*/ 965669 h 972404"/>
              <a:gd name="connsiteX15" fmla="*/ 58737 w 1058941"/>
              <a:gd name="connsiteY15" fmla="*/ 936459 h 972404"/>
              <a:gd name="connsiteX16" fmla="*/ 0 w 1058941"/>
              <a:gd name="connsiteY16" fmla="*/ 918934 h 972404"/>
              <a:gd name="connsiteX17" fmla="*/ 545 w 1058941"/>
              <a:gd name="connsiteY17" fmla="*/ 772225 h 972404"/>
              <a:gd name="connsiteX18" fmla="*/ 595 w 1058941"/>
              <a:gd name="connsiteY18" fmla="*/ 765190 h 972404"/>
              <a:gd name="connsiteX19" fmla="*/ 384 w 1058941"/>
              <a:gd name="connsiteY19" fmla="*/ 765190 h 972404"/>
              <a:gd name="connsiteX20" fmla="*/ 2290 w 1058941"/>
              <a:gd name="connsiteY20" fmla="*/ 238882 h 972404"/>
              <a:gd name="connsiteX21" fmla="*/ 36862 w 1058941"/>
              <a:gd name="connsiteY21" fmla="*/ 271035 h 972404"/>
              <a:gd name="connsiteX22" fmla="*/ 148773 w 1058941"/>
              <a:gd name="connsiteY22" fmla="*/ 326949 h 972404"/>
              <a:gd name="connsiteX23" fmla="*/ 404223 w 1058941"/>
              <a:gd name="connsiteY23" fmla="*/ 318509 h 972404"/>
              <a:gd name="connsiteX24" fmla="*/ 406656 w 1058941"/>
              <a:gd name="connsiteY24" fmla="*/ 235167 h 972404"/>
              <a:gd name="connsiteX25" fmla="*/ 316640 w 1058941"/>
              <a:gd name="connsiteY25" fmla="*/ 167649 h 972404"/>
              <a:gd name="connsiteX26" fmla="*/ 331237 w 1058941"/>
              <a:gd name="connsiteY26" fmla="*/ 70592 h 972404"/>
              <a:gd name="connsiteX27" fmla="*/ 446798 w 1058941"/>
              <a:gd name="connsiteY27" fmla="*/ 13624 h 972404"/>
              <a:gd name="connsiteX28" fmla="*/ 666352 w 1058941"/>
              <a:gd name="connsiteY28" fmla="*/ 72716 h 972404"/>
              <a:gd name="connsiteX0" fmla="*/ 613382 w 1076009"/>
              <a:gd name="connsiteY0" fmla="*/ 0 h 987816"/>
              <a:gd name="connsiteX1" fmla="*/ 665754 w 1076009"/>
              <a:gd name="connsiteY1" fmla="*/ 5184 h 987816"/>
              <a:gd name="connsiteX2" fmla="*/ 816591 w 1076009"/>
              <a:gd name="connsiteY2" fmla="*/ 84306 h 987816"/>
              <a:gd name="connsiteX3" fmla="*/ 770367 w 1076009"/>
              <a:gd name="connsiteY3" fmla="*/ 158154 h 987816"/>
              <a:gd name="connsiteX4" fmla="*/ 799561 w 1076009"/>
              <a:gd name="connsiteY4" fmla="*/ 229892 h 987816"/>
              <a:gd name="connsiteX5" fmla="*/ 957697 w 1076009"/>
              <a:gd name="connsiteY5" fmla="*/ 264706 h 987816"/>
              <a:gd name="connsiteX6" fmla="*/ 1036765 w 1076009"/>
              <a:gd name="connsiteY6" fmla="*/ 206682 h 987816"/>
              <a:gd name="connsiteX7" fmla="*/ 1057800 w 1076009"/>
              <a:gd name="connsiteY7" fmla="*/ 173397 h 987816"/>
              <a:gd name="connsiteX8" fmla="*/ 1053683 w 1076009"/>
              <a:gd name="connsiteY8" fmla="*/ 901334 h 987816"/>
              <a:gd name="connsiteX9" fmla="*/ 781050 w 1076009"/>
              <a:gd name="connsiteY9" fmla="*/ 965669 h 987816"/>
              <a:gd name="connsiteX10" fmla="*/ 523875 w 1076009"/>
              <a:gd name="connsiteY10" fmla="*/ 825463 h 987816"/>
              <a:gd name="connsiteX11" fmla="*/ 327025 w 1076009"/>
              <a:gd name="connsiteY11" fmla="*/ 834226 h 987816"/>
              <a:gd name="connsiteX12" fmla="*/ 279400 w 1076009"/>
              <a:gd name="connsiteY12" fmla="*/ 910171 h 987816"/>
              <a:gd name="connsiteX13" fmla="*/ 215900 w 1076009"/>
              <a:gd name="connsiteY13" fmla="*/ 965669 h 987816"/>
              <a:gd name="connsiteX14" fmla="*/ 58737 w 1076009"/>
              <a:gd name="connsiteY14" fmla="*/ 936459 h 987816"/>
              <a:gd name="connsiteX15" fmla="*/ 0 w 1076009"/>
              <a:gd name="connsiteY15" fmla="*/ 918934 h 987816"/>
              <a:gd name="connsiteX16" fmla="*/ 545 w 1076009"/>
              <a:gd name="connsiteY16" fmla="*/ 772225 h 987816"/>
              <a:gd name="connsiteX17" fmla="*/ 595 w 1076009"/>
              <a:gd name="connsiteY17" fmla="*/ 765190 h 987816"/>
              <a:gd name="connsiteX18" fmla="*/ 384 w 1076009"/>
              <a:gd name="connsiteY18" fmla="*/ 765190 h 987816"/>
              <a:gd name="connsiteX19" fmla="*/ 2290 w 1076009"/>
              <a:gd name="connsiteY19" fmla="*/ 238882 h 987816"/>
              <a:gd name="connsiteX20" fmla="*/ 36862 w 1076009"/>
              <a:gd name="connsiteY20" fmla="*/ 271035 h 987816"/>
              <a:gd name="connsiteX21" fmla="*/ 148773 w 1076009"/>
              <a:gd name="connsiteY21" fmla="*/ 326949 h 987816"/>
              <a:gd name="connsiteX22" fmla="*/ 404223 w 1076009"/>
              <a:gd name="connsiteY22" fmla="*/ 318509 h 987816"/>
              <a:gd name="connsiteX23" fmla="*/ 406656 w 1076009"/>
              <a:gd name="connsiteY23" fmla="*/ 235167 h 987816"/>
              <a:gd name="connsiteX24" fmla="*/ 316640 w 1076009"/>
              <a:gd name="connsiteY24" fmla="*/ 167649 h 987816"/>
              <a:gd name="connsiteX25" fmla="*/ 331237 w 1076009"/>
              <a:gd name="connsiteY25" fmla="*/ 70592 h 987816"/>
              <a:gd name="connsiteX26" fmla="*/ 446798 w 1076009"/>
              <a:gd name="connsiteY26" fmla="*/ 13624 h 987816"/>
              <a:gd name="connsiteX27" fmla="*/ 666352 w 1076009"/>
              <a:gd name="connsiteY27" fmla="*/ 72716 h 987816"/>
              <a:gd name="connsiteX0" fmla="*/ 613382 w 1076009"/>
              <a:gd name="connsiteY0" fmla="*/ 0 h 987816"/>
              <a:gd name="connsiteX1" fmla="*/ 665754 w 1076009"/>
              <a:gd name="connsiteY1" fmla="*/ 5184 h 987816"/>
              <a:gd name="connsiteX2" fmla="*/ 816591 w 1076009"/>
              <a:gd name="connsiteY2" fmla="*/ 84306 h 987816"/>
              <a:gd name="connsiteX3" fmla="*/ 770367 w 1076009"/>
              <a:gd name="connsiteY3" fmla="*/ 158154 h 987816"/>
              <a:gd name="connsiteX4" fmla="*/ 799561 w 1076009"/>
              <a:gd name="connsiteY4" fmla="*/ 229892 h 987816"/>
              <a:gd name="connsiteX5" fmla="*/ 957697 w 1076009"/>
              <a:gd name="connsiteY5" fmla="*/ 264706 h 987816"/>
              <a:gd name="connsiteX6" fmla="*/ 1036765 w 1076009"/>
              <a:gd name="connsiteY6" fmla="*/ 206682 h 987816"/>
              <a:gd name="connsiteX7" fmla="*/ 1057800 w 1076009"/>
              <a:gd name="connsiteY7" fmla="*/ 169609 h 987816"/>
              <a:gd name="connsiteX8" fmla="*/ 1053683 w 1076009"/>
              <a:gd name="connsiteY8" fmla="*/ 901334 h 987816"/>
              <a:gd name="connsiteX9" fmla="*/ 781050 w 1076009"/>
              <a:gd name="connsiteY9" fmla="*/ 965669 h 987816"/>
              <a:gd name="connsiteX10" fmla="*/ 523875 w 1076009"/>
              <a:gd name="connsiteY10" fmla="*/ 825463 h 987816"/>
              <a:gd name="connsiteX11" fmla="*/ 327025 w 1076009"/>
              <a:gd name="connsiteY11" fmla="*/ 834226 h 987816"/>
              <a:gd name="connsiteX12" fmla="*/ 279400 w 1076009"/>
              <a:gd name="connsiteY12" fmla="*/ 910171 h 987816"/>
              <a:gd name="connsiteX13" fmla="*/ 215900 w 1076009"/>
              <a:gd name="connsiteY13" fmla="*/ 965669 h 987816"/>
              <a:gd name="connsiteX14" fmla="*/ 58737 w 1076009"/>
              <a:gd name="connsiteY14" fmla="*/ 936459 h 987816"/>
              <a:gd name="connsiteX15" fmla="*/ 0 w 1076009"/>
              <a:gd name="connsiteY15" fmla="*/ 918934 h 987816"/>
              <a:gd name="connsiteX16" fmla="*/ 545 w 1076009"/>
              <a:gd name="connsiteY16" fmla="*/ 772225 h 987816"/>
              <a:gd name="connsiteX17" fmla="*/ 595 w 1076009"/>
              <a:gd name="connsiteY17" fmla="*/ 765190 h 987816"/>
              <a:gd name="connsiteX18" fmla="*/ 384 w 1076009"/>
              <a:gd name="connsiteY18" fmla="*/ 765190 h 987816"/>
              <a:gd name="connsiteX19" fmla="*/ 2290 w 1076009"/>
              <a:gd name="connsiteY19" fmla="*/ 238882 h 987816"/>
              <a:gd name="connsiteX20" fmla="*/ 36862 w 1076009"/>
              <a:gd name="connsiteY20" fmla="*/ 271035 h 987816"/>
              <a:gd name="connsiteX21" fmla="*/ 148773 w 1076009"/>
              <a:gd name="connsiteY21" fmla="*/ 326949 h 987816"/>
              <a:gd name="connsiteX22" fmla="*/ 404223 w 1076009"/>
              <a:gd name="connsiteY22" fmla="*/ 318509 h 987816"/>
              <a:gd name="connsiteX23" fmla="*/ 406656 w 1076009"/>
              <a:gd name="connsiteY23" fmla="*/ 235167 h 987816"/>
              <a:gd name="connsiteX24" fmla="*/ 316640 w 1076009"/>
              <a:gd name="connsiteY24" fmla="*/ 167649 h 987816"/>
              <a:gd name="connsiteX25" fmla="*/ 331237 w 1076009"/>
              <a:gd name="connsiteY25" fmla="*/ 70592 h 987816"/>
              <a:gd name="connsiteX26" fmla="*/ 446798 w 1076009"/>
              <a:gd name="connsiteY26" fmla="*/ 13624 h 987816"/>
              <a:gd name="connsiteX27" fmla="*/ 666352 w 1076009"/>
              <a:gd name="connsiteY27" fmla="*/ 72716 h 987816"/>
              <a:gd name="connsiteX0" fmla="*/ 613382 w 1076291"/>
              <a:gd name="connsiteY0" fmla="*/ 0 h 987816"/>
              <a:gd name="connsiteX1" fmla="*/ 665754 w 1076291"/>
              <a:gd name="connsiteY1" fmla="*/ 5184 h 987816"/>
              <a:gd name="connsiteX2" fmla="*/ 816591 w 1076291"/>
              <a:gd name="connsiteY2" fmla="*/ 84306 h 987816"/>
              <a:gd name="connsiteX3" fmla="*/ 770367 w 1076291"/>
              <a:gd name="connsiteY3" fmla="*/ 158154 h 987816"/>
              <a:gd name="connsiteX4" fmla="*/ 799561 w 1076291"/>
              <a:gd name="connsiteY4" fmla="*/ 229892 h 987816"/>
              <a:gd name="connsiteX5" fmla="*/ 957697 w 1076291"/>
              <a:gd name="connsiteY5" fmla="*/ 264706 h 987816"/>
              <a:gd name="connsiteX6" fmla="*/ 1036765 w 1076291"/>
              <a:gd name="connsiteY6" fmla="*/ 206682 h 987816"/>
              <a:gd name="connsiteX7" fmla="*/ 1058720 w 1076291"/>
              <a:gd name="connsiteY7" fmla="*/ 165821 h 987816"/>
              <a:gd name="connsiteX8" fmla="*/ 1053683 w 1076291"/>
              <a:gd name="connsiteY8" fmla="*/ 901334 h 987816"/>
              <a:gd name="connsiteX9" fmla="*/ 781050 w 1076291"/>
              <a:gd name="connsiteY9" fmla="*/ 965669 h 987816"/>
              <a:gd name="connsiteX10" fmla="*/ 523875 w 1076291"/>
              <a:gd name="connsiteY10" fmla="*/ 825463 h 987816"/>
              <a:gd name="connsiteX11" fmla="*/ 327025 w 1076291"/>
              <a:gd name="connsiteY11" fmla="*/ 834226 h 987816"/>
              <a:gd name="connsiteX12" fmla="*/ 279400 w 1076291"/>
              <a:gd name="connsiteY12" fmla="*/ 910171 h 987816"/>
              <a:gd name="connsiteX13" fmla="*/ 215900 w 1076291"/>
              <a:gd name="connsiteY13" fmla="*/ 965669 h 987816"/>
              <a:gd name="connsiteX14" fmla="*/ 58737 w 1076291"/>
              <a:gd name="connsiteY14" fmla="*/ 936459 h 987816"/>
              <a:gd name="connsiteX15" fmla="*/ 0 w 1076291"/>
              <a:gd name="connsiteY15" fmla="*/ 918934 h 987816"/>
              <a:gd name="connsiteX16" fmla="*/ 545 w 1076291"/>
              <a:gd name="connsiteY16" fmla="*/ 772225 h 987816"/>
              <a:gd name="connsiteX17" fmla="*/ 595 w 1076291"/>
              <a:gd name="connsiteY17" fmla="*/ 765190 h 987816"/>
              <a:gd name="connsiteX18" fmla="*/ 384 w 1076291"/>
              <a:gd name="connsiteY18" fmla="*/ 765190 h 987816"/>
              <a:gd name="connsiteX19" fmla="*/ 2290 w 1076291"/>
              <a:gd name="connsiteY19" fmla="*/ 238882 h 987816"/>
              <a:gd name="connsiteX20" fmla="*/ 36862 w 1076291"/>
              <a:gd name="connsiteY20" fmla="*/ 271035 h 987816"/>
              <a:gd name="connsiteX21" fmla="*/ 148773 w 1076291"/>
              <a:gd name="connsiteY21" fmla="*/ 326949 h 987816"/>
              <a:gd name="connsiteX22" fmla="*/ 404223 w 1076291"/>
              <a:gd name="connsiteY22" fmla="*/ 318509 h 987816"/>
              <a:gd name="connsiteX23" fmla="*/ 406656 w 1076291"/>
              <a:gd name="connsiteY23" fmla="*/ 235167 h 987816"/>
              <a:gd name="connsiteX24" fmla="*/ 316640 w 1076291"/>
              <a:gd name="connsiteY24" fmla="*/ 167649 h 987816"/>
              <a:gd name="connsiteX25" fmla="*/ 331237 w 1076291"/>
              <a:gd name="connsiteY25" fmla="*/ 70592 h 987816"/>
              <a:gd name="connsiteX26" fmla="*/ 446798 w 1076291"/>
              <a:gd name="connsiteY26" fmla="*/ 13624 h 987816"/>
              <a:gd name="connsiteX27" fmla="*/ 666352 w 1076291"/>
              <a:gd name="connsiteY27" fmla="*/ 72716 h 987816"/>
              <a:gd name="connsiteX0" fmla="*/ 613382 w 1074072"/>
              <a:gd name="connsiteY0" fmla="*/ 0 h 987816"/>
              <a:gd name="connsiteX1" fmla="*/ 665754 w 1074072"/>
              <a:gd name="connsiteY1" fmla="*/ 5184 h 987816"/>
              <a:gd name="connsiteX2" fmla="*/ 816591 w 1074072"/>
              <a:gd name="connsiteY2" fmla="*/ 84306 h 987816"/>
              <a:gd name="connsiteX3" fmla="*/ 770367 w 1074072"/>
              <a:gd name="connsiteY3" fmla="*/ 158154 h 987816"/>
              <a:gd name="connsiteX4" fmla="*/ 799561 w 1074072"/>
              <a:gd name="connsiteY4" fmla="*/ 229892 h 987816"/>
              <a:gd name="connsiteX5" fmla="*/ 957697 w 1074072"/>
              <a:gd name="connsiteY5" fmla="*/ 264706 h 987816"/>
              <a:gd name="connsiteX6" fmla="*/ 1036765 w 1074072"/>
              <a:gd name="connsiteY6" fmla="*/ 206682 h 987816"/>
              <a:gd name="connsiteX7" fmla="*/ 1058720 w 1074072"/>
              <a:gd name="connsiteY7" fmla="*/ 165821 h 987816"/>
              <a:gd name="connsiteX8" fmla="*/ 1053683 w 1074072"/>
              <a:gd name="connsiteY8" fmla="*/ 901334 h 987816"/>
              <a:gd name="connsiteX9" fmla="*/ 781050 w 1074072"/>
              <a:gd name="connsiteY9" fmla="*/ 965669 h 987816"/>
              <a:gd name="connsiteX10" fmla="*/ 523875 w 1074072"/>
              <a:gd name="connsiteY10" fmla="*/ 825463 h 987816"/>
              <a:gd name="connsiteX11" fmla="*/ 327025 w 1074072"/>
              <a:gd name="connsiteY11" fmla="*/ 834226 h 987816"/>
              <a:gd name="connsiteX12" fmla="*/ 279400 w 1074072"/>
              <a:gd name="connsiteY12" fmla="*/ 910171 h 987816"/>
              <a:gd name="connsiteX13" fmla="*/ 215900 w 1074072"/>
              <a:gd name="connsiteY13" fmla="*/ 965669 h 987816"/>
              <a:gd name="connsiteX14" fmla="*/ 58737 w 1074072"/>
              <a:gd name="connsiteY14" fmla="*/ 936459 h 987816"/>
              <a:gd name="connsiteX15" fmla="*/ 0 w 1074072"/>
              <a:gd name="connsiteY15" fmla="*/ 918934 h 987816"/>
              <a:gd name="connsiteX16" fmla="*/ 545 w 1074072"/>
              <a:gd name="connsiteY16" fmla="*/ 772225 h 987816"/>
              <a:gd name="connsiteX17" fmla="*/ 595 w 1074072"/>
              <a:gd name="connsiteY17" fmla="*/ 765190 h 987816"/>
              <a:gd name="connsiteX18" fmla="*/ 384 w 1074072"/>
              <a:gd name="connsiteY18" fmla="*/ 765190 h 987816"/>
              <a:gd name="connsiteX19" fmla="*/ 2290 w 1074072"/>
              <a:gd name="connsiteY19" fmla="*/ 238882 h 987816"/>
              <a:gd name="connsiteX20" fmla="*/ 36862 w 1074072"/>
              <a:gd name="connsiteY20" fmla="*/ 271035 h 987816"/>
              <a:gd name="connsiteX21" fmla="*/ 148773 w 1074072"/>
              <a:gd name="connsiteY21" fmla="*/ 326949 h 987816"/>
              <a:gd name="connsiteX22" fmla="*/ 404223 w 1074072"/>
              <a:gd name="connsiteY22" fmla="*/ 318509 h 987816"/>
              <a:gd name="connsiteX23" fmla="*/ 406656 w 1074072"/>
              <a:gd name="connsiteY23" fmla="*/ 235167 h 987816"/>
              <a:gd name="connsiteX24" fmla="*/ 316640 w 1074072"/>
              <a:gd name="connsiteY24" fmla="*/ 167649 h 987816"/>
              <a:gd name="connsiteX25" fmla="*/ 331237 w 1074072"/>
              <a:gd name="connsiteY25" fmla="*/ 70592 h 987816"/>
              <a:gd name="connsiteX26" fmla="*/ 446798 w 1074072"/>
              <a:gd name="connsiteY26" fmla="*/ 13624 h 987816"/>
              <a:gd name="connsiteX27" fmla="*/ 666352 w 1074072"/>
              <a:gd name="connsiteY27" fmla="*/ 72716 h 987816"/>
              <a:gd name="connsiteX0" fmla="*/ 613382 w 1058720"/>
              <a:gd name="connsiteY0" fmla="*/ 0 h 987816"/>
              <a:gd name="connsiteX1" fmla="*/ 665754 w 1058720"/>
              <a:gd name="connsiteY1" fmla="*/ 5184 h 987816"/>
              <a:gd name="connsiteX2" fmla="*/ 816591 w 1058720"/>
              <a:gd name="connsiteY2" fmla="*/ 84306 h 987816"/>
              <a:gd name="connsiteX3" fmla="*/ 770367 w 1058720"/>
              <a:gd name="connsiteY3" fmla="*/ 158154 h 987816"/>
              <a:gd name="connsiteX4" fmla="*/ 799561 w 1058720"/>
              <a:gd name="connsiteY4" fmla="*/ 229892 h 987816"/>
              <a:gd name="connsiteX5" fmla="*/ 957697 w 1058720"/>
              <a:gd name="connsiteY5" fmla="*/ 264706 h 987816"/>
              <a:gd name="connsiteX6" fmla="*/ 1036765 w 1058720"/>
              <a:gd name="connsiteY6" fmla="*/ 206682 h 987816"/>
              <a:gd name="connsiteX7" fmla="*/ 1058720 w 1058720"/>
              <a:gd name="connsiteY7" fmla="*/ 165821 h 987816"/>
              <a:gd name="connsiteX8" fmla="*/ 1053683 w 1058720"/>
              <a:gd name="connsiteY8" fmla="*/ 901334 h 987816"/>
              <a:gd name="connsiteX9" fmla="*/ 781050 w 1058720"/>
              <a:gd name="connsiteY9" fmla="*/ 965669 h 987816"/>
              <a:gd name="connsiteX10" fmla="*/ 523875 w 1058720"/>
              <a:gd name="connsiteY10" fmla="*/ 825463 h 987816"/>
              <a:gd name="connsiteX11" fmla="*/ 327025 w 1058720"/>
              <a:gd name="connsiteY11" fmla="*/ 834226 h 987816"/>
              <a:gd name="connsiteX12" fmla="*/ 279400 w 1058720"/>
              <a:gd name="connsiteY12" fmla="*/ 910171 h 987816"/>
              <a:gd name="connsiteX13" fmla="*/ 215900 w 1058720"/>
              <a:gd name="connsiteY13" fmla="*/ 965669 h 987816"/>
              <a:gd name="connsiteX14" fmla="*/ 58737 w 1058720"/>
              <a:gd name="connsiteY14" fmla="*/ 936459 h 987816"/>
              <a:gd name="connsiteX15" fmla="*/ 0 w 1058720"/>
              <a:gd name="connsiteY15" fmla="*/ 918934 h 987816"/>
              <a:gd name="connsiteX16" fmla="*/ 545 w 1058720"/>
              <a:gd name="connsiteY16" fmla="*/ 772225 h 987816"/>
              <a:gd name="connsiteX17" fmla="*/ 595 w 1058720"/>
              <a:gd name="connsiteY17" fmla="*/ 765190 h 987816"/>
              <a:gd name="connsiteX18" fmla="*/ 384 w 1058720"/>
              <a:gd name="connsiteY18" fmla="*/ 765190 h 987816"/>
              <a:gd name="connsiteX19" fmla="*/ 2290 w 1058720"/>
              <a:gd name="connsiteY19" fmla="*/ 238882 h 987816"/>
              <a:gd name="connsiteX20" fmla="*/ 36862 w 1058720"/>
              <a:gd name="connsiteY20" fmla="*/ 271035 h 987816"/>
              <a:gd name="connsiteX21" fmla="*/ 148773 w 1058720"/>
              <a:gd name="connsiteY21" fmla="*/ 326949 h 987816"/>
              <a:gd name="connsiteX22" fmla="*/ 404223 w 1058720"/>
              <a:gd name="connsiteY22" fmla="*/ 318509 h 987816"/>
              <a:gd name="connsiteX23" fmla="*/ 406656 w 1058720"/>
              <a:gd name="connsiteY23" fmla="*/ 235167 h 987816"/>
              <a:gd name="connsiteX24" fmla="*/ 316640 w 1058720"/>
              <a:gd name="connsiteY24" fmla="*/ 167649 h 987816"/>
              <a:gd name="connsiteX25" fmla="*/ 331237 w 1058720"/>
              <a:gd name="connsiteY25" fmla="*/ 70592 h 987816"/>
              <a:gd name="connsiteX26" fmla="*/ 446798 w 1058720"/>
              <a:gd name="connsiteY26" fmla="*/ 13624 h 987816"/>
              <a:gd name="connsiteX27" fmla="*/ 666352 w 1058720"/>
              <a:gd name="connsiteY27" fmla="*/ 72716 h 987816"/>
              <a:gd name="connsiteX0" fmla="*/ 613382 w 1058720"/>
              <a:gd name="connsiteY0" fmla="*/ 0 h 988501"/>
              <a:gd name="connsiteX1" fmla="*/ 665754 w 1058720"/>
              <a:gd name="connsiteY1" fmla="*/ 5184 h 988501"/>
              <a:gd name="connsiteX2" fmla="*/ 816591 w 1058720"/>
              <a:gd name="connsiteY2" fmla="*/ 84306 h 988501"/>
              <a:gd name="connsiteX3" fmla="*/ 770367 w 1058720"/>
              <a:gd name="connsiteY3" fmla="*/ 158154 h 988501"/>
              <a:gd name="connsiteX4" fmla="*/ 799561 w 1058720"/>
              <a:gd name="connsiteY4" fmla="*/ 229892 h 988501"/>
              <a:gd name="connsiteX5" fmla="*/ 957697 w 1058720"/>
              <a:gd name="connsiteY5" fmla="*/ 264706 h 988501"/>
              <a:gd name="connsiteX6" fmla="*/ 1036765 w 1058720"/>
              <a:gd name="connsiteY6" fmla="*/ 206682 h 988501"/>
              <a:gd name="connsiteX7" fmla="*/ 1058720 w 1058720"/>
              <a:gd name="connsiteY7" fmla="*/ 165821 h 988501"/>
              <a:gd name="connsiteX8" fmla="*/ 1056442 w 1058720"/>
              <a:gd name="connsiteY8" fmla="*/ 902596 h 988501"/>
              <a:gd name="connsiteX9" fmla="*/ 781050 w 1058720"/>
              <a:gd name="connsiteY9" fmla="*/ 965669 h 988501"/>
              <a:gd name="connsiteX10" fmla="*/ 523875 w 1058720"/>
              <a:gd name="connsiteY10" fmla="*/ 825463 h 988501"/>
              <a:gd name="connsiteX11" fmla="*/ 327025 w 1058720"/>
              <a:gd name="connsiteY11" fmla="*/ 834226 h 988501"/>
              <a:gd name="connsiteX12" fmla="*/ 279400 w 1058720"/>
              <a:gd name="connsiteY12" fmla="*/ 910171 h 988501"/>
              <a:gd name="connsiteX13" fmla="*/ 215900 w 1058720"/>
              <a:gd name="connsiteY13" fmla="*/ 965669 h 988501"/>
              <a:gd name="connsiteX14" fmla="*/ 58737 w 1058720"/>
              <a:gd name="connsiteY14" fmla="*/ 936459 h 988501"/>
              <a:gd name="connsiteX15" fmla="*/ 0 w 1058720"/>
              <a:gd name="connsiteY15" fmla="*/ 918934 h 988501"/>
              <a:gd name="connsiteX16" fmla="*/ 545 w 1058720"/>
              <a:gd name="connsiteY16" fmla="*/ 772225 h 988501"/>
              <a:gd name="connsiteX17" fmla="*/ 595 w 1058720"/>
              <a:gd name="connsiteY17" fmla="*/ 765190 h 988501"/>
              <a:gd name="connsiteX18" fmla="*/ 384 w 1058720"/>
              <a:gd name="connsiteY18" fmla="*/ 765190 h 988501"/>
              <a:gd name="connsiteX19" fmla="*/ 2290 w 1058720"/>
              <a:gd name="connsiteY19" fmla="*/ 238882 h 988501"/>
              <a:gd name="connsiteX20" fmla="*/ 36862 w 1058720"/>
              <a:gd name="connsiteY20" fmla="*/ 271035 h 988501"/>
              <a:gd name="connsiteX21" fmla="*/ 148773 w 1058720"/>
              <a:gd name="connsiteY21" fmla="*/ 326949 h 988501"/>
              <a:gd name="connsiteX22" fmla="*/ 404223 w 1058720"/>
              <a:gd name="connsiteY22" fmla="*/ 318509 h 988501"/>
              <a:gd name="connsiteX23" fmla="*/ 406656 w 1058720"/>
              <a:gd name="connsiteY23" fmla="*/ 235167 h 988501"/>
              <a:gd name="connsiteX24" fmla="*/ 316640 w 1058720"/>
              <a:gd name="connsiteY24" fmla="*/ 167649 h 988501"/>
              <a:gd name="connsiteX25" fmla="*/ 331237 w 1058720"/>
              <a:gd name="connsiteY25" fmla="*/ 70592 h 988501"/>
              <a:gd name="connsiteX26" fmla="*/ 446798 w 1058720"/>
              <a:gd name="connsiteY26" fmla="*/ 13624 h 988501"/>
              <a:gd name="connsiteX27" fmla="*/ 666352 w 1058720"/>
              <a:gd name="connsiteY27" fmla="*/ 72716 h 988501"/>
              <a:gd name="connsiteX0" fmla="*/ 613382 w 1058720"/>
              <a:gd name="connsiteY0" fmla="*/ 0 h 979091"/>
              <a:gd name="connsiteX1" fmla="*/ 665754 w 1058720"/>
              <a:gd name="connsiteY1" fmla="*/ 5184 h 979091"/>
              <a:gd name="connsiteX2" fmla="*/ 816591 w 1058720"/>
              <a:gd name="connsiteY2" fmla="*/ 84306 h 979091"/>
              <a:gd name="connsiteX3" fmla="*/ 770367 w 1058720"/>
              <a:gd name="connsiteY3" fmla="*/ 158154 h 979091"/>
              <a:gd name="connsiteX4" fmla="*/ 799561 w 1058720"/>
              <a:gd name="connsiteY4" fmla="*/ 229892 h 979091"/>
              <a:gd name="connsiteX5" fmla="*/ 957697 w 1058720"/>
              <a:gd name="connsiteY5" fmla="*/ 264706 h 979091"/>
              <a:gd name="connsiteX6" fmla="*/ 1036765 w 1058720"/>
              <a:gd name="connsiteY6" fmla="*/ 206682 h 979091"/>
              <a:gd name="connsiteX7" fmla="*/ 1058720 w 1058720"/>
              <a:gd name="connsiteY7" fmla="*/ 165821 h 979091"/>
              <a:gd name="connsiteX8" fmla="*/ 1056442 w 1058720"/>
              <a:gd name="connsiteY8" fmla="*/ 902596 h 979091"/>
              <a:gd name="connsiteX9" fmla="*/ 781050 w 1058720"/>
              <a:gd name="connsiteY9" fmla="*/ 965669 h 979091"/>
              <a:gd name="connsiteX10" fmla="*/ 523875 w 1058720"/>
              <a:gd name="connsiteY10" fmla="*/ 825463 h 979091"/>
              <a:gd name="connsiteX11" fmla="*/ 327025 w 1058720"/>
              <a:gd name="connsiteY11" fmla="*/ 834226 h 979091"/>
              <a:gd name="connsiteX12" fmla="*/ 279400 w 1058720"/>
              <a:gd name="connsiteY12" fmla="*/ 910171 h 979091"/>
              <a:gd name="connsiteX13" fmla="*/ 215900 w 1058720"/>
              <a:gd name="connsiteY13" fmla="*/ 965669 h 979091"/>
              <a:gd name="connsiteX14" fmla="*/ 58737 w 1058720"/>
              <a:gd name="connsiteY14" fmla="*/ 936459 h 979091"/>
              <a:gd name="connsiteX15" fmla="*/ 0 w 1058720"/>
              <a:gd name="connsiteY15" fmla="*/ 918934 h 979091"/>
              <a:gd name="connsiteX16" fmla="*/ 545 w 1058720"/>
              <a:gd name="connsiteY16" fmla="*/ 772225 h 979091"/>
              <a:gd name="connsiteX17" fmla="*/ 595 w 1058720"/>
              <a:gd name="connsiteY17" fmla="*/ 765190 h 979091"/>
              <a:gd name="connsiteX18" fmla="*/ 384 w 1058720"/>
              <a:gd name="connsiteY18" fmla="*/ 765190 h 979091"/>
              <a:gd name="connsiteX19" fmla="*/ 2290 w 1058720"/>
              <a:gd name="connsiteY19" fmla="*/ 238882 h 979091"/>
              <a:gd name="connsiteX20" fmla="*/ 36862 w 1058720"/>
              <a:gd name="connsiteY20" fmla="*/ 271035 h 979091"/>
              <a:gd name="connsiteX21" fmla="*/ 148773 w 1058720"/>
              <a:gd name="connsiteY21" fmla="*/ 326949 h 979091"/>
              <a:gd name="connsiteX22" fmla="*/ 404223 w 1058720"/>
              <a:gd name="connsiteY22" fmla="*/ 318509 h 979091"/>
              <a:gd name="connsiteX23" fmla="*/ 406656 w 1058720"/>
              <a:gd name="connsiteY23" fmla="*/ 235167 h 979091"/>
              <a:gd name="connsiteX24" fmla="*/ 316640 w 1058720"/>
              <a:gd name="connsiteY24" fmla="*/ 167649 h 979091"/>
              <a:gd name="connsiteX25" fmla="*/ 331237 w 1058720"/>
              <a:gd name="connsiteY25" fmla="*/ 70592 h 979091"/>
              <a:gd name="connsiteX26" fmla="*/ 446798 w 1058720"/>
              <a:gd name="connsiteY26" fmla="*/ 13624 h 979091"/>
              <a:gd name="connsiteX27" fmla="*/ 666352 w 1058720"/>
              <a:gd name="connsiteY27" fmla="*/ 72716 h 979091"/>
              <a:gd name="connsiteX0" fmla="*/ 613382 w 1058720"/>
              <a:gd name="connsiteY0" fmla="*/ 0 h 984900"/>
              <a:gd name="connsiteX1" fmla="*/ 665754 w 1058720"/>
              <a:gd name="connsiteY1" fmla="*/ 5184 h 984900"/>
              <a:gd name="connsiteX2" fmla="*/ 816591 w 1058720"/>
              <a:gd name="connsiteY2" fmla="*/ 84306 h 984900"/>
              <a:gd name="connsiteX3" fmla="*/ 770367 w 1058720"/>
              <a:gd name="connsiteY3" fmla="*/ 158154 h 984900"/>
              <a:gd name="connsiteX4" fmla="*/ 799561 w 1058720"/>
              <a:gd name="connsiteY4" fmla="*/ 229892 h 984900"/>
              <a:gd name="connsiteX5" fmla="*/ 957697 w 1058720"/>
              <a:gd name="connsiteY5" fmla="*/ 264706 h 984900"/>
              <a:gd name="connsiteX6" fmla="*/ 1036765 w 1058720"/>
              <a:gd name="connsiteY6" fmla="*/ 206682 h 984900"/>
              <a:gd name="connsiteX7" fmla="*/ 1058720 w 1058720"/>
              <a:gd name="connsiteY7" fmla="*/ 165821 h 984900"/>
              <a:gd name="connsiteX8" fmla="*/ 1056442 w 1058720"/>
              <a:gd name="connsiteY8" fmla="*/ 902596 h 984900"/>
              <a:gd name="connsiteX9" fmla="*/ 775532 w 1058720"/>
              <a:gd name="connsiteY9" fmla="*/ 974506 h 984900"/>
              <a:gd name="connsiteX10" fmla="*/ 523875 w 1058720"/>
              <a:gd name="connsiteY10" fmla="*/ 825463 h 984900"/>
              <a:gd name="connsiteX11" fmla="*/ 327025 w 1058720"/>
              <a:gd name="connsiteY11" fmla="*/ 834226 h 984900"/>
              <a:gd name="connsiteX12" fmla="*/ 279400 w 1058720"/>
              <a:gd name="connsiteY12" fmla="*/ 910171 h 984900"/>
              <a:gd name="connsiteX13" fmla="*/ 215900 w 1058720"/>
              <a:gd name="connsiteY13" fmla="*/ 965669 h 984900"/>
              <a:gd name="connsiteX14" fmla="*/ 58737 w 1058720"/>
              <a:gd name="connsiteY14" fmla="*/ 936459 h 984900"/>
              <a:gd name="connsiteX15" fmla="*/ 0 w 1058720"/>
              <a:gd name="connsiteY15" fmla="*/ 918934 h 984900"/>
              <a:gd name="connsiteX16" fmla="*/ 545 w 1058720"/>
              <a:gd name="connsiteY16" fmla="*/ 772225 h 984900"/>
              <a:gd name="connsiteX17" fmla="*/ 595 w 1058720"/>
              <a:gd name="connsiteY17" fmla="*/ 765190 h 984900"/>
              <a:gd name="connsiteX18" fmla="*/ 384 w 1058720"/>
              <a:gd name="connsiteY18" fmla="*/ 765190 h 984900"/>
              <a:gd name="connsiteX19" fmla="*/ 2290 w 1058720"/>
              <a:gd name="connsiteY19" fmla="*/ 238882 h 984900"/>
              <a:gd name="connsiteX20" fmla="*/ 36862 w 1058720"/>
              <a:gd name="connsiteY20" fmla="*/ 271035 h 984900"/>
              <a:gd name="connsiteX21" fmla="*/ 148773 w 1058720"/>
              <a:gd name="connsiteY21" fmla="*/ 326949 h 984900"/>
              <a:gd name="connsiteX22" fmla="*/ 404223 w 1058720"/>
              <a:gd name="connsiteY22" fmla="*/ 318509 h 984900"/>
              <a:gd name="connsiteX23" fmla="*/ 406656 w 1058720"/>
              <a:gd name="connsiteY23" fmla="*/ 235167 h 984900"/>
              <a:gd name="connsiteX24" fmla="*/ 316640 w 1058720"/>
              <a:gd name="connsiteY24" fmla="*/ 167649 h 984900"/>
              <a:gd name="connsiteX25" fmla="*/ 331237 w 1058720"/>
              <a:gd name="connsiteY25" fmla="*/ 70592 h 984900"/>
              <a:gd name="connsiteX26" fmla="*/ 446798 w 1058720"/>
              <a:gd name="connsiteY26" fmla="*/ 13624 h 984900"/>
              <a:gd name="connsiteX27" fmla="*/ 666352 w 1058720"/>
              <a:gd name="connsiteY27" fmla="*/ 72716 h 984900"/>
              <a:gd name="connsiteX0" fmla="*/ 613382 w 1058720"/>
              <a:gd name="connsiteY0" fmla="*/ 0 h 984436"/>
              <a:gd name="connsiteX1" fmla="*/ 665754 w 1058720"/>
              <a:gd name="connsiteY1" fmla="*/ 5184 h 984436"/>
              <a:gd name="connsiteX2" fmla="*/ 816591 w 1058720"/>
              <a:gd name="connsiteY2" fmla="*/ 84306 h 984436"/>
              <a:gd name="connsiteX3" fmla="*/ 770367 w 1058720"/>
              <a:gd name="connsiteY3" fmla="*/ 158154 h 984436"/>
              <a:gd name="connsiteX4" fmla="*/ 799561 w 1058720"/>
              <a:gd name="connsiteY4" fmla="*/ 229892 h 984436"/>
              <a:gd name="connsiteX5" fmla="*/ 957697 w 1058720"/>
              <a:gd name="connsiteY5" fmla="*/ 264706 h 984436"/>
              <a:gd name="connsiteX6" fmla="*/ 1036765 w 1058720"/>
              <a:gd name="connsiteY6" fmla="*/ 206682 h 984436"/>
              <a:gd name="connsiteX7" fmla="*/ 1058720 w 1058720"/>
              <a:gd name="connsiteY7" fmla="*/ 165821 h 984436"/>
              <a:gd name="connsiteX8" fmla="*/ 1056442 w 1058720"/>
              <a:gd name="connsiteY8" fmla="*/ 902596 h 984436"/>
              <a:gd name="connsiteX9" fmla="*/ 775532 w 1058720"/>
              <a:gd name="connsiteY9" fmla="*/ 974506 h 984436"/>
              <a:gd name="connsiteX10" fmla="*/ 522955 w 1058720"/>
              <a:gd name="connsiteY10" fmla="*/ 831776 h 984436"/>
              <a:gd name="connsiteX11" fmla="*/ 327025 w 1058720"/>
              <a:gd name="connsiteY11" fmla="*/ 834226 h 984436"/>
              <a:gd name="connsiteX12" fmla="*/ 279400 w 1058720"/>
              <a:gd name="connsiteY12" fmla="*/ 910171 h 984436"/>
              <a:gd name="connsiteX13" fmla="*/ 215900 w 1058720"/>
              <a:gd name="connsiteY13" fmla="*/ 965669 h 984436"/>
              <a:gd name="connsiteX14" fmla="*/ 58737 w 1058720"/>
              <a:gd name="connsiteY14" fmla="*/ 936459 h 984436"/>
              <a:gd name="connsiteX15" fmla="*/ 0 w 1058720"/>
              <a:gd name="connsiteY15" fmla="*/ 918934 h 984436"/>
              <a:gd name="connsiteX16" fmla="*/ 545 w 1058720"/>
              <a:gd name="connsiteY16" fmla="*/ 772225 h 984436"/>
              <a:gd name="connsiteX17" fmla="*/ 595 w 1058720"/>
              <a:gd name="connsiteY17" fmla="*/ 765190 h 984436"/>
              <a:gd name="connsiteX18" fmla="*/ 384 w 1058720"/>
              <a:gd name="connsiteY18" fmla="*/ 765190 h 984436"/>
              <a:gd name="connsiteX19" fmla="*/ 2290 w 1058720"/>
              <a:gd name="connsiteY19" fmla="*/ 238882 h 984436"/>
              <a:gd name="connsiteX20" fmla="*/ 36862 w 1058720"/>
              <a:gd name="connsiteY20" fmla="*/ 271035 h 984436"/>
              <a:gd name="connsiteX21" fmla="*/ 148773 w 1058720"/>
              <a:gd name="connsiteY21" fmla="*/ 326949 h 984436"/>
              <a:gd name="connsiteX22" fmla="*/ 404223 w 1058720"/>
              <a:gd name="connsiteY22" fmla="*/ 318509 h 984436"/>
              <a:gd name="connsiteX23" fmla="*/ 406656 w 1058720"/>
              <a:gd name="connsiteY23" fmla="*/ 235167 h 984436"/>
              <a:gd name="connsiteX24" fmla="*/ 316640 w 1058720"/>
              <a:gd name="connsiteY24" fmla="*/ 167649 h 984436"/>
              <a:gd name="connsiteX25" fmla="*/ 331237 w 1058720"/>
              <a:gd name="connsiteY25" fmla="*/ 70592 h 984436"/>
              <a:gd name="connsiteX26" fmla="*/ 446798 w 1058720"/>
              <a:gd name="connsiteY26" fmla="*/ 13624 h 984436"/>
              <a:gd name="connsiteX27" fmla="*/ 666352 w 1058720"/>
              <a:gd name="connsiteY27" fmla="*/ 72716 h 984436"/>
              <a:gd name="connsiteX0" fmla="*/ 613382 w 1058720"/>
              <a:gd name="connsiteY0" fmla="*/ 0 h 984436"/>
              <a:gd name="connsiteX1" fmla="*/ 665754 w 1058720"/>
              <a:gd name="connsiteY1" fmla="*/ 5184 h 984436"/>
              <a:gd name="connsiteX2" fmla="*/ 816591 w 1058720"/>
              <a:gd name="connsiteY2" fmla="*/ 84306 h 984436"/>
              <a:gd name="connsiteX3" fmla="*/ 770367 w 1058720"/>
              <a:gd name="connsiteY3" fmla="*/ 158154 h 984436"/>
              <a:gd name="connsiteX4" fmla="*/ 799561 w 1058720"/>
              <a:gd name="connsiteY4" fmla="*/ 229892 h 984436"/>
              <a:gd name="connsiteX5" fmla="*/ 957697 w 1058720"/>
              <a:gd name="connsiteY5" fmla="*/ 264706 h 984436"/>
              <a:gd name="connsiteX6" fmla="*/ 1036765 w 1058720"/>
              <a:gd name="connsiteY6" fmla="*/ 206682 h 984436"/>
              <a:gd name="connsiteX7" fmla="*/ 1058720 w 1058720"/>
              <a:gd name="connsiteY7" fmla="*/ 165821 h 984436"/>
              <a:gd name="connsiteX8" fmla="*/ 1056442 w 1058720"/>
              <a:gd name="connsiteY8" fmla="*/ 902596 h 984436"/>
              <a:gd name="connsiteX9" fmla="*/ 775532 w 1058720"/>
              <a:gd name="connsiteY9" fmla="*/ 974506 h 984436"/>
              <a:gd name="connsiteX10" fmla="*/ 522955 w 1058720"/>
              <a:gd name="connsiteY10" fmla="*/ 831776 h 984436"/>
              <a:gd name="connsiteX11" fmla="*/ 330703 w 1058720"/>
              <a:gd name="connsiteY11" fmla="*/ 839276 h 984436"/>
              <a:gd name="connsiteX12" fmla="*/ 279400 w 1058720"/>
              <a:gd name="connsiteY12" fmla="*/ 910171 h 984436"/>
              <a:gd name="connsiteX13" fmla="*/ 215900 w 1058720"/>
              <a:gd name="connsiteY13" fmla="*/ 965669 h 984436"/>
              <a:gd name="connsiteX14" fmla="*/ 58737 w 1058720"/>
              <a:gd name="connsiteY14" fmla="*/ 936459 h 984436"/>
              <a:gd name="connsiteX15" fmla="*/ 0 w 1058720"/>
              <a:gd name="connsiteY15" fmla="*/ 918934 h 984436"/>
              <a:gd name="connsiteX16" fmla="*/ 545 w 1058720"/>
              <a:gd name="connsiteY16" fmla="*/ 772225 h 984436"/>
              <a:gd name="connsiteX17" fmla="*/ 595 w 1058720"/>
              <a:gd name="connsiteY17" fmla="*/ 765190 h 984436"/>
              <a:gd name="connsiteX18" fmla="*/ 384 w 1058720"/>
              <a:gd name="connsiteY18" fmla="*/ 765190 h 984436"/>
              <a:gd name="connsiteX19" fmla="*/ 2290 w 1058720"/>
              <a:gd name="connsiteY19" fmla="*/ 238882 h 984436"/>
              <a:gd name="connsiteX20" fmla="*/ 36862 w 1058720"/>
              <a:gd name="connsiteY20" fmla="*/ 271035 h 984436"/>
              <a:gd name="connsiteX21" fmla="*/ 148773 w 1058720"/>
              <a:gd name="connsiteY21" fmla="*/ 326949 h 984436"/>
              <a:gd name="connsiteX22" fmla="*/ 404223 w 1058720"/>
              <a:gd name="connsiteY22" fmla="*/ 318509 h 984436"/>
              <a:gd name="connsiteX23" fmla="*/ 406656 w 1058720"/>
              <a:gd name="connsiteY23" fmla="*/ 235167 h 984436"/>
              <a:gd name="connsiteX24" fmla="*/ 316640 w 1058720"/>
              <a:gd name="connsiteY24" fmla="*/ 167649 h 984436"/>
              <a:gd name="connsiteX25" fmla="*/ 331237 w 1058720"/>
              <a:gd name="connsiteY25" fmla="*/ 70592 h 984436"/>
              <a:gd name="connsiteX26" fmla="*/ 446798 w 1058720"/>
              <a:gd name="connsiteY26" fmla="*/ 13624 h 984436"/>
              <a:gd name="connsiteX27" fmla="*/ 666352 w 1058720"/>
              <a:gd name="connsiteY27" fmla="*/ 72716 h 984436"/>
              <a:gd name="connsiteX0" fmla="*/ 613382 w 1058720"/>
              <a:gd name="connsiteY0" fmla="*/ 0 h 984436"/>
              <a:gd name="connsiteX1" fmla="*/ 665754 w 1058720"/>
              <a:gd name="connsiteY1" fmla="*/ 5184 h 984436"/>
              <a:gd name="connsiteX2" fmla="*/ 816591 w 1058720"/>
              <a:gd name="connsiteY2" fmla="*/ 84306 h 984436"/>
              <a:gd name="connsiteX3" fmla="*/ 770367 w 1058720"/>
              <a:gd name="connsiteY3" fmla="*/ 158154 h 984436"/>
              <a:gd name="connsiteX4" fmla="*/ 799561 w 1058720"/>
              <a:gd name="connsiteY4" fmla="*/ 229892 h 984436"/>
              <a:gd name="connsiteX5" fmla="*/ 957697 w 1058720"/>
              <a:gd name="connsiteY5" fmla="*/ 264706 h 984436"/>
              <a:gd name="connsiteX6" fmla="*/ 1036765 w 1058720"/>
              <a:gd name="connsiteY6" fmla="*/ 206682 h 984436"/>
              <a:gd name="connsiteX7" fmla="*/ 1058720 w 1058720"/>
              <a:gd name="connsiteY7" fmla="*/ 165821 h 984436"/>
              <a:gd name="connsiteX8" fmla="*/ 1056442 w 1058720"/>
              <a:gd name="connsiteY8" fmla="*/ 902596 h 984436"/>
              <a:gd name="connsiteX9" fmla="*/ 775532 w 1058720"/>
              <a:gd name="connsiteY9" fmla="*/ 974506 h 984436"/>
              <a:gd name="connsiteX10" fmla="*/ 522955 w 1058720"/>
              <a:gd name="connsiteY10" fmla="*/ 831776 h 984436"/>
              <a:gd name="connsiteX11" fmla="*/ 330703 w 1058720"/>
              <a:gd name="connsiteY11" fmla="*/ 839276 h 984436"/>
              <a:gd name="connsiteX12" fmla="*/ 279400 w 1058720"/>
              <a:gd name="connsiteY12" fmla="*/ 910171 h 984436"/>
              <a:gd name="connsiteX13" fmla="*/ 216820 w 1058720"/>
              <a:gd name="connsiteY13" fmla="*/ 971981 h 984436"/>
              <a:gd name="connsiteX14" fmla="*/ 58737 w 1058720"/>
              <a:gd name="connsiteY14" fmla="*/ 936459 h 984436"/>
              <a:gd name="connsiteX15" fmla="*/ 0 w 1058720"/>
              <a:gd name="connsiteY15" fmla="*/ 918934 h 984436"/>
              <a:gd name="connsiteX16" fmla="*/ 545 w 1058720"/>
              <a:gd name="connsiteY16" fmla="*/ 772225 h 984436"/>
              <a:gd name="connsiteX17" fmla="*/ 595 w 1058720"/>
              <a:gd name="connsiteY17" fmla="*/ 765190 h 984436"/>
              <a:gd name="connsiteX18" fmla="*/ 384 w 1058720"/>
              <a:gd name="connsiteY18" fmla="*/ 765190 h 984436"/>
              <a:gd name="connsiteX19" fmla="*/ 2290 w 1058720"/>
              <a:gd name="connsiteY19" fmla="*/ 238882 h 984436"/>
              <a:gd name="connsiteX20" fmla="*/ 36862 w 1058720"/>
              <a:gd name="connsiteY20" fmla="*/ 271035 h 984436"/>
              <a:gd name="connsiteX21" fmla="*/ 148773 w 1058720"/>
              <a:gd name="connsiteY21" fmla="*/ 326949 h 984436"/>
              <a:gd name="connsiteX22" fmla="*/ 404223 w 1058720"/>
              <a:gd name="connsiteY22" fmla="*/ 318509 h 984436"/>
              <a:gd name="connsiteX23" fmla="*/ 406656 w 1058720"/>
              <a:gd name="connsiteY23" fmla="*/ 235167 h 984436"/>
              <a:gd name="connsiteX24" fmla="*/ 316640 w 1058720"/>
              <a:gd name="connsiteY24" fmla="*/ 167649 h 984436"/>
              <a:gd name="connsiteX25" fmla="*/ 331237 w 1058720"/>
              <a:gd name="connsiteY25" fmla="*/ 70592 h 984436"/>
              <a:gd name="connsiteX26" fmla="*/ 446798 w 1058720"/>
              <a:gd name="connsiteY26" fmla="*/ 13624 h 984436"/>
              <a:gd name="connsiteX27" fmla="*/ 666352 w 1058720"/>
              <a:gd name="connsiteY27" fmla="*/ 72716 h 984436"/>
              <a:gd name="connsiteX0" fmla="*/ 613382 w 1058720"/>
              <a:gd name="connsiteY0" fmla="*/ 0 h 984436"/>
              <a:gd name="connsiteX1" fmla="*/ 665754 w 1058720"/>
              <a:gd name="connsiteY1" fmla="*/ 5184 h 984436"/>
              <a:gd name="connsiteX2" fmla="*/ 816591 w 1058720"/>
              <a:gd name="connsiteY2" fmla="*/ 84306 h 984436"/>
              <a:gd name="connsiteX3" fmla="*/ 770367 w 1058720"/>
              <a:gd name="connsiteY3" fmla="*/ 158154 h 984436"/>
              <a:gd name="connsiteX4" fmla="*/ 799561 w 1058720"/>
              <a:gd name="connsiteY4" fmla="*/ 229892 h 984436"/>
              <a:gd name="connsiteX5" fmla="*/ 957697 w 1058720"/>
              <a:gd name="connsiteY5" fmla="*/ 264706 h 984436"/>
              <a:gd name="connsiteX6" fmla="*/ 1036765 w 1058720"/>
              <a:gd name="connsiteY6" fmla="*/ 206682 h 984436"/>
              <a:gd name="connsiteX7" fmla="*/ 1058720 w 1058720"/>
              <a:gd name="connsiteY7" fmla="*/ 165821 h 984436"/>
              <a:gd name="connsiteX8" fmla="*/ 1056442 w 1058720"/>
              <a:gd name="connsiteY8" fmla="*/ 902596 h 984436"/>
              <a:gd name="connsiteX9" fmla="*/ 775532 w 1058720"/>
              <a:gd name="connsiteY9" fmla="*/ 974506 h 984436"/>
              <a:gd name="connsiteX10" fmla="*/ 522955 w 1058720"/>
              <a:gd name="connsiteY10" fmla="*/ 831776 h 984436"/>
              <a:gd name="connsiteX11" fmla="*/ 330703 w 1058720"/>
              <a:gd name="connsiteY11" fmla="*/ 839276 h 984436"/>
              <a:gd name="connsiteX12" fmla="*/ 279400 w 1058720"/>
              <a:gd name="connsiteY12" fmla="*/ 910171 h 984436"/>
              <a:gd name="connsiteX13" fmla="*/ 216820 w 1058720"/>
              <a:gd name="connsiteY13" fmla="*/ 971981 h 984436"/>
              <a:gd name="connsiteX14" fmla="*/ 58737 w 1058720"/>
              <a:gd name="connsiteY14" fmla="*/ 936459 h 984436"/>
              <a:gd name="connsiteX15" fmla="*/ 0 w 1058720"/>
              <a:gd name="connsiteY15" fmla="*/ 918934 h 984436"/>
              <a:gd name="connsiteX16" fmla="*/ 545 w 1058720"/>
              <a:gd name="connsiteY16" fmla="*/ 772225 h 984436"/>
              <a:gd name="connsiteX17" fmla="*/ 595 w 1058720"/>
              <a:gd name="connsiteY17" fmla="*/ 765190 h 984436"/>
              <a:gd name="connsiteX18" fmla="*/ 384 w 1058720"/>
              <a:gd name="connsiteY18" fmla="*/ 765190 h 984436"/>
              <a:gd name="connsiteX19" fmla="*/ 2290 w 1058720"/>
              <a:gd name="connsiteY19" fmla="*/ 238882 h 984436"/>
              <a:gd name="connsiteX20" fmla="*/ 36862 w 1058720"/>
              <a:gd name="connsiteY20" fmla="*/ 271035 h 984436"/>
              <a:gd name="connsiteX21" fmla="*/ 148773 w 1058720"/>
              <a:gd name="connsiteY21" fmla="*/ 326949 h 984436"/>
              <a:gd name="connsiteX22" fmla="*/ 404223 w 1058720"/>
              <a:gd name="connsiteY22" fmla="*/ 318509 h 984436"/>
              <a:gd name="connsiteX23" fmla="*/ 406656 w 1058720"/>
              <a:gd name="connsiteY23" fmla="*/ 235167 h 984436"/>
              <a:gd name="connsiteX24" fmla="*/ 316640 w 1058720"/>
              <a:gd name="connsiteY24" fmla="*/ 167649 h 984436"/>
              <a:gd name="connsiteX25" fmla="*/ 331237 w 1058720"/>
              <a:gd name="connsiteY25" fmla="*/ 70592 h 984436"/>
              <a:gd name="connsiteX26" fmla="*/ 446798 w 1058720"/>
              <a:gd name="connsiteY26" fmla="*/ 13624 h 984436"/>
              <a:gd name="connsiteX27" fmla="*/ 666352 w 1058720"/>
              <a:gd name="connsiteY27" fmla="*/ 72716 h 984436"/>
              <a:gd name="connsiteX0" fmla="*/ 613382 w 1058720"/>
              <a:gd name="connsiteY0" fmla="*/ 0 h 984436"/>
              <a:gd name="connsiteX1" fmla="*/ 665754 w 1058720"/>
              <a:gd name="connsiteY1" fmla="*/ 5184 h 984436"/>
              <a:gd name="connsiteX2" fmla="*/ 816591 w 1058720"/>
              <a:gd name="connsiteY2" fmla="*/ 84306 h 984436"/>
              <a:gd name="connsiteX3" fmla="*/ 770367 w 1058720"/>
              <a:gd name="connsiteY3" fmla="*/ 158154 h 984436"/>
              <a:gd name="connsiteX4" fmla="*/ 799561 w 1058720"/>
              <a:gd name="connsiteY4" fmla="*/ 229892 h 984436"/>
              <a:gd name="connsiteX5" fmla="*/ 957697 w 1058720"/>
              <a:gd name="connsiteY5" fmla="*/ 264706 h 984436"/>
              <a:gd name="connsiteX6" fmla="*/ 1036765 w 1058720"/>
              <a:gd name="connsiteY6" fmla="*/ 206682 h 984436"/>
              <a:gd name="connsiteX7" fmla="*/ 1058720 w 1058720"/>
              <a:gd name="connsiteY7" fmla="*/ 165821 h 984436"/>
              <a:gd name="connsiteX8" fmla="*/ 1056442 w 1058720"/>
              <a:gd name="connsiteY8" fmla="*/ 902596 h 984436"/>
              <a:gd name="connsiteX9" fmla="*/ 775532 w 1058720"/>
              <a:gd name="connsiteY9" fmla="*/ 974506 h 984436"/>
              <a:gd name="connsiteX10" fmla="*/ 522955 w 1058720"/>
              <a:gd name="connsiteY10" fmla="*/ 831776 h 984436"/>
              <a:gd name="connsiteX11" fmla="*/ 330703 w 1058720"/>
              <a:gd name="connsiteY11" fmla="*/ 839276 h 984436"/>
              <a:gd name="connsiteX12" fmla="*/ 279400 w 1058720"/>
              <a:gd name="connsiteY12" fmla="*/ 910171 h 984436"/>
              <a:gd name="connsiteX13" fmla="*/ 216820 w 1058720"/>
              <a:gd name="connsiteY13" fmla="*/ 971981 h 984436"/>
              <a:gd name="connsiteX14" fmla="*/ 58737 w 1058720"/>
              <a:gd name="connsiteY14" fmla="*/ 936459 h 984436"/>
              <a:gd name="connsiteX15" fmla="*/ 0 w 1058720"/>
              <a:gd name="connsiteY15" fmla="*/ 918934 h 984436"/>
              <a:gd name="connsiteX16" fmla="*/ 545 w 1058720"/>
              <a:gd name="connsiteY16" fmla="*/ 772225 h 984436"/>
              <a:gd name="connsiteX17" fmla="*/ 595 w 1058720"/>
              <a:gd name="connsiteY17" fmla="*/ 765190 h 984436"/>
              <a:gd name="connsiteX18" fmla="*/ 384 w 1058720"/>
              <a:gd name="connsiteY18" fmla="*/ 765190 h 984436"/>
              <a:gd name="connsiteX19" fmla="*/ 2290 w 1058720"/>
              <a:gd name="connsiteY19" fmla="*/ 238882 h 984436"/>
              <a:gd name="connsiteX20" fmla="*/ 36862 w 1058720"/>
              <a:gd name="connsiteY20" fmla="*/ 271035 h 984436"/>
              <a:gd name="connsiteX21" fmla="*/ 148773 w 1058720"/>
              <a:gd name="connsiteY21" fmla="*/ 326949 h 984436"/>
              <a:gd name="connsiteX22" fmla="*/ 404223 w 1058720"/>
              <a:gd name="connsiteY22" fmla="*/ 318509 h 984436"/>
              <a:gd name="connsiteX23" fmla="*/ 406656 w 1058720"/>
              <a:gd name="connsiteY23" fmla="*/ 235167 h 984436"/>
              <a:gd name="connsiteX24" fmla="*/ 316640 w 1058720"/>
              <a:gd name="connsiteY24" fmla="*/ 167649 h 984436"/>
              <a:gd name="connsiteX25" fmla="*/ 331237 w 1058720"/>
              <a:gd name="connsiteY25" fmla="*/ 70592 h 984436"/>
              <a:gd name="connsiteX26" fmla="*/ 446798 w 1058720"/>
              <a:gd name="connsiteY26" fmla="*/ 13624 h 984436"/>
              <a:gd name="connsiteX27" fmla="*/ 666352 w 1058720"/>
              <a:gd name="connsiteY27" fmla="*/ 72716 h 984436"/>
              <a:gd name="connsiteX0" fmla="*/ 613382 w 1058720"/>
              <a:gd name="connsiteY0" fmla="*/ 0 h 984436"/>
              <a:gd name="connsiteX1" fmla="*/ 665754 w 1058720"/>
              <a:gd name="connsiteY1" fmla="*/ 5184 h 984436"/>
              <a:gd name="connsiteX2" fmla="*/ 816591 w 1058720"/>
              <a:gd name="connsiteY2" fmla="*/ 84306 h 984436"/>
              <a:gd name="connsiteX3" fmla="*/ 770367 w 1058720"/>
              <a:gd name="connsiteY3" fmla="*/ 158154 h 984436"/>
              <a:gd name="connsiteX4" fmla="*/ 799561 w 1058720"/>
              <a:gd name="connsiteY4" fmla="*/ 229892 h 984436"/>
              <a:gd name="connsiteX5" fmla="*/ 957697 w 1058720"/>
              <a:gd name="connsiteY5" fmla="*/ 264706 h 984436"/>
              <a:gd name="connsiteX6" fmla="*/ 1036765 w 1058720"/>
              <a:gd name="connsiteY6" fmla="*/ 206682 h 984436"/>
              <a:gd name="connsiteX7" fmla="*/ 1058720 w 1058720"/>
              <a:gd name="connsiteY7" fmla="*/ 165821 h 984436"/>
              <a:gd name="connsiteX8" fmla="*/ 1056442 w 1058720"/>
              <a:gd name="connsiteY8" fmla="*/ 902596 h 984436"/>
              <a:gd name="connsiteX9" fmla="*/ 775532 w 1058720"/>
              <a:gd name="connsiteY9" fmla="*/ 974506 h 984436"/>
              <a:gd name="connsiteX10" fmla="*/ 522955 w 1058720"/>
              <a:gd name="connsiteY10" fmla="*/ 831776 h 984436"/>
              <a:gd name="connsiteX11" fmla="*/ 330703 w 1058720"/>
              <a:gd name="connsiteY11" fmla="*/ 839276 h 984436"/>
              <a:gd name="connsiteX12" fmla="*/ 279400 w 1058720"/>
              <a:gd name="connsiteY12" fmla="*/ 910171 h 984436"/>
              <a:gd name="connsiteX13" fmla="*/ 216820 w 1058720"/>
              <a:gd name="connsiteY13" fmla="*/ 971981 h 984436"/>
              <a:gd name="connsiteX14" fmla="*/ 58737 w 1058720"/>
              <a:gd name="connsiteY14" fmla="*/ 942770 h 984436"/>
              <a:gd name="connsiteX15" fmla="*/ 0 w 1058720"/>
              <a:gd name="connsiteY15" fmla="*/ 918934 h 984436"/>
              <a:gd name="connsiteX16" fmla="*/ 545 w 1058720"/>
              <a:gd name="connsiteY16" fmla="*/ 772225 h 984436"/>
              <a:gd name="connsiteX17" fmla="*/ 595 w 1058720"/>
              <a:gd name="connsiteY17" fmla="*/ 765190 h 984436"/>
              <a:gd name="connsiteX18" fmla="*/ 384 w 1058720"/>
              <a:gd name="connsiteY18" fmla="*/ 765190 h 984436"/>
              <a:gd name="connsiteX19" fmla="*/ 2290 w 1058720"/>
              <a:gd name="connsiteY19" fmla="*/ 238882 h 984436"/>
              <a:gd name="connsiteX20" fmla="*/ 36862 w 1058720"/>
              <a:gd name="connsiteY20" fmla="*/ 271035 h 984436"/>
              <a:gd name="connsiteX21" fmla="*/ 148773 w 1058720"/>
              <a:gd name="connsiteY21" fmla="*/ 326949 h 984436"/>
              <a:gd name="connsiteX22" fmla="*/ 404223 w 1058720"/>
              <a:gd name="connsiteY22" fmla="*/ 318509 h 984436"/>
              <a:gd name="connsiteX23" fmla="*/ 406656 w 1058720"/>
              <a:gd name="connsiteY23" fmla="*/ 235167 h 984436"/>
              <a:gd name="connsiteX24" fmla="*/ 316640 w 1058720"/>
              <a:gd name="connsiteY24" fmla="*/ 167649 h 984436"/>
              <a:gd name="connsiteX25" fmla="*/ 331237 w 1058720"/>
              <a:gd name="connsiteY25" fmla="*/ 70592 h 984436"/>
              <a:gd name="connsiteX26" fmla="*/ 446798 w 1058720"/>
              <a:gd name="connsiteY26" fmla="*/ 13624 h 984436"/>
              <a:gd name="connsiteX27" fmla="*/ 666352 w 1058720"/>
              <a:gd name="connsiteY27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8821 w 1066996"/>
              <a:gd name="connsiteY16" fmla="*/ 772225 h 984436"/>
              <a:gd name="connsiteX17" fmla="*/ 8871 w 1066996"/>
              <a:gd name="connsiteY17" fmla="*/ 765190 h 984436"/>
              <a:gd name="connsiteX18" fmla="*/ 8660 w 1066996"/>
              <a:gd name="connsiteY18" fmla="*/ 765190 h 984436"/>
              <a:gd name="connsiteX19" fmla="*/ 10566 w 1066996"/>
              <a:gd name="connsiteY19" fmla="*/ 238882 h 984436"/>
              <a:gd name="connsiteX20" fmla="*/ 45138 w 1066996"/>
              <a:gd name="connsiteY20" fmla="*/ 271035 h 984436"/>
              <a:gd name="connsiteX21" fmla="*/ 157049 w 1066996"/>
              <a:gd name="connsiteY21" fmla="*/ 326949 h 984436"/>
              <a:gd name="connsiteX22" fmla="*/ 412499 w 1066996"/>
              <a:gd name="connsiteY22" fmla="*/ 318509 h 984436"/>
              <a:gd name="connsiteX23" fmla="*/ 414932 w 1066996"/>
              <a:gd name="connsiteY23" fmla="*/ 235167 h 984436"/>
              <a:gd name="connsiteX24" fmla="*/ 324916 w 1066996"/>
              <a:gd name="connsiteY24" fmla="*/ 167649 h 984436"/>
              <a:gd name="connsiteX25" fmla="*/ 339513 w 1066996"/>
              <a:gd name="connsiteY25" fmla="*/ 70592 h 984436"/>
              <a:gd name="connsiteX26" fmla="*/ 455074 w 1066996"/>
              <a:gd name="connsiteY26" fmla="*/ 13624 h 984436"/>
              <a:gd name="connsiteX27" fmla="*/ 674628 w 1066996"/>
              <a:gd name="connsiteY27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8821 w 1066996"/>
              <a:gd name="connsiteY16" fmla="*/ 772225 h 984436"/>
              <a:gd name="connsiteX17" fmla="*/ 8871 w 1066996"/>
              <a:gd name="connsiteY17" fmla="*/ 765190 h 984436"/>
              <a:gd name="connsiteX18" fmla="*/ 8660 w 1066996"/>
              <a:gd name="connsiteY18" fmla="*/ 765190 h 984436"/>
              <a:gd name="connsiteX19" fmla="*/ 10566 w 1066996"/>
              <a:gd name="connsiteY19" fmla="*/ 238882 h 984436"/>
              <a:gd name="connsiteX20" fmla="*/ 45138 w 1066996"/>
              <a:gd name="connsiteY20" fmla="*/ 271035 h 984436"/>
              <a:gd name="connsiteX21" fmla="*/ 157049 w 1066996"/>
              <a:gd name="connsiteY21" fmla="*/ 326949 h 984436"/>
              <a:gd name="connsiteX22" fmla="*/ 412499 w 1066996"/>
              <a:gd name="connsiteY22" fmla="*/ 318509 h 984436"/>
              <a:gd name="connsiteX23" fmla="*/ 414932 w 1066996"/>
              <a:gd name="connsiteY23" fmla="*/ 235167 h 984436"/>
              <a:gd name="connsiteX24" fmla="*/ 324916 w 1066996"/>
              <a:gd name="connsiteY24" fmla="*/ 167649 h 984436"/>
              <a:gd name="connsiteX25" fmla="*/ 339513 w 1066996"/>
              <a:gd name="connsiteY25" fmla="*/ 70592 h 984436"/>
              <a:gd name="connsiteX26" fmla="*/ 455074 w 1066996"/>
              <a:gd name="connsiteY26" fmla="*/ 13624 h 984436"/>
              <a:gd name="connsiteX27" fmla="*/ 674628 w 1066996"/>
              <a:gd name="connsiteY27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8821 w 1066996"/>
              <a:gd name="connsiteY16" fmla="*/ 772225 h 984436"/>
              <a:gd name="connsiteX17" fmla="*/ 8871 w 1066996"/>
              <a:gd name="connsiteY17" fmla="*/ 765190 h 984436"/>
              <a:gd name="connsiteX18" fmla="*/ 10566 w 1066996"/>
              <a:gd name="connsiteY18" fmla="*/ 238882 h 984436"/>
              <a:gd name="connsiteX19" fmla="*/ 45138 w 1066996"/>
              <a:gd name="connsiteY19" fmla="*/ 271035 h 984436"/>
              <a:gd name="connsiteX20" fmla="*/ 157049 w 1066996"/>
              <a:gd name="connsiteY20" fmla="*/ 326949 h 984436"/>
              <a:gd name="connsiteX21" fmla="*/ 412499 w 1066996"/>
              <a:gd name="connsiteY21" fmla="*/ 318509 h 984436"/>
              <a:gd name="connsiteX22" fmla="*/ 414932 w 1066996"/>
              <a:gd name="connsiteY22" fmla="*/ 235167 h 984436"/>
              <a:gd name="connsiteX23" fmla="*/ 324916 w 1066996"/>
              <a:gd name="connsiteY23" fmla="*/ 167649 h 984436"/>
              <a:gd name="connsiteX24" fmla="*/ 339513 w 1066996"/>
              <a:gd name="connsiteY24" fmla="*/ 70592 h 984436"/>
              <a:gd name="connsiteX25" fmla="*/ 455074 w 1066996"/>
              <a:gd name="connsiteY25" fmla="*/ 13624 h 984436"/>
              <a:gd name="connsiteX26" fmla="*/ 674628 w 1066996"/>
              <a:gd name="connsiteY26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8821 w 1066996"/>
              <a:gd name="connsiteY16" fmla="*/ 772225 h 984436"/>
              <a:gd name="connsiteX17" fmla="*/ 10566 w 1066996"/>
              <a:gd name="connsiteY17" fmla="*/ 238882 h 984436"/>
              <a:gd name="connsiteX18" fmla="*/ 45138 w 1066996"/>
              <a:gd name="connsiteY18" fmla="*/ 271035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14932 w 1066996"/>
              <a:gd name="connsiteY21" fmla="*/ 235167 h 984436"/>
              <a:gd name="connsiteX22" fmla="*/ 324916 w 1066996"/>
              <a:gd name="connsiteY22" fmla="*/ 167649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25" fmla="*/ 674628 w 1066996"/>
              <a:gd name="connsiteY25" fmla="*/ 72716 h 984436"/>
              <a:gd name="connsiteX0" fmla="*/ 625035 w 1070373"/>
              <a:gd name="connsiteY0" fmla="*/ 0 h 984436"/>
              <a:gd name="connsiteX1" fmla="*/ 677407 w 1070373"/>
              <a:gd name="connsiteY1" fmla="*/ 5184 h 984436"/>
              <a:gd name="connsiteX2" fmla="*/ 828244 w 1070373"/>
              <a:gd name="connsiteY2" fmla="*/ 84306 h 984436"/>
              <a:gd name="connsiteX3" fmla="*/ 782020 w 1070373"/>
              <a:gd name="connsiteY3" fmla="*/ 158154 h 984436"/>
              <a:gd name="connsiteX4" fmla="*/ 811214 w 1070373"/>
              <a:gd name="connsiteY4" fmla="*/ 229892 h 984436"/>
              <a:gd name="connsiteX5" fmla="*/ 969350 w 1070373"/>
              <a:gd name="connsiteY5" fmla="*/ 264706 h 984436"/>
              <a:gd name="connsiteX6" fmla="*/ 1048418 w 1070373"/>
              <a:gd name="connsiteY6" fmla="*/ 206682 h 984436"/>
              <a:gd name="connsiteX7" fmla="*/ 1070373 w 1070373"/>
              <a:gd name="connsiteY7" fmla="*/ 165821 h 984436"/>
              <a:gd name="connsiteX8" fmla="*/ 1068095 w 1070373"/>
              <a:gd name="connsiteY8" fmla="*/ 902596 h 984436"/>
              <a:gd name="connsiteX9" fmla="*/ 787185 w 1070373"/>
              <a:gd name="connsiteY9" fmla="*/ 974506 h 984436"/>
              <a:gd name="connsiteX10" fmla="*/ 534608 w 1070373"/>
              <a:gd name="connsiteY10" fmla="*/ 831776 h 984436"/>
              <a:gd name="connsiteX11" fmla="*/ 342356 w 1070373"/>
              <a:gd name="connsiteY11" fmla="*/ 839276 h 984436"/>
              <a:gd name="connsiteX12" fmla="*/ 291053 w 1070373"/>
              <a:gd name="connsiteY12" fmla="*/ 910171 h 984436"/>
              <a:gd name="connsiteX13" fmla="*/ 228473 w 1070373"/>
              <a:gd name="connsiteY13" fmla="*/ 971981 h 984436"/>
              <a:gd name="connsiteX14" fmla="*/ 70390 w 1070373"/>
              <a:gd name="connsiteY14" fmla="*/ 942770 h 984436"/>
              <a:gd name="connsiteX15" fmla="*/ 3377 w 1070373"/>
              <a:gd name="connsiteY15" fmla="*/ 923984 h 984436"/>
              <a:gd name="connsiteX16" fmla="*/ 13943 w 1070373"/>
              <a:gd name="connsiteY16" fmla="*/ 238882 h 984436"/>
              <a:gd name="connsiteX17" fmla="*/ 48515 w 1070373"/>
              <a:gd name="connsiteY17" fmla="*/ 271035 h 984436"/>
              <a:gd name="connsiteX18" fmla="*/ 160426 w 1070373"/>
              <a:gd name="connsiteY18" fmla="*/ 326949 h 984436"/>
              <a:gd name="connsiteX19" fmla="*/ 415876 w 1070373"/>
              <a:gd name="connsiteY19" fmla="*/ 318509 h 984436"/>
              <a:gd name="connsiteX20" fmla="*/ 418309 w 1070373"/>
              <a:gd name="connsiteY20" fmla="*/ 235167 h 984436"/>
              <a:gd name="connsiteX21" fmla="*/ 328293 w 1070373"/>
              <a:gd name="connsiteY21" fmla="*/ 167649 h 984436"/>
              <a:gd name="connsiteX22" fmla="*/ 342890 w 1070373"/>
              <a:gd name="connsiteY22" fmla="*/ 70592 h 984436"/>
              <a:gd name="connsiteX23" fmla="*/ 458451 w 1070373"/>
              <a:gd name="connsiteY23" fmla="*/ 13624 h 984436"/>
              <a:gd name="connsiteX24" fmla="*/ 678005 w 1070373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10566 w 1066996"/>
              <a:gd name="connsiteY16" fmla="*/ 238882 h 984436"/>
              <a:gd name="connsiteX17" fmla="*/ 45138 w 1066996"/>
              <a:gd name="connsiteY17" fmla="*/ 271035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5138 w 1066996"/>
              <a:gd name="connsiteY17" fmla="*/ 271035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5138 w 1066996"/>
              <a:gd name="connsiteY17" fmla="*/ 271035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5138 w 1066996"/>
              <a:gd name="connsiteY17" fmla="*/ 271035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5138 w 1066996"/>
              <a:gd name="connsiteY17" fmla="*/ 271035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5138 w 1066996"/>
              <a:gd name="connsiteY17" fmla="*/ 271035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14932 w 1066996"/>
              <a:gd name="connsiteY20" fmla="*/ 235167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25968 w 1066996"/>
              <a:gd name="connsiteY20" fmla="*/ 233904 h 984436"/>
              <a:gd name="connsiteX21" fmla="*/ 324916 w 1066996"/>
              <a:gd name="connsiteY21" fmla="*/ 167649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25968 w 1066996"/>
              <a:gd name="connsiteY20" fmla="*/ 233904 h 984436"/>
              <a:gd name="connsiteX21" fmla="*/ 325836 w 1066996"/>
              <a:gd name="connsiteY21" fmla="*/ 155025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24" fmla="*/ 674628 w 1066996"/>
              <a:gd name="connsiteY24" fmla="*/ 72716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824867 w 1066996"/>
              <a:gd name="connsiteY2" fmla="*/ 84306 h 984436"/>
              <a:gd name="connsiteX3" fmla="*/ 778643 w 1066996"/>
              <a:gd name="connsiteY3" fmla="*/ 158154 h 984436"/>
              <a:gd name="connsiteX4" fmla="*/ 807837 w 1066996"/>
              <a:gd name="connsiteY4" fmla="*/ 229892 h 984436"/>
              <a:gd name="connsiteX5" fmla="*/ 965973 w 1066996"/>
              <a:gd name="connsiteY5" fmla="*/ 264706 h 984436"/>
              <a:gd name="connsiteX6" fmla="*/ 1045041 w 1066996"/>
              <a:gd name="connsiteY6" fmla="*/ 206682 h 984436"/>
              <a:gd name="connsiteX7" fmla="*/ 1066996 w 1066996"/>
              <a:gd name="connsiteY7" fmla="*/ 165821 h 984436"/>
              <a:gd name="connsiteX8" fmla="*/ 1064718 w 1066996"/>
              <a:gd name="connsiteY8" fmla="*/ 902596 h 984436"/>
              <a:gd name="connsiteX9" fmla="*/ 783808 w 1066996"/>
              <a:gd name="connsiteY9" fmla="*/ 974506 h 984436"/>
              <a:gd name="connsiteX10" fmla="*/ 531231 w 1066996"/>
              <a:gd name="connsiteY10" fmla="*/ 831776 h 984436"/>
              <a:gd name="connsiteX11" fmla="*/ 338979 w 1066996"/>
              <a:gd name="connsiteY11" fmla="*/ 839276 h 984436"/>
              <a:gd name="connsiteX12" fmla="*/ 287676 w 1066996"/>
              <a:gd name="connsiteY12" fmla="*/ 910171 h 984436"/>
              <a:gd name="connsiteX13" fmla="*/ 225096 w 1066996"/>
              <a:gd name="connsiteY13" fmla="*/ 971981 h 984436"/>
              <a:gd name="connsiteX14" fmla="*/ 67013 w 1066996"/>
              <a:gd name="connsiteY14" fmla="*/ 942770 h 984436"/>
              <a:gd name="connsiteX15" fmla="*/ 0 w 1066996"/>
              <a:gd name="connsiteY15" fmla="*/ 923984 h 984436"/>
              <a:gd name="connsiteX16" fmla="*/ 4129 w 1066996"/>
              <a:gd name="connsiteY16" fmla="*/ 218683 h 984436"/>
              <a:gd name="connsiteX17" fmla="*/ 46977 w 1066996"/>
              <a:gd name="connsiteY17" fmla="*/ 269772 h 984436"/>
              <a:gd name="connsiteX18" fmla="*/ 157049 w 1066996"/>
              <a:gd name="connsiteY18" fmla="*/ 326949 h 984436"/>
              <a:gd name="connsiteX19" fmla="*/ 412499 w 1066996"/>
              <a:gd name="connsiteY19" fmla="*/ 318509 h 984436"/>
              <a:gd name="connsiteX20" fmla="*/ 425968 w 1066996"/>
              <a:gd name="connsiteY20" fmla="*/ 233904 h 984436"/>
              <a:gd name="connsiteX21" fmla="*/ 325836 w 1066996"/>
              <a:gd name="connsiteY21" fmla="*/ 155025 h 984436"/>
              <a:gd name="connsiteX22" fmla="*/ 339513 w 1066996"/>
              <a:gd name="connsiteY22" fmla="*/ 70592 h 984436"/>
              <a:gd name="connsiteX23" fmla="*/ 455074 w 1066996"/>
              <a:gd name="connsiteY23" fmla="*/ 13624 h 984436"/>
              <a:gd name="connsiteX0" fmla="*/ 621658 w 1066996"/>
              <a:gd name="connsiteY0" fmla="*/ 1695 h 986131"/>
              <a:gd name="connsiteX1" fmla="*/ 674030 w 1066996"/>
              <a:gd name="connsiteY1" fmla="*/ 6879 h 986131"/>
              <a:gd name="connsiteX2" fmla="*/ 817510 w 1066996"/>
              <a:gd name="connsiteY2" fmla="*/ 73377 h 986131"/>
              <a:gd name="connsiteX3" fmla="*/ 778643 w 1066996"/>
              <a:gd name="connsiteY3" fmla="*/ 159849 h 986131"/>
              <a:gd name="connsiteX4" fmla="*/ 807837 w 1066996"/>
              <a:gd name="connsiteY4" fmla="*/ 231587 h 986131"/>
              <a:gd name="connsiteX5" fmla="*/ 965973 w 1066996"/>
              <a:gd name="connsiteY5" fmla="*/ 266401 h 986131"/>
              <a:gd name="connsiteX6" fmla="*/ 1045041 w 1066996"/>
              <a:gd name="connsiteY6" fmla="*/ 208377 h 986131"/>
              <a:gd name="connsiteX7" fmla="*/ 1066996 w 1066996"/>
              <a:gd name="connsiteY7" fmla="*/ 167516 h 986131"/>
              <a:gd name="connsiteX8" fmla="*/ 1064718 w 1066996"/>
              <a:gd name="connsiteY8" fmla="*/ 904291 h 986131"/>
              <a:gd name="connsiteX9" fmla="*/ 783808 w 1066996"/>
              <a:gd name="connsiteY9" fmla="*/ 976201 h 986131"/>
              <a:gd name="connsiteX10" fmla="*/ 531231 w 1066996"/>
              <a:gd name="connsiteY10" fmla="*/ 833471 h 986131"/>
              <a:gd name="connsiteX11" fmla="*/ 338979 w 1066996"/>
              <a:gd name="connsiteY11" fmla="*/ 840971 h 986131"/>
              <a:gd name="connsiteX12" fmla="*/ 287676 w 1066996"/>
              <a:gd name="connsiteY12" fmla="*/ 911866 h 986131"/>
              <a:gd name="connsiteX13" fmla="*/ 225096 w 1066996"/>
              <a:gd name="connsiteY13" fmla="*/ 973676 h 986131"/>
              <a:gd name="connsiteX14" fmla="*/ 67013 w 1066996"/>
              <a:gd name="connsiteY14" fmla="*/ 944465 h 986131"/>
              <a:gd name="connsiteX15" fmla="*/ 0 w 1066996"/>
              <a:gd name="connsiteY15" fmla="*/ 925679 h 986131"/>
              <a:gd name="connsiteX16" fmla="*/ 4129 w 1066996"/>
              <a:gd name="connsiteY16" fmla="*/ 220378 h 986131"/>
              <a:gd name="connsiteX17" fmla="*/ 46977 w 1066996"/>
              <a:gd name="connsiteY17" fmla="*/ 271467 h 986131"/>
              <a:gd name="connsiteX18" fmla="*/ 157049 w 1066996"/>
              <a:gd name="connsiteY18" fmla="*/ 328644 h 986131"/>
              <a:gd name="connsiteX19" fmla="*/ 412499 w 1066996"/>
              <a:gd name="connsiteY19" fmla="*/ 320204 h 986131"/>
              <a:gd name="connsiteX20" fmla="*/ 425968 w 1066996"/>
              <a:gd name="connsiteY20" fmla="*/ 235599 h 986131"/>
              <a:gd name="connsiteX21" fmla="*/ 325836 w 1066996"/>
              <a:gd name="connsiteY21" fmla="*/ 156720 h 986131"/>
              <a:gd name="connsiteX22" fmla="*/ 339513 w 1066996"/>
              <a:gd name="connsiteY22" fmla="*/ 72287 h 986131"/>
              <a:gd name="connsiteX23" fmla="*/ 455074 w 1066996"/>
              <a:gd name="connsiteY23" fmla="*/ 15319 h 986131"/>
              <a:gd name="connsiteX0" fmla="*/ 621658 w 1066996"/>
              <a:gd name="connsiteY0" fmla="*/ 1695 h 986131"/>
              <a:gd name="connsiteX1" fmla="*/ 674030 w 1066996"/>
              <a:gd name="connsiteY1" fmla="*/ 6879 h 986131"/>
              <a:gd name="connsiteX2" fmla="*/ 769877 w 1066996"/>
              <a:gd name="connsiteY2" fmla="*/ 40489 h 986131"/>
              <a:gd name="connsiteX3" fmla="*/ 817510 w 1066996"/>
              <a:gd name="connsiteY3" fmla="*/ 73377 h 986131"/>
              <a:gd name="connsiteX4" fmla="*/ 778643 w 1066996"/>
              <a:gd name="connsiteY4" fmla="*/ 159849 h 986131"/>
              <a:gd name="connsiteX5" fmla="*/ 807837 w 1066996"/>
              <a:gd name="connsiteY5" fmla="*/ 231587 h 986131"/>
              <a:gd name="connsiteX6" fmla="*/ 965973 w 1066996"/>
              <a:gd name="connsiteY6" fmla="*/ 266401 h 986131"/>
              <a:gd name="connsiteX7" fmla="*/ 1045041 w 1066996"/>
              <a:gd name="connsiteY7" fmla="*/ 208377 h 986131"/>
              <a:gd name="connsiteX8" fmla="*/ 1066996 w 1066996"/>
              <a:gd name="connsiteY8" fmla="*/ 167516 h 986131"/>
              <a:gd name="connsiteX9" fmla="*/ 1064718 w 1066996"/>
              <a:gd name="connsiteY9" fmla="*/ 904291 h 986131"/>
              <a:gd name="connsiteX10" fmla="*/ 783808 w 1066996"/>
              <a:gd name="connsiteY10" fmla="*/ 976201 h 986131"/>
              <a:gd name="connsiteX11" fmla="*/ 531231 w 1066996"/>
              <a:gd name="connsiteY11" fmla="*/ 833471 h 986131"/>
              <a:gd name="connsiteX12" fmla="*/ 338979 w 1066996"/>
              <a:gd name="connsiteY12" fmla="*/ 840971 h 986131"/>
              <a:gd name="connsiteX13" fmla="*/ 287676 w 1066996"/>
              <a:gd name="connsiteY13" fmla="*/ 911866 h 986131"/>
              <a:gd name="connsiteX14" fmla="*/ 225096 w 1066996"/>
              <a:gd name="connsiteY14" fmla="*/ 973676 h 986131"/>
              <a:gd name="connsiteX15" fmla="*/ 67013 w 1066996"/>
              <a:gd name="connsiteY15" fmla="*/ 944465 h 986131"/>
              <a:gd name="connsiteX16" fmla="*/ 0 w 1066996"/>
              <a:gd name="connsiteY16" fmla="*/ 925679 h 986131"/>
              <a:gd name="connsiteX17" fmla="*/ 4129 w 1066996"/>
              <a:gd name="connsiteY17" fmla="*/ 220378 h 986131"/>
              <a:gd name="connsiteX18" fmla="*/ 46977 w 1066996"/>
              <a:gd name="connsiteY18" fmla="*/ 271467 h 986131"/>
              <a:gd name="connsiteX19" fmla="*/ 157049 w 1066996"/>
              <a:gd name="connsiteY19" fmla="*/ 328644 h 986131"/>
              <a:gd name="connsiteX20" fmla="*/ 412499 w 1066996"/>
              <a:gd name="connsiteY20" fmla="*/ 320204 h 986131"/>
              <a:gd name="connsiteX21" fmla="*/ 425968 w 1066996"/>
              <a:gd name="connsiteY21" fmla="*/ 235599 h 986131"/>
              <a:gd name="connsiteX22" fmla="*/ 325836 w 1066996"/>
              <a:gd name="connsiteY22" fmla="*/ 156720 h 986131"/>
              <a:gd name="connsiteX23" fmla="*/ 339513 w 1066996"/>
              <a:gd name="connsiteY23" fmla="*/ 72287 h 986131"/>
              <a:gd name="connsiteX24" fmla="*/ 455074 w 1066996"/>
              <a:gd name="connsiteY24" fmla="*/ 15319 h 986131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817510 w 1066996"/>
              <a:gd name="connsiteY3" fmla="*/ 71682 h 984436"/>
              <a:gd name="connsiteX4" fmla="*/ 778643 w 1066996"/>
              <a:gd name="connsiteY4" fmla="*/ 158154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815671 w 1066996"/>
              <a:gd name="connsiteY3" fmla="*/ 90618 h 984436"/>
              <a:gd name="connsiteX4" fmla="*/ 778643 w 1066996"/>
              <a:gd name="connsiteY4" fmla="*/ 158154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815671 w 1066996"/>
              <a:gd name="connsiteY3" fmla="*/ 90618 h 984436"/>
              <a:gd name="connsiteX4" fmla="*/ 769447 w 1066996"/>
              <a:gd name="connsiteY4" fmla="*/ 166991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815671 w 1066996"/>
              <a:gd name="connsiteY3" fmla="*/ 90618 h 984436"/>
              <a:gd name="connsiteX4" fmla="*/ 769447 w 1066996"/>
              <a:gd name="connsiteY4" fmla="*/ 161941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815671 w 1066996"/>
              <a:gd name="connsiteY3" fmla="*/ 90618 h 984436"/>
              <a:gd name="connsiteX4" fmla="*/ 769447 w 1066996"/>
              <a:gd name="connsiteY4" fmla="*/ 156891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794520 w 1066996"/>
              <a:gd name="connsiteY3" fmla="*/ 99455 h 984436"/>
              <a:gd name="connsiteX4" fmla="*/ 769447 w 1066996"/>
              <a:gd name="connsiteY4" fmla="*/ 156891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794520 w 1066996"/>
              <a:gd name="connsiteY3" fmla="*/ 99455 h 984436"/>
              <a:gd name="connsiteX4" fmla="*/ 769447 w 1066996"/>
              <a:gd name="connsiteY4" fmla="*/ 156891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0 h 984436"/>
              <a:gd name="connsiteX1" fmla="*/ 674030 w 1066996"/>
              <a:gd name="connsiteY1" fmla="*/ 5184 h 984436"/>
              <a:gd name="connsiteX2" fmla="*/ 769877 w 1066996"/>
              <a:gd name="connsiteY2" fmla="*/ 38794 h 984436"/>
              <a:gd name="connsiteX3" fmla="*/ 794520 w 1066996"/>
              <a:gd name="connsiteY3" fmla="*/ 109555 h 984436"/>
              <a:gd name="connsiteX4" fmla="*/ 769447 w 1066996"/>
              <a:gd name="connsiteY4" fmla="*/ 156891 h 984436"/>
              <a:gd name="connsiteX5" fmla="*/ 807837 w 1066996"/>
              <a:gd name="connsiteY5" fmla="*/ 229892 h 984436"/>
              <a:gd name="connsiteX6" fmla="*/ 965973 w 1066996"/>
              <a:gd name="connsiteY6" fmla="*/ 264706 h 984436"/>
              <a:gd name="connsiteX7" fmla="*/ 1045041 w 1066996"/>
              <a:gd name="connsiteY7" fmla="*/ 206682 h 984436"/>
              <a:gd name="connsiteX8" fmla="*/ 1066996 w 1066996"/>
              <a:gd name="connsiteY8" fmla="*/ 165821 h 984436"/>
              <a:gd name="connsiteX9" fmla="*/ 1064718 w 1066996"/>
              <a:gd name="connsiteY9" fmla="*/ 902596 h 984436"/>
              <a:gd name="connsiteX10" fmla="*/ 783808 w 1066996"/>
              <a:gd name="connsiteY10" fmla="*/ 974506 h 984436"/>
              <a:gd name="connsiteX11" fmla="*/ 531231 w 1066996"/>
              <a:gd name="connsiteY11" fmla="*/ 831776 h 984436"/>
              <a:gd name="connsiteX12" fmla="*/ 338979 w 1066996"/>
              <a:gd name="connsiteY12" fmla="*/ 839276 h 984436"/>
              <a:gd name="connsiteX13" fmla="*/ 287676 w 1066996"/>
              <a:gd name="connsiteY13" fmla="*/ 910171 h 984436"/>
              <a:gd name="connsiteX14" fmla="*/ 225096 w 1066996"/>
              <a:gd name="connsiteY14" fmla="*/ 971981 h 984436"/>
              <a:gd name="connsiteX15" fmla="*/ 67013 w 1066996"/>
              <a:gd name="connsiteY15" fmla="*/ 942770 h 984436"/>
              <a:gd name="connsiteX16" fmla="*/ 0 w 1066996"/>
              <a:gd name="connsiteY16" fmla="*/ 923984 h 984436"/>
              <a:gd name="connsiteX17" fmla="*/ 4129 w 1066996"/>
              <a:gd name="connsiteY17" fmla="*/ 218683 h 984436"/>
              <a:gd name="connsiteX18" fmla="*/ 46977 w 1066996"/>
              <a:gd name="connsiteY18" fmla="*/ 269772 h 984436"/>
              <a:gd name="connsiteX19" fmla="*/ 157049 w 1066996"/>
              <a:gd name="connsiteY19" fmla="*/ 326949 h 984436"/>
              <a:gd name="connsiteX20" fmla="*/ 412499 w 1066996"/>
              <a:gd name="connsiteY20" fmla="*/ 318509 h 984436"/>
              <a:gd name="connsiteX21" fmla="*/ 425968 w 1066996"/>
              <a:gd name="connsiteY21" fmla="*/ 233904 h 984436"/>
              <a:gd name="connsiteX22" fmla="*/ 325836 w 1066996"/>
              <a:gd name="connsiteY22" fmla="*/ 155025 h 984436"/>
              <a:gd name="connsiteX23" fmla="*/ 339513 w 1066996"/>
              <a:gd name="connsiteY23" fmla="*/ 70592 h 984436"/>
              <a:gd name="connsiteX24" fmla="*/ 455074 w 1066996"/>
              <a:gd name="connsiteY24" fmla="*/ 13624 h 984436"/>
              <a:gd name="connsiteX0" fmla="*/ 621658 w 1066996"/>
              <a:gd name="connsiteY0" fmla="*/ 1690 h 986126"/>
              <a:gd name="connsiteX1" fmla="*/ 674030 w 1066996"/>
              <a:gd name="connsiteY1" fmla="*/ 6874 h 986126"/>
              <a:gd name="connsiteX2" fmla="*/ 814938 w 1066996"/>
              <a:gd name="connsiteY2" fmla="*/ 73307 h 986126"/>
              <a:gd name="connsiteX3" fmla="*/ 794520 w 1066996"/>
              <a:gd name="connsiteY3" fmla="*/ 111245 h 986126"/>
              <a:gd name="connsiteX4" fmla="*/ 769447 w 1066996"/>
              <a:gd name="connsiteY4" fmla="*/ 158581 h 986126"/>
              <a:gd name="connsiteX5" fmla="*/ 807837 w 1066996"/>
              <a:gd name="connsiteY5" fmla="*/ 231582 h 986126"/>
              <a:gd name="connsiteX6" fmla="*/ 965973 w 1066996"/>
              <a:gd name="connsiteY6" fmla="*/ 266396 h 986126"/>
              <a:gd name="connsiteX7" fmla="*/ 1045041 w 1066996"/>
              <a:gd name="connsiteY7" fmla="*/ 208372 h 986126"/>
              <a:gd name="connsiteX8" fmla="*/ 1066996 w 1066996"/>
              <a:gd name="connsiteY8" fmla="*/ 167511 h 986126"/>
              <a:gd name="connsiteX9" fmla="*/ 1064718 w 1066996"/>
              <a:gd name="connsiteY9" fmla="*/ 904286 h 986126"/>
              <a:gd name="connsiteX10" fmla="*/ 783808 w 1066996"/>
              <a:gd name="connsiteY10" fmla="*/ 976196 h 986126"/>
              <a:gd name="connsiteX11" fmla="*/ 531231 w 1066996"/>
              <a:gd name="connsiteY11" fmla="*/ 833466 h 986126"/>
              <a:gd name="connsiteX12" fmla="*/ 338979 w 1066996"/>
              <a:gd name="connsiteY12" fmla="*/ 840966 h 986126"/>
              <a:gd name="connsiteX13" fmla="*/ 287676 w 1066996"/>
              <a:gd name="connsiteY13" fmla="*/ 911861 h 986126"/>
              <a:gd name="connsiteX14" fmla="*/ 225096 w 1066996"/>
              <a:gd name="connsiteY14" fmla="*/ 973671 h 986126"/>
              <a:gd name="connsiteX15" fmla="*/ 67013 w 1066996"/>
              <a:gd name="connsiteY15" fmla="*/ 944460 h 986126"/>
              <a:gd name="connsiteX16" fmla="*/ 0 w 1066996"/>
              <a:gd name="connsiteY16" fmla="*/ 925674 h 986126"/>
              <a:gd name="connsiteX17" fmla="*/ 4129 w 1066996"/>
              <a:gd name="connsiteY17" fmla="*/ 220373 h 986126"/>
              <a:gd name="connsiteX18" fmla="*/ 46977 w 1066996"/>
              <a:gd name="connsiteY18" fmla="*/ 271462 h 986126"/>
              <a:gd name="connsiteX19" fmla="*/ 157049 w 1066996"/>
              <a:gd name="connsiteY19" fmla="*/ 328639 h 986126"/>
              <a:gd name="connsiteX20" fmla="*/ 412499 w 1066996"/>
              <a:gd name="connsiteY20" fmla="*/ 320199 h 986126"/>
              <a:gd name="connsiteX21" fmla="*/ 425968 w 1066996"/>
              <a:gd name="connsiteY21" fmla="*/ 235594 h 986126"/>
              <a:gd name="connsiteX22" fmla="*/ 325836 w 1066996"/>
              <a:gd name="connsiteY22" fmla="*/ 156715 h 986126"/>
              <a:gd name="connsiteX23" fmla="*/ 339513 w 1066996"/>
              <a:gd name="connsiteY23" fmla="*/ 72282 h 986126"/>
              <a:gd name="connsiteX24" fmla="*/ 455074 w 1066996"/>
              <a:gd name="connsiteY24" fmla="*/ 15314 h 986126"/>
              <a:gd name="connsiteX0" fmla="*/ 621658 w 1066996"/>
              <a:gd name="connsiteY0" fmla="*/ 1690 h 986126"/>
              <a:gd name="connsiteX1" fmla="*/ 674030 w 1066996"/>
              <a:gd name="connsiteY1" fmla="*/ 6874 h 986126"/>
              <a:gd name="connsiteX2" fmla="*/ 814938 w 1066996"/>
              <a:gd name="connsiteY2" fmla="*/ 73307 h 986126"/>
              <a:gd name="connsiteX3" fmla="*/ 794520 w 1066996"/>
              <a:gd name="connsiteY3" fmla="*/ 111245 h 986126"/>
              <a:gd name="connsiteX4" fmla="*/ 769447 w 1066996"/>
              <a:gd name="connsiteY4" fmla="*/ 158581 h 986126"/>
              <a:gd name="connsiteX5" fmla="*/ 807837 w 1066996"/>
              <a:gd name="connsiteY5" fmla="*/ 231582 h 986126"/>
              <a:gd name="connsiteX6" fmla="*/ 965973 w 1066996"/>
              <a:gd name="connsiteY6" fmla="*/ 266396 h 986126"/>
              <a:gd name="connsiteX7" fmla="*/ 1045041 w 1066996"/>
              <a:gd name="connsiteY7" fmla="*/ 208372 h 986126"/>
              <a:gd name="connsiteX8" fmla="*/ 1066996 w 1066996"/>
              <a:gd name="connsiteY8" fmla="*/ 167511 h 986126"/>
              <a:gd name="connsiteX9" fmla="*/ 1064718 w 1066996"/>
              <a:gd name="connsiteY9" fmla="*/ 904286 h 986126"/>
              <a:gd name="connsiteX10" fmla="*/ 783808 w 1066996"/>
              <a:gd name="connsiteY10" fmla="*/ 976196 h 986126"/>
              <a:gd name="connsiteX11" fmla="*/ 531231 w 1066996"/>
              <a:gd name="connsiteY11" fmla="*/ 833466 h 986126"/>
              <a:gd name="connsiteX12" fmla="*/ 338979 w 1066996"/>
              <a:gd name="connsiteY12" fmla="*/ 840966 h 986126"/>
              <a:gd name="connsiteX13" fmla="*/ 287676 w 1066996"/>
              <a:gd name="connsiteY13" fmla="*/ 911861 h 986126"/>
              <a:gd name="connsiteX14" fmla="*/ 225096 w 1066996"/>
              <a:gd name="connsiteY14" fmla="*/ 973671 h 986126"/>
              <a:gd name="connsiteX15" fmla="*/ 67013 w 1066996"/>
              <a:gd name="connsiteY15" fmla="*/ 944460 h 986126"/>
              <a:gd name="connsiteX16" fmla="*/ 0 w 1066996"/>
              <a:gd name="connsiteY16" fmla="*/ 925674 h 986126"/>
              <a:gd name="connsiteX17" fmla="*/ 4129 w 1066996"/>
              <a:gd name="connsiteY17" fmla="*/ 220373 h 986126"/>
              <a:gd name="connsiteX18" fmla="*/ 46977 w 1066996"/>
              <a:gd name="connsiteY18" fmla="*/ 271462 h 986126"/>
              <a:gd name="connsiteX19" fmla="*/ 157049 w 1066996"/>
              <a:gd name="connsiteY19" fmla="*/ 328639 h 986126"/>
              <a:gd name="connsiteX20" fmla="*/ 412499 w 1066996"/>
              <a:gd name="connsiteY20" fmla="*/ 320199 h 986126"/>
              <a:gd name="connsiteX21" fmla="*/ 425968 w 1066996"/>
              <a:gd name="connsiteY21" fmla="*/ 235594 h 986126"/>
              <a:gd name="connsiteX22" fmla="*/ 325836 w 1066996"/>
              <a:gd name="connsiteY22" fmla="*/ 156715 h 986126"/>
              <a:gd name="connsiteX23" fmla="*/ 339513 w 1066996"/>
              <a:gd name="connsiteY23" fmla="*/ 72282 h 986126"/>
              <a:gd name="connsiteX24" fmla="*/ 455074 w 1066996"/>
              <a:gd name="connsiteY24" fmla="*/ 15314 h 986126"/>
              <a:gd name="connsiteX0" fmla="*/ 621658 w 1066996"/>
              <a:gd name="connsiteY0" fmla="*/ 1690 h 986126"/>
              <a:gd name="connsiteX1" fmla="*/ 674030 w 1066996"/>
              <a:gd name="connsiteY1" fmla="*/ 6874 h 986126"/>
              <a:gd name="connsiteX2" fmla="*/ 814938 w 1066996"/>
              <a:gd name="connsiteY2" fmla="*/ 73307 h 986126"/>
              <a:gd name="connsiteX3" fmla="*/ 794520 w 1066996"/>
              <a:gd name="connsiteY3" fmla="*/ 111245 h 986126"/>
              <a:gd name="connsiteX4" fmla="*/ 769447 w 1066996"/>
              <a:gd name="connsiteY4" fmla="*/ 158581 h 986126"/>
              <a:gd name="connsiteX5" fmla="*/ 807837 w 1066996"/>
              <a:gd name="connsiteY5" fmla="*/ 231582 h 986126"/>
              <a:gd name="connsiteX6" fmla="*/ 965973 w 1066996"/>
              <a:gd name="connsiteY6" fmla="*/ 266396 h 986126"/>
              <a:gd name="connsiteX7" fmla="*/ 1045041 w 1066996"/>
              <a:gd name="connsiteY7" fmla="*/ 208372 h 986126"/>
              <a:gd name="connsiteX8" fmla="*/ 1066996 w 1066996"/>
              <a:gd name="connsiteY8" fmla="*/ 167511 h 986126"/>
              <a:gd name="connsiteX9" fmla="*/ 1064718 w 1066996"/>
              <a:gd name="connsiteY9" fmla="*/ 904286 h 986126"/>
              <a:gd name="connsiteX10" fmla="*/ 783808 w 1066996"/>
              <a:gd name="connsiteY10" fmla="*/ 976196 h 986126"/>
              <a:gd name="connsiteX11" fmla="*/ 531231 w 1066996"/>
              <a:gd name="connsiteY11" fmla="*/ 833466 h 986126"/>
              <a:gd name="connsiteX12" fmla="*/ 338979 w 1066996"/>
              <a:gd name="connsiteY12" fmla="*/ 840966 h 986126"/>
              <a:gd name="connsiteX13" fmla="*/ 287676 w 1066996"/>
              <a:gd name="connsiteY13" fmla="*/ 911861 h 986126"/>
              <a:gd name="connsiteX14" fmla="*/ 225096 w 1066996"/>
              <a:gd name="connsiteY14" fmla="*/ 973671 h 986126"/>
              <a:gd name="connsiteX15" fmla="*/ 67013 w 1066996"/>
              <a:gd name="connsiteY15" fmla="*/ 944460 h 986126"/>
              <a:gd name="connsiteX16" fmla="*/ 0 w 1066996"/>
              <a:gd name="connsiteY16" fmla="*/ 925674 h 986126"/>
              <a:gd name="connsiteX17" fmla="*/ 4129 w 1066996"/>
              <a:gd name="connsiteY17" fmla="*/ 220373 h 986126"/>
              <a:gd name="connsiteX18" fmla="*/ 46977 w 1066996"/>
              <a:gd name="connsiteY18" fmla="*/ 271462 h 986126"/>
              <a:gd name="connsiteX19" fmla="*/ 157049 w 1066996"/>
              <a:gd name="connsiteY19" fmla="*/ 328639 h 986126"/>
              <a:gd name="connsiteX20" fmla="*/ 412499 w 1066996"/>
              <a:gd name="connsiteY20" fmla="*/ 320199 h 986126"/>
              <a:gd name="connsiteX21" fmla="*/ 425968 w 1066996"/>
              <a:gd name="connsiteY21" fmla="*/ 235594 h 986126"/>
              <a:gd name="connsiteX22" fmla="*/ 325836 w 1066996"/>
              <a:gd name="connsiteY22" fmla="*/ 156715 h 986126"/>
              <a:gd name="connsiteX23" fmla="*/ 339513 w 1066996"/>
              <a:gd name="connsiteY23" fmla="*/ 72282 h 986126"/>
              <a:gd name="connsiteX24" fmla="*/ 455074 w 1066996"/>
              <a:gd name="connsiteY24" fmla="*/ 15314 h 986126"/>
              <a:gd name="connsiteX0" fmla="*/ 621658 w 1066996"/>
              <a:gd name="connsiteY0" fmla="*/ 1861 h 986297"/>
              <a:gd name="connsiteX1" fmla="*/ 674030 w 1066996"/>
              <a:gd name="connsiteY1" fmla="*/ 7045 h 986297"/>
              <a:gd name="connsiteX2" fmla="*/ 822295 w 1066996"/>
              <a:gd name="connsiteY2" fmla="*/ 76003 h 986297"/>
              <a:gd name="connsiteX3" fmla="*/ 794520 w 1066996"/>
              <a:gd name="connsiteY3" fmla="*/ 111416 h 986297"/>
              <a:gd name="connsiteX4" fmla="*/ 769447 w 1066996"/>
              <a:gd name="connsiteY4" fmla="*/ 158752 h 986297"/>
              <a:gd name="connsiteX5" fmla="*/ 807837 w 1066996"/>
              <a:gd name="connsiteY5" fmla="*/ 231753 h 986297"/>
              <a:gd name="connsiteX6" fmla="*/ 965973 w 1066996"/>
              <a:gd name="connsiteY6" fmla="*/ 266567 h 986297"/>
              <a:gd name="connsiteX7" fmla="*/ 1045041 w 1066996"/>
              <a:gd name="connsiteY7" fmla="*/ 208543 h 986297"/>
              <a:gd name="connsiteX8" fmla="*/ 1066996 w 1066996"/>
              <a:gd name="connsiteY8" fmla="*/ 167682 h 986297"/>
              <a:gd name="connsiteX9" fmla="*/ 1064718 w 1066996"/>
              <a:gd name="connsiteY9" fmla="*/ 904457 h 986297"/>
              <a:gd name="connsiteX10" fmla="*/ 783808 w 1066996"/>
              <a:gd name="connsiteY10" fmla="*/ 976367 h 986297"/>
              <a:gd name="connsiteX11" fmla="*/ 531231 w 1066996"/>
              <a:gd name="connsiteY11" fmla="*/ 833637 h 986297"/>
              <a:gd name="connsiteX12" fmla="*/ 338979 w 1066996"/>
              <a:gd name="connsiteY12" fmla="*/ 841137 h 986297"/>
              <a:gd name="connsiteX13" fmla="*/ 287676 w 1066996"/>
              <a:gd name="connsiteY13" fmla="*/ 912032 h 986297"/>
              <a:gd name="connsiteX14" fmla="*/ 225096 w 1066996"/>
              <a:gd name="connsiteY14" fmla="*/ 973842 h 986297"/>
              <a:gd name="connsiteX15" fmla="*/ 67013 w 1066996"/>
              <a:gd name="connsiteY15" fmla="*/ 944631 h 986297"/>
              <a:gd name="connsiteX16" fmla="*/ 0 w 1066996"/>
              <a:gd name="connsiteY16" fmla="*/ 925845 h 986297"/>
              <a:gd name="connsiteX17" fmla="*/ 4129 w 1066996"/>
              <a:gd name="connsiteY17" fmla="*/ 220544 h 986297"/>
              <a:gd name="connsiteX18" fmla="*/ 46977 w 1066996"/>
              <a:gd name="connsiteY18" fmla="*/ 271633 h 986297"/>
              <a:gd name="connsiteX19" fmla="*/ 157049 w 1066996"/>
              <a:gd name="connsiteY19" fmla="*/ 328810 h 986297"/>
              <a:gd name="connsiteX20" fmla="*/ 412499 w 1066996"/>
              <a:gd name="connsiteY20" fmla="*/ 320370 h 986297"/>
              <a:gd name="connsiteX21" fmla="*/ 425968 w 1066996"/>
              <a:gd name="connsiteY21" fmla="*/ 235765 h 986297"/>
              <a:gd name="connsiteX22" fmla="*/ 325836 w 1066996"/>
              <a:gd name="connsiteY22" fmla="*/ 156886 h 986297"/>
              <a:gd name="connsiteX23" fmla="*/ 339513 w 1066996"/>
              <a:gd name="connsiteY23" fmla="*/ 72453 h 986297"/>
              <a:gd name="connsiteX24" fmla="*/ 455074 w 1066996"/>
              <a:gd name="connsiteY24" fmla="*/ 15485 h 986297"/>
              <a:gd name="connsiteX0" fmla="*/ 621658 w 1066996"/>
              <a:gd name="connsiteY0" fmla="*/ 1522 h 985958"/>
              <a:gd name="connsiteX1" fmla="*/ 674030 w 1066996"/>
              <a:gd name="connsiteY1" fmla="*/ 6706 h 985958"/>
              <a:gd name="connsiteX2" fmla="*/ 821375 w 1066996"/>
              <a:gd name="connsiteY2" fmla="*/ 70614 h 985958"/>
              <a:gd name="connsiteX3" fmla="*/ 794520 w 1066996"/>
              <a:gd name="connsiteY3" fmla="*/ 111077 h 985958"/>
              <a:gd name="connsiteX4" fmla="*/ 769447 w 1066996"/>
              <a:gd name="connsiteY4" fmla="*/ 158413 h 985958"/>
              <a:gd name="connsiteX5" fmla="*/ 807837 w 1066996"/>
              <a:gd name="connsiteY5" fmla="*/ 231414 h 985958"/>
              <a:gd name="connsiteX6" fmla="*/ 965973 w 1066996"/>
              <a:gd name="connsiteY6" fmla="*/ 266228 h 985958"/>
              <a:gd name="connsiteX7" fmla="*/ 1045041 w 1066996"/>
              <a:gd name="connsiteY7" fmla="*/ 208204 h 985958"/>
              <a:gd name="connsiteX8" fmla="*/ 1066996 w 1066996"/>
              <a:gd name="connsiteY8" fmla="*/ 167343 h 985958"/>
              <a:gd name="connsiteX9" fmla="*/ 1064718 w 1066996"/>
              <a:gd name="connsiteY9" fmla="*/ 904118 h 985958"/>
              <a:gd name="connsiteX10" fmla="*/ 783808 w 1066996"/>
              <a:gd name="connsiteY10" fmla="*/ 976028 h 985958"/>
              <a:gd name="connsiteX11" fmla="*/ 531231 w 1066996"/>
              <a:gd name="connsiteY11" fmla="*/ 833298 h 985958"/>
              <a:gd name="connsiteX12" fmla="*/ 338979 w 1066996"/>
              <a:gd name="connsiteY12" fmla="*/ 840798 h 985958"/>
              <a:gd name="connsiteX13" fmla="*/ 287676 w 1066996"/>
              <a:gd name="connsiteY13" fmla="*/ 911693 h 985958"/>
              <a:gd name="connsiteX14" fmla="*/ 225096 w 1066996"/>
              <a:gd name="connsiteY14" fmla="*/ 973503 h 985958"/>
              <a:gd name="connsiteX15" fmla="*/ 67013 w 1066996"/>
              <a:gd name="connsiteY15" fmla="*/ 944292 h 985958"/>
              <a:gd name="connsiteX16" fmla="*/ 0 w 1066996"/>
              <a:gd name="connsiteY16" fmla="*/ 925506 h 985958"/>
              <a:gd name="connsiteX17" fmla="*/ 4129 w 1066996"/>
              <a:gd name="connsiteY17" fmla="*/ 220205 h 985958"/>
              <a:gd name="connsiteX18" fmla="*/ 46977 w 1066996"/>
              <a:gd name="connsiteY18" fmla="*/ 271294 h 985958"/>
              <a:gd name="connsiteX19" fmla="*/ 157049 w 1066996"/>
              <a:gd name="connsiteY19" fmla="*/ 328471 h 985958"/>
              <a:gd name="connsiteX20" fmla="*/ 412499 w 1066996"/>
              <a:gd name="connsiteY20" fmla="*/ 320031 h 985958"/>
              <a:gd name="connsiteX21" fmla="*/ 425968 w 1066996"/>
              <a:gd name="connsiteY21" fmla="*/ 235426 h 985958"/>
              <a:gd name="connsiteX22" fmla="*/ 325836 w 1066996"/>
              <a:gd name="connsiteY22" fmla="*/ 156547 h 985958"/>
              <a:gd name="connsiteX23" fmla="*/ 339513 w 1066996"/>
              <a:gd name="connsiteY23" fmla="*/ 72114 h 985958"/>
              <a:gd name="connsiteX24" fmla="*/ 455074 w 1066996"/>
              <a:gd name="connsiteY24" fmla="*/ 15146 h 985958"/>
              <a:gd name="connsiteX0" fmla="*/ 621658 w 1066996"/>
              <a:gd name="connsiteY0" fmla="*/ 1522 h 985958"/>
              <a:gd name="connsiteX1" fmla="*/ 674030 w 1066996"/>
              <a:gd name="connsiteY1" fmla="*/ 6706 h 985958"/>
              <a:gd name="connsiteX2" fmla="*/ 821375 w 1066996"/>
              <a:gd name="connsiteY2" fmla="*/ 70614 h 985958"/>
              <a:gd name="connsiteX3" fmla="*/ 793600 w 1066996"/>
              <a:gd name="connsiteY3" fmla="*/ 111077 h 985958"/>
              <a:gd name="connsiteX4" fmla="*/ 769447 w 1066996"/>
              <a:gd name="connsiteY4" fmla="*/ 158413 h 985958"/>
              <a:gd name="connsiteX5" fmla="*/ 807837 w 1066996"/>
              <a:gd name="connsiteY5" fmla="*/ 231414 h 985958"/>
              <a:gd name="connsiteX6" fmla="*/ 965973 w 1066996"/>
              <a:gd name="connsiteY6" fmla="*/ 266228 h 985958"/>
              <a:gd name="connsiteX7" fmla="*/ 1045041 w 1066996"/>
              <a:gd name="connsiteY7" fmla="*/ 208204 h 985958"/>
              <a:gd name="connsiteX8" fmla="*/ 1066996 w 1066996"/>
              <a:gd name="connsiteY8" fmla="*/ 167343 h 985958"/>
              <a:gd name="connsiteX9" fmla="*/ 1064718 w 1066996"/>
              <a:gd name="connsiteY9" fmla="*/ 904118 h 985958"/>
              <a:gd name="connsiteX10" fmla="*/ 783808 w 1066996"/>
              <a:gd name="connsiteY10" fmla="*/ 976028 h 985958"/>
              <a:gd name="connsiteX11" fmla="*/ 531231 w 1066996"/>
              <a:gd name="connsiteY11" fmla="*/ 833298 h 985958"/>
              <a:gd name="connsiteX12" fmla="*/ 338979 w 1066996"/>
              <a:gd name="connsiteY12" fmla="*/ 840798 h 985958"/>
              <a:gd name="connsiteX13" fmla="*/ 287676 w 1066996"/>
              <a:gd name="connsiteY13" fmla="*/ 911693 h 985958"/>
              <a:gd name="connsiteX14" fmla="*/ 225096 w 1066996"/>
              <a:gd name="connsiteY14" fmla="*/ 973503 h 985958"/>
              <a:gd name="connsiteX15" fmla="*/ 67013 w 1066996"/>
              <a:gd name="connsiteY15" fmla="*/ 944292 h 985958"/>
              <a:gd name="connsiteX16" fmla="*/ 0 w 1066996"/>
              <a:gd name="connsiteY16" fmla="*/ 925506 h 985958"/>
              <a:gd name="connsiteX17" fmla="*/ 4129 w 1066996"/>
              <a:gd name="connsiteY17" fmla="*/ 220205 h 985958"/>
              <a:gd name="connsiteX18" fmla="*/ 46977 w 1066996"/>
              <a:gd name="connsiteY18" fmla="*/ 271294 h 985958"/>
              <a:gd name="connsiteX19" fmla="*/ 157049 w 1066996"/>
              <a:gd name="connsiteY19" fmla="*/ 328471 h 985958"/>
              <a:gd name="connsiteX20" fmla="*/ 412499 w 1066996"/>
              <a:gd name="connsiteY20" fmla="*/ 320031 h 985958"/>
              <a:gd name="connsiteX21" fmla="*/ 425968 w 1066996"/>
              <a:gd name="connsiteY21" fmla="*/ 235426 h 985958"/>
              <a:gd name="connsiteX22" fmla="*/ 325836 w 1066996"/>
              <a:gd name="connsiteY22" fmla="*/ 156547 h 985958"/>
              <a:gd name="connsiteX23" fmla="*/ 339513 w 1066996"/>
              <a:gd name="connsiteY23" fmla="*/ 72114 h 985958"/>
              <a:gd name="connsiteX24" fmla="*/ 455074 w 1066996"/>
              <a:gd name="connsiteY24" fmla="*/ 15146 h 985958"/>
              <a:gd name="connsiteX0" fmla="*/ 621658 w 1066996"/>
              <a:gd name="connsiteY0" fmla="*/ 1522 h 985958"/>
              <a:gd name="connsiteX1" fmla="*/ 674030 w 1066996"/>
              <a:gd name="connsiteY1" fmla="*/ 6706 h 985958"/>
              <a:gd name="connsiteX2" fmla="*/ 821375 w 1066996"/>
              <a:gd name="connsiteY2" fmla="*/ 70614 h 985958"/>
              <a:gd name="connsiteX3" fmla="*/ 793600 w 1066996"/>
              <a:gd name="connsiteY3" fmla="*/ 111077 h 985958"/>
              <a:gd name="connsiteX4" fmla="*/ 769447 w 1066996"/>
              <a:gd name="connsiteY4" fmla="*/ 158413 h 985958"/>
              <a:gd name="connsiteX5" fmla="*/ 807837 w 1066996"/>
              <a:gd name="connsiteY5" fmla="*/ 231414 h 985958"/>
              <a:gd name="connsiteX6" fmla="*/ 965973 w 1066996"/>
              <a:gd name="connsiteY6" fmla="*/ 266228 h 985958"/>
              <a:gd name="connsiteX7" fmla="*/ 1045041 w 1066996"/>
              <a:gd name="connsiteY7" fmla="*/ 208204 h 985958"/>
              <a:gd name="connsiteX8" fmla="*/ 1066996 w 1066996"/>
              <a:gd name="connsiteY8" fmla="*/ 167343 h 985958"/>
              <a:gd name="connsiteX9" fmla="*/ 1064718 w 1066996"/>
              <a:gd name="connsiteY9" fmla="*/ 904118 h 985958"/>
              <a:gd name="connsiteX10" fmla="*/ 783808 w 1066996"/>
              <a:gd name="connsiteY10" fmla="*/ 976028 h 985958"/>
              <a:gd name="connsiteX11" fmla="*/ 531231 w 1066996"/>
              <a:gd name="connsiteY11" fmla="*/ 833298 h 985958"/>
              <a:gd name="connsiteX12" fmla="*/ 338979 w 1066996"/>
              <a:gd name="connsiteY12" fmla="*/ 840798 h 985958"/>
              <a:gd name="connsiteX13" fmla="*/ 287676 w 1066996"/>
              <a:gd name="connsiteY13" fmla="*/ 911693 h 985958"/>
              <a:gd name="connsiteX14" fmla="*/ 225096 w 1066996"/>
              <a:gd name="connsiteY14" fmla="*/ 973503 h 985958"/>
              <a:gd name="connsiteX15" fmla="*/ 67013 w 1066996"/>
              <a:gd name="connsiteY15" fmla="*/ 944292 h 985958"/>
              <a:gd name="connsiteX16" fmla="*/ 0 w 1066996"/>
              <a:gd name="connsiteY16" fmla="*/ 925506 h 985958"/>
              <a:gd name="connsiteX17" fmla="*/ 4129 w 1066996"/>
              <a:gd name="connsiteY17" fmla="*/ 220205 h 985958"/>
              <a:gd name="connsiteX18" fmla="*/ 46977 w 1066996"/>
              <a:gd name="connsiteY18" fmla="*/ 271294 h 985958"/>
              <a:gd name="connsiteX19" fmla="*/ 157049 w 1066996"/>
              <a:gd name="connsiteY19" fmla="*/ 328471 h 985958"/>
              <a:gd name="connsiteX20" fmla="*/ 412499 w 1066996"/>
              <a:gd name="connsiteY20" fmla="*/ 320031 h 985958"/>
              <a:gd name="connsiteX21" fmla="*/ 425968 w 1066996"/>
              <a:gd name="connsiteY21" fmla="*/ 235426 h 985958"/>
              <a:gd name="connsiteX22" fmla="*/ 325836 w 1066996"/>
              <a:gd name="connsiteY22" fmla="*/ 156547 h 985958"/>
              <a:gd name="connsiteX23" fmla="*/ 339513 w 1066996"/>
              <a:gd name="connsiteY23" fmla="*/ 72114 h 985958"/>
              <a:gd name="connsiteX24" fmla="*/ 455074 w 1066996"/>
              <a:gd name="connsiteY24" fmla="*/ 15146 h 985958"/>
              <a:gd name="connsiteX0" fmla="*/ 621658 w 1066996"/>
              <a:gd name="connsiteY0" fmla="*/ 1522 h 985958"/>
              <a:gd name="connsiteX1" fmla="*/ 674030 w 1066996"/>
              <a:gd name="connsiteY1" fmla="*/ 6706 h 985958"/>
              <a:gd name="connsiteX2" fmla="*/ 821375 w 1066996"/>
              <a:gd name="connsiteY2" fmla="*/ 70614 h 985958"/>
              <a:gd name="connsiteX3" fmla="*/ 795439 w 1066996"/>
              <a:gd name="connsiteY3" fmla="*/ 108552 h 985958"/>
              <a:gd name="connsiteX4" fmla="*/ 769447 w 1066996"/>
              <a:gd name="connsiteY4" fmla="*/ 158413 h 985958"/>
              <a:gd name="connsiteX5" fmla="*/ 807837 w 1066996"/>
              <a:gd name="connsiteY5" fmla="*/ 231414 h 985958"/>
              <a:gd name="connsiteX6" fmla="*/ 965973 w 1066996"/>
              <a:gd name="connsiteY6" fmla="*/ 266228 h 985958"/>
              <a:gd name="connsiteX7" fmla="*/ 1045041 w 1066996"/>
              <a:gd name="connsiteY7" fmla="*/ 208204 h 985958"/>
              <a:gd name="connsiteX8" fmla="*/ 1066996 w 1066996"/>
              <a:gd name="connsiteY8" fmla="*/ 167343 h 985958"/>
              <a:gd name="connsiteX9" fmla="*/ 1064718 w 1066996"/>
              <a:gd name="connsiteY9" fmla="*/ 904118 h 985958"/>
              <a:gd name="connsiteX10" fmla="*/ 783808 w 1066996"/>
              <a:gd name="connsiteY10" fmla="*/ 976028 h 985958"/>
              <a:gd name="connsiteX11" fmla="*/ 531231 w 1066996"/>
              <a:gd name="connsiteY11" fmla="*/ 833298 h 985958"/>
              <a:gd name="connsiteX12" fmla="*/ 338979 w 1066996"/>
              <a:gd name="connsiteY12" fmla="*/ 840798 h 985958"/>
              <a:gd name="connsiteX13" fmla="*/ 287676 w 1066996"/>
              <a:gd name="connsiteY13" fmla="*/ 911693 h 985958"/>
              <a:gd name="connsiteX14" fmla="*/ 225096 w 1066996"/>
              <a:gd name="connsiteY14" fmla="*/ 973503 h 985958"/>
              <a:gd name="connsiteX15" fmla="*/ 67013 w 1066996"/>
              <a:gd name="connsiteY15" fmla="*/ 944292 h 985958"/>
              <a:gd name="connsiteX16" fmla="*/ 0 w 1066996"/>
              <a:gd name="connsiteY16" fmla="*/ 925506 h 985958"/>
              <a:gd name="connsiteX17" fmla="*/ 4129 w 1066996"/>
              <a:gd name="connsiteY17" fmla="*/ 220205 h 985958"/>
              <a:gd name="connsiteX18" fmla="*/ 46977 w 1066996"/>
              <a:gd name="connsiteY18" fmla="*/ 271294 h 985958"/>
              <a:gd name="connsiteX19" fmla="*/ 157049 w 1066996"/>
              <a:gd name="connsiteY19" fmla="*/ 328471 h 985958"/>
              <a:gd name="connsiteX20" fmla="*/ 412499 w 1066996"/>
              <a:gd name="connsiteY20" fmla="*/ 320031 h 985958"/>
              <a:gd name="connsiteX21" fmla="*/ 425968 w 1066996"/>
              <a:gd name="connsiteY21" fmla="*/ 235426 h 985958"/>
              <a:gd name="connsiteX22" fmla="*/ 325836 w 1066996"/>
              <a:gd name="connsiteY22" fmla="*/ 156547 h 985958"/>
              <a:gd name="connsiteX23" fmla="*/ 339513 w 1066996"/>
              <a:gd name="connsiteY23" fmla="*/ 72114 h 985958"/>
              <a:gd name="connsiteX24" fmla="*/ 455074 w 1066996"/>
              <a:gd name="connsiteY24" fmla="*/ 15146 h 985958"/>
              <a:gd name="connsiteX0" fmla="*/ 621658 w 1066996"/>
              <a:gd name="connsiteY0" fmla="*/ 1522 h 985958"/>
              <a:gd name="connsiteX1" fmla="*/ 674030 w 1066996"/>
              <a:gd name="connsiteY1" fmla="*/ 6706 h 985958"/>
              <a:gd name="connsiteX2" fmla="*/ 821375 w 1066996"/>
              <a:gd name="connsiteY2" fmla="*/ 70614 h 985958"/>
              <a:gd name="connsiteX3" fmla="*/ 798198 w 1066996"/>
              <a:gd name="connsiteY3" fmla="*/ 111077 h 985958"/>
              <a:gd name="connsiteX4" fmla="*/ 769447 w 1066996"/>
              <a:gd name="connsiteY4" fmla="*/ 158413 h 985958"/>
              <a:gd name="connsiteX5" fmla="*/ 807837 w 1066996"/>
              <a:gd name="connsiteY5" fmla="*/ 231414 h 985958"/>
              <a:gd name="connsiteX6" fmla="*/ 965973 w 1066996"/>
              <a:gd name="connsiteY6" fmla="*/ 266228 h 985958"/>
              <a:gd name="connsiteX7" fmla="*/ 1045041 w 1066996"/>
              <a:gd name="connsiteY7" fmla="*/ 208204 h 985958"/>
              <a:gd name="connsiteX8" fmla="*/ 1066996 w 1066996"/>
              <a:gd name="connsiteY8" fmla="*/ 167343 h 985958"/>
              <a:gd name="connsiteX9" fmla="*/ 1064718 w 1066996"/>
              <a:gd name="connsiteY9" fmla="*/ 904118 h 985958"/>
              <a:gd name="connsiteX10" fmla="*/ 783808 w 1066996"/>
              <a:gd name="connsiteY10" fmla="*/ 976028 h 985958"/>
              <a:gd name="connsiteX11" fmla="*/ 531231 w 1066996"/>
              <a:gd name="connsiteY11" fmla="*/ 833298 h 985958"/>
              <a:gd name="connsiteX12" fmla="*/ 338979 w 1066996"/>
              <a:gd name="connsiteY12" fmla="*/ 840798 h 985958"/>
              <a:gd name="connsiteX13" fmla="*/ 287676 w 1066996"/>
              <a:gd name="connsiteY13" fmla="*/ 911693 h 985958"/>
              <a:gd name="connsiteX14" fmla="*/ 225096 w 1066996"/>
              <a:gd name="connsiteY14" fmla="*/ 973503 h 985958"/>
              <a:gd name="connsiteX15" fmla="*/ 67013 w 1066996"/>
              <a:gd name="connsiteY15" fmla="*/ 944292 h 985958"/>
              <a:gd name="connsiteX16" fmla="*/ 0 w 1066996"/>
              <a:gd name="connsiteY16" fmla="*/ 925506 h 985958"/>
              <a:gd name="connsiteX17" fmla="*/ 4129 w 1066996"/>
              <a:gd name="connsiteY17" fmla="*/ 220205 h 985958"/>
              <a:gd name="connsiteX18" fmla="*/ 46977 w 1066996"/>
              <a:gd name="connsiteY18" fmla="*/ 271294 h 985958"/>
              <a:gd name="connsiteX19" fmla="*/ 157049 w 1066996"/>
              <a:gd name="connsiteY19" fmla="*/ 328471 h 985958"/>
              <a:gd name="connsiteX20" fmla="*/ 412499 w 1066996"/>
              <a:gd name="connsiteY20" fmla="*/ 320031 h 985958"/>
              <a:gd name="connsiteX21" fmla="*/ 425968 w 1066996"/>
              <a:gd name="connsiteY21" fmla="*/ 235426 h 985958"/>
              <a:gd name="connsiteX22" fmla="*/ 325836 w 1066996"/>
              <a:gd name="connsiteY22" fmla="*/ 156547 h 985958"/>
              <a:gd name="connsiteX23" fmla="*/ 339513 w 1066996"/>
              <a:gd name="connsiteY23" fmla="*/ 72114 h 985958"/>
              <a:gd name="connsiteX24" fmla="*/ 455074 w 1066996"/>
              <a:gd name="connsiteY24" fmla="*/ 15146 h 985958"/>
              <a:gd name="connsiteX0" fmla="*/ 562803 w 1066996"/>
              <a:gd name="connsiteY0" fmla="*/ 2177 h 985351"/>
              <a:gd name="connsiteX1" fmla="*/ 674030 w 1066996"/>
              <a:gd name="connsiteY1" fmla="*/ 6099 h 985351"/>
              <a:gd name="connsiteX2" fmla="*/ 821375 w 1066996"/>
              <a:gd name="connsiteY2" fmla="*/ 70007 h 985351"/>
              <a:gd name="connsiteX3" fmla="*/ 798198 w 1066996"/>
              <a:gd name="connsiteY3" fmla="*/ 110470 h 985351"/>
              <a:gd name="connsiteX4" fmla="*/ 769447 w 1066996"/>
              <a:gd name="connsiteY4" fmla="*/ 157806 h 985351"/>
              <a:gd name="connsiteX5" fmla="*/ 807837 w 1066996"/>
              <a:gd name="connsiteY5" fmla="*/ 230807 h 985351"/>
              <a:gd name="connsiteX6" fmla="*/ 965973 w 1066996"/>
              <a:gd name="connsiteY6" fmla="*/ 265621 h 985351"/>
              <a:gd name="connsiteX7" fmla="*/ 1045041 w 1066996"/>
              <a:gd name="connsiteY7" fmla="*/ 207597 h 985351"/>
              <a:gd name="connsiteX8" fmla="*/ 1066996 w 1066996"/>
              <a:gd name="connsiteY8" fmla="*/ 166736 h 985351"/>
              <a:gd name="connsiteX9" fmla="*/ 1064718 w 1066996"/>
              <a:gd name="connsiteY9" fmla="*/ 903511 h 985351"/>
              <a:gd name="connsiteX10" fmla="*/ 783808 w 1066996"/>
              <a:gd name="connsiteY10" fmla="*/ 975421 h 985351"/>
              <a:gd name="connsiteX11" fmla="*/ 531231 w 1066996"/>
              <a:gd name="connsiteY11" fmla="*/ 832691 h 985351"/>
              <a:gd name="connsiteX12" fmla="*/ 338979 w 1066996"/>
              <a:gd name="connsiteY12" fmla="*/ 840191 h 985351"/>
              <a:gd name="connsiteX13" fmla="*/ 287676 w 1066996"/>
              <a:gd name="connsiteY13" fmla="*/ 911086 h 985351"/>
              <a:gd name="connsiteX14" fmla="*/ 225096 w 1066996"/>
              <a:gd name="connsiteY14" fmla="*/ 972896 h 985351"/>
              <a:gd name="connsiteX15" fmla="*/ 67013 w 1066996"/>
              <a:gd name="connsiteY15" fmla="*/ 943685 h 985351"/>
              <a:gd name="connsiteX16" fmla="*/ 0 w 1066996"/>
              <a:gd name="connsiteY16" fmla="*/ 924899 h 985351"/>
              <a:gd name="connsiteX17" fmla="*/ 4129 w 1066996"/>
              <a:gd name="connsiteY17" fmla="*/ 219598 h 985351"/>
              <a:gd name="connsiteX18" fmla="*/ 46977 w 1066996"/>
              <a:gd name="connsiteY18" fmla="*/ 270687 h 985351"/>
              <a:gd name="connsiteX19" fmla="*/ 157049 w 1066996"/>
              <a:gd name="connsiteY19" fmla="*/ 327864 h 985351"/>
              <a:gd name="connsiteX20" fmla="*/ 412499 w 1066996"/>
              <a:gd name="connsiteY20" fmla="*/ 319424 h 985351"/>
              <a:gd name="connsiteX21" fmla="*/ 425968 w 1066996"/>
              <a:gd name="connsiteY21" fmla="*/ 234819 h 985351"/>
              <a:gd name="connsiteX22" fmla="*/ 325836 w 1066996"/>
              <a:gd name="connsiteY22" fmla="*/ 155940 h 985351"/>
              <a:gd name="connsiteX23" fmla="*/ 339513 w 1066996"/>
              <a:gd name="connsiteY23" fmla="*/ 71507 h 985351"/>
              <a:gd name="connsiteX24" fmla="*/ 455074 w 1066996"/>
              <a:gd name="connsiteY24" fmla="*/ 14539 h 985351"/>
              <a:gd name="connsiteX0" fmla="*/ 548089 w 1066996"/>
              <a:gd name="connsiteY0" fmla="*/ 2177 h 985351"/>
              <a:gd name="connsiteX1" fmla="*/ 674030 w 1066996"/>
              <a:gd name="connsiteY1" fmla="*/ 6099 h 985351"/>
              <a:gd name="connsiteX2" fmla="*/ 821375 w 1066996"/>
              <a:gd name="connsiteY2" fmla="*/ 70007 h 985351"/>
              <a:gd name="connsiteX3" fmla="*/ 798198 w 1066996"/>
              <a:gd name="connsiteY3" fmla="*/ 110470 h 985351"/>
              <a:gd name="connsiteX4" fmla="*/ 769447 w 1066996"/>
              <a:gd name="connsiteY4" fmla="*/ 157806 h 985351"/>
              <a:gd name="connsiteX5" fmla="*/ 807837 w 1066996"/>
              <a:gd name="connsiteY5" fmla="*/ 230807 h 985351"/>
              <a:gd name="connsiteX6" fmla="*/ 965973 w 1066996"/>
              <a:gd name="connsiteY6" fmla="*/ 265621 h 985351"/>
              <a:gd name="connsiteX7" fmla="*/ 1045041 w 1066996"/>
              <a:gd name="connsiteY7" fmla="*/ 207597 h 985351"/>
              <a:gd name="connsiteX8" fmla="*/ 1066996 w 1066996"/>
              <a:gd name="connsiteY8" fmla="*/ 166736 h 985351"/>
              <a:gd name="connsiteX9" fmla="*/ 1064718 w 1066996"/>
              <a:gd name="connsiteY9" fmla="*/ 903511 h 985351"/>
              <a:gd name="connsiteX10" fmla="*/ 783808 w 1066996"/>
              <a:gd name="connsiteY10" fmla="*/ 975421 h 985351"/>
              <a:gd name="connsiteX11" fmla="*/ 531231 w 1066996"/>
              <a:gd name="connsiteY11" fmla="*/ 832691 h 985351"/>
              <a:gd name="connsiteX12" fmla="*/ 338979 w 1066996"/>
              <a:gd name="connsiteY12" fmla="*/ 840191 h 985351"/>
              <a:gd name="connsiteX13" fmla="*/ 287676 w 1066996"/>
              <a:gd name="connsiteY13" fmla="*/ 911086 h 985351"/>
              <a:gd name="connsiteX14" fmla="*/ 225096 w 1066996"/>
              <a:gd name="connsiteY14" fmla="*/ 972896 h 985351"/>
              <a:gd name="connsiteX15" fmla="*/ 67013 w 1066996"/>
              <a:gd name="connsiteY15" fmla="*/ 943685 h 985351"/>
              <a:gd name="connsiteX16" fmla="*/ 0 w 1066996"/>
              <a:gd name="connsiteY16" fmla="*/ 924899 h 985351"/>
              <a:gd name="connsiteX17" fmla="*/ 4129 w 1066996"/>
              <a:gd name="connsiteY17" fmla="*/ 219598 h 985351"/>
              <a:gd name="connsiteX18" fmla="*/ 46977 w 1066996"/>
              <a:gd name="connsiteY18" fmla="*/ 270687 h 985351"/>
              <a:gd name="connsiteX19" fmla="*/ 157049 w 1066996"/>
              <a:gd name="connsiteY19" fmla="*/ 327864 h 985351"/>
              <a:gd name="connsiteX20" fmla="*/ 412499 w 1066996"/>
              <a:gd name="connsiteY20" fmla="*/ 319424 h 985351"/>
              <a:gd name="connsiteX21" fmla="*/ 425968 w 1066996"/>
              <a:gd name="connsiteY21" fmla="*/ 234819 h 985351"/>
              <a:gd name="connsiteX22" fmla="*/ 325836 w 1066996"/>
              <a:gd name="connsiteY22" fmla="*/ 155940 h 985351"/>
              <a:gd name="connsiteX23" fmla="*/ 339513 w 1066996"/>
              <a:gd name="connsiteY23" fmla="*/ 71507 h 985351"/>
              <a:gd name="connsiteX24" fmla="*/ 455074 w 1066996"/>
              <a:gd name="connsiteY24" fmla="*/ 14539 h 985351"/>
              <a:gd name="connsiteX0" fmla="*/ 548089 w 1066996"/>
              <a:gd name="connsiteY0" fmla="*/ 2177 h 985351"/>
              <a:gd name="connsiteX1" fmla="*/ 674030 w 1066996"/>
              <a:gd name="connsiteY1" fmla="*/ 6099 h 985351"/>
              <a:gd name="connsiteX2" fmla="*/ 821375 w 1066996"/>
              <a:gd name="connsiteY2" fmla="*/ 70007 h 985351"/>
              <a:gd name="connsiteX3" fmla="*/ 798198 w 1066996"/>
              <a:gd name="connsiteY3" fmla="*/ 110470 h 985351"/>
              <a:gd name="connsiteX4" fmla="*/ 769447 w 1066996"/>
              <a:gd name="connsiteY4" fmla="*/ 157806 h 985351"/>
              <a:gd name="connsiteX5" fmla="*/ 807837 w 1066996"/>
              <a:gd name="connsiteY5" fmla="*/ 230807 h 985351"/>
              <a:gd name="connsiteX6" fmla="*/ 965973 w 1066996"/>
              <a:gd name="connsiteY6" fmla="*/ 265621 h 985351"/>
              <a:gd name="connsiteX7" fmla="*/ 1045041 w 1066996"/>
              <a:gd name="connsiteY7" fmla="*/ 207597 h 985351"/>
              <a:gd name="connsiteX8" fmla="*/ 1066996 w 1066996"/>
              <a:gd name="connsiteY8" fmla="*/ 166736 h 985351"/>
              <a:gd name="connsiteX9" fmla="*/ 1064718 w 1066996"/>
              <a:gd name="connsiteY9" fmla="*/ 903511 h 985351"/>
              <a:gd name="connsiteX10" fmla="*/ 783808 w 1066996"/>
              <a:gd name="connsiteY10" fmla="*/ 975421 h 985351"/>
              <a:gd name="connsiteX11" fmla="*/ 531231 w 1066996"/>
              <a:gd name="connsiteY11" fmla="*/ 832691 h 985351"/>
              <a:gd name="connsiteX12" fmla="*/ 338979 w 1066996"/>
              <a:gd name="connsiteY12" fmla="*/ 840191 h 985351"/>
              <a:gd name="connsiteX13" fmla="*/ 287676 w 1066996"/>
              <a:gd name="connsiteY13" fmla="*/ 911086 h 985351"/>
              <a:gd name="connsiteX14" fmla="*/ 225096 w 1066996"/>
              <a:gd name="connsiteY14" fmla="*/ 972896 h 985351"/>
              <a:gd name="connsiteX15" fmla="*/ 67013 w 1066996"/>
              <a:gd name="connsiteY15" fmla="*/ 943685 h 985351"/>
              <a:gd name="connsiteX16" fmla="*/ 0 w 1066996"/>
              <a:gd name="connsiteY16" fmla="*/ 924899 h 985351"/>
              <a:gd name="connsiteX17" fmla="*/ 4129 w 1066996"/>
              <a:gd name="connsiteY17" fmla="*/ 219598 h 985351"/>
              <a:gd name="connsiteX18" fmla="*/ 46977 w 1066996"/>
              <a:gd name="connsiteY18" fmla="*/ 270687 h 985351"/>
              <a:gd name="connsiteX19" fmla="*/ 157049 w 1066996"/>
              <a:gd name="connsiteY19" fmla="*/ 327864 h 985351"/>
              <a:gd name="connsiteX20" fmla="*/ 412499 w 1066996"/>
              <a:gd name="connsiteY20" fmla="*/ 319424 h 985351"/>
              <a:gd name="connsiteX21" fmla="*/ 425968 w 1066996"/>
              <a:gd name="connsiteY21" fmla="*/ 234819 h 985351"/>
              <a:gd name="connsiteX22" fmla="*/ 325836 w 1066996"/>
              <a:gd name="connsiteY22" fmla="*/ 155940 h 985351"/>
              <a:gd name="connsiteX23" fmla="*/ 339513 w 1066996"/>
              <a:gd name="connsiteY23" fmla="*/ 71507 h 985351"/>
              <a:gd name="connsiteX24" fmla="*/ 455074 w 1066996"/>
              <a:gd name="connsiteY24" fmla="*/ 14539 h 985351"/>
              <a:gd name="connsiteX0" fmla="*/ 548089 w 1066996"/>
              <a:gd name="connsiteY0" fmla="*/ 3469 h 986643"/>
              <a:gd name="connsiteX1" fmla="*/ 674030 w 1066996"/>
              <a:gd name="connsiteY1" fmla="*/ 7391 h 986643"/>
              <a:gd name="connsiteX2" fmla="*/ 821375 w 1066996"/>
              <a:gd name="connsiteY2" fmla="*/ 71299 h 986643"/>
              <a:gd name="connsiteX3" fmla="*/ 798198 w 1066996"/>
              <a:gd name="connsiteY3" fmla="*/ 111762 h 986643"/>
              <a:gd name="connsiteX4" fmla="*/ 769447 w 1066996"/>
              <a:gd name="connsiteY4" fmla="*/ 159098 h 986643"/>
              <a:gd name="connsiteX5" fmla="*/ 807837 w 1066996"/>
              <a:gd name="connsiteY5" fmla="*/ 232099 h 986643"/>
              <a:gd name="connsiteX6" fmla="*/ 965973 w 1066996"/>
              <a:gd name="connsiteY6" fmla="*/ 266913 h 986643"/>
              <a:gd name="connsiteX7" fmla="*/ 1045041 w 1066996"/>
              <a:gd name="connsiteY7" fmla="*/ 208889 h 986643"/>
              <a:gd name="connsiteX8" fmla="*/ 1066996 w 1066996"/>
              <a:gd name="connsiteY8" fmla="*/ 168028 h 986643"/>
              <a:gd name="connsiteX9" fmla="*/ 1064718 w 1066996"/>
              <a:gd name="connsiteY9" fmla="*/ 904803 h 986643"/>
              <a:gd name="connsiteX10" fmla="*/ 783808 w 1066996"/>
              <a:gd name="connsiteY10" fmla="*/ 976713 h 986643"/>
              <a:gd name="connsiteX11" fmla="*/ 531231 w 1066996"/>
              <a:gd name="connsiteY11" fmla="*/ 833983 h 986643"/>
              <a:gd name="connsiteX12" fmla="*/ 338979 w 1066996"/>
              <a:gd name="connsiteY12" fmla="*/ 841483 h 986643"/>
              <a:gd name="connsiteX13" fmla="*/ 287676 w 1066996"/>
              <a:gd name="connsiteY13" fmla="*/ 912378 h 986643"/>
              <a:gd name="connsiteX14" fmla="*/ 225096 w 1066996"/>
              <a:gd name="connsiteY14" fmla="*/ 974188 h 986643"/>
              <a:gd name="connsiteX15" fmla="*/ 67013 w 1066996"/>
              <a:gd name="connsiteY15" fmla="*/ 944977 h 986643"/>
              <a:gd name="connsiteX16" fmla="*/ 0 w 1066996"/>
              <a:gd name="connsiteY16" fmla="*/ 926191 h 986643"/>
              <a:gd name="connsiteX17" fmla="*/ 4129 w 1066996"/>
              <a:gd name="connsiteY17" fmla="*/ 220890 h 986643"/>
              <a:gd name="connsiteX18" fmla="*/ 46977 w 1066996"/>
              <a:gd name="connsiteY18" fmla="*/ 271979 h 986643"/>
              <a:gd name="connsiteX19" fmla="*/ 157049 w 1066996"/>
              <a:gd name="connsiteY19" fmla="*/ 329156 h 986643"/>
              <a:gd name="connsiteX20" fmla="*/ 412499 w 1066996"/>
              <a:gd name="connsiteY20" fmla="*/ 320716 h 986643"/>
              <a:gd name="connsiteX21" fmla="*/ 425968 w 1066996"/>
              <a:gd name="connsiteY21" fmla="*/ 236111 h 986643"/>
              <a:gd name="connsiteX22" fmla="*/ 325836 w 1066996"/>
              <a:gd name="connsiteY22" fmla="*/ 157232 h 986643"/>
              <a:gd name="connsiteX23" fmla="*/ 339513 w 1066996"/>
              <a:gd name="connsiteY23" fmla="*/ 72799 h 986643"/>
              <a:gd name="connsiteX24" fmla="*/ 455074 w 1066996"/>
              <a:gd name="connsiteY24" fmla="*/ 15831 h 986643"/>
              <a:gd name="connsiteX0" fmla="*/ 548089 w 1066996"/>
              <a:gd name="connsiteY0" fmla="*/ 1137 h 984311"/>
              <a:gd name="connsiteX1" fmla="*/ 713574 w 1066996"/>
              <a:gd name="connsiteY1" fmla="*/ 12634 h 984311"/>
              <a:gd name="connsiteX2" fmla="*/ 821375 w 1066996"/>
              <a:gd name="connsiteY2" fmla="*/ 68967 h 984311"/>
              <a:gd name="connsiteX3" fmla="*/ 798198 w 1066996"/>
              <a:gd name="connsiteY3" fmla="*/ 109430 h 984311"/>
              <a:gd name="connsiteX4" fmla="*/ 769447 w 1066996"/>
              <a:gd name="connsiteY4" fmla="*/ 156766 h 984311"/>
              <a:gd name="connsiteX5" fmla="*/ 807837 w 1066996"/>
              <a:gd name="connsiteY5" fmla="*/ 229767 h 984311"/>
              <a:gd name="connsiteX6" fmla="*/ 965973 w 1066996"/>
              <a:gd name="connsiteY6" fmla="*/ 264581 h 984311"/>
              <a:gd name="connsiteX7" fmla="*/ 1045041 w 1066996"/>
              <a:gd name="connsiteY7" fmla="*/ 206557 h 984311"/>
              <a:gd name="connsiteX8" fmla="*/ 1066996 w 1066996"/>
              <a:gd name="connsiteY8" fmla="*/ 165696 h 984311"/>
              <a:gd name="connsiteX9" fmla="*/ 1064718 w 1066996"/>
              <a:gd name="connsiteY9" fmla="*/ 902471 h 984311"/>
              <a:gd name="connsiteX10" fmla="*/ 783808 w 1066996"/>
              <a:gd name="connsiteY10" fmla="*/ 974381 h 984311"/>
              <a:gd name="connsiteX11" fmla="*/ 531231 w 1066996"/>
              <a:gd name="connsiteY11" fmla="*/ 831651 h 984311"/>
              <a:gd name="connsiteX12" fmla="*/ 338979 w 1066996"/>
              <a:gd name="connsiteY12" fmla="*/ 839151 h 984311"/>
              <a:gd name="connsiteX13" fmla="*/ 287676 w 1066996"/>
              <a:gd name="connsiteY13" fmla="*/ 910046 h 984311"/>
              <a:gd name="connsiteX14" fmla="*/ 225096 w 1066996"/>
              <a:gd name="connsiteY14" fmla="*/ 971856 h 984311"/>
              <a:gd name="connsiteX15" fmla="*/ 67013 w 1066996"/>
              <a:gd name="connsiteY15" fmla="*/ 942645 h 984311"/>
              <a:gd name="connsiteX16" fmla="*/ 0 w 1066996"/>
              <a:gd name="connsiteY16" fmla="*/ 923859 h 984311"/>
              <a:gd name="connsiteX17" fmla="*/ 4129 w 1066996"/>
              <a:gd name="connsiteY17" fmla="*/ 218558 h 984311"/>
              <a:gd name="connsiteX18" fmla="*/ 46977 w 1066996"/>
              <a:gd name="connsiteY18" fmla="*/ 269647 h 984311"/>
              <a:gd name="connsiteX19" fmla="*/ 157049 w 1066996"/>
              <a:gd name="connsiteY19" fmla="*/ 326824 h 984311"/>
              <a:gd name="connsiteX20" fmla="*/ 412499 w 1066996"/>
              <a:gd name="connsiteY20" fmla="*/ 318384 h 984311"/>
              <a:gd name="connsiteX21" fmla="*/ 425968 w 1066996"/>
              <a:gd name="connsiteY21" fmla="*/ 233779 h 984311"/>
              <a:gd name="connsiteX22" fmla="*/ 325836 w 1066996"/>
              <a:gd name="connsiteY22" fmla="*/ 154900 h 984311"/>
              <a:gd name="connsiteX23" fmla="*/ 339513 w 1066996"/>
              <a:gd name="connsiteY23" fmla="*/ 70467 h 984311"/>
              <a:gd name="connsiteX24" fmla="*/ 455074 w 1066996"/>
              <a:gd name="connsiteY24" fmla="*/ 13499 h 984311"/>
              <a:gd name="connsiteX0" fmla="*/ 548089 w 1066996"/>
              <a:gd name="connsiteY0" fmla="*/ 1530 h 984704"/>
              <a:gd name="connsiteX1" fmla="*/ 713574 w 1066996"/>
              <a:gd name="connsiteY1" fmla="*/ 13027 h 984704"/>
              <a:gd name="connsiteX2" fmla="*/ 821375 w 1066996"/>
              <a:gd name="connsiteY2" fmla="*/ 69360 h 984704"/>
              <a:gd name="connsiteX3" fmla="*/ 798198 w 1066996"/>
              <a:gd name="connsiteY3" fmla="*/ 109823 h 984704"/>
              <a:gd name="connsiteX4" fmla="*/ 769447 w 1066996"/>
              <a:gd name="connsiteY4" fmla="*/ 157159 h 984704"/>
              <a:gd name="connsiteX5" fmla="*/ 807837 w 1066996"/>
              <a:gd name="connsiteY5" fmla="*/ 230160 h 984704"/>
              <a:gd name="connsiteX6" fmla="*/ 965973 w 1066996"/>
              <a:gd name="connsiteY6" fmla="*/ 264974 h 984704"/>
              <a:gd name="connsiteX7" fmla="*/ 1045041 w 1066996"/>
              <a:gd name="connsiteY7" fmla="*/ 206950 h 984704"/>
              <a:gd name="connsiteX8" fmla="*/ 1066996 w 1066996"/>
              <a:gd name="connsiteY8" fmla="*/ 166089 h 984704"/>
              <a:gd name="connsiteX9" fmla="*/ 1064718 w 1066996"/>
              <a:gd name="connsiteY9" fmla="*/ 902864 h 984704"/>
              <a:gd name="connsiteX10" fmla="*/ 783808 w 1066996"/>
              <a:gd name="connsiteY10" fmla="*/ 974774 h 984704"/>
              <a:gd name="connsiteX11" fmla="*/ 531231 w 1066996"/>
              <a:gd name="connsiteY11" fmla="*/ 832044 h 984704"/>
              <a:gd name="connsiteX12" fmla="*/ 338979 w 1066996"/>
              <a:gd name="connsiteY12" fmla="*/ 839544 h 984704"/>
              <a:gd name="connsiteX13" fmla="*/ 287676 w 1066996"/>
              <a:gd name="connsiteY13" fmla="*/ 910439 h 984704"/>
              <a:gd name="connsiteX14" fmla="*/ 225096 w 1066996"/>
              <a:gd name="connsiteY14" fmla="*/ 972249 h 984704"/>
              <a:gd name="connsiteX15" fmla="*/ 67013 w 1066996"/>
              <a:gd name="connsiteY15" fmla="*/ 943038 h 984704"/>
              <a:gd name="connsiteX16" fmla="*/ 0 w 1066996"/>
              <a:gd name="connsiteY16" fmla="*/ 924252 h 984704"/>
              <a:gd name="connsiteX17" fmla="*/ 4129 w 1066996"/>
              <a:gd name="connsiteY17" fmla="*/ 218951 h 984704"/>
              <a:gd name="connsiteX18" fmla="*/ 46977 w 1066996"/>
              <a:gd name="connsiteY18" fmla="*/ 270040 h 984704"/>
              <a:gd name="connsiteX19" fmla="*/ 157049 w 1066996"/>
              <a:gd name="connsiteY19" fmla="*/ 327217 h 984704"/>
              <a:gd name="connsiteX20" fmla="*/ 412499 w 1066996"/>
              <a:gd name="connsiteY20" fmla="*/ 318777 h 984704"/>
              <a:gd name="connsiteX21" fmla="*/ 425968 w 1066996"/>
              <a:gd name="connsiteY21" fmla="*/ 234172 h 984704"/>
              <a:gd name="connsiteX22" fmla="*/ 325836 w 1066996"/>
              <a:gd name="connsiteY22" fmla="*/ 155293 h 984704"/>
              <a:gd name="connsiteX23" fmla="*/ 339513 w 1066996"/>
              <a:gd name="connsiteY23" fmla="*/ 70860 h 984704"/>
              <a:gd name="connsiteX24" fmla="*/ 455074 w 1066996"/>
              <a:gd name="connsiteY24" fmla="*/ 13892 h 984704"/>
              <a:gd name="connsiteX0" fmla="*/ 540732 w 1066996"/>
              <a:gd name="connsiteY0" fmla="*/ 1000 h 985437"/>
              <a:gd name="connsiteX1" fmla="*/ 713574 w 1066996"/>
              <a:gd name="connsiteY1" fmla="*/ 13760 h 985437"/>
              <a:gd name="connsiteX2" fmla="*/ 821375 w 1066996"/>
              <a:gd name="connsiteY2" fmla="*/ 70093 h 985437"/>
              <a:gd name="connsiteX3" fmla="*/ 798198 w 1066996"/>
              <a:gd name="connsiteY3" fmla="*/ 110556 h 985437"/>
              <a:gd name="connsiteX4" fmla="*/ 769447 w 1066996"/>
              <a:gd name="connsiteY4" fmla="*/ 157892 h 985437"/>
              <a:gd name="connsiteX5" fmla="*/ 807837 w 1066996"/>
              <a:gd name="connsiteY5" fmla="*/ 230893 h 985437"/>
              <a:gd name="connsiteX6" fmla="*/ 965973 w 1066996"/>
              <a:gd name="connsiteY6" fmla="*/ 265707 h 985437"/>
              <a:gd name="connsiteX7" fmla="*/ 1045041 w 1066996"/>
              <a:gd name="connsiteY7" fmla="*/ 207683 h 985437"/>
              <a:gd name="connsiteX8" fmla="*/ 1066996 w 1066996"/>
              <a:gd name="connsiteY8" fmla="*/ 166822 h 985437"/>
              <a:gd name="connsiteX9" fmla="*/ 1064718 w 1066996"/>
              <a:gd name="connsiteY9" fmla="*/ 903597 h 985437"/>
              <a:gd name="connsiteX10" fmla="*/ 783808 w 1066996"/>
              <a:gd name="connsiteY10" fmla="*/ 975507 h 985437"/>
              <a:gd name="connsiteX11" fmla="*/ 531231 w 1066996"/>
              <a:gd name="connsiteY11" fmla="*/ 832777 h 985437"/>
              <a:gd name="connsiteX12" fmla="*/ 338979 w 1066996"/>
              <a:gd name="connsiteY12" fmla="*/ 840277 h 985437"/>
              <a:gd name="connsiteX13" fmla="*/ 287676 w 1066996"/>
              <a:gd name="connsiteY13" fmla="*/ 911172 h 985437"/>
              <a:gd name="connsiteX14" fmla="*/ 225096 w 1066996"/>
              <a:gd name="connsiteY14" fmla="*/ 972982 h 985437"/>
              <a:gd name="connsiteX15" fmla="*/ 67013 w 1066996"/>
              <a:gd name="connsiteY15" fmla="*/ 943771 h 985437"/>
              <a:gd name="connsiteX16" fmla="*/ 0 w 1066996"/>
              <a:gd name="connsiteY16" fmla="*/ 924985 h 985437"/>
              <a:gd name="connsiteX17" fmla="*/ 4129 w 1066996"/>
              <a:gd name="connsiteY17" fmla="*/ 219684 h 985437"/>
              <a:gd name="connsiteX18" fmla="*/ 46977 w 1066996"/>
              <a:gd name="connsiteY18" fmla="*/ 270773 h 985437"/>
              <a:gd name="connsiteX19" fmla="*/ 157049 w 1066996"/>
              <a:gd name="connsiteY19" fmla="*/ 327950 h 985437"/>
              <a:gd name="connsiteX20" fmla="*/ 412499 w 1066996"/>
              <a:gd name="connsiteY20" fmla="*/ 319510 h 985437"/>
              <a:gd name="connsiteX21" fmla="*/ 425968 w 1066996"/>
              <a:gd name="connsiteY21" fmla="*/ 234905 h 985437"/>
              <a:gd name="connsiteX22" fmla="*/ 325836 w 1066996"/>
              <a:gd name="connsiteY22" fmla="*/ 156026 h 985437"/>
              <a:gd name="connsiteX23" fmla="*/ 339513 w 1066996"/>
              <a:gd name="connsiteY23" fmla="*/ 71593 h 985437"/>
              <a:gd name="connsiteX24" fmla="*/ 455074 w 1066996"/>
              <a:gd name="connsiteY24" fmla="*/ 14625 h 985437"/>
              <a:gd name="connsiteX0" fmla="*/ 540732 w 1066996"/>
              <a:gd name="connsiteY0" fmla="*/ 1000 h 985437"/>
              <a:gd name="connsiteX1" fmla="*/ 713574 w 1066996"/>
              <a:gd name="connsiteY1" fmla="*/ 13760 h 985437"/>
              <a:gd name="connsiteX2" fmla="*/ 821375 w 1066996"/>
              <a:gd name="connsiteY2" fmla="*/ 70093 h 985437"/>
              <a:gd name="connsiteX3" fmla="*/ 798198 w 1066996"/>
              <a:gd name="connsiteY3" fmla="*/ 110556 h 985437"/>
              <a:gd name="connsiteX4" fmla="*/ 769447 w 1066996"/>
              <a:gd name="connsiteY4" fmla="*/ 157892 h 985437"/>
              <a:gd name="connsiteX5" fmla="*/ 807837 w 1066996"/>
              <a:gd name="connsiteY5" fmla="*/ 230893 h 985437"/>
              <a:gd name="connsiteX6" fmla="*/ 965973 w 1066996"/>
              <a:gd name="connsiteY6" fmla="*/ 265707 h 985437"/>
              <a:gd name="connsiteX7" fmla="*/ 1045041 w 1066996"/>
              <a:gd name="connsiteY7" fmla="*/ 207683 h 985437"/>
              <a:gd name="connsiteX8" fmla="*/ 1066996 w 1066996"/>
              <a:gd name="connsiteY8" fmla="*/ 166822 h 985437"/>
              <a:gd name="connsiteX9" fmla="*/ 1064718 w 1066996"/>
              <a:gd name="connsiteY9" fmla="*/ 903597 h 985437"/>
              <a:gd name="connsiteX10" fmla="*/ 783808 w 1066996"/>
              <a:gd name="connsiteY10" fmla="*/ 975507 h 985437"/>
              <a:gd name="connsiteX11" fmla="*/ 531231 w 1066996"/>
              <a:gd name="connsiteY11" fmla="*/ 832777 h 985437"/>
              <a:gd name="connsiteX12" fmla="*/ 338979 w 1066996"/>
              <a:gd name="connsiteY12" fmla="*/ 840277 h 985437"/>
              <a:gd name="connsiteX13" fmla="*/ 287676 w 1066996"/>
              <a:gd name="connsiteY13" fmla="*/ 911172 h 985437"/>
              <a:gd name="connsiteX14" fmla="*/ 225096 w 1066996"/>
              <a:gd name="connsiteY14" fmla="*/ 972982 h 985437"/>
              <a:gd name="connsiteX15" fmla="*/ 67013 w 1066996"/>
              <a:gd name="connsiteY15" fmla="*/ 943771 h 985437"/>
              <a:gd name="connsiteX16" fmla="*/ 0 w 1066996"/>
              <a:gd name="connsiteY16" fmla="*/ 924985 h 985437"/>
              <a:gd name="connsiteX17" fmla="*/ 4129 w 1066996"/>
              <a:gd name="connsiteY17" fmla="*/ 219684 h 985437"/>
              <a:gd name="connsiteX18" fmla="*/ 46977 w 1066996"/>
              <a:gd name="connsiteY18" fmla="*/ 270773 h 985437"/>
              <a:gd name="connsiteX19" fmla="*/ 157049 w 1066996"/>
              <a:gd name="connsiteY19" fmla="*/ 327950 h 985437"/>
              <a:gd name="connsiteX20" fmla="*/ 412499 w 1066996"/>
              <a:gd name="connsiteY20" fmla="*/ 319510 h 985437"/>
              <a:gd name="connsiteX21" fmla="*/ 425968 w 1066996"/>
              <a:gd name="connsiteY21" fmla="*/ 234905 h 985437"/>
              <a:gd name="connsiteX22" fmla="*/ 325836 w 1066996"/>
              <a:gd name="connsiteY22" fmla="*/ 156026 h 985437"/>
              <a:gd name="connsiteX23" fmla="*/ 339513 w 1066996"/>
              <a:gd name="connsiteY23" fmla="*/ 71593 h 985437"/>
              <a:gd name="connsiteX24" fmla="*/ 455993 w 1066996"/>
              <a:gd name="connsiteY24" fmla="*/ 33561 h 985437"/>
              <a:gd name="connsiteX0" fmla="*/ 540732 w 1066996"/>
              <a:gd name="connsiteY0" fmla="*/ 1000 h 985437"/>
              <a:gd name="connsiteX1" fmla="*/ 713574 w 1066996"/>
              <a:gd name="connsiteY1" fmla="*/ 13760 h 985437"/>
              <a:gd name="connsiteX2" fmla="*/ 821375 w 1066996"/>
              <a:gd name="connsiteY2" fmla="*/ 70093 h 985437"/>
              <a:gd name="connsiteX3" fmla="*/ 798198 w 1066996"/>
              <a:gd name="connsiteY3" fmla="*/ 110556 h 985437"/>
              <a:gd name="connsiteX4" fmla="*/ 769447 w 1066996"/>
              <a:gd name="connsiteY4" fmla="*/ 157892 h 985437"/>
              <a:gd name="connsiteX5" fmla="*/ 807837 w 1066996"/>
              <a:gd name="connsiteY5" fmla="*/ 230893 h 985437"/>
              <a:gd name="connsiteX6" fmla="*/ 965973 w 1066996"/>
              <a:gd name="connsiteY6" fmla="*/ 265707 h 985437"/>
              <a:gd name="connsiteX7" fmla="*/ 1045041 w 1066996"/>
              <a:gd name="connsiteY7" fmla="*/ 207683 h 985437"/>
              <a:gd name="connsiteX8" fmla="*/ 1066996 w 1066996"/>
              <a:gd name="connsiteY8" fmla="*/ 166822 h 985437"/>
              <a:gd name="connsiteX9" fmla="*/ 1064718 w 1066996"/>
              <a:gd name="connsiteY9" fmla="*/ 903597 h 985437"/>
              <a:gd name="connsiteX10" fmla="*/ 783808 w 1066996"/>
              <a:gd name="connsiteY10" fmla="*/ 975507 h 985437"/>
              <a:gd name="connsiteX11" fmla="*/ 531231 w 1066996"/>
              <a:gd name="connsiteY11" fmla="*/ 832777 h 985437"/>
              <a:gd name="connsiteX12" fmla="*/ 338979 w 1066996"/>
              <a:gd name="connsiteY12" fmla="*/ 840277 h 985437"/>
              <a:gd name="connsiteX13" fmla="*/ 287676 w 1066996"/>
              <a:gd name="connsiteY13" fmla="*/ 911172 h 985437"/>
              <a:gd name="connsiteX14" fmla="*/ 225096 w 1066996"/>
              <a:gd name="connsiteY14" fmla="*/ 972982 h 985437"/>
              <a:gd name="connsiteX15" fmla="*/ 67013 w 1066996"/>
              <a:gd name="connsiteY15" fmla="*/ 943771 h 985437"/>
              <a:gd name="connsiteX16" fmla="*/ 0 w 1066996"/>
              <a:gd name="connsiteY16" fmla="*/ 924985 h 985437"/>
              <a:gd name="connsiteX17" fmla="*/ 4129 w 1066996"/>
              <a:gd name="connsiteY17" fmla="*/ 219684 h 985437"/>
              <a:gd name="connsiteX18" fmla="*/ 46977 w 1066996"/>
              <a:gd name="connsiteY18" fmla="*/ 270773 h 985437"/>
              <a:gd name="connsiteX19" fmla="*/ 157049 w 1066996"/>
              <a:gd name="connsiteY19" fmla="*/ 327950 h 985437"/>
              <a:gd name="connsiteX20" fmla="*/ 412499 w 1066996"/>
              <a:gd name="connsiteY20" fmla="*/ 319510 h 985437"/>
              <a:gd name="connsiteX21" fmla="*/ 425968 w 1066996"/>
              <a:gd name="connsiteY21" fmla="*/ 234905 h 985437"/>
              <a:gd name="connsiteX22" fmla="*/ 325836 w 1066996"/>
              <a:gd name="connsiteY22" fmla="*/ 156026 h 985437"/>
              <a:gd name="connsiteX23" fmla="*/ 339513 w 1066996"/>
              <a:gd name="connsiteY23" fmla="*/ 71593 h 985437"/>
              <a:gd name="connsiteX24" fmla="*/ 455993 w 1066996"/>
              <a:gd name="connsiteY24" fmla="*/ 33561 h 985437"/>
              <a:gd name="connsiteX25" fmla="*/ 0 w 1066996"/>
              <a:gd name="connsiteY25" fmla="*/ 0 h 985437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55993 w 1066996"/>
              <a:gd name="connsiteY24" fmla="*/ 33562 h 985438"/>
              <a:gd name="connsiteX25" fmla="*/ 0 w 1066996"/>
              <a:gd name="connsiteY25" fmla="*/ 1 h 985438"/>
              <a:gd name="connsiteX26" fmla="*/ 475599 w 1066996"/>
              <a:gd name="connsiteY26" fmla="*/ 15811 h 985438"/>
              <a:gd name="connsiteX27" fmla="*/ 540732 w 1066996"/>
              <a:gd name="connsiteY27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55993 w 1066996"/>
              <a:gd name="connsiteY24" fmla="*/ 33562 h 985438"/>
              <a:gd name="connsiteX25" fmla="*/ 475599 w 1066996"/>
              <a:gd name="connsiteY25" fmla="*/ 15811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475599 w 1066996"/>
              <a:gd name="connsiteY25" fmla="*/ 15811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475599 w 1066996"/>
              <a:gd name="connsiteY25" fmla="*/ 15811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477438 w 1066996"/>
              <a:gd name="connsiteY25" fmla="*/ 12023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477438 w 1066996"/>
              <a:gd name="connsiteY25" fmla="*/ 12023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477438 w 1066996"/>
              <a:gd name="connsiteY25" fmla="*/ 12023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473759 w 1066996"/>
              <a:gd name="connsiteY25" fmla="*/ 10761 h 985438"/>
              <a:gd name="connsiteX26" fmla="*/ 540732 w 1066996"/>
              <a:gd name="connsiteY26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540732 w 1066996"/>
              <a:gd name="connsiteY25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540732 w 1066996"/>
              <a:gd name="connsiteY25" fmla="*/ 1001 h 985438"/>
              <a:gd name="connsiteX0" fmla="*/ 540732 w 1066996"/>
              <a:gd name="connsiteY0" fmla="*/ 1001 h 985438"/>
              <a:gd name="connsiteX1" fmla="*/ 713574 w 1066996"/>
              <a:gd name="connsiteY1" fmla="*/ 13761 h 985438"/>
              <a:gd name="connsiteX2" fmla="*/ 821375 w 1066996"/>
              <a:gd name="connsiteY2" fmla="*/ 70094 h 985438"/>
              <a:gd name="connsiteX3" fmla="*/ 798198 w 1066996"/>
              <a:gd name="connsiteY3" fmla="*/ 110557 h 985438"/>
              <a:gd name="connsiteX4" fmla="*/ 769447 w 1066996"/>
              <a:gd name="connsiteY4" fmla="*/ 157893 h 985438"/>
              <a:gd name="connsiteX5" fmla="*/ 807837 w 1066996"/>
              <a:gd name="connsiteY5" fmla="*/ 230894 h 985438"/>
              <a:gd name="connsiteX6" fmla="*/ 965973 w 1066996"/>
              <a:gd name="connsiteY6" fmla="*/ 265708 h 985438"/>
              <a:gd name="connsiteX7" fmla="*/ 1045041 w 1066996"/>
              <a:gd name="connsiteY7" fmla="*/ 207684 h 985438"/>
              <a:gd name="connsiteX8" fmla="*/ 1066996 w 1066996"/>
              <a:gd name="connsiteY8" fmla="*/ 166823 h 985438"/>
              <a:gd name="connsiteX9" fmla="*/ 1064718 w 1066996"/>
              <a:gd name="connsiteY9" fmla="*/ 903598 h 985438"/>
              <a:gd name="connsiteX10" fmla="*/ 783808 w 1066996"/>
              <a:gd name="connsiteY10" fmla="*/ 975508 h 985438"/>
              <a:gd name="connsiteX11" fmla="*/ 531231 w 1066996"/>
              <a:gd name="connsiteY11" fmla="*/ 832778 h 985438"/>
              <a:gd name="connsiteX12" fmla="*/ 338979 w 1066996"/>
              <a:gd name="connsiteY12" fmla="*/ 840278 h 985438"/>
              <a:gd name="connsiteX13" fmla="*/ 287676 w 1066996"/>
              <a:gd name="connsiteY13" fmla="*/ 911173 h 985438"/>
              <a:gd name="connsiteX14" fmla="*/ 225096 w 1066996"/>
              <a:gd name="connsiteY14" fmla="*/ 972983 h 985438"/>
              <a:gd name="connsiteX15" fmla="*/ 67013 w 1066996"/>
              <a:gd name="connsiteY15" fmla="*/ 943772 h 985438"/>
              <a:gd name="connsiteX16" fmla="*/ 0 w 1066996"/>
              <a:gd name="connsiteY16" fmla="*/ 924986 h 985438"/>
              <a:gd name="connsiteX17" fmla="*/ 4129 w 1066996"/>
              <a:gd name="connsiteY17" fmla="*/ 219685 h 985438"/>
              <a:gd name="connsiteX18" fmla="*/ 46977 w 1066996"/>
              <a:gd name="connsiteY18" fmla="*/ 270774 h 985438"/>
              <a:gd name="connsiteX19" fmla="*/ 157049 w 1066996"/>
              <a:gd name="connsiteY19" fmla="*/ 327951 h 985438"/>
              <a:gd name="connsiteX20" fmla="*/ 412499 w 1066996"/>
              <a:gd name="connsiteY20" fmla="*/ 319511 h 985438"/>
              <a:gd name="connsiteX21" fmla="*/ 425968 w 1066996"/>
              <a:gd name="connsiteY21" fmla="*/ 234906 h 985438"/>
              <a:gd name="connsiteX22" fmla="*/ 325836 w 1066996"/>
              <a:gd name="connsiteY22" fmla="*/ 156027 h 985438"/>
              <a:gd name="connsiteX23" fmla="*/ 339513 w 1066996"/>
              <a:gd name="connsiteY23" fmla="*/ 71594 h 985438"/>
              <a:gd name="connsiteX24" fmla="*/ 424726 w 1066996"/>
              <a:gd name="connsiteY24" fmla="*/ 22201 h 985438"/>
              <a:gd name="connsiteX25" fmla="*/ 540732 w 1066996"/>
              <a:gd name="connsiteY25" fmla="*/ 1001 h 985438"/>
              <a:gd name="connsiteX0" fmla="*/ 540732 w 1066996"/>
              <a:gd name="connsiteY0" fmla="*/ 1324 h 985761"/>
              <a:gd name="connsiteX1" fmla="*/ 713574 w 1066996"/>
              <a:gd name="connsiteY1" fmla="*/ 14084 h 985761"/>
              <a:gd name="connsiteX2" fmla="*/ 821375 w 1066996"/>
              <a:gd name="connsiteY2" fmla="*/ 70417 h 985761"/>
              <a:gd name="connsiteX3" fmla="*/ 798198 w 1066996"/>
              <a:gd name="connsiteY3" fmla="*/ 110880 h 985761"/>
              <a:gd name="connsiteX4" fmla="*/ 769447 w 1066996"/>
              <a:gd name="connsiteY4" fmla="*/ 158216 h 985761"/>
              <a:gd name="connsiteX5" fmla="*/ 807837 w 1066996"/>
              <a:gd name="connsiteY5" fmla="*/ 231217 h 985761"/>
              <a:gd name="connsiteX6" fmla="*/ 965973 w 1066996"/>
              <a:gd name="connsiteY6" fmla="*/ 266031 h 985761"/>
              <a:gd name="connsiteX7" fmla="*/ 1045041 w 1066996"/>
              <a:gd name="connsiteY7" fmla="*/ 208007 h 985761"/>
              <a:gd name="connsiteX8" fmla="*/ 1066996 w 1066996"/>
              <a:gd name="connsiteY8" fmla="*/ 167146 h 985761"/>
              <a:gd name="connsiteX9" fmla="*/ 1064718 w 1066996"/>
              <a:gd name="connsiteY9" fmla="*/ 903921 h 985761"/>
              <a:gd name="connsiteX10" fmla="*/ 783808 w 1066996"/>
              <a:gd name="connsiteY10" fmla="*/ 975831 h 985761"/>
              <a:gd name="connsiteX11" fmla="*/ 531231 w 1066996"/>
              <a:gd name="connsiteY11" fmla="*/ 833101 h 985761"/>
              <a:gd name="connsiteX12" fmla="*/ 338979 w 1066996"/>
              <a:gd name="connsiteY12" fmla="*/ 840601 h 985761"/>
              <a:gd name="connsiteX13" fmla="*/ 287676 w 1066996"/>
              <a:gd name="connsiteY13" fmla="*/ 911496 h 985761"/>
              <a:gd name="connsiteX14" fmla="*/ 225096 w 1066996"/>
              <a:gd name="connsiteY14" fmla="*/ 973306 h 985761"/>
              <a:gd name="connsiteX15" fmla="*/ 67013 w 1066996"/>
              <a:gd name="connsiteY15" fmla="*/ 944095 h 985761"/>
              <a:gd name="connsiteX16" fmla="*/ 0 w 1066996"/>
              <a:gd name="connsiteY16" fmla="*/ 925309 h 985761"/>
              <a:gd name="connsiteX17" fmla="*/ 4129 w 1066996"/>
              <a:gd name="connsiteY17" fmla="*/ 220008 h 985761"/>
              <a:gd name="connsiteX18" fmla="*/ 46977 w 1066996"/>
              <a:gd name="connsiteY18" fmla="*/ 271097 h 985761"/>
              <a:gd name="connsiteX19" fmla="*/ 157049 w 1066996"/>
              <a:gd name="connsiteY19" fmla="*/ 328274 h 985761"/>
              <a:gd name="connsiteX20" fmla="*/ 412499 w 1066996"/>
              <a:gd name="connsiteY20" fmla="*/ 319834 h 985761"/>
              <a:gd name="connsiteX21" fmla="*/ 425968 w 1066996"/>
              <a:gd name="connsiteY21" fmla="*/ 235229 h 985761"/>
              <a:gd name="connsiteX22" fmla="*/ 325836 w 1066996"/>
              <a:gd name="connsiteY22" fmla="*/ 156350 h 985761"/>
              <a:gd name="connsiteX23" fmla="*/ 339513 w 1066996"/>
              <a:gd name="connsiteY23" fmla="*/ 71917 h 985761"/>
              <a:gd name="connsiteX24" fmla="*/ 424726 w 1066996"/>
              <a:gd name="connsiteY24" fmla="*/ 22524 h 985761"/>
              <a:gd name="connsiteX25" fmla="*/ 540732 w 1066996"/>
              <a:gd name="connsiteY25" fmla="*/ 1324 h 985761"/>
              <a:gd name="connsiteX0" fmla="*/ 540732 w 1066996"/>
              <a:gd name="connsiteY0" fmla="*/ 1046 h 985483"/>
              <a:gd name="connsiteX1" fmla="*/ 713574 w 1066996"/>
              <a:gd name="connsiteY1" fmla="*/ 13806 h 985483"/>
              <a:gd name="connsiteX2" fmla="*/ 818616 w 1066996"/>
              <a:gd name="connsiteY2" fmla="*/ 72664 h 985483"/>
              <a:gd name="connsiteX3" fmla="*/ 798198 w 1066996"/>
              <a:gd name="connsiteY3" fmla="*/ 110602 h 985483"/>
              <a:gd name="connsiteX4" fmla="*/ 769447 w 1066996"/>
              <a:gd name="connsiteY4" fmla="*/ 157938 h 985483"/>
              <a:gd name="connsiteX5" fmla="*/ 807837 w 1066996"/>
              <a:gd name="connsiteY5" fmla="*/ 230939 h 985483"/>
              <a:gd name="connsiteX6" fmla="*/ 965973 w 1066996"/>
              <a:gd name="connsiteY6" fmla="*/ 265753 h 985483"/>
              <a:gd name="connsiteX7" fmla="*/ 1045041 w 1066996"/>
              <a:gd name="connsiteY7" fmla="*/ 207729 h 985483"/>
              <a:gd name="connsiteX8" fmla="*/ 1066996 w 1066996"/>
              <a:gd name="connsiteY8" fmla="*/ 166868 h 985483"/>
              <a:gd name="connsiteX9" fmla="*/ 1064718 w 1066996"/>
              <a:gd name="connsiteY9" fmla="*/ 903643 h 985483"/>
              <a:gd name="connsiteX10" fmla="*/ 783808 w 1066996"/>
              <a:gd name="connsiteY10" fmla="*/ 975553 h 985483"/>
              <a:gd name="connsiteX11" fmla="*/ 531231 w 1066996"/>
              <a:gd name="connsiteY11" fmla="*/ 832823 h 985483"/>
              <a:gd name="connsiteX12" fmla="*/ 338979 w 1066996"/>
              <a:gd name="connsiteY12" fmla="*/ 840323 h 985483"/>
              <a:gd name="connsiteX13" fmla="*/ 287676 w 1066996"/>
              <a:gd name="connsiteY13" fmla="*/ 911218 h 985483"/>
              <a:gd name="connsiteX14" fmla="*/ 225096 w 1066996"/>
              <a:gd name="connsiteY14" fmla="*/ 973028 h 985483"/>
              <a:gd name="connsiteX15" fmla="*/ 67013 w 1066996"/>
              <a:gd name="connsiteY15" fmla="*/ 943817 h 985483"/>
              <a:gd name="connsiteX16" fmla="*/ 0 w 1066996"/>
              <a:gd name="connsiteY16" fmla="*/ 925031 h 985483"/>
              <a:gd name="connsiteX17" fmla="*/ 4129 w 1066996"/>
              <a:gd name="connsiteY17" fmla="*/ 219730 h 985483"/>
              <a:gd name="connsiteX18" fmla="*/ 46977 w 1066996"/>
              <a:gd name="connsiteY18" fmla="*/ 270819 h 985483"/>
              <a:gd name="connsiteX19" fmla="*/ 157049 w 1066996"/>
              <a:gd name="connsiteY19" fmla="*/ 327996 h 985483"/>
              <a:gd name="connsiteX20" fmla="*/ 412499 w 1066996"/>
              <a:gd name="connsiteY20" fmla="*/ 319556 h 985483"/>
              <a:gd name="connsiteX21" fmla="*/ 425968 w 1066996"/>
              <a:gd name="connsiteY21" fmla="*/ 234951 h 985483"/>
              <a:gd name="connsiteX22" fmla="*/ 325836 w 1066996"/>
              <a:gd name="connsiteY22" fmla="*/ 156072 h 985483"/>
              <a:gd name="connsiteX23" fmla="*/ 339513 w 1066996"/>
              <a:gd name="connsiteY23" fmla="*/ 71639 h 985483"/>
              <a:gd name="connsiteX24" fmla="*/ 424726 w 1066996"/>
              <a:gd name="connsiteY24" fmla="*/ 22246 h 985483"/>
              <a:gd name="connsiteX25" fmla="*/ 540732 w 1066996"/>
              <a:gd name="connsiteY25" fmla="*/ 1046 h 985483"/>
              <a:gd name="connsiteX0" fmla="*/ 540732 w 1066996"/>
              <a:gd name="connsiteY0" fmla="*/ 1046 h 985483"/>
              <a:gd name="connsiteX1" fmla="*/ 713574 w 1066996"/>
              <a:gd name="connsiteY1" fmla="*/ 13806 h 985483"/>
              <a:gd name="connsiteX2" fmla="*/ 818616 w 1066996"/>
              <a:gd name="connsiteY2" fmla="*/ 72664 h 985483"/>
              <a:gd name="connsiteX3" fmla="*/ 820269 w 1066996"/>
              <a:gd name="connsiteY3" fmla="*/ 92928 h 985483"/>
              <a:gd name="connsiteX4" fmla="*/ 769447 w 1066996"/>
              <a:gd name="connsiteY4" fmla="*/ 157938 h 985483"/>
              <a:gd name="connsiteX5" fmla="*/ 807837 w 1066996"/>
              <a:gd name="connsiteY5" fmla="*/ 230939 h 985483"/>
              <a:gd name="connsiteX6" fmla="*/ 965973 w 1066996"/>
              <a:gd name="connsiteY6" fmla="*/ 265753 h 985483"/>
              <a:gd name="connsiteX7" fmla="*/ 1045041 w 1066996"/>
              <a:gd name="connsiteY7" fmla="*/ 207729 h 985483"/>
              <a:gd name="connsiteX8" fmla="*/ 1066996 w 1066996"/>
              <a:gd name="connsiteY8" fmla="*/ 166868 h 985483"/>
              <a:gd name="connsiteX9" fmla="*/ 1064718 w 1066996"/>
              <a:gd name="connsiteY9" fmla="*/ 903643 h 985483"/>
              <a:gd name="connsiteX10" fmla="*/ 783808 w 1066996"/>
              <a:gd name="connsiteY10" fmla="*/ 975553 h 985483"/>
              <a:gd name="connsiteX11" fmla="*/ 531231 w 1066996"/>
              <a:gd name="connsiteY11" fmla="*/ 832823 h 985483"/>
              <a:gd name="connsiteX12" fmla="*/ 338979 w 1066996"/>
              <a:gd name="connsiteY12" fmla="*/ 840323 h 985483"/>
              <a:gd name="connsiteX13" fmla="*/ 287676 w 1066996"/>
              <a:gd name="connsiteY13" fmla="*/ 911218 h 985483"/>
              <a:gd name="connsiteX14" fmla="*/ 225096 w 1066996"/>
              <a:gd name="connsiteY14" fmla="*/ 973028 h 985483"/>
              <a:gd name="connsiteX15" fmla="*/ 67013 w 1066996"/>
              <a:gd name="connsiteY15" fmla="*/ 943817 h 985483"/>
              <a:gd name="connsiteX16" fmla="*/ 0 w 1066996"/>
              <a:gd name="connsiteY16" fmla="*/ 925031 h 985483"/>
              <a:gd name="connsiteX17" fmla="*/ 4129 w 1066996"/>
              <a:gd name="connsiteY17" fmla="*/ 219730 h 985483"/>
              <a:gd name="connsiteX18" fmla="*/ 46977 w 1066996"/>
              <a:gd name="connsiteY18" fmla="*/ 270819 h 985483"/>
              <a:gd name="connsiteX19" fmla="*/ 157049 w 1066996"/>
              <a:gd name="connsiteY19" fmla="*/ 327996 h 985483"/>
              <a:gd name="connsiteX20" fmla="*/ 412499 w 1066996"/>
              <a:gd name="connsiteY20" fmla="*/ 319556 h 985483"/>
              <a:gd name="connsiteX21" fmla="*/ 425968 w 1066996"/>
              <a:gd name="connsiteY21" fmla="*/ 234951 h 985483"/>
              <a:gd name="connsiteX22" fmla="*/ 325836 w 1066996"/>
              <a:gd name="connsiteY22" fmla="*/ 156072 h 985483"/>
              <a:gd name="connsiteX23" fmla="*/ 339513 w 1066996"/>
              <a:gd name="connsiteY23" fmla="*/ 71639 h 985483"/>
              <a:gd name="connsiteX24" fmla="*/ 424726 w 1066996"/>
              <a:gd name="connsiteY24" fmla="*/ 22246 h 985483"/>
              <a:gd name="connsiteX25" fmla="*/ 540732 w 1066996"/>
              <a:gd name="connsiteY25" fmla="*/ 1046 h 985483"/>
              <a:gd name="connsiteX0" fmla="*/ 540732 w 1066996"/>
              <a:gd name="connsiteY0" fmla="*/ 1046 h 985483"/>
              <a:gd name="connsiteX1" fmla="*/ 713574 w 1066996"/>
              <a:gd name="connsiteY1" fmla="*/ 13806 h 985483"/>
              <a:gd name="connsiteX2" fmla="*/ 818616 w 1066996"/>
              <a:gd name="connsiteY2" fmla="*/ 72664 h 985483"/>
              <a:gd name="connsiteX3" fmla="*/ 820269 w 1066996"/>
              <a:gd name="connsiteY3" fmla="*/ 92928 h 985483"/>
              <a:gd name="connsiteX4" fmla="*/ 769447 w 1066996"/>
              <a:gd name="connsiteY4" fmla="*/ 157938 h 985483"/>
              <a:gd name="connsiteX5" fmla="*/ 807837 w 1066996"/>
              <a:gd name="connsiteY5" fmla="*/ 230939 h 985483"/>
              <a:gd name="connsiteX6" fmla="*/ 965973 w 1066996"/>
              <a:gd name="connsiteY6" fmla="*/ 265753 h 985483"/>
              <a:gd name="connsiteX7" fmla="*/ 1045041 w 1066996"/>
              <a:gd name="connsiteY7" fmla="*/ 207729 h 985483"/>
              <a:gd name="connsiteX8" fmla="*/ 1066996 w 1066996"/>
              <a:gd name="connsiteY8" fmla="*/ 166868 h 985483"/>
              <a:gd name="connsiteX9" fmla="*/ 1064718 w 1066996"/>
              <a:gd name="connsiteY9" fmla="*/ 903643 h 985483"/>
              <a:gd name="connsiteX10" fmla="*/ 783808 w 1066996"/>
              <a:gd name="connsiteY10" fmla="*/ 975553 h 985483"/>
              <a:gd name="connsiteX11" fmla="*/ 531231 w 1066996"/>
              <a:gd name="connsiteY11" fmla="*/ 832823 h 985483"/>
              <a:gd name="connsiteX12" fmla="*/ 338979 w 1066996"/>
              <a:gd name="connsiteY12" fmla="*/ 840323 h 985483"/>
              <a:gd name="connsiteX13" fmla="*/ 287676 w 1066996"/>
              <a:gd name="connsiteY13" fmla="*/ 911218 h 985483"/>
              <a:gd name="connsiteX14" fmla="*/ 225096 w 1066996"/>
              <a:gd name="connsiteY14" fmla="*/ 973028 h 985483"/>
              <a:gd name="connsiteX15" fmla="*/ 67013 w 1066996"/>
              <a:gd name="connsiteY15" fmla="*/ 943817 h 985483"/>
              <a:gd name="connsiteX16" fmla="*/ 0 w 1066996"/>
              <a:gd name="connsiteY16" fmla="*/ 925031 h 985483"/>
              <a:gd name="connsiteX17" fmla="*/ 4129 w 1066996"/>
              <a:gd name="connsiteY17" fmla="*/ 219730 h 985483"/>
              <a:gd name="connsiteX18" fmla="*/ 46977 w 1066996"/>
              <a:gd name="connsiteY18" fmla="*/ 270819 h 985483"/>
              <a:gd name="connsiteX19" fmla="*/ 157049 w 1066996"/>
              <a:gd name="connsiteY19" fmla="*/ 327996 h 985483"/>
              <a:gd name="connsiteX20" fmla="*/ 412499 w 1066996"/>
              <a:gd name="connsiteY20" fmla="*/ 319556 h 985483"/>
              <a:gd name="connsiteX21" fmla="*/ 425968 w 1066996"/>
              <a:gd name="connsiteY21" fmla="*/ 234951 h 985483"/>
              <a:gd name="connsiteX22" fmla="*/ 325836 w 1066996"/>
              <a:gd name="connsiteY22" fmla="*/ 156072 h 985483"/>
              <a:gd name="connsiteX23" fmla="*/ 339513 w 1066996"/>
              <a:gd name="connsiteY23" fmla="*/ 71639 h 985483"/>
              <a:gd name="connsiteX24" fmla="*/ 424726 w 1066996"/>
              <a:gd name="connsiteY24" fmla="*/ 22246 h 985483"/>
              <a:gd name="connsiteX25" fmla="*/ 540732 w 1066996"/>
              <a:gd name="connsiteY25" fmla="*/ 1046 h 985483"/>
              <a:gd name="connsiteX0" fmla="*/ 540732 w 1066996"/>
              <a:gd name="connsiteY0" fmla="*/ 1046 h 985483"/>
              <a:gd name="connsiteX1" fmla="*/ 713574 w 1066996"/>
              <a:gd name="connsiteY1" fmla="*/ 13806 h 985483"/>
              <a:gd name="connsiteX2" fmla="*/ 818616 w 1066996"/>
              <a:gd name="connsiteY2" fmla="*/ 72664 h 985483"/>
              <a:gd name="connsiteX3" fmla="*/ 820269 w 1066996"/>
              <a:gd name="connsiteY3" fmla="*/ 92928 h 985483"/>
              <a:gd name="connsiteX4" fmla="*/ 769447 w 1066996"/>
              <a:gd name="connsiteY4" fmla="*/ 157938 h 985483"/>
              <a:gd name="connsiteX5" fmla="*/ 807837 w 1066996"/>
              <a:gd name="connsiteY5" fmla="*/ 230939 h 985483"/>
              <a:gd name="connsiteX6" fmla="*/ 965973 w 1066996"/>
              <a:gd name="connsiteY6" fmla="*/ 265753 h 985483"/>
              <a:gd name="connsiteX7" fmla="*/ 1045041 w 1066996"/>
              <a:gd name="connsiteY7" fmla="*/ 207729 h 985483"/>
              <a:gd name="connsiteX8" fmla="*/ 1066996 w 1066996"/>
              <a:gd name="connsiteY8" fmla="*/ 166868 h 985483"/>
              <a:gd name="connsiteX9" fmla="*/ 1064718 w 1066996"/>
              <a:gd name="connsiteY9" fmla="*/ 903643 h 985483"/>
              <a:gd name="connsiteX10" fmla="*/ 783808 w 1066996"/>
              <a:gd name="connsiteY10" fmla="*/ 975553 h 985483"/>
              <a:gd name="connsiteX11" fmla="*/ 531231 w 1066996"/>
              <a:gd name="connsiteY11" fmla="*/ 832823 h 985483"/>
              <a:gd name="connsiteX12" fmla="*/ 338979 w 1066996"/>
              <a:gd name="connsiteY12" fmla="*/ 840323 h 985483"/>
              <a:gd name="connsiteX13" fmla="*/ 287676 w 1066996"/>
              <a:gd name="connsiteY13" fmla="*/ 911218 h 985483"/>
              <a:gd name="connsiteX14" fmla="*/ 225096 w 1066996"/>
              <a:gd name="connsiteY14" fmla="*/ 973028 h 985483"/>
              <a:gd name="connsiteX15" fmla="*/ 67013 w 1066996"/>
              <a:gd name="connsiteY15" fmla="*/ 943817 h 985483"/>
              <a:gd name="connsiteX16" fmla="*/ 0 w 1066996"/>
              <a:gd name="connsiteY16" fmla="*/ 925031 h 985483"/>
              <a:gd name="connsiteX17" fmla="*/ 6888 w 1066996"/>
              <a:gd name="connsiteY17" fmla="*/ 224780 h 985483"/>
              <a:gd name="connsiteX18" fmla="*/ 46977 w 1066996"/>
              <a:gd name="connsiteY18" fmla="*/ 270819 h 985483"/>
              <a:gd name="connsiteX19" fmla="*/ 157049 w 1066996"/>
              <a:gd name="connsiteY19" fmla="*/ 327996 h 985483"/>
              <a:gd name="connsiteX20" fmla="*/ 412499 w 1066996"/>
              <a:gd name="connsiteY20" fmla="*/ 319556 h 985483"/>
              <a:gd name="connsiteX21" fmla="*/ 425968 w 1066996"/>
              <a:gd name="connsiteY21" fmla="*/ 234951 h 985483"/>
              <a:gd name="connsiteX22" fmla="*/ 325836 w 1066996"/>
              <a:gd name="connsiteY22" fmla="*/ 156072 h 985483"/>
              <a:gd name="connsiteX23" fmla="*/ 339513 w 1066996"/>
              <a:gd name="connsiteY23" fmla="*/ 71639 h 985483"/>
              <a:gd name="connsiteX24" fmla="*/ 424726 w 1066996"/>
              <a:gd name="connsiteY24" fmla="*/ 22246 h 985483"/>
              <a:gd name="connsiteX25" fmla="*/ 540732 w 1066996"/>
              <a:gd name="connsiteY25" fmla="*/ 1046 h 985483"/>
              <a:gd name="connsiteX0" fmla="*/ 540732 w 1066996"/>
              <a:gd name="connsiteY0" fmla="*/ 1046 h 985483"/>
              <a:gd name="connsiteX1" fmla="*/ 713574 w 1066996"/>
              <a:gd name="connsiteY1" fmla="*/ 13806 h 985483"/>
              <a:gd name="connsiteX2" fmla="*/ 818616 w 1066996"/>
              <a:gd name="connsiteY2" fmla="*/ 72664 h 985483"/>
              <a:gd name="connsiteX3" fmla="*/ 820269 w 1066996"/>
              <a:gd name="connsiteY3" fmla="*/ 92928 h 985483"/>
              <a:gd name="connsiteX4" fmla="*/ 769447 w 1066996"/>
              <a:gd name="connsiteY4" fmla="*/ 157938 h 985483"/>
              <a:gd name="connsiteX5" fmla="*/ 807837 w 1066996"/>
              <a:gd name="connsiteY5" fmla="*/ 230939 h 985483"/>
              <a:gd name="connsiteX6" fmla="*/ 965973 w 1066996"/>
              <a:gd name="connsiteY6" fmla="*/ 265753 h 985483"/>
              <a:gd name="connsiteX7" fmla="*/ 1045041 w 1066996"/>
              <a:gd name="connsiteY7" fmla="*/ 207729 h 985483"/>
              <a:gd name="connsiteX8" fmla="*/ 1066996 w 1066996"/>
              <a:gd name="connsiteY8" fmla="*/ 166868 h 985483"/>
              <a:gd name="connsiteX9" fmla="*/ 1064718 w 1066996"/>
              <a:gd name="connsiteY9" fmla="*/ 903643 h 985483"/>
              <a:gd name="connsiteX10" fmla="*/ 783808 w 1066996"/>
              <a:gd name="connsiteY10" fmla="*/ 975553 h 985483"/>
              <a:gd name="connsiteX11" fmla="*/ 531231 w 1066996"/>
              <a:gd name="connsiteY11" fmla="*/ 832823 h 985483"/>
              <a:gd name="connsiteX12" fmla="*/ 338979 w 1066996"/>
              <a:gd name="connsiteY12" fmla="*/ 840323 h 985483"/>
              <a:gd name="connsiteX13" fmla="*/ 287676 w 1066996"/>
              <a:gd name="connsiteY13" fmla="*/ 911218 h 985483"/>
              <a:gd name="connsiteX14" fmla="*/ 225096 w 1066996"/>
              <a:gd name="connsiteY14" fmla="*/ 973028 h 985483"/>
              <a:gd name="connsiteX15" fmla="*/ 67013 w 1066996"/>
              <a:gd name="connsiteY15" fmla="*/ 943817 h 985483"/>
              <a:gd name="connsiteX16" fmla="*/ 0 w 1066996"/>
              <a:gd name="connsiteY16" fmla="*/ 925031 h 985483"/>
              <a:gd name="connsiteX17" fmla="*/ 7808 w 1066996"/>
              <a:gd name="connsiteY17" fmla="*/ 228567 h 985483"/>
              <a:gd name="connsiteX18" fmla="*/ 46977 w 1066996"/>
              <a:gd name="connsiteY18" fmla="*/ 270819 h 985483"/>
              <a:gd name="connsiteX19" fmla="*/ 157049 w 1066996"/>
              <a:gd name="connsiteY19" fmla="*/ 327996 h 985483"/>
              <a:gd name="connsiteX20" fmla="*/ 412499 w 1066996"/>
              <a:gd name="connsiteY20" fmla="*/ 319556 h 985483"/>
              <a:gd name="connsiteX21" fmla="*/ 425968 w 1066996"/>
              <a:gd name="connsiteY21" fmla="*/ 234951 h 985483"/>
              <a:gd name="connsiteX22" fmla="*/ 325836 w 1066996"/>
              <a:gd name="connsiteY22" fmla="*/ 156072 h 985483"/>
              <a:gd name="connsiteX23" fmla="*/ 339513 w 1066996"/>
              <a:gd name="connsiteY23" fmla="*/ 71639 h 985483"/>
              <a:gd name="connsiteX24" fmla="*/ 424726 w 1066996"/>
              <a:gd name="connsiteY24" fmla="*/ 22246 h 985483"/>
              <a:gd name="connsiteX25" fmla="*/ 540732 w 1066996"/>
              <a:gd name="connsiteY25" fmla="*/ 1046 h 985483"/>
              <a:gd name="connsiteX0" fmla="*/ 540732 w 1066996"/>
              <a:gd name="connsiteY0" fmla="*/ 1046 h 985483"/>
              <a:gd name="connsiteX1" fmla="*/ 713574 w 1066996"/>
              <a:gd name="connsiteY1" fmla="*/ 13806 h 985483"/>
              <a:gd name="connsiteX2" fmla="*/ 818616 w 1066996"/>
              <a:gd name="connsiteY2" fmla="*/ 72664 h 985483"/>
              <a:gd name="connsiteX3" fmla="*/ 820269 w 1066996"/>
              <a:gd name="connsiteY3" fmla="*/ 92928 h 985483"/>
              <a:gd name="connsiteX4" fmla="*/ 769447 w 1066996"/>
              <a:gd name="connsiteY4" fmla="*/ 157938 h 985483"/>
              <a:gd name="connsiteX5" fmla="*/ 807837 w 1066996"/>
              <a:gd name="connsiteY5" fmla="*/ 230939 h 985483"/>
              <a:gd name="connsiteX6" fmla="*/ 965973 w 1066996"/>
              <a:gd name="connsiteY6" fmla="*/ 265753 h 985483"/>
              <a:gd name="connsiteX7" fmla="*/ 1045041 w 1066996"/>
              <a:gd name="connsiteY7" fmla="*/ 207729 h 985483"/>
              <a:gd name="connsiteX8" fmla="*/ 1066996 w 1066996"/>
              <a:gd name="connsiteY8" fmla="*/ 166868 h 985483"/>
              <a:gd name="connsiteX9" fmla="*/ 1064718 w 1066996"/>
              <a:gd name="connsiteY9" fmla="*/ 903643 h 985483"/>
              <a:gd name="connsiteX10" fmla="*/ 783808 w 1066996"/>
              <a:gd name="connsiteY10" fmla="*/ 975553 h 985483"/>
              <a:gd name="connsiteX11" fmla="*/ 531231 w 1066996"/>
              <a:gd name="connsiteY11" fmla="*/ 832823 h 985483"/>
              <a:gd name="connsiteX12" fmla="*/ 338979 w 1066996"/>
              <a:gd name="connsiteY12" fmla="*/ 840323 h 985483"/>
              <a:gd name="connsiteX13" fmla="*/ 287676 w 1066996"/>
              <a:gd name="connsiteY13" fmla="*/ 911218 h 985483"/>
              <a:gd name="connsiteX14" fmla="*/ 225096 w 1066996"/>
              <a:gd name="connsiteY14" fmla="*/ 973028 h 985483"/>
              <a:gd name="connsiteX15" fmla="*/ 67013 w 1066996"/>
              <a:gd name="connsiteY15" fmla="*/ 943817 h 985483"/>
              <a:gd name="connsiteX16" fmla="*/ 0 w 1066996"/>
              <a:gd name="connsiteY16" fmla="*/ 925031 h 985483"/>
              <a:gd name="connsiteX17" fmla="*/ 9647 w 1066996"/>
              <a:gd name="connsiteY17" fmla="*/ 229830 h 985483"/>
              <a:gd name="connsiteX18" fmla="*/ 46977 w 1066996"/>
              <a:gd name="connsiteY18" fmla="*/ 270819 h 985483"/>
              <a:gd name="connsiteX19" fmla="*/ 157049 w 1066996"/>
              <a:gd name="connsiteY19" fmla="*/ 327996 h 985483"/>
              <a:gd name="connsiteX20" fmla="*/ 412499 w 1066996"/>
              <a:gd name="connsiteY20" fmla="*/ 319556 h 985483"/>
              <a:gd name="connsiteX21" fmla="*/ 425968 w 1066996"/>
              <a:gd name="connsiteY21" fmla="*/ 234951 h 985483"/>
              <a:gd name="connsiteX22" fmla="*/ 325836 w 1066996"/>
              <a:gd name="connsiteY22" fmla="*/ 156072 h 985483"/>
              <a:gd name="connsiteX23" fmla="*/ 339513 w 1066996"/>
              <a:gd name="connsiteY23" fmla="*/ 71639 h 985483"/>
              <a:gd name="connsiteX24" fmla="*/ 424726 w 1066996"/>
              <a:gd name="connsiteY24" fmla="*/ 22246 h 985483"/>
              <a:gd name="connsiteX25" fmla="*/ 540732 w 1066996"/>
              <a:gd name="connsiteY25" fmla="*/ 1046 h 985483"/>
              <a:gd name="connsiteX0" fmla="*/ 537973 w 1064237"/>
              <a:gd name="connsiteY0" fmla="*/ 1046 h 985483"/>
              <a:gd name="connsiteX1" fmla="*/ 710815 w 1064237"/>
              <a:gd name="connsiteY1" fmla="*/ 13806 h 985483"/>
              <a:gd name="connsiteX2" fmla="*/ 815857 w 1064237"/>
              <a:gd name="connsiteY2" fmla="*/ 72664 h 985483"/>
              <a:gd name="connsiteX3" fmla="*/ 817510 w 1064237"/>
              <a:gd name="connsiteY3" fmla="*/ 92928 h 985483"/>
              <a:gd name="connsiteX4" fmla="*/ 766688 w 1064237"/>
              <a:gd name="connsiteY4" fmla="*/ 157938 h 985483"/>
              <a:gd name="connsiteX5" fmla="*/ 805078 w 1064237"/>
              <a:gd name="connsiteY5" fmla="*/ 230939 h 985483"/>
              <a:gd name="connsiteX6" fmla="*/ 963214 w 1064237"/>
              <a:gd name="connsiteY6" fmla="*/ 265753 h 985483"/>
              <a:gd name="connsiteX7" fmla="*/ 1042282 w 1064237"/>
              <a:gd name="connsiteY7" fmla="*/ 207729 h 985483"/>
              <a:gd name="connsiteX8" fmla="*/ 1064237 w 1064237"/>
              <a:gd name="connsiteY8" fmla="*/ 166868 h 985483"/>
              <a:gd name="connsiteX9" fmla="*/ 1061959 w 1064237"/>
              <a:gd name="connsiteY9" fmla="*/ 903643 h 985483"/>
              <a:gd name="connsiteX10" fmla="*/ 781049 w 1064237"/>
              <a:gd name="connsiteY10" fmla="*/ 975553 h 985483"/>
              <a:gd name="connsiteX11" fmla="*/ 528472 w 1064237"/>
              <a:gd name="connsiteY11" fmla="*/ 832823 h 985483"/>
              <a:gd name="connsiteX12" fmla="*/ 336220 w 1064237"/>
              <a:gd name="connsiteY12" fmla="*/ 840323 h 985483"/>
              <a:gd name="connsiteX13" fmla="*/ 284917 w 1064237"/>
              <a:gd name="connsiteY13" fmla="*/ 911218 h 985483"/>
              <a:gd name="connsiteX14" fmla="*/ 222337 w 1064237"/>
              <a:gd name="connsiteY14" fmla="*/ 973028 h 985483"/>
              <a:gd name="connsiteX15" fmla="*/ 64254 w 1064237"/>
              <a:gd name="connsiteY15" fmla="*/ 943817 h 985483"/>
              <a:gd name="connsiteX16" fmla="*/ 0 w 1064237"/>
              <a:gd name="connsiteY16" fmla="*/ 921244 h 985483"/>
              <a:gd name="connsiteX17" fmla="*/ 6888 w 1064237"/>
              <a:gd name="connsiteY17" fmla="*/ 229830 h 985483"/>
              <a:gd name="connsiteX18" fmla="*/ 44218 w 1064237"/>
              <a:gd name="connsiteY18" fmla="*/ 270819 h 985483"/>
              <a:gd name="connsiteX19" fmla="*/ 154290 w 1064237"/>
              <a:gd name="connsiteY19" fmla="*/ 327996 h 985483"/>
              <a:gd name="connsiteX20" fmla="*/ 409740 w 1064237"/>
              <a:gd name="connsiteY20" fmla="*/ 319556 h 985483"/>
              <a:gd name="connsiteX21" fmla="*/ 423209 w 1064237"/>
              <a:gd name="connsiteY21" fmla="*/ 234951 h 985483"/>
              <a:gd name="connsiteX22" fmla="*/ 323077 w 1064237"/>
              <a:gd name="connsiteY22" fmla="*/ 156072 h 985483"/>
              <a:gd name="connsiteX23" fmla="*/ 336754 w 1064237"/>
              <a:gd name="connsiteY23" fmla="*/ 71639 h 985483"/>
              <a:gd name="connsiteX24" fmla="*/ 421967 w 1064237"/>
              <a:gd name="connsiteY24" fmla="*/ 22246 h 985483"/>
              <a:gd name="connsiteX25" fmla="*/ 537973 w 1064237"/>
              <a:gd name="connsiteY25" fmla="*/ 1046 h 985483"/>
              <a:gd name="connsiteX0" fmla="*/ 537053 w 1063317"/>
              <a:gd name="connsiteY0" fmla="*/ 1046 h 985483"/>
              <a:gd name="connsiteX1" fmla="*/ 709895 w 1063317"/>
              <a:gd name="connsiteY1" fmla="*/ 13806 h 985483"/>
              <a:gd name="connsiteX2" fmla="*/ 814937 w 1063317"/>
              <a:gd name="connsiteY2" fmla="*/ 72664 h 985483"/>
              <a:gd name="connsiteX3" fmla="*/ 816590 w 1063317"/>
              <a:gd name="connsiteY3" fmla="*/ 92928 h 985483"/>
              <a:gd name="connsiteX4" fmla="*/ 765768 w 1063317"/>
              <a:gd name="connsiteY4" fmla="*/ 157938 h 985483"/>
              <a:gd name="connsiteX5" fmla="*/ 804158 w 1063317"/>
              <a:gd name="connsiteY5" fmla="*/ 230939 h 985483"/>
              <a:gd name="connsiteX6" fmla="*/ 962294 w 1063317"/>
              <a:gd name="connsiteY6" fmla="*/ 265753 h 985483"/>
              <a:gd name="connsiteX7" fmla="*/ 1041362 w 1063317"/>
              <a:gd name="connsiteY7" fmla="*/ 207729 h 985483"/>
              <a:gd name="connsiteX8" fmla="*/ 1063317 w 1063317"/>
              <a:gd name="connsiteY8" fmla="*/ 166868 h 985483"/>
              <a:gd name="connsiteX9" fmla="*/ 1061039 w 1063317"/>
              <a:gd name="connsiteY9" fmla="*/ 903643 h 985483"/>
              <a:gd name="connsiteX10" fmla="*/ 780129 w 1063317"/>
              <a:gd name="connsiteY10" fmla="*/ 975553 h 985483"/>
              <a:gd name="connsiteX11" fmla="*/ 527552 w 1063317"/>
              <a:gd name="connsiteY11" fmla="*/ 832823 h 985483"/>
              <a:gd name="connsiteX12" fmla="*/ 335300 w 1063317"/>
              <a:gd name="connsiteY12" fmla="*/ 840323 h 985483"/>
              <a:gd name="connsiteX13" fmla="*/ 283997 w 1063317"/>
              <a:gd name="connsiteY13" fmla="*/ 911218 h 985483"/>
              <a:gd name="connsiteX14" fmla="*/ 221417 w 1063317"/>
              <a:gd name="connsiteY14" fmla="*/ 973028 h 985483"/>
              <a:gd name="connsiteX15" fmla="*/ 63334 w 1063317"/>
              <a:gd name="connsiteY15" fmla="*/ 943817 h 985483"/>
              <a:gd name="connsiteX16" fmla="*/ 0 w 1063317"/>
              <a:gd name="connsiteY16" fmla="*/ 914931 h 985483"/>
              <a:gd name="connsiteX17" fmla="*/ 5968 w 1063317"/>
              <a:gd name="connsiteY17" fmla="*/ 229830 h 985483"/>
              <a:gd name="connsiteX18" fmla="*/ 43298 w 1063317"/>
              <a:gd name="connsiteY18" fmla="*/ 270819 h 985483"/>
              <a:gd name="connsiteX19" fmla="*/ 153370 w 1063317"/>
              <a:gd name="connsiteY19" fmla="*/ 327996 h 985483"/>
              <a:gd name="connsiteX20" fmla="*/ 408820 w 1063317"/>
              <a:gd name="connsiteY20" fmla="*/ 319556 h 985483"/>
              <a:gd name="connsiteX21" fmla="*/ 422289 w 1063317"/>
              <a:gd name="connsiteY21" fmla="*/ 234951 h 985483"/>
              <a:gd name="connsiteX22" fmla="*/ 322157 w 1063317"/>
              <a:gd name="connsiteY22" fmla="*/ 156072 h 985483"/>
              <a:gd name="connsiteX23" fmla="*/ 335834 w 1063317"/>
              <a:gd name="connsiteY23" fmla="*/ 71639 h 985483"/>
              <a:gd name="connsiteX24" fmla="*/ 421047 w 1063317"/>
              <a:gd name="connsiteY24" fmla="*/ 22246 h 985483"/>
              <a:gd name="connsiteX25" fmla="*/ 537053 w 1063317"/>
              <a:gd name="connsiteY25" fmla="*/ 1046 h 985483"/>
              <a:gd name="connsiteX0" fmla="*/ 534294 w 1060558"/>
              <a:gd name="connsiteY0" fmla="*/ 1046 h 985483"/>
              <a:gd name="connsiteX1" fmla="*/ 707136 w 1060558"/>
              <a:gd name="connsiteY1" fmla="*/ 13806 h 985483"/>
              <a:gd name="connsiteX2" fmla="*/ 812178 w 1060558"/>
              <a:gd name="connsiteY2" fmla="*/ 72664 h 985483"/>
              <a:gd name="connsiteX3" fmla="*/ 813831 w 1060558"/>
              <a:gd name="connsiteY3" fmla="*/ 92928 h 985483"/>
              <a:gd name="connsiteX4" fmla="*/ 763009 w 1060558"/>
              <a:gd name="connsiteY4" fmla="*/ 157938 h 985483"/>
              <a:gd name="connsiteX5" fmla="*/ 801399 w 1060558"/>
              <a:gd name="connsiteY5" fmla="*/ 230939 h 985483"/>
              <a:gd name="connsiteX6" fmla="*/ 959535 w 1060558"/>
              <a:gd name="connsiteY6" fmla="*/ 265753 h 985483"/>
              <a:gd name="connsiteX7" fmla="*/ 1038603 w 1060558"/>
              <a:gd name="connsiteY7" fmla="*/ 207729 h 985483"/>
              <a:gd name="connsiteX8" fmla="*/ 1060558 w 1060558"/>
              <a:gd name="connsiteY8" fmla="*/ 166868 h 985483"/>
              <a:gd name="connsiteX9" fmla="*/ 1058280 w 1060558"/>
              <a:gd name="connsiteY9" fmla="*/ 903643 h 985483"/>
              <a:gd name="connsiteX10" fmla="*/ 777370 w 1060558"/>
              <a:gd name="connsiteY10" fmla="*/ 975553 h 985483"/>
              <a:gd name="connsiteX11" fmla="*/ 524793 w 1060558"/>
              <a:gd name="connsiteY11" fmla="*/ 832823 h 985483"/>
              <a:gd name="connsiteX12" fmla="*/ 332541 w 1060558"/>
              <a:gd name="connsiteY12" fmla="*/ 840323 h 985483"/>
              <a:gd name="connsiteX13" fmla="*/ 281238 w 1060558"/>
              <a:gd name="connsiteY13" fmla="*/ 911218 h 985483"/>
              <a:gd name="connsiteX14" fmla="*/ 218658 w 1060558"/>
              <a:gd name="connsiteY14" fmla="*/ 973028 h 985483"/>
              <a:gd name="connsiteX15" fmla="*/ 60575 w 1060558"/>
              <a:gd name="connsiteY15" fmla="*/ 943817 h 985483"/>
              <a:gd name="connsiteX16" fmla="*/ 0 w 1060558"/>
              <a:gd name="connsiteY16" fmla="*/ 917456 h 985483"/>
              <a:gd name="connsiteX17" fmla="*/ 3209 w 1060558"/>
              <a:gd name="connsiteY17" fmla="*/ 229830 h 985483"/>
              <a:gd name="connsiteX18" fmla="*/ 40539 w 1060558"/>
              <a:gd name="connsiteY18" fmla="*/ 270819 h 985483"/>
              <a:gd name="connsiteX19" fmla="*/ 150611 w 1060558"/>
              <a:gd name="connsiteY19" fmla="*/ 327996 h 985483"/>
              <a:gd name="connsiteX20" fmla="*/ 406061 w 1060558"/>
              <a:gd name="connsiteY20" fmla="*/ 319556 h 985483"/>
              <a:gd name="connsiteX21" fmla="*/ 419530 w 1060558"/>
              <a:gd name="connsiteY21" fmla="*/ 234951 h 985483"/>
              <a:gd name="connsiteX22" fmla="*/ 319398 w 1060558"/>
              <a:gd name="connsiteY22" fmla="*/ 156072 h 985483"/>
              <a:gd name="connsiteX23" fmla="*/ 333075 w 1060558"/>
              <a:gd name="connsiteY23" fmla="*/ 71639 h 985483"/>
              <a:gd name="connsiteX24" fmla="*/ 418288 w 1060558"/>
              <a:gd name="connsiteY24" fmla="*/ 22246 h 985483"/>
              <a:gd name="connsiteX25" fmla="*/ 534294 w 1060558"/>
              <a:gd name="connsiteY25" fmla="*/ 1046 h 985483"/>
              <a:gd name="connsiteX0" fmla="*/ 534294 w 1060558"/>
              <a:gd name="connsiteY0" fmla="*/ 1046 h 985483"/>
              <a:gd name="connsiteX1" fmla="*/ 707136 w 1060558"/>
              <a:gd name="connsiteY1" fmla="*/ 13806 h 985483"/>
              <a:gd name="connsiteX2" fmla="*/ 812178 w 1060558"/>
              <a:gd name="connsiteY2" fmla="*/ 72664 h 985483"/>
              <a:gd name="connsiteX3" fmla="*/ 813831 w 1060558"/>
              <a:gd name="connsiteY3" fmla="*/ 92928 h 985483"/>
              <a:gd name="connsiteX4" fmla="*/ 763009 w 1060558"/>
              <a:gd name="connsiteY4" fmla="*/ 157938 h 985483"/>
              <a:gd name="connsiteX5" fmla="*/ 801399 w 1060558"/>
              <a:gd name="connsiteY5" fmla="*/ 230939 h 985483"/>
              <a:gd name="connsiteX6" fmla="*/ 959535 w 1060558"/>
              <a:gd name="connsiteY6" fmla="*/ 265753 h 985483"/>
              <a:gd name="connsiteX7" fmla="*/ 1038603 w 1060558"/>
              <a:gd name="connsiteY7" fmla="*/ 207729 h 985483"/>
              <a:gd name="connsiteX8" fmla="*/ 1060558 w 1060558"/>
              <a:gd name="connsiteY8" fmla="*/ 166868 h 985483"/>
              <a:gd name="connsiteX9" fmla="*/ 1058280 w 1060558"/>
              <a:gd name="connsiteY9" fmla="*/ 903643 h 985483"/>
              <a:gd name="connsiteX10" fmla="*/ 777370 w 1060558"/>
              <a:gd name="connsiteY10" fmla="*/ 975553 h 985483"/>
              <a:gd name="connsiteX11" fmla="*/ 524793 w 1060558"/>
              <a:gd name="connsiteY11" fmla="*/ 832823 h 985483"/>
              <a:gd name="connsiteX12" fmla="*/ 332541 w 1060558"/>
              <a:gd name="connsiteY12" fmla="*/ 840323 h 985483"/>
              <a:gd name="connsiteX13" fmla="*/ 281238 w 1060558"/>
              <a:gd name="connsiteY13" fmla="*/ 911218 h 985483"/>
              <a:gd name="connsiteX14" fmla="*/ 218658 w 1060558"/>
              <a:gd name="connsiteY14" fmla="*/ 973028 h 985483"/>
              <a:gd name="connsiteX15" fmla="*/ 60575 w 1060558"/>
              <a:gd name="connsiteY15" fmla="*/ 943817 h 985483"/>
              <a:gd name="connsiteX16" fmla="*/ 0 w 1060558"/>
              <a:gd name="connsiteY16" fmla="*/ 917456 h 985483"/>
              <a:gd name="connsiteX17" fmla="*/ 3209 w 1060558"/>
              <a:gd name="connsiteY17" fmla="*/ 229830 h 985483"/>
              <a:gd name="connsiteX18" fmla="*/ 40539 w 1060558"/>
              <a:gd name="connsiteY18" fmla="*/ 270819 h 985483"/>
              <a:gd name="connsiteX19" fmla="*/ 150611 w 1060558"/>
              <a:gd name="connsiteY19" fmla="*/ 327996 h 985483"/>
              <a:gd name="connsiteX20" fmla="*/ 406061 w 1060558"/>
              <a:gd name="connsiteY20" fmla="*/ 319556 h 985483"/>
              <a:gd name="connsiteX21" fmla="*/ 419530 w 1060558"/>
              <a:gd name="connsiteY21" fmla="*/ 234951 h 985483"/>
              <a:gd name="connsiteX22" fmla="*/ 319398 w 1060558"/>
              <a:gd name="connsiteY22" fmla="*/ 156072 h 985483"/>
              <a:gd name="connsiteX23" fmla="*/ 333075 w 1060558"/>
              <a:gd name="connsiteY23" fmla="*/ 71639 h 985483"/>
              <a:gd name="connsiteX24" fmla="*/ 418288 w 1060558"/>
              <a:gd name="connsiteY24" fmla="*/ 22246 h 985483"/>
              <a:gd name="connsiteX25" fmla="*/ 534294 w 1060558"/>
              <a:gd name="connsiteY25" fmla="*/ 1046 h 985483"/>
              <a:gd name="connsiteX0" fmla="*/ 534294 w 1060558"/>
              <a:gd name="connsiteY0" fmla="*/ 1046 h 985483"/>
              <a:gd name="connsiteX1" fmla="*/ 707136 w 1060558"/>
              <a:gd name="connsiteY1" fmla="*/ 13806 h 985483"/>
              <a:gd name="connsiteX2" fmla="*/ 812178 w 1060558"/>
              <a:gd name="connsiteY2" fmla="*/ 72664 h 985483"/>
              <a:gd name="connsiteX3" fmla="*/ 813831 w 1060558"/>
              <a:gd name="connsiteY3" fmla="*/ 92928 h 985483"/>
              <a:gd name="connsiteX4" fmla="*/ 763009 w 1060558"/>
              <a:gd name="connsiteY4" fmla="*/ 157938 h 985483"/>
              <a:gd name="connsiteX5" fmla="*/ 801399 w 1060558"/>
              <a:gd name="connsiteY5" fmla="*/ 230939 h 985483"/>
              <a:gd name="connsiteX6" fmla="*/ 959535 w 1060558"/>
              <a:gd name="connsiteY6" fmla="*/ 265753 h 985483"/>
              <a:gd name="connsiteX7" fmla="*/ 1038603 w 1060558"/>
              <a:gd name="connsiteY7" fmla="*/ 207729 h 985483"/>
              <a:gd name="connsiteX8" fmla="*/ 1060558 w 1060558"/>
              <a:gd name="connsiteY8" fmla="*/ 166868 h 985483"/>
              <a:gd name="connsiteX9" fmla="*/ 1058280 w 1060558"/>
              <a:gd name="connsiteY9" fmla="*/ 903643 h 985483"/>
              <a:gd name="connsiteX10" fmla="*/ 777370 w 1060558"/>
              <a:gd name="connsiteY10" fmla="*/ 975553 h 985483"/>
              <a:gd name="connsiteX11" fmla="*/ 524793 w 1060558"/>
              <a:gd name="connsiteY11" fmla="*/ 832823 h 985483"/>
              <a:gd name="connsiteX12" fmla="*/ 332541 w 1060558"/>
              <a:gd name="connsiteY12" fmla="*/ 840323 h 985483"/>
              <a:gd name="connsiteX13" fmla="*/ 281238 w 1060558"/>
              <a:gd name="connsiteY13" fmla="*/ 911218 h 985483"/>
              <a:gd name="connsiteX14" fmla="*/ 218658 w 1060558"/>
              <a:gd name="connsiteY14" fmla="*/ 973028 h 985483"/>
              <a:gd name="connsiteX15" fmla="*/ 60575 w 1060558"/>
              <a:gd name="connsiteY15" fmla="*/ 943817 h 985483"/>
              <a:gd name="connsiteX16" fmla="*/ 0 w 1060558"/>
              <a:gd name="connsiteY16" fmla="*/ 917456 h 985483"/>
              <a:gd name="connsiteX17" fmla="*/ 5048 w 1060558"/>
              <a:gd name="connsiteY17" fmla="*/ 243716 h 985483"/>
              <a:gd name="connsiteX18" fmla="*/ 40539 w 1060558"/>
              <a:gd name="connsiteY18" fmla="*/ 270819 h 985483"/>
              <a:gd name="connsiteX19" fmla="*/ 150611 w 1060558"/>
              <a:gd name="connsiteY19" fmla="*/ 327996 h 985483"/>
              <a:gd name="connsiteX20" fmla="*/ 406061 w 1060558"/>
              <a:gd name="connsiteY20" fmla="*/ 319556 h 985483"/>
              <a:gd name="connsiteX21" fmla="*/ 419530 w 1060558"/>
              <a:gd name="connsiteY21" fmla="*/ 234951 h 985483"/>
              <a:gd name="connsiteX22" fmla="*/ 319398 w 1060558"/>
              <a:gd name="connsiteY22" fmla="*/ 156072 h 985483"/>
              <a:gd name="connsiteX23" fmla="*/ 333075 w 1060558"/>
              <a:gd name="connsiteY23" fmla="*/ 71639 h 985483"/>
              <a:gd name="connsiteX24" fmla="*/ 418288 w 1060558"/>
              <a:gd name="connsiteY24" fmla="*/ 22246 h 985483"/>
              <a:gd name="connsiteX25" fmla="*/ 534294 w 1060558"/>
              <a:gd name="connsiteY25" fmla="*/ 1046 h 985483"/>
              <a:gd name="connsiteX0" fmla="*/ 534294 w 1060558"/>
              <a:gd name="connsiteY0" fmla="*/ 1046 h 985483"/>
              <a:gd name="connsiteX1" fmla="*/ 707136 w 1060558"/>
              <a:gd name="connsiteY1" fmla="*/ 13806 h 985483"/>
              <a:gd name="connsiteX2" fmla="*/ 812178 w 1060558"/>
              <a:gd name="connsiteY2" fmla="*/ 72664 h 985483"/>
              <a:gd name="connsiteX3" fmla="*/ 813831 w 1060558"/>
              <a:gd name="connsiteY3" fmla="*/ 92928 h 985483"/>
              <a:gd name="connsiteX4" fmla="*/ 763009 w 1060558"/>
              <a:gd name="connsiteY4" fmla="*/ 157938 h 985483"/>
              <a:gd name="connsiteX5" fmla="*/ 801399 w 1060558"/>
              <a:gd name="connsiteY5" fmla="*/ 230939 h 985483"/>
              <a:gd name="connsiteX6" fmla="*/ 959535 w 1060558"/>
              <a:gd name="connsiteY6" fmla="*/ 265753 h 985483"/>
              <a:gd name="connsiteX7" fmla="*/ 1038603 w 1060558"/>
              <a:gd name="connsiteY7" fmla="*/ 207729 h 985483"/>
              <a:gd name="connsiteX8" fmla="*/ 1060558 w 1060558"/>
              <a:gd name="connsiteY8" fmla="*/ 166868 h 985483"/>
              <a:gd name="connsiteX9" fmla="*/ 1058280 w 1060558"/>
              <a:gd name="connsiteY9" fmla="*/ 903643 h 985483"/>
              <a:gd name="connsiteX10" fmla="*/ 777370 w 1060558"/>
              <a:gd name="connsiteY10" fmla="*/ 975553 h 985483"/>
              <a:gd name="connsiteX11" fmla="*/ 524793 w 1060558"/>
              <a:gd name="connsiteY11" fmla="*/ 832823 h 985483"/>
              <a:gd name="connsiteX12" fmla="*/ 332541 w 1060558"/>
              <a:gd name="connsiteY12" fmla="*/ 840323 h 985483"/>
              <a:gd name="connsiteX13" fmla="*/ 281238 w 1060558"/>
              <a:gd name="connsiteY13" fmla="*/ 911218 h 985483"/>
              <a:gd name="connsiteX14" fmla="*/ 218658 w 1060558"/>
              <a:gd name="connsiteY14" fmla="*/ 973028 h 985483"/>
              <a:gd name="connsiteX15" fmla="*/ 60575 w 1060558"/>
              <a:gd name="connsiteY15" fmla="*/ 943817 h 985483"/>
              <a:gd name="connsiteX16" fmla="*/ 0 w 1060558"/>
              <a:gd name="connsiteY16" fmla="*/ 917456 h 985483"/>
              <a:gd name="connsiteX17" fmla="*/ 5048 w 1060558"/>
              <a:gd name="connsiteY17" fmla="*/ 243716 h 985483"/>
              <a:gd name="connsiteX18" fmla="*/ 40539 w 1060558"/>
              <a:gd name="connsiteY18" fmla="*/ 270819 h 985483"/>
              <a:gd name="connsiteX19" fmla="*/ 150611 w 1060558"/>
              <a:gd name="connsiteY19" fmla="*/ 327996 h 985483"/>
              <a:gd name="connsiteX20" fmla="*/ 406061 w 1060558"/>
              <a:gd name="connsiteY20" fmla="*/ 319556 h 985483"/>
              <a:gd name="connsiteX21" fmla="*/ 419530 w 1060558"/>
              <a:gd name="connsiteY21" fmla="*/ 234951 h 985483"/>
              <a:gd name="connsiteX22" fmla="*/ 319398 w 1060558"/>
              <a:gd name="connsiteY22" fmla="*/ 156072 h 985483"/>
              <a:gd name="connsiteX23" fmla="*/ 333075 w 1060558"/>
              <a:gd name="connsiteY23" fmla="*/ 71639 h 985483"/>
              <a:gd name="connsiteX24" fmla="*/ 418288 w 1060558"/>
              <a:gd name="connsiteY24" fmla="*/ 22246 h 985483"/>
              <a:gd name="connsiteX25" fmla="*/ 534294 w 1060558"/>
              <a:gd name="connsiteY25" fmla="*/ 1046 h 985483"/>
              <a:gd name="connsiteX0" fmla="*/ 534294 w 1059522"/>
              <a:gd name="connsiteY0" fmla="*/ 1046 h 985483"/>
              <a:gd name="connsiteX1" fmla="*/ 707136 w 1059522"/>
              <a:gd name="connsiteY1" fmla="*/ 13806 h 985483"/>
              <a:gd name="connsiteX2" fmla="*/ 812178 w 1059522"/>
              <a:gd name="connsiteY2" fmla="*/ 72664 h 985483"/>
              <a:gd name="connsiteX3" fmla="*/ 813831 w 1059522"/>
              <a:gd name="connsiteY3" fmla="*/ 92928 h 985483"/>
              <a:gd name="connsiteX4" fmla="*/ 763009 w 1059522"/>
              <a:gd name="connsiteY4" fmla="*/ 157938 h 985483"/>
              <a:gd name="connsiteX5" fmla="*/ 801399 w 1059522"/>
              <a:gd name="connsiteY5" fmla="*/ 230939 h 985483"/>
              <a:gd name="connsiteX6" fmla="*/ 959535 w 1059522"/>
              <a:gd name="connsiteY6" fmla="*/ 265753 h 985483"/>
              <a:gd name="connsiteX7" fmla="*/ 1038603 w 1059522"/>
              <a:gd name="connsiteY7" fmla="*/ 207729 h 985483"/>
              <a:gd name="connsiteX8" fmla="*/ 1054427 w 1059522"/>
              <a:gd name="connsiteY8" fmla="*/ 170234 h 985483"/>
              <a:gd name="connsiteX9" fmla="*/ 1058280 w 1059522"/>
              <a:gd name="connsiteY9" fmla="*/ 903643 h 985483"/>
              <a:gd name="connsiteX10" fmla="*/ 777370 w 1059522"/>
              <a:gd name="connsiteY10" fmla="*/ 975553 h 985483"/>
              <a:gd name="connsiteX11" fmla="*/ 524793 w 1059522"/>
              <a:gd name="connsiteY11" fmla="*/ 832823 h 985483"/>
              <a:gd name="connsiteX12" fmla="*/ 332541 w 1059522"/>
              <a:gd name="connsiteY12" fmla="*/ 840323 h 985483"/>
              <a:gd name="connsiteX13" fmla="*/ 281238 w 1059522"/>
              <a:gd name="connsiteY13" fmla="*/ 911218 h 985483"/>
              <a:gd name="connsiteX14" fmla="*/ 218658 w 1059522"/>
              <a:gd name="connsiteY14" fmla="*/ 973028 h 985483"/>
              <a:gd name="connsiteX15" fmla="*/ 60575 w 1059522"/>
              <a:gd name="connsiteY15" fmla="*/ 943817 h 985483"/>
              <a:gd name="connsiteX16" fmla="*/ 0 w 1059522"/>
              <a:gd name="connsiteY16" fmla="*/ 917456 h 985483"/>
              <a:gd name="connsiteX17" fmla="*/ 5048 w 1059522"/>
              <a:gd name="connsiteY17" fmla="*/ 243716 h 985483"/>
              <a:gd name="connsiteX18" fmla="*/ 40539 w 1059522"/>
              <a:gd name="connsiteY18" fmla="*/ 270819 h 985483"/>
              <a:gd name="connsiteX19" fmla="*/ 150611 w 1059522"/>
              <a:gd name="connsiteY19" fmla="*/ 327996 h 985483"/>
              <a:gd name="connsiteX20" fmla="*/ 406061 w 1059522"/>
              <a:gd name="connsiteY20" fmla="*/ 319556 h 985483"/>
              <a:gd name="connsiteX21" fmla="*/ 419530 w 1059522"/>
              <a:gd name="connsiteY21" fmla="*/ 234951 h 985483"/>
              <a:gd name="connsiteX22" fmla="*/ 319398 w 1059522"/>
              <a:gd name="connsiteY22" fmla="*/ 156072 h 985483"/>
              <a:gd name="connsiteX23" fmla="*/ 333075 w 1059522"/>
              <a:gd name="connsiteY23" fmla="*/ 71639 h 985483"/>
              <a:gd name="connsiteX24" fmla="*/ 418288 w 1059522"/>
              <a:gd name="connsiteY24" fmla="*/ 22246 h 985483"/>
              <a:gd name="connsiteX25" fmla="*/ 534294 w 1059522"/>
              <a:gd name="connsiteY25" fmla="*/ 1046 h 985483"/>
              <a:gd name="connsiteX0" fmla="*/ 534294 w 1060385"/>
              <a:gd name="connsiteY0" fmla="*/ 1046 h 985483"/>
              <a:gd name="connsiteX1" fmla="*/ 707136 w 1060385"/>
              <a:gd name="connsiteY1" fmla="*/ 13806 h 985483"/>
              <a:gd name="connsiteX2" fmla="*/ 812178 w 1060385"/>
              <a:gd name="connsiteY2" fmla="*/ 72664 h 985483"/>
              <a:gd name="connsiteX3" fmla="*/ 813831 w 1060385"/>
              <a:gd name="connsiteY3" fmla="*/ 92928 h 985483"/>
              <a:gd name="connsiteX4" fmla="*/ 763009 w 1060385"/>
              <a:gd name="connsiteY4" fmla="*/ 157938 h 985483"/>
              <a:gd name="connsiteX5" fmla="*/ 801399 w 1060385"/>
              <a:gd name="connsiteY5" fmla="*/ 230939 h 985483"/>
              <a:gd name="connsiteX6" fmla="*/ 959535 w 1060385"/>
              <a:gd name="connsiteY6" fmla="*/ 265753 h 985483"/>
              <a:gd name="connsiteX7" fmla="*/ 1038603 w 1060385"/>
              <a:gd name="connsiteY7" fmla="*/ 207729 h 985483"/>
              <a:gd name="connsiteX8" fmla="*/ 1054427 w 1060385"/>
              <a:gd name="connsiteY8" fmla="*/ 170234 h 985483"/>
              <a:gd name="connsiteX9" fmla="*/ 1058280 w 1060385"/>
              <a:gd name="connsiteY9" fmla="*/ 903643 h 985483"/>
              <a:gd name="connsiteX10" fmla="*/ 777370 w 1060385"/>
              <a:gd name="connsiteY10" fmla="*/ 975553 h 985483"/>
              <a:gd name="connsiteX11" fmla="*/ 524793 w 1060385"/>
              <a:gd name="connsiteY11" fmla="*/ 832823 h 985483"/>
              <a:gd name="connsiteX12" fmla="*/ 332541 w 1060385"/>
              <a:gd name="connsiteY12" fmla="*/ 840323 h 985483"/>
              <a:gd name="connsiteX13" fmla="*/ 281238 w 1060385"/>
              <a:gd name="connsiteY13" fmla="*/ 911218 h 985483"/>
              <a:gd name="connsiteX14" fmla="*/ 218658 w 1060385"/>
              <a:gd name="connsiteY14" fmla="*/ 973028 h 985483"/>
              <a:gd name="connsiteX15" fmla="*/ 60575 w 1060385"/>
              <a:gd name="connsiteY15" fmla="*/ 943817 h 985483"/>
              <a:gd name="connsiteX16" fmla="*/ 0 w 1060385"/>
              <a:gd name="connsiteY16" fmla="*/ 917456 h 985483"/>
              <a:gd name="connsiteX17" fmla="*/ 5048 w 1060385"/>
              <a:gd name="connsiteY17" fmla="*/ 243716 h 985483"/>
              <a:gd name="connsiteX18" fmla="*/ 40539 w 1060385"/>
              <a:gd name="connsiteY18" fmla="*/ 270819 h 985483"/>
              <a:gd name="connsiteX19" fmla="*/ 150611 w 1060385"/>
              <a:gd name="connsiteY19" fmla="*/ 327996 h 985483"/>
              <a:gd name="connsiteX20" fmla="*/ 406061 w 1060385"/>
              <a:gd name="connsiteY20" fmla="*/ 319556 h 985483"/>
              <a:gd name="connsiteX21" fmla="*/ 419530 w 1060385"/>
              <a:gd name="connsiteY21" fmla="*/ 234951 h 985483"/>
              <a:gd name="connsiteX22" fmla="*/ 319398 w 1060385"/>
              <a:gd name="connsiteY22" fmla="*/ 156072 h 985483"/>
              <a:gd name="connsiteX23" fmla="*/ 333075 w 1060385"/>
              <a:gd name="connsiteY23" fmla="*/ 71639 h 985483"/>
              <a:gd name="connsiteX24" fmla="*/ 418288 w 1060385"/>
              <a:gd name="connsiteY24" fmla="*/ 22246 h 985483"/>
              <a:gd name="connsiteX25" fmla="*/ 534294 w 1060385"/>
              <a:gd name="connsiteY25" fmla="*/ 1046 h 985483"/>
              <a:gd name="connsiteX0" fmla="*/ 534294 w 1056253"/>
              <a:gd name="connsiteY0" fmla="*/ 1046 h 987512"/>
              <a:gd name="connsiteX1" fmla="*/ 707136 w 1056253"/>
              <a:gd name="connsiteY1" fmla="*/ 13806 h 987512"/>
              <a:gd name="connsiteX2" fmla="*/ 812178 w 1056253"/>
              <a:gd name="connsiteY2" fmla="*/ 72664 h 987512"/>
              <a:gd name="connsiteX3" fmla="*/ 813831 w 1056253"/>
              <a:gd name="connsiteY3" fmla="*/ 92928 h 987512"/>
              <a:gd name="connsiteX4" fmla="*/ 763009 w 1056253"/>
              <a:gd name="connsiteY4" fmla="*/ 157938 h 987512"/>
              <a:gd name="connsiteX5" fmla="*/ 801399 w 1056253"/>
              <a:gd name="connsiteY5" fmla="*/ 230939 h 987512"/>
              <a:gd name="connsiteX6" fmla="*/ 959535 w 1056253"/>
              <a:gd name="connsiteY6" fmla="*/ 265753 h 987512"/>
              <a:gd name="connsiteX7" fmla="*/ 1038603 w 1056253"/>
              <a:gd name="connsiteY7" fmla="*/ 207729 h 987512"/>
              <a:gd name="connsiteX8" fmla="*/ 1054427 w 1056253"/>
              <a:gd name="connsiteY8" fmla="*/ 170234 h 987512"/>
              <a:gd name="connsiteX9" fmla="*/ 1052149 w 1056253"/>
              <a:gd name="connsiteY9" fmla="*/ 908693 h 987512"/>
              <a:gd name="connsiteX10" fmla="*/ 777370 w 1056253"/>
              <a:gd name="connsiteY10" fmla="*/ 975553 h 987512"/>
              <a:gd name="connsiteX11" fmla="*/ 524793 w 1056253"/>
              <a:gd name="connsiteY11" fmla="*/ 832823 h 987512"/>
              <a:gd name="connsiteX12" fmla="*/ 332541 w 1056253"/>
              <a:gd name="connsiteY12" fmla="*/ 840323 h 987512"/>
              <a:gd name="connsiteX13" fmla="*/ 281238 w 1056253"/>
              <a:gd name="connsiteY13" fmla="*/ 911218 h 987512"/>
              <a:gd name="connsiteX14" fmla="*/ 218658 w 1056253"/>
              <a:gd name="connsiteY14" fmla="*/ 973028 h 987512"/>
              <a:gd name="connsiteX15" fmla="*/ 60575 w 1056253"/>
              <a:gd name="connsiteY15" fmla="*/ 943817 h 987512"/>
              <a:gd name="connsiteX16" fmla="*/ 0 w 1056253"/>
              <a:gd name="connsiteY16" fmla="*/ 917456 h 987512"/>
              <a:gd name="connsiteX17" fmla="*/ 5048 w 1056253"/>
              <a:gd name="connsiteY17" fmla="*/ 243716 h 987512"/>
              <a:gd name="connsiteX18" fmla="*/ 40539 w 1056253"/>
              <a:gd name="connsiteY18" fmla="*/ 270819 h 987512"/>
              <a:gd name="connsiteX19" fmla="*/ 150611 w 1056253"/>
              <a:gd name="connsiteY19" fmla="*/ 327996 h 987512"/>
              <a:gd name="connsiteX20" fmla="*/ 406061 w 1056253"/>
              <a:gd name="connsiteY20" fmla="*/ 319556 h 987512"/>
              <a:gd name="connsiteX21" fmla="*/ 419530 w 1056253"/>
              <a:gd name="connsiteY21" fmla="*/ 234951 h 987512"/>
              <a:gd name="connsiteX22" fmla="*/ 319398 w 1056253"/>
              <a:gd name="connsiteY22" fmla="*/ 156072 h 987512"/>
              <a:gd name="connsiteX23" fmla="*/ 333075 w 1056253"/>
              <a:gd name="connsiteY23" fmla="*/ 71639 h 987512"/>
              <a:gd name="connsiteX24" fmla="*/ 418288 w 1056253"/>
              <a:gd name="connsiteY24" fmla="*/ 22246 h 987512"/>
              <a:gd name="connsiteX25" fmla="*/ 534294 w 1056253"/>
              <a:gd name="connsiteY25" fmla="*/ 1046 h 987512"/>
              <a:gd name="connsiteX0" fmla="*/ 534294 w 1055223"/>
              <a:gd name="connsiteY0" fmla="*/ 1046 h 987512"/>
              <a:gd name="connsiteX1" fmla="*/ 707136 w 1055223"/>
              <a:gd name="connsiteY1" fmla="*/ 13806 h 987512"/>
              <a:gd name="connsiteX2" fmla="*/ 812178 w 1055223"/>
              <a:gd name="connsiteY2" fmla="*/ 72664 h 987512"/>
              <a:gd name="connsiteX3" fmla="*/ 813831 w 1055223"/>
              <a:gd name="connsiteY3" fmla="*/ 92928 h 987512"/>
              <a:gd name="connsiteX4" fmla="*/ 763009 w 1055223"/>
              <a:gd name="connsiteY4" fmla="*/ 157938 h 987512"/>
              <a:gd name="connsiteX5" fmla="*/ 801399 w 1055223"/>
              <a:gd name="connsiteY5" fmla="*/ 230939 h 987512"/>
              <a:gd name="connsiteX6" fmla="*/ 959535 w 1055223"/>
              <a:gd name="connsiteY6" fmla="*/ 265753 h 987512"/>
              <a:gd name="connsiteX7" fmla="*/ 1038603 w 1055223"/>
              <a:gd name="connsiteY7" fmla="*/ 207729 h 987512"/>
              <a:gd name="connsiteX8" fmla="*/ 1054427 w 1055223"/>
              <a:gd name="connsiteY8" fmla="*/ 170234 h 987512"/>
              <a:gd name="connsiteX9" fmla="*/ 1048470 w 1055223"/>
              <a:gd name="connsiteY9" fmla="*/ 908693 h 987512"/>
              <a:gd name="connsiteX10" fmla="*/ 777370 w 1055223"/>
              <a:gd name="connsiteY10" fmla="*/ 975553 h 987512"/>
              <a:gd name="connsiteX11" fmla="*/ 524793 w 1055223"/>
              <a:gd name="connsiteY11" fmla="*/ 832823 h 987512"/>
              <a:gd name="connsiteX12" fmla="*/ 332541 w 1055223"/>
              <a:gd name="connsiteY12" fmla="*/ 840323 h 987512"/>
              <a:gd name="connsiteX13" fmla="*/ 281238 w 1055223"/>
              <a:gd name="connsiteY13" fmla="*/ 911218 h 987512"/>
              <a:gd name="connsiteX14" fmla="*/ 218658 w 1055223"/>
              <a:gd name="connsiteY14" fmla="*/ 973028 h 987512"/>
              <a:gd name="connsiteX15" fmla="*/ 60575 w 1055223"/>
              <a:gd name="connsiteY15" fmla="*/ 943817 h 987512"/>
              <a:gd name="connsiteX16" fmla="*/ 0 w 1055223"/>
              <a:gd name="connsiteY16" fmla="*/ 917456 h 987512"/>
              <a:gd name="connsiteX17" fmla="*/ 5048 w 1055223"/>
              <a:gd name="connsiteY17" fmla="*/ 243716 h 987512"/>
              <a:gd name="connsiteX18" fmla="*/ 40539 w 1055223"/>
              <a:gd name="connsiteY18" fmla="*/ 270819 h 987512"/>
              <a:gd name="connsiteX19" fmla="*/ 150611 w 1055223"/>
              <a:gd name="connsiteY19" fmla="*/ 327996 h 987512"/>
              <a:gd name="connsiteX20" fmla="*/ 406061 w 1055223"/>
              <a:gd name="connsiteY20" fmla="*/ 319556 h 987512"/>
              <a:gd name="connsiteX21" fmla="*/ 419530 w 1055223"/>
              <a:gd name="connsiteY21" fmla="*/ 234951 h 987512"/>
              <a:gd name="connsiteX22" fmla="*/ 319398 w 1055223"/>
              <a:gd name="connsiteY22" fmla="*/ 156072 h 987512"/>
              <a:gd name="connsiteX23" fmla="*/ 333075 w 1055223"/>
              <a:gd name="connsiteY23" fmla="*/ 71639 h 987512"/>
              <a:gd name="connsiteX24" fmla="*/ 418288 w 1055223"/>
              <a:gd name="connsiteY24" fmla="*/ 22246 h 987512"/>
              <a:gd name="connsiteX25" fmla="*/ 534294 w 1055223"/>
              <a:gd name="connsiteY25" fmla="*/ 1046 h 987512"/>
              <a:gd name="connsiteX0" fmla="*/ 534294 w 1056872"/>
              <a:gd name="connsiteY0" fmla="*/ 1046 h 988230"/>
              <a:gd name="connsiteX1" fmla="*/ 707136 w 1056872"/>
              <a:gd name="connsiteY1" fmla="*/ 13806 h 988230"/>
              <a:gd name="connsiteX2" fmla="*/ 812178 w 1056872"/>
              <a:gd name="connsiteY2" fmla="*/ 72664 h 988230"/>
              <a:gd name="connsiteX3" fmla="*/ 813831 w 1056872"/>
              <a:gd name="connsiteY3" fmla="*/ 92928 h 988230"/>
              <a:gd name="connsiteX4" fmla="*/ 763009 w 1056872"/>
              <a:gd name="connsiteY4" fmla="*/ 157938 h 988230"/>
              <a:gd name="connsiteX5" fmla="*/ 801399 w 1056872"/>
              <a:gd name="connsiteY5" fmla="*/ 230939 h 988230"/>
              <a:gd name="connsiteX6" fmla="*/ 959535 w 1056872"/>
              <a:gd name="connsiteY6" fmla="*/ 265753 h 988230"/>
              <a:gd name="connsiteX7" fmla="*/ 1038603 w 1056872"/>
              <a:gd name="connsiteY7" fmla="*/ 207729 h 988230"/>
              <a:gd name="connsiteX8" fmla="*/ 1054427 w 1056872"/>
              <a:gd name="connsiteY8" fmla="*/ 170234 h 988230"/>
              <a:gd name="connsiteX9" fmla="*/ 1053374 w 1056872"/>
              <a:gd name="connsiteY9" fmla="*/ 910377 h 988230"/>
              <a:gd name="connsiteX10" fmla="*/ 777370 w 1056872"/>
              <a:gd name="connsiteY10" fmla="*/ 975553 h 988230"/>
              <a:gd name="connsiteX11" fmla="*/ 524793 w 1056872"/>
              <a:gd name="connsiteY11" fmla="*/ 832823 h 988230"/>
              <a:gd name="connsiteX12" fmla="*/ 332541 w 1056872"/>
              <a:gd name="connsiteY12" fmla="*/ 840323 h 988230"/>
              <a:gd name="connsiteX13" fmla="*/ 281238 w 1056872"/>
              <a:gd name="connsiteY13" fmla="*/ 911218 h 988230"/>
              <a:gd name="connsiteX14" fmla="*/ 218658 w 1056872"/>
              <a:gd name="connsiteY14" fmla="*/ 973028 h 988230"/>
              <a:gd name="connsiteX15" fmla="*/ 60575 w 1056872"/>
              <a:gd name="connsiteY15" fmla="*/ 943817 h 988230"/>
              <a:gd name="connsiteX16" fmla="*/ 0 w 1056872"/>
              <a:gd name="connsiteY16" fmla="*/ 917456 h 988230"/>
              <a:gd name="connsiteX17" fmla="*/ 5048 w 1056872"/>
              <a:gd name="connsiteY17" fmla="*/ 243716 h 988230"/>
              <a:gd name="connsiteX18" fmla="*/ 40539 w 1056872"/>
              <a:gd name="connsiteY18" fmla="*/ 270819 h 988230"/>
              <a:gd name="connsiteX19" fmla="*/ 150611 w 1056872"/>
              <a:gd name="connsiteY19" fmla="*/ 327996 h 988230"/>
              <a:gd name="connsiteX20" fmla="*/ 406061 w 1056872"/>
              <a:gd name="connsiteY20" fmla="*/ 319556 h 988230"/>
              <a:gd name="connsiteX21" fmla="*/ 419530 w 1056872"/>
              <a:gd name="connsiteY21" fmla="*/ 234951 h 988230"/>
              <a:gd name="connsiteX22" fmla="*/ 319398 w 1056872"/>
              <a:gd name="connsiteY22" fmla="*/ 156072 h 988230"/>
              <a:gd name="connsiteX23" fmla="*/ 333075 w 1056872"/>
              <a:gd name="connsiteY23" fmla="*/ 71639 h 988230"/>
              <a:gd name="connsiteX24" fmla="*/ 418288 w 1056872"/>
              <a:gd name="connsiteY24" fmla="*/ 22246 h 988230"/>
              <a:gd name="connsiteX25" fmla="*/ 534294 w 1056872"/>
              <a:gd name="connsiteY25" fmla="*/ 1046 h 988230"/>
              <a:gd name="connsiteX0" fmla="*/ 534294 w 1055586"/>
              <a:gd name="connsiteY0" fmla="*/ 1046 h 988230"/>
              <a:gd name="connsiteX1" fmla="*/ 707136 w 1055586"/>
              <a:gd name="connsiteY1" fmla="*/ 13806 h 988230"/>
              <a:gd name="connsiteX2" fmla="*/ 812178 w 1055586"/>
              <a:gd name="connsiteY2" fmla="*/ 72664 h 988230"/>
              <a:gd name="connsiteX3" fmla="*/ 813831 w 1055586"/>
              <a:gd name="connsiteY3" fmla="*/ 92928 h 988230"/>
              <a:gd name="connsiteX4" fmla="*/ 763009 w 1055586"/>
              <a:gd name="connsiteY4" fmla="*/ 157938 h 988230"/>
              <a:gd name="connsiteX5" fmla="*/ 801399 w 1055586"/>
              <a:gd name="connsiteY5" fmla="*/ 230939 h 988230"/>
              <a:gd name="connsiteX6" fmla="*/ 959535 w 1055586"/>
              <a:gd name="connsiteY6" fmla="*/ 265753 h 988230"/>
              <a:gd name="connsiteX7" fmla="*/ 1038603 w 1055586"/>
              <a:gd name="connsiteY7" fmla="*/ 207729 h 988230"/>
              <a:gd name="connsiteX8" fmla="*/ 1054427 w 1055586"/>
              <a:gd name="connsiteY8" fmla="*/ 170234 h 988230"/>
              <a:gd name="connsiteX9" fmla="*/ 1053374 w 1055586"/>
              <a:gd name="connsiteY9" fmla="*/ 910377 h 988230"/>
              <a:gd name="connsiteX10" fmla="*/ 777370 w 1055586"/>
              <a:gd name="connsiteY10" fmla="*/ 975553 h 988230"/>
              <a:gd name="connsiteX11" fmla="*/ 524793 w 1055586"/>
              <a:gd name="connsiteY11" fmla="*/ 832823 h 988230"/>
              <a:gd name="connsiteX12" fmla="*/ 332541 w 1055586"/>
              <a:gd name="connsiteY12" fmla="*/ 840323 h 988230"/>
              <a:gd name="connsiteX13" fmla="*/ 281238 w 1055586"/>
              <a:gd name="connsiteY13" fmla="*/ 911218 h 988230"/>
              <a:gd name="connsiteX14" fmla="*/ 218658 w 1055586"/>
              <a:gd name="connsiteY14" fmla="*/ 973028 h 988230"/>
              <a:gd name="connsiteX15" fmla="*/ 60575 w 1055586"/>
              <a:gd name="connsiteY15" fmla="*/ 943817 h 988230"/>
              <a:gd name="connsiteX16" fmla="*/ 0 w 1055586"/>
              <a:gd name="connsiteY16" fmla="*/ 917456 h 988230"/>
              <a:gd name="connsiteX17" fmla="*/ 5048 w 1055586"/>
              <a:gd name="connsiteY17" fmla="*/ 243716 h 988230"/>
              <a:gd name="connsiteX18" fmla="*/ 40539 w 1055586"/>
              <a:gd name="connsiteY18" fmla="*/ 270819 h 988230"/>
              <a:gd name="connsiteX19" fmla="*/ 150611 w 1055586"/>
              <a:gd name="connsiteY19" fmla="*/ 327996 h 988230"/>
              <a:gd name="connsiteX20" fmla="*/ 406061 w 1055586"/>
              <a:gd name="connsiteY20" fmla="*/ 319556 h 988230"/>
              <a:gd name="connsiteX21" fmla="*/ 419530 w 1055586"/>
              <a:gd name="connsiteY21" fmla="*/ 234951 h 988230"/>
              <a:gd name="connsiteX22" fmla="*/ 319398 w 1055586"/>
              <a:gd name="connsiteY22" fmla="*/ 156072 h 988230"/>
              <a:gd name="connsiteX23" fmla="*/ 333075 w 1055586"/>
              <a:gd name="connsiteY23" fmla="*/ 71639 h 988230"/>
              <a:gd name="connsiteX24" fmla="*/ 418288 w 1055586"/>
              <a:gd name="connsiteY24" fmla="*/ 22246 h 988230"/>
              <a:gd name="connsiteX25" fmla="*/ 534294 w 1055586"/>
              <a:gd name="connsiteY25" fmla="*/ 1046 h 988230"/>
              <a:gd name="connsiteX0" fmla="*/ 534294 w 1054427"/>
              <a:gd name="connsiteY0" fmla="*/ 1046 h 988230"/>
              <a:gd name="connsiteX1" fmla="*/ 707136 w 1054427"/>
              <a:gd name="connsiteY1" fmla="*/ 13806 h 988230"/>
              <a:gd name="connsiteX2" fmla="*/ 812178 w 1054427"/>
              <a:gd name="connsiteY2" fmla="*/ 72664 h 988230"/>
              <a:gd name="connsiteX3" fmla="*/ 813831 w 1054427"/>
              <a:gd name="connsiteY3" fmla="*/ 92928 h 988230"/>
              <a:gd name="connsiteX4" fmla="*/ 763009 w 1054427"/>
              <a:gd name="connsiteY4" fmla="*/ 157938 h 988230"/>
              <a:gd name="connsiteX5" fmla="*/ 801399 w 1054427"/>
              <a:gd name="connsiteY5" fmla="*/ 230939 h 988230"/>
              <a:gd name="connsiteX6" fmla="*/ 959535 w 1054427"/>
              <a:gd name="connsiteY6" fmla="*/ 265753 h 988230"/>
              <a:gd name="connsiteX7" fmla="*/ 1038603 w 1054427"/>
              <a:gd name="connsiteY7" fmla="*/ 207729 h 988230"/>
              <a:gd name="connsiteX8" fmla="*/ 1054427 w 1054427"/>
              <a:gd name="connsiteY8" fmla="*/ 170234 h 988230"/>
              <a:gd name="connsiteX9" fmla="*/ 1053374 w 1054427"/>
              <a:gd name="connsiteY9" fmla="*/ 910377 h 988230"/>
              <a:gd name="connsiteX10" fmla="*/ 777370 w 1054427"/>
              <a:gd name="connsiteY10" fmla="*/ 975553 h 988230"/>
              <a:gd name="connsiteX11" fmla="*/ 524793 w 1054427"/>
              <a:gd name="connsiteY11" fmla="*/ 832823 h 988230"/>
              <a:gd name="connsiteX12" fmla="*/ 332541 w 1054427"/>
              <a:gd name="connsiteY12" fmla="*/ 840323 h 988230"/>
              <a:gd name="connsiteX13" fmla="*/ 281238 w 1054427"/>
              <a:gd name="connsiteY13" fmla="*/ 911218 h 988230"/>
              <a:gd name="connsiteX14" fmla="*/ 218658 w 1054427"/>
              <a:gd name="connsiteY14" fmla="*/ 973028 h 988230"/>
              <a:gd name="connsiteX15" fmla="*/ 60575 w 1054427"/>
              <a:gd name="connsiteY15" fmla="*/ 943817 h 988230"/>
              <a:gd name="connsiteX16" fmla="*/ 0 w 1054427"/>
              <a:gd name="connsiteY16" fmla="*/ 917456 h 988230"/>
              <a:gd name="connsiteX17" fmla="*/ 5048 w 1054427"/>
              <a:gd name="connsiteY17" fmla="*/ 243716 h 988230"/>
              <a:gd name="connsiteX18" fmla="*/ 40539 w 1054427"/>
              <a:gd name="connsiteY18" fmla="*/ 270819 h 988230"/>
              <a:gd name="connsiteX19" fmla="*/ 150611 w 1054427"/>
              <a:gd name="connsiteY19" fmla="*/ 327996 h 988230"/>
              <a:gd name="connsiteX20" fmla="*/ 406061 w 1054427"/>
              <a:gd name="connsiteY20" fmla="*/ 319556 h 988230"/>
              <a:gd name="connsiteX21" fmla="*/ 419530 w 1054427"/>
              <a:gd name="connsiteY21" fmla="*/ 234951 h 988230"/>
              <a:gd name="connsiteX22" fmla="*/ 319398 w 1054427"/>
              <a:gd name="connsiteY22" fmla="*/ 156072 h 988230"/>
              <a:gd name="connsiteX23" fmla="*/ 333075 w 1054427"/>
              <a:gd name="connsiteY23" fmla="*/ 71639 h 988230"/>
              <a:gd name="connsiteX24" fmla="*/ 418288 w 1054427"/>
              <a:gd name="connsiteY24" fmla="*/ 22246 h 988230"/>
              <a:gd name="connsiteX25" fmla="*/ 534294 w 1054427"/>
              <a:gd name="connsiteY25" fmla="*/ 1046 h 988230"/>
              <a:gd name="connsiteX0" fmla="*/ 534294 w 1054427"/>
              <a:gd name="connsiteY0" fmla="*/ 1046 h 988230"/>
              <a:gd name="connsiteX1" fmla="*/ 707136 w 1054427"/>
              <a:gd name="connsiteY1" fmla="*/ 13806 h 988230"/>
              <a:gd name="connsiteX2" fmla="*/ 812178 w 1054427"/>
              <a:gd name="connsiteY2" fmla="*/ 72664 h 988230"/>
              <a:gd name="connsiteX3" fmla="*/ 813831 w 1054427"/>
              <a:gd name="connsiteY3" fmla="*/ 92928 h 988230"/>
              <a:gd name="connsiteX4" fmla="*/ 763009 w 1054427"/>
              <a:gd name="connsiteY4" fmla="*/ 157938 h 988230"/>
              <a:gd name="connsiteX5" fmla="*/ 801399 w 1054427"/>
              <a:gd name="connsiteY5" fmla="*/ 230939 h 988230"/>
              <a:gd name="connsiteX6" fmla="*/ 959535 w 1054427"/>
              <a:gd name="connsiteY6" fmla="*/ 265753 h 988230"/>
              <a:gd name="connsiteX7" fmla="*/ 1038603 w 1054427"/>
              <a:gd name="connsiteY7" fmla="*/ 207729 h 988230"/>
              <a:gd name="connsiteX8" fmla="*/ 1054427 w 1054427"/>
              <a:gd name="connsiteY8" fmla="*/ 170234 h 988230"/>
              <a:gd name="connsiteX9" fmla="*/ 1053374 w 1054427"/>
              <a:gd name="connsiteY9" fmla="*/ 910377 h 988230"/>
              <a:gd name="connsiteX10" fmla="*/ 777370 w 1054427"/>
              <a:gd name="connsiteY10" fmla="*/ 975553 h 988230"/>
              <a:gd name="connsiteX11" fmla="*/ 524793 w 1054427"/>
              <a:gd name="connsiteY11" fmla="*/ 832823 h 988230"/>
              <a:gd name="connsiteX12" fmla="*/ 332541 w 1054427"/>
              <a:gd name="connsiteY12" fmla="*/ 840323 h 988230"/>
              <a:gd name="connsiteX13" fmla="*/ 281238 w 1054427"/>
              <a:gd name="connsiteY13" fmla="*/ 911218 h 988230"/>
              <a:gd name="connsiteX14" fmla="*/ 218658 w 1054427"/>
              <a:gd name="connsiteY14" fmla="*/ 973028 h 988230"/>
              <a:gd name="connsiteX15" fmla="*/ 60575 w 1054427"/>
              <a:gd name="connsiteY15" fmla="*/ 943817 h 988230"/>
              <a:gd name="connsiteX16" fmla="*/ 0 w 1054427"/>
              <a:gd name="connsiteY16" fmla="*/ 917456 h 988230"/>
              <a:gd name="connsiteX17" fmla="*/ 5048 w 1054427"/>
              <a:gd name="connsiteY17" fmla="*/ 243716 h 988230"/>
              <a:gd name="connsiteX18" fmla="*/ 61384 w 1054427"/>
              <a:gd name="connsiteY18" fmla="*/ 291018 h 988230"/>
              <a:gd name="connsiteX19" fmla="*/ 150611 w 1054427"/>
              <a:gd name="connsiteY19" fmla="*/ 327996 h 988230"/>
              <a:gd name="connsiteX20" fmla="*/ 406061 w 1054427"/>
              <a:gd name="connsiteY20" fmla="*/ 319556 h 988230"/>
              <a:gd name="connsiteX21" fmla="*/ 419530 w 1054427"/>
              <a:gd name="connsiteY21" fmla="*/ 234951 h 988230"/>
              <a:gd name="connsiteX22" fmla="*/ 319398 w 1054427"/>
              <a:gd name="connsiteY22" fmla="*/ 156072 h 988230"/>
              <a:gd name="connsiteX23" fmla="*/ 333075 w 1054427"/>
              <a:gd name="connsiteY23" fmla="*/ 71639 h 988230"/>
              <a:gd name="connsiteX24" fmla="*/ 418288 w 1054427"/>
              <a:gd name="connsiteY24" fmla="*/ 22246 h 988230"/>
              <a:gd name="connsiteX25" fmla="*/ 534294 w 1054427"/>
              <a:gd name="connsiteY25" fmla="*/ 1046 h 988230"/>
              <a:gd name="connsiteX0" fmla="*/ 534303 w 1054436"/>
              <a:gd name="connsiteY0" fmla="*/ 1046 h 988230"/>
              <a:gd name="connsiteX1" fmla="*/ 707145 w 1054436"/>
              <a:gd name="connsiteY1" fmla="*/ 13806 h 988230"/>
              <a:gd name="connsiteX2" fmla="*/ 812187 w 1054436"/>
              <a:gd name="connsiteY2" fmla="*/ 72664 h 988230"/>
              <a:gd name="connsiteX3" fmla="*/ 813840 w 1054436"/>
              <a:gd name="connsiteY3" fmla="*/ 92928 h 988230"/>
              <a:gd name="connsiteX4" fmla="*/ 763018 w 1054436"/>
              <a:gd name="connsiteY4" fmla="*/ 157938 h 988230"/>
              <a:gd name="connsiteX5" fmla="*/ 801408 w 1054436"/>
              <a:gd name="connsiteY5" fmla="*/ 230939 h 988230"/>
              <a:gd name="connsiteX6" fmla="*/ 959544 w 1054436"/>
              <a:gd name="connsiteY6" fmla="*/ 265753 h 988230"/>
              <a:gd name="connsiteX7" fmla="*/ 1038612 w 1054436"/>
              <a:gd name="connsiteY7" fmla="*/ 207729 h 988230"/>
              <a:gd name="connsiteX8" fmla="*/ 1054436 w 1054436"/>
              <a:gd name="connsiteY8" fmla="*/ 170234 h 988230"/>
              <a:gd name="connsiteX9" fmla="*/ 1053383 w 1054436"/>
              <a:gd name="connsiteY9" fmla="*/ 910377 h 988230"/>
              <a:gd name="connsiteX10" fmla="*/ 777379 w 1054436"/>
              <a:gd name="connsiteY10" fmla="*/ 975553 h 988230"/>
              <a:gd name="connsiteX11" fmla="*/ 524802 w 1054436"/>
              <a:gd name="connsiteY11" fmla="*/ 832823 h 988230"/>
              <a:gd name="connsiteX12" fmla="*/ 332550 w 1054436"/>
              <a:gd name="connsiteY12" fmla="*/ 840323 h 988230"/>
              <a:gd name="connsiteX13" fmla="*/ 281247 w 1054436"/>
              <a:gd name="connsiteY13" fmla="*/ 911218 h 988230"/>
              <a:gd name="connsiteX14" fmla="*/ 218667 w 1054436"/>
              <a:gd name="connsiteY14" fmla="*/ 973028 h 988230"/>
              <a:gd name="connsiteX15" fmla="*/ 60584 w 1054436"/>
              <a:gd name="connsiteY15" fmla="*/ 943817 h 988230"/>
              <a:gd name="connsiteX16" fmla="*/ 9 w 1054436"/>
              <a:gd name="connsiteY16" fmla="*/ 917456 h 988230"/>
              <a:gd name="connsiteX17" fmla="*/ 1378 w 1054436"/>
              <a:gd name="connsiteY17" fmla="*/ 242033 h 988230"/>
              <a:gd name="connsiteX18" fmla="*/ 61393 w 1054436"/>
              <a:gd name="connsiteY18" fmla="*/ 291018 h 988230"/>
              <a:gd name="connsiteX19" fmla="*/ 150620 w 1054436"/>
              <a:gd name="connsiteY19" fmla="*/ 327996 h 988230"/>
              <a:gd name="connsiteX20" fmla="*/ 406070 w 1054436"/>
              <a:gd name="connsiteY20" fmla="*/ 319556 h 988230"/>
              <a:gd name="connsiteX21" fmla="*/ 419539 w 1054436"/>
              <a:gd name="connsiteY21" fmla="*/ 234951 h 988230"/>
              <a:gd name="connsiteX22" fmla="*/ 319407 w 1054436"/>
              <a:gd name="connsiteY22" fmla="*/ 156072 h 988230"/>
              <a:gd name="connsiteX23" fmla="*/ 333084 w 1054436"/>
              <a:gd name="connsiteY23" fmla="*/ 71639 h 988230"/>
              <a:gd name="connsiteX24" fmla="*/ 418297 w 1054436"/>
              <a:gd name="connsiteY24" fmla="*/ 22246 h 988230"/>
              <a:gd name="connsiteX25" fmla="*/ 534303 w 1054436"/>
              <a:gd name="connsiteY25" fmla="*/ 1046 h 988230"/>
              <a:gd name="connsiteX0" fmla="*/ 534294 w 1054427"/>
              <a:gd name="connsiteY0" fmla="*/ 1046 h 988230"/>
              <a:gd name="connsiteX1" fmla="*/ 707136 w 1054427"/>
              <a:gd name="connsiteY1" fmla="*/ 13806 h 988230"/>
              <a:gd name="connsiteX2" fmla="*/ 812178 w 1054427"/>
              <a:gd name="connsiteY2" fmla="*/ 72664 h 988230"/>
              <a:gd name="connsiteX3" fmla="*/ 813831 w 1054427"/>
              <a:gd name="connsiteY3" fmla="*/ 92928 h 988230"/>
              <a:gd name="connsiteX4" fmla="*/ 763009 w 1054427"/>
              <a:gd name="connsiteY4" fmla="*/ 157938 h 988230"/>
              <a:gd name="connsiteX5" fmla="*/ 801399 w 1054427"/>
              <a:gd name="connsiteY5" fmla="*/ 230939 h 988230"/>
              <a:gd name="connsiteX6" fmla="*/ 959535 w 1054427"/>
              <a:gd name="connsiteY6" fmla="*/ 265753 h 988230"/>
              <a:gd name="connsiteX7" fmla="*/ 1038603 w 1054427"/>
              <a:gd name="connsiteY7" fmla="*/ 207729 h 988230"/>
              <a:gd name="connsiteX8" fmla="*/ 1054427 w 1054427"/>
              <a:gd name="connsiteY8" fmla="*/ 170234 h 988230"/>
              <a:gd name="connsiteX9" fmla="*/ 1053374 w 1054427"/>
              <a:gd name="connsiteY9" fmla="*/ 910377 h 988230"/>
              <a:gd name="connsiteX10" fmla="*/ 777370 w 1054427"/>
              <a:gd name="connsiteY10" fmla="*/ 975553 h 988230"/>
              <a:gd name="connsiteX11" fmla="*/ 524793 w 1054427"/>
              <a:gd name="connsiteY11" fmla="*/ 832823 h 988230"/>
              <a:gd name="connsiteX12" fmla="*/ 332541 w 1054427"/>
              <a:gd name="connsiteY12" fmla="*/ 840323 h 988230"/>
              <a:gd name="connsiteX13" fmla="*/ 281238 w 1054427"/>
              <a:gd name="connsiteY13" fmla="*/ 911218 h 988230"/>
              <a:gd name="connsiteX14" fmla="*/ 218658 w 1054427"/>
              <a:gd name="connsiteY14" fmla="*/ 973028 h 988230"/>
              <a:gd name="connsiteX15" fmla="*/ 60575 w 1054427"/>
              <a:gd name="connsiteY15" fmla="*/ 943817 h 988230"/>
              <a:gd name="connsiteX16" fmla="*/ 0 w 1054427"/>
              <a:gd name="connsiteY16" fmla="*/ 917456 h 988230"/>
              <a:gd name="connsiteX17" fmla="*/ 3822 w 1054427"/>
              <a:gd name="connsiteY17" fmla="*/ 245399 h 988230"/>
              <a:gd name="connsiteX18" fmla="*/ 61384 w 1054427"/>
              <a:gd name="connsiteY18" fmla="*/ 291018 h 988230"/>
              <a:gd name="connsiteX19" fmla="*/ 150611 w 1054427"/>
              <a:gd name="connsiteY19" fmla="*/ 327996 h 988230"/>
              <a:gd name="connsiteX20" fmla="*/ 406061 w 1054427"/>
              <a:gd name="connsiteY20" fmla="*/ 319556 h 988230"/>
              <a:gd name="connsiteX21" fmla="*/ 419530 w 1054427"/>
              <a:gd name="connsiteY21" fmla="*/ 234951 h 988230"/>
              <a:gd name="connsiteX22" fmla="*/ 319398 w 1054427"/>
              <a:gd name="connsiteY22" fmla="*/ 156072 h 988230"/>
              <a:gd name="connsiteX23" fmla="*/ 333075 w 1054427"/>
              <a:gd name="connsiteY23" fmla="*/ 71639 h 988230"/>
              <a:gd name="connsiteX24" fmla="*/ 418288 w 1054427"/>
              <a:gd name="connsiteY24" fmla="*/ 22246 h 988230"/>
              <a:gd name="connsiteX25" fmla="*/ 534294 w 1054427"/>
              <a:gd name="connsiteY25" fmla="*/ 1046 h 988230"/>
              <a:gd name="connsiteX0" fmla="*/ 534294 w 1054427"/>
              <a:gd name="connsiteY0" fmla="*/ 1046 h 988230"/>
              <a:gd name="connsiteX1" fmla="*/ 707136 w 1054427"/>
              <a:gd name="connsiteY1" fmla="*/ 13806 h 988230"/>
              <a:gd name="connsiteX2" fmla="*/ 812178 w 1054427"/>
              <a:gd name="connsiteY2" fmla="*/ 72664 h 988230"/>
              <a:gd name="connsiteX3" fmla="*/ 813831 w 1054427"/>
              <a:gd name="connsiteY3" fmla="*/ 92928 h 988230"/>
              <a:gd name="connsiteX4" fmla="*/ 763009 w 1054427"/>
              <a:gd name="connsiteY4" fmla="*/ 157938 h 988230"/>
              <a:gd name="connsiteX5" fmla="*/ 801399 w 1054427"/>
              <a:gd name="connsiteY5" fmla="*/ 230939 h 988230"/>
              <a:gd name="connsiteX6" fmla="*/ 959535 w 1054427"/>
              <a:gd name="connsiteY6" fmla="*/ 265753 h 988230"/>
              <a:gd name="connsiteX7" fmla="*/ 1038603 w 1054427"/>
              <a:gd name="connsiteY7" fmla="*/ 207729 h 988230"/>
              <a:gd name="connsiteX8" fmla="*/ 1054427 w 1054427"/>
              <a:gd name="connsiteY8" fmla="*/ 170234 h 988230"/>
              <a:gd name="connsiteX9" fmla="*/ 1053374 w 1054427"/>
              <a:gd name="connsiteY9" fmla="*/ 910377 h 988230"/>
              <a:gd name="connsiteX10" fmla="*/ 777370 w 1054427"/>
              <a:gd name="connsiteY10" fmla="*/ 975553 h 988230"/>
              <a:gd name="connsiteX11" fmla="*/ 524793 w 1054427"/>
              <a:gd name="connsiteY11" fmla="*/ 832823 h 988230"/>
              <a:gd name="connsiteX12" fmla="*/ 332541 w 1054427"/>
              <a:gd name="connsiteY12" fmla="*/ 840323 h 988230"/>
              <a:gd name="connsiteX13" fmla="*/ 281238 w 1054427"/>
              <a:gd name="connsiteY13" fmla="*/ 911218 h 988230"/>
              <a:gd name="connsiteX14" fmla="*/ 218658 w 1054427"/>
              <a:gd name="connsiteY14" fmla="*/ 973028 h 988230"/>
              <a:gd name="connsiteX15" fmla="*/ 60575 w 1054427"/>
              <a:gd name="connsiteY15" fmla="*/ 943817 h 988230"/>
              <a:gd name="connsiteX16" fmla="*/ 0 w 1054427"/>
              <a:gd name="connsiteY16" fmla="*/ 917456 h 988230"/>
              <a:gd name="connsiteX17" fmla="*/ 3822 w 1054427"/>
              <a:gd name="connsiteY17" fmla="*/ 245399 h 988230"/>
              <a:gd name="connsiteX18" fmla="*/ 61384 w 1054427"/>
              <a:gd name="connsiteY18" fmla="*/ 291018 h 988230"/>
              <a:gd name="connsiteX19" fmla="*/ 150611 w 1054427"/>
              <a:gd name="connsiteY19" fmla="*/ 327996 h 988230"/>
              <a:gd name="connsiteX20" fmla="*/ 406061 w 1054427"/>
              <a:gd name="connsiteY20" fmla="*/ 319556 h 988230"/>
              <a:gd name="connsiteX21" fmla="*/ 419530 w 1054427"/>
              <a:gd name="connsiteY21" fmla="*/ 234951 h 988230"/>
              <a:gd name="connsiteX22" fmla="*/ 319398 w 1054427"/>
              <a:gd name="connsiteY22" fmla="*/ 156072 h 988230"/>
              <a:gd name="connsiteX23" fmla="*/ 333075 w 1054427"/>
              <a:gd name="connsiteY23" fmla="*/ 71639 h 988230"/>
              <a:gd name="connsiteX24" fmla="*/ 418288 w 1054427"/>
              <a:gd name="connsiteY24" fmla="*/ 22246 h 988230"/>
              <a:gd name="connsiteX25" fmla="*/ 534294 w 1054427"/>
              <a:gd name="connsiteY25" fmla="*/ 1046 h 988230"/>
              <a:gd name="connsiteX0" fmla="*/ 534294 w 1054427"/>
              <a:gd name="connsiteY0" fmla="*/ 905 h 988089"/>
              <a:gd name="connsiteX1" fmla="*/ 707136 w 1054427"/>
              <a:gd name="connsiteY1" fmla="*/ 13665 h 988089"/>
              <a:gd name="connsiteX2" fmla="*/ 808500 w 1054427"/>
              <a:gd name="connsiteY2" fmla="*/ 64107 h 988089"/>
              <a:gd name="connsiteX3" fmla="*/ 813831 w 1054427"/>
              <a:gd name="connsiteY3" fmla="*/ 92787 h 988089"/>
              <a:gd name="connsiteX4" fmla="*/ 763009 w 1054427"/>
              <a:gd name="connsiteY4" fmla="*/ 157797 h 988089"/>
              <a:gd name="connsiteX5" fmla="*/ 801399 w 1054427"/>
              <a:gd name="connsiteY5" fmla="*/ 230798 h 988089"/>
              <a:gd name="connsiteX6" fmla="*/ 959535 w 1054427"/>
              <a:gd name="connsiteY6" fmla="*/ 265612 h 988089"/>
              <a:gd name="connsiteX7" fmla="*/ 1038603 w 1054427"/>
              <a:gd name="connsiteY7" fmla="*/ 207588 h 988089"/>
              <a:gd name="connsiteX8" fmla="*/ 1054427 w 1054427"/>
              <a:gd name="connsiteY8" fmla="*/ 170093 h 988089"/>
              <a:gd name="connsiteX9" fmla="*/ 1053374 w 1054427"/>
              <a:gd name="connsiteY9" fmla="*/ 910236 h 988089"/>
              <a:gd name="connsiteX10" fmla="*/ 777370 w 1054427"/>
              <a:gd name="connsiteY10" fmla="*/ 975412 h 988089"/>
              <a:gd name="connsiteX11" fmla="*/ 524793 w 1054427"/>
              <a:gd name="connsiteY11" fmla="*/ 832682 h 988089"/>
              <a:gd name="connsiteX12" fmla="*/ 332541 w 1054427"/>
              <a:gd name="connsiteY12" fmla="*/ 840182 h 988089"/>
              <a:gd name="connsiteX13" fmla="*/ 281238 w 1054427"/>
              <a:gd name="connsiteY13" fmla="*/ 911077 h 988089"/>
              <a:gd name="connsiteX14" fmla="*/ 218658 w 1054427"/>
              <a:gd name="connsiteY14" fmla="*/ 972887 h 988089"/>
              <a:gd name="connsiteX15" fmla="*/ 60575 w 1054427"/>
              <a:gd name="connsiteY15" fmla="*/ 943676 h 988089"/>
              <a:gd name="connsiteX16" fmla="*/ 0 w 1054427"/>
              <a:gd name="connsiteY16" fmla="*/ 917315 h 988089"/>
              <a:gd name="connsiteX17" fmla="*/ 3822 w 1054427"/>
              <a:gd name="connsiteY17" fmla="*/ 245258 h 988089"/>
              <a:gd name="connsiteX18" fmla="*/ 61384 w 1054427"/>
              <a:gd name="connsiteY18" fmla="*/ 290877 h 988089"/>
              <a:gd name="connsiteX19" fmla="*/ 150611 w 1054427"/>
              <a:gd name="connsiteY19" fmla="*/ 327855 h 988089"/>
              <a:gd name="connsiteX20" fmla="*/ 406061 w 1054427"/>
              <a:gd name="connsiteY20" fmla="*/ 319415 h 988089"/>
              <a:gd name="connsiteX21" fmla="*/ 419530 w 1054427"/>
              <a:gd name="connsiteY21" fmla="*/ 234810 h 988089"/>
              <a:gd name="connsiteX22" fmla="*/ 319398 w 1054427"/>
              <a:gd name="connsiteY22" fmla="*/ 155931 h 988089"/>
              <a:gd name="connsiteX23" fmla="*/ 333075 w 1054427"/>
              <a:gd name="connsiteY23" fmla="*/ 71498 h 988089"/>
              <a:gd name="connsiteX24" fmla="*/ 418288 w 1054427"/>
              <a:gd name="connsiteY24" fmla="*/ 22105 h 988089"/>
              <a:gd name="connsiteX25" fmla="*/ 534294 w 1054427"/>
              <a:gd name="connsiteY25" fmla="*/ 905 h 988089"/>
              <a:gd name="connsiteX0" fmla="*/ 534294 w 1054427"/>
              <a:gd name="connsiteY0" fmla="*/ 905 h 988089"/>
              <a:gd name="connsiteX1" fmla="*/ 707136 w 1054427"/>
              <a:gd name="connsiteY1" fmla="*/ 13665 h 988089"/>
              <a:gd name="connsiteX2" fmla="*/ 808500 w 1054427"/>
              <a:gd name="connsiteY2" fmla="*/ 64107 h 988089"/>
              <a:gd name="connsiteX3" fmla="*/ 813831 w 1054427"/>
              <a:gd name="connsiteY3" fmla="*/ 92787 h 988089"/>
              <a:gd name="connsiteX4" fmla="*/ 774473 w 1054427"/>
              <a:gd name="connsiteY4" fmla="*/ 130174 h 988089"/>
              <a:gd name="connsiteX5" fmla="*/ 763009 w 1054427"/>
              <a:gd name="connsiteY5" fmla="*/ 157797 h 988089"/>
              <a:gd name="connsiteX6" fmla="*/ 801399 w 1054427"/>
              <a:gd name="connsiteY6" fmla="*/ 230798 h 988089"/>
              <a:gd name="connsiteX7" fmla="*/ 959535 w 1054427"/>
              <a:gd name="connsiteY7" fmla="*/ 265612 h 988089"/>
              <a:gd name="connsiteX8" fmla="*/ 1038603 w 1054427"/>
              <a:gd name="connsiteY8" fmla="*/ 207588 h 988089"/>
              <a:gd name="connsiteX9" fmla="*/ 1054427 w 1054427"/>
              <a:gd name="connsiteY9" fmla="*/ 170093 h 988089"/>
              <a:gd name="connsiteX10" fmla="*/ 1053374 w 1054427"/>
              <a:gd name="connsiteY10" fmla="*/ 910236 h 988089"/>
              <a:gd name="connsiteX11" fmla="*/ 777370 w 1054427"/>
              <a:gd name="connsiteY11" fmla="*/ 975412 h 988089"/>
              <a:gd name="connsiteX12" fmla="*/ 524793 w 1054427"/>
              <a:gd name="connsiteY12" fmla="*/ 832682 h 988089"/>
              <a:gd name="connsiteX13" fmla="*/ 332541 w 1054427"/>
              <a:gd name="connsiteY13" fmla="*/ 840182 h 988089"/>
              <a:gd name="connsiteX14" fmla="*/ 281238 w 1054427"/>
              <a:gd name="connsiteY14" fmla="*/ 911077 h 988089"/>
              <a:gd name="connsiteX15" fmla="*/ 218658 w 1054427"/>
              <a:gd name="connsiteY15" fmla="*/ 972887 h 988089"/>
              <a:gd name="connsiteX16" fmla="*/ 60575 w 1054427"/>
              <a:gd name="connsiteY16" fmla="*/ 943676 h 988089"/>
              <a:gd name="connsiteX17" fmla="*/ 0 w 1054427"/>
              <a:gd name="connsiteY17" fmla="*/ 917315 h 988089"/>
              <a:gd name="connsiteX18" fmla="*/ 3822 w 1054427"/>
              <a:gd name="connsiteY18" fmla="*/ 245258 h 988089"/>
              <a:gd name="connsiteX19" fmla="*/ 61384 w 1054427"/>
              <a:gd name="connsiteY19" fmla="*/ 290877 h 988089"/>
              <a:gd name="connsiteX20" fmla="*/ 150611 w 1054427"/>
              <a:gd name="connsiteY20" fmla="*/ 327855 h 988089"/>
              <a:gd name="connsiteX21" fmla="*/ 406061 w 1054427"/>
              <a:gd name="connsiteY21" fmla="*/ 319415 h 988089"/>
              <a:gd name="connsiteX22" fmla="*/ 419530 w 1054427"/>
              <a:gd name="connsiteY22" fmla="*/ 234810 h 988089"/>
              <a:gd name="connsiteX23" fmla="*/ 319398 w 1054427"/>
              <a:gd name="connsiteY23" fmla="*/ 155931 h 988089"/>
              <a:gd name="connsiteX24" fmla="*/ 333075 w 1054427"/>
              <a:gd name="connsiteY24" fmla="*/ 71498 h 988089"/>
              <a:gd name="connsiteX25" fmla="*/ 418288 w 1054427"/>
              <a:gd name="connsiteY25" fmla="*/ 22105 h 988089"/>
              <a:gd name="connsiteX26" fmla="*/ 534294 w 1054427"/>
              <a:gd name="connsiteY26" fmla="*/ 905 h 988089"/>
              <a:gd name="connsiteX0" fmla="*/ 534294 w 1054427"/>
              <a:gd name="connsiteY0" fmla="*/ 905 h 988089"/>
              <a:gd name="connsiteX1" fmla="*/ 707136 w 1054427"/>
              <a:gd name="connsiteY1" fmla="*/ 13665 h 988089"/>
              <a:gd name="connsiteX2" fmla="*/ 808500 w 1054427"/>
              <a:gd name="connsiteY2" fmla="*/ 64107 h 988089"/>
              <a:gd name="connsiteX3" fmla="*/ 813831 w 1054427"/>
              <a:gd name="connsiteY3" fmla="*/ 92787 h 988089"/>
              <a:gd name="connsiteX4" fmla="*/ 796544 w 1054427"/>
              <a:gd name="connsiteY4" fmla="*/ 104926 h 988089"/>
              <a:gd name="connsiteX5" fmla="*/ 763009 w 1054427"/>
              <a:gd name="connsiteY5" fmla="*/ 157797 h 988089"/>
              <a:gd name="connsiteX6" fmla="*/ 801399 w 1054427"/>
              <a:gd name="connsiteY6" fmla="*/ 230798 h 988089"/>
              <a:gd name="connsiteX7" fmla="*/ 959535 w 1054427"/>
              <a:gd name="connsiteY7" fmla="*/ 265612 h 988089"/>
              <a:gd name="connsiteX8" fmla="*/ 1038603 w 1054427"/>
              <a:gd name="connsiteY8" fmla="*/ 207588 h 988089"/>
              <a:gd name="connsiteX9" fmla="*/ 1054427 w 1054427"/>
              <a:gd name="connsiteY9" fmla="*/ 170093 h 988089"/>
              <a:gd name="connsiteX10" fmla="*/ 1053374 w 1054427"/>
              <a:gd name="connsiteY10" fmla="*/ 910236 h 988089"/>
              <a:gd name="connsiteX11" fmla="*/ 777370 w 1054427"/>
              <a:gd name="connsiteY11" fmla="*/ 975412 h 988089"/>
              <a:gd name="connsiteX12" fmla="*/ 524793 w 1054427"/>
              <a:gd name="connsiteY12" fmla="*/ 832682 h 988089"/>
              <a:gd name="connsiteX13" fmla="*/ 332541 w 1054427"/>
              <a:gd name="connsiteY13" fmla="*/ 840182 h 988089"/>
              <a:gd name="connsiteX14" fmla="*/ 281238 w 1054427"/>
              <a:gd name="connsiteY14" fmla="*/ 911077 h 988089"/>
              <a:gd name="connsiteX15" fmla="*/ 218658 w 1054427"/>
              <a:gd name="connsiteY15" fmla="*/ 972887 h 988089"/>
              <a:gd name="connsiteX16" fmla="*/ 60575 w 1054427"/>
              <a:gd name="connsiteY16" fmla="*/ 943676 h 988089"/>
              <a:gd name="connsiteX17" fmla="*/ 0 w 1054427"/>
              <a:gd name="connsiteY17" fmla="*/ 917315 h 988089"/>
              <a:gd name="connsiteX18" fmla="*/ 3822 w 1054427"/>
              <a:gd name="connsiteY18" fmla="*/ 245258 h 988089"/>
              <a:gd name="connsiteX19" fmla="*/ 61384 w 1054427"/>
              <a:gd name="connsiteY19" fmla="*/ 290877 h 988089"/>
              <a:gd name="connsiteX20" fmla="*/ 150611 w 1054427"/>
              <a:gd name="connsiteY20" fmla="*/ 327855 h 988089"/>
              <a:gd name="connsiteX21" fmla="*/ 406061 w 1054427"/>
              <a:gd name="connsiteY21" fmla="*/ 319415 h 988089"/>
              <a:gd name="connsiteX22" fmla="*/ 419530 w 1054427"/>
              <a:gd name="connsiteY22" fmla="*/ 234810 h 988089"/>
              <a:gd name="connsiteX23" fmla="*/ 319398 w 1054427"/>
              <a:gd name="connsiteY23" fmla="*/ 155931 h 988089"/>
              <a:gd name="connsiteX24" fmla="*/ 333075 w 1054427"/>
              <a:gd name="connsiteY24" fmla="*/ 71498 h 988089"/>
              <a:gd name="connsiteX25" fmla="*/ 418288 w 1054427"/>
              <a:gd name="connsiteY25" fmla="*/ 22105 h 988089"/>
              <a:gd name="connsiteX26" fmla="*/ 534294 w 1054427"/>
              <a:gd name="connsiteY26" fmla="*/ 905 h 988089"/>
              <a:gd name="connsiteX0" fmla="*/ 534294 w 1054427"/>
              <a:gd name="connsiteY0" fmla="*/ 905 h 988089"/>
              <a:gd name="connsiteX1" fmla="*/ 707136 w 1054427"/>
              <a:gd name="connsiteY1" fmla="*/ 13665 h 988089"/>
              <a:gd name="connsiteX2" fmla="*/ 808500 w 1054427"/>
              <a:gd name="connsiteY2" fmla="*/ 64107 h 988089"/>
              <a:gd name="connsiteX3" fmla="*/ 813831 w 1054427"/>
              <a:gd name="connsiteY3" fmla="*/ 79322 h 988089"/>
              <a:gd name="connsiteX4" fmla="*/ 796544 w 1054427"/>
              <a:gd name="connsiteY4" fmla="*/ 104926 h 988089"/>
              <a:gd name="connsiteX5" fmla="*/ 763009 w 1054427"/>
              <a:gd name="connsiteY5" fmla="*/ 157797 h 988089"/>
              <a:gd name="connsiteX6" fmla="*/ 801399 w 1054427"/>
              <a:gd name="connsiteY6" fmla="*/ 230798 h 988089"/>
              <a:gd name="connsiteX7" fmla="*/ 959535 w 1054427"/>
              <a:gd name="connsiteY7" fmla="*/ 265612 h 988089"/>
              <a:gd name="connsiteX8" fmla="*/ 1038603 w 1054427"/>
              <a:gd name="connsiteY8" fmla="*/ 207588 h 988089"/>
              <a:gd name="connsiteX9" fmla="*/ 1054427 w 1054427"/>
              <a:gd name="connsiteY9" fmla="*/ 170093 h 988089"/>
              <a:gd name="connsiteX10" fmla="*/ 1053374 w 1054427"/>
              <a:gd name="connsiteY10" fmla="*/ 910236 h 988089"/>
              <a:gd name="connsiteX11" fmla="*/ 777370 w 1054427"/>
              <a:gd name="connsiteY11" fmla="*/ 975412 h 988089"/>
              <a:gd name="connsiteX12" fmla="*/ 524793 w 1054427"/>
              <a:gd name="connsiteY12" fmla="*/ 832682 h 988089"/>
              <a:gd name="connsiteX13" fmla="*/ 332541 w 1054427"/>
              <a:gd name="connsiteY13" fmla="*/ 840182 h 988089"/>
              <a:gd name="connsiteX14" fmla="*/ 281238 w 1054427"/>
              <a:gd name="connsiteY14" fmla="*/ 911077 h 988089"/>
              <a:gd name="connsiteX15" fmla="*/ 218658 w 1054427"/>
              <a:gd name="connsiteY15" fmla="*/ 972887 h 988089"/>
              <a:gd name="connsiteX16" fmla="*/ 60575 w 1054427"/>
              <a:gd name="connsiteY16" fmla="*/ 943676 h 988089"/>
              <a:gd name="connsiteX17" fmla="*/ 0 w 1054427"/>
              <a:gd name="connsiteY17" fmla="*/ 917315 h 988089"/>
              <a:gd name="connsiteX18" fmla="*/ 3822 w 1054427"/>
              <a:gd name="connsiteY18" fmla="*/ 245258 h 988089"/>
              <a:gd name="connsiteX19" fmla="*/ 61384 w 1054427"/>
              <a:gd name="connsiteY19" fmla="*/ 290877 h 988089"/>
              <a:gd name="connsiteX20" fmla="*/ 150611 w 1054427"/>
              <a:gd name="connsiteY20" fmla="*/ 327855 h 988089"/>
              <a:gd name="connsiteX21" fmla="*/ 406061 w 1054427"/>
              <a:gd name="connsiteY21" fmla="*/ 319415 h 988089"/>
              <a:gd name="connsiteX22" fmla="*/ 419530 w 1054427"/>
              <a:gd name="connsiteY22" fmla="*/ 234810 h 988089"/>
              <a:gd name="connsiteX23" fmla="*/ 319398 w 1054427"/>
              <a:gd name="connsiteY23" fmla="*/ 155931 h 988089"/>
              <a:gd name="connsiteX24" fmla="*/ 333075 w 1054427"/>
              <a:gd name="connsiteY24" fmla="*/ 71498 h 988089"/>
              <a:gd name="connsiteX25" fmla="*/ 418288 w 1054427"/>
              <a:gd name="connsiteY25" fmla="*/ 22105 h 988089"/>
              <a:gd name="connsiteX26" fmla="*/ 534294 w 1054427"/>
              <a:gd name="connsiteY26" fmla="*/ 905 h 988089"/>
              <a:gd name="connsiteX0" fmla="*/ 534294 w 1054427"/>
              <a:gd name="connsiteY0" fmla="*/ 813 h 987997"/>
              <a:gd name="connsiteX1" fmla="*/ 707136 w 1054427"/>
              <a:gd name="connsiteY1" fmla="*/ 13573 h 987997"/>
              <a:gd name="connsiteX2" fmla="*/ 792560 w 1054427"/>
              <a:gd name="connsiteY2" fmla="*/ 57283 h 987997"/>
              <a:gd name="connsiteX3" fmla="*/ 813831 w 1054427"/>
              <a:gd name="connsiteY3" fmla="*/ 79230 h 987997"/>
              <a:gd name="connsiteX4" fmla="*/ 796544 w 1054427"/>
              <a:gd name="connsiteY4" fmla="*/ 104834 h 987997"/>
              <a:gd name="connsiteX5" fmla="*/ 763009 w 1054427"/>
              <a:gd name="connsiteY5" fmla="*/ 157705 h 987997"/>
              <a:gd name="connsiteX6" fmla="*/ 801399 w 1054427"/>
              <a:gd name="connsiteY6" fmla="*/ 230706 h 987997"/>
              <a:gd name="connsiteX7" fmla="*/ 959535 w 1054427"/>
              <a:gd name="connsiteY7" fmla="*/ 265520 h 987997"/>
              <a:gd name="connsiteX8" fmla="*/ 1038603 w 1054427"/>
              <a:gd name="connsiteY8" fmla="*/ 207496 h 987997"/>
              <a:gd name="connsiteX9" fmla="*/ 1054427 w 1054427"/>
              <a:gd name="connsiteY9" fmla="*/ 170001 h 987997"/>
              <a:gd name="connsiteX10" fmla="*/ 1053374 w 1054427"/>
              <a:gd name="connsiteY10" fmla="*/ 910144 h 987997"/>
              <a:gd name="connsiteX11" fmla="*/ 777370 w 1054427"/>
              <a:gd name="connsiteY11" fmla="*/ 975320 h 987997"/>
              <a:gd name="connsiteX12" fmla="*/ 524793 w 1054427"/>
              <a:gd name="connsiteY12" fmla="*/ 832590 h 987997"/>
              <a:gd name="connsiteX13" fmla="*/ 332541 w 1054427"/>
              <a:gd name="connsiteY13" fmla="*/ 840090 h 987997"/>
              <a:gd name="connsiteX14" fmla="*/ 281238 w 1054427"/>
              <a:gd name="connsiteY14" fmla="*/ 910985 h 987997"/>
              <a:gd name="connsiteX15" fmla="*/ 218658 w 1054427"/>
              <a:gd name="connsiteY15" fmla="*/ 972795 h 987997"/>
              <a:gd name="connsiteX16" fmla="*/ 60575 w 1054427"/>
              <a:gd name="connsiteY16" fmla="*/ 943584 h 987997"/>
              <a:gd name="connsiteX17" fmla="*/ 0 w 1054427"/>
              <a:gd name="connsiteY17" fmla="*/ 917223 h 987997"/>
              <a:gd name="connsiteX18" fmla="*/ 3822 w 1054427"/>
              <a:gd name="connsiteY18" fmla="*/ 245166 h 987997"/>
              <a:gd name="connsiteX19" fmla="*/ 61384 w 1054427"/>
              <a:gd name="connsiteY19" fmla="*/ 290785 h 987997"/>
              <a:gd name="connsiteX20" fmla="*/ 150611 w 1054427"/>
              <a:gd name="connsiteY20" fmla="*/ 327763 h 987997"/>
              <a:gd name="connsiteX21" fmla="*/ 406061 w 1054427"/>
              <a:gd name="connsiteY21" fmla="*/ 319323 h 987997"/>
              <a:gd name="connsiteX22" fmla="*/ 419530 w 1054427"/>
              <a:gd name="connsiteY22" fmla="*/ 234718 h 987997"/>
              <a:gd name="connsiteX23" fmla="*/ 319398 w 1054427"/>
              <a:gd name="connsiteY23" fmla="*/ 155839 h 987997"/>
              <a:gd name="connsiteX24" fmla="*/ 333075 w 1054427"/>
              <a:gd name="connsiteY24" fmla="*/ 71406 h 987997"/>
              <a:gd name="connsiteX25" fmla="*/ 418288 w 1054427"/>
              <a:gd name="connsiteY25" fmla="*/ 22013 h 987997"/>
              <a:gd name="connsiteX26" fmla="*/ 534294 w 1054427"/>
              <a:gd name="connsiteY26" fmla="*/ 813 h 987997"/>
              <a:gd name="connsiteX0" fmla="*/ 534294 w 1054427"/>
              <a:gd name="connsiteY0" fmla="*/ 813 h 987997"/>
              <a:gd name="connsiteX1" fmla="*/ 707136 w 1054427"/>
              <a:gd name="connsiteY1" fmla="*/ 13573 h 987997"/>
              <a:gd name="connsiteX2" fmla="*/ 792560 w 1054427"/>
              <a:gd name="connsiteY2" fmla="*/ 57283 h 987997"/>
              <a:gd name="connsiteX3" fmla="*/ 813831 w 1054427"/>
              <a:gd name="connsiteY3" fmla="*/ 79230 h 987997"/>
              <a:gd name="connsiteX4" fmla="*/ 796544 w 1054427"/>
              <a:gd name="connsiteY4" fmla="*/ 104834 h 987997"/>
              <a:gd name="connsiteX5" fmla="*/ 763009 w 1054427"/>
              <a:gd name="connsiteY5" fmla="*/ 157705 h 987997"/>
              <a:gd name="connsiteX6" fmla="*/ 801399 w 1054427"/>
              <a:gd name="connsiteY6" fmla="*/ 230706 h 987997"/>
              <a:gd name="connsiteX7" fmla="*/ 959535 w 1054427"/>
              <a:gd name="connsiteY7" fmla="*/ 265520 h 987997"/>
              <a:gd name="connsiteX8" fmla="*/ 1038603 w 1054427"/>
              <a:gd name="connsiteY8" fmla="*/ 207496 h 987997"/>
              <a:gd name="connsiteX9" fmla="*/ 1054427 w 1054427"/>
              <a:gd name="connsiteY9" fmla="*/ 170001 h 987997"/>
              <a:gd name="connsiteX10" fmla="*/ 1053374 w 1054427"/>
              <a:gd name="connsiteY10" fmla="*/ 910144 h 987997"/>
              <a:gd name="connsiteX11" fmla="*/ 777370 w 1054427"/>
              <a:gd name="connsiteY11" fmla="*/ 975320 h 987997"/>
              <a:gd name="connsiteX12" fmla="*/ 524793 w 1054427"/>
              <a:gd name="connsiteY12" fmla="*/ 832590 h 987997"/>
              <a:gd name="connsiteX13" fmla="*/ 332541 w 1054427"/>
              <a:gd name="connsiteY13" fmla="*/ 840090 h 987997"/>
              <a:gd name="connsiteX14" fmla="*/ 281238 w 1054427"/>
              <a:gd name="connsiteY14" fmla="*/ 910985 h 987997"/>
              <a:gd name="connsiteX15" fmla="*/ 218658 w 1054427"/>
              <a:gd name="connsiteY15" fmla="*/ 972795 h 987997"/>
              <a:gd name="connsiteX16" fmla="*/ 60575 w 1054427"/>
              <a:gd name="connsiteY16" fmla="*/ 943584 h 987997"/>
              <a:gd name="connsiteX17" fmla="*/ 0 w 1054427"/>
              <a:gd name="connsiteY17" fmla="*/ 917223 h 987997"/>
              <a:gd name="connsiteX18" fmla="*/ 3822 w 1054427"/>
              <a:gd name="connsiteY18" fmla="*/ 245166 h 987997"/>
              <a:gd name="connsiteX19" fmla="*/ 61384 w 1054427"/>
              <a:gd name="connsiteY19" fmla="*/ 290785 h 987997"/>
              <a:gd name="connsiteX20" fmla="*/ 150611 w 1054427"/>
              <a:gd name="connsiteY20" fmla="*/ 327763 h 987997"/>
              <a:gd name="connsiteX21" fmla="*/ 406061 w 1054427"/>
              <a:gd name="connsiteY21" fmla="*/ 319323 h 987997"/>
              <a:gd name="connsiteX22" fmla="*/ 419530 w 1054427"/>
              <a:gd name="connsiteY22" fmla="*/ 234718 h 987997"/>
              <a:gd name="connsiteX23" fmla="*/ 319398 w 1054427"/>
              <a:gd name="connsiteY23" fmla="*/ 155839 h 987997"/>
              <a:gd name="connsiteX24" fmla="*/ 333075 w 1054427"/>
              <a:gd name="connsiteY24" fmla="*/ 71406 h 987997"/>
              <a:gd name="connsiteX25" fmla="*/ 418288 w 1054427"/>
              <a:gd name="connsiteY25" fmla="*/ 22013 h 987997"/>
              <a:gd name="connsiteX26" fmla="*/ 534294 w 1054427"/>
              <a:gd name="connsiteY26" fmla="*/ 813 h 987997"/>
              <a:gd name="connsiteX0" fmla="*/ 534294 w 1054427"/>
              <a:gd name="connsiteY0" fmla="*/ 904 h 988088"/>
              <a:gd name="connsiteX1" fmla="*/ 707136 w 1054427"/>
              <a:gd name="connsiteY1" fmla="*/ 13664 h 988088"/>
              <a:gd name="connsiteX2" fmla="*/ 798691 w 1054427"/>
              <a:gd name="connsiteY2" fmla="*/ 64107 h 988088"/>
              <a:gd name="connsiteX3" fmla="*/ 813831 w 1054427"/>
              <a:gd name="connsiteY3" fmla="*/ 79321 h 988088"/>
              <a:gd name="connsiteX4" fmla="*/ 796544 w 1054427"/>
              <a:gd name="connsiteY4" fmla="*/ 104925 h 988088"/>
              <a:gd name="connsiteX5" fmla="*/ 763009 w 1054427"/>
              <a:gd name="connsiteY5" fmla="*/ 157796 h 988088"/>
              <a:gd name="connsiteX6" fmla="*/ 801399 w 1054427"/>
              <a:gd name="connsiteY6" fmla="*/ 230797 h 988088"/>
              <a:gd name="connsiteX7" fmla="*/ 959535 w 1054427"/>
              <a:gd name="connsiteY7" fmla="*/ 265611 h 988088"/>
              <a:gd name="connsiteX8" fmla="*/ 1038603 w 1054427"/>
              <a:gd name="connsiteY8" fmla="*/ 207587 h 988088"/>
              <a:gd name="connsiteX9" fmla="*/ 1054427 w 1054427"/>
              <a:gd name="connsiteY9" fmla="*/ 170092 h 988088"/>
              <a:gd name="connsiteX10" fmla="*/ 1053374 w 1054427"/>
              <a:gd name="connsiteY10" fmla="*/ 910235 h 988088"/>
              <a:gd name="connsiteX11" fmla="*/ 777370 w 1054427"/>
              <a:gd name="connsiteY11" fmla="*/ 975411 h 988088"/>
              <a:gd name="connsiteX12" fmla="*/ 524793 w 1054427"/>
              <a:gd name="connsiteY12" fmla="*/ 832681 h 988088"/>
              <a:gd name="connsiteX13" fmla="*/ 332541 w 1054427"/>
              <a:gd name="connsiteY13" fmla="*/ 840181 h 988088"/>
              <a:gd name="connsiteX14" fmla="*/ 281238 w 1054427"/>
              <a:gd name="connsiteY14" fmla="*/ 911076 h 988088"/>
              <a:gd name="connsiteX15" fmla="*/ 218658 w 1054427"/>
              <a:gd name="connsiteY15" fmla="*/ 972886 h 988088"/>
              <a:gd name="connsiteX16" fmla="*/ 60575 w 1054427"/>
              <a:gd name="connsiteY16" fmla="*/ 943675 h 988088"/>
              <a:gd name="connsiteX17" fmla="*/ 0 w 1054427"/>
              <a:gd name="connsiteY17" fmla="*/ 917314 h 988088"/>
              <a:gd name="connsiteX18" fmla="*/ 3822 w 1054427"/>
              <a:gd name="connsiteY18" fmla="*/ 245257 h 988088"/>
              <a:gd name="connsiteX19" fmla="*/ 61384 w 1054427"/>
              <a:gd name="connsiteY19" fmla="*/ 290876 h 988088"/>
              <a:gd name="connsiteX20" fmla="*/ 150611 w 1054427"/>
              <a:gd name="connsiteY20" fmla="*/ 327854 h 988088"/>
              <a:gd name="connsiteX21" fmla="*/ 406061 w 1054427"/>
              <a:gd name="connsiteY21" fmla="*/ 319414 h 988088"/>
              <a:gd name="connsiteX22" fmla="*/ 419530 w 1054427"/>
              <a:gd name="connsiteY22" fmla="*/ 234809 h 988088"/>
              <a:gd name="connsiteX23" fmla="*/ 319398 w 1054427"/>
              <a:gd name="connsiteY23" fmla="*/ 155930 h 988088"/>
              <a:gd name="connsiteX24" fmla="*/ 333075 w 1054427"/>
              <a:gd name="connsiteY24" fmla="*/ 71497 h 988088"/>
              <a:gd name="connsiteX25" fmla="*/ 418288 w 1054427"/>
              <a:gd name="connsiteY25" fmla="*/ 22104 h 988088"/>
              <a:gd name="connsiteX26" fmla="*/ 534294 w 1054427"/>
              <a:gd name="connsiteY26" fmla="*/ 904 h 988088"/>
              <a:gd name="connsiteX0" fmla="*/ 534294 w 1054427"/>
              <a:gd name="connsiteY0" fmla="*/ 904 h 988088"/>
              <a:gd name="connsiteX1" fmla="*/ 707136 w 1054427"/>
              <a:gd name="connsiteY1" fmla="*/ 13664 h 988088"/>
              <a:gd name="connsiteX2" fmla="*/ 798691 w 1054427"/>
              <a:gd name="connsiteY2" fmla="*/ 64107 h 988088"/>
              <a:gd name="connsiteX3" fmla="*/ 813831 w 1054427"/>
              <a:gd name="connsiteY3" fmla="*/ 79321 h 988088"/>
              <a:gd name="connsiteX4" fmla="*/ 802062 w 1054427"/>
              <a:gd name="connsiteY4" fmla="*/ 104925 h 988088"/>
              <a:gd name="connsiteX5" fmla="*/ 763009 w 1054427"/>
              <a:gd name="connsiteY5" fmla="*/ 157796 h 988088"/>
              <a:gd name="connsiteX6" fmla="*/ 801399 w 1054427"/>
              <a:gd name="connsiteY6" fmla="*/ 230797 h 988088"/>
              <a:gd name="connsiteX7" fmla="*/ 959535 w 1054427"/>
              <a:gd name="connsiteY7" fmla="*/ 265611 h 988088"/>
              <a:gd name="connsiteX8" fmla="*/ 1038603 w 1054427"/>
              <a:gd name="connsiteY8" fmla="*/ 207587 h 988088"/>
              <a:gd name="connsiteX9" fmla="*/ 1054427 w 1054427"/>
              <a:gd name="connsiteY9" fmla="*/ 170092 h 988088"/>
              <a:gd name="connsiteX10" fmla="*/ 1053374 w 1054427"/>
              <a:gd name="connsiteY10" fmla="*/ 910235 h 988088"/>
              <a:gd name="connsiteX11" fmla="*/ 777370 w 1054427"/>
              <a:gd name="connsiteY11" fmla="*/ 975411 h 988088"/>
              <a:gd name="connsiteX12" fmla="*/ 524793 w 1054427"/>
              <a:gd name="connsiteY12" fmla="*/ 832681 h 988088"/>
              <a:gd name="connsiteX13" fmla="*/ 332541 w 1054427"/>
              <a:gd name="connsiteY13" fmla="*/ 840181 h 988088"/>
              <a:gd name="connsiteX14" fmla="*/ 281238 w 1054427"/>
              <a:gd name="connsiteY14" fmla="*/ 911076 h 988088"/>
              <a:gd name="connsiteX15" fmla="*/ 218658 w 1054427"/>
              <a:gd name="connsiteY15" fmla="*/ 972886 h 988088"/>
              <a:gd name="connsiteX16" fmla="*/ 60575 w 1054427"/>
              <a:gd name="connsiteY16" fmla="*/ 943675 h 988088"/>
              <a:gd name="connsiteX17" fmla="*/ 0 w 1054427"/>
              <a:gd name="connsiteY17" fmla="*/ 917314 h 988088"/>
              <a:gd name="connsiteX18" fmla="*/ 3822 w 1054427"/>
              <a:gd name="connsiteY18" fmla="*/ 245257 h 988088"/>
              <a:gd name="connsiteX19" fmla="*/ 61384 w 1054427"/>
              <a:gd name="connsiteY19" fmla="*/ 290876 h 988088"/>
              <a:gd name="connsiteX20" fmla="*/ 150611 w 1054427"/>
              <a:gd name="connsiteY20" fmla="*/ 327854 h 988088"/>
              <a:gd name="connsiteX21" fmla="*/ 406061 w 1054427"/>
              <a:gd name="connsiteY21" fmla="*/ 319414 h 988088"/>
              <a:gd name="connsiteX22" fmla="*/ 419530 w 1054427"/>
              <a:gd name="connsiteY22" fmla="*/ 234809 h 988088"/>
              <a:gd name="connsiteX23" fmla="*/ 319398 w 1054427"/>
              <a:gd name="connsiteY23" fmla="*/ 155930 h 988088"/>
              <a:gd name="connsiteX24" fmla="*/ 333075 w 1054427"/>
              <a:gd name="connsiteY24" fmla="*/ 71497 h 988088"/>
              <a:gd name="connsiteX25" fmla="*/ 418288 w 1054427"/>
              <a:gd name="connsiteY25" fmla="*/ 22104 h 988088"/>
              <a:gd name="connsiteX26" fmla="*/ 534294 w 1054427"/>
              <a:gd name="connsiteY26" fmla="*/ 904 h 988088"/>
              <a:gd name="connsiteX0" fmla="*/ 534294 w 1054427"/>
              <a:gd name="connsiteY0" fmla="*/ 904 h 988088"/>
              <a:gd name="connsiteX1" fmla="*/ 707136 w 1054427"/>
              <a:gd name="connsiteY1" fmla="*/ 13664 h 988088"/>
              <a:gd name="connsiteX2" fmla="*/ 798691 w 1054427"/>
              <a:gd name="connsiteY2" fmla="*/ 64107 h 988088"/>
              <a:gd name="connsiteX3" fmla="*/ 813831 w 1054427"/>
              <a:gd name="connsiteY3" fmla="*/ 79321 h 988088"/>
              <a:gd name="connsiteX4" fmla="*/ 802062 w 1054427"/>
              <a:gd name="connsiteY4" fmla="*/ 104925 h 988088"/>
              <a:gd name="connsiteX5" fmla="*/ 763009 w 1054427"/>
              <a:gd name="connsiteY5" fmla="*/ 157796 h 988088"/>
              <a:gd name="connsiteX6" fmla="*/ 801399 w 1054427"/>
              <a:gd name="connsiteY6" fmla="*/ 230797 h 988088"/>
              <a:gd name="connsiteX7" fmla="*/ 959535 w 1054427"/>
              <a:gd name="connsiteY7" fmla="*/ 265611 h 988088"/>
              <a:gd name="connsiteX8" fmla="*/ 1038603 w 1054427"/>
              <a:gd name="connsiteY8" fmla="*/ 207587 h 988088"/>
              <a:gd name="connsiteX9" fmla="*/ 1054427 w 1054427"/>
              <a:gd name="connsiteY9" fmla="*/ 170092 h 988088"/>
              <a:gd name="connsiteX10" fmla="*/ 1053374 w 1054427"/>
              <a:gd name="connsiteY10" fmla="*/ 910235 h 988088"/>
              <a:gd name="connsiteX11" fmla="*/ 777370 w 1054427"/>
              <a:gd name="connsiteY11" fmla="*/ 975411 h 988088"/>
              <a:gd name="connsiteX12" fmla="*/ 524793 w 1054427"/>
              <a:gd name="connsiteY12" fmla="*/ 832681 h 988088"/>
              <a:gd name="connsiteX13" fmla="*/ 332541 w 1054427"/>
              <a:gd name="connsiteY13" fmla="*/ 840181 h 988088"/>
              <a:gd name="connsiteX14" fmla="*/ 281238 w 1054427"/>
              <a:gd name="connsiteY14" fmla="*/ 911076 h 988088"/>
              <a:gd name="connsiteX15" fmla="*/ 218658 w 1054427"/>
              <a:gd name="connsiteY15" fmla="*/ 972886 h 988088"/>
              <a:gd name="connsiteX16" fmla="*/ 60575 w 1054427"/>
              <a:gd name="connsiteY16" fmla="*/ 943675 h 988088"/>
              <a:gd name="connsiteX17" fmla="*/ 0 w 1054427"/>
              <a:gd name="connsiteY17" fmla="*/ 917314 h 988088"/>
              <a:gd name="connsiteX18" fmla="*/ 3822 w 1054427"/>
              <a:gd name="connsiteY18" fmla="*/ 245257 h 988088"/>
              <a:gd name="connsiteX19" fmla="*/ 61384 w 1054427"/>
              <a:gd name="connsiteY19" fmla="*/ 290876 h 988088"/>
              <a:gd name="connsiteX20" fmla="*/ 150611 w 1054427"/>
              <a:gd name="connsiteY20" fmla="*/ 327854 h 988088"/>
              <a:gd name="connsiteX21" fmla="*/ 406061 w 1054427"/>
              <a:gd name="connsiteY21" fmla="*/ 319414 h 988088"/>
              <a:gd name="connsiteX22" fmla="*/ 419530 w 1054427"/>
              <a:gd name="connsiteY22" fmla="*/ 234809 h 988088"/>
              <a:gd name="connsiteX23" fmla="*/ 319398 w 1054427"/>
              <a:gd name="connsiteY23" fmla="*/ 155930 h 988088"/>
              <a:gd name="connsiteX24" fmla="*/ 333075 w 1054427"/>
              <a:gd name="connsiteY24" fmla="*/ 71497 h 988088"/>
              <a:gd name="connsiteX25" fmla="*/ 418288 w 1054427"/>
              <a:gd name="connsiteY25" fmla="*/ 22104 h 988088"/>
              <a:gd name="connsiteX26" fmla="*/ 534294 w 1054427"/>
              <a:gd name="connsiteY26" fmla="*/ 904 h 988088"/>
              <a:gd name="connsiteX0" fmla="*/ 534294 w 1054427"/>
              <a:gd name="connsiteY0" fmla="*/ 904 h 988088"/>
              <a:gd name="connsiteX1" fmla="*/ 707136 w 1054427"/>
              <a:gd name="connsiteY1" fmla="*/ 13664 h 988088"/>
              <a:gd name="connsiteX2" fmla="*/ 798691 w 1054427"/>
              <a:gd name="connsiteY2" fmla="*/ 64107 h 988088"/>
              <a:gd name="connsiteX3" fmla="*/ 813831 w 1054427"/>
              <a:gd name="connsiteY3" fmla="*/ 79321 h 988088"/>
              <a:gd name="connsiteX4" fmla="*/ 802062 w 1054427"/>
              <a:gd name="connsiteY4" fmla="*/ 104925 h 988088"/>
              <a:gd name="connsiteX5" fmla="*/ 763009 w 1054427"/>
              <a:gd name="connsiteY5" fmla="*/ 157796 h 988088"/>
              <a:gd name="connsiteX6" fmla="*/ 801399 w 1054427"/>
              <a:gd name="connsiteY6" fmla="*/ 230797 h 988088"/>
              <a:gd name="connsiteX7" fmla="*/ 959535 w 1054427"/>
              <a:gd name="connsiteY7" fmla="*/ 265611 h 988088"/>
              <a:gd name="connsiteX8" fmla="*/ 1038603 w 1054427"/>
              <a:gd name="connsiteY8" fmla="*/ 207587 h 988088"/>
              <a:gd name="connsiteX9" fmla="*/ 1054427 w 1054427"/>
              <a:gd name="connsiteY9" fmla="*/ 170092 h 988088"/>
              <a:gd name="connsiteX10" fmla="*/ 1053374 w 1054427"/>
              <a:gd name="connsiteY10" fmla="*/ 910235 h 988088"/>
              <a:gd name="connsiteX11" fmla="*/ 777370 w 1054427"/>
              <a:gd name="connsiteY11" fmla="*/ 975411 h 988088"/>
              <a:gd name="connsiteX12" fmla="*/ 524793 w 1054427"/>
              <a:gd name="connsiteY12" fmla="*/ 832681 h 988088"/>
              <a:gd name="connsiteX13" fmla="*/ 332541 w 1054427"/>
              <a:gd name="connsiteY13" fmla="*/ 840181 h 988088"/>
              <a:gd name="connsiteX14" fmla="*/ 281238 w 1054427"/>
              <a:gd name="connsiteY14" fmla="*/ 911076 h 988088"/>
              <a:gd name="connsiteX15" fmla="*/ 218658 w 1054427"/>
              <a:gd name="connsiteY15" fmla="*/ 972886 h 988088"/>
              <a:gd name="connsiteX16" fmla="*/ 60575 w 1054427"/>
              <a:gd name="connsiteY16" fmla="*/ 943675 h 988088"/>
              <a:gd name="connsiteX17" fmla="*/ 0 w 1054427"/>
              <a:gd name="connsiteY17" fmla="*/ 917314 h 988088"/>
              <a:gd name="connsiteX18" fmla="*/ 3822 w 1054427"/>
              <a:gd name="connsiteY18" fmla="*/ 245257 h 988088"/>
              <a:gd name="connsiteX19" fmla="*/ 61384 w 1054427"/>
              <a:gd name="connsiteY19" fmla="*/ 290876 h 988088"/>
              <a:gd name="connsiteX20" fmla="*/ 150611 w 1054427"/>
              <a:gd name="connsiteY20" fmla="*/ 327854 h 988088"/>
              <a:gd name="connsiteX21" fmla="*/ 406061 w 1054427"/>
              <a:gd name="connsiteY21" fmla="*/ 319414 h 988088"/>
              <a:gd name="connsiteX22" fmla="*/ 419530 w 1054427"/>
              <a:gd name="connsiteY22" fmla="*/ 234809 h 988088"/>
              <a:gd name="connsiteX23" fmla="*/ 319398 w 1054427"/>
              <a:gd name="connsiteY23" fmla="*/ 155930 h 988088"/>
              <a:gd name="connsiteX24" fmla="*/ 333075 w 1054427"/>
              <a:gd name="connsiteY24" fmla="*/ 71497 h 988088"/>
              <a:gd name="connsiteX25" fmla="*/ 418288 w 1054427"/>
              <a:gd name="connsiteY25" fmla="*/ 22104 h 988088"/>
              <a:gd name="connsiteX26" fmla="*/ 534294 w 1054427"/>
              <a:gd name="connsiteY26" fmla="*/ 904 h 988088"/>
              <a:gd name="connsiteX0" fmla="*/ 534294 w 1054427"/>
              <a:gd name="connsiteY0" fmla="*/ 787 h 987971"/>
              <a:gd name="connsiteX1" fmla="*/ 707136 w 1054427"/>
              <a:gd name="connsiteY1" fmla="*/ 13547 h 987971"/>
              <a:gd name="connsiteX2" fmla="*/ 791334 w 1054427"/>
              <a:gd name="connsiteY2" fmla="*/ 55153 h 987971"/>
              <a:gd name="connsiteX3" fmla="*/ 813831 w 1054427"/>
              <a:gd name="connsiteY3" fmla="*/ 79204 h 987971"/>
              <a:gd name="connsiteX4" fmla="*/ 802062 w 1054427"/>
              <a:gd name="connsiteY4" fmla="*/ 104808 h 987971"/>
              <a:gd name="connsiteX5" fmla="*/ 763009 w 1054427"/>
              <a:gd name="connsiteY5" fmla="*/ 157679 h 987971"/>
              <a:gd name="connsiteX6" fmla="*/ 801399 w 1054427"/>
              <a:gd name="connsiteY6" fmla="*/ 230680 h 987971"/>
              <a:gd name="connsiteX7" fmla="*/ 959535 w 1054427"/>
              <a:gd name="connsiteY7" fmla="*/ 265494 h 987971"/>
              <a:gd name="connsiteX8" fmla="*/ 1038603 w 1054427"/>
              <a:gd name="connsiteY8" fmla="*/ 207470 h 987971"/>
              <a:gd name="connsiteX9" fmla="*/ 1054427 w 1054427"/>
              <a:gd name="connsiteY9" fmla="*/ 169975 h 987971"/>
              <a:gd name="connsiteX10" fmla="*/ 1053374 w 1054427"/>
              <a:gd name="connsiteY10" fmla="*/ 910118 h 987971"/>
              <a:gd name="connsiteX11" fmla="*/ 777370 w 1054427"/>
              <a:gd name="connsiteY11" fmla="*/ 975294 h 987971"/>
              <a:gd name="connsiteX12" fmla="*/ 524793 w 1054427"/>
              <a:gd name="connsiteY12" fmla="*/ 832564 h 987971"/>
              <a:gd name="connsiteX13" fmla="*/ 332541 w 1054427"/>
              <a:gd name="connsiteY13" fmla="*/ 840064 h 987971"/>
              <a:gd name="connsiteX14" fmla="*/ 281238 w 1054427"/>
              <a:gd name="connsiteY14" fmla="*/ 910959 h 987971"/>
              <a:gd name="connsiteX15" fmla="*/ 218658 w 1054427"/>
              <a:gd name="connsiteY15" fmla="*/ 972769 h 987971"/>
              <a:gd name="connsiteX16" fmla="*/ 60575 w 1054427"/>
              <a:gd name="connsiteY16" fmla="*/ 943558 h 987971"/>
              <a:gd name="connsiteX17" fmla="*/ 0 w 1054427"/>
              <a:gd name="connsiteY17" fmla="*/ 917197 h 987971"/>
              <a:gd name="connsiteX18" fmla="*/ 3822 w 1054427"/>
              <a:gd name="connsiteY18" fmla="*/ 245140 h 987971"/>
              <a:gd name="connsiteX19" fmla="*/ 61384 w 1054427"/>
              <a:gd name="connsiteY19" fmla="*/ 290759 h 987971"/>
              <a:gd name="connsiteX20" fmla="*/ 150611 w 1054427"/>
              <a:gd name="connsiteY20" fmla="*/ 327737 h 987971"/>
              <a:gd name="connsiteX21" fmla="*/ 406061 w 1054427"/>
              <a:gd name="connsiteY21" fmla="*/ 319297 h 987971"/>
              <a:gd name="connsiteX22" fmla="*/ 419530 w 1054427"/>
              <a:gd name="connsiteY22" fmla="*/ 234692 h 987971"/>
              <a:gd name="connsiteX23" fmla="*/ 319398 w 1054427"/>
              <a:gd name="connsiteY23" fmla="*/ 155813 h 987971"/>
              <a:gd name="connsiteX24" fmla="*/ 333075 w 1054427"/>
              <a:gd name="connsiteY24" fmla="*/ 71380 h 987971"/>
              <a:gd name="connsiteX25" fmla="*/ 418288 w 1054427"/>
              <a:gd name="connsiteY25" fmla="*/ 21987 h 987971"/>
              <a:gd name="connsiteX26" fmla="*/ 534294 w 1054427"/>
              <a:gd name="connsiteY26" fmla="*/ 787 h 987971"/>
              <a:gd name="connsiteX0" fmla="*/ 534294 w 1054427"/>
              <a:gd name="connsiteY0" fmla="*/ 787 h 987971"/>
              <a:gd name="connsiteX1" fmla="*/ 707136 w 1054427"/>
              <a:gd name="connsiteY1" fmla="*/ 13547 h 987971"/>
              <a:gd name="connsiteX2" fmla="*/ 791334 w 1054427"/>
              <a:gd name="connsiteY2" fmla="*/ 55153 h 987971"/>
              <a:gd name="connsiteX3" fmla="*/ 813831 w 1054427"/>
              <a:gd name="connsiteY3" fmla="*/ 79204 h 987971"/>
              <a:gd name="connsiteX4" fmla="*/ 802062 w 1054427"/>
              <a:gd name="connsiteY4" fmla="*/ 104808 h 987971"/>
              <a:gd name="connsiteX5" fmla="*/ 763009 w 1054427"/>
              <a:gd name="connsiteY5" fmla="*/ 157679 h 987971"/>
              <a:gd name="connsiteX6" fmla="*/ 801399 w 1054427"/>
              <a:gd name="connsiteY6" fmla="*/ 230680 h 987971"/>
              <a:gd name="connsiteX7" fmla="*/ 959535 w 1054427"/>
              <a:gd name="connsiteY7" fmla="*/ 265494 h 987971"/>
              <a:gd name="connsiteX8" fmla="*/ 1038603 w 1054427"/>
              <a:gd name="connsiteY8" fmla="*/ 207470 h 987971"/>
              <a:gd name="connsiteX9" fmla="*/ 1054427 w 1054427"/>
              <a:gd name="connsiteY9" fmla="*/ 169975 h 987971"/>
              <a:gd name="connsiteX10" fmla="*/ 1053374 w 1054427"/>
              <a:gd name="connsiteY10" fmla="*/ 910118 h 987971"/>
              <a:gd name="connsiteX11" fmla="*/ 777370 w 1054427"/>
              <a:gd name="connsiteY11" fmla="*/ 975294 h 987971"/>
              <a:gd name="connsiteX12" fmla="*/ 524793 w 1054427"/>
              <a:gd name="connsiteY12" fmla="*/ 832564 h 987971"/>
              <a:gd name="connsiteX13" fmla="*/ 332541 w 1054427"/>
              <a:gd name="connsiteY13" fmla="*/ 840064 h 987971"/>
              <a:gd name="connsiteX14" fmla="*/ 281238 w 1054427"/>
              <a:gd name="connsiteY14" fmla="*/ 910959 h 987971"/>
              <a:gd name="connsiteX15" fmla="*/ 218658 w 1054427"/>
              <a:gd name="connsiteY15" fmla="*/ 972769 h 987971"/>
              <a:gd name="connsiteX16" fmla="*/ 60575 w 1054427"/>
              <a:gd name="connsiteY16" fmla="*/ 943558 h 987971"/>
              <a:gd name="connsiteX17" fmla="*/ 0 w 1054427"/>
              <a:gd name="connsiteY17" fmla="*/ 917197 h 987971"/>
              <a:gd name="connsiteX18" fmla="*/ 3822 w 1054427"/>
              <a:gd name="connsiteY18" fmla="*/ 245140 h 987971"/>
              <a:gd name="connsiteX19" fmla="*/ 61384 w 1054427"/>
              <a:gd name="connsiteY19" fmla="*/ 290759 h 987971"/>
              <a:gd name="connsiteX20" fmla="*/ 150611 w 1054427"/>
              <a:gd name="connsiteY20" fmla="*/ 327737 h 987971"/>
              <a:gd name="connsiteX21" fmla="*/ 406061 w 1054427"/>
              <a:gd name="connsiteY21" fmla="*/ 319297 h 987971"/>
              <a:gd name="connsiteX22" fmla="*/ 419530 w 1054427"/>
              <a:gd name="connsiteY22" fmla="*/ 234692 h 987971"/>
              <a:gd name="connsiteX23" fmla="*/ 319398 w 1054427"/>
              <a:gd name="connsiteY23" fmla="*/ 155813 h 987971"/>
              <a:gd name="connsiteX24" fmla="*/ 333075 w 1054427"/>
              <a:gd name="connsiteY24" fmla="*/ 71380 h 987971"/>
              <a:gd name="connsiteX25" fmla="*/ 418288 w 1054427"/>
              <a:gd name="connsiteY25" fmla="*/ 21987 h 987971"/>
              <a:gd name="connsiteX26" fmla="*/ 534294 w 1054427"/>
              <a:gd name="connsiteY26" fmla="*/ 787 h 987971"/>
              <a:gd name="connsiteX0" fmla="*/ 534294 w 1054427"/>
              <a:gd name="connsiteY0" fmla="*/ 731 h 987915"/>
              <a:gd name="connsiteX1" fmla="*/ 707136 w 1054427"/>
              <a:gd name="connsiteY1" fmla="*/ 13491 h 987915"/>
              <a:gd name="connsiteX2" fmla="*/ 787656 w 1054427"/>
              <a:gd name="connsiteY2" fmla="*/ 50047 h 987915"/>
              <a:gd name="connsiteX3" fmla="*/ 813831 w 1054427"/>
              <a:gd name="connsiteY3" fmla="*/ 79148 h 987915"/>
              <a:gd name="connsiteX4" fmla="*/ 802062 w 1054427"/>
              <a:gd name="connsiteY4" fmla="*/ 104752 h 987915"/>
              <a:gd name="connsiteX5" fmla="*/ 763009 w 1054427"/>
              <a:gd name="connsiteY5" fmla="*/ 157623 h 987915"/>
              <a:gd name="connsiteX6" fmla="*/ 801399 w 1054427"/>
              <a:gd name="connsiteY6" fmla="*/ 230624 h 987915"/>
              <a:gd name="connsiteX7" fmla="*/ 959535 w 1054427"/>
              <a:gd name="connsiteY7" fmla="*/ 265438 h 987915"/>
              <a:gd name="connsiteX8" fmla="*/ 1038603 w 1054427"/>
              <a:gd name="connsiteY8" fmla="*/ 207414 h 987915"/>
              <a:gd name="connsiteX9" fmla="*/ 1054427 w 1054427"/>
              <a:gd name="connsiteY9" fmla="*/ 169919 h 987915"/>
              <a:gd name="connsiteX10" fmla="*/ 1053374 w 1054427"/>
              <a:gd name="connsiteY10" fmla="*/ 910062 h 987915"/>
              <a:gd name="connsiteX11" fmla="*/ 777370 w 1054427"/>
              <a:gd name="connsiteY11" fmla="*/ 975238 h 987915"/>
              <a:gd name="connsiteX12" fmla="*/ 524793 w 1054427"/>
              <a:gd name="connsiteY12" fmla="*/ 832508 h 987915"/>
              <a:gd name="connsiteX13" fmla="*/ 332541 w 1054427"/>
              <a:gd name="connsiteY13" fmla="*/ 840008 h 987915"/>
              <a:gd name="connsiteX14" fmla="*/ 281238 w 1054427"/>
              <a:gd name="connsiteY14" fmla="*/ 910903 h 987915"/>
              <a:gd name="connsiteX15" fmla="*/ 218658 w 1054427"/>
              <a:gd name="connsiteY15" fmla="*/ 972713 h 987915"/>
              <a:gd name="connsiteX16" fmla="*/ 60575 w 1054427"/>
              <a:gd name="connsiteY16" fmla="*/ 943502 h 987915"/>
              <a:gd name="connsiteX17" fmla="*/ 0 w 1054427"/>
              <a:gd name="connsiteY17" fmla="*/ 917141 h 987915"/>
              <a:gd name="connsiteX18" fmla="*/ 3822 w 1054427"/>
              <a:gd name="connsiteY18" fmla="*/ 245084 h 987915"/>
              <a:gd name="connsiteX19" fmla="*/ 61384 w 1054427"/>
              <a:gd name="connsiteY19" fmla="*/ 290703 h 987915"/>
              <a:gd name="connsiteX20" fmla="*/ 150611 w 1054427"/>
              <a:gd name="connsiteY20" fmla="*/ 327681 h 987915"/>
              <a:gd name="connsiteX21" fmla="*/ 406061 w 1054427"/>
              <a:gd name="connsiteY21" fmla="*/ 319241 h 987915"/>
              <a:gd name="connsiteX22" fmla="*/ 419530 w 1054427"/>
              <a:gd name="connsiteY22" fmla="*/ 234636 h 987915"/>
              <a:gd name="connsiteX23" fmla="*/ 319398 w 1054427"/>
              <a:gd name="connsiteY23" fmla="*/ 155757 h 987915"/>
              <a:gd name="connsiteX24" fmla="*/ 333075 w 1054427"/>
              <a:gd name="connsiteY24" fmla="*/ 71324 h 987915"/>
              <a:gd name="connsiteX25" fmla="*/ 418288 w 1054427"/>
              <a:gd name="connsiteY25" fmla="*/ 21931 h 987915"/>
              <a:gd name="connsiteX26" fmla="*/ 534294 w 1054427"/>
              <a:gd name="connsiteY26" fmla="*/ 731 h 987915"/>
              <a:gd name="connsiteX0" fmla="*/ 534294 w 1054427"/>
              <a:gd name="connsiteY0" fmla="*/ 731 h 987915"/>
              <a:gd name="connsiteX1" fmla="*/ 707136 w 1054427"/>
              <a:gd name="connsiteY1" fmla="*/ 13491 h 987915"/>
              <a:gd name="connsiteX2" fmla="*/ 787656 w 1054427"/>
              <a:gd name="connsiteY2" fmla="*/ 50047 h 987915"/>
              <a:gd name="connsiteX3" fmla="*/ 813831 w 1054427"/>
              <a:gd name="connsiteY3" fmla="*/ 79148 h 987915"/>
              <a:gd name="connsiteX4" fmla="*/ 802062 w 1054427"/>
              <a:gd name="connsiteY4" fmla="*/ 104752 h 987915"/>
              <a:gd name="connsiteX5" fmla="*/ 763009 w 1054427"/>
              <a:gd name="connsiteY5" fmla="*/ 157623 h 987915"/>
              <a:gd name="connsiteX6" fmla="*/ 801399 w 1054427"/>
              <a:gd name="connsiteY6" fmla="*/ 230624 h 987915"/>
              <a:gd name="connsiteX7" fmla="*/ 959535 w 1054427"/>
              <a:gd name="connsiteY7" fmla="*/ 265438 h 987915"/>
              <a:gd name="connsiteX8" fmla="*/ 1038603 w 1054427"/>
              <a:gd name="connsiteY8" fmla="*/ 207414 h 987915"/>
              <a:gd name="connsiteX9" fmla="*/ 1054427 w 1054427"/>
              <a:gd name="connsiteY9" fmla="*/ 169919 h 987915"/>
              <a:gd name="connsiteX10" fmla="*/ 1053374 w 1054427"/>
              <a:gd name="connsiteY10" fmla="*/ 910062 h 987915"/>
              <a:gd name="connsiteX11" fmla="*/ 777370 w 1054427"/>
              <a:gd name="connsiteY11" fmla="*/ 975238 h 987915"/>
              <a:gd name="connsiteX12" fmla="*/ 524793 w 1054427"/>
              <a:gd name="connsiteY12" fmla="*/ 832508 h 987915"/>
              <a:gd name="connsiteX13" fmla="*/ 332541 w 1054427"/>
              <a:gd name="connsiteY13" fmla="*/ 840008 h 987915"/>
              <a:gd name="connsiteX14" fmla="*/ 281238 w 1054427"/>
              <a:gd name="connsiteY14" fmla="*/ 910903 h 987915"/>
              <a:gd name="connsiteX15" fmla="*/ 218658 w 1054427"/>
              <a:gd name="connsiteY15" fmla="*/ 972713 h 987915"/>
              <a:gd name="connsiteX16" fmla="*/ 60575 w 1054427"/>
              <a:gd name="connsiteY16" fmla="*/ 943502 h 987915"/>
              <a:gd name="connsiteX17" fmla="*/ 0 w 1054427"/>
              <a:gd name="connsiteY17" fmla="*/ 917141 h 987915"/>
              <a:gd name="connsiteX18" fmla="*/ 3822 w 1054427"/>
              <a:gd name="connsiteY18" fmla="*/ 245084 h 987915"/>
              <a:gd name="connsiteX19" fmla="*/ 61384 w 1054427"/>
              <a:gd name="connsiteY19" fmla="*/ 290703 h 987915"/>
              <a:gd name="connsiteX20" fmla="*/ 150611 w 1054427"/>
              <a:gd name="connsiteY20" fmla="*/ 327681 h 987915"/>
              <a:gd name="connsiteX21" fmla="*/ 406061 w 1054427"/>
              <a:gd name="connsiteY21" fmla="*/ 319241 h 987915"/>
              <a:gd name="connsiteX22" fmla="*/ 419530 w 1054427"/>
              <a:gd name="connsiteY22" fmla="*/ 234636 h 987915"/>
              <a:gd name="connsiteX23" fmla="*/ 319398 w 1054427"/>
              <a:gd name="connsiteY23" fmla="*/ 155757 h 987915"/>
              <a:gd name="connsiteX24" fmla="*/ 333075 w 1054427"/>
              <a:gd name="connsiteY24" fmla="*/ 71324 h 987915"/>
              <a:gd name="connsiteX25" fmla="*/ 418288 w 1054427"/>
              <a:gd name="connsiteY25" fmla="*/ 21931 h 987915"/>
              <a:gd name="connsiteX26" fmla="*/ 534294 w 1054427"/>
              <a:gd name="connsiteY26" fmla="*/ 731 h 987915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802062 w 1054427"/>
              <a:gd name="connsiteY4" fmla="*/ 104764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802062 w 1054427"/>
              <a:gd name="connsiteY4" fmla="*/ 104764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800223 w 1054427"/>
              <a:gd name="connsiteY4" fmla="*/ 111076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800223 w 1054427"/>
              <a:gd name="connsiteY4" fmla="*/ 111076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794706 w 1054427"/>
              <a:gd name="connsiteY4" fmla="*/ 122438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796545 w 1054427"/>
              <a:gd name="connsiteY4" fmla="*/ 117389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796545 w 1054427"/>
              <a:gd name="connsiteY4" fmla="*/ 117389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796545 w 1054427"/>
              <a:gd name="connsiteY4" fmla="*/ 117389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743 h 987927"/>
              <a:gd name="connsiteX1" fmla="*/ 707136 w 1054427"/>
              <a:gd name="connsiteY1" fmla="*/ 13503 h 987927"/>
              <a:gd name="connsiteX2" fmla="*/ 792254 w 1054427"/>
              <a:gd name="connsiteY2" fmla="*/ 51321 h 987927"/>
              <a:gd name="connsiteX3" fmla="*/ 813831 w 1054427"/>
              <a:gd name="connsiteY3" fmla="*/ 79160 h 987927"/>
              <a:gd name="connsiteX4" fmla="*/ 796545 w 1054427"/>
              <a:gd name="connsiteY4" fmla="*/ 117389 h 987927"/>
              <a:gd name="connsiteX5" fmla="*/ 763009 w 1054427"/>
              <a:gd name="connsiteY5" fmla="*/ 157635 h 987927"/>
              <a:gd name="connsiteX6" fmla="*/ 801399 w 1054427"/>
              <a:gd name="connsiteY6" fmla="*/ 230636 h 987927"/>
              <a:gd name="connsiteX7" fmla="*/ 959535 w 1054427"/>
              <a:gd name="connsiteY7" fmla="*/ 265450 h 987927"/>
              <a:gd name="connsiteX8" fmla="*/ 1038603 w 1054427"/>
              <a:gd name="connsiteY8" fmla="*/ 207426 h 987927"/>
              <a:gd name="connsiteX9" fmla="*/ 1054427 w 1054427"/>
              <a:gd name="connsiteY9" fmla="*/ 169931 h 987927"/>
              <a:gd name="connsiteX10" fmla="*/ 1053374 w 1054427"/>
              <a:gd name="connsiteY10" fmla="*/ 910074 h 987927"/>
              <a:gd name="connsiteX11" fmla="*/ 777370 w 1054427"/>
              <a:gd name="connsiteY11" fmla="*/ 975250 h 987927"/>
              <a:gd name="connsiteX12" fmla="*/ 524793 w 1054427"/>
              <a:gd name="connsiteY12" fmla="*/ 832520 h 987927"/>
              <a:gd name="connsiteX13" fmla="*/ 332541 w 1054427"/>
              <a:gd name="connsiteY13" fmla="*/ 840020 h 987927"/>
              <a:gd name="connsiteX14" fmla="*/ 281238 w 1054427"/>
              <a:gd name="connsiteY14" fmla="*/ 910915 h 987927"/>
              <a:gd name="connsiteX15" fmla="*/ 218658 w 1054427"/>
              <a:gd name="connsiteY15" fmla="*/ 972725 h 987927"/>
              <a:gd name="connsiteX16" fmla="*/ 60575 w 1054427"/>
              <a:gd name="connsiteY16" fmla="*/ 943514 h 987927"/>
              <a:gd name="connsiteX17" fmla="*/ 0 w 1054427"/>
              <a:gd name="connsiteY17" fmla="*/ 917153 h 987927"/>
              <a:gd name="connsiteX18" fmla="*/ 3822 w 1054427"/>
              <a:gd name="connsiteY18" fmla="*/ 245096 h 987927"/>
              <a:gd name="connsiteX19" fmla="*/ 61384 w 1054427"/>
              <a:gd name="connsiteY19" fmla="*/ 290715 h 987927"/>
              <a:gd name="connsiteX20" fmla="*/ 150611 w 1054427"/>
              <a:gd name="connsiteY20" fmla="*/ 327693 h 987927"/>
              <a:gd name="connsiteX21" fmla="*/ 406061 w 1054427"/>
              <a:gd name="connsiteY21" fmla="*/ 319253 h 987927"/>
              <a:gd name="connsiteX22" fmla="*/ 419530 w 1054427"/>
              <a:gd name="connsiteY22" fmla="*/ 234648 h 987927"/>
              <a:gd name="connsiteX23" fmla="*/ 319398 w 1054427"/>
              <a:gd name="connsiteY23" fmla="*/ 155769 h 987927"/>
              <a:gd name="connsiteX24" fmla="*/ 333075 w 1054427"/>
              <a:gd name="connsiteY24" fmla="*/ 71336 h 987927"/>
              <a:gd name="connsiteX25" fmla="*/ 418288 w 1054427"/>
              <a:gd name="connsiteY25" fmla="*/ 21943 h 987927"/>
              <a:gd name="connsiteX26" fmla="*/ 534294 w 1054427"/>
              <a:gd name="connsiteY26" fmla="*/ 743 h 987927"/>
              <a:gd name="connsiteX0" fmla="*/ 534294 w 1054427"/>
              <a:gd name="connsiteY0" fmla="*/ 681 h 987865"/>
              <a:gd name="connsiteX1" fmla="*/ 707136 w 1054427"/>
              <a:gd name="connsiteY1" fmla="*/ 13441 h 987865"/>
              <a:gd name="connsiteX2" fmla="*/ 791335 w 1054427"/>
              <a:gd name="connsiteY2" fmla="*/ 44947 h 987865"/>
              <a:gd name="connsiteX3" fmla="*/ 813831 w 1054427"/>
              <a:gd name="connsiteY3" fmla="*/ 79098 h 987865"/>
              <a:gd name="connsiteX4" fmla="*/ 796545 w 1054427"/>
              <a:gd name="connsiteY4" fmla="*/ 117327 h 987865"/>
              <a:gd name="connsiteX5" fmla="*/ 763009 w 1054427"/>
              <a:gd name="connsiteY5" fmla="*/ 157573 h 987865"/>
              <a:gd name="connsiteX6" fmla="*/ 801399 w 1054427"/>
              <a:gd name="connsiteY6" fmla="*/ 230574 h 987865"/>
              <a:gd name="connsiteX7" fmla="*/ 959535 w 1054427"/>
              <a:gd name="connsiteY7" fmla="*/ 265388 h 987865"/>
              <a:gd name="connsiteX8" fmla="*/ 1038603 w 1054427"/>
              <a:gd name="connsiteY8" fmla="*/ 207364 h 987865"/>
              <a:gd name="connsiteX9" fmla="*/ 1054427 w 1054427"/>
              <a:gd name="connsiteY9" fmla="*/ 169869 h 987865"/>
              <a:gd name="connsiteX10" fmla="*/ 1053374 w 1054427"/>
              <a:gd name="connsiteY10" fmla="*/ 910012 h 987865"/>
              <a:gd name="connsiteX11" fmla="*/ 777370 w 1054427"/>
              <a:gd name="connsiteY11" fmla="*/ 975188 h 987865"/>
              <a:gd name="connsiteX12" fmla="*/ 524793 w 1054427"/>
              <a:gd name="connsiteY12" fmla="*/ 832458 h 987865"/>
              <a:gd name="connsiteX13" fmla="*/ 332541 w 1054427"/>
              <a:gd name="connsiteY13" fmla="*/ 839958 h 987865"/>
              <a:gd name="connsiteX14" fmla="*/ 281238 w 1054427"/>
              <a:gd name="connsiteY14" fmla="*/ 910853 h 987865"/>
              <a:gd name="connsiteX15" fmla="*/ 218658 w 1054427"/>
              <a:gd name="connsiteY15" fmla="*/ 972663 h 987865"/>
              <a:gd name="connsiteX16" fmla="*/ 60575 w 1054427"/>
              <a:gd name="connsiteY16" fmla="*/ 943452 h 987865"/>
              <a:gd name="connsiteX17" fmla="*/ 0 w 1054427"/>
              <a:gd name="connsiteY17" fmla="*/ 917091 h 987865"/>
              <a:gd name="connsiteX18" fmla="*/ 3822 w 1054427"/>
              <a:gd name="connsiteY18" fmla="*/ 245034 h 987865"/>
              <a:gd name="connsiteX19" fmla="*/ 61384 w 1054427"/>
              <a:gd name="connsiteY19" fmla="*/ 290653 h 987865"/>
              <a:gd name="connsiteX20" fmla="*/ 150611 w 1054427"/>
              <a:gd name="connsiteY20" fmla="*/ 327631 h 987865"/>
              <a:gd name="connsiteX21" fmla="*/ 406061 w 1054427"/>
              <a:gd name="connsiteY21" fmla="*/ 319191 h 987865"/>
              <a:gd name="connsiteX22" fmla="*/ 419530 w 1054427"/>
              <a:gd name="connsiteY22" fmla="*/ 234586 h 987865"/>
              <a:gd name="connsiteX23" fmla="*/ 319398 w 1054427"/>
              <a:gd name="connsiteY23" fmla="*/ 155707 h 987865"/>
              <a:gd name="connsiteX24" fmla="*/ 333075 w 1054427"/>
              <a:gd name="connsiteY24" fmla="*/ 71274 h 987865"/>
              <a:gd name="connsiteX25" fmla="*/ 418288 w 1054427"/>
              <a:gd name="connsiteY25" fmla="*/ 21881 h 987865"/>
              <a:gd name="connsiteX26" fmla="*/ 534294 w 1054427"/>
              <a:gd name="connsiteY26" fmla="*/ 681 h 987865"/>
              <a:gd name="connsiteX0" fmla="*/ 534294 w 1054427"/>
              <a:gd name="connsiteY0" fmla="*/ 589 h 987773"/>
              <a:gd name="connsiteX1" fmla="*/ 707136 w 1054427"/>
              <a:gd name="connsiteY1" fmla="*/ 13349 h 987773"/>
              <a:gd name="connsiteX2" fmla="*/ 792255 w 1054427"/>
              <a:gd name="connsiteY2" fmla="*/ 33492 h 987773"/>
              <a:gd name="connsiteX3" fmla="*/ 813831 w 1054427"/>
              <a:gd name="connsiteY3" fmla="*/ 79006 h 987773"/>
              <a:gd name="connsiteX4" fmla="*/ 796545 w 1054427"/>
              <a:gd name="connsiteY4" fmla="*/ 117235 h 987773"/>
              <a:gd name="connsiteX5" fmla="*/ 763009 w 1054427"/>
              <a:gd name="connsiteY5" fmla="*/ 157481 h 987773"/>
              <a:gd name="connsiteX6" fmla="*/ 801399 w 1054427"/>
              <a:gd name="connsiteY6" fmla="*/ 230482 h 987773"/>
              <a:gd name="connsiteX7" fmla="*/ 959535 w 1054427"/>
              <a:gd name="connsiteY7" fmla="*/ 265296 h 987773"/>
              <a:gd name="connsiteX8" fmla="*/ 1038603 w 1054427"/>
              <a:gd name="connsiteY8" fmla="*/ 207272 h 987773"/>
              <a:gd name="connsiteX9" fmla="*/ 1054427 w 1054427"/>
              <a:gd name="connsiteY9" fmla="*/ 169777 h 987773"/>
              <a:gd name="connsiteX10" fmla="*/ 1053374 w 1054427"/>
              <a:gd name="connsiteY10" fmla="*/ 909920 h 987773"/>
              <a:gd name="connsiteX11" fmla="*/ 777370 w 1054427"/>
              <a:gd name="connsiteY11" fmla="*/ 975096 h 987773"/>
              <a:gd name="connsiteX12" fmla="*/ 524793 w 1054427"/>
              <a:gd name="connsiteY12" fmla="*/ 832366 h 987773"/>
              <a:gd name="connsiteX13" fmla="*/ 332541 w 1054427"/>
              <a:gd name="connsiteY13" fmla="*/ 839866 h 987773"/>
              <a:gd name="connsiteX14" fmla="*/ 281238 w 1054427"/>
              <a:gd name="connsiteY14" fmla="*/ 910761 h 987773"/>
              <a:gd name="connsiteX15" fmla="*/ 218658 w 1054427"/>
              <a:gd name="connsiteY15" fmla="*/ 972571 h 987773"/>
              <a:gd name="connsiteX16" fmla="*/ 60575 w 1054427"/>
              <a:gd name="connsiteY16" fmla="*/ 943360 h 987773"/>
              <a:gd name="connsiteX17" fmla="*/ 0 w 1054427"/>
              <a:gd name="connsiteY17" fmla="*/ 916999 h 987773"/>
              <a:gd name="connsiteX18" fmla="*/ 3822 w 1054427"/>
              <a:gd name="connsiteY18" fmla="*/ 244942 h 987773"/>
              <a:gd name="connsiteX19" fmla="*/ 61384 w 1054427"/>
              <a:gd name="connsiteY19" fmla="*/ 290561 h 987773"/>
              <a:gd name="connsiteX20" fmla="*/ 150611 w 1054427"/>
              <a:gd name="connsiteY20" fmla="*/ 327539 h 987773"/>
              <a:gd name="connsiteX21" fmla="*/ 406061 w 1054427"/>
              <a:gd name="connsiteY21" fmla="*/ 319099 h 987773"/>
              <a:gd name="connsiteX22" fmla="*/ 419530 w 1054427"/>
              <a:gd name="connsiteY22" fmla="*/ 234494 h 987773"/>
              <a:gd name="connsiteX23" fmla="*/ 319398 w 1054427"/>
              <a:gd name="connsiteY23" fmla="*/ 155615 h 987773"/>
              <a:gd name="connsiteX24" fmla="*/ 333075 w 1054427"/>
              <a:gd name="connsiteY24" fmla="*/ 71182 h 987773"/>
              <a:gd name="connsiteX25" fmla="*/ 418288 w 1054427"/>
              <a:gd name="connsiteY25" fmla="*/ 21789 h 987773"/>
              <a:gd name="connsiteX26" fmla="*/ 534294 w 1054427"/>
              <a:gd name="connsiteY26" fmla="*/ 589 h 987773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6737 w 1054427"/>
              <a:gd name="connsiteY2" fmla="*/ 2027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8576 w 1054427"/>
              <a:gd name="connsiteY2" fmla="*/ 2532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8576 w 1054427"/>
              <a:gd name="connsiteY2" fmla="*/ 2532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6737 w 1054427"/>
              <a:gd name="connsiteY2" fmla="*/ 3037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6737 w 1054427"/>
              <a:gd name="connsiteY2" fmla="*/ 3037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6737 w 1054427"/>
              <a:gd name="connsiteY2" fmla="*/ 3037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6737 w 1054427"/>
              <a:gd name="connsiteY2" fmla="*/ 3037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0 h 987184"/>
              <a:gd name="connsiteX1" fmla="*/ 707136 w 1054427"/>
              <a:gd name="connsiteY1" fmla="*/ 12760 h 987184"/>
              <a:gd name="connsiteX2" fmla="*/ 786737 w 1054427"/>
              <a:gd name="connsiteY2" fmla="*/ 30379 h 987184"/>
              <a:gd name="connsiteX3" fmla="*/ 813831 w 1054427"/>
              <a:gd name="connsiteY3" fmla="*/ 78417 h 987184"/>
              <a:gd name="connsiteX4" fmla="*/ 796545 w 1054427"/>
              <a:gd name="connsiteY4" fmla="*/ 116646 h 987184"/>
              <a:gd name="connsiteX5" fmla="*/ 763009 w 1054427"/>
              <a:gd name="connsiteY5" fmla="*/ 156892 h 987184"/>
              <a:gd name="connsiteX6" fmla="*/ 801399 w 1054427"/>
              <a:gd name="connsiteY6" fmla="*/ 229893 h 987184"/>
              <a:gd name="connsiteX7" fmla="*/ 959535 w 1054427"/>
              <a:gd name="connsiteY7" fmla="*/ 264707 h 987184"/>
              <a:gd name="connsiteX8" fmla="*/ 1038603 w 1054427"/>
              <a:gd name="connsiteY8" fmla="*/ 206683 h 987184"/>
              <a:gd name="connsiteX9" fmla="*/ 1054427 w 1054427"/>
              <a:gd name="connsiteY9" fmla="*/ 169188 h 987184"/>
              <a:gd name="connsiteX10" fmla="*/ 1053374 w 1054427"/>
              <a:gd name="connsiteY10" fmla="*/ 909331 h 987184"/>
              <a:gd name="connsiteX11" fmla="*/ 777370 w 1054427"/>
              <a:gd name="connsiteY11" fmla="*/ 974507 h 987184"/>
              <a:gd name="connsiteX12" fmla="*/ 524793 w 1054427"/>
              <a:gd name="connsiteY12" fmla="*/ 831777 h 987184"/>
              <a:gd name="connsiteX13" fmla="*/ 332541 w 1054427"/>
              <a:gd name="connsiteY13" fmla="*/ 839277 h 987184"/>
              <a:gd name="connsiteX14" fmla="*/ 281238 w 1054427"/>
              <a:gd name="connsiteY14" fmla="*/ 910172 h 987184"/>
              <a:gd name="connsiteX15" fmla="*/ 218658 w 1054427"/>
              <a:gd name="connsiteY15" fmla="*/ 971982 h 987184"/>
              <a:gd name="connsiteX16" fmla="*/ 60575 w 1054427"/>
              <a:gd name="connsiteY16" fmla="*/ 942771 h 987184"/>
              <a:gd name="connsiteX17" fmla="*/ 0 w 1054427"/>
              <a:gd name="connsiteY17" fmla="*/ 916410 h 987184"/>
              <a:gd name="connsiteX18" fmla="*/ 3822 w 1054427"/>
              <a:gd name="connsiteY18" fmla="*/ 244353 h 987184"/>
              <a:gd name="connsiteX19" fmla="*/ 61384 w 1054427"/>
              <a:gd name="connsiteY19" fmla="*/ 289972 h 987184"/>
              <a:gd name="connsiteX20" fmla="*/ 150611 w 1054427"/>
              <a:gd name="connsiteY20" fmla="*/ 326950 h 987184"/>
              <a:gd name="connsiteX21" fmla="*/ 406061 w 1054427"/>
              <a:gd name="connsiteY21" fmla="*/ 318510 h 987184"/>
              <a:gd name="connsiteX22" fmla="*/ 419530 w 1054427"/>
              <a:gd name="connsiteY22" fmla="*/ 233905 h 987184"/>
              <a:gd name="connsiteX23" fmla="*/ 319398 w 1054427"/>
              <a:gd name="connsiteY23" fmla="*/ 155026 h 987184"/>
              <a:gd name="connsiteX24" fmla="*/ 333075 w 1054427"/>
              <a:gd name="connsiteY24" fmla="*/ 70593 h 987184"/>
              <a:gd name="connsiteX25" fmla="*/ 418288 w 1054427"/>
              <a:gd name="connsiteY25" fmla="*/ 21200 h 987184"/>
              <a:gd name="connsiteX26" fmla="*/ 534294 w 1054427"/>
              <a:gd name="connsiteY26" fmla="*/ 0 h 987184"/>
              <a:gd name="connsiteX0" fmla="*/ 534294 w 1054427"/>
              <a:gd name="connsiteY0" fmla="*/ 3684 h 990868"/>
              <a:gd name="connsiteX1" fmla="*/ 687824 w 1054427"/>
              <a:gd name="connsiteY1" fmla="*/ 1295 h 990868"/>
              <a:gd name="connsiteX2" fmla="*/ 786737 w 1054427"/>
              <a:gd name="connsiteY2" fmla="*/ 34063 h 990868"/>
              <a:gd name="connsiteX3" fmla="*/ 813831 w 1054427"/>
              <a:gd name="connsiteY3" fmla="*/ 82101 h 990868"/>
              <a:gd name="connsiteX4" fmla="*/ 796545 w 1054427"/>
              <a:gd name="connsiteY4" fmla="*/ 120330 h 990868"/>
              <a:gd name="connsiteX5" fmla="*/ 763009 w 1054427"/>
              <a:gd name="connsiteY5" fmla="*/ 160576 h 990868"/>
              <a:gd name="connsiteX6" fmla="*/ 801399 w 1054427"/>
              <a:gd name="connsiteY6" fmla="*/ 233577 h 990868"/>
              <a:gd name="connsiteX7" fmla="*/ 959535 w 1054427"/>
              <a:gd name="connsiteY7" fmla="*/ 268391 h 990868"/>
              <a:gd name="connsiteX8" fmla="*/ 1038603 w 1054427"/>
              <a:gd name="connsiteY8" fmla="*/ 210367 h 990868"/>
              <a:gd name="connsiteX9" fmla="*/ 1054427 w 1054427"/>
              <a:gd name="connsiteY9" fmla="*/ 172872 h 990868"/>
              <a:gd name="connsiteX10" fmla="*/ 1053374 w 1054427"/>
              <a:gd name="connsiteY10" fmla="*/ 913015 h 990868"/>
              <a:gd name="connsiteX11" fmla="*/ 777370 w 1054427"/>
              <a:gd name="connsiteY11" fmla="*/ 978191 h 990868"/>
              <a:gd name="connsiteX12" fmla="*/ 524793 w 1054427"/>
              <a:gd name="connsiteY12" fmla="*/ 835461 h 990868"/>
              <a:gd name="connsiteX13" fmla="*/ 332541 w 1054427"/>
              <a:gd name="connsiteY13" fmla="*/ 842961 h 990868"/>
              <a:gd name="connsiteX14" fmla="*/ 281238 w 1054427"/>
              <a:gd name="connsiteY14" fmla="*/ 913856 h 990868"/>
              <a:gd name="connsiteX15" fmla="*/ 218658 w 1054427"/>
              <a:gd name="connsiteY15" fmla="*/ 975666 h 990868"/>
              <a:gd name="connsiteX16" fmla="*/ 60575 w 1054427"/>
              <a:gd name="connsiteY16" fmla="*/ 946455 h 990868"/>
              <a:gd name="connsiteX17" fmla="*/ 0 w 1054427"/>
              <a:gd name="connsiteY17" fmla="*/ 920094 h 990868"/>
              <a:gd name="connsiteX18" fmla="*/ 3822 w 1054427"/>
              <a:gd name="connsiteY18" fmla="*/ 248037 h 990868"/>
              <a:gd name="connsiteX19" fmla="*/ 61384 w 1054427"/>
              <a:gd name="connsiteY19" fmla="*/ 293656 h 990868"/>
              <a:gd name="connsiteX20" fmla="*/ 150611 w 1054427"/>
              <a:gd name="connsiteY20" fmla="*/ 330634 h 990868"/>
              <a:gd name="connsiteX21" fmla="*/ 406061 w 1054427"/>
              <a:gd name="connsiteY21" fmla="*/ 322194 h 990868"/>
              <a:gd name="connsiteX22" fmla="*/ 419530 w 1054427"/>
              <a:gd name="connsiteY22" fmla="*/ 237589 h 990868"/>
              <a:gd name="connsiteX23" fmla="*/ 319398 w 1054427"/>
              <a:gd name="connsiteY23" fmla="*/ 158710 h 990868"/>
              <a:gd name="connsiteX24" fmla="*/ 333075 w 1054427"/>
              <a:gd name="connsiteY24" fmla="*/ 74277 h 990868"/>
              <a:gd name="connsiteX25" fmla="*/ 418288 w 1054427"/>
              <a:gd name="connsiteY25" fmla="*/ 24884 h 990868"/>
              <a:gd name="connsiteX26" fmla="*/ 534294 w 1054427"/>
              <a:gd name="connsiteY26" fmla="*/ 3684 h 990868"/>
              <a:gd name="connsiteX0" fmla="*/ 538893 w 1054427"/>
              <a:gd name="connsiteY0" fmla="*/ 0 h 993495"/>
              <a:gd name="connsiteX1" fmla="*/ 687824 w 1054427"/>
              <a:gd name="connsiteY1" fmla="*/ 3922 h 993495"/>
              <a:gd name="connsiteX2" fmla="*/ 786737 w 1054427"/>
              <a:gd name="connsiteY2" fmla="*/ 36690 h 993495"/>
              <a:gd name="connsiteX3" fmla="*/ 813831 w 1054427"/>
              <a:gd name="connsiteY3" fmla="*/ 84728 h 993495"/>
              <a:gd name="connsiteX4" fmla="*/ 796545 w 1054427"/>
              <a:gd name="connsiteY4" fmla="*/ 122957 h 993495"/>
              <a:gd name="connsiteX5" fmla="*/ 763009 w 1054427"/>
              <a:gd name="connsiteY5" fmla="*/ 163203 h 993495"/>
              <a:gd name="connsiteX6" fmla="*/ 801399 w 1054427"/>
              <a:gd name="connsiteY6" fmla="*/ 236204 h 993495"/>
              <a:gd name="connsiteX7" fmla="*/ 959535 w 1054427"/>
              <a:gd name="connsiteY7" fmla="*/ 271018 h 993495"/>
              <a:gd name="connsiteX8" fmla="*/ 1038603 w 1054427"/>
              <a:gd name="connsiteY8" fmla="*/ 212994 h 993495"/>
              <a:gd name="connsiteX9" fmla="*/ 1054427 w 1054427"/>
              <a:gd name="connsiteY9" fmla="*/ 175499 h 993495"/>
              <a:gd name="connsiteX10" fmla="*/ 1053374 w 1054427"/>
              <a:gd name="connsiteY10" fmla="*/ 915642 h 993495"/>
              <a:gd name="connsiteX11" fmla="*/ 777370 w 1054427"/>
              <a:gd name="connsiteY11" fmla="*/ 980818 h 993495"/>
              <a:gd name="connsiteX12" fmla="*/ 524793 w 1054427"/>
              <a:gd name="connsiteY12" fmla="*/ 838088 h 993495"/>
              <a:gd name="connsiteX13" fmla="*/ 332541 w 1054427"/>
              <a:gd name="connsiteY13" fmla="*/ 845588 h 993495"/>
              <a:gd name="connsiteX14" fmla="*/ 281238 w 1054427"/>
              <a:gd name="connsiteY14" fmla="*/ 916483 h 993495"/>
              <a:gd name="connsiteX15" fmla="*/ 218658 w 1054427"/>
              <a:gd name="connsiteY15" fmla="*/ 978293 h 993495"/>
              <a:gd name="connsiteX16" fmla="*/ 60575 w 1054427"/>
              <a:gd name="connsiteY16" fmla="*/ 949082 h 993495"/>
              <a:gd name="connsiteX17" fmla="*/ 0 w 1054427"/>
              <a:gd name="connsiteY17" fmla="*/ 922721 h 993495"/>
              <a:gd name="connsiteX18" fmla="*/ 3822 w 1054427"/>
              <a:gd name="connsiteY18" fmla="*/ 250664 h 993495"/>
              <a:gd name="connsiteX19" fmla="*/ 61384 w 1054427"/>
              <a:gd name="connsiteY19" fmla="*/ 296283 h 993495"/>
              <a:gd name="connsiteX20" fmla="*/ 150611 w 1054427"/>
              <a:gd name="connsiteY20" fmla="*/ 333261 h 993495"/>
              <a:gd name="connsiteX21" fmla="*/ 406061 w 1054427"/>
              <a:gd name="connsiteY21" fmla="*/ 324821 h 993495"/>
              <a:gd name="connsiteX22" fmla="*/ 419530 w 1054427"/>
              <a:gd name="connsiteY22" fmla="*/ 240216 h 993495"/>
              <a:gd name="connsiteX23" fmla="*/ 319398 w 1054427"/>
              <a:gd name="connsiteY23" fmla="*/ 161337 h 993495"/>
              <a:gd name="connsiteX24" fmla="*/ 333075 w 1054427"/>
              <a:gd name="connsiteY24" fmla="*/ 76904 h 993495"/>
              <a:gd name="connsiteX25" fmla="*/ 418288 w 1054427"/>
              <a:gd name="connsiteY25" fmla="*/ 27511 h 993495"/>
              <a:gd name="connsiteX26" fmla="*/ 538893 w 1054427"/>
              <a:gd name="connsiteY26" fmla="*/ 0 h 993495"/>
              <a:gd name="connsiteX0" fmla="*/ 538893 w 1054427"/>
              <a:gd name="connsiteY0" fmla="*/ 591 h 994086"/>
              <a:gd name="connsiteX1" fmla="*/ 687824 w 1054427"/>
              <a:gd name="connsiteY1" fmla="*/ 4513 h 994086"/>
              <a:gd name="connsiteX2" fmla="*/ 786737 w 1054427"/>
              <a:gd name="connsiteY2" fmla="*/ 37281 h 994086"/>
              <a:gd name="connsiteX3" fmla="*/ 813831 w 1054427"/>
              <a:gd name="connsiteY3" fmla="*/ 85319 h 994086"/>
              <a:gd name="connsiteX4" fmla="*/ 796545 w 1054427"/>
              <a:gd name="connsiteY4" fmla="*/ 123548 h 994086"/>
              <a:gd name="connsiteX5" fmla="*/ 763009 w 1054427"/>
              <a:gd name="connsiteY5" fmla="*/ 163794 h 994086"/>
              <a:gd name="connsiteX6" fmla="*/ 801399 w 1054427"/>
              <a:gd name="connsiteY6" fmla="*/ 236795 h 994086"/>
              <a:gd name="connsiteX7" fmla="*/ 959535 w 1054427"/>
              <a:gd name="connsiteY7" fmla="*/ 271609 h 994086"/>
              <a:gd name="connsiteX8" fmla="*/ 1038603 w 1054427"/>
              <a:gd name="connsiteY8" fmla="*/ 213585 h 994086"/>
              <a:gd name="connsiteX9" fmla="*/ 1054427 w 1054427"/>
              <a:gd name="connsiteY9" fmla="*/ 176090 h 994086"/>
              <a:gd name="connsiteX10" fmla="*/ 1053374 w 1054427"/>
              <a:gd name="connsiteY10" fmla="*/ 916233 h 994086"/>
              <a:gd name="connsiteX11" fmla="*/ 777370 w 1054427"/>
              <a:gd name="connsiteY11" fmla="*/ 981409 h 994086"/>
              <a:gd name="connsiteX12" fmla="*/ 524793 w 1054427"/>
              <a:gd name="connsiteY12" fmla="*/ 838679 h 994086"/>
              <a:gd name="connsiteX13" fmla="*/ 332541 w 1054427"/>
              <a:gd name="connsiteY13" fmla="*/ 846179 h 994086"/>
              <a:gd name="connsiteX14" fmla="*/ 281238 w 1054427"/>
              <a:gd name="connsiteY14" fmla="*/ 917074 h 994086"/>
              <a:gd name="connsiteX15" fmla="*/ 218658 w 1054427"/>
              <a:gd name="connsiteY15" fmla="*/ 978884 h 994086"/>
              <a:gd name="connsiteX16" fmla="*/ 60575 w 1054427"/>
              <a:gd name="connsiteY16" fmla="*/ 949673 h 994086"/>
              <a:gd name="connsiteX17" fmla="*/ 0 w 1054427"/>
              <a:gd name="connsiteY17" fmla="*/ 923312 h 994086"/>
              <a:gd name="connsiteX18" fmla="*/ 3822 w 1054427"/>
              <a:gd name="connsiteY18" fmla="*/ 251255 h 994086"/>
              <a:gd name="connsiteX19" fmla="*/ 61384 w 1054427"/>
              <a:gd name="connsiteY19" fmla="*/ 296874 h 994086"/>
              <a:gd name="connsiteX20" fmla="*/ 150611 w 1054427"/>
              <a:gd name="connsiteY20" fmla="*/ 333852 h 994086"/>
              <a:gd name="connsiteX21" fmla="*/ 406061 w 1054427"/>
              <a:gd name="connsiteY21" fmla="*/ 325412 h 994086"/>
              <a:gd name="connsiteX22" fmla="*/ 419530 w 1054427"/>
              <a:gd name="connsiteY22" fmla="*/ 240807 h 994086"/>
              <a:gd name="connsiteX23" fmla="*/ 319398 w 1054427"/>
              <a:gd name="connsiteY23" fmla="*/ 161928 h 994086"/>
              <a:gd name="connsiteX24" fmla="*/ 333075 w 1054427"/>
              <a:gd name="connsiteY24" fmla="*/ 77495 h 994086"/>
              <a:gd name="connsiteX25" fmla="*/ 418288 w 1054427"/>
              <a:gd name="connsiteY25" fmla="*/ 28102 h 994086"/>
              <a:gd name="connsiteX26" fmla="*/ 538893 w 1054427"/>
              <a:gd name="connsiteY26" fmla="*/ 591 h 994086"/>
              <a:gd name="connsiteX0" fmla="*/ 538893 w 1054427"/>
              <a:gd name="connsiteY0" fmla="*/ 1276 h 994771"/>
              <a:gd name="connsiteX1" fmla="*/ 687824 w 1054427"/>
              <a:gd name="connsiteY1" fmla="*/ 5198 h 994771"/>
              <a:gd name="connsiteX2" fmla="*/ 786737 w 1054427"/>
              <a:gd name="connsiteY2" fmla="*/ 37966 h 994771"/>
              <a:gd name="connsiteX3" fmla="*/ 813831 w 1054427"/>
              <a:gd name="connsiteY3" fmla="*/ 86004 h 994771"/>
              <a:gd name="connsiteX4" fmla="*/ 796545 w 1054427"/>
              <a:gd name="connsiteY4" fmla="*/ 124233 h 994771"/>
              <a:gd name="connsiteX5" fmla="*/ 763009 w 1054427"/>
              <a:gd name="connsiteY5" fmla="*/ 164479 h 994771"/>
              <a:gd name="connsiteX6" fmla="*/ 801399 w 1054427"/>
              <a:gd name="connsiteY6" fmla="*/ 237480 h 994771"/>
              <a:gd name="connsiteX7" fmla="*/ 959535 w 1054427"/>
              <a:gd name="connsiteY7" fmla="*/ 272294 h 994771"/>
              <a:gd name="connsiteX8" fmla="*/ 1038603 w 1054427"/>
              <a:gd name="connsiteY8" fmla="*/ 214270 h 994771"/>
              <a:gd name="connsiteX9" fmla="*/ 1054427 w 1054427"/>
              <a:gd name="connsiteY9" fmla="*/ 176775 h 994771"/>
              <a:gd name="connsiteX10" fmla="*/ 1053374 w 1054427"/>
              <a:gd name="connsiteY10" fmla="*/ 916918 h 994771"/>
              <a:gd name="connsiteX11" fmla="*/ 777370 w 1054427"/>
              <a:gd name="connsiteY11" fmla="*/ 982094 h 994771"/>
              <a:gd name="connsiteX12" fmla="*/ 524793 w 1054427"/>
              <a:gd name="connsiteY12" fmla="*/ 839364 h 994771"/>
              <a:gd name="connsiteX13" fmla="*/ 332541 w 1054427"/>
              <a:gd name="connsiteY13" fmla="*/ 846864 h 994771"/>
              <a:gd name="connsiteX14" fmla="*/ 281238 w 1054427"/>
              <a:gd name="connsiteY14" fmla="*/ 917759 h 994771"/>
              <a:gd name="connsiteX15" fmla="*/ 218658 w 1054427"/>
              <a:gd name="connsiteY15" fmla="*/ 979569 h 994771"/>
              <a:gd name="connsiteX16" fmla="*/ 60575 w 1054427"/>
              <a:gd name="connsiteY16" fmla="*/ 950358 h 994771"/>
              <a:gd name="connsiteX17" fmla="*/ 0 w 1054427"/>
              <a:gd name="connsiteY17" fmla="*/ 923997 h 994771"/>
              <a:gd name="connsiteX18" fmla="*/ 3822 w 1054427"/>
              <a:gd name="connsiteY18" fmla="*/ 251940 h 994771"/>
              <a:gd name="connsiteX19" fmla="*/ 61384 w 1054427"/>
              <a:gd name="connsiteY19" fmla="*/ 297559 h 994771"/>
              <a:gd name="connsiteX20" fmla="*/ 150611 w 1054427"/>
              <a:gd name="connsiteY20" fmla="*/ 334537 h 994771"/>
              <a:gd name="connsiteX21" fmla="*/ 406061 w 1054427"/>
              <a:gd name="connsiteY21" fmla="*/ 326097 h 994771"/>
              <a:gd name="connsiteX22" fmla="*/ 419530 w 1054427"/>
              <a:gd name="connsiteY22" fmla="*/ 241492 h 994771"/>
              <a:gd name="connsiteX23" fmla="*/ 319398 w 1054427"/>
              <a:gd name="connsiteY23" fmla="*/ 162613 h 994771"/>
              <a:gd name="connsiteX24" fmla="*/ 333075 w 1054427"/>
              <a:gd name="connsiteY24" fmla="*/ 78180 h 994771"/>
              <a:gd name="connsiteX25" fmla="*/ 418288 w 1054427"/>
              <a:gd name="connsiteY25" fmla="*/ 28787 h 994771"/>
              <a:gd name="connsiteX26" fmla="*/ 538893 w 1054427"/>
              <a:gd name="connsiteY26" fmla="*/ 1276 h 994771"/>
              <a:gd name="connsiteX0" fmla="*/ 538893 w 1054427"/>
              <a:gd name="connsiteY0" fmla="*/ 1276 h 994771"/>
              <a:gd name="connsiteX1" fmla="*/ 687824 w 1054427"/>
              <a:gd name="connsiteY1" fmla="*/ 5198 h 994771"/>
              <a:gd name="connsiteX2" fmla="*/ 786737 w 1054427"/>
              <a:gd name="connsiteY2" fmla="*/ 37966 h 994771"/>
              <a:gd name="connsiteX3" fmla="*/ 813831 w 1054427"/>
              <a:gd name="connsiteY3" fmla="*/ 86004 h 994771"/>
              <a:gd name="connsiteX4" fmla="*/ 796545 w 1054427"/>
              <a:gd name="connsiteY4" fmla="*/ 124233 h 994771"/>
              <a:gd name="connsiteX5" fmla="*/ 763009 w 1054427"/>
              <a:gd name="connsiteY5" fmla="*/ 164479 h 994771"/>
              <a:gd name="connsiteX6" fmla="*/ 801399 w 1054427"/>
              <a:gd name="connsiteY6" fmla="*/ 237480 h 994771"/>
              <a:gd name="connsiteX7" fmla="*/ 959535 w 1054427"/>
              <a:gd name="connsiteY7" fmla="*/ 272294 h 994771"/>
              <a:gd name="connsiteX8" fmla="*/ 1038603 w 1054427"/>
              <a:gd name="connsiteY8" fmla="*/ 214270 h 994771"/>
              <a:gd name="connsiteX9" fmla="*/ 1054427 w 1054427"/>
              <a:gd name="connsiteY9" fmla="*/ 176775 h 994771"/>
              <a:gd name="connsiteX10" fmla="*/ 1053374 w 1054427"/>
              <a:gd name="connsiteY10" fmla="*/ 916918 h 994771"/>
              <a:gd name="connsiteX11" fmla="*/ 777370 w 1054427"/>
              <a:gd name="connsiteY11" fmla="*/ 982094 h 994771"/>
              <a:gd name="connsiteX12" fmla="*/ 524793 w 1054427"/>
              <a:gd name="connsiteY12" fmla="*/ 839364 h 994771"/>
              <a:gd name="connsiteX13" fmla="*/ 332541 w 1054427"/>
              <a:gd name="connsiteY13" fmla="*/ 846864 h 994771"/>
              <a:gd name="connsiteX14" fmla="*/ 281238 w 1054427"/>
              <a:gd name="connsiteY14" fmla="*/ 917759 h 994771"/>
              <a:gd name="connsiteX15" fmla="*/ 218658 w 1054427"/>
              <a:gd name="connsiteY15" fmla="*/ 979569 h 994771"/>
              <a:gd name="connsiteX16" fmla="*/ 60575 w 1054427"/>
              <a:gd name="connsiteY16" fmla="*/ 950358 h 994771"/>
              <a:gd name="connsiteX17" fmla="*/ 0 w 1054427"/>
              <a:gd name="connsiteY17" fmla="*/ 923997 h 994771"/>
              <a:gd name="connsiteX18" fmla="*/ 3822 w 1054427"/>
              <a:gd name="connsiteY18" fmla="*/ 251940 h 994771"/>
              <a:gd name="connsiteX19" fmla="*/ 61384 w 1054427"/>
              <a:gd name="connsiteY19" fmla="*/ 297559 h 994771"/>
              <a:gd name="connsiteX20" fmla="*/ 150611 w 1054427"/>
              <a:gd name="connsiteY20" fmla="*/ 334537 h 994771"/>
              <a:gd name="connsiteX21" fmla="*/ 406061 w 1054427"/>
              <a:gd name="connsiteY21" fmla="*/ 326097 h 994771"/>
              <a:gd name="connsiteX22" fmla="*/ 419530 w 1054427"/>
              <a:gd name="connsiteY22" fmla="*/ 241492 h 994771"/>
              <a:gd name="connsiteX23" fmla="*/ 319398 w 1054427"/>
              <a:gd name="connsiteY23" fmla="*/ 162613 h 994771"/>
              <a:gd name="connsiteX24" fmla="*/ 333075 w 1054427"/>
              <a:gd name="connsiteY24" fmla="*/ 78180 h 994771"/>
              <a:gd name="connsiteX25" fmla="*/ 418288 w 1054427"/>
              <a:gd name="connsiteY25" fmla="*/ 28787 h 994771"/>
              <a:gd name="connsiteX26" fmla="*/ 538893 w 1054427"/>
              <a:gd name="connsiteY26" fmla="*/ 1276 h 994771"/>
              <a:gd name="connsiteX0" fmla="*/ 538893 w 1054427"/>
              <a:gd name="connsiteY0" fmla="*/ 1276 h 994771"/>
              <a:gd name="connsiteX1" fmla="*/ 687824 w 1054427"/>
              <a:gd name="connsiteY1" fmla="*/ 5198 h 994771"/>
              <a:gd name="connsiteX2" fmla="*/ 727573 w 1054427"/>
              <a:gd name="connsiteY2" fmla="*/ 13560 h 994771"/>
              <a:gd name="connsiteX3" fmla="*/ 786737 w 1054427"/>
              <a:gd name="connsiteY3" fmla="*/ 37966 h 994771"/>
              <a:gd name="connsiteX4" fmla="*/ 813831 w 1054427"/>
              <a:gd name="connsiteY4" fmla="*/ 86004 h 994771"/>
              <a:gd name="connsiteX5" fmla="*/ 796545 w 1054427"/>
              <a:gd name="connsiteY5" fmla="*/ 124233 h 994771"/>
              <a:gd name="connsiteX6" fmla="*/ 763009 w 1054427"/>
              <a:gd name="connsiteY6" fmla="*/ 164479 h 994771"/>
              <a:gd name="connsiteX7" fmla="*/ 801399 w 1054427"/>
              <a:gd name="connsiteY7" fmla="*/ 237480 h 994771"/>
              <a:gd name="connsiteX8" fmla="*/ 959535 w 1054427"/>
              <a:gd name="connsiteY8" fmla="*/ 272294 h 994771"/>
              <a:gd name="connsiteX9" fmla="*/ 1038603 w 1054427"/>
              <a:gd name="connsiteY9" fmla="*/ 214270 h 994771"/>
              <a:gd name="connsiteX10" fmla="*/ 1054427 w 1054427"/>
              <a:gd name="connsiteY10" fmla="*/ 176775 h 994771"/>
              <a:gd name="connsiteX11" fmla="*/ 1053374 w 1054427"/>
              <a:gd name="connsiteY11" fmla="*/ 916918 h 994771"/>
              <a:gd name="connsiteX12" fmla="*/ 777370 w 1054427"/>
              <a:gd name="connsiteY12" fmla="*/ 982094 h 994771"/>
              <a:gd name="connsiteX13" fmla="*/ 524793 w 1054427"/>
              <a:gd name="connsiteY13" fmla="*/ 839364 h 994771"/>
              <a:gd name="connsiteX14" fmla="*/ 332541 w 1054427"/>
              <a:gd name="connsiteY14" fmla="*/ 846864 h 994771"/>
              <a:gd name="connsiteX15" fmla="*/ 281238 w 1054427"/>
              <a:gd name="connsiteY15" fmla="*/ 917759 h 994771"/>
              <a:gd name="connsiteX16" fmla="*/ 218658 w 1054427"/>
              <a:gd name="connsiteY16" fmla="*/ 979569 h 994771"/>
              <a:gd name="connsiteX17" fmla="*/ 60575 w 1054427"/>
              <a:gd name="connsiteY17" fmla="*/ 950358 h 994771"/>
              <a:gd name="connsiteX18" fmla="*/ 0 w 1054427"/>
              <a:gd name="connsiteY18" fmla="*/ 923997 h 994771"/>
              <a:gd name="connsiteX19" fmla="*/ 3822 w 1054427"/>
              <a:gd name="connsiteY19" fmla="*/ 251940 h 994771"/>
              <a:gd name="connsiteX20" fmla="*/ 61384 w 1054427"/>
              <a:gd name="connsiteY20" fmla="*/ 297559 h 994771"/>
              <a:gd name="connsiteX21" fmla="*/ 150611 w 1054427"/>
              <a:gd name="connsiteY21" fmla="*/ 334537 h 994771"/>
              <a:gd name="connsiteX22" fmla="*/ 406061 w 1054427"/>
              <a:gd name="connsiteY22" fmla="*/ 326097 h 994771"/>
              <a:gd name="connsiteX23" fmla="*/ 419530 w 1054427"/>
              <a:gd name="connsiteY23" fmla="*/ 241492 h 994771"/>
              <a:gd name="connsiteX24" fmla="*/ 319398 w 1054427"/>
              <a:gd name="connsiteY24" fmla="*/ 162613 h 994771"/>
              <a:gd name="connsiteX25" fmla="*/ 333075 w 1054427"/>
              <a:gd name="connsiteY25" fmla="*/ 78180 h 994771"/>
              <a:gd name="connsiteX26" fmla="*/ 418288 w 1054427"/>
              <a:gd name="connsiteY26" fmla="*/ 28787 h 994771"/>
              <a:gd name="connsiteX27" fmla="*/ 538893 w 1054427"/>
              <a:gd name="connsiteY27" fmla="*/ 1276 h 994771"/>
              <a:gd name="connsiteX0" fmla="*/ 538893 w 1054427"/>
              <a:gd name="connsiteY0" fmla="*/ 561 h 994056"/>
              <a:gd name="connsiteX1" fmla="*/ 687824 w 1054427"/>
              <a:gd name="connsiteY1" fmla="*/ 4483 h 994056"/>
              <a:gd name="connsiteX2" fmla="*/ 741367 w 1054427"/>
              <a:gd name="connsiteY2" fmla="*/ 11583 h 994056"/>
              <a:gd name="connsiteX3" fmla="*/ 786737 w 1054427"/>
              <a:gd name="connsiteY3" fmla="*/ 37251 h 994056"/>
              <a:gd name="connsiteX4" fmla="*/ 813831 w 1054427"/>
              <a:gd name="connsiteY4" fmla="*/ 85289 h 994056"/>
              <a:gd name="connsiteX5" fmla="*/ 796545 w 1054427"/>
              <a:gd name="connsiteY5" fmla="*/ 123518 h 994056"/>
              <a:gd name="connsiteX6" fmla="*/ 763009 w 1054427"/>
              <a:gd name="connsiteY6" fmla="*/ 163764 h 994056"/>
              <a:gd name="connsiteX7" fmla="*/ 801399 w 1054427"/>
              <a:gd name="connsiteY7" fmla="*/ 236765 h 994056"/>
              <a:gd name="connsiteX8" fmla="*/ 959535 w 1054427"/>
              <a:gd name="connsiteY8" fmla="*/ 271579 h 994056"/>
              <a:gd name="connsiteX9" fmla="*/ 1038603 w 1054427"/>
              <a:gd name="connsiteY9" fmla="*/ 213555 h 994056"/>
              <a:gd name="connsiteX10" fmla="*/ 1054427 w 1054427"/>
              <a:gd name="connsiteY10" fmla="*/ 176060 h 994056"/>
              <a:gd name="connsiteX11" fmla="*/ 1053374 w 1054427"/>
              <a:gd name="connsiteY11" fmla="*/ 916203 h 994056"/>
              <a:gd name="connsiteX12" fmla="*/ 777370 w 1054427"/>
              <a:gd name="connsiteY12" fmla="*/ 981379 h 994056"/>
              <a:gd name="connsiteX13" fmla="*/ 524793 w 1054427"/>
              <a:gd name="connsiteY13" fmla="*/ 838649 h 994056"/>
              <a:gd name="connsiteX14" fmla="*/ 332541 w 1054427"/>
              <a:gd name="connsiteY14" fmla="*/ 846149 h 994056"/>
              <a:gd name="connsiteX15" fmla="*/ 281238 w 1054427"/>
              <a:gd name="connsiteY15" fmla="*/ 917044 h 994056"/>
              <a:gd name="connsiteX16" fmla="*/ 218658 w 1054427"/>
              <a:gd name="connsiteY16" fmla="*/ 978854 h 994056"/>
              <a:gd name="connsiteX17" fmla="*/ 60575 w 1054427"/>
              <a:gd name="connsiteY17" fmla="*/ 949643 h 994056"/>
              <a:gd name="connsiteX18" fmla="*/ 0 w 1054427"/>
              <a:gd name="connsiteY18" fmla="*/ 923282 h 994056"/>
              <a:gd name="connsiteX19" fmla="*/ 3822 w 1054427"/>
              <a:gd name="connsiteY19" fmla="*/ 251225 h 994056"/>
              <a:gd name="connsiteX20" fmla="*/ 61384 w 1054427"/>
              <a:gd name="connsiteY20" fmla="*/ 296844 h 994056"/>
              <a:gd name="connsiteX21" fmla="*/ 150611 w 1054427"/>
              <a:gd name="connsiteY21" fmla="*/ 333822 h 994056"/>
              <a:gd name="connsiteX22" fmla="*/ 406061 w 1054427"/>
              <a:gd name="connsiteY22" fmla="*/ 325382 h 994056"/>
              <a:gd name="connsiteX23" fmla="*/ 419530 w 1054427"/>
              <a:gd name="connsiteY23" fmla="*/ 240777 h 994056"/>
              <a:gd name="connsiteX24" fmla="*/ 319398 w 1054427"/>
              <a:gd name="connsiteY24" fmla="*/ 161898 h 994056"/>
              <a:gd name="connsiteX25" fmla="*/ 333075 w 1054427"/>
              <a:gd name="connsiteY25" fmla="*/ 77465 h 994056"/>
              <a:gd name="connsiteX26" fmla="*/ 418288 w 1054427"/>
              <a:gd name="connsiteY26" fmla="*/ 28072 h 994056"/>
              <a:gd name="connsiteX27" fmla="*/ 538893 w 1054427"/>
              <a:gd name="connsiteY27" fmla="*/ 561 h 994056"/>
              <a:gd name="connsiteX0" fmla="*/ 538893 w 1054427"/>
              <a:gd name="connsiteY0" fmla="*/ 10321 h 1003816"/>
              <a:gd name="connsiteX1" fmla="*/ 639085 w 1054427"/>
              <a:gd name="connsiteY1" fmla="*/ 356 h 1003816"/>
              <a:gd name="connsiteX2" fmla="*/ 741367 w 1054427"/>
              <a:gd name="connsiteY2" fmla="*/ 21343 h 1003816"/>
              <a:gd name="connsiteX3" fmla="*/ 786737 w 1054427"/>
              <a:gd name="connsiteY3" fmla="*/ 47011 h 1003816"/>
              <a:gd name="connsiteX4" fmla="*/ 813831 w 1054427"/>
              <a:gd name="connsiteY4" fmla="*/ 95049 h 1003816"/>
              <a:gd name="connsiteX5" fmla="*/ 796545 w 1054427"/>
              <a:gd name="connsiteY5" fmla="*/ 133278 h 1003816"/>
              <a:gd name="connsiteX6" fmla="*/ 763009 w 1054427"/>
              <a:gd name="connsiteY6" fmla="*/ 173524 h 1003816"/>
              <a:gd name="connsiteX7" fmla="*/ 801399 w 1054427"/>
              <a:gd name="connsiteY7" fmla="*/ 246525 h 1003816"/>
              <a:gd name="connsiteX8" fmla="*/ 959535 w 1054427"/>
              <a:gd name="connsiteY8" fmla="*/ 281339 h 1003816"/>
              <a:gd name="connsiteX9" fmla="*/ 1038603 w 1054427"/>
              <a:gd name="connsiteY9" fmla="*/ 223315 h 1003816"/>
              <a:gd name="connsiteX10" fmla="*/ 1054427 w 1054427"/>
              <a:gd name="connsiteY10" fmla="*/ 185820 h 1003816"/>
              <a:gd name="connsiteX11" fmla="*/ 1053374 w 1054427"/>
              <a:gd name="connsiteY11" fmla="*/ 925963 h 1003816"/>
              <a:gd name="connsiteX12" fmla="*/ 777370 w 1054427"/>
              <a:gd name="connsiteY12" fmla="*/ 991139 h 1003816"/>
              <a:gd name="connsiteX13" fmla="*/ 524793 w 1054427"/>
              <a:gd name="connsiteY13" fmla="*/ 848409 h 1003816"/>
              <a:gd name="connsiteX14" fmla="*/ 332541 w 1054427"/>
              <a:gd name="connsiteY14" fmla="*/ 855909 h 1003816"/>
              <a:gd name="connsiteX15" fmla="*/ 281238 w 1054427"/>
              <a:gd name="connsiteY15" fmla="*/ 926804 h 1003816"/>
              <a:gd name="connsiteX16" fmla="*/ 218658 w 1054427"/>
              <a:gd name="connsiteY16" fmla="*/ 988614 h 1003816"/>
              <a:gd name="connsiteX17" fmla="*/ 60575 w 1054427"/>
              <a:gd name="connsiteY17" fmla="*/ 959403 h 1003816"/>
              <a:gd name="connsiteX18" fmla="*/ 0 w 1054427"/>
              <a:gd name="connsiteY18" fmla="*/ 933042 h 1003816"/>
              <a:gd name="connsiteX19" fmla="*/ 3822 w 1054427"/>
              <a:gd name="connsiteY19" fmla="*/ 260985 h 1003816"/>
              <a:gd name="connsiteX20" fmla="*/ 61384 w 1054427"/>
              <a:gd name="connsiteY20" fmla="*/ 306604 h 1003816"/>
              <a:gd name="connsiteX21" fmla="*/ 150611 w 1054427"/>
              <a:gd name="connsiteY21" fmla="*/ 343582 h 1003816"/>
              <a:gd name="connsiteX22" fmla="*/ 406061 w 1054427"/>
              <a:gd name="connsiteY22" fmla="*/ 335142 h 1003816"/>
              <a:gd name="connsiteX23" fmla="*/ 419530 w 1054427"/>
              <a:gd name="connsiteY23" fmla="*/ 250537 h 1003816"/>
              <a:gd name="connsiteX24" fmla="*/ 319398 w 1054427"/>
              <a:gd name="connsiteY24" fmla="*/ 171658 h 1003816"/>
              <a:gd name="connsiteX25" fmla="*/ 333075 w 1054427"/>
              <a:gd name="connsiteY25" fmla="*/ 87225 h 1003816"/>
              <a:gd name="connsiteX26" fmla="*/ 418288 w 1054427"/>
              <a:gd name="connsiteY26" fmla="*/ 37832 h 1003816"/>
              <a:gd name="connsiteX27" fmla="*/ 538893 w 1054427"/>
              <a:gd name="connsiteY27" fmla="*/ 10321 h 1003816"/>
              <a:gd name="connsiteX0" fmla="*/ 538893 w 1054427"/>
              <a:gd name="connsiteY0" fmla="*/ 7936 h 1001431"/>
              <a:gd name="connsiteX1" fmla="*/ 643683 w 1054427"/>
              <a:gd name="connsiteY1" fmla="*/ 496 h 1001431"/>
              <a:gd name="connsiteX2" fmla="*/ 741367 w 1054427"/>
              <a:gd name="connsiteY2" fmla="*/ 18958 h 1001431"/>
              <a:gd name="connsiteX3" fmla="*/ 786737 w 1054427"/>
              <a:gd name="connsiteY3" fmla="*/ 44626 h 1001431"/>
              <a:gd name="connsiteX4" fmla="*/ 813831 w 1054427"/>
              <a:gd name="connsiteY4" fmla="*/ 92664 h 1001431"/>
              <a:gd name="connsiteX5" fmla="*/ 796545 w 1054427"/>
              <a:gd name="connsiteY5" fmla="*/ 130893 h 1001431"/>
              <a:gd name="connsiteX6" fmla="*/ 763009 w 1054427"/>
              <a:gd name="connsiteY6" fmla="*/ 171139 h 1001431"/>
              <a:gd name="connsiteX7" fmla="*/ 801399 w 1054427"/>
              <a:gd name="connsiteY7" fmla="*/ 244140 h 1001431"/>
              <a:gd name="connsiteX8" fmla="*/ 959535 w 1054427"/>
              <a:gd name="connsiteY8" fmla="*/ 278954 h 1001431"/>
              <a:gd name="connsiteX9" fmla="*/ 1038603 w 1054427"/>
              <a:gd name="connsiteY9" fmla="*/ 220930 h 1001431"/>
              <a:gd name="connsiteX10" fmla="*/ 1054427 w 1054427"/>
              <a:gd name="connsiteY10" fmla="*/ 183435 h 1001431"/>
              <a:gd name="connsiteX11" fmla="*/ 1053374 w 1054427"/>
              <a:gd name="connsiteY11" fmla="*/ 923578 h 1001431"/>
              <a:gd name="connsiteX12" fmla="*/ 777370 w 1054427"/>
              <a:gd name="connsiteY12" fmla="*/ 988754 h 1001431"/>
              <a:gd name="connsiteX13" fmla="*/ 524793 w 1054427"/>
              <a:gd name="connsiteY13" fmla="*/ 846024 h 1001431"/>
              <a:gd name="connsiteX14" fmla="*/ 332541 w 1054427"/>
              <a:gd name="connsiteY14" fmla="*/ 853524 h 1001431"/>
              <a:gd name="connsiteX15" fmla="*/ 281238 w 1054427"/>
              <a:gd name="connsiteY15" fmla="*/ 924419 h 1001431"/>
              <a:gd name="connsiteX16" fmla="*/ 218658 w 1054427"/>
              <a:gd name="connsiteY16" fmla="*/ 986229 h 1001431"/>
              <a:gd name="connsiteX17" fmla="*/ 60575 w 1054427"/>
              <a:gd name="connsiteY17" fmla="*/ 957018 h 1001431"/>
              <a:gd name="connsiteX18" fmla="*/ 0 w 1054427"/>
              <a:gd name="connsiteY18" fmla="*/ 930657 h 1001431"/>
              <a:gd name="connsiteX19" fmla="*/ 3822 w 1054427"/>
              <a:gd name="connsiteY19" fmla="*/ 258600 h 1001431"/>
              <a:gd name="connsiteX20" fmla="*/ 61384 w 1054427"/>
              <a:gd name="connsiteY20" fmla="*/ 304219 h 1001431"/>
              <a:gd name="connsiteX21" fmla="*/ 150611 w 1054427"/>
              <a:gd name="connsiteY21" fmla="*/ 341197 h 1001431"/>
              <a:gd name="connsiteX22" fmla="*/ 406061 w 1054427"/>
              <a:gd name="connsiteY22" fmla="*/ 332757 h 1001431"/>
              <a:gd name="connsiteX23" fmla="*/ 419530 w 1054427"/>
              <a:gd name="connsiteY23" fmla="*/ 248152 h 1001431"/>
              <a:gd name="connsiteX24" fmla="*/ 319398 w 1054427"/>
              <a:gd name="connsiteY24" fmla="*/ 169273 h 1001431"/>
              <a:gd name="connsiteX25" fmla="*/ 333075 w 1054427"/>
              <a:gd name="connsiteY25" fmla="*/ 84840 h 1001431"/>
              <a:gd name="connsiteX26" fmla="*/ 418288 w 1054427"/>
              <a:gd name="connsiteY26" fmla="*/ 35447 h 1001431"/>
              <a:gd name="connsiteX27" fmla="*/ 538893 w 1054427"/>
              <a:gd name="connsiteY27" fmla="*/ 7936 h 1001431"/>
              <a:gd name="connsiteX0" fmla="*/ 520501 w 1054427"/>
              <a:gd name="connsiteY0" fmla="*/ 7936 h 1001431"/>
              <a:gd name="connsiteX1" fmla="*/ 643683 w 1054427"/>
              <a:gd name="connsiteY1" fmla="*/ 496 h 1001431"/>
              <a:gd name="connsiteX2" fmla="*/ 741367 w 1054427"/>
              <a:gd name="connsiteY2" fmla="*/ 18958 h 1001431"/>
              <a:gd name="connsiteX3" fmla="*/ 786737 w 1054427"/>
              <a:gd name="connsiteY3" fmla="*/ 44626 h 1001431"/>
              <a:gd name="connsiteX4" fmla="*/ 813831 w 1054427"/>
              <a:gd name="connsiteY4" fmla="*/ 92664 h 1001431"/>
              <a:gd name="connsiteX5" fmla="*/ 796545 w 1054427"/>
              <a:gd name="connsiteY5" fmla="*/ 130893 h 1001431"/>
              <a:gd name="connsiteX6" fmla="*/ 763009 w 1054427"/>
              <a:gd name="connsiteY6" fmla="*/ 171139 h 1001431"/>
              <a:gd name="connsiteX7" fmla="*/ 801399 w 1054427"/>
              <a:gd name="connsiteY7" fmla="*/ 244140 h 1001431"/>
              <a:gd name="connsiteX8" fmla="*/ 959535 w 1054427"/>
              <a:gd name="connsiteY8" fmla="*/ 278954 h 1001431"/>
              <a:gd name="connsiteX9" fmla="*/ 1038603 w 1054427"/>
              <a:gd name="connsiteY9" fmla="*/ 220930 h 1001431"/>
              <a:gd name="connsiteX10" fmla="*/ 1054427 w 1054427"/>
              <a:gd name="connsiteY10" fmla="*/ 183435 h 1001431"/>
              <a:gd name="connsiteX11" fmla="*/ 1053374 w 1054427"/>
              <a:gd name="connsiteY11" fmla="*/ 923578 h 1001431"/>
              <a:gd name="connsiteX12" fmla="*/ 777370 w 1054427"/>
              <a:gd name="connsiteY12" fmla="*/ 988754 h 1001431"/>
              <a:gd name="connsiteX13" fmla="*/ 524793 w 1054427"/>
              <a:gd name="connsiteY13" fmla="*/ 846024 h 1001431"/>
              <a:gd name="connsiteX14" fmla="*/ 332541 w 1054427"/>
              <a:gd name="connsiteY14" fmla="*/ 853524 h 1001431"/>
              <a:gd name="connsiteX15" fmla="*/ 281238 w 1054427"/>
              <a:gd name="connsiteY15" fmla="*/ 924419 h 1001431"/>
              <a:gd name="connsiteX16" fmla="*/ 218658 w 1054427"/>
              <a:gd name="connsiteY16" fmla="*/ 986229 h 1001431"/>
              <a:gd name="connsiteX17" fmla="*/ 60575 w 1054427"/>
              <a:gd name="connsiteY17" fmla="*/ 957018 h 1001431"/>
              <a:gd name="connsiteX18" fmla="*/ 0 w 1054427"/>
              <a:gd name="connsiteY18" fmla="*/ 930657 h 1001431"/>
              <a:gd name="connsiteX19" fmla="*/ 3822 w 1054427"/>
              <a:gd name="connsiteY19" fmla="*/ 258600 h 1001431"/>
              <a:gd name="connsiteX20" fmla="*/ 61384 w 1054427"/>
              <a:gd name="connsiteY20" fmla="*/ 304219 h 1001431"/>
              <a:gd name="connsiteX21" fmla="*/ 150611 w 1054427"/>
              <a:gd name="connsiteY21" fmla="*/ 341197 h 1001431"/>
              <a:gd name="connsiteX22" fmla="*/ 406061 w 1054427"/>
              <a:gd name="connsiteY22" fmla="*/ 332757 h 1001431"/>
              <a:gd name="connsiteX23" fmla="*/ 419530 w 1054427"/>
              <a:gd name="connsiteY23" fmla="*/ 248152 h 1001431"/>
              <a:gd name="connsiteX24" fmla="*/ 319398 w 1054427"/>
              <a:gd name="connsiteY24" fmla="*/ 169273 h 1001431"/>
              <a:gd name="connsiteX25" fmla="*/ 333075 w 1054427"/>
              <a:gd name="connsiteY25" fmla="*/ 84840 h 1001431"/>
              <a:gd name="connsiteX26" fmla="*/ 418288 w 1054427"/>
              <a:gd name="connsiteY26" fmla="*/ 35447 h 1001431"/>
              <a:gd name="connsiteX27" fmla="*/ 520501 w 1054427"/>
              <a:gd name="connsiteY27" fmla="*/ 7936 h 1001431"/>
              <a:gd name="connsiteX0" fmla="*/ 520501 w 1054427"/>
              <a:gd name="connsiteY0" fmla="*/ 7888 h 1001383"/>
              <a:gd name="connsiteX1" fmla="*/ 643683 w 1054427"/>
              <a:gd name="connsiteY1" fmla="*/ 448 h 1001383"/>
              <a:gd name="connsiteX2" fmla="*/ 741367 w 1054427"/>
              <a:gd name="connsiteY2" fmla="*/ 18910 h 1001383"/>
              <a:gd name="connsiteX3" fmla="*/ 786737 w 1054427"/>
              <a:gd name="connsiteY3" fmla="*/ 44578 h 1001383"/>
              <a:gd name="connsiteX4" fmla="*/ 813831 w 1054427"/>
              <a:gd name="connsiteY4" fmla="*/ 92616 h 1001383"/>
              <a:gd name="connsiteX5" fmla="*/ 796545 w 1054427"/>
              <a:gd name="connsiteY5" fmla="*/ 130845 h 1001383"/>
              <a:gd name="connsiteX6" fmla="*/ 763009 w 1054427"/>
              <a:gd name="connsiteY6" fmla="*/ 171091 h 1001383"/>
              <a:gd name="connsiteX7" fmla="*/ 801399 w 1054427"/>
              <a:gd name="connsiteY7" fmla="*/ 244092 h 1001383"/>
              <a:gd name="connsiteX8" fmla="*/ 959535 w 1054427"/>
              <a:gd name="connsiteY8" fmla="*/ 278906 h 1001383"/>
              <a:gd name="connsiteX9" fmla="*/ 1038603 w 1054427"/>
              <a:gd name="connsiteY9" fmla="*/ 220882 h 1001383"/>
              <a:gd name="connsiteX10" fmla="*/ 1054427 w 1054427"/>
              <a:gd name="connsiteY10" fmla="*/ 183387 h 1001383"/>
              <a:gd name="connsiteX11" fmla="*/ 1053374 w 1054427"/>
              <a:gd name="connsiteY11" fmla="*/ 923530 h 1001383"/>
              <a:gd name="connsiteX12" fmla="*/ 777370 w 1054427"/>
              <a:gd name="connsiteY12" fmla="*/ 988706 h 1001383"/>
              <a:gd name="connsiteX13" fmla="*/ 524793 w 1054427"/>
              <a:gd name="connsiteY13" fmla="*/ 845976 h 1001383"/>
              <a:gd name="connsiteX14" fmla="*/ 332541 w 1054427"/>
              <a:gd name="connsiteY14" fmla="*/ 853476 h 1001383"/>
              <a:gd name="connsiteX15" fmla="*/ 281238 w 1054427"/>
              <a:gd name="connsiteY15" fmla="*/ 924371 h 1001383"/>
              <a:gd name="connsiteX16" fmla="*/ 218658 w 1054427"/>
              <a:gd name="connsiteY16" fmla="*/ 986181 h 1001383"/>
              <a:gd name="connsiteX17" fmla="*/ 60575 w 1054427"/>
              <a:gd name="connsiteY17" fmla="*/ 956970 h 1001383"/>
              <a:gd name="connsiteX18" fmla="*/ 0 w 1054427"/>
              <a:gd name="connsiteY18" fmla="*/ 930609 h 1001383"/>
              <a:gd name="connsiteX19" fmla="*/ 3822 w 1054427"/>
              <a:gd name="connsiteY19" fmla="*/ 258552 h 1001383"/>
              <a:gd name="connsiteX20" fmla="*/ 61384 w 1054427"/>
              <a:gd name="connsiteY20" fmla="*/ 304171 h 1001383"/>
              <a:gd name="connsiteX21" fmla="*/ 150611 w 1054427"/>
              <a:gd name="connsiteY21" fmla="*/ 341149 h 1001383"/>
              <a:gd name="connsiteX22" fmla="*/ 406061 w 1054427"/>
              <a:gd name="connsiteY22" fmla="*/ 332709 h 1001383"/>
              <a:gd name="connsiteX23" fmla="*/ 419530 w 1054427"/>
              <a:gd name="connsiteY23" fmla="*/ 248104 h 1001383"/>
              <a:gd name="connsiteX24" fmla="*/ 319398 w 1054427"/>
              <a:gd name="connsiteY24" fmla="*/ 169225 h 1001383"/>
              <a:gd name="connsiteX25" fmla="*/ 333075 w 1054427"/>
              <a:gd name="connsiteY25" fmla="*/ 84792 h 1001383"/>
              <a:gd name="connsiteX26" fmla="*/ 417368 w 1054427"/>
              <a:gd name="connsiteY26" fmla="*/ 31612 h 1001383"/>
              <a:gd name="connsiteX27" fmla="*/ 520501 w 1054427"/>
              <a:gd name="connsiteY27" fmla="*/ 7888 h 1001383"/>
              <a:gd name="connsiteX0" fmla="*/ 520501 w 1054427"/>
              <a:gd name="connsiteY0" fmla="*/ 7888 h 1001383"/>
              <a:gd name="connsiteX1" fmla="*/ 643683 w 1054427"/>
              <a:gd name="connsiteY1" fmla="*/ 448 h 1001383"/>
              <a:gd name="connsiteX2" fmla="*/ 741367 w 1054427"/>
              <a:gd name="connsiteY2" fmla="*/ 18910 h 1001383"/>
              <a:gd name="connsiteX3" fmla="*/ 786737 w 1054427"/>
              <a:gd name="connsiteY3" fmla="*/ 44578 h 1001383"/>
              <a:gd name="connsiteX4" fmla="*/ 817510 w 1054427"/>
              <a:gd name="connsiteY4" fmla="*/ 86305 h 1001383"/>
              <a:gd name="connsiteX5" fmla="*/ 796545 w 1054427"/>
              <a:gd name="connsiteY5" fmla="*/ 130845 h 1001383"/>
              <a:gd name="connsiteX6" fmla="*/ 763009 w 1054427"/>
              <a:gd name="connsiteY6" fmla="*/ 171091 h 1001383"/>
              <a:gd name="connsiteX7" fmla="*/ 801399 w 1054427"/>
              <a:gd name="connsiteY7" fmla="*/ 244092 h 1001383"/>
              <a:gd name="connsiteX8" fmla="*/ 959535 w 1054427"/>
              <a:gd name="connsiteY8" fmla="*/ 278906 h 1001383"/>
              <a:gd name="connsiteX9" fmla="*/ 1038603 w 1054427"/>
              <a:gd name="connsiteY9" fmla="*/ 220882 h 1001383"/>
              <a:gd name="connsiteX10" fmla="*/ 1054427 w 1054427"/>
              <a:gd name="connsiteY10" fmla="*/ 183387 h 1001383"/>
              <a:gd name="connsiteX11" fmla="*/ 1053374 w 1054427"/>
              <a:gd name="connsiteY11" fmla="*/ 923530 h 1001383"/>
              <a:gd name="connsiteX12" fmla="*/ 777370 w 1054427"/>
              <a:gd name="connsiteY12" fmla="*/ 988706 h 1001383"/>
              <a:gd name="connsiteX13" fmla="*/ 524793 w 1054427"/>
              <a:gd name="connsiteY13" fmla="*/ 845976 h 1001383"/>
              <a:gd name="connsiteX14" fmla="*/ 332541 w 1054427"/>
              <a:gd name="connsiteY14" fmla="*/ 853476 h 1001383"/>
              <a:gd name="connsiteX15" fmla="*/ 281238 w 1054427"/>
              <a:gd name="connsiteY15" fmla="*/ 924371 h 1001383"/>
              <a:gd name="connsiteX16" fmla="*/ 218658 w 1054427"/>
              <a:gd name="connsiteY16" fmla="*/ 986181 h 1001383"/>
              <a:gd name="connsiteX17" fmla="*/ 60575 w 1054427"/>
              <a:gd name="connsiteY17" fmla="*/ 956970 h 1001383"/>
              <a:gd name="connsiteX18" fmla="*/ 0 w 1054427"/>
              <a:gd name="connsiteY18" fmla="*/ 930609 h 1001383"/>
              <a:gd name="connsiteX19" fmla="*/ 3822 w 1054427"/>
              <a:gd name="connsiteY19" fmla="*/ 258552 h 1001383"/>
              <a:gd name="connsiteX20" fmla="*/ 61384 w 1054427"/>
              <a:gd name="connsiteY20" fmla="*/ 304171 h 1001383"/>
              <a:gd name="connsiteX21" fmla="*/ 150611 w 1054427"/>
              <a:gd name="connsiteY21" fmla="*/ 341149 h 1001383"/>
              <a:gd name="connsiteX22" fmla="*/ 406061 w 1054427"/>
              <a:gd name="connsiteY22" fmla="*/ 332709 h 1001383"/>
              <a:gd name="connsiteX23" fmla="*/ 419530 w 1054427"/>
              <a:gd name="connsiteY23" fmla="*/ 248104 h 1001383"/>
              <a:gd name="connsiteX24" fmla="*/ 319398 w 1054427"/>
              <a:gd name="connsiteY24" fmla="*/ 169225 h 1001383"/>
              <a:gd name="connsiteX25" fmla="*/ 333075 w 1054427"/>
              <a:gd name="connsiteY25" fmla="*/ 84792 h 1001383"/>
              <a:gd name="connsiteX26" fmla="*/ 417368 w 1054427"/>
              <a:gd name="connsiteY26" fmla="*/ 31612 h 1001383"/>
              <a:gd name="connsiteX27" fmla="*/ 520501 w 1054427"/>
              <a:gd name="connsiteY27" fmla="*/ 7888 h 1001383"/>
              <a:gd name="connsiteX0" fmla="*/ 520501 w 1054427"/>
              <a:gd name="connsiteY0" fmla="*/ 7888 h 1001383"/>
              <a:gd name="connsiteX1" fmla="*/ 643683 w 1054427"/>
              <a:gd name="connsiteY1" fmla="*/ 448 h 1001383"/>
              <a:gd name="connsiteX2" fmla="*/ 741367 w 1054427"/>
              <a:gd name="connsiteY2" fmla="*/ 18910 h 1001383"/>
              <a:gd name="connsiteX3" fmla="*/ 786737 w 1054427"/>
              <a:gd name="connsiteY3" fmla="*/ 44578 h 1001383"/>
              <a:gd name="connsiteX4" fmla="*/ 817510 w 1054427"/>
              <a:gd name="connsiteY4" fmla="*/ 86305 h 1001383"/>
              <a:gd name="connsiteX5" fmla="*/ 796545 w 1054427"/>
              <a:gd name="connsiteY5" fmla="*/ 130845 h 1001383"/>
              <a:gd name="connsiteX6" fmla="*/ 763009 w 1054427"/>
              <a:gd name="connsiteY6" fmla="*/ 171091 h 1001383"/>
              <a:gd name="connsiteX7" fmla="*/ 801399 w 1054427"/>
              <a:gd name="connsiteY7" fmla="*/ 244092 h 1001383"/>
              <a:gd name="connsiteX8" fmla="*/ 959535 w 1054427"/>
              <a:gd name="connsiteY8" fmla="*/ 278906 h 1001383"/>
              <a:gd name="connsiteX9" fmla="*/ 1038603 w 1054427"/>
              <a:gd name="connsiteY9" fmla="*/ 220882 h 1001383"/>
              <a:gd name="connsiteX10" fmla="*/ 1054427 w 1054427"/>
              <a:gd name="connsiteY10" fmla="*/ 183387 h 1001383"/>
              <a:gd name="connsiteX11" fmla="*/ 1053374 w 1054427"/>
              <a:gd name="connsiteY11" fmla="*/ 923530 h 1001383"/>
              <a:gd name="connsiteX12" fmla="*/ 777370 w 1054427"/>
              <a:gd name="connsiteY12" fmla="*/ 988706 h 1001383"/>
              <a:gd name="connsiteX13" fmla="*/ 524793 w 1054427"/>
              <a:gd name="connsiteY13" fmla="*/ 845976 h 1001383"/>
              <a:gd name="connsiteX14" fmla="*/ 332541 w 1054427"/>
              <a:gd name="connsiteY14" fmla="*/ 853476 h 1001383"/>
              <a:gd name="connsiteX15" fmla="*/ 281238 w 1054427"/>
              <a:gd name="connsiteY15" fmla="*/ 924371 h 1001383"/>
              <a:gd name="connsiteX16" fmla="*/ 218658 w 1054427"/>
              <a:gd name="connsiteY16" fmla="*/ 986181 h 1001383"/>
              <a:gd name="connsiteX17" fmla="*/ 60575 w 1054427"/>
              <a:gd name="connsiteY17" fmla="*/ 956970 h 1001383"/>
              <a:gd name="connsiteX18" fmla="*/ 0 w 1054427"/>
              <a:gd name="connsiteY18" fmla="*/ 930609 h 1001383"/>
              <a:gd name="connsiteX19" fmla="*/ 3822 w 1054427"/>
              <a:gd name="connsiteY19" fmla="*/ 258552 h 1001383"/>
              <a:gd name="connsiteX20" fmla="*/ 61384 w 1054427"/>
              <a:gd name="connsiteY20" fmla="*/ 304171 h 1001383"/>
              <a:gd name="connsiteX21" fmla="*/ 150611 w 1054427"/>
              <a:gd name="connsiteY21" fmla="*/ 341149 h 1001383"/>
              <a:gd name="connsiteX22" fmla="*/ 406061 w 1054427"/>
              <a:gd name="connsiteY22" fmla="*/ 332709 h 1001383"/>
              <a:gd name="connsiteX23" fmla="*/ 419530 w 1054427"/>
              <a:gd name="connsiteY23" fmla="*/ 248104 h 1001383"/>
              <a:gd name="connsiteX24" fmla="*/ 319398 w 1054427"/>
              <a:gd name="connsiteY24" fmla="*/ 169225 h 1001383"/>
              <a:gd name="connsiteX25" fmla="*/ 333075 w 1054427"/>
              <a:gd name="connsiteY25" fmla="*/ 84792 h 1001383"/>
              <a:gd name="connsiteX26" fmla="*/ 417368 w 1054427"/>
              <a:gd name="connsiteY26" fmla="*/ 31612 h 1001383"/>
              <a:gd name="connsiteX27" fmla="*/ 520501 w 1054427"/>
              <a:gd name="connsiteY27" fmla="*/ 7888 h 1001383"/>
              <a:gd name="connsiteX0" fmla="*/ 520501 w 1054427"/>
              <a:gd name="connsiteY0" fmla="*/ 7620 h 1001115"/>
              <a:gd name="connsiteX1" fmla="*/ 643683 w 1054427"/>
              <a:gd name="connsiteY1" fmla="*/ 180 h 1001115"/>
              <a:gd name="connsiteX2" fmla="*/ 725733 w 1054427"/>
              <a:gd name="connsiteY2" fmla="*/ 13592 h 1001115"/>
              <a:gd name="connsiteX3" fmla="*/ 786737 w 1054427"/>
              <a:gd name="connsiteY3" fmla="*/ 44310 h 1001115"/>
              <a:gd name="connsiteX4" fmla="*/ 817510 w 1054427"/>
              <a:gd name="connsiteY4" fmla="*/ 86037 h 1001115"/>
              <a:gd name="connsiteX5" fmla="*/ 796545 w 1054427"/>
              <a:gd name="connsiteY5" fmla="*/ 130577 h 1001115"/>
              <a:gd name="connsiteX6" fmla="*/ 763009 w 1054427"/>
              <a:gd name="connsiteY6" fmla="*/ 170823 h 1001115"/>
              <a:gd name="connsiteX7" fmla="*/ 801399 w 1054427"/>
              <a:gd name="connsiteY7" fmla="*/ 243824 h 1001115"/>
              <a:gd name="connsiteX8" fmla="*/ 959535 w 1054427"/>
              <a:gd name="connsiteY8" fmla="*/ 278638 h 1001115"/>
              <a:gd name="connsiteX9" fmla="*/ 1038603 w 1054427"/>
              <a:gd name="connsiteY9" fmla="*/ 220614 h 1001115"/>
              <a:gd name="connsiteX10" fmla="*/ 1054427 w 1054427"/>
              <a:gd name="connsiteY10" fmla="*/ 183119 h 1001115"/>
              <a:gd name="connsiteX11" fmla="*/ 1053374 w 1054427"/>
              <a:gd name="connsiteY11" fmla="*/ 923262 h 1001115"/>
              <a:gd name="connsiteX12" fmla="*/ 777370 w 1054427"/>
              <a:gd name="connsiteY12" fmla="*/ 988438 h 1001115"/>
              <a:gd name="connsiteX13" fmla="*/ 524793 w 1054427"/>
              <a:gd name="connsiteY13" fmla="*/ 845708 h 1001115"/>
              <a:gd name="connsiteX14" fmla="*/ 332541 w 1054427"/>
              <a:gd name="connsiteY14" fmla="*/ 853208 h 1001115"/>
              <a:gd name="connsiteX15" fmla="*/ 281238 w 1054427"/>
              <a:gd name="connsiteY15" fmla="*/ 924103 h 1001115"/>
              <a:gd name="connsiteX16" fmla="*/ 218658 w 1054427"/>
              <a:gd name="connsiteY16" fmla="*/ 985913 h 1001115"/>
              <a:gd name="connsiteX17" fmla="*/ 60575 w 1054427"/>
              <a:gd name="connsiteY17" fmla="*/ 956702 h 1001115"/>
              <a:gd name="connsiteX18" fmla="*/ 0 w 1054427"/>
              <a:gd name="connsiteY18" fmla="*/ 930341 h 1001115"/>
              <a:gd name="connsiteX19" fmla="*/ 3822 w 1054427"/>
              <a:gd name="connsiteY19" fmla="*/ 258284 h 1001115"/>
              <a:gd name="connsiteX20" fmla="*/ 61384 w 1054427"/>
              <a:gd name="connsiteY20" fmla="*/ 303903 h 1001115"/>
              <a:gd name="connsiteX21" fmla="*/ 150611 w 1054427"/>
              <a:gd name="connsiteY21" fmla="*/ 340881 h 1001115"/>
              <a:gd name="connsiteX22" fmla="*/ 406061 w 1054427"/>
              <a:gd name="connsiteY22" fmla="*/ 332441 h 1001115"/>
              <a:gd name="connsiteX23" fmla="*/ 419530 w 1054427"/>
              <a:gd name="connsiteY23" fmla="*/ 247836 h 1001115"/>
              <a:gd name="connsiteX24" fmla="*/ 319398 w 1054427"/>
              <a:gd name="connsiteY24" fmla="*/ 168957 h 1001115"/>
              <a:gd name="connsiteX25" fmla="*/ 333075 w 1054427"/>
              <a:gd name="connsiteY25" fmla="*/ 84524 h 1001115"/>
              <a:gd name="connsiteX26" fmla="*/ 417368 w 1054427"/>
              <a:gd name="connsiteY26" fmla="*/ 31344 h 1001115"/>
              <a:gd name="connsiteX27" fmla="*/ 520501 w 1054427"/>
              <a:gd name="connsiteY27" fmla="*/ 7620 h 1001115"/>
              <a:gd name="connsiteX0" fmla="*/ 520501 w 1054427"/>
              <a:gd name="connsiteY0" fmla="*/ 7620 h 1001115"/>
              <a:gd name="connsiteX1" fmla="*/ 643683 w 1054427"/>
              <a:gd name="connsiteY1" fmla="*/ 180 h 1001115"/>
              <a:gd name="connsiteX2" fmla="*/ 725733 w 1054427"/>
              <a:gd name="connsiteY2" fmla="*/ 13592 h 1001115"/>
              <a:gd name="connsiteX3" fmla="*/ 786737 w 1054427"/>
              <a:gd name="connsiteY3" fmla="*/ 44310 h 1001115"/>
              <a:gd name="connsiteX4" fmla="*/ 817510 w 1054427"/>
              <a:gd name="connsiteY4" fmla="*/ 86037 h 1001115"/>
              <a:gd name="connsiteX5" fmla="*/ 791947 w 1054427"/>
              <a:gd name="connsiteY5" fmla="*/ 131839 h 1001115"/>
              <a:gd name="connsiteX6" fmla="*/ 763009 w 1054427"/>
              <a:gd name="connsiteY6" fmla="*/ 170823 h 1001115"/>
              <a:gd name="connsiteX7" fmla="*/ 801399 w 1054427"/>
              <a:gd name="connsiteY7" fmla="*/ 243824 h 1001115"/>
              <a:gd name="connsiteX8" fmla="*/ 959535 w 1054427"/>
              <a:gd name="connsiteY8" fmla="*/ 278638 h 1001115"/>
              <a:gd name="connsiteX9" fmla="*/ 1038603 w 1054427"/>
              <a:gd name="connsiteY9" fmla="*/ 220614 h 1001115"/>
              <a:gd name="connsiteX10" fmla="*/ 1054427 w 1054427"/>
              <a:gd name="connsiteY10" fmla="*/ 183119 h 1001115"/>
              <a:gd name="connsiteX11" fmla="*/ 1053374 w 1054427"/>
              <a:gd name="connsiteY11" fmla="*/ 923262 h 1001115"/>
              <a:gd name="connsiteX12" fmla="*/ 777370 w 1054427"/>
              <a:gd name="connsiteY12" fmla="*/ 988438 h 1001115"/>
              <a:gd name="connsiteX13" fmla="*/ 524793 w 1054427"/>
              <a:gd name="connsiteY13" fmla="*/ 845708 h 1001115"/>
              <a:gd name="connsiteX14" fmla="*/ 332541 w 1054427"/>
              <a:gd name="connsiteY14" fmla="*/ 853208 h 1001115"/>
              <a:gd name="connsiteX15" fmla="*/ 281238 w 1054427"/>
              <a:gd name="connsiteY15" fmla="*/ 924103 h 1001115"/>
              <a:gd name="connsiteX16" fmla="*/ 218658 w 1054427"/>
              <a:gd name="connsiteY16" fmla="*/ 985913 h 1001115"/>
              <a:gd name="connsiteX17" fmla="*/ 60575 w 1054427"/>
              <a:gd name="connsiteY17" fmla="*/ 956702 h 1001115"/>
              <a:gd name="connsiteX18" fmla="*/ 0 w 1054427"/>
              <a:gd name="connsiteY18" fmla="*/ 930341 h 1001115"/>
              <a:gd name="connsiteX19" fmla="*/ 3822 w 1054427"/>
              <a:gd name="connsiteY19" fmla="*/ 258284 h 1001115"/>
              <a:gd name="connsiteX20" fmla="*/ 61384 w 1054427"/>
              <a:gd name="connsiteY20" fmla="*/ 303903 h 1001115"/>
              <a:gd name="connsiteX21" fmla="*/ 150611 w 1054427"/>
              <a:gd name="connsiteY21" fmla="*/ 340881 h 1001115"/>
              <a:gd name="connsiteX22" fmla="*/ 406061 w 1054427"/>
              <a:gd name="connsiteY22" fmla="*/ 332441 h 1001115"/>
              <a:gd name="connsiteX23" fmla="*/ 419530 w 1054427"/>
              <a:gd name="connsiteY23" fmla="*/ 247836 h 1001115"/>
              <a:gd name="connsiteX24" fmla="*/ 319398 w 1054427"/>
              <a:gd name="connsiteY24" fmla="*/ 168957 h 1001115"/>
              <a:gd name="connsiteX25" fmla="*/ 333075 w 1054427"/>
              <a:gd name="connsiteY25" fmla="*/ 84524 h 1001115"/>
              <a:gd name="connsiteX26" fmla="*/ 417368 w 1054427"/>
              <a:gd name="connsiteY26" fmla="*/ 31344 h 1001115"/>
              <a:gd name="connsiteX27" fmla="*/ 520501 w 1054427"/>
              <a:gd name="connsiteY27" fmla="*/ 7620 h 1001115"/>
              <a:gd name="connsiteX0" fmla="*/ 520501 w 1054427"/>
              <a:gd name="connsiteY0" fmla="*/ 7620 h 1001115"/>
              <a:gd name="connsiteX1" fmla="*/ 643683 w 1054427"/>
              <a:gd name="connsiteY1" fmla="*/ 180 h 1001115"/>
              <a:gd name="connsiteX2" fmla="*/ 725733 w 1054427"/>
              <a:gd name="connsiteY2" fmla="*/ 13592 h 1001115"/>
              <a:gd name="connsiteX3" fmla="*/ 786737 w 1054427"/>
              <a:gd name="connsiteY3" fmla="*/ 44310 h 1001115"/>
              <a:gd name="connsiteX4" fmla="*/ 817510 w 1054427"/>
              <a:gd name="connsiteY4" fmla="*/ 86037 h 1001115"/>
              <a:gd name="connsiteX5" fmla="*/ 791947 w 1054427"/>
              <a:gd name="connsiteY5" fmla="*/ 131839 h 1001115"/>
              <a:gd name="connsiteX6" fmla="*/ 763009 w 1054427"/>
              <a:gd name="connsiteY6" fmla="*/ 170823 h 1001115"/>
              <a:gd name="connsiteX7" fmla="*/ 801399 w 1054427"/>
              <a:gd name="connsiteY7" fmla="*/ 243824 h 1001115"/>
              <a:gd name="connsiteX8" fmla="*/ 959535 w 1054427"/>
              <a:gd name="connsiteY8" fmla="*/ 278638 h 1001115"/>
              <a:gd name="connsiteX9" fmla="*/ 1038603 w 1054427"/>
              <a:gd name="connsiteY9" fmla="*/ 220614 h 1001115"/>
              <a:gd name="connsiteX10" fmla="*/ 1054427 w 1054427"/>
              <a:gd name="connsiteY10" fmla="*/ 183119 h 1001115"/>
              <a:gd name="connsiteX11" fmla="*/ 1053374 w 1054427"/>
              <a:gd name="connsiteY11" fmla="*/ 923262 h 1001115"/>
              <a:gd name="connsiteX12" fmla="*/ 777370 w 1054427"/>
              <a:gd name="connsiteY12" fmla="*/ 988438 h 1001115"/>
              <a:gd name="connsiteX13" fmla="*/ 524793 w 1054427"/>
              <a:gd name="connsiteY13" fmla="*/ 845708 h 1001115"/>
              <a:gd name="connsiteX14" fmla="*/ 332541 w 1054427"/>
              <a:gd name="connsiteY14" fmla="*/ 853208 h 1001115"/>
              <a:gd name="connsiteX15" fmla="*/ 281238 w 1054427"/>
              <a:gd name="connsiteY15" fmla="*/ 924103 h 1001115"/>
              <a:gd name="connsiteX16" fmla="*/ 218658 w 1054427"/>
              <a:gd name="connsiteY16" fmla="*/ 985913 h 1001115"/>
              <a:gd name="connsiteX17" fmla="*/ 60575 w 1054427"/>
              <a:gd name="connsiteY17" fmla="*/ 956702 h 1001115"/>
              <a:gd name="connsiteX18" fmla="*/ 0 w 1054427"/>
              <a:gd name="connsiteY18" fmla="*/ 930341 h 1001115"/>
              <a:gd name="connsiteX19" fmla="*/ 3822 w 1054427"/>
              <a:gd name="connsiteY19" fmla="*/ 258284 h 1001115"/>
              <a:gd name="connsiteX20" fmla="*/ 61384 w 1054427"/>
              <a:gd name="connsiteY20" fmla="*/ 303903 h 1001115"/>
              <a:gd name="connsiteX21" fmla="*/ 150611 w 1054427"/>
              <a:gd name="connsiteY21" fmla="*/ 340881 h 1001115"/>
              <a:gd name="connsiteX22" fmla="*/ 406061 w 1054427"/>
              <a:gd name="connsiteY22" fmla="*/ 332441 h 1001115"/>
              <a:gd name="connsiteX23" fmla="*/ 419530 w 1054427"/>
              <a:gd name="connsiteY23" fmla="*/ 247836 h 1001115"/>
              <a:gd name="connsiteX24" fmla="*/ 319398 w 1054427"/>
              <a:gd name="connsiteY24" fmla="*/ 168957 h 1001115"/>
              <a:gd name="connsiteX25" fmla="*/ 333075 w 1054427"/>
              <a:gd name="connsiteY25" fmla="*/ 84524 h 1001115"/>
              <a:gd name="connsiteX26" fmla="*/ 417368 w 1054427"/>
              <a:gd name="connsiteY26" fmla="*/ 31344 h 1001115"/>
              <a:gd name="connsiteX27" fmla="*/ 520501 w 1054427"/>
              <a:gd name="connsiteY27" fmla="*/ 7620 h 1001115"/>
              <a:gd name="connsiteX0" fmla="*/ 520501 w 1054025"/>
              <a:gd name="connsiteY0" fmla="*/ 7620 h 1001115"/>
              <a:gd name="connsiteX1" fmla="*/ 643683 w 1054025"/>
              <a:gd name="connsiteY1" fmla="*/ 180 h 1001115"/>
              <a:gd name="connsiteX2" fmla="*/ 725733 w 1054025"/>
              <a:gd name="connsiteY2" fmla="*/ 13592 h 1001115"/>
              <a:gd name="connsiteX3" fmla="*/ 786737 w 1054025"/>
              <a:gd name="connsiteY3" fmla="*/ 44310 h 1001115"/>
              <a:gd name="connsiteX4" fmla="*/ 817510 w 1054025"/>
              <a:gd name="connsiteY4" fmla="*/ 86037 h 1001115"/>
              <a:gd name="connsiteX5" fmla="*/ 791947 w 1054025"/>
              <a:gd name="connsiteY5" fmla="*/ 131839 h 1001115"/>
              <a:gd name="connsiteX6" fmla="*/ 763009 w 1054025"/>
              <a:gd name="connsiteY6" fmla="*/ 170823 h 1001115"/>
              <a:gd name="connsiteX7" fmla="*/ 801399 w 1054025"/>
              <a:gd name="connsiteY7" fmla="*/ 243824 h 1001115"/>
              <a:gd name="connsiteX8" fmla="*/ 959535 w 1054025"/>
              <a:gd name="connsiteY8" fmla="*/ 278638 h 1001115"/>
              <a:gd name="connsiteX9" fmla="*/ 1038603 w 1054025"/>
              <a:gd name="connsiteY9" fmla="*/ 220614 h 1001115"/>
              <a:gd name="connsiteX10" fmla="*/ 1053507 w 1054025"/>
              <a:gd name="connsiteY10" fmla="*/ 185644 h 1001115"/>
              <a:gd name="connsiteX11" fmla="*/ 1053374 w 1054025"/>
              <a:gd name="connsiteY11" fmla="*/ 923262 h 1001115"/>
              <a:gd name="connsiteX12" fmla="*/ 777370 w 1054025"/>
              <a:gd name="connsiteY12" fmla="*/ 988438 h 1001115"/>
              <a:gd name="connsiteX13" fmla="*/ 524793 w 1054025"/>
              <a:gd name="connsiteY13" fmla="*/ 845708 h 1001115"/>
              <a:gd name="connsiteX14" fmla="*/ 332541 w 1054025"/>
              <a:gd name="connsiteY14" fmla="*/ 853208 h 1001115"/>
              <a:gd name="connsiteX15" fmla="*/ 281238 w 1054025"/>
              <a:gd name="connsiteY15" fmla="*/ 924103 h 1001115"/>
              <a:gd name="connsiteX16" fmla="*/ 218658 w 1054025"/>
              <a:gd name="connsiteY16" fmla="*/ 985913 h 1001115"/>
              <a:gd name="connsiteX17" fmla="*/ 60575 w 1054025"/>
              <a:gd name="connsiteY17" fmla="*/ 956702 h 1001115"/>
              <a:gd name="connsiteX18" fmla="*/ 0 w 1054025"/>
              <a:gd name="connsiteY18" fmla="*/ 930341 h 1001115"/>
              <a:gd name="connsiteX19" fmla="*/ 3822 w 1054025"/>
              <a:gd name="connsiteY19" fmla="*/ 258284 h 1001115"/>
              <a:gd name="connsiteX20" fmla="*/ 61384 w 1054025"/>
              <a:gd name="connsiteY20" fmla="*/ 303903 h 1001115"/>
              <a:gd name="connsiteX21" fmla="*/ 150611 w 1054025"/>
              <a:gd name="connsiteY21" fmla="*/ 340881 h 1001115"/>
              <a:gd name="connsiteX22" fmla="*/ 406061 w 1054025"/>
              <a:gd name="connsiteY22" fmla="*/ 332441 h 1001115"/>
              <a:gd name="connsiteX23" fmla="*/ 419530 w 1054025"/>
              <a:gd name="connsiteY23" fmla="*/ 247836 h 1001115"/>
              <a:gd name="connsiteX24" fmla="*/ 319398 w 1054025"/>
              <a:gd name="connsiteY24" fmla="*/ 168957 h 1001115"/>
              <a:gd name="connsiteX25" fmla="*/ 333075 w 1054025"/>
              <a:gd name="connsiteY25" fmla="*/ 84524 h 1001115"/>
              <a:gd name="connsiteX26" fmla="*/ 417368 w 1054025"/>
              <a:gd name="connsiteY26" fmla="*/ 31344 h 1001115"/>
              <a:gd name="connsiteX27" fmla="*/ 520501 w 1054025"/>
              <a:gd name="connsiteY27" fmla="*/ 7620 h 1001115"/>
              <a:gd name="connsiteX0" fmla="*/ 520501 w 1053912"/>
              <a:gd name="connsiteY0" fmla="*/ 7620 h 1001115"/>
              <a:gd name="connsiteX1" fmla="*/ 643683 w 1053912"/>
              <a:gd name="connsiteY1" fmla="*/ 180 h 1001115"/>
              <a:gd name="connsiteX2" fmla="*/ 725733 w 1053912"/>
              <a:gd name="connsiteY2" fmla="*/ 13592 h 1001115"/>
              <a:gd name="connsiteX3" fmla="*/ 786737 w 1053912"/>
              <a:gd name="connsiteY3" fmla="*/ 44310 h 1001115"/>
              <a:gd name="connsiteX4" fmla="*/ 817510 w 1053912"/>
              <a:gd name="connsiteY4" fmla="*/ 86037 h 1001115"/>
              <a:gd name="connsiteX5" fmla="*/ 791947 w 1053912"/>
              <a:gd name="connsiteY5" fmla="*/ 131839 h 1001115"/>
              <a:gd name="connsiteX6" fmla="*/ 763009 w 1053912"/>
              <a:gd name="connsiteY6" fmla="*/ 170823 h 1001115"/>
              <a:gd name="connsiteX7" fmla="*/ 801399 w 1053912"/>
              <a:gd name="connsiteY7" fmla="*/ 243824 h 1001115"/>
              <a:gd name="connsiteX8" fmla="*/ 959535 w 1053912"/>
              <a:gd name="connsiteY8" fmla="*/ 278638 h 1001115"/>
              <a:gd name="connsiteX9" fmla="*/ 1038603 w 1053912"/>
              <a:gd name="connsiteY9" fmla="*/ 220614 h 1001115"/>
              <a:gd name="connsiteX10" fmla="*/ 1052588 w 1053912"/>
              <a:gd name="connsiteY10" fmla="*/ 185644 h 1001115"/>
              <a:gd name="connsiteX11" fmla="*/ 1053374 w 1053912"/>
              <a:gd name="connsiteY11" fmla="*/ 923262 h 1001115"/>
              <a:gd name="connsiteX12" fmla="*/ 777370 w 1053912"/>
              <a:gd name="connsiteY12" fmla="*/ 988438 h 1001115"/>
              <a:gd name="connsiteX13" fmla="*/ 524793 w 1053912"/>
              <a:gd name="connsiteY13" fmla="*/ 845708 h 1001115"/>
              <a:gd name="connsiteX14" fmla="*/ 332541 w 1053912"/>
              <a:gd name="connsiteY14" fmla="*/ 853208 h 1001115"/>
              <a:gd name="connsiteX15" fmla="*/ 281238 w 1053912"/>
              <a:gd name="connsiteY15" fmla="*/ 924103 h 1001115"/>
              <a:gd name="connsiteX16" fmla="*/ 218658 w 1053912"/>
              <a:gd name="connsiteY16" fmla="*/ 985913 h 1001115"/>
              <a:gd name="connsiteX17" fmla="*/ 60575 w 1053912"/>
              <a:gd name="connsiteY17" fmla="*/ 956702 h 1001115"/>
              <a:gd name="connsiteX18" fmla="*/ 0 w 1053912"/>
              <a:gd name="connsiteY18" fmla="*/ 930341 h 1001115"/>
              <a:gd name="connsiteX19" fmla="*/ 3822 w 1053912"/>
              <a:gd name="connsiteY19" fmla="*/ 258284 h 1001115"/>
              <a:gd name="connsiteX20" fmla="*/ 61384 w 1053912"/>
              <a:gd name="connsiteY20" fmla="*/ 303903 h 1001115"/>
              <a:gd name="connsiteX21" fmla="*/ 150611 w 1053912"/>
              <a:gd name="connsiteY21" fmla="*/ 340881 h 1001115"/>
              <a:gd name="connsiteX22" fmla="*/ 406061 w 1053912"/>
              <a:gd name="connsiteY22" fmla="*/ 332441 h 1001115"/>
              <a:gd name="connsiteX23" fmla="*/ 419530 w 1053912"/>
              <a:gd name="connsiteY23" fmla="*/ 247836 h 1001115"/>
              <a:gd name="connsiteX24" fmla="*/ 319398 w 1053912"/>
              <a:gd name="connsiteY24" fmla="*/ 168957 h 1001115"/>
              <a:gd name="connsiteX25" fmla="*/ 333075 w 1053912"/>
              <a:gd name="connsiteY25" fmla="*/ 84524 h 1001115"/>
              <a:gd name="connsiteX26" fmla="*/ 417368 w 1053912"/>
              <a:gd name="connsiteY26" fmla="*/ 31344 h 1001115"/>
              <a:gd name="connsiteX27" fmla="*/ 520501 w 1053912"/>
              <a:gd name="connsiteY27" fmla="*/ 7620 h 1001115"/>
              <a:gd name="connsiteX0" fmla="*/ 520501 w 1054025"/>
              <a:gd name="connsiteY0" fmla="*/ 7620 h 1001115"/>
              <a:gd name="connsiteX1" fmla="*/ 643683 w 1054025"/>
              <a:gd name="connsiteY1" fmla="*/ 180 h 1001115"/>
              <a:gd name="connsiteX2" fmla="*/ 725733 w 1054025"/>
              <a:gd name="connsiteY2" fmla="*/ 13592 h 1001115"/>
              <a:gd name="connsiteX3" fmla="*/ 786737 w 1054025"/>
              <a:gd name="connsiteY3" fmla="*/ 44310 h 1001115"/>
              <a:gd name="connsiteX4" fmla="*/ 817510 w 1054025"/>
              <a:gd name="connsiteY4" fmla="*/ 86037 h 1001115"/>
              <a:gd name="connsiteX5" fmla="*/ 791947 w 1054025"/>
              <a:gd name="connsiteY5" fmla="*/ 131839 h 1001115"/>
              <a:gd name="connsiteX6" fmla="*/ 763009 w 1054025"/>
              <a:gd name="connsiteY6" fmla="*/ 170823 h 1001115"/>
              <a:gd name="connsiteX7" fmla="*/ 801399 w 1054025"/>
              <a:gd name="connsiteY7" fmla="*/ 243824 h 1001115"/>
              <a:gd name="connsiteX8" fmla="*/ 959535 w 1054025"/>
              <a:gd name="connsiteY8" fmla="*/ 278638 h 1001115"/>
              <a:gd name="connsiteX9" fmla="*/ 1038603 w 1054025"/>
              <a:gd name="connsiteY9" fmla="*/ 220614 h 1001115"/>
              <a:gd name="connsiteX10" fmla="*/ 1053507 w 1054025"/>
              <a:gd name="connsiteY10" fmla="*/ 184382 h 1001115"/>
              <a:gd name="connsiteX11" fmla="*/ 1053374 w 1054025"/>
              <a:gd name="connsiteY11" fmla="*/ 923262 h 1001115"/>
              <a:gd name="connsiteX12" fmla="*/ 777370 w 1054025"/>
              <a:gd name="connsiteY12" fmla="*/ 988438 h 1001115"/>
              <a:gd name="connsiteX13" fmla="*/ 524793 w 1054025"/>
              <a:gd name="connsiteY13" fmla="*/ 845708 h 1001115"/>
              <a:gd name="connsiteX14" fmla="*/ 332541 w 1054025"/>
              <a:gd name="connsiteY14" fmla="*/ 853208 h 1001115"/>
              <a:gd name="connsiteX15" fmla="*/ 281238 w 1054025"/>
              <a:gd name="connsiteY15" fmla="*/ 924103 h 1001115"/>
              <a:gd name="connsiteX16" fmla="*/ 218658 w 1054025"/>
              <a:gd name="connsiteY16" fmla="*/ 985913 h 1001115"/>
              <a:gd name="connsiteX17" fmla="*/ 60575 w 1054025"/>
              <a:gd name="connsiteY17" fmla="*/ 956702 h 1001115"/>
              <a:gd name="connsiteX18" fmla="*/ 0 w 1054025"/>
              <a:gd name="connsiteY18" fmla="*/ 930341 h 1001115"/>
              <a:gd name="connsiteX19" fmla="*/ 3822 w 1054025"/>
              <a:gd name="connsiteY19" fmla="*/ 258284 h 1001115"/>
              <a:gd name="connsiteX20" fmla="*/ 61384 w 1054025"/>
              <a:gd name="connsiteY20" fmla="*/ 303903 h 1001115"/>
              <a:gd name="connsiteX21" fmla="*/ 150611 w 1054025"/>
              <a:gd name="connsiteY21" fmla="*/ 340881 h 1001115"/>
              <a:gd name="connsiteX22" fmla="*/ 406061 w 1054025"/>
              <a:gd name="connsiteY22" fmla="*/ 332441 h 1001115"/>
              <a:gd name="connsiteX23" fmla="*/ 419530 w 1054025"/>
              <a:gd name="connsiteY23" fmla="*/ 247836 h 1001115"/>
              <a:gd name="connsiteX24" fmla="*/ 319398 w 1054025"/>
              <a:gd name="connsiteY24" fmla="*/ 168957 h 1001115"/>
              <a:gd name="connsiteX25" fmla="*/ 333075 w 1054025"/>
              <a:gd name="connsiteY25" fmla="*/ 84524 h 1001115"/>
              <a:gd name="connsiteX26" fmla="*/ 417368 w 1054025"/>
              <a:gd name="connsiteY26" fmla="*/ 31344 h 1001115"/>
              <a:gd name="connsiteX27" fmla="*/ 520501 w 1054025"/>
              <a:gd name="connsiteY27" fmla="*/ 7620 h 1001115"/>
              <a:gd name="connsiteX0" fmla="*/ 520501 w 1053834"/>
              <a:gd name="connsiteY0" fmla="*/ 7620 h 1001115"/>
              <a:gd name="connsiteX1" fmla="*/ 643683 w 1053834"/>
              <a:gd name="connsiteY1" fmla="*/ 180 h 1001115"/>
              <a:gd name="connsiteX2" fmla="*/ 725733 w 1053834"/>
              <a:gd name="connsiteY2" fmla="*/ 13592 h 1001115"/>
              <a:gd name="connsiteX3" fmla="*/ 786737 w 1053834"/>
              <a:gd name="connsiteY3" fmla="*/ 44310 h 1001115"/>
              <a:gd name="connsiteX4" fmla="*/ 817510 w 1053834"/>
              <a:gd name="connsiteY4" fmla="*/ 86037 h 1001115"/>
              <a:gd name="connsiteX5" fmla="*/ 791947 w 1053834"/>
              <a:gd name="connsiteY5" fmla="*/ 131839 h 1001115"/>
              <a:gd name="connsiteX6" fmla="*/ 763009 w 1053834"/>
              <a:gd name="connsiteY6" fmla="*/ 170823 h 1001115"/>
              <a:gd name="connsiteX7" fmla="*/ 801399 w 1053834"/>
              <a:gd name="connsiteY7" fmla="*/ 243824 h 1001115"/>
              <a:gd name="connsiteX8" fmla="*/ 959535 w 1053834"/>
              <a:gd name="connsiteY8" fmla="*/ 278638 h 1001115"/>
              <a:gd name="connsiteX9" fmla="*/ 1038603 w 1053834"/>
              <a:gd name="connsiteY9" fmla="*/ 220614 h 1001115"/>
              <a:gd name="connsiteX10" fmla="*/ 1051668 w 1053834"/>
              <a:gd name="connsiteY10" fmla="*/ 185645 h 1001115"/>
              <a:gd name="connsiteX11" fmla="*/ 1053374 w 1053834"/>
              <a:gd name="connsiteY11" fmla="*/ 923262 h 1001115"/>
              <a:gd name="connsiteX12" fmla="*/ 777370 w 1053834"/>
              <a:gd name="connsiteY12" fmla="*/ 988438 h 1001115"/>
              <a:gd name="connsiteX13" fmla="*/ 524793 w 1053834"/>
              <a:gd name="connsiteY13" fmla="*/ 845708 h 1001115"/>
              <a:gd name="connsiteX14" fmla="*/ 332541 w 1053834"/>
              <a:gd name="connsiteY14" fmla="*/ 853208 h 1001115"/>
              <a:gd name="connsiteX15" fmla="*/ 281238 w 1053834"/>
              <a:gd name="connsiteY15" fmla="*/ 924103 h 1001115"/>
              <a:gd name="connsiteX16" fmla="*/ 218658 w 1053834"/>
              <a:gd name="connsiteY16" fmla="*/ 985913 h 1001115"/>
              <a:gd name="connsiteX17" fmla="*/ 60575 w 1053834"/>
              <a:gd name="connsiteY17" fmla="*/ 956702 h 1001115"/>
              <a:gd name="connsiteX18" fmla="*/ 0 w 1053834"/>
              <a:gd name="connsiteY18" fmla="*/ 930341 h 1001115"/>
              <a:gd name="connsiteX19" fmla="*/ 3822 w 1053834"/>
              <a:gd name="connsiteY19" fmla="*/ 258284 h 1001115"/>
              <a:gd name="connsiteX20" fmla="*/ 61384 w 1053834"/>
              <a:gd name="connsiteY20" fmla="*/ 303903 h 1001115"/>
              <a:gd name="connsiteX21" fmla="*/ 150611 w 1053834"/>
              <a:gd name="connsiteY21" fmla="*/ 340881 h 1001115"/>
              <a:gd name="connsiteX22" fmla="*/ 406061 w 1053834"/>
              <a:gd name="connsiteY22" fmla="*/ 332441 h 1001115"/>
              <a:gd name="connsiteX23" fmla="*/ 419530 w 1053834"/>
              <a:gd name="connsiteY23" fmla="*/ 247836 h 1001115"/>
              <a:gd name="connsiteX24" fmla="*/ 319398 w 1053834"/>
              <a:gd name="connsiteY24" fmla="*/ 168957 h 1001115"/>
              <a:gd name="connsiteX25" fmla="*/ 333075 w 1053834"/>
              <a:gd name="connsiteY25" fmla="*/ 84524 h 1001115"/>
              <a:gd name="connsiteX26" fmla="*/ 417368 w 1053834"/>
              <a:gd name="connsiteY26" fmla="*/ 31344 h 1001115"/>
              <a:gd name="connsiteX27" fmla="*/ 520501 w 1053834"/>
              <a:gd name="connsiteY27" fmla="*/ 7620 h 1001115"/>
              <a:gd name="connsiteX0" fmla="*/ 520501 w 1054427"/>
              <a:gd name="connsiteY0" fmla="*/ 7620 h 1001115"/>
              <a:gd name="connsiteX1" fmla="*/ 643683 w 1054427"/>
              <a:gd name="connsiteY1" fmla="*/ 180 h 1001115"/>
              <a:gd name="connsiteX2" fmla="*/ 725733 w 1054427"/>
              <a:gd name="connsiteY2" fmla="*/ 13592 h 1001115"/>
              <a:gd name="connsiteX3" fmla="*/ 786737 w 1054427"/>
              <a:gd name="connsiteY3" fmla="*/ 44310 h 1001115"/>
              <a:gd name="connsiteX4" fmla="*/ 817510 w 1054427"/>
              <a:gd name="connsiteY4" fmla="*/ 86037 h 1001115"/>
              <a:gd name="connsiteX5" fmla="*/ 791947 w 1054427"/>
              <a:gd name="connsiteY5" fmla="*/ 131839 h 1001115"/>
              <a:gd name="connsiteX6" fmla="*/ 763009 w 1054427"/>
              <a:gd name="connsiteY6" fmla="*/ 170823 h 1001115"/>
              <a:gd name="connsiteX7" fmla="*/ 801399 w 1054427"/>
              <a:gd name="connsiteY7" fmla="*/ 243824 h 1001115"/>
              <a:gd name="connsiteX8" fmla="*/ 959535 w 1054427"/>
              <a:gd name="connsiteY8" fmla="*/ 278638 h 1001115"/>
              <a:gd name="connsiteX9" fmla="*/ 1038603 w 1054427"/>
              <a:gd name="connsiteY9" fmla="*/ 220614 h 1001115"/>
              <a:gd name="connsiteX10" fmla="*/ 1054427 w 1054427"/>
              <a:gd name="connsiteY10" fmla="*/ 184383 h 1001115"/>
              <a:gd name="connsiteX11" fmla="*/ 1053374 w 1054427"/>
              <a:gd name="connsiteY11" fmla="*/ 923262 h 1001115"/>
              <a:gd name="connsiteX12" fmla="*/ 777370 w 1054427"/>
              <a:gd name="connsiteY12" fmla="*/ 988438 h 1001115"/>
              <a:gd name="connsiteX13" fmla="*/ 524793 w 1054427"/>
              <a:gd name="connsiteY13" fmla="*/ 845708 h 1001115"/>
              <a:gd name="connsiteX14" fmla="*/ 332541 w 1054427"/>
              <a:gd name="connsiteY14" fmla="*/ 853208 h 1001115"/>
              <a:gd name="connsiteX15" fmla="*/ 281238 w 1054427"/>
              <a:gd name="connsiteY15" fmla="*/ 924103 h 1001115"/>
              <a:gd name="connsiteX16" fmla="*/ 218658 w 1054427"/>
              <a:gd name="connsiteY16" fmla="*/ 985913 h 1001115"/>
              <a:gd name="connsiteX17" fmla="*/ 60575 w 1054427"/>
              <a:gd name="connsiteY17" fmla="*/ 956702 h 1001115"/>
              <a:gd name="connsiteX18" fmla="*/ 0 w 1054427"/>
              <a:gd name="connsiteY18" fmla="*/ 930341 h 1001115"/>
              <a:gd name="connsiteX19" fmla="*/ 3822 w 1054427"/>
              <a:gd name="connsiteY19" fmla="*/ 258284 h 1001115"/>
              <a:gd name="connsiteX20" fmla="*/ 61384 w 1054427"/>
              <a:gd name="connsiteY20" fmla="*/ 303903 h 1001115"/>
              <a:gd name="connsiteX21" fmla="*/ 150611 w 1054427"/>
              <a:gd name="connsiteY21" fmla="*/ 340881 h 1001115"/>
              <a:gd name="connsiteX22" fmla="*/ 406061 w 1054427"/>
              <a:gd name="connsiteY22" fmla="*/ 332441 h 1001115"/>
              <a:gd name="connsiteX23" fmla="*/ 419530 w 1054427"/>
              <a:gd name="connsiteY23" fmla="*/ 247836 h 1001115"/>
              <a:gd name="connsiteX24" fmla="*/ 319398 w 1054427"/>
              <a:gd name="connsiteY24" fmla="*/ 168957 h 1001115"/>
              <a:gd name="connsiteX25" fmla="*/ 333075 w 1054427"/>
              <a:gd name="connsiteY25" fmla="*/ 84524 h 1001115"/>
              <a:gd name="connsiteX26" fmla="*/ 417368 w 1054427"/>
              <a:gd name="connsiteY26" fmla="*/ 31344 h 1001115"/>
              <a:gd name="connsiteX27" fmla="*/ 520501 w 1054427"/>
              <a:gd name="connsiteY27" fmla="*/ 7620 h 1001115"/>
              <a:gd name="connsiteX0" fmla="*/ 520501 w 1053912"/>
              <a:gd name="connsiteY0" fmla="*/ 7620 h 1001115"/>
              <a:gd name="connsiteX1" fmla="*/ 643683 w 1053912"/>
              <a:gd name="connsiteY1" fmla="*/ 180 h 1001115"/>
              <a:gd name="connsiteX2" fmla="*/ 725733 w 1053912"/>
              <a:gd name="connsiteY2" fmla="*/ 13592 h 1001115"/>
              <a:gd name="connsiteX3" fmla="*/ 786737 w 1053912"/>
              <a:gd name="connsiteY3" fmla="*/ 44310 h 1001115"/>
              <a:gd name="connsiteX4" fmla="*/ 817510 w 1053912"/>
              <a:gd name="connsiteY4" fmla="*/ 86037 h 1001115"/>
              <a:gd name="connsiteX5" fmla="*/ 791947 w 1053912"/>
              <a:gd name="connsiteY5" fmla="*/ 131839 h 1001115"/>
              <a:gd name="connsiteX6" fmla="*/ 763009 w 1053912"/>
              <a:gd name="connsiteY6" fmla="*/ 170823 h 1001115"/>
              <a:gd name="connsiteX7" fmla="*/ 801399 w 1053912"/>
              <a:gd name="connsiteY7" fmla="*/ 243824 h 1001115"/>
              <a:gd name="connsiteX8" fmla="*/ 959535 w 1053912"/>
              <a:gd name="connsiteY8" fmla="*/ 278638 h 1001115"/>
              <a:gd name="connsiteX9" fmla="*/ 1038603 w 1053912"/>
              <a:gd name="connsiteY9" fmla="*/ 220614 h 1001115"/>
              <a:gd name="connsiteX10" fmla="*/ 1052588 w 1053912"/>
              <a:gd name="connsiteY10" fmla="*/ 181858 h 1001115"/>
              <a:gd name="connsiteX11" fmla="*/ 1053374 w 1053912"/>
              <a:gd name="connsiteY11" fmla="*/ 923262 h 1001115"/>
              <a:gd name="connsiteX12" fmla="*/ 777370 w 1053912"/>
              <a:gd name="connsiteY12" fmla="*/ 988438 h 1001115"/>
              <a:gd name="connsiteX13" fmla="*/ 524793 w 1053912"/>
              <a:gd name="connsiteY13" fmla="*/ 845708 h 1001115"/>
              <a:gd name="connsiteX14" fmla="*/ 332541 w 1053912"/>
              <a:gd name="connsiteY14" fmla="*/ 853208 h 1001115"/>
              <a:gd name="connsiteX15" fmla="*/ 281238 w 1053912"/>
              <a:gd name="connsiteY15" fmla="*/ 924103 h 1001115"/>
              <a:gd name="connsiteX16" fmla="*/ 218658 w 1053912"/>
              <a:gd name="connsiteY16" fmla="*/ 985913 h 1001115"/>
              <a:gd name="connsiteX17" fmla="*/ 60575 w 1053912"/>
              <a:gd name="connsiteY17" fmla="*/ 956702 h 1001115"/>
              <a:gd name="connsiteX18" fmla="*/ 0 w 1053912"/>
              <a:gd name="connsiteY18" fmla="*/ 930341 h 1001115"/>
              <a:gd name="connsiteX19" fmla="*/ 3822 w 1053912"/>
              <a:gd name="connsiteY19" fmla="*/ 258284 h 1001115"/>
              <a:gd name="connsiteX20" fmla="*/ 61384 w 1053912"/>
              <a:gd name="connsiteY20" fmla="*/ 303903 h 1001115"/>
              <a:gd name="connsiteX21" fmla="*/ 150611 w 1053912"/>
              <a:gd name="connsiteY21" fmla="*/ 340881 h 1001115"/>
              <a:gd name="connsiteX22" fmla="*/ 406061 w 1053912"/>
              <a:gd name="connsiteY22" fmla="*/ 332441 h 1001115"/>
              <a:gd name="connsiteX23" fmla="*/ 419530 w 1053912"/>
              <a:gd name="connsiteY23" fmla="*/ 247836 h 1001115"/>
              <a:gd name="connsiteX24" fmla="*/ 319398 w 1053912"/>
              <a:gd name="connsiteY24" fmla="*/ 168957 h 1001115"/>
              <a:gd name="connsiteX25" fmla="*/ 333075 w 1053912"/>
              <a:gd name="connsiteY25" fmla="*/ 84524 h 1001115"/>
              <a:gd name="connsiteX26" fmla="*/ 417368 w 1053912"/>
              <a:gd name="connsiteY26" fmla="*/ 31344 h 1001115"/>
              <a:gd name="connsiteX27" fmla="*/ 520501 w 1053912"/>
              <a:gd name="connsiteY27" fmla="*/ 7620 h 1001115"/>
              <a:gd name="connsiteX0" fmla="*/ 520501 w 1054025"/>
              <a:gd name="connsiteY0" fmla="*/ 7620 h 1001115"/>
              <a:gd name="connsiteX1" fmla="*/ 643683 w 1054025"/>
              <a:gd name="connsiteY1" fmla="*/ 180 h 1001115"/>
              <a:gd name="connsiteX2" fmla="*/ 725733 w 1054025"/>
              <a:gd name="connsiteY2" fmla="*/ 13592 h 1001115"/>
              <a:gd name="connsiteX3" fmla="*/ 786737 w 1054025"/>
              <a:gd name="connsiteY3" fmla="*/ 44310 h 1001115"/>
              <a:gd name="connsiteX4" fmla="*/ 817510 w 1054025"/>
              <a:gd name="connsiteY4" fmla="*/ 86037 h 1001115"/>
              <a:gd name="connsiteX5" fmla="*/ 791947 w 1054025"/>
              <a:gd name="connsiteY5" fmla="*/ 131839 h 1001115"/>
              <a:gd name="connsiteX6" fmla="*/ 763009 w 1054025"/>
              <a:gd name="connsiteY6" fmla="*/ 170823 h 1001115"/>
              <a:gd name="connsiteX7" fmla="*/ 801399 w 1054025"/>
              <a:gd name="connsiteY7" fmla="*/ 243824 h 1001115"/>
              <a:gd name="connsiteX8" fmla="*/ 959535 w 1054025"/>
              <a:gd name="connsiteY8" fmla="*/ 278638 h 1001115"/>
              <a:gd name="connsiteX9" fmla="*/ 1038603 w 1054025"/>
              <a:gd name="connsiteY9" fmla="*/ 220614 h 1001115"/>
              <a:gd name="connsiteX10" fmla="*/ 1053507 w 1054025"/>
              <a:gd name="connsiteY10" fmla="*/ 184383 h 1001115"/>
              <a:gd name="connsiteX11" fmla="*/ 1053374 w 1054025"/>
              <a:gd name="connsiteY11" fmla="*/ 923262 h 1001115"/>
              <a:gd name="connsiteX12" fmla="*/ 777370 w 1054025"/>
              <a:gd name="connsiteY12" fmla="*/ 988438 h 1001115"/>
              <a:gd name="connsiteX13" fmla="*/ 524793 w 1054025"/>
              <a:gd name="connsiteY13" fmla="*/ 845708 h 1001115"/>
              <a:gd name="connsiteX14" fmla="*/ 332541 w 1054025"/>
              <a:gd name="connsiteY14" fmla="*/ 853208 h 1001115"/>
              <a:gd name="connsiteX15" fmla="*/ 281238 w 1054025"/>
              <a:gd name="connsiteY15" fmla="*/ 924103 h 1001115"/>
              <a:gd name="connsiteX16" fmla="*/ 218658 w 1054025"/>
              <a:gd name="connsiteY16" fmla="*/ 985913 h 1001115"/>
              <a:gd name="connsiteX17" fmla="*/ 60575 w 1054025"/>
              <a:gd name="connsiteY17" fmla="*/ 956702 h 1001115"/>
              <a:gd name="connsiteX18" fmla="*/ 0 w 1054025"/>
              <a:gd name="connsiteY18" fmla="*/ 930341 h 1001115"/>
              <a:gd name="connsiteX19" fmla="*/ 3822 w 1054025"/>
              <a:gd name="connsiteY19" fmla="*/ 258284 h 1001115"/>
              <a:gd name="connsiteX20" fmla="*/ 61384 w 1054025"/>
              <a:gd name="connsiteY20" fmla="*/ 303903 h 1001115"/>
              <a:gd name="connsiteX21" fmla="*/ 150611 w 1054025"/>
              <a:gd name="connsiteY21" fmla="*/ 340881 h 1001115"/>
              <a:gd name="connsiteX22" fmla="*/ 406061 w 1054025"/>
              <a:gd name="connsiteY22" fmla="*/ 332441 h 1001115"/>
              <a:gd name="connsiteX23" fmla="*/ 419530 w 1054025"/>
              <a:gd name="connsiteY23" fmla="*/ 247836 h 1001115"/>
              <a:gd name="connsiteX24" fmla="*/ 319398 w 1054025"/>
              <a:gd name="connsiteY24" fmla="*/ 168957 h 1001115"/>
              <a:gd name="connsiteX25" fmla="*/ 333075 w 1054025"/>
              <a:gd name="connsiteY25" fmla="*/ 84524 h 1001115"/>
              <a:gd name="connsiteX26" fmla="*/ 417368 w 1054025"/>
              <a:gd name="connsiteY26" fmla="*/ 31344 h 1001115"/>
              <a:gd name="connsiteX27" fmla="*/ 520501 w 1054025"/>
              <a:gd name="connsiteY27" fmla="*/ 7620 h 1001115"/>
              <a:gd name="connsiteX0" fmla="*/ 520501 w 1054025"/>
              <a:gd name="connsiteY0" fmla="*/ 7620 h 1001115"/>
              <a:gd name="connsiteX1" fmla="*/ 643683 w 1054025"/>
              <a:gd name="connsiteY1" fmla="*/ 180 h 1001115"/>
              <a:gd name="connsiteX2" fmla="*/ 725733 w 1054025"/>
              <a:gd name="connsiteY2" fmla="*/ 13592 h 1001115"/>
              <a:gd name="connsiteX3" fmla="*/ 786737 w 1054025"/>
              <a:gd name="connsiteY3" fmla="*/ 44310 h 1001115"/>
              <a:gd name="connsiteX4" fmla="*/ 817510 w 1054025"/>
              <a:gd name="connsiteY4" fmla="*/ 86037 h 1001115"/>
              <a:gd name="connsiteX5" fmla="*/ 791947 w 1054025"/>
              <a:gd name="connsiteY5" fmla="*/ 131839 h 1001115"/>
              <a:gd name="connsiteX6" fmla="*/ 763009 w 1054025"/>
              <a:gd name="connsiteY6" fmla="*/ 170823 h 1001115"/>
              <a:gd name="connsiteX7" fmla="*/ 801399 w 1054025"/>
              <a:gd name="connsiteY7" fmla="*/ 243824 h 1001115"/>
              <a:gd name="connsiteX8" fmla="*/ 959535 w 1054025"/>
              <a:gd name="connsiteY8" fmla="*/ 278638 h 1001115"/>
              <a:gd name="connsiteX9" fmla="*/ 1038603 w 1054025"/>
              <a:gd name="connsiteY9" fmla="*/ 220614 h 1001115"/>
              <a:gd name="connsiteX10" fmla="*/ 1053507 w 1054025"/>
              <a:gd name="connsiteY10" fmla="*/ 188171 h 1001115"/>
              <a:gd name="connsiteX11" fmla="*/ 1053374 w 1054025"/>
              <a:gd name="connsiteY11" fmla="*/ 923262 h 1001115"/>
              <a:gd name="connsiteX12" fmla="*/ 777370 w 1054025"/>
              <a:gd name="connsiteY12" fmla="*/ 988438 h 1001115"/>
              <a:gd name="connsiteX13" fmla="*/ 524793 w 1054025"/>
              <a:gd name="connsiteY13" fmla="*/ 845708 h 1001115"/>
              <a:gd name="connsiteX14" fmla="*/ 332541 w 1054025"/>
              <a:gd name="connsiteY14" fmla="*/ 853208 h 1001115"/>
              <a:gd name="connsiteX15" fmla="*/ 281238 w 1054025"/>
              <a:gd name="connsiteY15" fmla="*/ 924103 h 1001115"/>
              <a:gd name="connsiteX16" fmla="*/ 218658 w 1054025"/>
              <a:gd name="connsiteY16" fmla="*/ 985913 h 1001115"/>
              <a:gd name="connsiteX17" fmla="*/ 60575 w 1054025"/>
              <a:gd name="connsiteY17" fmla="*/ 956702 h 1001115"/>
              <a:gd name="connsiteX18" fmla="*/ 0 w 1054025"/>
              <a:gd name="connsiteY18" fmla="*/ 930341 h 1001115"/>
              <a:gd name="connsiteX19" fmla="*/ 3822 w 1054025"/>
              <a:gd name="connsiteY19" fmla="*/ 258284 h 1001115"/>
              <a:gd name="connsiteX20" fmla="*/ 61384 w 1054025"/>
              <a:gd name="connsiteY20" fmla="*/ 303903 h 1001115"/>
              <a:gd name="connsiteX21" fmla="*/ 150611 w 1054025"/>
              <a:gd name="connsiteY21" fmla="*/ 340881 h 1001115"/>
              <a:gd name="connsiteX22" fmla="*/ 406061 w 1054025"/>
              <a:gd name="connsiteY22" fmla="*/ 332441 h 1001115"/>
              <a:gd name="connsiteX23" fmla="*/ 419530 w 1054025"/>
              <a:gd name="connsiteY23" fmla="*/ 247836 h 1001115"/>
              <a:gd name="connsiteX24" fmla="*/ 319398 w 1054025"/>
              <a:gd name="connsiteY24" fmla="*/ 168957 h 1001115"/>
              <a:gd name="connsiteX25" fmla="*/ 333075 w 1054025"/>
              <a:gd name="connsiteY25" fmla="*/ 84524 h 1001115"/>
              <a:gd name="connsiteX26" fmla="*/ 417368 w 1054025"/>
              <a:gd name="connsiteY26" fmla="*/ 31344 h 1001115"/>
              <a:gd name="connsiteX27" fmla="*/ 520501 w 1054025"/>
              <a:gd name="connsiteY27" fmla="*/ 7620 h 1001115"/>
              <a:gd name="connsiteX0" fmla="*/ 520501 w 1054025"/>
              <a:gd name="connsiteY0" fmla="*/ 7620 h 1001115"/>
              <a:gd name="connsiteX1" fmla="*/ 643683 w 1054025"/>
              <a:gd name="connsiteY1" fmla="*/ 180 h 1001115"/>
              <a:gd name="connsiteX2" fmla="*/ 725733 w 1054025"/>
              <a:gd name="connsiteY2" fmla="*/ 13592 h 1001115"/>
              <a:gd name="connsiteX3" fmla="*/ 786737 w 1054025"/>
              <a:gd name="connsiteY3" fmla="*/ 44310 h 1001115"/>
              <a:gd name="connsiteX4" fmla="*/ 817510 w 1054025"/>
              <a:gd name="connsiteY4" fmla="*/ 86037 h 1001115"/>
              <a:gd name="connsiteX5" fmla="*/ 791947 w 1054025"/>
              <a:gd name="connsiteY5" fmla="*/ 131839 h 1001115"/>
              <a:gd name="connsiteX6" fmla="*/ 763009 w 1054025"/>
              <a:gd name="connsiteY6" fmla="*/ 170823 h 1001115"/>
              <a:gd name="connsiteX7" fmla="*/ 801399 w 1054025"/>
              <a:gd name="connsiteY7" fmla="*/ 243824 h 1001115"/>
              <a:gd name="connsiteX8" fmla="*/ 959535 w 1054025"/>
              <a:gd name="connsiteY8" fmla="*/ 278638 h 1001115"/>
              <a:gd name="connsiteX9" fmla="*/ 1038603 w 1054025"/>
              <a:gd name="connsiteY9" fmla="*/ 220614 h 1001115"/>
              <a:gd name="connsiteX10" fmla="*/ 1053507 w 1054025"/>
              <a:gd name="connsiteY10" fmla="*/ 195746 h 1001115"/>
              <a:gd name="connsiteX11" fmla="*/ 1053374 w 1054025"/>
              <a:gd name="connsiteY11" fmla="*/ 923262 h 1001115"/>
              <a:gd name="connsiteX12" fmla="*/ 777370 w 1054025"/>
              <a:gd name="connsiteY12" fmla="*/ 988438 h 1001115"/>
              <a:gd name="connsiteX13" fmla="*/ 524793 w 1054025"/>
              <a:gd name="connsiteY13" fmla="*/ 845708 h 1001115"/>
              <a:gd name="connsiteX14" fmla="*/ 332541 w 1054025"/>
              <a:gd name="connsiteY14" fmla="*/ 853208 h 1001115"/>
              <a:gd name="connsiteX15" fmla="*/ 281238 w 1054025"/>
              <a:gd name="connsiteY15" fmla="*/ 924103 h 1001115"/>
              <a:gd name="connsiteX16" fmla="*/ 218658 w 1054025"/>
              <a:gd name="connsiteY16" fmla="*/ 985913 h 1001115"/>
              <a:gd name="connsiteX17" fmla="*/ 60575 w 1054025"/>
              <a:gd name="connsiteY17" fmla="*/ 956702 h 1001115"/>
              <a:gd name="connsiteX18" fmla="*/ 0 w 1054025"/>
              <a:gd name="connsiteY18" fmla="*/ 930341 h 1001115"/>
              <a:gd name="connsiteX19" fmla="*/ 3822 w 1054025"/>
              <a:gd name="connsiteY19" fmla="*/ 258284 h 1001115"/>
              <a:gd name="connsiteX20" fmla="*/ 61384 w 1054025"/>
              <a:gd name="connsiteY20" fmla="*/ 303903 h 1001115"/>
              <a:gd name="connsiteX21" fmla="*/ 150611 w 1054025"/>
              <a:gd name="connsiteY21" fmla="*/ 340881 h 1001115"/>
              <a:gd name="connsiteX22" fmla="*/ 406061 w 1054025"/>
              <a:gd name="connsiteY22" fmla="*/ 332441 h 1001115"/>
              <a:gd name="connsiteX23" fmla="*/ 419530 w 1054025"/>
              <a:gd name="connsiteY23" fmla="*/ 247836 h 1001115"/>
              <a:gd name="connsiteX24" fmla="*/ 319398 w 1054025"/>
              <a:gd name="connsiteY24" fmla="*/ 168957 h 1001115"/>
              <a:gd name="connsiteX25" fmla="*/ 333075 w 1054025"/>
              <a:gd name="connsiteY25" fmla="*/ 84524 h 1001115"/>
              <a:gd name="connsiteX26" fmla="*/ 417368 w 1054025"/>
              <a:gd name="connsiteY26" fmla="*/ 31344 h 1001115"/>
              <a:gd name="connsiteX27" fmla="*/ 520501 w 1054025"/>
              <a:gd name="connsiteY27" fmla="*/ 7620 h 1001115"/>
              <a:gd name="connsiteX0" fmla="*/ 520501 w 1053912"/>
              <a:gd name="connsiteY0" fmla="*/ 7620 h 1001115"/>
              <a:gd name="connsiteX1" fmla="*/ 643683 w 1053912"/>
              <a:gd name="connsiteY1" fmla="*/ 180 h 1001115"/>
              <a:gd name="connsiteX2" fmla="*/ 725733 w 1053912"/>
              <a:gd name="connsiteY2" fmla="*/ 13592 h 1001115"/>
              <a:gd name="connsiteX3" fmla="*/ 786737 w 1053912"/>
              <a:gd name="connsiteY3" fmla="*/ 44310 h 1001115"/>
              <a:gd name="connsiteX4" fmla="*/ 817510 w 1053912"/>
              <a:gd name="connsiteY4" fmla="*/ 86037 h 1001115"/>
              <a:gd name="connsiteX5" fmla="*/ 791947 w 1053912"/>
              <a:gd name="connsiteY5" fmla="*/ 131839 h 1001115"/>
              <a:gd name="connsiteX6" fmla="*/ 763009 w 1053912"/>
              <a:gd name="connsiteY6" fmla="*/ 170823 h 1001115"/>
              <a:gd name="connsiteX7" fmla="*/ 801399 w 1053912"/>
              <a:gd name="connsiteY7" fmla="*/ 243824 h 1001115"/>
              <a:gd name="connsiteX8" fmla="*/ 959535 w 1053912"/>
              <a:gd name="connsiteY8" fmla="*/ 278638 h 1001115"/>
              <a:gd name="connsiteX9" fmla="*/ 1038603 w 1053912"/>
              <a:gd name="connsiteY9" fmla="*/ 220614 h 1001115"/>
              <a:gd name="connsiteX10" fmla="*/ 1052588 w 1053912"/>
              <a:gd name="connsiteY10" fmla="*/ 198271 h 1001115"/>
              <a:gd name="connsiteX11" fmla="*/ 1053374 w 1053912"/>
              <a:gd name="connsiteY11" fmla="*/ 923262 h 1001115"/>
              <a:gd name="connsiteX12" fmla="*/ 777370 w 1053912"/>
              <a:gd name="connsiteY12" fmla="*/ 988438 h 1001115"/>
              <a:gd name="connsiteX13" fmla="*/ 524793 w 1053912"/>
              <a:gd name="connsiteY13" fmla="*/ 845708 h 1001115"/>
              <a:gd name="connsiteX14" fmla="*/ 332541 w 1053912"/>
              <a:gd name="connsiteY14" fmla="*/ 853208 h 1001115"/>
              <a:gd name="connsiteX15" fmla="*/ 281238 w 1053912"/>
              <a:gd name="connsiteY15" fmla="*/ 924103 h 1001115"/>
              <a:gd name="connsiteX16" fmla="*/ 218658 w 1053912"/>
              <a:gd name="connsiteY16" fmla="*/ 985913 h 1001115"/>
              <a:gd name="connsiteX17" fmla="*/ 60575 w 1053912"/>
              <a:gd name="connsiteY17" fmla="*/ 956702 h 1001115"/>
              <a:gd name="connsiteX18" fmla="*/ 0 w 1053912"/>
              <a:gd name="connsiteY18" fmla="*/ 930341 h 1001115"/>
              <a:gd name="connsiteX19" fmla="*/ 3822 w 1053912"/>
              <a:gd name="connsiteY19" fmla="*/ 258284 h 1001115"/>
              <a:gd name="connsiteX20" fmla="*/ 61384 w 1053912"/>
              <a:gd name="connsiteY20" fmla="*/ 303903 h 1001115"/>
              <a:gd name="connsiteX21" fmla="*/ 150611 w 1053912"/>
              <a:gd name="connsiteY21" fmla="*/ 340881 h 1001115"/>
              <a:gd name="connsiteX22" fmla="*/ 406061 w 1053912"/>
              <a:gd name="connsiteY22" fmla="*/ 332441 h 1001115"/>
              <a:gd name="connsiteX23" fmla="*/ 419530 w 1053912"/>
              <a:gd name="connsiteY23" fmla="*/ 247836 h 1001115"/>
              <a:gd name="connsiteX24" fmla="*/ 319398 w 1053912"/>
              <a:gd name="connsiteY24" fmla="*/ 168957 h 1001115"/>
              <a:gd name="connsiteX25" fmla="*/ 333075 w 1053912"/>
              <a:gd name="connsiteY25" fmla="*/ 84524 h 1001115"/>
              <a:gd name="connsiteX26" fmla="*/ 417368 w 1053912"/>
              <a:gd name="connsiteY26" fmla="*/ 31344 h 1001115"/>
              <a:gd name="connsiteX27" fmla="*/ 520501 w 1053912"/>
              <a:gd name="connsiteY27" fmla="*/ 7620 h 1001115"/>
              <a:gd name="connsiteX0" fmla="*/ 520501 w 1054900"/>
              <a:gd name="connsiteY0" fmla="*/ 7620 h 1001115"/>
              <a:gd name="connsiteX1" fmla="*/ 643683 w 1054900"/>
              <a:gd name="connsiteY1" fmla="*/ 180 h 1001115"/>
              <a:gd name="connsiteX2" fmla="*/ 725733 w 1054900"/>
              <a:gd name="connsiteY2" fmla="*/ 13592 h 1001115"/>
              <a:gd name="connsiteX3" fmla="*/ 786737 w 1054900"/>
              <a:gd name="connsiteY3" fmla="*/ 44310 h 1001115"/>
              <a:gd name="connsiteX4" fmla="*/ 817510 w 1054900"/>
              <a:gd name="connsiteY4" fmla="*/ 86037 h 1001115"/>
              <a:gd name="connsiteX5" fmla="*/ 791947 w 1054900"/>
              <a:gd name="connsiteY5" fmla="*/ 131839 h 1001115"/>
              <a:gd name="connsiteX6" fmla="*/ 763009 w 1054900"/>
              <a:gd name="connsiteY6" fmla="*/ 170823 h 1001115"/>
              <a:gd name="connsiteX7" fmla="*/ 801399 w 1054900"/>
              <a:gd name="connsiteY7" fmla="*/ 243824 h 1001115"/>
              <a:gd name="connsiteX8" fmla="*/ 959535 w 1054900"/>
              <a:gd name="connsiteY8" fmla="*/ 278638 h 1001115"/>
              <a:gd name="connsiteX9" fmla="*/ 1038603 w 1054900"/>
              <a:gd name="connsiteY9" fmla="*/ 220614 h 1001115"/>
              <a:gd name="connsiteX10" fmla="*/ 1052588 w 1054900"/>
              <a:gd name="connsiteY10" fmla="*/ 198271 h 1001115"/>
              <a:gd name="connsiteX11" fmla="*/ 1053374 w 1054900"/>
              <a:gd name="connsiteY11" fmla="*/ 923262 h 1001115"/>
              <a:gd name="connsiteX12" fmla="*/ 777370 w 1054900"/>
              <a:gd name="connsiteY12" fmla="*/ 988438 h 1001115"/>
              <a:gd name="connsiteX13" fmla="*/ 524793 w 1054900"/>
              <a:gd name="connsiteY13" fmla="*/ 845708 h 1001115"/>
              <a:gd name="connsiteX14" fmla="*/ 332541 w 1054900"/>
              <a:gd name="connsiteY14" fmla="*/ 853208 h 1001115"/>
              <a:gd name="connsiteX15" fmla="*/ 281238 w 1054900"/>
              <a:gd name="connsiteY15" fmla="*/ 924103 h 1001115"/>
              <a:gd name="connsiteX16" fmla="*/ 218658 w 1054900"/>
              <a:gd name="connsiteY16" fmla="*/ 985913 h 1001115"/>
              <a:gd name="connsiteX17" fmla="*/ 60575 w 1054900"/>
              <a:gd name="connsiteY17" fmla="*/ 956702 h 1001115"/>
              <a:gd name="connsiteX18" fmla="*/ 0 w 1054900"/>
              <a:gd name="connsiteY18" fmla="*/ 930341 h 1001115"/>
              <a:gd name="connsiteX19" fmla="*/ 3822 w 1054900"/>
              <a:gd name="connsiteY19" fmla="*/ 258284 h 1001115"/>
              <a:gd name="connsiteX20" fmla="*/ 61384 w 1054900"/>
              <a:gd name="connsiteY20" fmla="*/ 303903 h 1001115"/>
              <a:gd name="connsiteX21" fmla="*/ 150611 w 1054900"/>
              <a:gd name="connsiteY21" fmla="*/ 340881 h 1001115"/>
              <a:gd name="connsiteX22" fmla="*/ 406061 w 1054900"/>
              <a:gd name="connsiteY22" fmla="*/ 332441 h 1001115"/>
              <a:gd name="connsiteX23" fmla="*/ 419530 w 1054900"/>
              <a:gd name="connsiteY23" fmla="*/ 247836 h 1001115"/>
              <a:gd name="connsiteX24" fmla="*/ 319398 w 1054900"/>
              <a:gd name="connsiteY24" fmla="*/ 168957 h 1001115"/>
              <a:gd name="connsiteX25" fmla="*/ 333075 w 1054900"/>
              <a:gd name="connsiteY25" fmla="*/ 84524 h 1001115"/>
              <a:gd name="connsiteX26" fmla="*/ 417368 w 1054900"/>
              <a:gd name="connsiteY26" fmla="*/ 31344 h 1001115"/>
              <a:gd name="connsiteX27" fmla="*/ 520501 w 1054900"/>
              <a:gd name="connsiteY27" fmla="*/ 7620 h 1001115"/>
              <a:gd name="connsiteX0" fmla="*/ 520501 w 1053915"/>
              <a:gd name="connsiteY0" fmla="*/ 7620 h 1001115"/>
              <a:gd name="connsiteX1" fmla="*/ 643683 w 1053915"/>
              <a:gd name="connsiteY1" fmla="*/ 180 h 1001115"/>
              <a:gd name="connsiteX2" fmla="*/ 725733 w 1053915"/>
              <a:gd name="connsiteY2" fmla="*/ 13592 h 1001115"/>
              <a:gd name="connsiteX3" fmla="*/ 786737 w 1053915"/>
              <a:gd name="connsiteY3" fmla="*/ 44310 h 1001115"/>
              <a:gd name="connsiteX4" fmla="*/ 817510 w 1053915"/>
              <a:gd name="connsiteY4" fmla="*/ 86037 h 1001115"/>
              <a:gd name="connsiteX5" fmla="*/ 791947 w 1053915"/>
              <a:gd name="connsiteY5" fmla="*/ 131839 h 1001115"/>
              <a:gd name="connsiteX6" fmla="*/ 763009 w 1053915"/>
              <a:gd name="connsiteY6" fmla="*/ 170823 h 1001115"/>
              <a:gd name="connsiteX7" fmla="*/ 801399 w 1053915"/>
              <a:gd name="connsiteY7" fmla="*/ 243824 h 1001115"/>
              <a:gd name="connsiteX8" fmla="*/ 959535 w 1053915"/>
              <a:gd name="connsiteY8" fmla="*/ 278638 h 1001115"/>
              <a:gd name="connsiteX9" fmla="*/ 1038603 w 1053915"/>
              <a:gd name="connsiteY9" fmla="*/ 220614 h 1001115"/>
              <a:gd name="connsiteX10" fmla="*/ 1052588 w 1053915"/>
              <a:gd name="connsiteY10" fmla="*/ 198271 h 1001115"/>
              <a:gd name="connsiteX11" fmla="*/ 1050616 w 1053915"/>
              <a:gd name="connsiteY11" fmla="*/ 923262 h 1001115"/>
              <a:gd name="connsiteX12" fmla="*/ 777370 w 1053915"/>
              <a:gd name="connsiteY12" fmla="*/ 988438 h 1001115"/>
              <a:gd name="connsiteX13" fmla="*/ 524793 w 1053915"/>
              <a:gd name="connsiteY13" fmla="*/ 845708 h 1001115"/>
              <a:gd name="connsiteX14" fmla="*/ 332541 w 1053915"/>
              <a:gd name="connsiteY14" fmla="*/ 853208 h 1001115"/>
              <a:gd name="connsiteX15" fmla="*/ 281238 w 1053915"/>
              <a:gd name="connsiteY15" fmla="*/ 924103 h 1001115"/>
              <a:gd name="connsiteX16" fmla="*/ 218658 w 1053915"/>
              <a:gd name="connsiteY16" fmla="*/ 985913 h 1001115"/>
              <a:gd name="connsiteX17" fmla="*/ 60575 w 1053915"/>
              <a:gd name="connsiteY17" fmla="*/ 956702 h 1001115"/>
              <a:gd name="connsiteX18" fmla="*/ 0 w 1053915"/>
              <a:gd name="connsiteY18" fmla="*/ 930341 h 1001115"/>
              <a:gd name="connsiteX19" fmla="*/ 3822 w 1053915"/>
              <a:gd name="connsiteY19" fmla="*/ 258284 h 1001115"/>
              <a:gd name="connsiteX20" fmla="*/ 61384 w 1053915"/>
              <a:gd name="connsiteY20" fmla="*/ 303903 h 1001115"/>
              <a:gd name="connsiteX21" fmla="*/ 150611 w 1053915"/>
              <a:gd name="connsiteY21" fmla="*/ 340881 h 1001115"/>
              <a:gd name="connsiteX22" fmla="*/ 406061 w 1053915"/>
              <a:gd name="connsiteY22" fmla="*/ 332441 h 1001115"/>
              <a:gd name="connsiteX23" fmla="*/ 419530 w 1053915"/>
              <a:gd name="connsiteY23" fmla="*/ 247836 h 1001115"/>
              <a:gd name="connsiteX24" fmla="*/ 319398 w 1053915"/>
              <a:gd name="connsiteY24" fmla="*/ 168957 h 1001115"/>
              <a:gd name="connsiteX25" fmla="*/ 333075 w 1053915"/>
              <a:gd name="connsiteY25" fmla="*/ 84524 h 1001115"/>
              <a:gd name="connsiteX26" fmla="*/ 417368 w 1053915"/>
              <a:gd name="connsiteY26" fmla="*/ 31344 h 1001115"/>
              <a:gd name="connsiteX27" fmla="*/ 520501 w 1053915"/>
              <a:gd name="connsiteY27" fmla="*/ 7620 h 1001115"/>
              <a:gd name="connsiteX0" fmla="*/ 520501 w 1054901"/>
              <a:gd name="connsiteY0" fmla="*/ 7620 h 1001115"/>
              <a:gd name="connsiteX1" fmla="*/ 643683 w 1054901"/>
              <a:gd name="connsiteY1" fmla="*/ 180 h 1001115"/>
              <a:gd name="connsiteX2" fmla="*/ 725733 w 1054901"/>
              <a:gd name="connsiteY2" fmla="*/ 13592 h 1001115"/>
              <a:gd name="connsiteX3" fmla="*/ 786737 w 1054901"/>
              <a:gd name="connsiteY3" fmla="*/ 44310 h 1001115"/>
              <a:gd name="connsiteX4" fmla="*/ 817510 w 1054901"/>
              <a:gd name="connsiteY4" fmla="*/ 86037 h 1001115"/>
              <a:gd name="connsiteX5" fmla="*/ 791947 w 1054901"/>
              <a:gd name="connsiteY5" fmla="*/ 131839 h 1001115"/>
              <a:gd name="connsiteX6" fmla="*/ 763009 w 1054901"/>
              <a:gd name="connsiteY6" fmla="*/ 170823 h 1001115"/>
              <a:gd name="connsiteX7" fmla="*/ 801399 w 1054901"/>
              <a:gd name="connsiteY7" fmla="*/ 243824 h 1001115"/>
              <a:gd name="connsiteX8" fmla="*/ 959535 w 1054901"/>
              <a:gd name="connsiteY8" fmla="*/ 278638 h 1001115"/>
              <a:gd name="connsiteX9" fmla="*/ 1038603 w 1054901"/>
              <a:gd name="connsiteY9" fmla="*/ 220614 h 1001115"/>
              <a:gd name="connsiteX10" fmla="*/ 1052588 w 1054901"/>
              <a:gd name="connsiteY10" fmla="*/ 198271 h 1001115"/>
              <a:gd name="connsiteX11" fmla="*/ 1053375 w 1054901"/>
              <a:gd name="connsiteY11" fmla="*/ 923262 h 1001115"/>
              <a:gd name="connsiteX12" fmla="*/ 777370 w 1054901"/>
              <a:gd name="connsiteY12" fmla="*/ 988438 h 1001115"/>
              <a:gd name="connsiteX13" fmla="*/ 524793 w 1054901"/>
              <a:gd name="connsiteY13" fmla="*/ 845708 h 1001115"/>
              <a:gd name="connsiteX14" fmla="*/ 332541 w 1054901"/>
              <a:gd name="connsiteY14" fmla="*/ 853208 h 1001115"/>
              <a:gd name="connsiteX15" fmla="*/ 281238 w 1054901"/>
              <a:gd name="connsiteY15" fmla="*/ 924103 h 1001115"/>
              <a:gd name="connsiteX16" fmla="*/ 218658 w 1054901"/>
              <a:gd name="connsiteY16" fmla="*/ 985913 h 1001115"/>
              <a:gd name="connsiteX17" fmla="*/ 60575 w 1054901"/>
              <a:gd name="connsiteY17" fmla="*/ 956702 h 1001115"/>
              <a:gd name="connsiteX18" fmla="*/ 0 w 1054901"/>
              <a:gd name="connsiteY18" fmla="*/ 930341 h 1001115"/>
              <a:gd name="connsiteX19" fmla="*/ 3822 w 1054901"/>
              <a:gd name="connsiteY19" fmla="*/ 258284 h 1001115"/>
              <a:gd name="connsiteX20" fmla="*/ 61384 w 1054901"/>
              <a:gd name="connsiteY20" fmla="*/ 303903 h 1001115"/>
              <a:gd name="connsiteX21" fmla="*/ 150611 w 1054901"/>
              <a:gd name="connsiteY21" fmla="*/ 340881 h 1001115"/>
              <a:gd name="connsiteX22" fmla="*/ 406061 w 1054901"/>
              <a:gd name="connsiteY22" fmla="*/ 332441 h 1001115"/>
              <a:gd name="connsiteX23" fmla="*/ 419530 w 1054901"/>
              <a:gd name="connsiteY23" fmla="*/ 247836 h 1001115"/>
              <a:gd name="connsiteX24" fmla="*/ 319398 w 1054901"/>
              <a:gd name="connsiteY24" fmla="*/ 168957 h 1001115"/>
              <a:gd name="connsiteX25" fmla="*/ 333075 w 1054901"/>
              <a:gd name="connsiteY25" fmla="*/ 84524 h 1001115"/>
              <a:gd name="connsiteX26" fmla="*/ 417368 w 1054901"/>
              <a:gd name="connsiteY26" fmla="*/ 31344 h 1001115"/>
              <a:gd name="connsiteX27" fmla="*/ 520501 w 1054901"/>
              <a:gd name="connsiteY27" fmla="*/ 7620 h 1001115"/>
              <a:gd name="connsiteX0" fmla="*/ 520501 w 1054153"/>
              <a:gd name="connsiteY0" fmla="*/ 7620 h 999024"/>
              <a:gd name="connsiteX1" fmla="*/ 643683 w 1054153"/>
              <a:gd name="connsiteY1" fmla="*/ 180 h 999024"/>
              <a:gd name="connsiteX2" fmla="*/ 725733 w 1054153"/>
              <a:gd name="connsiteY2" fmla="*/ 13592 h 999024"/>
              <a:gd name="connsiteX3" fmla="*/ 786737 w 1054153"/>
              <a:gd name="connsiteY3" fmla="*/ 44310 h 999024"/>
              <a:gd name="connsiteX4" fmla="*/ 817510 w 1054153"/>
              <a:gd name="connsiteY4" fmla="*/ 86037 h 999024"/>
              <a:gd name="connsiteX5" fmla="*/ 791947 w 1054153"/>
              <a:gd name="connsiteY5" fmla="*/ 131839 h 999024"/>
              <a:gd name="connsiteX6" fmla="*/ 763009 w 1054153"/>
              <a:gd name="connsiteY6" fmla="*/ 170823 h 999024"/>
              <a:gd name="connsiteX7" fmla="*/ 801399 w 1054153"/>
              <a:gd name="connsiteY7" fmla="*/ 243824 h 999024"/>
              <a:gd name="connsiteX8" fmla="*/ 959535 w 1054153"/>
              <a:gd name="connsiteY8" fmla="*/ 278638 h 999024"/>
              <a:gd name="connsiteX9" fmla="*/ 1038603 w 1054153"/>
              <a:gd name="connsiteY9" fmla="*/ 220614 h 999024"/>
              <a:gd name="connsiteX10" fmla="*/ 1052588 w 1054153"/>
              <a:gd name="connsiteY10" fmla="*/ 198271 h 999024"/>
              <a:gd name="connsiteX11" fmla="*/ 1051536 w 1054153"/>
              <a:gd name="connsiteY11" fmla="*/ 918212 h 999024"/>
              <a:gd name="connsiteX12" fmla="*/ 777370 w 1054153"/>
              <a:gd name="connsiteY12" fmla="*/ 988438 h 999024"/>
              <a:gd name="connsiteX13" fmla="*/ 524793 w 1054153"/>
              <a:gd name="connsiteY13" fmla="*/ 845708 h 999024"/>
              <a:gd name="connsiteX14" fmla="*/ 332541 w 1054153"/>
              <a:gd name="connsiteY14" fmla="*/ 853208 h 999024"/>
              <a:gd name="connsiteX15" fmla="*/ 281238 w 1054153"/>
              <a:gd name="connsiteY15" fmla="*/ 924103 h 999024"/>
              <a:gd name="connsiteX16" fmla="*/ 218658 w 1054153"/>
              <a:gd name="connsiteY16" fmla="*/ 985913 h 999024"/>
              <a:gd name="connsiteX17" fmla="*/ 60575 w 1054153"/>
              <a:gd name="connsiteY17" fmla="*/ 956702 h 999024"/>
              <a:gd name="connsiteX18" fmla="*/ 0 w 1054153"/>
              <a:gd name="connsiteY18" fmla="*/ 930341 h 999024"/>
              <a:gd name="connsiteX19" fmla="*/ 3822 w 1054153"/>
              <a:gd name="connsiteY19" fmla="*/ 258284 h 999024"/>
              <a:gd name="connsiteX20" fmla="*/ 61384 w 1054153"/>
              <a:gd name="connsiteY20" fmla="*/ 303903 h 999024"/>
              <a:gd name="connsiteX21" fmla="*/ 150611 w 1054153"/>
              <a:gd name="connsiteY21" fmla="*/ 340881 h 999024"/>
              <a:gd name="connsiteX22" fmla="*/ 406061 w 1054153"/>
              <a:gd name="connsiteY22" fmla="*/ 332441 h 999024"/>
              <a:gd name="connsiteX23" fmla="*/ 419530 w 1054153"/>
              <a:gd name="connsiteY23" fmla="*/ 247836 h 999024"/>
              <a:gd name="connsiteX24" fmla="*/ 319398 w 1054153"/>
              <a:gd name="connsiteY24" fmla="*/ 168957 h 999024"/>
              <a:gd name="connsiteX25" fmla="*/ 333075 w 1054153"/>
              <a:gd name="connsiteY25" fmla="*/ 84524 h 999024"/>
              <a:gd name="connsiteX26" fmla="*/ 417368 w 1054153"/>
              <a:gd name="connsiteY26" fmla="*/ 31344 h 999024"/>
              <a:gd name="connsiteX27" fmla="*/ 520501 w 1054153"/>
              <a:gd name="connsiteY27" fmla="*/ 7620 h 999024"/>
              <a:gd name="connsiteX0" fmla="*/ 520501 w 1053345"/>
              <a:gd name="connsiteY0" fmla="*/ 7620 h 999024"/>
              <a:gd name="connsiteX1" fmla="*/ 643683 w 1053345"/>
              <a:gd name="connsiteY1" fmla="*/ 180 h 999024"/>
              <a:gd name="connsiteX2" fmla="*/ 725733 w 1053345"/>
              <a:gd name="connsiteY2" fmla="*/ 13592 h 999024"/>
              <a:gd name="connsiteX3" fmla="*/ 786737 w 1053345"/>
              <a:gd name="connsiteY3" fmla="*/ 44310 h 999024"/>
              <a:gd name="connsiteX4" fmla="*/ 817510 w 1053345"/>
              <a:gd name="connsiteY4" fmla="*/ 86037 h 999024"/>
              <a:gd name="connsiteX5" fmla="*/ 791947 w 1053345"/>
              <a:gd name="connsiteY5" fmla="*/ 131839 h 999024"/>
              <a:gd name="connsiteX6" fmla="*/ 763009 w 1053345"/>
              <a:gd name="connsiteY6" fmla="*/ 170823 h 999024"/>
              <a:gd name="connsiteX7" fmla="*/ 801399 w 1053345"/>
              <a:gd name="connsiteY7" fmla="*/ 243824 h 999024"/>
              <a:gd name="connsiteX8" fmla="*/ 959535 w 1053345"/>
              <a:gd name="connsiteY8" fmla="*/ 278638 h 999024"/>
              <a:gd name="connsiteX9" fmla="*/ 1038603 w 1053345"/>
              <a:gd name="connsiteY9" fmla="*/ 220614 h 999024"/>
              <a:gd name="connsiteX10" fmla="*/ 1052588 w 1053345"/>
              <a:gd name="connsiteY10" fmla="*/ 198271 h 999024"/>
              <a:gd name="connsiteX11" fmla="*/ 1051536 w 1053345"/>
              <a:gd name="connsiteY11" fmla="*/ 918212 h 999024"/>
              <a:gd name="connsiteX12" fmla="*/ 777370 w 1053345"/>
              <a:gd name="connsiteY12" fmla="*/ 988438 h 999024"/>
              <a:gd name="connsiteX13" fmla="*/ 524793 w 1053345"/>
              <a:gd name="connsiteY13" fmla="*/ 845708 h 999024"/>
              <a:gd name="connsiteX14" fmla="*/ 332541 w 1053345"/>
              <a:gd name="connsiteY14" fmla="*/ 853208 h 999024"/>
              <a:gd name="connsiteX15" fmla="*/ 281238 w 1053345"/>
              <a:gd name="connsiteY15" fmla="*/ 924103 h 999024"/>
              <a:gd name="connsiteX16" fmla="*/ 218658 w 1053345"/>
              <a:gd name="connsiteY16" fmla="*/ 985913 h 999024"/>
              <a:gd name="connsiteX17" fmla="*/ 60575 w 1053345"/>
              <a:gd name="connsiteY17" fmla="*/ 956702 h 999024"/>
              <a:gd name="connsiteX18" fmla="*/ 0 w 1053345"/>
              <a:gd name="connsiteY18" fmla="*/ 930341 h 999024"/>
              <a:gd name="connsiteX19" fmla="*/ 3822 w 1053345"/>
              <a:gd name="connsiteY19" fmla="*/ 258284 h 999024"/>
              <a:gd name="connsiteX20" fmla="*/ 61384 w 1053345"/>
              <a:gd name="connsiteY20" fmla="*/ 303903 h 999024"/>
              <a:gd name="connsiteX21" fmla="*/ 150611 w 1053345"/>
              <a:gd name="connsiteY21" fmla="*/ 340881 h 999024"/>
              <a:gd name="connsiteX22" fmla="*/ 406061 w 1053345"/>
              <a:gd name="connsiteY22" fmla="*/ 332441 h 999024"/>
              <a:gd name="connsiteX23" fmla="*/ 419530 w 1053345"/>
              <a:gd name="connsiteY23" fmla="*/ 247836 h 999024"/>
              <a:gd name="connsiteX24" fmla="*/ 319398 w 1053345"/>
              <a:gd name="connsiteY24" fmla="*/ 168957 h 999024"/>
              <a:gd name="connsiteX25" fmla="*/ 333075 w 1053345"/>
              <a:gd name="connsiteY25" fmla="*/ 84524 h 999024"/>
              <a:gd name="connsiteX26" fmla="*/ 417368 w 1053345"/>
              <a:gd name="connsiteY26" fmla="*/ 31344 h 999024"/>
              <a:gd name="connsiteX27" fmla="*/ 520501 w 1053345"/>
              <a:gd name="connsiteY27" fmla="*/ 7620 h 999024"/>
              <a:gd name="connsiteX0" fmla="*/ 520501 w 1053345"/>
              <a:gd name="connsiteY0" fmla="*/ 7620 h 999024"/>
              <a:gd name="connsiteX1" fmla="*/ 643683 w 1053345"/>
              <a:gd name="connsiteY1" fmla="*/ 180 h 999024"/>
              <a:gd name="connsiteX2" fmla="*/ 725733 w 1053345"/>
              <a:gd name="connsiteY2" fmla="*/ 13592 h 999024"/>
              <a:gd name="connsiteX3" fmla="*/ 786737 w 1053345"/>
              <a:gd name="connsiteY3" fmla="*/ 44310 h 999024"/>
              <a:gd name="connsiteX4" fmla="*/ 817510 w 1053345"/>
              <a:gd name="connsiteY4" fmla="*/ 86037 h 999024"/>
              <a:gd name="connsiteX5" fmla="*/ 791947 w 1053345"/>
              <a:gd name="connsiteY5" fmla="*/ 131839 h 999024"/>
              <a:gd name="connsiteX6" fmla="*/ 763009 w 1053345"/>
              <a:gd name="connsiteY6" fmla="*/ 170823 h 999024"/>
              <a:gd name="connsiteX7" fmla="*/ 801399 w 1053345"/>
              <a:gd name="connsiteY7" fmla="*/ 243824 h 999024"/>
              <a:gd name="connsiteX8" fmla="*/ 959535 w 1053345"/>
              <a:gd name="connsiteY8" fmla="*/ 278638 h 999024"/>
              <a:gd name="connsiteX9" fmla="*/ 1038603 w 1053345"/>
              <a:gd name="connsiteY9" fmla="*/ 220614 h 999024"/>
              <a:gd name="connsiteX10" fmla="*/ 1052588 w 1053345"/>
              <a:gd name="connsiteY10" fmla="*/ 198271 h 999024"/>
              <a:gd name="connsiteX11" fmla="*/ 1051536 w 1053345"/>
              <a:gd name="connsiteY11" fmla="*/ 918212 h 999024"/>
              <a:gd name="connsiteX12" fmla="*/ 777370 w 1053345"/>
              <a:gd name="connsiteY12" fmla="*/ 988438 h 999024"/>
              <a:gd name="connsiteX13" fmla="*/ 524793 w 1053345"/>
              <a:gd name="connsiteY13" fmla="*/ 845708 h 999024"/>
              <a:gd name="connsiteX14" fmla="*/ 332541 w 1053345"/>
              <a:gd name="connsiteY14" fmla="*/ 853208 h 999024"/>
              <a:gd name="connsiteX15" fmla="*/ 281238 w 1053345"/>
              <a:gd name="connsiteY15" fmla="*/ 924103 h 999024"/>
              <a:gd name="connsiteX16" fmla="*/ 218658 w 1053345"/>
              <a:gd name="connsiteY16" fmla="*/ 985913 h 999024"/>
              <a:gd name="connsiteX17" fmla="*/ 60575 w 1053345"/>
              <a:gd name="connsiteY17" fmla="*/ 956702 h 999024"/>
              <a:gd name="connsiteX18" fmla="*/ 0 w 1053345"/>
              <a:gd name="connsiteY18" fmla="*/ 930341 h 999024"/>
              <a:gd name="connsiteX19" fmla="*/ 3822 w 1053345"/>
              <a:gd name="connsiteY19" fmla="*/ 258284 h 999024"/>
              <a:gd name="connsiteX20" fmla="*/ 61384 w 1053345"/>
              <a:gd name="connsiteY20" fmla="*/ 303903 h 999024"/>
              <a:gd name="connsiteX21" fmla="*/ 150611 w 1053345"/>
              <a:gd name="connsiteY21" fmla="*/ 340881 h 999024"/>
              <a:gd name="connsiteX22" fmla="*/ 406061 w 1053345"/>
              <a:gd name="connsiteY22" fmla="*/ 332441 h 999024"/>
              <a:gd name="connsiteX23" fmla="*/ 419530 w 1053345"/>
              <a:gd name="connsiteY23" fmla="*/ 247836 h 999024"/>
              <a:gd name="connsiteX24" fmla="*/ 319398 w 1053345"/>
              <a:gd name="connsiteY24" fmla="*/ 168957 h 999024"/>
              <a:gd name="connsiteX25" fmla="*/ 333075 w 1053345"/>
              <a:gd name="connsiteY25" fmla="*/ 84524 h 999024"/>
              <a:gd name="connsiteX26" fmla="*/ 417368 w 1053345"/>
              <a:gd name="connsiteY26" fmla="*/ 31344 h 999024"/>
              <a:gd name="connsiteX27" fmla="*/ 520501 w 1053345"/>
              <a:gd name="connsiteY27" fmla="*/ 7620 h 999024"/>
              <a:gd name="connsiteX0" fmla="*/ 520501 w 1053345"/>
              <a:gd name="connsiteY0" fmla="*/ 7620 h 999024"/>
              <a:gd name="connsiteX1" fmla="*/ 643683 w 1053345"/>
              <a:gd name="connsiteY1" fmla="*/ 180 h 999024"/>
              <a:gd name="connsiteX2" fmla="*/ 725733 w 1053345"/>
              <a:gd name="connsiteY2" fmla="*/ 13592 h 999024"/>
              <a:gd name="connsiteX3" fmla="*/ 786737 w 1053345"/>
              <a:gd name="connsiteY3" fmla="*/ 44310 h 999024"/>
              <a:gd name="connsiteX4" fmla="*/ 817510 w 1053345"/>
              <a:gd name="connsiteY4" fmla="*/ 86037 h 999024"/>
              <a:gd name="connsiteX5" fmla="*/ 791947 w 1053345"/>
              <a:gd name="connsiteY5" fmla="*/ 131839 h 999024"/>
              <a:gd name="connsiteX6" fmla="*/ 763009 w 1053345"/>
              <a:gd name="connsiteY6" fmla="*/ 170823 h 999024"/>
              <a:gd name="connsiteX7" fmla="*/ 801399 w 1053345"/>
              <a:gd name="connsiteY7" fmla="*/ 243824 h 999024"/>
              <a:gd name="connsiteX8" fmla="*/ 959535 w 1053345"/>
              <a:gd name="connsiteY8" fmla="*/ 278638 h 999024"/>
              <a:gd name="connsiteX9" fmla="*/ 1038603 w 1053345"/>
              <a:gd name="connsiteY9" fmla="*/ 220614 h 999024"/>
              <a:gd name="connsiteX10" fmla="*/ 1052588 w 1053345"/>
              <a:gd name="connsiteY10" fmla="*/ 198271 h 999024"/>
              <a:gd name="connsiteX11" fmla="*/ 1051536 w 1053345"/>
              <a:gd name="connsiteY11" fmla="*/ 918212 h 999024"/>
              <a:gd name="connsiteX12" fmla="*/ 777370 w 1053345"/>
              <a:gd name="connsiteY12" fmla="*/ 988438 h 999024"/>
              <a:gd name="connsiteX13" fmla="*/ 524793 w 1053345"/>
              <a:gd name="connsiteY13" fmla="*/ 845708 h 999024"/>
              <a:gd name="connsiteX14" fmla="*/ 332541 w 1053345"/>
              <a:gd name="connsiteY14" fmla="*/ 853208 h 999024"/>
              <a:gd name="connsiteX15" fmla="*/ 281238 w 1053345"/>
              <a:gd name="connsiteY15" fmla="*/ 924103 h 999024"/>
              <a:gd name="connsiteX16" fmla="*/ 218658 w 1053345"/>
              <a:gd name="connsiteY16" fmla="*/ 985913 h 999024"/>
              <a:gd name="connsiteX17" fmla="*/ 60575 w 1053345"/>
              <a:gd name="connsiteY17" fmla="*/ 956702 h 999024"/>
              <a:gd name="connsiteX18" fmla="*/ 0 w 1053345"/>
              <a:gd name="connsiteY18" fmla="*/ 930341 h 999024"/>
              <a:gd name="connsiteX19" fmla="*/ 3822 w 1053345"/>
              <a:gd name="connsiteY19" fmla="*/ 258284 h 999024"/>
              <a:gd name="connsiteX20" fmla="*/ 61384 w 1053345"/>
              <a:gd name="connsiteY20" fmla="*/ 303903 h 999024"/>
              <a:gd name="connsiteX21" fmla="*/ 150611 w 1053345"/>
              <a:gd name="connsiteY21" fmla="*/ 340881 h 999024"/>
              <a:gd name="connsiteX22" fmla="*/ 406061 w 1053345"/>
              <a:gd name="connsiteY22" fmla="*/ 332441 h 999024"/>
              <a:gd name="connsiteX23" fmla="*/ 419530 w 1053345"/>
              <a:gd name="connsiteY23" fmla="*/ 247836 h 999024"/>
              <a:gd name="connsiteX24" fmla="*/ 319398 w 1053345"/>
              <a:gd name="connsiteY24" fmla="*/ 168957 h 999024"/>
              <a:gd name="connsiteX25" fmla="*/ 333075 w 1053345"/>
              <a:gd name="connsiteY25" fmla="*/ 84524 h 999024"/>
              <a:gd name="connsiteX26" fmla="*/ 417368 w 1053345"/>
              <a:gd name="connsiteY26" fmla="*/ 31344 h 999024"/>
              <a:gd name="connsiteX27" fmla="*/ 520501 w 1053345"/>
              <a:gd name="connsiteY27" fmla="*/ 7620 h 999024"/>
              <a:gd name="connsiteX0" fmla="*/ 520501 w 1053345"/>
              <a:gd name="connsiteY0" fmla="*/ 7620 h 999024"/>
              <a:gd name="connsiteX1" fmla="*/ 643683 w 1053345"/>
              <a:gd name="connsiteY1" fmla="*/ 180 h 999024"/>
              <a:gd name="connsiteX2" fmla="*/ 725733 w 1053345"/>
              <a:gd name="connsiteY2" fmla="*/ 13592 h 999024"/>
              <a:gd name="connsiteX3" fmla="*/ 786737 w 1053345"/>
              <a:gd name="connsiteY3" fmla="*/ 44310 h 999024"/>
              <a:gd name="connsiteX4" fmla="*/ 817510 w 1053345"/>
              <a:gd name="connsiteY4" fmla="*/ 86037 h 999024"/>
              <a:gd name="connsiteX5" fmla="*/ 791947 w 1053345"/>
              <a:gd name="connsiteY5" fmla="*/ 131839 h 999024"/>
              <a:gd name="connsiteX6" fmla="*/ 763009 w 1053345"/>
              <a:gd name="connsiteY6" fmla="*/ 170823 h 999024"/>
              <a:gd name="connsiteX7" fmla="*/ 801399 w 1053345"/>
              <a:gd name="connsiteY7" fmla="*/ 243824 h 999024"/>
              <a:gd name="connsiteX8" fmla="*/ 959535 w 1053345"/>
              <a:gd name="connsiteY8" fmla="*/ 278638 h 999024"/>
              <a:gd name="connsiteX9" fmla="*/ 1038603 w 1053345"/>
              <a:gd name="connsiteY9" fmla="*/ 220614 h 999024"/>
              <a:gd name="connsiteX10" fmla="*/ 1052588 w 1053345"/>
              <a:gd name="connsiteY10" fmla="*/ 198271 h 999024"/>
              <a:gd name="connsiteX11" fmla="*/ 1051536 w 1053345"/>
              <a:gd name="connsiteY11" fmla="*/ 918212 h 999024"/>
              <a:gd name="connsiteX12" fmla="*/ 777370 w 1053345"/>
              <a:gd name="connsiteY12" fmla="*/ 988438 h 999024"/>
              <a:gd name="connsiteX13" fmla="*/ 524793 w 1053345"/>
              <a:gd name="connsiteY13" fmla="*/ 845708 h 999024"/>
              <a:gd name="connsiteX14" fmla="*/ 332541 w 1053345"/>
              <a:gd name="connsiteY14" fmla="*/ 853208 h 999024"/>
              <a:gd name="connsiteX15" fmla="*/ 281238 w 1053345"/>
              <a:gd name="connsiteY15" fmla="*/ 924103 h 999024"/>
              <a:gd name="connsiteX16" fmla="*/ 218658 w 1053345"/>
              <a:gd name="connsiteY16" fmla="*/ 985913 h 999024"/>
              <a:gd name="connsiteX17" fmla="*/ 60575 w 1053345"/>
              <a:gd name="connsiteY17" fmla="*/ 956702 h 999024"/>
              <a:gd name="connsiteX18" fmla="*/ 0 w 1053345"/>
              <a:gd name="connsiteY18" fmla="*/ 930341 h 999024"/>
              <a:gd name="connsiteX19" fmla="*/ 3822 w 1053345"/>
              <a:gd name="connsiteY19" fmla="*/ 258284 h 999024"/>
              <a:gd name="connsiteX20" fmla="*/ 61384 w 1053345"/>
              <a:gd name="connsiteY20" fmla="*/ 303903 h 999024"/>
              <a:gd name="connsiteX21" fmla="*/ 150611 w 1053345"/>
              <a:gd name="connsiteY21" fmla="*/ 340881 h 999024"/>
              <a:gd name="connsiteX22" fmla="*/ 406061 w 1053345"/>
              <a:gd name="connsiteY22" fmla="*/ 332441 h 999024"/>
              <a:gd name="connsiteX23" fmla="*/ 419530 w 1053345"/>
              <a:gd name="connsiteY23" fmla="*/ 247836 h 999024"/>
              <a:gd name="connsiteX24" fmla="*/ 319398 w 1053345"/>
              <a:gd name="connsiteY24" fmla="*/ 168957 h 999024"/>
              <a:gd name="connsiteX25" fmla="*/ 333075 w 1053345"/>
              <a:gd name="connsiteY25" fmla="*/ 84524 h 999024"/>
              <a:gd name="connsiteX26" fmla="*/ 417368 w 1053345"/>
              <a:gd name="connsiteY26" fmla="*/ 31344 h 999024"/>
              <a:gd name="connsiteX27" fmla="*/ 520501 w 1053345"/>
              <a:gd name="connsiteY27" fmla="*/ 7620 h 999024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763207 w 1053345"/>
              <a:gd name="connsiteY12" fmla="*/ 813452 h 986667"/>
              <a:gd name="connsiteX13" fmla="*/ 524793 w 1053345"/>
              <a:gd name="connsiteY13" fmla="*/ 845708 h 986667"/>
              <a:gd name="connsiteX14" fmla="*/ 332541 w 1053345"/>
              <a:gd name="connsiteY14" fmla="*/ 853208 h 986667"/>
              <a:gd name="connsiteX15" fmla="*/ 281238 w 1053345"/>
              <a:gd name="connsiteY15" fmla="*/ 924103 h 986667"/>
              <a:gd name="connsiteX16" fmla="*/ 218658 w 1053345"/>
              <a:gd name="connsiteY16" fmla="*/ 985913 h 986667"/>
              <a:gd name="connsiteX17" fmla="*/ 60575 w 1053345"/>
              <a:gd name="connsiteY17" fmla="*/ 956702 h 986667"/>
              <a:gd name="connsiteX18" fmla="*/ 0 w 1053345"/>
              <a:gd name="connsiteY18" fmla="*/ 930341 h 986667"/>
              <a:gd name="connsiteX19" fmla="*/ 3822 w 1053345"/>
              <a:gd name="connsiteY19" fmla="*/ 258284 h 986667"/>
              <a:gd name="connsiteX20" fmla="*/ 61384 w 1053345"/>
              <a:gd name="connsiteY20" fmla="*/ 303903 h 986667"/>
              <a:gd name="connsiteX21" fmla="*/ 150611 w 1053345"/>
              <a:gd name="connsiteY21" fmla="*/ 340881 h 986667"/>
              <a:gd name="connsiteX22" fmla="*/ 406061 w 1053345"/>
              <a:gd name="connsiteY22" fmla="*/ 332441 h 986667"/>
              <a:gd name="connsiteX23" fmla="*/ 419530 w 1053345"/>
              <a:gd name="connsiteY23" fmla="*/ 247836 h 986667"/>
              <a:gd name="connsiteX24" fmla="*/ 319398 w 1053345"/>
              <a:gd name="connsiteY24" fmla="*/ 168957 h 986667"/>
              <a:gd name="connsiteX25" fmla="*/ 333075 w 1053345"/>
              <a:gd name="connsiteY25" fmla="*/ 84524 h 986667"/>
              <a:gd name="connsiteX26" fmla="*/ 417368 w 1053345"/>
              <a:gd name="connsiteY26" fmla="*/ 31344 h 986667"/>
              <a:gd name="connsiteX27" fmla="*/ 520501 w 1053345"/>
              <a:gd name="connsiteY27" fmla="*/ 7620 h 986667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763207 w 1053345"/>
              <a:gd name="connsiteY12" fmla="*/ 813452 h 986667"/>
              <a:gd name="connsiteX13" fmla="*/ 524793 w 1053345"/>
              <a:gd name="connsiteY13" fmla="*/ 845708 h 986667"/>
              <a:gd name="connsiteX14" fmla="*/ 332541 w 1053345"/>
              <a:gd name="connsiteY14" fmla="*/ 853208 h 986667"/>
              <a:gd name="connsiteX15" fmla="*/ 281238 w 1053345"/>
              <a:gd name="connsiteY15" fmla="*/ 924103 h 986667"/>
              <a:gd name="connsiteX16" fmla="*/ 218658 w 1053345"/>
              <a:gd name="connsiteY16" fmla="*/ 985913 h 986667"/>
              <a:gd name="connsiteX17" fmla="*/ 60575 w 1053345"/>
              <a:gd name="connsiteY17" fmla="*/ 956702 h 986667"/>
              <a:gd name="connsiteX18" fmla="*/ 0 w 1053345"/>
              <a:gd name="connsiteY18" fmla="*/ 930341 h 986667"/>
              <a:gd name="connsiteX19" fmla="*/ 3822 w 1053345"/>
              <a:gd name="connsiteY19" fmla="*/ 258284 h 986667"/>
              <a:gd name="connsiteX20" fmla="*/ 61384 w 1053345"/>
              <a:gd name="connsiteY20" fmla="*/ 303903 h 986667"/>
              <a:gd name="connsiteX21" fmla="*/ 150611 w 1053345"/>
              <a:gd name="connsiteY21" fmla="*/ 340881 h 986667"/>
              <a:gd name="connsiteX22" fmla="*/ 406061 w 1053345"/>
              <a:gd name="connsiteY22" fmla="*/ 332441 h 986667"/>
              <a:gd name="connsiteX23" fmla="*/ 419530 w 1053345"/>
              <a:gd name="connsiteY23" fmla="*/ 247836 h 986667"/>
              <a:gd name="connsiteX24" fmla="*/ 319398 w 1053345"/>
              <a:gd name="connsiteY24" fmla="*/ 168957 h 986667"/>
              <a:gd name="connsiteX25" fmla="*/ 333075 w 1053345"/>
              <a:gd name="connsiteY25" fmla="*/ 84524 h 986667"/>
              <a:gd name="connsiteX26" fmla="*/ 417368 w 1053345"/>
              <a:gd name="connsiteY26" fmla="*/ 31344 h 986667"/>
              <a:gd name="connsiteX27" fmla="*/ 520501 w 1053345"/>
              <a:gd name="connsiteY27" fmla="*/ 7620 h 986667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763207 w 1053345"/>
              <a:gd name="connsiteY12" fmla="*/ 813452 h 986667"/>
              <a:gd name="connsiteX13" fmla="*/ 609771 w 1053345"/>
              <a:gd name="connsiteY13" fmla="*/ 927368 h 986667"/>
              <a:gd name="connsiteX14" fmla="*/ 332541 w 1053345"/>
              <a:gd name="connsiteY14" fmla="*/ 853208 h 986667"/>
              <a:gd name="connsiteX15" fmla="*/ 281238 w 1053345"/>
              <a:gd name="connsiteY15" fmla="*/ 924103 h 986667"/>
              <a:gd name="connsiteX16" fmla="*/ 218658 w 1053345"/>
              <a:gd name="connsiteY16" fmla="*/ 985913 h 986667"/>
              <a:gd name="connsiteX17" fmla="*/ 60575 w 1053345"/>
              <a:gd name="connsiteY17" fmla="*/ 956702 h 986667"/>
              <a:gd name="connsiteX18" fmla="*/ 0 w 1053345"/>
              <a:gd name="connsiteY18" fmla="*/ 930341 h 986667"/>
              <a:gd name="connsiteX19" fmla="*/ 3822 w 1053345"/>
              <a:gd name="connsiteY19" fmla="*/ 258284 h 986667"/>
              <a:gd name="connsiteX20" fmla="*/ 61384 w 1053345"/>
              <a:gd name="connsiteY20" fmla="*/ 303903 h 986667"/>
              <a:gd name="connsiteX21" fmla="*/ 150611 w 1053345"/>
              <a:gd name="connsiteY21" fmla="*/ 340881 h 986667"/>
              <a:gd name="connsiteX22" fmla="*/ 406061 w 1053345"/>
              <a:gd name="connsiteY22" fmla="*/ 332441 h 986667"/>
              <a:gd name="connsiteX23" fmla="*/ 419530 w 1053345"/>
              <a:gd name="connsiteY23" fmla="*/ 247836 h 986667"/>
              <a:gd name="connsiteX24" fmla="*/ 319398 w 1053345"/>
              <a:gd name="connsiteY24" fmla="*/ 168957 h 986667"/>
              <a:gd name="connsiteX25" fmla="*/ 333075 w 1053345"/>
              <a:gd name="connsiteY25" fmla="*/ 84524 h 986667"/>
              <a:gd name="connsiteX26" fmla="*/ 417368 w 1053345"/>
              <a:gd name="connsiteY26" fmla="*/ 31344 h 986667"/>
              <a:gd name="connsiteX27" fmla="*/ 520501 w 1053345"/>
              <a:gd name="connsiteY27" fmla="*/ 7620 h 986667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763207 w 1053345"/>
              <a:gd name="connsiteY12" fmla="*/ 813452 h 986667"/>
              <a:gd name="connsiteX13" fmla="*/ 719730 w 1053345"/>
              <a:gd name="connsiteY13" fmla="*/ 833217 h 986667"/>
              <a:gd name="connsiteX14" fmla="*/ 609771 w 1053345"/>
              <a:gd name="connsiteY14" fmla="*/ 927368 h 986667"/>
              <a:gd name="connsiteX15" fmla="*/ 332541 w 1053345"/>
              <a:gd name="connsiteY15" fmla="*/ 853208 h 986667"/>
              <a:gd name="connsiteX16" fmla="*/ 281238 w 1053345"/>
              <a:gd name="connsiteY16" fmla="*/ 924103 h 986667"/>
              <a:gd name="connsiteX17" fmla="*/ 218658 w 1053345"/>
              <a:gd name="connsiteY17" fmla="*/ 985913 h 986667"/>
              <a:gd name="connsiteX18" fmla="*/ 60575 w 1053345"/>
              <a:gd name="connsiteY18" fmla="*/ 956702 h 986667"/>
              <a:gd name="connsiteX19" fmla="*/ 0 w 1053345"/>
              <a:gd name="connsiteY19" fmla="*/ 930341 h 986667"/>
              <a:gd name="connsiteX20" fmla="*/ 3822 w 1053345"/>
              <a:gd name="connsiteY20" fmla="*/ 258284 h 986667"/>
              <a:gd name="connsiteX21" fmla="*/ 61384 w 1053345"/>
              <a:gd name="connsiteY21" fmla="*/ 303903 h 986667"/>
              <a:gd name="connsiteX22" fmla="*/ 150611 w 1053345"/>
              <a:gd name="connsiteY22" fmla="*/ 340881 h 986667"/>
              <a:gd name="connsiteX23" fmla="*/ 406061 w 1053345"/>
              <a:gd name="connsiteY23" fmla="*/ 332441 h 986667"/>
              <a:gd name="connsiteX24" fmla="*/ 419530 w 1053345"/>
              <a:gd name="connsiteY24" fmla="*/ 247836 h 986667"/>
              <a:gd name="connsiteX25" fmla="*/ 319398 w 1053345"/>
              <a:gd name="connsiteY25" fmla="*/ 168957 h 986667"/>
              <a:gd name="connsiteX26" fmla="*/ 333075 w 1053345"/>
              <a:gd name="connsiteY26" fmla="*/ 84524 h 986667"/>
              <a:gd name="connsiteX27" fmla="*/ 417368 w 1053345"/>
              <a:gd name="connsiteY27" fmla="*/ 31344 h 986667"/>
              <a:gd name="connsiteX28" fmla="*/ 520501 w 1053345"/>
              <a:gd name="connsiteY28" fmla="*/ 7620 h 986667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763207 w 1053345"/>
              <a:gd name="connsiteY12" fmla="*/ 813452 h 986667"/>
              <a:gd name="connsiteX13" fmla="*/ 651747 w 1053345"/>
              <a:gd name="connsiteY13" fmla="*/ 879880 h 986667"/>
              <a:gd name="connsiteX14" fmla="*/ 609771 w 1053345"/>
              <a:gd name="connsiteY14" fmla="*/ 927368 h 986667"/>
              <a:gd name="connsiteX15" fmla="*/ 332541 w 1053345"/>
              <a:gd name="connsiteY15" fmla="*/ 853208 h 986667"/>
              <a:gd name="connsiteX16" fmla="*/ 281238 w 1053345"/>
              <a:gd name="connsiteY16" fmla="*/ 924103 h 986667"/>
              <a:gd name="connsiteX17" fmla="*/ 218658 w 1053345"/>
              <a:gd name="connsiteY17" fmla="*/ 985913 h 986667"/>
              <a:gd name="connsiteX18" fmla="*/ 60575 w 1053345"/>
              <a:gd name="connsiteY18" fmla="*/ 956702 h 986667"/>
              <a:gd name="connsiteX19" fmla="*/ 0 w 1053345"/>
              <a:gd name="connsiteY19" fmla="*/ 930341 h 986667"/>
              <a:gd name="connsiteX20" fmla="*/ 3822 w 1053345"/>
              <a:gd name="connsiteY20" fmla="*/ 258284 h 986667"/>
              <a:gd name="connsiteX21" fmla="*/ 61384 w 1053345"/>
              <a:gd name="connsiteY21" fmla="*/ 303903 h 986667"/>
              <a:gd name="connsiteX22" fmla="*/ 150611 w 1053345"/>
              <a:gd name="connsiteY22" fmla="*/ 340881 h 986667"/>
              <a:gd name="connsiteX23" fmla="*/ 406061 w 1053345"/>
              <a:gd name="connsiteY23" fmla="*/ 332441 h 986667"/>
              <a:gd name="connsiteX24" fmla="*/ 419530 w 1053345"/>
              <a:gd name="connsiteY24" fmla="*/ 247836 h 986667"/>
              <a:gd name="connsiteX25" fmla="*/ 319398 w 1053345"/>
              <a:gd name="connsiteY25" fmla="*/ 168957 h 986667"/>
              <a:gd name="connsiteX26" fmla="*/ 333075 w 1053345"/>
              <a:gd name="connsiteY26" fmla="*/ 84524 h 986667"/>
              <a:gd name="connsiteX27" fmla="*/ 417368 w 1053345"/>
              <a:gd name="connsiteY27" fmla="*/ 31344 h 986667"/>
              <a:gd name="connsiteX28" fmla="*/ 520501 w 1053345"/>
              <a:gd name="connsiteY28" fmla="*/ 7620 h 986667"/>
              <a:gd name="connsiteX0" fmla="*/ 520501 w 1053345"/>
              <a:gd name="connsiteY0" fmla="*/ 7620 h 1001384"/>
              <a:gd name="connsiteX1" fmla="*/ 643683 w 1053345"/>
              <a:gd name="connsiteY1" fmla="*/ 180 h 1001384"/>
              <a:gd name="connsiteX2" fmla="*/ 725733 w 1053345"/>
              <a:gd name="connsiteY2" fmla="*/ 13592 h 1001384"/>
              <a:gd name="connsiteX3" fmla="*/ 786737 w 1053345"/>
              <a:gd name="connsiteY3" fmla="*/ 44310 h 1001384"/>
              <a:gd name="connsiteX4" fmla="*/ 817510 w 1053345"/>
              <a:gd name="connsiteY4" fmla="*/ 86037 h 1001384"/>
              <a:gd name="connsiteX5" fmla="*/ 791947 w 1053345"/>
              <a:gd name="connsiteY5" fmla="*/ 131839 h 1001384"/>
              <a:gd name="connsiteX6" fmla="*/ 763009 w 1053345"/>
              <a:gd name="connsiteY6" fmla="*/ 170823 h 1001384"/>
              <a:gd name="connsiteX7" fmla="*/ 801399 w 1053345"/>
              <a:gd name="connsiteY7" fmla="*/ 243824 h 1001384"/>
              <a:gd name="connsiteX8" fmla="*/ 959535 w 1053345"/>
              <a:gd name="connsiteY8" fmla="*/ 278638 h 1001384"/>
              <a:gd name="connsiteX9" fmla="*/ 1038603 w 1053345"/>
              <a:gd name="connsiteY9" fmla="*/ 220614 h 1001384"/>
              <a:gd name="connsiteX10" fmla="*/ 1052588 w 1053345"/>
              <a:gd name="connsiteY10" fmla="*/ 198271 h 1001384"/>
              <a:gd name="connsiteX11" fmla="*/ 1051536 w 1053345"/>
              <a:gd name="connsiteY11" fmla="*/ 918212 h 1001384"/>
              <a:gd name="connsiteX12" fmla="*/ 763207 w 1053345"/>
              <a:gd name="connsiteY12" fmla="*/ 813452 h 1001384"/>
              <a:gd name="connsiteX13" fmla="*/ 651747 w 1053345"/>
              <a:gd name="connsiteY13" fmla="*/ 879880 h 1001384"/>
              <a:gd name="connsiteX14" fmla="*/ 632432 w 1053345"/>
              <a:gd name="connsiteY14" fmla="*/ 1001250 h 1001384"/>
              <a:gd name="connsiteX15" fmla="*/ 332541 w 1053345"/>
              <a:gd name="connsiteY15" fmla="*/ 853208 h 1001384"/>
              <a:gd name="connsiteX16" fmla="*/ 281238 w 1053345"/>
              <a:gd name="connsiteY16" fmla="*/ 924103 h 1001384"/>
              <a:gd name="connsiteX17" fmla="*/ 218658 w 1053345"/>
              <a:gd name="connsiteY17" fmla="*/ 985913 h 1001384"/>
              <a:gd name="connsiteX18" fmla="*/ 60575 w 1053345"/>
              <a:gd name="connsiteY18" fmla="*/ 956702 h 1001384"/>
              <a:gd name="connsiteX19" fmla="*/ 0 w 1053345"/>
              <a:gd name="connsiteY19" fmla="*/ 930341 h 1001384"/>
              <a:gd name="connsiteX20" fmla="*/ 3822 w 1053345"/>
              <a:gd name="connsiteY20" fmla="*/ 258284 h 1001384"/>
              <a:gd name="connsiteX21" fmla="*/ 61384 w 1053345"/>
              <a:gd name="connsiteY21" fmla="*/ 303903 h 1001384"/>
              <a:gd name="connsiteX22" fmla="*/ 150611 w 1053345"/>
              <a:gd name="connsiteY22" fmla="*/ 340881 h 1001384"/>
              <a:gd name="connsiteX23" fmla="*/ 406061 w 1053345"/>
              <a:gd name="connsiteY23" fmla="*/ 332441 h 1001384"/>
              <a:gd name="connsiteX24" fmla="*/ 419530 w 1053345"/>
              <a:gd name="connsiteY24" fmla="*/ 247836 h 1001384"/>
              <a:gd name="connsiteX25" fmla="*/ 319398 w 1053345"/>
              <a:gd name="connsiteY25" fmla="*/ 168957 h 1001384"/>
              <a:gd name="connsiteX26" fmla="*/ 333075 w 1053345"/>
              <a:gd name="connsiteY26" fmla="*/ 84524 h 1001384"/>
              <a:gd name="connsiteX27" fmla="*/ 417368 w 1053345"/>
              <a:gd name="connsiteY27" fmla="*/ 31344 h 1001384"/>
              <a:gd name="connsiteX28" fmla="*/ 520501 w 1053345"/>
              <a:gd name="connsiteY28" fmla="*/ 7620 h 1001384"/>
              <a:gd name="connsiteX0" fmla="*/ 520501 w 1053345"/>
              <a:gd name="connsiteY0" fmla="*/ 7620 h 1001253"/>
              <a:gd name="connsiteX1" fmla="*/ 643683 w 1053345"/>
              <a:gd name="connsiteY1" fmla="*/ 180 h 1001253"/>
              <a:gd name="connsiteX2" fmla="*/ 725733 w 1053345"/>
              <a:gd name="connsiteY2" fmla="*/ 13592 h 1001253"/>
              <a:gd name="connsiteX3" fmla="*/ 786737 w 1053345"/>
              <a:gd name="connsiteY3" fmla="*/ 44310 h 1001253"/>
              <a:gd name="connsiteX4" fmla="*/ 817510 w 1053345"/>
              <a:gd name="connsiteY4" fmla="*/ 86037 h 1001253"/>
              <a:gd name="connsiteX5" fmla="*/ 791947 w 1053345"/>
              <a:gd name="connsiteY5" fmla="*/ 131839 h 1001253"/>
              <a:gd name="connsiteX6" fmla="*/ 763009 w 1053345"/>
              <a:gd name="connsiteY6" fmla="*/ 170823 h 1001253"/>
              <a:gd name="connsiteX7" fmla="*/ 801399 w 1053345"/>
              <a:gd name="connsiteY7" fmla="*/ 243824 h 1001253"/>
              <a:gd name="connsiteX8" fmla="*/ 959535 w 1053345"/>
              <a:gd name="connsiteY8" fmla="*/ 278638 h 1001253"/>
              <a:gd name="connsiteX9" fmla="*/ 1038603 w 1053345"/>
              <a:gd name="connsiteY9" fmla="*/ 220614 h 1001253"/>
              <a:gd name="connsiteX10" fmla="*/ 1052588 w 1053345"/>
              <a:gd name="connsiteY10" fmla="*/ 198271 h 1001253"/>
              <a:gd name="connsiteX11" fmla="*/ 1051536 w 1053345"/>
              <a:gd name="connsiteY11" fmla="*/ 918212 h 1001253"/>
              <a:gd name="connsiteX12" fmla="*/ 763207 w 1053345"/>
              <a:gd name="connsiteY12" fmla="*/ 813452 h 1001253"/>
              <a:gd name="connsiteX13" fmla="*/ 708400 w 1053345"/>
              <a:gd name="connsiteY13" fmla="*/ 848772 h 1001253"/>
              <a:gd name="connsiteX14" fmla="*/ 632432 w 1053345"/>
              <a:gd name="connsiteY14" fmla="*/ 1001250 h 1001253"/>
              <a:gd name="connsiteX15" fmla="*/ 332541 w 1053345"/>
              <a:gd name="connsiteY15" fmla="*/ 853208 h 1001253"/>
              <a:gd name="connsiteX16" fmla="*/ 281238 w 1053345"/>
              <a:gd name="connsiteY16" fmla="*/ 924103 h 1001253"/>
              <a:gd name="connsiteX17" fmla="*/ 218658 w 1053345"/>
              <a:gd name="connsiteY17" fmla="*/ 985913 h 1001253"/>
              <a:gd name="connsiteX18" fmla="*/ 60575 w 1053345"/>
              <a:gd name="connsiteY18" fmla="*/ 956702 h 1001253"/>
              <a:gd name="connsiteX19" fmla="*/ 0 w 1053345"/>
              <a:gd name="connsiteY19" fmla="*/ 930341 h 1001253"/>
              <a:gd name="connsiteX20" fmla="*/ 3822 w 1053345"/>
              <a:gd name="connsiteY20" fmla="*/ 258284 h 1001253"/>
              <a:gd name="connsiteX21" fmla="*/ 61384 w 1053345"/>
              <a:gd name="connsiteY21" fmla="*/ 303903 h 1001253"/>
              <a:gd name="connsiteX22" fmla="*/ 150611 w 1053345"/>
              <a:gd name="connsiteY22" fmla="*/ 340881 h 1001253"/>
              <a:gd name="connsiteX23" fmla="*/ 406061 w 1053345"/>
              <a:gd name="connsiteY23" fmla="*/ 332441 h 1001253"/>
              <a:gd name="connsiteX24" fmla="*/ 419530 w 1053345"/>
              <a:gd name="connsiteY24" fmla="*/ 247836 h 1001253"/>
              <a:gd name="connsiteX25" fmla="*/ 319398 w 1053345"/>
              <a:gd name="connsiteY25" fmla="*/ 168957 h 1001253"/>
              <a:gd name="connsiteX26" fmla="*/ 333075 w 1053345"/>
              <a:gd name="connsiteY26" fmla="*/ 84524 h 1001253"/>
              <a:gd name="connsiteX27" fmla="*/ 417368 w 1053345"/>
              <a:gd name="connsiteY27" fmla="*/ 31344 h 1001253"/>
              <a:gd name="connsiteX28" fmla="*/ 520501 w 1053345"/>
              <a:gd name="connsiteY28" fmla="*/ 7620 h 1001253"/>
              <a:gd name="connsiteX0" fmla="*/ 520501 w 1053345"/>
              <a:gd name="connsiteY0" fmla="*/ 7620 h 1001253"/>
              <a:gd name="connsiteX1" fmla="*/ 643683 w 1053345"/>
              <a:gd name="connsiteY1" fmla="*/ 180 h 1001253"/>
              <a:gd name="connsiteX2" fmla="*/ 725733 w 1053345"/>
              <a:gd name="connsiteY2" fmla="*/ 13592 h 1001253"/>
              <a:gd name="connsiteX3" fmla="*/ 786737 w 1053345"/>
              <a:gd name="connsiteY3" fmla="*/ 44310 h 1001253"/>
              <a:gd name="connsiteX4" fmla="*/ 817510 w 1053345"/>
              <a:gd name="connsiteY4" fmla="*/ 86037 h 1001253"/>
              <a:gd name="connsiteX5" fmla="*/ 791947 w 1053345"/>
              <a:gd name="connsiteY5" fmla="*/ 131839 h 1001253"/>
              <a:gd name="connsiteX6" fmla="*/ 763009 w 1053345"/>
              <a:gd name="connsiteY6" fmla="*/ 170823 h 1001253"/>
              <a:gd name="connsiteX7" fmla="*/ 801399 w 1053345"/>
              <a:gd name="connsiteY7" fmla="*/ 243824 h 1001253"/>
              <a:gd name="connsiteX8" fmla="*/ 959535 w 1053345"/>
              <a:gd name="connsiteY8" fmla="*/ 278638 h 1001253"/>
              <a:gd name="connsiteX9" fmla="*/ 1038603 w 1053345"/>
              <a:gd name="connsiteY9" fmla="*/ 220614 h 1001253"/>
              <a:gd name="connsiteX10" fmla="*/ 1052588 w 1053345"/>
              <a:gd name="connsiteY10" fmla="*/ 198271 h 1001253"/>
              <a:gd name="connsiteX11" fmla="*/ 1051536 w 1053345"/>
              <a:gd name="connsiteY11" fmla="*/ 918212 h 1001253"/>
              <a:gd name="connsiteX12" fmla="*/ 814194 w 1053345"/>
              <a:gd name="connsiteY12" fmla="*/ 782344 h 1001253"/>
              <a:gd name="connsiteX13" fmla="*/ 708400 w 1053345"/>
              <a:gd name="connsiteY13" fmla="*/ 848772 h 1001253"/>
              <a:gd name="connsiteX14" fmla="*/ 632432 w 1053345"/>
              <a:gd name="connsiteY14" fmla="*/ 1001250 h 1001253"/>
              <a:gd name="connsiteX15" fmla="*/ 332541 w 1053345"/>
              <a:gd name="connsiteY15" fmla="*/ 853208 h 1001253"/>
              <a:gd name="connsiteX16" fmla="*/ 281238 w 1053345"/>
              <a:gd name="connsiteY16" fmla="*/ 924103 h 1001253"/>
              <a:gd name="connsiteX17" fmla="*/ 218658 w 1053345"/>
              <a:gd name="connsiteY17" fmla="*/ 985913 h 1001253"/>
              <a:gd name="connsiteX18" fmla="*/ 60575 w 1053345"/>
              <a:gd name="connsiteY18" fmla="*/ 956702 h 1001253"/>
              <a:gd name="connsiteX19" fmla="*/ 0 w 1053345"/>
              <a:gd name="connsiteY19" fmla="*/ 930341 h 1001253"/>
              <a:gd name="connsiteX20" fmla="*/ 3822 w 1053345"/>
              <a:gd name="connsiteY20" fmla="*/ 258284 h 1001253"/>
              <a:gd name="connsiteX21" fmla="*/ 61384 w 1053345"/>
              <a:gd name="connsiteY21" fmla="*/ 303903 h 1001253"/>
              <a:gd name="connsiteX22" fmla="*/ 150611 w 1053345"/>
              <a:gd name="connsiteY22" fmla="*/ 340881 h 1001253"/>
              <a:gd name="connsiteX23" fmla="*/ 406061 w 1053345"/>
              <a:gd name="connsiteY23" fmla="*/ 332441 h 1001253"/>
              <a:gd name="connsiteX24" fmla="*/ 419530 w 1053345"/>
              <a:gd name="connsiteY24" fmla="*/ 247836 h 1001253"/>
              <a:gd name="connsiteX25" fmla="*/ 319398 w 1053345"/>
              <a:gd name="connsiteY25" fmla="*/ 168957 h 1001253"/>
              <a:gd name="connsiteX26" fmla="*/ 333075 w 1053345"/>
              <a:gd name="connsiteY26" fmla="*/ 84524 h 1001253"/>
              <a:gd name="connsiteX27" fmla="*/ 417368 w 1053345"/>
              <a:gd name="connsiteY27" fmla="*/ 31344 h 1001253"/>
              <a:gd name="connsiteX28" fmla="*/ 520501 w 1053345"/>
              <a:gd name="connsiteY28" fmla="*/ 7620 h 1001253"/>
              <a:gd name="connsiteX0" fmla="*/ 520501 w 1053345"/>
              <a:gd name="connsiteY0" fmla="*/ 7620 h 1001394"/>
              <a:gd name="connsiteX1" fmla="*/ 643683 w 1053345"/>
              <a:gd name="connsiteY1" fmla="*/ 180 h 1001394"/>
              <a:gd name="connsiteX2" fmla="*/ 725733 w 1053345"/>
              <a:gd name="connsiteY2" fmla="*/ 13592 h 1001394"/>
              <a:gd name="connsiteX3" fmla="*/ 786737 w 1053345"/>
              <a:gd name="connsiteY3" fmla="*/ 44310 h 1001394"/>
              <a:gd name="connsiteX4" fmla="*/ 817510 w 1053345"/>
              <a:gd name="connsiteY4" fmla="*/ 86037 h 1001394"/>
              <a:gd name="connsiteX5" fmla="*/ 791947 w 1053345"/>
              <a:gd name="connsiteY5" fmla="*/ 131839 h 1001394"/>
              <a:gd name="connsiteX6" fmla="*/ 763009 w 1053345"/>
              <a:gd name="connsiteY6" fmla="*/ 170823 h 1001394"/>
              <a:gd name="connsiteX7" fmla="*/ 801399 w 1053345"/>
              <a:gd name="connsiteY7" fmla="*/ 243824 h 1001394"/>
              <a:gd name="connsiteX8" fmla="*/ 959535 w 1053345"/>
              <a:gd name="connsiteY8" fmla="*/ 278638 h 1001394"/>
              <a:gd name="connsiteX9" fmla="*/ 1038603 w 1053345"/>
              <a:gd name="connsiteY9" fmla="*/ 220614 h 1001394"/>
              <a:gd name="connsiteX10" fmla="*/ 1052588 w 1053345"/>
              <a:gd name="connsiteY10" fmla="*/ 198271 h 1001394"/>
              <a:gd name="connsiteX11" fmla="*/ 1051536 w 1053345"/>
              <a:gd name="connsiteY11" fmla="*/ 918212 h 1001394"/>
              <a:gd name="connsiteX12" fmla="*/ 814194 w 1053345"/>
              <a:gd name="connsiteY12" fmla="*/ 782344 h 1001394"/>
              <a:gd name="connsiteX13" fmla="*/ 728229 w 1053345"/>
              <a:gd name="connsiteY13" fmla="*/ 821552 h 1001394"/>
              <a:gd name="connsiteX14" fmla="*/ 632432 w 1053345"/>
              <a:gd name="connsiteY14" fmla="*/ 1001250 h 1001394"/>
              <a:gd name="connsiteX15" fmla="*/ 332541 w 1053345"/>
              <a:gd name="connsiteY15" fmla="*/ 853208 h 1001394"/>
              <a:gd name="connsiteX16" fmla="*/ 281238 w 1053345"/>
              <a:gd name="connsiteY16" fmla="*/ 924103 h 1001394"/>
              <a:gd name="connsiteX17" fmla="*/ 218658 w 1053345"/>
              <a:gd name="connsiteY17" fmla="*/ 985913 h 1001394"/>
              <a:gd name="connsiteX18" fmla="*/ 60575 w 1053345"/>
              <a:gd name="connsiteY18" fmla="*/ 956702 h 1001394"/>
              <a:gd name="connsiteX19" fmla="*/ 0 w 1053345"/>
              <a:gd name="connsiteY19" fmla="*/ 930341 h 1001394"/>
              <a:gd name="connsiteX20" fmla="*/ 3822 w 1053345"/>
              <a:gd name="connsiteY20" fmla="*/ 258284 h 1001394"/>
              <a:gd name="connsiteX21" fmla="*/ 61384 w 1053345"/>
              <a:gd name="connsiteY21" fmla="*/ 303903 h 1001394"/>
              <a:gd name="connsiteX22" fmla="*/ 150611 w 1053345"/>
              <a:gd name="connsiteY22" fmla="*/ 340881 h 1001394"/>
              <a:gd name="connsiteX23" fmla="*/ 406061 w 1053345"/>
              <a:gd name="connsiteY23" fmla="*/ 332441 h 1001394"/>
              <a:gd name="connsiteX24" fmla="*/ 419530 w 1053345"/>
              <a:gd name="connsiteY24" fmla="*/ 247836 h 1001394"/>
              <a:gd name="connsiteX25" fmla="*/ 319398 w 1053345"/>
              <a:gd name="connsiteY25" fmla="*/ 168957 h 1001394"/>
              <a:gd name="connsiteX26" fmla="*/ 333075 w 1053345"/>
              <a:gd name="connsiteY26" fmla="*/ 84524 h 1001394"/>
              <a:gd name="connsiteX27" fmla="*/ 417368 w 1053345"/>
              <a:gd name="connsiteY27" fmla="*/ 31344 h 1001394"/>
              <a:gd name="connsiteX28" fmla="*/ 520501 w 1053345"/>
              <a:gd name="connsiteY28" fmla="*/ 7620 h 1001394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814194 w 1053345"/>
              <a:gd name="connsiteY12" fmla="*/ 782344 h 986667"/>
              <a:gd name="connsiteX13" fmla="*/ 728229 w 1053345"/>
              <a:gd name="connsiteY13" fmla="*/ 821552 h 986667"/>
              <a:gd name="connsiteX14" fmla="*/ 677754 w 1053345"/>
              <a:gd name="connsiteY14" fmla="*/ 981807 h 986667"/>
              <a:gd name="connsiteX15" fmla="*/ 332541 w 1053345"/>
              <a:gd name="connsiteY15" fmla="*/ 853208 h 986667"/>
              <a:gd name="connsiteX16" fmla="*/ 281238 w 1053345"/>
              <a:gd name="connsiteY16" fmla="*/ 924103 h 986667"/>
              <a:gd name="connsiteX17" fmla="*/ 218658 w 1053345"/>
              <a:gd name="connsiteY17" fmla="*/ 985913 h 986667"/>
              <a:gd name="connsiteX18" fmla="*/ 60575 w 1053345"/>
              <a:gd name="connsiteY18" fmla="*/ 956702 h 986667"/>
              <a:gd name="connsiteX19" fmla="*/ 0 w 1053345"/>
              <a:gd name="connsiteY19" fmla="*/ 930341 h 986667"/>
              <a:gd name="connsiteX20" fmla="*/ 3822 w 1053345"/>
              <a:gd name="connsiteY20" fmla="*/ 258284 h 986667"/>
              <a:gd name="connsiteX21" fmla="*/ 61384 w 1053345"/>
              <a:gd name="connsiteY21" fmla="*/ 303903 h 986667"/>
              <a:gd name="connsiteX22" fmla="*/ 150611 w 1053345"/>
              <a:gd name="connsiteY22" fmla="*/ 340881 h 986667"/>
              <a:gd name="connsiteX23" fmla="*/ 406061 w 1053345"/>
              <a:gd name="connsiteY23" fmla="*/ 332441 h 986667"/>
              <a:gd name="connsiteX24" fmla="*/ 419530 w 1053345"/>
              <a:gd name="connsiteY24" fmla="*/ 247836 h 986667"/>
              <a:gd name="connsiteX25" fmla="*/ 319398 w 1053345"/>
              <a:gd name="connsiteY25" fmla="*/ 168957 h 986667"/>
              <a:gd name="connsiteX26" fmla="*/ 333075 w 1053345"/>
              <a:gd name="connsiteY26" fmla="*/ 84524 h 986667"/>
              <a:gd name="connsiteX27" fmla="*/ 417368 w 1053345"/>
              <a:gd name="connsiteY27" fmla="*/ 31344 h 986667"/>
              <a:gd name="connsiteX28" fmla="*/ 520501 w 1053345"/>
              <a:gd name="connsiteY28" fmla="*/ 7620 h 986667"/>
              <a:gd name="connsiteX0" fmla="*/ 520501 w 1053345"/>
              <a:gd name="connsiteY0" fmla="*/ 7620 h 986667"/>
              <a:gd name="connsiteX1" fmla="*/ 643683 w 1053345"/>
              <a:gd name="connsiteY1" fmla="*/ 180 h 986667"/>
              <a:gd name="connsiteX2" fmla="*/ 725733 w 1053345"/>
              <a:gd name="connsiteY2" fmla="*/ 13592 h 986667"/>
              <a:gd name="connsiteX3" fmla="*/ 786737 w 1053345"/>
              <a:gd name="connsiteY3" fmla="*/ 44310 h 986667"/>
              <a:gd name="connsiteX4" fmla="*/ 817510 w 1053345"/>
              <a:gd name="connsiteY4" fmla="*/ 86037 h 986667"/>
              <a:gd name="connsiteX5" fmla="*/ 791947 w 1053345"/>
              <a:gd name="connsiteY5" fmla="*/ 131839 h 986667"/>
              <a:gd name="connsiteX6" fmla="*/ 763009 w 1053345"/>
              <a:gd name="connsiteY6" fmla="*/ 170823 h 986667"/>
              <a:gd name="connsiteX7" fmla="*/ 801399 w 1053345"/>
              <a:gd name="connsiteY7" fmla="*/ 243824 h 986667"/>
              <a:gd name="connsiteX8" fmla="*/ 959535 w 1053345"/>
              <a:gd name="connsiteY8" fmla="*/ 278638 h 986667"/>
              <a:gd name="connsiteX9" fmla="*/ 1038603 w 1053345"/>
              <a:gd name="connsiteY9" fmla="*/ 220614 h 986667"/>
              <a:gd name="connsiteX10" fmla="*/ 1052588 w 1053345"/>
              <a:gd name="connsiteY10" fmla="*/ 198271 h 986667"/>
              <a:gd name="connsiteX11" fmla="*/ 1051536 w 1053345"/>
              <a:gd name="connsiteY11" fmla="*/ 918212 h 986667"/>
              <a:gd name="connsiteX12" fmla="*/ 814194 w 1053345"/>
              <a:gd name="connsiteY12" fmla="*/ 782344 h 986667"/>
              <a:gd name="connsiteX13" fmla="*/ 728229 w 1053345"/>
              <a:gd name="connsiteY13" fmla="*/ 821552 h 986667"/>
              <a:gd name="connsiteX14" fmla="*/ 677754 w 1053345"/>
              <a:gd name="connsiteY14" fmla="*/ 981807 h 986667"/>
              <a:gd name="connsiteX15" fmla="*/ 447798 w 1053345"/>
              <a:gd name="connsiteY15" fmla="*/ 895434 h 986667"/>
              <a:gd name="connsiteX16" fmla="*/ 332541 w 1053345"/>
              <a:gd name="connsiteY16" fmla="*/ 853208 h 986667"/>
              <a:gd name="connsiteX17" fmla="*/ 281238 w 1053345"/>
              <a:gd name="connsiteY17" fmla="*/ 924103 h 986667"/>
              <a:gd name="connsiteX18" fmla="*/ 218658 w 1053345"/>
              <a:gd name="connsiteY18" fmla="*/ 985913 h 986667"/>
              <a:gd name="connsiteX19" fmla="*/ 60575 w 1053345"/>
              <a:gd name="connsiteY19" fmla="*/ 956702 h 986667"/>
              <a:gd name="connsiteX20" fmla="*/ 0 w 1053345"/>
              <a:gd name="connsiteY20" fmla="*/ 930341 h 986667"/>
              <a:gd name="connsiteX21" fmla="*/ 3822 w 1053345"/>
              <a:gd name="connsiteY21" fmla="*/ 258284 h 986667"/>
              <a:gd name="connsiteX22" fmla="*/ 61384 w 1053345"/>
              <a:gd name="connsiteY22" fmla="*/ 303903 h 986667"/>
              <a:gd name="connsiteX23" fmla="*/ 150611 w 1053345"/>
              <a:gd name="connsiteY23" fmla="*/ 340881 h 986667"/>
              <a:gd name="connsiteX24" fmla="*/ 406061 w 1053345"/>
              <a:gd name="connsiteY24" fmla="*/ 332441 h 986667"/>
              <a:gd name="connsiteX25" fmla="*/ 419530 w 1053345"/>
              <a:gd name="connsiteY25" fmla="*/ 247836 h 986667"/>
              <a:gd name="connsiteX26" fmla="*/ 319398 w 1053345"/>
              <a:gd name="connsiteY26" fmla="*/ 168957 h 986667"/>
              <a:gd name="connsiteX27" fmla="*/ 333075 w 1053345"/>
              <a:gd name="connsiteY27" fmla="*/ 84524 h 986667"/>
              <a:gd name="connsiteX28" fmla="*/ 417368 w 1053345"/>
              <a:gd name="connsiteY28" fmla="*/ 31344 h 986667"/>
              <a:gd name="connsiteX29" fmla="*/ 520501 w 1053345"/>
              <a:gd name="connsiteY29" fmla="*/ 7620 h 986667"/>
              <a:gd name="connsiteX0" fmla="*/ 520501 w 1053345"/>
              <a:gd name="connsiteY0" fmla="*/ 7620 h 1014774"/>
              <a:gd name="connsiteX1" fmla="*/ 643683 w 1053345"/>
              <a:gd name="connsiteY1" fmla="*/ 180 h 1014774"/>
              <a:gd name="connsiteX2" fmla="*/ 725733 w 1053345"/>
              <a:gd name="connsiteY2" fmla="*/ 13592 h 1014774"/>
              <a:gd name="connsiteX3" fmla="*/ 786737 w 1053345"/>
              <a:gd name="connsiteY3" fmla="*/ 44310 h 1014774"/>
              <a:gd name="connsiteX4" fmla="*/ 817510 w 1053345"/>
              <a:gd name="connsiteY4" fmla="*/ 86037 h 1014774"/>
              <a:gd name="connsiteX5" fmla="*/ 791947 w 1053345"/>
              <a:gd name="connsiteY5" fmla="*/ 131839 h 1014774"/>
              <a:gd name="connsiteX6" fmla="*/ 763009 w 1053345"/>
              <a:gd name="connsiteY6" fmla="*/ 170823 h 1014774"/>
              <a:gd name="connsiteX7" fmla="*/ 801399 w 1053345"/>
              <a:gd name="connsiteY7" fmla="*/ 243824 h 1014774"/>
              <a:gd name="connsiteX8" fmla="*/ 959535 w 1053345"/>
              <a:gd name="connsiteY8" fmla="*/ 278638 h 1014774"/>
              <a:gd name="connsiteX9" fmla="*/ 1038603 w 1053345"/>
              <a:gd name="connsiteY9" fmla="*/ 220614 h 1014774"/>
              <a:gd name="connsiteX10" fmla="*/ 1052588 w 1053345"/>
              <a:gd name="connsiteY10" fmla="*/ 198271 h 1014774"/>
              <a:gd name="connsiteX11" fmla="*/ 1051536 w 1053345"/>
              <a:gd name="connsiteY11" fmla="*/ 918212 h 1014774"/>
              <a:gd name="connsiteX12" fmla="*/ 814194 w 1053345"/>
              <a:gd name="connsiteY12" fmla="*/ 782344 h 1014774"/>
              <a:gd name="connsiteX13" fmla="*/ 728229 w 1053345"/>
              <a:gd name="connsiteY13" fmla="*/ 821552 h 1014774"/>
              <a:gd name="connsiteX14" fmla="*/ 677754 w 1053345"/>
              <a:gd name="connsiteY14" fmla="*/ 981807 h 1014774"/>
              <a:gd name="connsiteX15" fmla="*/ 476125 w 1053345"/>
              <a:gd name="connsiteY15" fmla="*/ 1004315 h 1014774"/>
              <a:gd name="connsiteX16" fmla="*/ 332541 w 1053345"/>
              <a:gd name="connsiteY16" fmla="*/ 853208 h 1014774"/>
              <a:gd name="connsiteX17" fmla="*/ 281238 w 1053345"/>
              <a:gd name="connsiteY17" fmla="*/ 924103 h 1014774"/>
              <a:gd name="connsiteX18" fmla="*/ 218658 w 1053345"/>
              <a:gd name="connsiteY18" fmla="*/ 985913 h 1014774"/>
              <a:gd name="connsiteX19" fmla="*/ 60575 w 1053345"/>
              <a:gd name="connsiteY19" fmla="*/ 956702 h 1014774"/>
              <a:gd name="connsiteX20" fmla="*/ 0 w 1053345"/>
              <a:gd name="connsiteY20" fmla="*/ 930341 h 1014774"/>
              <a:gd name="connsiteX21" fmla="*/ 3822 w 1053345"/>
              <a:gd name="connsiteY21" fmla="*/ 258284 h 1014774"/>
              <a:gd name="connsiteX22" fmla="*/ 61384 w 1053345"/>
              <a:gd name="connsiteY22" fmla="*/ 303903 h 1014774"/>
              <a:gd name="connsiteX23" fmla="*/ 150611 w 1053345"/>
              <a:gd name="connsiteY23" fmla="*/ 340881 h 1014774"/>
              <a:gd name="connsiteX24" fmla="*/ 406061 w 1053345"/>
              <a:gd name="connsiteY24" fmla="*/ 332441 h 1014774"/>
              <a:gd name="connsiteX25" fmla="*/ 419530 w 1053345"/>
              <a:gd name="connsiteY25" fmla="*/ 247836 h 1014774"/>
              <a:gd name="connsiteX26" fmla="*/ 319398 w 1053345"/>
              <a:gd name="connsiteY26" fmla="*/ 168957 h 1014774"/>
              <a:gd name="connsiteX27" fmla="*/ 333075 w 1053345"/>
              <a:gd name="connsiteY27" fmla="*/ 84524 h 1014774"/>
              <a:gd name="connsiteX28" fmla="*/ 417368 w 1053345"/>
              <a:gd name="connsiteY28" fmla="*/ 31344 h 1014774"/>
              <a:gd name="connsiteX29" fmla="*/ 520501 w 1053345"/>
              <a:gd name="connsiteY29" fmla="*/ 7620 h 1014774"/>
              <a:gd name="connsiteX0" fmla="*/ 520501 w 1053345"/>
              <a:gd name="connsiteY0" fmla="*/ 7620 h 1009617"/>
              <a:gd name="connsiteX1" fmla="*/ 643683 w 1053345"/>
              <a:gd name="connsiteY1" fmla="*/ 180 h 1009617"/>
              <a:gd name="connsiteX2" fmla="*/ 725733 w 1053345"/>
              <a:gd name="connsiteY2" fmla="*/ 13592 h 1009617"/>
              <a:gd name="connsiteX3" fmla="*/ 786737 w 1053345"/>
              <a:gd name="connsiteY3" fmla="*/ 44310 h 1009617"/>
              <a:gd name="connsiteX4" fmla="*/ 817510 w 1053345"/>
              <a:gd name="connsiteY4" fmla="*/ 86037 h 1009617"/>
              <a:gd name="connsiteX5" fmla="*/ 791947 w 1053345"/>
              <a:gd name="connsiteY5" fmla="*/ 131839 h 1009617"/>
              <a:gd name="connsiteX6" fmla="*/ 763009 w 1053345"/>
              <a:gd name="connsiteY6" fmla="*/ 170823 h 1009617"/>
              <a:gd name="connsiteX7" fmla="*/ 801399 w 1053345"/>
              <a:gd name="connsiteY7" fmla="*/ 243824 h 1009617"/>
              <a:gd name="connsiteX8" fmla="*/ 959535 w 1053345"/>
              <a:gd name="connsiteY8" fmla="*/ 278638 h 1009617"/>
              <a:gd name="connsiteX9" fmla="*/ 1038603 w 1053345"/>
              <a:gd name="connsiteY9" fmla="*/ 220614 h 1009617"/>
              <a:gd name="connsiteX10" fmla="*/ 1052588 w 1053345"/>
              <a:gd name="connsiteY10" fmla="*/ 198271 h 1009617"/>
              <a:gd name="connsiteX11" fmla="*/ 1051536 w 1053345"/>
              <a:gd name="connsiteY11" fmla="*/ 918212 h 1009617"/>
              <a:gd name="connsiteX12" fmla="*/ 814194 w 1053345"/>
              <a:gd name="connsiteY12" fmla="*/ 782344 h 1009617"/>
              <a:gd name="connsiteX13" fmla="*/ 728229 w 1053345"/>
              <a:gd name="connsiteY13" fmla="*/ 821552 h 1009617"/>
              <a:gd name="connsiteX14" fmla="*/ 700415 w 1053345"/>
              <a:gd name="connsiteY14" fmla="*/ 946810 h 1009617"/>
              <a:gd name="connsiteX15" fmla="*/ 476125 w 1053345"/>
              <a:gd name="connsiteY15" fmla="*/ 1004315 h 1009617"/>
              <a:gd name="connsiteX16" fmla="*/ 332541 w 1053345"/>
              <a:gd name="connsiteY16" fmla="*/ 853208 h 1009617"/>
              <a:gd name="connsiteX17" fmla="*/ 281238 w 1053345"/>
              <a:gd name="connsiteY17" fmla="*/ 924103 h 1009617"/>
              <a:gd name="connsiteX18" fmla="*/ 218658 w 1053345"/>
              <a:gd name="connsiteY18" fmla="*/ 985913 h 1009617"/>
              <a:gd name="connsiteX19" fmla="*/ 60575 w 1053345"/>
              <a:gd name="connsiteY19" fmla="*/ 956702 h 1009617"/>
              <a:gd name="connsiteX20" fmla="*/ 0 w 1053345"/>
              <a:gd name="connsiteY20" fmla="*/ 930341 h 1009617"/>
              <a:gd name="connsiteX21" fmla="*/ 3822 w 1053345"/>
              <a:gd name="connsiteY21" fmla="*/ 258284 h 1009617"/>
              <a:gd name="connsiteX22" fmla="*/ 61384 w 1053345"/>
              <a:gd name="connsiteY22" fmla="*/ 303903 h 1009617"/>
              <a:gd name="connsiteX23" fmla="*/ 150611 w 1053345"/>
              <a:gd name="connsiteY23" fmla="*/ 340881 h 1009617"/>
              <a:gd name="connsiteX24" fmla="*/ 406061 w 1053345"/>
              <a:gd name="connsiteY24" fmla="*/ 332441 h 1009617"/>
              <a:gd name="connsiteX25" fmla="*/ 419530 w 1053345"/>
              <a:gd name="connsiteY25" fmla="*/ 247836 h 1009617"/>
              <a:gd name="connsiteX26" fmla="*/ 319398 w 1053345"/>
              <a:gd name="connsiteY26" fmla="*/ 168957 h 1009617"/>
              <a:gd name="connsiteX27" fmla="*/ 333075 w 1053345"/>
              <a:gd name="connsiteY27" fmla="*/ 84524 h 1009617"/>
              <a:gd name="connsiteX28" fmla="*/ 417368 w 1053345"/>
              <a:gd name="connsiteY28" fmla="*/ 31344 h 1009617"/>
              <a:gd name="connsiteX29" fmla="*/ 520501 w 1053345"/>
              <a:gd name="connsiteY29" fmla="*/ 7620 h 1009617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332541 w 1053345"/>
              <a:gd name="connsiteY16" fmla="*/ 853208 h 1024305"/>
              <a:gd name="connsiteX17" fmla="*/ 281238 w 1053345"/>
              <a:gd name="connsiteY17" fmla="*/ 924103 h 1024305"/>
              <a:gd name="connsiteX18" fmla="*/ 218658 w 1053345"/>
              <a:gd name="connsiteY18" fmla="*/ 985913 h 1024305"/>
              <a:gd name="connsiteX19" fmla="*/ 60575 w 1053345"/>
              <a:gd name="connsiteY19" fmla="*/ 956702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281238 w 1053345"/>
              <a:gd name="connsiteY17" fmla="*/ 924103 h 1024305"/>
              <a:gd name="connsiteX18" fmla="*/ 218658 w 1053345"/>
              <a:gd name="connsiteY18" fmla="*/ 985913 h 1024305"/>
              <a:gd name="connsiteX19" fmla="*/ 60575 w 1053345"/>
              <a:gd name="connsiteY19" fmla="*/ 956702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366217 w 1053345"/>
              <a:gd name="connsiteY17" fmla="*/ 850220 h 1024305"/>
              <a:gd name="connsiteX18" fmla="*/ 218658 w 1053345"/>
              <a:gd name="connsiteY18" fmla="*/ 985913 h 1024305"/>
              <a:gd name="connsiteX19" fmla="*/ 60575 w 1053345"/>
              <a:gd name="connsiteY19" fmla="*/ 956702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377548 w 1053345"/>
              <a:gd name="connsiteY17" fmla="*/ 826888 h 1024305"/>
              <a:gd name="connsiteX18" fmla="*/ 218658 w 1053345"/>
              <a:gd name="connsiteY18" fmla="*/ 985913 h 1024305"/>
              <a:gd name="connsiteX19" fmla="*/ 60575 w 1053345"/>
              <a:gd name="connsiteY19" fmla="*/ 956702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377548 w 1053345"/>
              <a:gd name="connsiteY17" fmla="*/ 826888 h 1024305"/>
              <a:gd name="connsiteX18" fmla="*/ 218658 w 1053345"/>
              <a:gd name="connsiteY18" fmla="*/ 985913 h 1024305"/>
              <a:gd name="connsiteX19" fmla="*/ 60575 w 1053345"/>
              <a:gd name="connsiteY19" fmla="*/ 956702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377548 w 1053345"/>
              <a:gd name="connsiteY17" fmla="*/ 826888 h 1024305"/>
              <a:gd name="connsiteX18" fmla="*/ 241319 w 1053345"/>
              <a:gd name="connsiteY18" fmla="*/ 838147 h 1024305"/>
              <a:gd name="connsiteX19" fmla="*/ 60575 w 1053345"/>
              <a:gd name="connsiteY19" fmla="*/ 956702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377548 w 1053345"/>
              <a:gd name="connsiteY17" fmla="*/ 826888 h 1024305"/>
              <a:gd name="connsiteX18" fmla="*/ 241319 w 1053345"/>
              <a:gd name="connsiteY18" fmla="*/ 838147 h 1024305"/>
              <a:gd name="connsiteX19" fmla="*/ 151219 w 1053345"/>
              <a:gd name="connsiteY19" fmla="*/ 882819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377548 w 1053345"/>
              <a:gd name="connsiteY17" fmla="*/ 826888 h 1024305"/>
              <a:gd name="connsiteX18" fmla="*/ 246985 w 1053345"/>
              <a:gd name="connsiteY18" fmla="*/ 783708 h 1024305"/>
              <a:gd name="connsiteX19" fmla="*/ 151219 w 1053345"/>
              <a:gd name="connsiteY19" fmla="*/ 882819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45846 w 1053345"/>
              <a:gd name="connsiteY16" fmla="*/ 985420 h 1024305"/>
              <a:gd name="connsiteX17" fmla="*/ 405875 w 1053345"/>
              <a:gd name="connsiteY17" fmla="*/ 826888 h 1024305"/>
              <a:gd name="connsiteX18" fmla="*/ 246985 w 1053345"/>
              <a:gd name="connsiteY18" fmla="*/ 783708 h 1024305"/>
              <a:gd name="connsiteX19" fmla="*/ 151219 w 1053345"/>
              <a:gd name="connsiteY19" fmla="*/ 882819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14687 w 1053345"/>
              <a:gd name="connsiteY16" fmla="*/ 969866 h 1024305"/>
              <a:gd name="connsiteX17" fmla="*/ 405875 w 1053345"/>
              <a:gd name="connsiteY17" fmla="*/ 826888 h 1024305"/>
              <a:gd name="connsiteX18" fmla="*/ 246985 w 1053345"/>
              <a:gd name="connsiteY18" fmla="*/ 783708 h 1024305"/>
              <a:gd name="connsiteX19" fmla="*/ 151219 w 1053345"/>
              <a:gd name="connsiteY19" fmla="*/ 882819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24305"/>
              <a:gd name="connsiteX1" fmla="*/ 643683 w 1053345"/>
              <a:gd name="connsiteY1" fmla="*/ 180 h 1024305"/>
              <a:gd name="connsiteX2" fmla="*/ 725733 w 1053345"/>
              <a:gd name="connsiteY2" fmla="*/ 13592 h 1024305"/>
              <a:gd name="connsiteX3" fmla="*/ 786737 w 1053345"/>
              <a:gd name="connsiteY3" fmla="*/ 44310 h 1024305"/>
              <a:gd name="connsiteX4" fmla="*/ 817510 w 1053345"/>
              <a:gd name="connsiteY4" fmla="*/ 86037 h 1024305"/>
              <a:gd name="connsiteX5" fmla="*/ 791947 w 1053345"/>
              <a:gd name="connsiteY5" fmla="*/ 131839 h 1024305"/>
              <a:gd name="connsiteX6" fmla="*/ 763009 w 1053345"/>
              <a:gd name="connsiteY6" fmla="*/ 170823 h 1024305"/>
              <a:gd name="connsiteX7" fmla="*/ 801399 w 1053345"/>
              <a:gd name="connsiteY7" fmla="*/ 243824 h 1024305"/>
              <a:gd name="connsiteX8" fmla="*/ 959535 w 1053345"/>
              <a:gd name="connsiteY8" fmla="*/ 278638 h 1024305"/>
              <a:gd name="connsiteX9" fmla="*/ 1038603 w 1053345"/>
              <a:gd name="connsiteY9" fmla="*/ 220614 h 1024305"/>
              <a:gd name="connsiteX10" fmla="*/ 1052588 w 1053345"/>
              <a:gd name="connsiteY10" fmla="*/ 198271 h 1024305"/>
              <a:gd name="connsiteX11" fmla="*/ 1051536 w 1053345"/>
              <a:gd name="connsiteY11" fmla="*/ 918212 h 1024305"/>
              <a:gd name="connsiteX12" fmla="*/ 814194 w 1053345"/>
              <a:gd name="connsiteY12" fmla="*/ 782344 h 1024305"/>
              <a:gd name="connsiteX13" fmla="*/ 728229 w 1053345"/>
              <a:gd name="connsiteY13" fmla="*/ 821552 h 1024305"/>
              <a:gd name="connsiteX14" fmla="*/ 700415 w 1053345"/>
              <a:gd name="connsiteY14" fmla="*/ 946810 h 1024305"/>
              <a:gd name="connsiteX15" fmla="*/ 546940 w 1053345"/>
              <a:gd name="connsiteY15" fmla="*/ 1019869 h 1024305"/>
              <a:gd name="connsiteX16" fmla="*/ 414687 w 1053345"/>
              <a:gd name="connsiteY16" fmla="*/ 969866 h 1024305"/>
              <a:gd name="connsiteX17" fmla="*/ 405875 w 1053345"/>
              <a:gd name="connsiteY17" fmla="*/ 826888 h 1024305"/>
              <a:gd name="connsiteX18" fmla="*/ 246985 w 1053345"/>
              <a:gd name="connsiteY18" fmla="*/ 783708 h 1024305"/>
              <a:gd name="connsiteX19" fmla="*/ 151219 w 1053345"/>
              <a:gd name="connsiteY19" fmla="*/ 882819 h 1024305"/>
              <a:gd name="connsiteX20" fmla="*/ 0 w 1053345"/>
              <a:gd name="connsiteY20" fmla="*/ 930341 h 1024305"/>
              <a:gd name="connsiteX21" fmla="*/ 3822 w 1053345"/>
              <a:gd name="connsiteY21" fmla="*/ 258284 h 1024305"/>
              <a:gd name="connsiteX22" fmla="*/ 61384 w 1053345"/>
              <a:gd name="connsiteY22" fmla="*/ 303903 h 1024305"/>
              <a:gd name="connsiteX23" fmla="*/ 150611 w 1053345"/>
              <a:gd name="connsiteY23" fmla="*/ 340881 h 1024305"/>
              <a:gd name="connsiteX24" fmla="*/ 406061 w 1053345"/>
              <a:gd name="connsiteY24" fmla="*/ 332441 h 1024305"/>
              <a:gd name="connsiteX25" fmla="*/ 419530 w 1053345"/>
              <a:gd name="connsiteY25" fmla="*/ 247836 h 1024305"/>
              <a:gd name="connsiteX26" fmla="*/ 319398 w 1053345"/>
              <a:gd name="connsiteY26" fmla="*/ 168957 h 1024305"/>
              <a:gd name="connsiteX27" fmla="*/ 333075 w 1053345"/>
              <a:gd name="connsiteY27" fmla="*/ 84524 h 1024305"/>
              <a:gd name="connsiteX28" fmla="*/ 417368 w 1053345"/>
              <a:gd name="connsiteY28" fmla="*/ 31344 h 1024305"/>
              <a:gd name="connsiteX29" fmla="*/ 520501 w 1053345"/>
              <a:gd name="connsiteY29" fmla="*/ 7620 h 1024305"/>
              <a:gd name="connsiteX0" fmla="*/ 520501 w 1053345"/>
              <a:gd name="connsiteY0" fmla="*/ 7620 h 1019994"/>
              <a:gd name="connsiteX1" fmla="*/ 643683 w 1053345"/>
              <a:gd name="connsiteY1" fmla="*/ 180 h 1019994"/>
              <a:gd name="connsiteX2" fmla="*/ 725733 w 1053345"/>
              <a:gd name="connsiteY2" fmla="*/ 13592 h 1019994"/>
              <a:gd name="connsiteX3" fmla="*/ 786737 w 1053345"/>
              <a:gd name="connsiteY3" fmla="*/ 44310 h 1019994"/>
              <a:gd name="connsiteX4" fmla="*/ 817510 w 1053345"/>
              <a:gd name="connsiteY4" fmla="*/ 86037 h 1019994"/>
              <a:gd name="connsiteX5" fmla="*/ 791947 w 1053345"/>
              <a:gd name="connsiteY5" fmla="*/ 131839 h 1019994"/>
              <a:gd name="connsiteX6" fmla="*/ 763009 w 1053345"/>
              <a:gd name="connsiteY6" fmla="*/ 170823 h 1019994"/>
              <a:gd name="connsiteX7" fmla="*/ 801399 w 1053345"/>
              <a:gd name="connsiteY7" fmla="*/ 243824 h 1019994"/>
              <a:gd name="connsiteX8" fmla="*/ 959535 w 1053345"/>
              <a:gd name="connsiteY8" fmla="*/ 278638 h 1019994"/>
              <a:gd name="connsiteX9" fmla="*/ 1038603 w 1053345"/>
              <a:gd name="connsiteY9" fmla="*/ 220614 h 1019994"/>
              <a:gd name="connsiteX10" fmla="*/ 1052588 w 1053345"/>
              <a:gd name="connsiteY10" fmla="*/ 198271 h 1019994"/>
              <a:gd name="connsiteX11" fmla="*/ 1051536 w 1053345"/>
              <a:gd name="connsiteY11" fmla="*/ 918212 h 1019994"/>
              <a:gd name="connsiteX12" fmla="*/ 814194 w 1053345"/>
              <a:gd name="connsiteY12" fmla="*/ 782344 h 1019994"/>
              <a:gd name="connsiteX13" fmla="*/ 728229 w 1053345"/>
              <a:gd name="connsiteY13" fmla="*/ 821552 h 1019994"/>
              <a:gd name="connsiteX14" fmla="*/ 700415 w 1053345"/>
              <a:gd name="connsiteY14" fmla="*/ 946810 h 1019994"/>
              <a:gd name="connsiteX15" fmla="*/ 546940 w 1053345"/>
              <a:gd name="connsiteY15" fmla="*/ 1019869 h 1019994"/>
              <a:gd name="connsiteX16" fmla="*/ 414687 w 1053345"/>
              <a:gd name="connsiteY16" fmla="*/ 969866 h 1019994"/>
              <a:gd name="connsiteX17" fmla="*/ 405875 w 1053345"/>
              <a:gd name="connsiteY17" fmla="*/ 826888 h 1019994"/>
              <a:gd name="connsiteX18" fmla="*/ 246985 w 1053345"/>
              <a:gd name="connsiteY18" fmla="*/ 783708 h 1019994"/>
              <a:gd name="connsiteX19" fmla="*/ 151219 w 1053345"/>
              <a:gd name="connsiteY19" fmla="*/ 882819 h 1019994"/>
              <a:gd name="connsiteX20" fmla="*/ 0 w 1053345"/>
              <a:gd name="connsiteY20" fmla="*/ 930341 h 1019994"/>
              <a:gd name="connsiteX21" fmla="*/ 3822 w 1053345"/>
              <a:gd name="connsiteY21" fmla="*/ 258284 h 1019994"/>
              <a:gd name="connsiteX22" fmla="*/ 61384 w 1053345"/>
              <a:gd name="connsiteY22" fmla="*/ 303903 h 1019994"/>
              <a:gd name="connsiteX23" fmla="*/ 150611 w 1053345"/>
              <a:gd name="connsiteY23" fmla="*/ 340881 h 1019994"/>
              <a:gd name="connsiteX24" fmla="*/ 406061 w 1053345"/>
              <a:gd name="connsiteY24" fmla="*/ 332441 h 1019994"/>
              <a:gd name="connsiteX25" fmla="*/ 419530 w 1053345"/>
              <a:gd name="connsiteY25" fmla="*/ 247836 h 1019994"/>
              <a:gd name="connsiteX26" fmla="*/ 319398 w 1053345"/>
              <a:gd name="connsiteY26" fmla="*/ 168957 h 1019994"/>
              <a:gd name="connsiteX27" fmla="*/ 333075 w 1053345"/>
              <a:gd name="connsiteY27" fmla="*/ 84524 h 1019994"/>
              <a:gd name="connsiteX28" fmla="*/ 417368 w 1053345"/>
              <a:gd name="connsiteY28" fmla="*/ 31344 h 1019994"/>
              <a:gd name="connsiteX29" fmla="*/ 520501 w 1053345"/>
              <a:gd name="connsiteY29" fmla="*/ 7620 h 1019994"/>
              <a:gd name="connsiteX0" fmla="*/ 520501 w 1053345"/>
              <a:gd name="connsiteY0" fmla="*/ 7620 h 1031620"/>
              <a:gd name="connsiteX1" fmla="*/ 643683 w 1053345"/>
              <a:gd name="connsiteY1" fmla="*/ 180 h 1031620"/>
              <a:gd name="connsiteX2" fmla="*/ 725733 w 1053345"/>
              <a:gd name="connsiteY2" fmla="*/ 13592 h 1031620"/>
              <a:gd name="connsiteX3" fmla="*/ 786737 w 1053345"/>
              <a:gd name="connsiteY3" fmla="*/ 44310 h 1031620"/>
              <a:gd name="connsiteX4" fmla="*/ 817510 w 1053345"/>
              <a:gd name="connsiteY4" fmla="*/ 86037 h 1031620"/>
              <a:gd name="connsiteX5" fmla="*/ 791947 w 1053345"/>
              <a:gd name="connsiteY5" fmla="*/ 131839 h 1031620"/>
              <a:gd name="connsiteX6" fmla="*/ 763009 w 1053345"/>
              <a:gd name="connsiteY6" fmla="*/ 170823 h 1031620"/>
              <a:gd name="connsiteX7" fmla="*/ 801399 w 1053345"/>
              <a:gd name="connsiteY7" fmla="*/ 243824 h 1031620"/>
              <a:gd name="connsiteX8" fmla="*/ 959535 w 1053345"/>
              <a:gd name="connsiteY8" fmla="*/ 278638 h 1031620"/>
              <a:gd name="connsiteX9" fmla="*/ 1038603 w 1053345"/>
              <a:gd name="connsiteY9" fmla="*/ 220614 h 1031620"/>
              <a:gd name="connsiteX10" fmla="*/ 1052588 w 1053345"/>
              <a:gd name="connsiteY10" fmla="*/ 198271 h 1031620"/>
              <a:gd name="connsiteX11" fmla="*/ 1051536 w 1053345"/>
              <a:gd name="connsiteY11" fmla="*/ 918212 h 1031620"/>
              <a:gd name="connsiteX12" fmla="*/ 814194 w 1053345"/>
              <a:gd name="connsiteY12" fmla="*/ 782344 h 1031620"/>
              <a:gd name="connsiteX13" fmla="*/ 728229 w 1053345"/>
              <a:gd name="connsiteY13" fmla="*/ 821552 h 1031620"/>
              <a:gd name="connsiteX14" fmla="*/ 700415 w 1053345"/>
              <a:gd name="connsiteY14" fmla="*/ 946810 h 1031620"/>
              <a:gd name="connsiteX15" fmla="*/ 546940 w 1053345"/>
              <a:gd name="connsiteY15" fmla="*/ 1031534 h 1031620"/>
              <a:gd name="connsiteX16" fmla="*/ 414687 w 1053345"/>
              <a:gd name="connsiteY16" fmla="*/ 969866 h 1031620"/>
              <a:gd name="connsiteX17" fmla="*/ 405875 w 1053345"/>
              <a:gd name="connsiteY17" fmla="*/ 826888 h 1031620"/>
              <a:gd name="connsiteX18" fmla="*/ 246985 w 1053345"/>
              <a:gd name="connsiteY18" fmla="*/ 783708 h 1031620"/>
              <a:gd name="connsiteX19" fmla="*/ 151219 w 1053345"/>
              <a:gd name="connsiteY19" fmla="*/ 882819 h 1031620"/>
              <a:gd name="connsiteX20" fmla="*/ 0 w 1053345"/>
              <a:gd name="connsiteY20" fmla="*/ 930341 h 1031620"/>
              <a:gd name="connsiteX21" fmla="*/ 3822 w 1053345"/>
              <a:gd name="connsiteY21" fmla="*/ 258284 h 1031620"/>
              <a:gd name="connsiteX22" fmla="*/ 61384 w 1053345"/>
              <a:gd name="connsiteY22" fmla="*/ 303903 h 1031620"/>
              <a:gd name="connsiteX23" fmla="*/ 150611 w 1053345"/>
              <a:gd name="connsiteY23" fmla="*/ 340881 h 1031620"/>
              <a:gd name="connsiteX24" fmla="*/ 406061 w 1053345"/>
              <a:gd name="connsiteY24" fmla="*/ 332441 h 1031620"/>
              <a:gd name="connsiteX25" fmla="*/ 419530 w 1053345"/>
              <a:gd name="connsiteY25" fmla="*/ 247836 h 1031620"/>
              <a:gd name="connsiteX26" fmla="*/ 319398 w 1053345"/>
              <a:gd name="connsiteY26" fmla="*/ 168957 h 1031620"/>
              <a:gd name="connsiteX27" fmla="*/ 333075 w 1053345"/>
              <a:gd name="connsiteY27" fmla="*/ 84524 h 1031620"/>
              <a:gd name="connsiteX28" fmla="*/ 417368 w 1053345"/>
              <a:gd name="connsiteY28" fmla="*/ 31344 h 1031620"/>
              <a:gd name="connsiteX29" fmla="*/ 520501 w 1053345"/>
              <a:gd name="connsiteY29" fmla="*/ 7620 h 1031620"/>
              <a:gd name="connsiteX0" fmla="*/ 520501 w 1053345"/>
              <a:gd name="connsiteY0" fmla="*/ 7620 h 1031620"/>
              <a:gd name="connsiteX1" fmla="*/ 643683 w 1053345"/>
              <a:gd name="connsiteY1" fmla="*/ 180 h 1031620"/>
              <a:gd name="connsiteX2" fmla="*/ 725733 w 1053345"/>
              <a:gd name="connsiteY2" fmla="*/ 13592 h 1031620"/>
              <a:gd name="connsiteX3" fmla="*/ 786737 w 1053345"/>
              <a:gd name="connsiteY3" fmla="*/ 44310 h 1031620"/>
              <a:gd name="connsiteX4" fmla="*/ 817510 w 1053345"/>
              <a:gd name="connsiteY4" fmla="*/ 86037 h 1031620"/>
              <a:gd name="connsiteX5" fmla="*/ 791947 w 1053345"/>
              <a:gd name="connsiteY5" fmla="*/ 131839 h 1031620"/>
              <a:gd name="connsiteX6" fmla="*/ 763009 w 1053345"/>
              <a:gd name="connsiteY6" fmla="*/ 170823 h 1031620"/>
              <a:gd name="connsiteX7" fmla="*/ 801399 w 1053345"/>
              <a:gd name="connsiteY7" fmla="*/ 243824 h 1031620"/>
              <a:gd name="connsiteX8" fmla="*/ 959535 w 1053345"/>
              <a:gd name="connsiteY8" fmla="*/ 278638 h 1031620"/>
              <a:gd name="connsiteX9" fmla="*/ 1038603 w 1053345"/>
              <a:gd name="connsiteY9" fmla="*/ 220614 h 1031620"/>
              <a:gd name="connsiteX10" fmla="*/ 1052588 w 1053345"/>
              <a:gd name="connsiteY10" fmla="*/ 198271 h 1031620"/>
              <a:gd name="connsiteX11" fmla="*/ 1051536 w 1053345"/>
              <a:gd name="connsiteY11" fmla="*/ 918212 h 1031620"/>
              <a:gd name="connsiteX12" fmla="*/ 814194 w 1053345"/>
              <a:gd name="connsiteY12" fmla="*/ 782344 h 1031620"/>
              <a:gd name="connsiteX13" fmla="*/ 728229 w 1053345"/>
              <a:gd name="connsiteY13" fmla="*/ 821552 h 1031620"/>
              <a:gd name="connsiteX14" fmla="*/ 700415 w 1053345"/>
              <a:gd name="connsiteY14" fmla="*/ 946810 h 1031620"/>
              <a:gd name="connsiteX15" fmla="*/ 546940 w 1053345"/>
              <a:gd name="connsiteY15" fmla="*/ 1031534 h 1031620"/>
              <a:gd name="connsiteX16" fmla="*/ 414687 w 1053345"/>
              <a:gd name="connsiteY16" fmla="*/ 969866 h 1031620"/>
              <a:gd name="connsiteX17" fmla="*/ 405875 w 1053345"/>
              <a:gd name="connsiteY17" fmla="*/ 826888 h 1031620"/>
              <a:gd name="connsiteX18" fmla="*/ 246985 w 1053345"/>
              <a:gd name="connsiteY18" fmla="*/ 783708 h 1031620"/>
              <a:gd name="connsiteX19" fmla="*/ 151219 w 1053345"/>
              <a:gd name="connsiteY19" fmla="*/ 882819 h 1031620"/>
              <a:gd name="connsiteX20" fmla="*/ 0 w 1053345"/>
              <a:gd name="connsiteY20" fmla="*/ 930341 h 1031620"/>
              <a:gd name="connsiteX21" fmla="*/ 3822 w 1053345"/>
              <a:gd name="connsiteY21" fmla="*/ 258284 h 1031620"/>
              <a:gd name="connsiteX22" fmla="*/ 61384 w 1053345"/>
              <a:gd name="connsiteY22" fmla="*/ 303903 h 1031620"/>
              <a:gd name="connsiteX23" fmla="*/ 150611 w 1053345"/>
              <a:gd name="connsiteY23" fmla="*/ 340881 h 1031620"/>
              <a:gd name="connsiteX24" fmla="*/ 406061 w 1053345"/>
              <a:gd name="connsiteY24" fmla="*/ 332441 h 1031620"/>
              <a:gd name="connsiteX25" fmla="*/ 419530 w 1053345"/>
              <a:gd name="connsiteY25" fmla="*/ 247836 h 1031620"/>
              <a:gd name="connsiteX26" fmla="*/ 319398 w 1053345"/>
              <a:gd name="connsiteY26" fmla="*/ 168957 h 1031620"/>
              <a:gd name="connsiteX27" fmla="*/ 333075 w 1053345"/>
              <a:gd name="connsiteY27" fmla="*/ 84524 h 1031620"/>
              <a:gd name="connsiteX28" fmla="*/ 417368 w 1053345"/>
              <a:gd name="connsiteY28" fmla="*/ 31344 h 1031620"/>
              <a:gd name="connsiteX29" fmla="*/ 520501 w 1053345"/>
              <a:gd name="connsiteY29" fmla="*/ 7620 h 1031620"/>
              <a:gd name="connsiteX0" fmla="*/ 520501 w 1053345"/>
              <a:gd name="connsiteY0" fmla="*/ 7620 h 1031620"/>
              <a:gd name="connsiteX1" fmla="*/ 643683 w 1053345"/>
              <a:gd name="connsiteY1" fmla="*/ 180 h 1031620"/>
              <a:gd name="connsiteX2" fmla="*/ 725733 w 1053345"/>
              <a:gd name="connsiteY2" fmla="*/ 13592 h 1031620"/>
              <a:gd name="connsiteX3" fmla="*/ 786737 w 1053345"/>
              <a:gd name="connsiteY3" fmla="*/ 44310 h 1031620"/>
              <a:gd name="connsiteX4" fmla="*/ 817510 w 1053345"/>
              <a:gd name="connsiteY4" fmla="*/ 86037 h 1031620"/>
              <a:gd name="connsiteX5" fmla="*/ 791947 w 1053345"/>
              <a:gd name="connsiteY5" fmla="*/ 131839 h 1031620"/>
              <a:gd name="connsiteX6" fmla="*/ 763009 w 1053345"/>
              <a:gd name="connsiteY6" fmla="*/ 170823 h 1031620"/>
              <a:gd name="connsiteX7" fmla="*/ 801399 w 1053345"/>
              <a:gd name="connsiteY7" fmla="*/ 243824 h 1031620"/>
              <a:gd name="connsiteX8" fmla="*/ 959535 w 1053345"/>
              <a:gd name="connsiteY8" fmla="*/ 278638 h 1031620"/>
              <a:gd name="connsiteX9" fmla="*/ 1038603 w 1053345"/>
              <a:gd name="connsiteY9" fmla="*/ 220614 h 1031620"/>
              <a:gd name="connsiteX10" fmla="*/ 1052588 w 1053345"/>
              <a:gd name="connsiteY10" fmla="*/ 198271 h 1031620"/>
              <a:gd name="connsiteX11" fmla="*/ 1051536 w 1053345"/>
              <a:gd name="connsiteY11" fmla="*/ 918212 h 1031620"/>
              <a:gd name="connsiteX12" fmla="*/ 814194 w 1053345"/>
              <a:gd name="connsiteY12" fmla="*/ 782344 h 1031620"/>
              <a:gd name="connsiteX13" fmla="*/ 728229 w 1053345"/>
              <a:gd name="connsiteY13" fmla="*/ 821552 h 1031620"/>
              <a:gd name="connsiteX14" fmla="*/ 700415 w 1053345"/>
              <a:gd name="connsiteY14" fmla="*/ 946810 h 1031620"/>
              <a:gd name="connsiteX15" fmla="*/ 546940 w 1053345"/>
              <a:gd name="connsiteY15" fmla="*/ 1031534 h 1031620"/>
              <a:gd name="connsiteX16" fmla="*/ 414687 w 1053345"/>
              <a:gd name="connsiteY16" fmla="*/ 969866 h 1031620"/>
              <a:gd name="connsiteX17" fmla="*/ 405875 w 1053345"/>
              <a:gd name="connsiteY17" fmla="*/ 826888 h 1031620"/>
              <a:gd name="connsiteX18" fmla="*/ 246985 w 1053345"/>
              <a:gd name="connsiteY18" fmla="*/ 783708 h 1031620"/>
              <a:gd name="connsiteX19" fmla="*/ 151219 w 1053345"/>
              <a:gd name="connsiteY19" fmla="*/ 882819 h 1031620"/>
              <a:gd name="connsiteX20" fmla="*/ 0 w 1053345"/>
              <a:gd name="connsiteY20" fmla="*/ 930341 h 1031620"/>
              <a:gd name="connsiteX21" fmla="*/ 3822 w 1053345"/>
              <a:gd name="connsiteY21" fmla="*/ 258284 h 1031620"/>
              <a:gd name="connsiteX22" fmla="*/ 61384 w 1053345"/>
              <a:gd name="connsiteY22" fmla="*/ 303903 h 1031620"/>
              <a:gd name="connsiteX23" fmla="*/ 150611 w 1053345"/>
              <a:gd name="connsiteY23" fmla="*/ 340881 h 1031620"/>
              <a:gd name="connsiteX24" fmla="*/ 406061 w 1053345"/>
              <a:gd name="connsiteY24" fmla="*/ 332441 h 1031620"/>
              <a:gd name="connsiteX25" fmla="*/ 419530 w 1053345"/>
              <a:gd name="connsiteY25" fmla="*/ 247836 h 1031620"/>
              <a:gd name="connsiteX26" fmla="*/ 319398 w 1053345"/>
              <a:gd name="connsiteY26" fmla="*/ 168957 h 1031620"/>
              <a:gd name="connsiteX27" fmla="*/ 333075 w 1053345"/>
              <a:gd name="connsiteY27" fmla="*/ 84524 h 1031620"/>
              <a:gd name="connsiteX28" fmla="*/ 417368 w 1053345"/>
              <a:gd name="connsiteY28" fmla="*/ 31344 h 1031620"/>
              <a:gd name="connsiteX29" fmla="*/ 520501 w 1053345"/>
              <a:gd name="connsiteY29" fmla="*/ 7620 h 1031620"/>
              <a:gd name="connsiteX0" fmla="*/ 520501 w 1053345"/>
              <a:gd name="connsiteY0" fmla="*/ 7620 h 1031620"/>
              <a:gd name="connsiteX1" fmla="*/ 643683 w 1053345"/>
              <a:gd name="connsiteY1" fmla="*/ 180 h 1031620"/>
              <a:gd name="connsiteX2" fmla="*/ 725733 w 1053345"/>
              <a:gd name="connsiteY2" fmla="*/ 13592 h 1031620"/>
              <a:gd name="connsiteX3" fmla="*/ 786737 w 1053345"/>
              <a:gd name="connsiteY3" fmla="*/ 44310 h 1031620"/>
              <a:gd name="connsiteX4" fmla="*/ 817510 w 1053345"/>
              <a:gd name="connsiteY4" fmla="*/ 86037 h 1031620"/>
              <a:gd name="connsiteX5" fmla="*/ 791947 w 1053345"/>
              <a:gd name="connsiteY5" fmla="*/ 131839 h 1031620"/>
              <a:gd name="connsiteX6" fmla="*/ 763009 w 1053345"/>
              <a:gd name="connsiteY6" fmla="*/ 170823 h 1031620"/>
              <a:gd name="connsiteX7" fmla="*/ 801399 w 1053345"/>
              <a:gd name="connsiteY7" fmla="*/ 243824 h 1031620"/>
              <a:gd name="connsiteX8" fmla="*/ 959535 w 1053345"/>
              <a:gd name="connsiteY8" fmla="*/ 278638 h 1031620"/>
              <a:gd name="connsiteX9" fmla="*/ 1038603 w 1053345"/>
              <a:gd name="connsiteY9" fmla="*/ 220614 h 1031620"/>
              <a:gd name="connsiteX10" fmla="*/ 1052588 w 1053345"/>
              <a:gd name="connsiteY10" fmla="*/ 198271 h 1031620"/>
              <a:gd name="connsiteX11" fmla="*/ 1051536 w 1053345"/>
              <a:gd name="connsiteY11" fmla="*/ 918212 h 1031620"/>
              <a:gd name="connsiteX12" fmla="*/ 814194 w 1053345"/>
              <a:gd name="connsiteY12" fmla="*/ 782344 h 1031620"/>
              <a:gd name="connsiteX13" fmla="*/ 697070 w 1053345"/>
              <a:gd name="connsiteY13" fmla="*/ 798221 h 1031620"/>
              <a:gd name="connsiteX14" fmla="*/ 700415 w 1053345"/>
              <a:gd name="connsiteY14" fmla="*/ 946810 h 1031620"/>
              <a:gd name="connsiteX15" fmla="*/ 546940 w 1053345"/>
              <a:gd name="connsiteY15" fmla="*/ 1031534 h 1031620"/>
              <a:gd name="connsiteX16" fmla="*/ 414687 w 1053345"/>
              <a:gd name="connsiteY16" fmla="*/ 969866 h 1031620"/>
              <a:gd name="connsiteX17" fmla="*/ 405875 w 1053345"/>
              <a:gd name="connsiteY17" fmla="*/ 826888 h 1031620"/>
              <a:gd name="connsiteX18" fmla="*/ 246985 w 1053345"/>
              <a:gd name="connsiteY18" fmla="*/ 783708 h 1031620"/>
              <a:gd name="connsiteX19" fmla="*/ 151219 w 1053345"/>
              <a:gd name="connsiteY19" fmla="*/ 882819 h 1031620"/>
              <a:gd name="connsiteX20" fmla="*/ 0 w 1053345"/>
              <a:gd name="connsiteY20" fmla="*/ 930341 h 1031620"/>
              <a:gd name="connsiteX21" fmla="*/ 3822 w 1053345"/>
              <a:gd name="connsiteY21" fmla="*/ 258284 h 1031620"/>
              <a:gd name="connsiteX22" fmla="*/ 61384 w 1053345"/>
              <a:gd name="connsiteY22" fmla="*/ 303903 h 1031620"/>
              <a:gd name="connsiteX23" fmla="*/ 150611 w 1053345"/>
              <a:gd name="connsiteY23" fmla="*/ 340881 h 1031620"/>
              <a:gd name="connsiteX24" fmla="*/ 406061 w 1053345"/>
              <a:gd name="connsiteY24" fmla="*/ 332441 h 1031620"/>
              <a:gd name="connsiteX25" fmla="*/ 419530 w 1053345"/>
              <a:gd name="connsiteY25" fmla="*/ 247836 h 1031620"/>
              <a:gd name="connsiteX26" fmla="*/ 319398 w 1053345"/>
              <a:gd name="connsiteY26" fmla="*/ 168957 h 1031620"/>
              <a:gd name="connsiteX27" fmla="*/ 333075 w 1053345"/>
              <a:gd name="connsiteY27" fmla="*/ 84524 h 1031620"/>
              <a:gd name="connsiteX28" fmla="*/ 417368 w 1053345"/>
              <a:gd name="connsiteY28" fmla="*/ 31344 h 1031620"/>
              <a:gd name="connsiteX29" fmla="*/ 520501 w 1053345"/>
              <a:gd name="connsiteY29" fmla="*/ 7620 h 1031620"/>
              <a:gd name="connsiteX0" fmla="*/ 520501 w 1053345"/>
              <a:gd name="connsiteY0" fmla="*/ 7620 h 1031620"/>
              <a:gd name="connsiteX1" fmla="*/ 643683 w 1053345"/>
              <a:gd name="connsiteY1" fmla="*/ 180 h 1031620"/>
              <a:gd name="connsiteX2" fmla="*/ 725733 w 1053345"/>
              <a:gd name="connsiteY2" fmla="*/ 13592 h 1031620"/>
              <a:gd name="connsiteX3" fmla="*/ 786737 w 1053345"/>
              <a:gd name="connsiteY3" fmla="*/ 44310 h 1031620"/>
              <a:gd name="connsiteX4" fmla="*/ 817510 w 1053345"/>
              <a:gd name="connsiteY4" fmla="*/ 86037 h 1031620"/>
              <a:gd name="connsiteX5" fmla="*/ 791947 w 1053345"/>
              <a:gd name="connsiteY5" fmla="*/ 131839 h 1031620"/>
              <a:gd name="connsiteX6" fmla="*/ 763009 w 1053345"/>
              <a:gd name="connsiteY6" fmla="*/ 170823 h 1031620"/>
              <a:gd name="connsiteX7" fmla="*/ 801399 w 1053345"/>
              <a:gd name="connsiteY7" fmla="*/ 243824 h 1031620"/>
              <a:gd name="connsiteX8" fmla="*/ 959535 w 1053345"/>
              <a:gd name="connsiteY8" fmla="*/ 278638 h 1031620"/>
              <a:gd name="connsiteX9" fmla="*/ 1038603 w 1053345"/>
              <a:gd name="connsiteY9" fmla="*/ 220614 h 1031620"/>
              <a:gd name="connsiteX10" fmla="*/ 1052588 w 1053345"/>
              <a:gd name="connsiteY10" fmla="*/ 198271 h 1031620"/>
              <a:gd name="connsiteX11" fmla="*/ 1051536 w 1053345"/>
              <a:gd name="connsiteY11" fmla="*/ 918212 h 1031620"/>
              <a:gd name="connsiteX12" fmla="*/ 814194 w 1053345"/>
              <a:gd name="connsiteY12" fmla="*/ 782344 h 1031620"/>
              <a:gd name="connsiteX13" fmla="*/ 697070 w 1053345"/>
              <a:gd name="connsiteY13" fmla="*/ 798221 h 1031620"/>
              <a:gd name="connsiteX14" fmla="*/ 700415 w 1053345"/>
              <a:gd name="connsiteY14" fmla="*/ 946810 h 1031620"/>
              <a:gd name="connsiteX15" fmla="*/ 546940 w 1053345"/>
              <a:gd name="connsiteY15" fmla="*/ 1031534 h 1031620"/>
              <a:gd name="connsiteX16" fmla="*/ 414687 w 1053345"/>
              <a:gd name="connsiteY16" fmla="*/ 969866 h 1031620"/>
              <a:gd name="connsiteX17" fmla="*/ 405875 w 1053345"/>
              <a:gd name="connsiteY17" fmla="*/ 826888 h 1031620"/>
              <a:gd name="connsiteX18" fmla="*/ 246985 w 1053345"/>
              <a:gd name="connsiteY18" fmla="*/ 783708 h 1031620"/>
              <a:gd name="connsiteX19" fmla="*/ 151219 w 1053345"/>
              <a:gd name="connsiteY19" fmla="*/ 882819 h 1031620"/>
              <a:gd name="connsiteX20" fmla="*/ 0 w 1053345"/>
              <a:gd name="connsiteY20" fmla="*/ 930341 h 1031620"/>
              <a:gd name="connsiteX21" fmla="*/ 3822 w 1053345"/>
              <a:gd name="connsiteY21" fmla="*/ 258284 h 1031620"/>
              <a:gd name="connsiteX22" fmla="*/ 61384 w 1053345"/>
              <a:gd name="connsiteY22" fmla="*/ 303903 h 1031620"/>
              <a:gd name="connsiteX23" fmla="*/ 150611 w 1053345"/>
              <a:gd name="connsiteY23" fmla="*/ 340881 h 1031620"/>
              <a:gd name="connsiteX24" fmla="*/ 406061 w 1053345"/>
              <a:gd name="connsiteY24" fmla="*/ 332441 h 1031620"/>
              <a:gd name="connsiteX25" fmla="*/ 419530 w 1053345"/>
              <a:gd name="connsiteY25" fmla="*/ 247836 h 1031620"/>
              <a:gd name="connsiteX26" fmla="*/ 319398 w 1053345"/>
              <a:gd name="connsiteY26" fmla="*/ 168957 h 1031620"/>
              <a:gd name="connsiteX27" fmla="*/ 333075 w 1053345"/>
              <a:gd name="connsiteY27" fmla="*/ 84524 h 1031620"/>
              <a:gd name="connsiteX28" fmla="*/ 417368 w 1053345"/>
              <a:gd name="connsiteY28" fmla="*/ 31344 h 1031620"/>
              <a:gd name="connsiteX29" fmla="*/ 520501 w 1053345"/>
              <a:gd name="connsiteY29" fmla="*/ 7620 h 1031620"/>
              <a:gd name="connsiteX0" fmla="*/ 520501 w 1053345"/>
              <a:gd name="connsiteY0" fmla="*/ 7620 h 1031620"/>
              <a:gd name="connsiteX1" fmla="*/ 643683 w 1053345"/>
              <a:gd name="connsiteY1" fmla="*/ 180 h 1031620"/>
              <a:gd name="connsiteX2" fmla="*/ 725733 w 1053345"/>
              <a:gd name="connsiteY2" fmla="*/ 13592 h 1031620"/>
              <a:gd name="connsiteX3" fmla="*/ 786737 w 1053345"/>
              <a:gd name="connsiteY3" fmla="*/ 44310 h 1031620"/>
              <a:gd name="connsiteX4" fmla="*/ 817510 w 1053345"/>
              <a:gd name="connsiteY4" fmla="*/ 86037 h 1031620"/>
              <a:gd name="connsiteX5" fmla="*/ 791947 w 1053345"/>
              <a:gd name="connsiteY5" fmla="*/ 131839 h 1031620"/>
              <a:gd name="connsiteX6" fmla="*/ 763009 w 1053345"/>
              <a:gd name="connsiteY6" fmla="*/ 170823 h 1031620"/>
              <a:gd name="connsiteX7" fmla="*/ 801399 w 1053345"/>
              <a:gd name="connsiteY7" fmla="*/ 243824 h 1031620"/>
              <a:gd name="connsiteX8" fmla="*/ 959535 w 1053345"/>
              <a:gd name="connsiteY8" fmla="*/ 278638 h 1031620"/>
              <a:gd name="connsiteX9" fmla="*/ 1038603 w 1053345"/>
              <a:gd name="connsiteY9" fmla="*/ 220614 h 1031620"/>
              <a:gd name="connsiteX10" fmla="*/ 1052588 w 1053345"/>
              <a:gd name="connsiteY10" fmla="*/ 198271 h 1031620"/>
              <a:gd name="connsiteX11" fmla="*/ 1051536 w 1053345"/>
              <a:gd name="connsiteY11" fmla="*/ 918212 h 1031620"/>
              <a:gd name="connsiteX12" fmla="*/ 814194 w 1053345"/>
              <a:gd name="connsiteY12" fmla="*/ 782344 h 1031620"/>
              <a:gd name="connsiteX13" fmla="*/ 697070 w 1053345"/>
              <a:gd name="connsiteY13" fmla="*/ 798221 h 1031620"/>
              <a:gd name="connsiteX14" fmla="*/ 700415 w 1053345"/>
              <a:gd name="connsiteY14" fmla="*/ 946810 h 1031620"/>
              <a:gd name="connsiteX15" fmla="*/ 546940 w 1053345"/>
              <a:gd name="connsiteY15" fmla="*/ 1031534 h 1031620"/>
              <a:gd name="connsiteX16" fmla="*/ 414687 w 1053345"/>
              <a:gd name="connsiteY16" fmla="*/ 969866 h 1031620"/>
              <a:gd name="connsiteX17" fmla="*/ 405875 w 1053345"/>
              <a:gd name="connsiteY17" fmla="*/ 826888 h 1031620"/>
              <a:gd name="connsiteX18" fmla="*/ 246985 w 1053345"/>
              <a:gd name="connsiteY18" fmla="*/ 783708 h 1031620"/>
              <a:gd name="connsiteX19" fmla="*/ 151219 w 1053345"/>
              <a:gd name="connsiteY19" fmla="*/ 882819 h 1031620"/>
              <a:gd name="connsiteX20" fmla="*/ 0 w 1053345"/>
              <a:gd name="connsiteY20" fmla="*/ 930341 h 1031620"/>
              <a:gd name="connsiteX21" fmla="*/ 3822 w 1053345"/>
              <a:gd name="connsiteY21" fmla="*/ 258284 h 1031620"/>
              <a:gd name="connsiteX22" fmla="*/ 61384 w 1053345"/>
              <a:gd name="connsiteY22" fmla="*/ 303903 h 1031620"/>
              <a:gd name="connsiteX23" fmla="*/ 150611 w 1053345"/>
              <a:gd name="connsiteY23" fmla="*/ 340881 h 1031620"/>
              <a:gd name="connsiteX24" fmla="*/ 406061 w 1053345"/>
              <a:gd name="connsiteY24" fmla="*/ 332441 h 1031620"/>
              <a:gd name="connsiteX25" fmla="*/ 419530 w 1053345"/>
              <a:gd name="connsiteY25" fmla="*/ 247836 h 1031620"/>
              <a:gd name="connsiteX26" fmla="*/ 319398 w 1053345"/>
              <a:gd name="connsiteY26" fmla="*/ 168957 h 1031620"/>
              <a:gd name="connsiteX27" fmla="*/ 333075 w 1053345"/>
              <a:gd name="connsiteY27" fmla="*/ 84524 h 1031620"/>
              <a:gd name="connsiteX28" fmla="*/ 417368 w 1053345"/>
              <a:gd name="connsiteY28" fmla="*/ 31344 h 1031620"/>
              <a:gd name="connsiteX29" fmla="*/ 520501 w 1053345"/>
              <a:gd name="connsiteY29" fmla="*/ 7620 h 1031620"/>
              <a:gd name="connsiteX0" fmla="*/ 520501 w 1053345"/>
              <a:gd name="connsiteY0" fmla="*/ 7620 h 1031632"/>
              <a:gd name="connsiteX1" fmla="*/ 643683 w 1053345"/>
              <a:gd name="connsiteY1" fmla="*/ 180 h 1031632"/>
              <a:gd name="connsiteX2" fmla="*/ 725733 w 1053345"/>
              <a:gd name="connsiteY2" fmla="*/ 13592 h 1031632"/>
              <a:gd name="connsiteX3" fmla="*/ 786737 w 1053345"/>
              <a:gd name="connsiteY3" fmla="*/ 44310 h 1031632"/>
              <a:gd name="connsiteX4" fmla="*/ 817510 w 1053345"/>
              <a:gd name="connsiteY4" fmla="*/ 86037 h 1031632"/>
              <a:gd name="connsiteX5" fmla="*/ 791947 w 1053345"/>
              <a:gd name="connsiteY5" fmla="*/ 131839 h 1031632"/>
              <a:gd name="connsiteX6" fmla="*/ 763009 w 1053345"/>
              <a:gd name="connsiteY6" fmla="*/ 170823 h 1031632"/>
              <a:gd name="connsiteX7" fmla="*/ 801399 w 1053345"/>
              <a:gd name="connsiteY7" fmla="*/ 243824 h 1031632"/>
              <a:gd name="connsiteX8" fmla="*/ 959535 w 1053345"/>
              <a:gd name="connsiteY8" fmla="*/ 278638 h 1031632"/>
              <a:gd name="connsiteX9" fmla="*/ 1038603 w 1053345"/>
              <a:gd name="connsiteY9" fmla="*/ 220614 h 1031632"/>
              <a:gd name="connsiteX10" fmla="*/ 1052588 w 1053345"/>
              <a:gd name="connsiteY10" fmla="*/ 198271 h 1031632"/>
              <a:gd name="connsiteX11" fmla="*/ 1051536 w 1053345"/>
              <a:gd name="connsiteY11" fmla="*/ 918212 h 1031632"/>
              <a:gd name="connsiteX12" fmla="*/ 814194 w 1053345"/>
              <a:gd name="connsiteY12" fmla="*/ 782344 h 1031632"/>
              <a:gd name="connsiteX13" fmla="*/ 697070 w 1053345"/>
              <a:gd name="connsiteY13" fmla="*/ 798221 h 1031632"/>
              <a:gd name="connsiteX14" fmla="*/ 700415 w 1053345"/>
              <a:gd name="connsiteY14" fmla="*/ 946810 h 1031632"/>
              <a:gd name="connsiteX15" fmla="*/ 546940 w 1053345"/>
              <a:gd name="connsiteY15" fmla="*/ 1031534 h 1031632"/>
              <a:gd name="connsiteX16" fmla="*/ 414687 w 1053345"/>
              <a:gd name="connsiteY16" fmla="*/ 969866 h 1031632"/>
              <a:gd name="connsiteX17" fmla="*/ 397377 w 1053345"/>
              <a:gd name="connsiteY17" fmla="*/ 803557 h 1031632"/>
              <a:gd name="connsiteX18" fmla="*/ 246985 w 1053345"/>
              <a:gd name="connsiteY18" fmla="*/ 783708 h 1031632"/>
              <a:gd name="connsiteX19" fmla="*/ 151219 w 1053345"/>
              <a:gd name="connsiteY19" fmla="*/ 882819 h 1031632"/>
              <a:gd name="connsiteX20" fmla="*/ 0 w 1053345"/>
              <a:gd name="connsiteY20" fmla="*/ 930341 h 1031632"/>
              <a:gd name="connsiteX21" fmla="*/ 3822 w 1053345"/>
              <a:gd name="connsiteY21" fmla="*/ 258284 h 1031632"/>
              <a:gd name="connsiteX22" fmla="*/ 61384 w 1053345"/>
              <a:gd name="connsiteY22" fmla="*/ 303903 h 1031632"/>
              <a:gd name="connsiteX23" fmla="*/ 150611 w 1053345"/>
              <a:gd name="connsiteY23" fmla="*/ 340881 h 1031632"/>
              <a:gd name="connsiteX24" fmla="*/ 406061 w 1053345"/>
              <a:gd name="connsiteY24" fmla="*/ 332441 h 1031632"/>
              <a:gd name="connsiteX25" fmla="*/ 419530 w 1053345"/>
              <a:gd name="connsiteY25" fmla="*/ 247836 h 1031632"/>
              <a:gd name="connsiteX26" fmla="*/ 319398 w 1053345"/>
              <a:gd name="connsiteY26" fmla="*/ 168957 h 1031632"/>
              <a:gd name="connsiteX27" fmla="*/ 333075 w 1053345"/>
              <a:gd name="connsiteY27" fmla="*/ 84524 h 1031632"/>
              <a:gd name="connsiteX28" fmla="*/ 417368 w 1053345"/>
              <a:gd name="connsiteY28" fmla="*/ 31344 h 1031632"/>
              <a:gd name="connsiteX29" fmla="*/ 520501 w 1053345"/>
              <a:gd name="connsiteY29" fmla="*/ 7620 h 103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53345" h="1031632">
                <a:close/>
                <a:moveTo>
                  <a:pt x="520501" y="7620"/>
                </a:moveTo>
                <a:cubicBezTo>
                  <a:pt x="558220" y="2426"/>
                  <a:pt x="609478" y="-815"/>
                  <a:pt x="643683" y="180"/>
                </a:cubicBezTo>
                <a:cubicBezTo>
                  <a:pt x="677888" y="1175"/>
                  <a:pt x="709248" y="8131"/>
                  <a:pt x="725733" y="13592"/>
                </a:cubicBezTo>
                <a:cubicBezTo>
                  <a:pt x="742218" y="19053"/>
                  <a:pt x="771441" y="32236"/>
                  <a:pt x="786737" y="44310"/>
                </a:cubicBezTo>
                <a:cubicBezTo>
                  <a:pt x="802033" y="56384"/>
                  <a:pt x="816642" y="71449"/>
                  <a:pt x="817510" y="86037"/>
                </a:cubicBezTo>
                <a:cubicBezTo>
                  <a:pt x="818378" y="100625"/>
                  <a:pt x="803789" y="118971"/>
                  <a:pt x="791947" y="131839"/>
                </a:cubicBezTo>
                <a:cubicBezTo>
                  <a:pt x="780105" y="144707"/>
                  <a:pt x="761434" y="152159"/>
                  <a:pt x="763009" y="170823"/>
                </a:cubicBezTo>
                <a:cubicBezTo>
                  <a:pt x="764584" y="189487"/>
                  <a:pt x="768645" y="225855"/>
                  <a:pt x="801399" y="243824"/>
                </a:cubicBezTo>
                <a:cubicBezTo>
                  <a:pt x="834153" y="261793"/>
                  <a:pt x="920001" y="282506"/>
                  <a:pt x="959535" y="278638"/>
                </a:cubicBezTo>
                <a:cubicBezTo>
                  <a:pt x="999068" y="274769"/>
                  <a:pt x="1022992" y="235201"/>
                  <a:pt x="1038603" y="220614"/>
                </a:cubicBezTo>
                <a:cubicBezTo>
                  <a:pt x="1043878" y="208116"/>
                  <a:pt x="1047313" y="210769"/>
                  <a:pt x="1052588" y="198271"/>
                </a:cubicBezTo>
                <a:cubicBezTo>
                  <a:pt x="1053875" y="1029426"/>
                  <a:pt x="1053520" y="155791"/>
                  <a:pt x="1051536" y="918212"/>
                </a:cubicBezTo>
                <a:cubicBezTo>
                  <a:pt x="951114" y="831944"/>
                  <a:pt x="873272" y="802342"/>
                  <a:pt x="814194" y="782344"/>
                </a:cubicBezTo>
                <a:cubicBezTo>
                  <a:pt x="755116" y="762346"/>
                  <a:pt x="716978" y="759792"/>
                  <a:pt x="697070" y="798221"/>
                </a:cubicBezTo>
                <a:cubicBezTo>
                  <a:pt x="671497" y="817207"/>
                  <a:pt x="719772" y="888481"/>
                  <a:pt x="700415" y="946810"/>
                </a:cubicBezTo>
                <a:cubicBezTo>
                  <a:pt x="681058" y="1005139"/>
                  <a:pt x="612973" y="1029635"/>
                  <a:pt x="546940" y="1031534"/>
                </a:cubicBezTo>
                <a:cubicBezTo>
                  <a:pt x="466744" y="1033432"/>
                  <a:pt x="439614" y="1007862"/>
                  <a:pt x="414687" y="969866"/>
                </a:cubicBezTo>
                <a:cubicBezTo>
                  <a:pt x="389760" y="931870"/>
                  <a:pt x="456486" y="877357"/>
                  <a:pt x="397377" y="803557"/>
                </a:cubicBezTo>
                <a:cubicBezTo>
                  <a:pt x="338268" y="729757"/>
                  <a:pt x="288011" y="770498"/>
                  <a:pt x="246985" y="783708"/>
                </a:cubicBezTo>
                <a:cubicBezTo>
                  <a:pt x="205959" y="796918"/>
                  <a:pt x="192383" y="858380"/>
                  <a:pt x="151219" y="882819"/>
                </a:cubicBezTo>
                <a:cubicBezTo>
                  <a:pt x="110055" y="907258"/>
                  <a:pt x="65416" y="960509"/>
                  <a:pt x="0" y="930341"/>
                </a:cubicBezTo>
                <a:cubicBezTo>
                  <a:pt x="3773" y="186016"/>
                  <a:pt x="-942" y="1008427"/>
                  <a:pt x="3822" y="258284"/>
                </a:cubicBezTo>
                <a:cubicBezTo>
                  <a:pt x="47415" y="294080"/>
                  <a:pt x="36919" y="287753"/>
                  <a:pt x="61384" y="303903"/>
                </a:cubicBezTo>
                <a:cubicBezTo>
                  <a:pt x="85849" y="320053"/>
                  <a:pt x="84481" y="326589"/>
                  <a:pt x="150611" y="340881"/>
                </a:cubicBezTo>
                <a:cubicBezTo>
                  <a:pt x="216741" y="355173"/>
                  <a:pt x="361241" y="347948"/>
                  <a:pt x="406061" y="332441"/>
                </a:cubicBezTo>
                <a:cubicBezTo>
                  <a:pt x="450881" y="316934"/>
                  <a:pt x="433974" y="275083"/>
                  <a:pt x="419530" y="247836"/>
                </a:cubicBezTo>
                <a:cubicBezTo>
                  <a:pt x="405086" y="220589"/>
                  <a:pt x="333807" y="196176"/>
                  <a:pt x="319398" y="168957"/>
                </a:cubicBezTo>
                <a:cubicBezTo>
                  <a:pt x="304989" y="141738"/>
                  <a:pt x="311382" y="110195"/>
                  <a:pt x="333075" y="84524"/>
                </a:cubicBezTo>
                <a:cubicBezTo>
                  <a:pt x="354768" y="58853"/>
                  <a:pt x="393802" y="40982"/>
                  <a:pt x="417368" y="31344"/>
                </a:cubicBezTo>
                <a:cubicBezTo>
                  <a:pt x="455117" y="19227"/>
                  <a:pt x="482782" y="12814"/>
                  <a:pt x="520501" y="7620"/>
                </a:cubicBezTo>
                <a:close/>
              </a:path>
            </a:pathLst>
          </a:custGeom>
          <a:gradFill>
            <a:gsLst>
              <a:gs pos="1000">
                <a:srgbClr val="3A6DCA"/>
              </a:gs>
              <a:gs pos="100000">
                <a:srgbClr val="9DB5D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58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782" y="302773"/>
            <a:ext cx="473765" cy="6274214"/>
          </a:xfrm>
        </p:spPr>
        <p:txBody>
          <a:bodyPr/>
          <a:lstStyle/>
          <a:p>
            <a:r>
              <a:rPr lang="en-US" dirty="0" smtClean="0"/>
              <a:t>Thank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smtClean="0"/>
              <a:t>you!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634" y="0"/>
            <a:ext cx="10368366" cy="687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9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4926" y="1825625"/>
            <a:ext cx="930214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1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845" y="320237"/>
            <a:ext cx="10515600" cy="1325563"/>
          </a:xfrm>
        </p:spPr>
        <p:txBody>
          <a:bodyPr/>
          <a:lstStyle/>
          <a:p>
            <a:r>
              <a:rPr lang="en-US" dirty="0" smtClean="0"/>
              <a:t>This is today</a:t>
            </a:r>
            <a:r>
              <a:rPr lang="is-IS" dirty="0" smtClean="0"/>
              <a:t>….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434664" y="4523196"/>
            <a:ext cx="978445" cy="762000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EHR</a:t>
            </a:r>
          </a:p>
          <a:p>
            <a:pPr algn="ctr"/>
            <a:r>
              <a:rPr lang="en-US" sz="2000" dirty="0"/>
              <a:t>2</a:t>
            </a:r>
          </a:p>
        </p:txBody>
      </p:sp>
      <p:sp>
        <p:nvSpPr>
          <p:cNvPr id="5" name="Rectangle 4"/>
          <p:cNvSpPr/>
          <p:nvPr/>
        </p:nvSpPr>
        <p:spPr>
          <a:xfrm>
            <a:off x="5374475" y="2060983"/>
            <a:ext cx="1180554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Best DM Care APP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593698" y="2822983"/>
            <a:ext cx="1085577" cy="1700213"/>
          </a:xfrm>
          <a:prstGeom prst="straightConnector1">
            <a:avLst/>
          </a:prstGeom>
          <a:ln w="31750" cmpd="sng">
            <a:solidFill>
              <a:schemeClr val="accent3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endCxn id="9" idx="0"/>
          </p:cNvCxnSpPr>
          <p:nvPr/>
        </p:nvCxnSpPr>
        <p:spPr>
          <a:xfrm flipH="1">
            <a:off x="5923887" y="2822983"/>
            <a:ext cx="40865" cy="1700213"/>
          </a:xfrm>
          <a:prstGeom prst="straightConnector1">
            <a:avLst/>
          </a:prstGeom>
          <a:ln w="31750" cmpd="sng">
            <a:solidFill>
              <a:schemeClr val="accent6">
                <a:lumMod val="40000"/>
                <a:lumOff val="6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349609" y="2822983"/>
            <a:ext cx="955811" cy="1700213"/>
          </a:xfrm>
          <a:prstGeom prst="straightConnector1">
            <a:avLst/>
          </a:prstGeom>
          <a:ln w="31750">
            <a:solidFill>
              <a:schemeClr val="accent5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816197" y="4523196"/>
            <a:ext cx="978445" cy="762000"/>
          </a:xfrm>
          <a:prstGeom prst="rect">
            <a:avLst/>
          </a:prstGeom>
          <a:gradFill>
            <a:gsLst>
              <a:gs pos="0">
                <a:srgbClr val="B08ED7"/>
              </a:gs>
              <a:gs pos="50000">
                <a:srgbClr val="B08ED7"/>
              </a:gs>
              <a:gs pos="100000">
                <a:srgbClr val="B08ED7"/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EHR</a:t>
            </a:r>
          </a:p>
          <a:p>
            <a:pPr algn="ctr"/>
            <a:r>
              <a:rPr lang="en-US" sz="2000" dirty="0"/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04475" y="4523196"/>
            <a:ext cx="978445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EHR</a:t>
            </a:r>
          </a:p>
          <a:p>
            <a:pPr algn="ctr"/>
            <a:r>
              <a:rPr lang="en-US" sz="2000" dirty="0"/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100000" y="2070976"/>
            <a:ext cx="1180554" cy="762000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accent4">
                  <a:lumMod val="60000"/>
                  <a:lumOff val="40000"/>
                </a:schemeClr>
              </a:gs>
              <a:gs pos="100000">
                <a:schemeClr val="accent2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bg1"/>
                </a:solidFill>
              </a:rPr>
              <a:t>Optimal </a:t>
            </a:r>
            <a:r>
              <a:rPr lang="en-US" sz="1600" dirty="0" smtClean="0">
                <a:solidFill>
                  <a:schemeClr val="bg1"/>
                </a:solidFill>
              </a:rPr>
              <a:t>Care Registry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18564" y="2060983"/>
            <a:ext cx="1180554" cy="762000"/>
          </a:xfrm>
          <a:prstGeom prst="rect">
            <a:avLst/>
          </a:prstGeom>
          <a:gradFill>
            <a:gsLst>
              <a:gs pos="0">
                <a:srgbClr val="F8B3CE"/>
              </a:gs>
              <a:gs pos="50000">
                <a:srgbClr val="F8B3CE"/>
              </a:gs>
              <a:gs pos="100000">
                <a:schemeClr val="accent4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#1 </a:t>
            </a:r>
            <a:r>
              <a:rPr lang="en-US" sz="2000" smtClean="0">
                <a:solidFill>
                  <a:schemeClr val="bg1"/>
                </a:solidFill>
              </a:rPr>
              <a:t>Super Specialist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991285" y="2822983"/>
            <a:ext cx="408056" cy="1700213"/>
          </a:xfrm>
          <a:prstGeom prst="straightConnector1">
            <a:avLst/>
          </a:prstGeom>
          <a:ln w="31750" cmpd="sng">
            <a:solidFill>
              <a:schemeClr val="accent1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849373" y="2842969"/>
            <a:ext cx="2456047" cy="1680227"/>
          </a:xfrm>
          <a:prstGeom prst="straightConnector1">
            <a:avLst/>
          </a:prstGeom>
          <a:ln w="31750" cmpd="sng">
            <a:solidFill>
              <a:schemeClr val="accent6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2" idx="2"/>
          </p:cNvCxnSpPr>
          <p:nvPr/>
        </p:nvCxnSpPr>
        <p:spPr>
          <a:xfrm>
            <a:off x="4208841" y="2822983"/>
            <a:ext cx="1524817" cy="1700213"/>
          </a:xfrm>
          <a:prstGeom prst="straightConnector1">
            <a:avLst/>
          </a:prstGeom>
          <a:ln w="31750" cmpd="sng">
            <a:solidFill>
              <a:srgbClr val="7030A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1" idx="2"/>
          </p:cNvCxnSpPr>
          <p:nvPr/>
        </p:nvCxnSpPr>
        <p:spPr>
          <a:xfrm flipH="1">
            <a:off x="6168499" y="2832976"/>
            <a:ext cx="1521778" cy="1690220"/>
          </a:xfrm>
          <a:prstGeom prst="straightConnector1">
            <a:avLst/>
          </a:prstGeom>
          <a:ln w="31750" cmpd="sng">
            <a:solidFill>
              <a:srgbClr val="68DEE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512179" y="2842969"/>
            <a:ext cx="2587821" cy="1680227"/>
          </a:xfrm>
          <a:prstGeom prst="straightConnector1">
            <a:avLst/>
          </a:prstGeom>
          <a:ln w="31750">
            <a:solidFill>
              <a:srgbClr val="D78547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7550032" y="2842969"/>
            <a:ext cx="384857" cy="1690220"/>
          </a:xfrm>
          <a:prstGeom prst="straightConnector1">
            <a:avLst/>
          </a:prstGeom>
          <a:ln w="31750">
            <a:solidFill>
              <a:schemeClr val="accent4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35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162" y="3275388"/>
            <a:ext cx="869669" cy="8696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Tomorrow: Plug and Play Interoperability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289386" y="4617201"/>
            <a:ext cx="978445" cy="762000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EHR</a:t>
            </a:r>
          </a:p>
          <a:p>
            <a:pPr algn="ctr"/>
            <a:r>
              <a:rPr lang="en-US" sz="2000" dirty="0"/>
              <a:t>2</a:t>
            </a:r>
          </a:p>
        </p:txBody>
      </p:sp>
      <p:sp>
        <p:nvSpPr>
          <p:cNvPr id="5" name="Rectangle 4"/>
          <p:cNvSpPr/>
          <p:nvPr/>
        </p:nvSpPr>
        <p:spPr>
          <a:xfrm>
            <a:off x="5229197" y="2154988"/>
            <a:ext cx="1180554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Best DM Care APP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408605" y="3955101"/>
            <a:ext cx="1074008" cy="662098"/>
          </a:xfrm>
          <a:prstGeom prst="straightConnector1">
            <a:avLst/>
          </a:prstGeom>
          <a:ln w="31750" cmpd="sng">
            <a:solidFill>
              <a:schemeClr val="accent3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14" idx="2"/>
          </p:cNvCxnSpPr>
          <p:nvPr/>
        </p:nvCxnSpPr>
        <p:spPr>
          <a:xfrm>
            <a:off x="5832997" y="4145057"/>
            <a:ext cx="5571" cy="482136"/>
          </a:xfrm>
          <a:prstGeom prst="straightConnector1">
            <a:avLst/>
          </a:prstGeom>
          <a:ln w="31750" cmpd="sng">
            <a:solidFill>
              <a:schemeClr val="accent6">
                <a:lumMod val="40000"/>
                <a:lumOff val="6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146477" y="4016524"/>
            <a:ext cx="1077165" cy="605674"/>
          </a:xfrm>
          <a:prstGeom prst="straightConnector1">
            <a:avLst/>
          </a:prstGeom>
          <a:ln w="31750">
            <a:solidFill>
              <a:schemeClr val="accent5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670919" y="4617201"/>
            <a:ext cx="978445" cy="762000"/>
          </a:xfrm>
          <a:prstGeom prst="rect">
            <a:avLst/>
          </a:prstGeom>
          <a:gradFill>
            <a:gsLst>
              <a:gs pos="0">
                <a:srgbClr val="B08ED7"/>
              </a:gs>
              <a:gs pos="50000">
                <a:srgbClr val="B08ED7"/>
              </a:gs>
              <a:gs pos="100000">
                <a:srgbClr val="B08ED7"/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EHR</a:t>
            </a:r>
          </a:p>
          <a:p>
            <a:pPr algn="ctr"/>
            <a:r>
              <a:rPr lang="en-US" sz="2000" dirty="0"/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59197" y="4617201"/>
            <a:ext cx="978445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EHR</a:t>
            </a:r>
          </a:p>
          <a:p>
            <a:pPr algn="ctr"/>
            <a:r>
              <a:rPr lang="en-US" sz="2000" dirty="0"/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954722" y="2164981"/>
            <a:ext cx="1180554" cy="762000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accent4">
                  <a:lumMod val="60000"/>
                  <a:lumOff val="40000"/>
                </a:schemeClr>
              </a:gs>
              <a:gs pos="100000">
                <a:schemeClr val="accent2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bg1"/>
                </a:solidFill>
              </a:rPr>
              <a:t>Optimal </a:t>
            </a:r>
            <a:r>
              <a:rPr lang="en-US" sz="1600" dirty="0" smtClean="0">
                <a:solidFill>
                  <a:schemeClr val="bg1"/>
                </a:solidFill>
              </a:rPr>
              <a:t>Care Registry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73286" y="2154988"/>
            <a:ext cx="1180554" cy="762000"/>
          </a:xfrm>
          <a:prstGeom prst="rect">
            <a:avLst/>
          </a:prstGeom>
          <a:gradFill>
            <a:gsLst>
              <a:gs pos="0">
                <a:srgbClr val="F8B3CE"/>
              </a:gs>
              <a:gs pos="50000">
                <a:srgbClr val="F8B3CE"/>
              </a:gs>
              <a:gs pos="100000">
                <a:schemeClr val="accent4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#1 </a:t>
            </a:r>
            <a:r>
              <a:rPr lang="en-US" sz="2000" smtClean="0">
                <a:solidFill>
                  <a:schemeClr val="bg1"/>
                </a:solidFill>
              </a:rPr>
              <a:t>Super Specialist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146477" y="2936973"/>
            <a:ext cx="1469693" cy="529783"/>
          </a:xfrm>
          <a:prstGeom prst="straightConnector1">
            <a:avLst/>
          </a:prstGeom>
          <a:ln w="31750" cmpd="sng">
            <a:solidFill>
              <a:schemeClr val="accent6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5" idx="2"/>
            <a:endCxn id="14" idx="0"/>
          </p:cNvCxnSpPr>
          <p:nvPr/>
        </p:nvCxnSpPr>
        <p:spPr>
          <a:xfrm>
            <a:off x="5819474" y="2916988"/>
            <a:ext cx="13523" cy="358400"/>
          </a:xfrm>
          <a:prstGeom prst="straightConnector1">
            <a:avLst/>
          </a:prstGeom>
          <a:ln w="31750" cmpd="sng">
            <a:solidFill>
              <a:srgbClr val="7030A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043765" y="2926558"/>
            <a:ext cx="1486330" cy="540198"/>
          </a:xfrm>
          <a:prstGeom prst="straightConnector1">
            <a:avLst/>
          </a:prstGeom>
          <a:ln w="31750">
            <a:solidFill>
              <a:srgbClr val="D78547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84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6738" y="3098202"/>
            <a:ext cx="1154797" cy="7832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Imagine</a:t>
            </a:r>
            <a:r>
              <a:rPr lang="is-IS" i="1" dirty="0" smtClean="0"/>
              <a:t>….</a:t>
            </a:r>
            <a:endParaRPr lang="en-US" i="1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021125" y="1988681"/>
            <a:ext cx="1606024" cy="1274903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1520" y="5177195"/>
            <a:ext cx="2158434" cy="1213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8480" y="4577172"/>
            <a:ext cx="1705657" cy="18133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0481" y="2050303"/>
            <a:ext cx="2426561" cy="24265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5632" y="2502129"/>
            <a:ext cx="1169069" cy="226020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4761148" y="1043219"/>
            <a:ext cx="41679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Semantically Interoperable </a:t>
            </a:r>
          </a:p>
          <a:p>
            <a:r>
              <a:rPr lang="en-US" sz="2800" dirty="0" smtClean="0"/>
              <a:t>Healthcare focused Apps</a:t>
            </a:r>
            <a:endParaRPr lang="en-US" sz="2800" dirty="0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2756" y="2592169"/>
            <a:ext cx="361174" cy="361174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2717" y="5394379"/>
            <a:ext cx="389466" cy="38946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3380" y="5483833"/>
            <a:ext cx="389466" cy="38946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39248" y="5678566"/>
            <a:ext cx="237066" cy="23706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85323" y="4765096"/>
            <a:ext cx="735802" cy="735802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41992" y="2300241"/>
            <a:ext cx="237066" cy="237066"/>
          </a:xfrm>
          <a:prstGeom prst="rect">
            <a:avLst/>
          </a:prstGeom>
        </p:spPr>
      </p:pic>
      <p:cxnSp>
        <p:nvCxnSpPr>
          <p:cNvPr id="65" name="Straight Arrow Connector 64"/>
          <p:cNvCxnSpPr>
            <a:stCxn id="5" idx="3"/>
          </p:cNvCxnSpPr>
          <p:nvPr/>
        </p:nvCxnSpPr>
        <p:spPr>
          <a:xfrm flipV="1">
            <a:off x="2884701" y="3098202"/>
            <a:ext cx="2408061" cy="534027"/>
          </a:xfrm>
          <a:prstGeom prst="straightConnector1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V="1">
            <a:off x="3993262" y="4228302"/>
            <a:ext cx="1325705" cy="900291"/>
          </a:xfrm>
          <a:prstGeom prst="straightConnector1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 flipV="1">
            <a:off x="7844747" y="4079631"/>
            <a:ext cx="1273733" cy="863338"/>
          </a:xfrm>
          <a:prstGeom prst="straightConnector1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H="1">
            <a:off x="7837043" y="2368782"/>
            <a:ext cx="2184082" cy="651454"/>
          </a:xfrm>
          <a:prstGeom prst="straightConnector1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7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17096" y="6243709"/>
            <a:ext cx="1844304" cy="476759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18377" y="6132431"/>
            <a:ext cx="1451608" cy="51612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3907" y="4581690"/>
            <a:ext cx="1685962" cy="3612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29458" y="4499696"/>
            <a:ext cx="226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Healthcare </a:t>
            </a:r>
            <a:r>
              <a:rPr lang="en-US" smtClean="0"/>
              <a:t>App Store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0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needs to happen to make this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344" y="1839765"/>
            <a:ext cx="6292189" cy="4351338"/>
          </a:xfrm>
        </p:spPr>
        <p:txBody>
          <a:bodyPr/>
          <a:lstStyle/>
          <a:p>
            <a:r>
              <a:rPr lang="en-US" dirty="0" smtClean="0"/>
              <a:t>Data </a:t>
            </a:r>
            <a:r>
              <a:rPr lang="en-US" dirty="0"/>
              <a:t>e</a:t>
            </a:r>
            <a:r>
              <a:rPr lang="en-US" dirty="0" smtClean="0"/>
              <a:t>lements </a:t>
            </a:r>
            <a:r>
              <a:rPr lang="en-US" dirty="0"/>
              <a:t>c</a:t>
            </a:r>
            <a:r>
              <a:rPr lang="en-US" dirty="0" smtClean="0"/>
              <a:t>onsistently defined</a:t>
            </a:r>
          </a:p>
          <a:p>
            <a:r>
              <a:rPr lang="en-US" dirty="0" smtClean="0"/>
              <a:t>Standardized </a:t>
            </a:r>
            <a:r>
              <a:rPr lang="en-US" dirty="0" smtClean="0"/>
              <a:t>data exchange </a:t>
            </a:r>
          </a:p>
          <a:p>
            <a:r>
              <a:rPr lang="en-US" dirty="0" smtClean="0"/>
              <a:t>Standardized </a:t>
            </a:r>
            <a:r>
              <a:rPr lang="en-US" dirty="0"/>
              <a:t>k</a:t>
            </a:r>
            <a:r>
              <a:rPr lang="en-US" dirty="0" smtClean="0"/>
              <a:t>nowledge representation </a:t>
            </a:r>
            <a:r>
              <a:rPr lang="en-US" dirty="0" smtClean="0"/>
              <a:t>and </a:t>
            </a:r>
            <a:r>
              <a:rPr lang="en-US" dirty="0" smtClean="0"/>
              <a:t>(content) exchange</a:t>
            </a:r>
          </a:p>
          <a:p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5921131" y="3435012"/>
            <a:ext cx="5555164" cy="2876888"/>
            <a:chOff x="1233907" y="1043219"/>
            <a:chExt cx="10536078" cy="567724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0021125" y="1988681"/>
              <a:ext cx="1606024" cy="127490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81520" y="5177195"/>
              <a:ext cx="2158434" cy="12133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18480" y="4577172"/>
              <a:ext cx="1705657" cy="181332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10481" y="2050303"/>
              <a:ext cx="2426561" cy="242656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15632" y="2502129"/>
              <a:ext cx="1169069" cy="226020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761149" y="1043219"/>
              <a:ext cx="4141374" cy="10325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Semantically Interoperable </a:t>
              </a:r>
            </a:p>
            <a:p>
              <a:r>
                <a:rPr lang="en-US" sz="1400" dirty="0" smtClean="0"/>
                <a:t>Healthcare focused Apps</a:t>
              </a:r>
              <a:endParaRPr lang="en-US" sz="14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85323" y="4765096"/>
              <a:ext cx="735802" cy="735802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>
              <a:stCxn id="24" idx="3"/>
            </p:cNvCxnSpPr>
            <p:nvPr/>
          </p:nvCxnSpPr>
          <p:spPr>
            <a:xfrm flipV="1">
              <a:off x="2884701" y="3098202"/>
              <a:ext cx="2408061" cy="534027"/>
            </a:xfrm>
            <a:prstGeom prst="straightConnector1">
              <a:avLst/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3993262" y="4228302"/>
              <a:ext cx="1325705" cy="900291"/>
            </a:xfrm>
            <a:prstGeom prst="straightConnector1">
              <a:avLst/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 flipV="1">
              <a:off x="7844747" y="4079631"/>
              <a:ext cx="1273733" cy="863338"/>
            </a:xfrm>
            <a:prstGeom prst="straightConnector1">
              <a:avLst/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>
              <a:off x="7837043" y="2368782"/>
              <a:ext cx="2184082" cy="651454"/>
            </a:xfrm>
            <a:prstGeom prst="straightConnector1">
              <a:avLst/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17096" y="6243709"/>
              <a:ext cx="1844304" cy="476759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318377" y="6132431"/>
              <a:ext cx="1451608" cy="516127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33907" y="4581690"/>
              <a:ext cx="1685962" cy="36127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529458" y="4499696"/>
              <a:ext cx="2261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Healthcare </a:t>
              </a:r>
              <a:r>
                <a:rPr lang="en-US" smtClean="0"/>
                <a:t>App Store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7309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needs to happen to make this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344" y="1839765"/>
            <a:ext cx="6292189" cy="4351338"/>
          </a:xfrm>
        </p:spPr>
        <p:txBody>
          <a:bodyPr/>
          <a:lstStyle/>
          <a:p>
            <a:r>
              <a:rPr lang="en-US" dirty="0" smtClean="0"/>
              <a:t>Data </a:t>
            </a:r>
            <a:r>
              <a:rPr lang="en-US" dirty="0"/>
              <a:t>e</a:t>
            </a:r>
            <a:r>
              <a:rPr lang="en-US" dirty="0" smtClean="0"/>
              <a:t>lements </a:t>
            </a:r>
            <a:r>
              <a:rPr lang="en-US" dirty="0"/>
              <a:t>c</a:t>
            </a:r>
            <a:r>
              <a:rPr lang="en-US" dirty="0" smtClean="0"/>
              <a:t>onsistently </a:t>
            </a:r>
            <a:r>
              <a:rPr lang="en-US" dirty="0" smtClean="0"/>
              <a:t>defined - </a:t>
            </a:r>
            <a:r>
              <a:rPr lang="en-US" sz="2400" dirty="0" smtClean="0">
                <a:solidFill>
                  <a:srgbClr val="FF0000"/>
                </a:solidFill>
              </a:rPr>
              <a:t>CIMI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Standardized </a:t>
            </a:r>
            <a:r>
              <a:rPr lang="en-US" dirty="0" smtClean="0"/>
              <a:t>data exchange </a:t>
            </a:r>
            <a:r>
              <a:rPr lang="en-US" dirty="0" smtClean="0"/>
              <a:t>-  </a:t>
            </a:r>
            <a:r>
              <a:rPr lang="en-US" sz="2400" dirty="0" smtClean="0">
                <a:solidFill>
                  <a:srgbClr val="FF0000"/>
                </a:solidFill>
              </a:rPr>
              <a:t>FHIR</a:t>
            </a:r>
            <a:r>
              <a:rPr lang="en-US" sz="2400" dirty="0">
                <a:solidFill>
                  <a:srgbClr val="FF0000"/>
                </a:solidFill>
              </a:rPr>
              <a:t>, SMART on FHIR, HSPC SOA Platform</a:t>
            </a:r>
          </a:p>
          <a:p>
            <a:pPr marL="228600" lvl="1">
              <a:spcBef>
                <a:spcPts val="1000"/>
              </a:spcBef>
            </a:pPr>
            <a:r>
              <a:rPr lang="en-US" sz="2800" dirty="0" smtClean="0"/>
              <a:t>Standardized </a:t>
            </a:r>
            <a:r>
              <a:rPr lang="en-US" sz="2800" dirty="0"/>
              <a:t>k</a:t>
            </a:r>
            <a:r>
              <a:rPr lang="en-US" sz="2800" dirty="0" smtClean="0"/>
              <a:t>nowledge representation </a:t>
            </a:r>
            <a:r>
              <a:rPr lang="en-US" sz="2800" dirty="0" smtClean="0"/>
              <a:t>and </a:t>
            </a:r>
            <a:r>
              <a:rPr lang="en-US" sz="2800" dirty="0" smtClean="0"/>
              <a:t>(content) </a:t>
            </a:r>
            <a:r>
              <a:rPr lang="en-US" sz="2800" dirty="0"/>
              <a:t>exchange </a:t>
            </a:r>
            <a:r>
              <a:rPr lang="en-US" dirty="0"/>
              <a:t>- </a:t>
            </a:r>
            <a:r>
              <a:rPr lang="en-US" dirty="0">
                <a:solidFill>
                  <a:srgbClr val="FF0000"/>
                </a:solidFill>
              </a:rPr>
              <a:t>BPMN, etc.   </a:t>
            </a:r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6293091" y="3463292"/>
            <a:ext cx="5555164" cy="2876888"/>
            <a:chOff x="1233907" y="1043219"/>
            <a:chExt cx="10536078" cy="567724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0021125" y="1988681"/>
              <a:ext cx="1606024" cy="127490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81520" y="5177195"/>
              <a:ext cx="2158434" cy="12133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18480" y="4577172"/>
              <a:ext cx="1705657" cy="181332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10480" y="2050304"/>
              <a:ext cx="2426561" cy="242656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15632" y="2502129"/>
              <a:ext cx="1169069" cy="226020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761149" y="1043219"/>
              <a:ext cx="4141374" cy="10325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Semantically Interoperable </a:t>
              </a:r>
            </a:p>
            <a:p>
              <a:r>
                <a:rPr lang="en-US" sz="1400" dirty="0" smtClean="0"/>
                <a:t>Healthcare focused Apps</a:t>
              </a:r>
              <a:endParaRPr lang="en-US" sz="14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85323" y="4765096"/>
              <a:ext cx="735802" cy="735802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>
              <a:stCxn id="24" idx="3"/>
            </p:cNvCxnSpPr>
            <p:nvPr/>
          </p:nvCxnSpPr>
          <p:spPr>
            <a:xfrm flipV="1">
              <a:off x="2884701" y="3098202"/>
              <a:ext cx="2408061" cy="534027"/>
            </a:xfrm>
            <a:prstGeom prst="straightConnector1">
              <a:avLst/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3993262" y="4228302"/>
              <a:ext cx="1325705" cy="900291"/>
            </a:xfrm>
            <a:prstGeom prst="straightConnector1">
              <a:avLst/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 flipV="1">
              <a:off x="7844747" y="4079631"/>
              <a:ext cx="1273733" cy="863338"/>
            </a:xfrm>
            <a:prstGeom prst="straightConnector1">
              <a:avLst/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>
              <a:off x="7837043" y="2368782"/>
              <a:ext cx="2184082" cy="651454"/>
            </a:xfrm>
            <a:prstGeom prst="straightConnector1">
              <a:avLst/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17096" y="6243709"/>
              <a:ext cx="1844304" cy="476759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318377" y="6132431"/>
              <a:ext cx="1451608" cy="516127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33907" y="4581690"/>
              <a:ext cx="1685962" cy="36127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529458" y="4499696"/>
              <a:ext cx="2261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Healthcare </a:t>
              </a:r>
              <a:r>
                <a:rPr lang="en-US" smtClean="0"/>
                <a:t>App Store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629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8353" y="217559"/>
            <a:ext cx="10515600" cy="911859"/>
          </a:xfrm>
        </p:spPr>
        <p:txBody>
          <a:bodyPr>
            <a:noAutofit/>
          </a:bodyPr>
          <a:lstStyle/>
          <a:p>
            <a:r>
              <a:rPr lang="en-US" dirty="0"/>
              <a:t>Data Comes in Different Shapes and Colors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1676400"/>
            <a:ext cx="4958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Aharoni" panose="02010803020104030203" pitchFamily="2" charset="-79"/>
              </a:rPr>
              <a:t>Finding – Suspected Lung Cancer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8201" y="2743201"/>
            <a:ext cx="41789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Aharoni" panose="02010803020104030203" pitchFamily="2" charset="-79"/>
              </a:rPr>
              <a:t>Finding – Suspected Cancer</a:t>
            </a:r>
          </a:p>
          <a:p>
            <a:r>
              <a:rPr lang="en-US" sz="2800" dirty="0">
                <a:solidFill>
                  <a:prstClr val="black"/>
                </a:solidFill>
                <a:cs typeface="Aharoni" panose="02010803020104030203" pitchFamily="2" charset="-79"/>
              </a:rPr>
              <a:t>Location – Lung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8200" y="4303693"/>
            <a:ext cx="719729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Aharoni" panose="02010803020104030203" pitchFamily="2" charset="-79"/>
              </a:rPr>
              <a:t>Finding – Cancer</a:t>
            </a:r>
          </a:p>
          <a:p>
            <a:r>
              <a:rPr lang="en-US" sz="2800" dirty="0">
                <a:solidFill>
                  <a:prstClr val="black"/>
                </a:solidFill>
                <a:cs typeface="Aharoni" panose="02010803020104030203" pitchFamily="2" charset="-79"/>
              </a:rPr>
              <a:t>Location – Lung</a:t>
            </a:r>
          </a:p>
          <a:p>
            <a:r>
              <a:rPr lang="en-US" sz="2800" dirty="0">
                <a:solidFill>
                  <a:prstClr val="black"/>
                </a:solidFill>
                <a:cs typeface="Aharoni" panose="02010803020104030203" pitchFamily="2" charset="-79"/>
              </a:rPr>
              <a:t>Certainty – Suspected</a:t>
            </a:r>
          </a:p>
          <a:p>
            <a:r>
              <a:rPr lang="en-US" sz="2800" i="1" dirty="0">
                <a:solidFill>
                  <a:srgbClr val="FF6600"/>
                </a:solidFill>
                <a:cs typeface="Aharoni" panose="02010803020104030203" pitchFamily="2" charset="-79"/>
              </a:rPr>
              <a:t>(Let’s say this is the preferred </a:t>
            </a:r>
            <a:r>
              <a:rPr lang="en-US" sz="2800" i="1" dirty="0" smtClean="0">
                <a:solidFill>
                  <a:srgbClr val="FF6600"/>
                </a:solidFill>
                <a:cs typeface="Aharoni" panose="02010803020104030203" pitchFamily="2" charset="-79"/>
              </a:rPr>
              <a:t>color and shape</a:t>
            </a:r>
            <a:r>
              <a:rPr lang="en-US" sz="2800" i="1" dirty="0">
                <a:solidFill>
                  <a:srgbClr val="FF6600"/>
                </a:solidFill>
                <a:cs typeface="Aharoni" panose="02010803020104030203" pitchFamily="2" charset="-79"/>
              </a:rPr>
              <a:t>) </a:t>
            </a:r>
          </a:p>
        </p:txBody>
      </p:sp>
      <p:sp>
        <p:nvSpPr>
          <p:cNvPr id="8" name="Oval 7"/>
          <p:cNvSpPr/>
          <p:nvPr/>
        </p:nvSpPr>
        <p:spPr>
          <a:xfrm>
            <a:off x="2971800" y="1480810"/>
            <a:ext cx="1066800" cy="11099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rapezoid 8"/>
          <p:cNvSpPr/>
          <p:nvPr/>
        </p:nvSpPr>
        <p:spPr>
          <a:xfrm>
            <a:off x="3048000" y="2775857"/>
            <a:ext cx="914400" cy="1216152"/>
          </a:xfrm>
          <a:prstGeom prst="trapezoi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2898648" y="4538991"/>
            <a:ext cx="1368552" cy="114969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357799" y="6082538"/>
            <a:ext cx="1069711" cy="646331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r>
              <a:rPr lang="en-US" sz="3600" dirty="0">
                <a:solidFill>
                  <a:prstClr val="white"/>
                </a:solidFill>
              </a:rPr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23074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83" y="197469"/>
            <a:ext cx="9601200" cy="1143000"/>
          </a:xfrm>
        </p:spPr>
        <p:txBody>
          <a:bodyPr>
            <a:noAutofit/>
          </a:bodyPr>
          <a:lstStyle/>
          <a:p>
            <a:r>
              <a:rPr lang="en-AU" sz="4000" dirty="0" err="1">
                <a:solidFill>
                  <a:schemeClr val="accent1">
                    <a:lumMod val="75000"/>
                  </a:schemeClr>
                </a:solidFill>
              </a:rPr>
              <a:t>IsoSemantic</a:t>
            </a:r>
            <a:r>
              <a:rPr lang="en-AU" sz="4000" dirty="0">
                <a:solidFill>
                  <a:schemeClr val="accent1">
                    <a:lumMod val="75000"/>
                  </a:schemeClr>
                </a:solidFill>
              </a:rPr>
              <a:t> Models – Example of Problem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4457" y="2455887"/>
            <a:ext cx="2537138" cy="3781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7065" y="2455886"/>
            <a:ext cx="2712277" cy="3781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00054" y="2455887"/>
            <a:ext cx="2997490" cy="3781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524000" y="1599184"/>
            <a:ext cx="9144000" cy="461665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e.g. “Suspected Lung Cancer”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6784501" y="1019480"/>
            <a:ext cx="3883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AU" i="1" dirty="0" smtClean="0">
                <a:solidFill>
                  <a:srgbClr val="000000"/>
                </a:solidFill>
                <a:cs typeface="Aharoni" panose="02010803020104030203" pitchFamily="2" charset="-79"/>
              </a:rPr>
              <a:t>(based on example from </a:t>
            </a:r>
            <a:r>
              <a:rPr lang="en-AU" i="1" dirty="0" err="1" smtClean="0">
                <a:solidFill>
                  <a:srgbClr val="000000"/>
                </a:solidFill>
                <a:cs typeface="Aharoni" panose="02010803020104030203" pitchFamily="2" charset="-79"/>
              </a:rPr>
              <a:t>Dr.Linda</a:t>
            </a:r>
            <a:r>
              <a:rPr lang="en-AU" i="1" dirty="0" smtClean="0">
                <a:solidFill>
                  <a:srgbClr val="000000"/>
                </a:solidFill>
                <a:cs typeface="Aharoni" panose="02010803020104030203" pitchFamily="2" charset="-79"/>
              </a:rPr>
              <a:t> </a:t>
            </a:r>
            <a:r>
              <a:rPr lang="en-AU" i="1" dirty="0">
                <a:solidFill>
                  <a:srgbClr val="000000"/>
                </a:solidFill>
                <a:cs typeface="Aharoni" panose="02010803020104030203" pitchFamily="2" charset="-79"/>
              </a:rPr>
              <a:t>Bird)</a:t>
            </a:r>
            <a:endParaRPr lang="en-US" i="1" dirty="0">
              <a:solidFill>
                <a:srgbClr val="000000"/>
              </a:solidFill>
              <a:cs typeface="Aharoni" panose="02010803020104030203" pitchFamily="2" charset="-79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297800" y="6087832"/>
            <a:ext cx="1069711" cy="646331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r>
              <a:rPr lang="en-US" sz="3600" dirty="0" smtClean="0">
                <a:solidFill>
                  <a:prstClr val="white"/>
                </a:solidFill>
              </a:rPr>
              <a:t>6</a:t>
            </a:r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8734483" y="5532837"/>
            <a:ext cx="1066800" cy="11099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Hexagon 19"/>
          <p:cNvSpPr/>
          <p:nvPr/>
        </p:nvSpPr>
        <p:spPr>
          <a:xfrm>
            <a:off x="2423749" y="5312402"/>
            <a:ext cx="1412664" cy="1273654"/>
          </a:xfrm>
          <a:prstGeom prst="hexagon">
            <a:avLst/>
          </a:prstGeom>
          <a:solidFill>
            <a:srgbClr val="F21C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38177" y="6041665"/>
            <a:ext cx="18982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FF5B2D"/>
                </a:solidFill>
              </a:rPr>
              <a:t>EHR Vendor </a:t>
            </a:r>
            <a:r>
              <a:rPr lang="en-US" b="1" dirty="0" smtClean="0">
                <a:solidFill>
                  <a:srgbClr val="FF5B2D"/>
                </a:solidFill>
              </a:rPr>
              <a:t>ABC</a:t>
            </a:r>
            <a:endParaRPr lang="en-US" b="1" dirty="0">
              <a:solidFill>
                <a:srgbClr val="FF5B2D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63776" y="6011588"/>
            <a:ext cx="18982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FF5B2D"/>
                </a:solidFill>
              </a:defRPr>
            </a:lvl1pPr>
          </a:lstStyle>
          <a:p>
            <a:r>
              <a:rPr lang="en-US" dirty="0"/>
              <a:t>EHR Vendor XYZ</a:t>
            </a:r>
          </a:p>
        </p:txBody>
      </p:sp>
      <p:sp>
        <p:nvSpPr>
          <p:cNvPr id="25" name="Trapezoid 24"/>
          <p:cNvSpPr/>
          <p:nvPr/>
        </p:nvSpPr>
        <p:spPr>
          <a:xfrm>
            <a:off x="5552943" y="5416197"/>
            <a:ext cx="914400" cy="1216152"/>
          </a:xfrm>
          <a:prstGeom prst="trapezoi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70842" y="6013122"/>
            <a:ext cx="18982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FF5B2D"/>
                </a:solidFill>
              </a:defRPr>
            </a:lvl1pPr>
          </a:lstStyle>
          <a:p>
            <a:r>
              <a:rPr lang="en-US" dirty="0"/>
              <a:t>EHR </a:t>
            </a:r>
            <a:r>
              <a:rPr lang="en-US"/>
              <a:t>Vendor 123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04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9492</TotalTime>
  <Words>800</Words>
  <Application>Microsoft Macintosh PowerPoint</Application>
  <PresentationFormat>Widescreen</PresentationFormat>
  <Paragraphs>251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Aharoni</vt:lpstr>
      <vt:lpstr>Calibri</vt:lpstr>
      <vt:lpstr>Calibri Light</vt:lpstr>
      <vt:lpstr>Gotham  </vt:lpstr>
      <vt:lpstr>Helvetica Light</vt:lpstr>
      <vt:lpstr>ＭＳ Ｐゴシック</vt:lpstr>
      <vt:lpstr>Tahoma</vt:lpstr>
      <vt:lpstr>Arial</vt:lpstr>
      <vt:lpstr>Office Theme</vt:lpstr>
      <vt:lpstr>A Picture from the Pieces</vt:lpstr>
      <vt:lpstr>Acronym Soup</vt:lpstr>
      <vt:lpstr>This is today….</vt:lpstr>
      <vt:lpstr>Tomorrow: Plug and Play Interoperability</vt:lpstr>
      <vt:lpstr>Imagine….</vt:lpstr>
      <vt:lpstr>What needs to happen to make this work?</vt:lpstr>
      <vt:lpstr>What needs to happen to make this work?</vt:lpstr>
      <vt:lpstr>Data Comes in Different Shapes and Colors</vt:lpstr>
      <vt:lpstr>IsoSemantic Models – Example of Problem</vt:lpstr>
      <vt:lpstr>Data Standardized in the Service</vt:lpstr>
      <vt:lpstr>Partial Interoperability</vt:lpstr>
      <vt:lpstr>Preferred Strategy – Full Interoperability</vt:lpstr>
      <vt:lpstr>What does it mean to be SMART on FHIR</vt:lpstr>
      <vt:lpstr>Progress</vt:lpstr>
      <vt:lpstr>The Danger</vt:lpstr>
      <vt:lpstr>Development Strategy</vt:lpstr>
      <vt:lpstr>MISSION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 you!</vt:lpstr>
      <vt:lpstr>Questions?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is Here: SMART on FHIR </dc:title>
  <dc:creator>Laura Heermann Langford</dc:creator>
  <cp:lastModifiedBy>Laura Heermann Langford</cp:lastModifiedBy>
  <cp:revision>136</cp:revision>
  <dcterms:created xsi:type="dcterms:W3CDTF">2017-05-23T18:00:41Z</dcterms:created>
  <dcterms:modified xsi:type="dcterms:W3CDTF">2017-09-21T05:09:15Z</dcterms:modified>
</cp:coreProperties>
</file>