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  <p:sldMasterId id="2147483673" r:id="rId2"/>
  </p:sldMasterIdLst>
  <p:notesMasterIdLst>
    <p:notesMasterId r:id="rId14"/>
  </p:notesMasterIdLst>
  <p:sldIdLst>
    <p:sldId id="256" r:id="rId3"/>
    <p:sldId id="267" r:id="rId4"/>
    <p:sldId id="268" r:id="rId5"/>
    <p:sldId id="266" r:id="rId6"/>
    <p:sldId id="269" r:id="rId7"/>
    <p:sldId id="257" r:id="rId8"/>
    <p:sldId id="259" r:id="rId9"/>
    <p:sldId id="258" r:id="rId10"/>
    <p:sldId id="261" r:id="rId11"/>
    <p:sldId id="270" r:id="rId12"/>
    <p:sldId id="272" r:id="rId13"/>
  </p:sldIdLst>
  <p:sldSz cx="9144000" cy="5143500" type="screen16x9"/>
  <p:notesSz cx="7099300" cy="10234613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08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8312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4605576"/>
          </a:xfrm>
          <a:prstGeom prst="rect">
            <a:avLst/>
          </a:prstGeom>
          <a:noFill/>
          <a:ln>
            <a:noFill/>
          </a:ln>
        </p:spPr>
        <p:txBody>
          <a:bodyPr lIns="99032" tIns="99032" rIns="99032" bIns="99032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4605576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709932" y="4861441"/>
            <a:ext cx="5679439" cy="4605576"/>
          </a:xfrm>
          <a:prstGeom prst="rect">
            <a:avLst/>
          </a:prstGeom>
          <a:noFill/>
          <a:ln>
            <a:noFill/>
          </a:ln>
        </p:spPr>
        <p:txBody>
          <a:bodyPr lIns="115523" tIns="115523" rIns="115523" bIns="115523" anchor="t" anchorCtr="0">
            <a:noAutofit/>
          </a:bodyPr>
          <a:lstStyle/>
          <a:p>
            <a:endParaRPr sz="1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8" name="Shape 488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4605576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4605576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Shape 618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9" name="Shape 619"/>
          <p:cNvSpPr txBox="1">
            <a:spLocks noGrp="1"/>
          </p:cNvSpPr>
          <p:nvPr>
            <p:ph type="body" idx="1"/>
          </p:nvPr>
        </p:nvSpPr>
        <p:spPr>
          <a:xfrm>
            <a:off x="709931" y="4861441"/>
            <a:ext cx="5679439" cy="4605576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2" y="12039"/>
            <a:ext cx="10925833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660"/>
            <a:ext cx="10500940" cy="516506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6" y="-661"/>
            <a:ext cx="2167466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-524933" y="131"/>
            <a:ext cx="1403434" cy="5176308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507999" y="457200"/>
            <a:ext cx="6447599" cy="9905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507999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fld id="{00000000-1234-1234-1234-123412341234}" type="slidenum">
              <a:rPr lang="en" sz="7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25000"/>
                <a:buFont typeface="Trebuchet MS"/>
                <a:buNone/>
              </a:pPr>
              <a:t>‹N›</a:t>
            </a:fld>
            <a:endParaRPr lang="en" sz="7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ftr" idx="11"/>
          </p:nvPr>
        </p:nvSpPr>
        <p:spPr>
          <a:xfrm>
            <a:off x="507999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fld id="{00000000-1234-1234-1234-123412341234}" type="slidenum">
              <a:rPr lang="en" sz="7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25000"/>
                <a:buFont typeface="Trebuchet MS"/>
                <a:buNone/>
              </a:pPr>
              <a:t>‹N›</a:t>
            </a:fld>
            <a:endParaRPr lang="en" sz="7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507999" y="457200"/>
            <a:ext cx="6447599" cy="9905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506808" y="1620737"/>
            <a:ext cx="3139199" cy="4322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indent="0" rtl="0">
              <a:spcBef>
                <a:spcPts val="0"/>
              </a:spcBef>
              <a:buFont typeface="Trebuchet MS"/>
              <a:buNone/>
              <a:defRPr/>
            </a:lvl1pPr>
            <a:lvl2pPr marL="342900" indent="0" rtl="0">
              <a:spcBef>
                <a:spcPts val="0"/>
              </a:spcBef>
              <a:buFont typeface="Trebuchet MS"/>
              <a:buNone/>
              <a:defRPr/>
            </a:lvl2pPr>
            <a:lvl3pPr marL="685800" indent="0" rtl="0">
              <a:spcBef>
                <a:spcPts val="0"/>
              </a:spcBef>
              <a:buFont typeface="Trebuchet MS"/>
              <a:buNone/>
              <a:defRPr/>
            </a:lvl3pPr>
            <a:lvl4pPr marL="1028700" indent="0" rtl="0">
              <a:spcBef>
                <a:spcPts val="0"/>
              </a:spcBef>
              <a:buFont typeface="Trebuchet MS"/>
              <a:buNone/>
              <a:defRPr/>
            </a:lvl4pPr>
            <a:lvl5pPr marL="1371600" indent="0" rtl="0">
              <a:spcBef>
                <a:spcPts val="0"/>
              </a:spcBef>
              <a:buFont typeface="Trebuchet MS"/>
              <a:buNone/>
              <a:defRPr/>
            </a:lvl5pPr>
            <a:lvl6pPr marL="1714500" indent="0" rtl="0">
              <a:spcBef>
                <a:spcPts val="0"/>
              </a:spcBef>
              <a:buFont typeface="Trebuchet MS"/>
              <a:buNone/>
              <a:defRPr/>
            </a:lvl6pPr>
            <a:lvl7pPr marL="2057400" indent="0" rtl="0">
              <a:spcBef>
                <a:spcPts val="0"/>
              </a:spcBef>
              <a:buFont typeface="Trebuchet MS"/>
              <a:buNone/>
              <a:defRPr/>
            </a:lvl7pPr>
            <a:lvl8pPr marL="2400300" indent="0" rtl="0">
              <a:spcBef>
                <a:spcPts val="0"/>
              </a:spcBef>
              <a:buFont typeface="Trebuchet MS"/>
              <a:buNone/>
              <a:defRPr/>
            </a:lvl8pPr>
            <a:lvl9pPr marL="2743200" indent="0" rtl="0">
              <a:spcBef>
                <a:spcPts val="0"/>
              </a:spcBef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506808" y="2052932"/>
            <a:ext cx="3139199" cy="24779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254000" indent="-508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558800" indent="-254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8636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2065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15494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18923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2352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25781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29210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3"/>
          </p:nvPr>
        </p:nvSpPr>
        <p:spPr>
          <a:xfrm>
            <a:off x="3816286" y="1620737"/>
            <a:ext cx="3139199" cy="4322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indent="0" rtl="0">
              <a:spcBef>
                <a:spcPts val="0"/>
              </a:spcBef>
              <a:buFont typeface="Trebuchet MS"/>
              <a:buNone/>
              <a:defRPr/>
            </a:lvl1pPr>
            <a:lvl2pPr marL="342900" indent="0" rtl="0">
              <a:spcBef>
                <a:spcPts val="0"/>
              </a:spcBef>
              <a:buFont typeface="Trebuchet MS"/>
              <a:buNone/>
              <a:defRPr/>
            </a:lvl2pPr>
            <a:lvl3pPr marL="685800" indent="0" rtl="0">
              <a:spcBef>
                <a:spcPts val="0"/>
              </a:spcBef>
              <a:buFont typeface="Trebuchet MS"/>
              <a:buNone/>
              <a:defRPr/>
            </a:lvl3pPr>
            <a:lvl4pPr marL="1028700" indent="0" rtl="0">
              <a:spcBef>
                <a:spcPts val="0"/>
              </a:spcBef>
              <a:buFont typeface="Trebuchet MS"/>
              <a:buNone/>
              <a:defRPr/>
            </a:lvl4pPr>
            <a:lvl5pPr marL="1371600" indent="0" rtl="0">
              <a:spcBef>
                <a:spcPts val="0"/>
              </a:spcBef>
              <a:buFont typeface="Trebuchet MS"/>
              <a:buNone/>
              <a:defRPr/>
            </a:lvl5pPr>
            <a:lvl6pPr marL="1714500" indent="0" rtl="0">
              <a:spcBef>
                <a:spcPts val="0"/>
              </a:spcBef>
              <a:buFont typeface="Trebuchet MS"/>
              <a:buNone/>
              <a:defRPr/>
            </a:lvl6pPr>
            <a:lvl7pPr marL="2057400" indent="0" rtl="0">
              <a:spcBef>
                <a:spcPts val="0"/>
              </a:spcBef>
              <a:buFont typeface="Trebuchet MS"/>
              <a:buNone/>
              <a:defRPr/>
            </a:lvl7pPr>
            <a:lvl8pPr marL="2400300" indent="0" rtl="0">
              <a:spcBef>
                <a:spcPts val="0"/>
              </a:spcBef>
              <a:buFont typeface="Trebuchet MS"/>
              <a:buNone/>
              <a:defRPr/>
            </a:lvl8pPr>
            <a:lvl9pPr marL="2743200" indent="0" rtl="0">
              <a:spcBef>
                <a:spcPts val="0"/>
              </a:spcBef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4"/>
          </p:nvPr>
        </p:nvSpPr>
        <p:spPr>
          <a:xfrm>
            <a:off x="3816286" y="2052932"/>
            <a:ext cx="3139199" cy="24779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254000" indent="-508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558800" indent="-254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8636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2065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15494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18923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2352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25781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29210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507999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fld id="{00000000-1234-1234-1234-123412341234}" type="slidenum">
              <a:rPr lang="en" sz="7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25000"/>
                <a:buFont typeface="Trebuchet MS"/>
                <a:buNone/>
              </a:pPr>
              <a:t>‹N›</a:t>
            </a:fld>
            <a:endParaRPr lang="en" sz="7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fld id="{00000000-1234-1234-1234-123412341234}" type="slidenum">
              <a:rPr lang="en" sz="7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25000"/>
                <a:buFont typeface="Trebuchet MS"/>
                <a:buNone/>
              </a:pPr>
              <a:t>‹N›</a:t>
            </a:fld>
            <a:endParaRPr lang="en" sz="7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507999" y="457200"/>
            <a:ext cx="6447599" cy="9905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507999" y="1620441"/>
            <a:ext cx="6447599" cy="29106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254000" indent="-508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558800" indent="-254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8636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2065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15494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18923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2352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25781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29210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2"/>
          </p:nvPr>
        </p:nvSpPr>
        <p:spPr>
          <a:xfrm>
            <a:off x="459579" y="850952"/>
            <a:ext cx="8227199" cy="4023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indent="0" rtl="0">
              <a:spcBef>
                <a:spcPts val="0"/>
              </a:spcBef>
              <a:buFont typeface="Trebuchet MS"/>
              <a:buNone/>
              <a:defRPr/>
            </a:lvl1pPr>
            <a:lvl2pPr marL="254000" indent="0" rtl="0">
              <a:spcBef>
                <a:spcPts val="0"/>
              </a:spcBef>
              <a:buFont typeface="Trebuchet MS"/>
              <a:buNone/>
              <a:defRPr/>
            </a:lvl2pPr>
            <a:lvl3pPr marL="508000" indent="0" rtl="0">
              <a:spcBef>
                <a:spcPts val="0"/>
              </a:spcBef>
              <a:buFont typeface="Trebuchet MS"/>
              <a:buNone/>
              <a:defRPr/>
            </a:lvl3pPr>
            <a:lvl4pPr marL="774700" indent="-12700" rtl="0">
              <a:spcBef>
                <a:spcPts val="0"/>
              </a:spcBef>
              <a:buFont typeface="Trebuchet MS"/>
              <a:buNone/>
              <a:defRPr/>
            </a:lvl4pPr>
            <a:lvl5pPr marL="1028700" indent="-12700" rtl="0">
              <a:spcBef>
                <a:spcPts val="0"/>
              </a:spcBef>
              <a:buFont typeface="Trebuchet MS"/>
              <a:buNone/>
              <a:defRPr/>
            </a:lvl5pPr>
            <a:lvl6pPr marL="1282700" indent="0" rtl="0">
              <a:spcBef>
                <a:spcPts val="0"/>
              </a:spcBef>
              <a:buFont typeface="Trebuchet MS"/>
              <a:buNone/>
              <a:defRPr/>
            </a:lvl6pPr>
            <a:lvl7pPr marL="1536700" indent="0" rtl="0">
              <a:spcBef>
                <a:spcPts val="0"/>
              </a:spcBef>
              <a:buFont typeface="Trebuchet MS"/>
              <a:buNone/>
              <a:defRPr/>
            </a:lvl7pPr>
            <a:lvl8pPr marL="1803400" indent="-12700" rtl="0">
              <a:spcBef>
                <a:spcPts val="0"/>
              </a:spcBef>
              <a:buFont typeface="Trebuchet MS"/>
              <a:buNone/>
              <a:defRPr/>
            </a:lvl8pPr>
            <a:lvl9pPr marL="2057400" indent="-12700" rtl="0">
              <a:spcBef>
                <a:spcPts val="0"/>
              </a:spcBef>
              <a:buFont typeface="Trebuchet MS"/>
              <a:buNone/>
              <a:defRPr/>
            </a:lvl9pPr>
          </a:lstStyle>
          <a:p>
            <a:endParaRPr/>
          </a:p>
        </p:txBody>
      </p:sp>
      <p:grpSp>
        <p:nvGrpSpPr>
          <p:cNvPr id="132" name="Shape 132"/>
          <p:cNvGrpSpPr/>
          <p:nvPr/>
        </p:nvGrpSpPr>
        <p:grpSpPr>
          <a:xfrm>
            <a:off x="-151318" y="-105892"/>
            <a:ext cx="9439942" cy="5352410"/>
            <a:chOff x="-151318" y="-141190"/>
            <a:chExt cx="9439942" cy="7136546"/>
          </a:xfrm>
        </p:grpSpPr>
        <p:grpSp>
          <p:nvGrpSpPr>
            <p:cNvPr id="133" name="Shape 133"/>
            <p:cNvGrpSpPr/>
            <p:nvPr/>
          </p:nvGrpSpPr>
          <p:grpSpPr>
            <a:xfrm>
              <a:off x="457731" y="6873220"/>
              <a:ext cx="8226686" cy="122136"/>
              <a:chOff x="457731" y="6582507"/>
              <a:chExt cx="8226686" cy="486600"/>
            </a:xfrm>
          </p:grpSpPr>
          <p:cxnSp>
            <p:nvCxnSpPr>
              <p:cNvPr id="134" name="Shape 134"/>
              <p:cNvCxnSpPr/>
              <p:nvPr/>
            </p:nvCxnSpPr>
            <p:spPr>
              <a:xfrm>
                <a:off x="457731" y="6582507"/>
                <a:ext cx="0" cy="486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5" name="Shape 135"/>
              <p:cNvCxnSpPr/>
              <p:nvPr/>
            </p:nvCxnSpPr>
            <p:spPr>
              <a:xfrm>
                <a:off x="8684417" y="6582507"/>
                <a:ext cx="0" cy="486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136" name="Shape 136"/>
              <p:cNvGrpSpPr/>
              <p:nvPr/>
            </p:nvGrpSpPr>
            <p:grpSpPr>
              <a:xfrm>
                <a:off x="7986157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137" name="Shape 137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8" name="Shape 138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39" name="Shape 139"/>
              <p:cNvGrpSpPr/>
              <p:nvPr/>
            </p:nvGrpSpPr>
            <p:grpSpPr>
              <a:xfrm>
                <a:off x="7287900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140" name="Shape 140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1" name="Shape 141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42" name="Shape 142"/>
              <p:cNvGrpSpPr/>
              <p:nvPr/>
            </p:nvGrpSpPr>
            <p:grpSpPr>
              <a:xfrm>
                <a:off x="6589643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143" name="Shape 143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4" name="Shape 144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45" name="Shape 145"/>
              <p:cNvGrpSpPr/>
              <p:nvPr/>
            </p:nvGrpSpPr>
            <p:grpSpPr>
              <a:xfrm>
                <a:off x="5891386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146" name="Shape 146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7" name="Shape 147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48" name="Shape 148"/>
              <p:cNvGrpSpPr/>
              <p:nvPr/>
            </p:nvGrpSpPr>
            <p:grpSpPr>
              <a:xfrm>
                <a:off x="5193129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149" name="Shape 149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0" name="Shape 150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51" name="Shape 151"/>
              <p:cNvGrpSpPr/>
              <p:nvPr/>
            </p:nvGrpSpPr>
            <p:grpSpPr>
              <a:xfrm>
                <a:off x="4494871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152" name="Shape 152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3" name="Shape 153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54" name="Shape 154"/>
              <p:cNvGrpSpPr/>
              <p:nvPr/>
            </p:nvGrpSpPr>
            <p:grpSpPr>
              <a:xfrm>
                <a:off x="3796616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155" name="Shape 155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6" name="Shape 156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57" name="Shape 157"/>
              <p:cNvGrpSpPr/>
              <p:nvPr/>
            </p:nvGrpSpPr>
            <p:grpSpPr>
              <a:xfrm>
                <a:off x="3098358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158" name="Shape 158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9" name="Shape 159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60" name="Shape 160"/>
              <p:cNvGrpSpPr/>
              <p:nvPr/>
            </p:nvGrpSpPr>
            <p:grpSpPr>
              <a:xfrm>
                <a:off x="2400101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161" name="Shape 161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2" name="Shape 162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63" name="Shape 163"/>
              <p:cNvGrpSpPr/>
              <p:nvPr/>
            </p:nvGrpSpPr>
            <p:grpSpPr>
              <a:xfrm>
                <a:off x="1701844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164" name="Shape 164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5" name="Shape 165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66" name="Shape 166"/>
              <p:cNvGrpSpPr/>
              <p:nvPr/>
            </p:nvGrpSpPr>
            <p:grpSpPr>
              <a:xfrm>
                <a:off x="1003585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167" name="Shape 167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68" name="Shape 168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169" name="Shape 169"/>
            <p:cNvGrpSpPr/>
            <p:nvPr/>
          </p:nvGrpSpPr>
          <p:grpSpPr>
            <a:xfrm>
              <a:off x="-151318" y="392946"/>
              <a:ext cx="122136" cy="6067306"/>
              <a:chOff x="-238868" y="392946"/>
              <a:chExt cx="122136" cy="6067306"/>
            </a:xfrm>
          </p:grpSpPr>
          <p:cxnSp>
            <p:nvCxnSpPr>
              <p:cNvPr id="170" name="Shape 170"/>
              <p:cNvCxnSpPr/>
              <p:nvPr/>
            </p:nvCxnSpPr>
            <p:spPr>
              <a:xfrm>
                <a:off x="-177816" y="392946"/>
                <a:ext cx="0" cy="122099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171" name="Shape 171"/>
              <p:cNvGrpSpPr/>
              <p:nvPr/>
            </p:nvGrpSpPr>
            <p:grpSpPr>
              <a:xfrm rot="5400000">
                <a:off x="-253999" y="5940697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172" name="Shape 172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73" name="Shape 173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74" name="Shape 174"/>
              <p:cNvGrpSpPr/>
              <p:nvPr/>
            </p:nvGrpSpPr>
            <p:grpSpPr>
              <a:xfrm rot="5400000">
                <a:off x="-253999" y="5467055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175" name="Shape 175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76" name="Shape 176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77" name="Shape 177"/>
              <p:cNvGrpSpPr/>
              <p:nvPr/>
            </p:nvGrpSpPr>
            <p:grpSpPr>
              <a:xfrm rot="5400000">
                <a:off x="-253999" y="4993413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178" name="Shape 178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79" name="Shape 179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80" name="Shape 180"/>
              <p:cNvGrpSpPr/>
              <p:nvPr/>
            </p:nvGrpSpPr>
            <p:grpSpPr>
              <a:xfrm rot="5400000">
                <a:off x="-253999" y="4519770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181" name="Shape 181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2" name="Shape 182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83" name="Shape 183"/>
              <p:cNvGrpSpPr/>
              <p:nvPr/>
            </p:nvGrpSpPr>
            <p:grpSpPr>
              <a:xfrm rot="5400000">
                <a:off x="-253999" y="4046129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184" name="Shape 184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5" name="Shape 185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86" name="Shape 186"/>
              <p:cNvGrpSpPr/>
              <p:nvPr/>
            </p:nvGrpSpPr>
            <p:grpSpPr>
              <a:xfrm rot="5400000">
                <a:off x="-253999" y="3572486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187" name="Shape 187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8" name="Shape 188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89" name="Shape 189"/>
              <p:cNvGrpSpPr/>
              <p:nvPr/>
            </p:nvGrpSpPr>
            <p:grpSpPr>
              <a:xfrm rot="5400000">
                <a:off x="-253999" y="3098845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190" name="Shape 190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1" name="Shape 191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92" name="Shape 192"/>
              <p:cNvGrpSpPr/>
              <p:nvPr/>
            </p:nvGrpSpPr>
            <p:grpSpPr>
              <a:xfrm rot="5400000">
                <a:off x="-253999" y="2625202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193" name="Shape 193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4" name="Shape 194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95" name="Shape 195"/>
              <p:cNvGrpSpPr/>
              <p:nvPr/>
            </p:nvGrpSpPr>
            <p:grpSpPr>
              <a:xfrm rot="5400000">
                <a:off x="-253999" y="2151561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196" name="Shape 196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7" name="Shape 197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98" name="Shape 198"/>
              <p:cNvGrpSpPr/>
              <p:nvPr/>
            </p:nvGrpSpPr>
            <p:grpSpPr>
              <a:xfrm rot="5400000">
                <a:off x="-253999" y="1677918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199" name="Shape 199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0" name="Shape 200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01" name="Shape 201"/>
              <p:cNvGrpSpPr/>
              <p:nvPr/>
            </p:nvGrpSpPr>
            <p:grpSpPr>
              <a:xfrm rot="5400000">
                <a:off x="-253999" y="997329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202" name="Shape 202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3" name="Shape 203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204" name="Shape 204"/>
              <p:cNvCxnSpPr/>
              <p:nvPr/>
            </p:nvCxnSpPr>
            <p:spPr>
              <a:xfrm>
                <a:off x="-177816" y="6338153"/>
                <a:ext cx="0" cy="122099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05" name="Shape 205"/>
            <p:cNvGrpSpPr/>
            <p:nvPr/>
          </p:nvGrpSpPr>
          <p:grpSpPr>
            <a:xfrm>
              <a:off x="9166488" y="392946"/>
              <a:ext cx="122136" cy="6067306"/>
              <a:chOff x="-238868" y="392946"/>
              <a:chExt cx="122136" cy="6067306"/>
            </a:xfrm>
          </p:grpSpPr>
          <p:cxnSp>
            <p:nvCxnSpPr>
              <p:cNvPr id="206" name="Shape 206"/>
              <p:cNvCxnSpPr/>
              <p:nvPr/>
            </p:nvCxnSpPr>
            <p:spPr>
              <a:xfrm>
                <a:off x="-177816" y="392946"/>
                <a:ext cx="0" cy="122099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207" name="Shape 207"/>
              <p:cNvGrpSpPr/>
              <p:nvPr/>
            </p:nvGrpSpPr>
            <p:grpSpPr>
              <a:xfrm rot="5400000">
                <a:off x="-253999" y="5940697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208" name="Shape 208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9" name="Shape 209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10" name="Shape 210"/>
              <p:cNvGrpSpPr/>
              <p:nvPr/>
            </p:nvGrpSpPr>
            <p:grpSpPr>
              <a:xfrm rot="5400000">
                <a:off x="-253999" y="5467055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211" name="Shape 211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2" name="Shape 212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13" name="Shape 213"/>
              <p:cNvGrpSpPr/>
              <p:nvPr/>
            </p:nvGrpSpPr>
            <p:grpSpPr>
              <a:xfrm rot="5400000">
                <a:off x="-253999" y="4993413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214" name="Shape 214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5" name="Shape 215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16" name="Shape 216"/>
              <p:cNvGrpSpPr/>
              <p:nvPr/>
            </p:nvGrpSpPr>
            <p:grpSpPr>
              <a:xfrm rot="5400000">
                <a:off x="-253999" y="4519770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217" name="Shape 217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18" name="Shape 218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19" name="Shape 219"/>
              <p:cNvGrpSpPr/>
              <p:nvPr/>
            </p:nvGrpSpPr>
            <p:grpSpPr>
              <a:xfrm rot="5400000">
                <a:off x="-253999" y="4046129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220" name="Shape 220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21" name="Shape 221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22" name="Shape 222"/>
              <p:cNvGrpSpPr/>
              <p:nvPr/>
            </p:nvGrpSpPr>
            <p:grpSpPr>
              <a:xfrm rot="5400000">
                <a:off x="-253999" y="3572486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223" name="Shape 223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24" name="Shape 224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25" name="Shape 225"/>
              <p:cNvGrpSpPr/>
              <p:nvPr/>
            </p:nvGrpSpPr>
            <p:grpSpPr>
              <a:xfrm rot="5400000">
                <a:off x="-253999" y="3098845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226" name="Shape 226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27" name="Shape 227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28" name="Shape 228"/>
              <p:cNvGrpSpPr/>
              <p:nvPr/>
            </p:nvGrpSpPr>
            <p:grpSpPr>
              <a:xfrm rot="5400000">
                <a:off x="-253999" y="2625202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229" name="Shape 229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30" name="Shape 230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31" name="Shape 231"/>
              <p:cNvGrpSpPr/>
              <p:nvPr/>
            </p:nvGrpSpPr>
            <p:grpSpPr>
              <a:xfrm rot="5400000">
                <a:off x="-253999" y="2151561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232" name="Shape 232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33" name="Shape 233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34" name="Shape 234"/>
              <p:cNvGrpSpPr/>
              <p:nvPr/>
            </p:nvGrpSpPr>
            <p:grpSpPr>
              <a:xfrm rot="5400000">
                <a:off x="-253999" y="1677918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235" name="Shape 235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36" name="Shape 236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37" name="Shape 237"/>
              <p:cNvGrpSpPr/>
              <p:nvPr/>
            </p:nvGrpSpPr>
            <p:grpSpPr>
              <a:xfrm rot="5400000">
                <a:off x="-253999" y="997329"/>
                <a:ext cx="152400" cy="122136"/>
                <a:chOff x="7983414" y="6582507"/>
                <a:chExt cx="152400" cy="486600"/>
              </a:xfrm>
            </p:grpSpPr>
            <p:cxnSp>
              <p:nvCxnSpPr>
                <p:cNvPr id="238" name="Shape 238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39" name="Shape 239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cxnSp>
            <p:nvCxnSpPr>
              <p:cNvPr id="240" name="Shape 240"/>
              <p:cNvCxnSpPr/>
              <p:nvPr/>
            </p:nvCxnSpPr>
            <p:spPr>
              <a:xfrm>
                <a:off x="-177816" y="6338153"/>
                <a:ext cx="0" cy="122099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241" name="Shape 241"/>
            <p:cNvGrpSpPr/>
            <p:nvPr/>
          </p:nvGrpSpPr>
          <p:grpSpPr>
            <a:xfrm>
              <a:off x="457731" y="-141190"/>
              <a:ext cx="8226686" cy="122136"/>
              <a:chOff x="457731" y="6582507"/>
              <a:chExt cx="8226686" cy="486600"/>
            </a:xfrm>
          </p:grpSpPr>
          <p:cxnSp>
            <p:nvCxnSpPr>
              <p:cNvPr id="242" name="Shape 242"/>
              <p:cNvCxnSpPr/>
              <p:nvPr/>
            </p:nvCxnSpPr>
            <p:spPr>
              <a:xfrm>
                <a:off x="457731" y="6582507"/>
                <a:ext cx="0" cy="486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43" name="Shape 243"/>
              <p:cNvCxnSpPr/>
              <p:nvPr/>
            </p:nvCxnSpPr>
            <p:spPr>
              <a:xfrm>
                <a:off x="8684417" y="6582507"/>
                <a:ext cx="0" cy="486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dot"/>
                <a:round/>
                <a:headEnd type="none" w="med" len="med"/>
                <a:tailEnd type="none" w="med" len="med"/>
              </a:ln>
            </p:spPr>
          </p:cxnSp>
          <p:grpSp>
            <p:nvGrpSpPr>
              <p:cNvPr id="244" name="Shape 244"/>
              <p:cNvGrpSpPr/>
              <p:nvPr/>
            </p:nvGrpSpPr>
            <p:grpSpPr>
              <a:xfrm>
                <a:off x="7986157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245" name="Shape 245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46" name="Shape 246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47" name="Shape 247"/>
              <p:cNvGrpSpPr/>
              <p:nvPr/>
            </p:nvGrpSpPr>
            <p:grpSpPr>
              <a:xfrm>
                <a:off x="7287900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248" name="Shape 248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49" name="Shape 249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50" name="Shape 250"/>
              <p:cNvGrpSpPr/>
              <p:nvPr/>
            </p:nvGrpSpPr>
            <p:grpSpPr>
              <a:xfrm>
                <a:off x="6589643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251" name="Shape 251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52" name="Shape 252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53" name="Shape 253"/>
              <p:cNvGrpSpPr/>
              <p:nvPr/>
            </p:nvGrpSpPr>
            <p:grpSpPr>
              <a:xfrm>
                <a:off x="5891386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254" name="Shape 254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55" name="Shape 255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56" name="Shape 256"/>
              <p:cNvGrpSpPr/>
              <p:nvPr/>
            </p:nvGrpSpPr>
            <p:grpSpPr>
              <a:xfrm>
                <a:off x="5193129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257" name="Shape 257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58" name="Shape 258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59" name="Shape 259"/>
              <p:cNvGrpSpPr/>
              <p:nvPr/>
            </p:nvGrpSpPr>
            <p:grpSpPr>
              <a:xfrm>
                <a:off x="4494871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260" name="Shape 260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1" name="Shape 261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62" name="Shape 262"/>
              <p:cNvGrpSpPr/>
              <p:nvPr/>
            </p:nvGrpSpPr>
            <p:grpSpPr>
              <a:xfrm>
                <a:off x="3796616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263" name="Shape 263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4" name="Shape 264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65" name="Shape 265"/>
              <p:cNvGrpSpPr/>
              <p:nvPr/>
            </p:nvGrpSpPr>
            <p:grpSpPr>
              <a:xfrm>
                <a:off x="3098358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266" name="Shape 266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67" name="Shape 267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68" name="Shape 268"/>
              <p:cNvGrpSpPr/>
              <p:nvPr/>
            </p:nvGrpSpPr>
            <p:grpSpPr>
              <a:xfrm>
                <a:off x="2400101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269" name="Shape 269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0" name="Shape 270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71" name="Shape 271"/>
              <p:cNvGrpSpPr/>
              <p:nvPr/>
            </p:nvGrpSpPr>
            <p:grpSpPr>
              <a:xfrm>
                <a:off x="1701844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272" name="Shape 272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3" name="Shape 273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74" name="Shape 274"/>
              <p:cNvGrpSpPr/>
              <p:nvPr/>
            </p:nvGrpSpPr>
            <p:grpSpPr>
              <a:xfrm>
                <a:off x="1003585" y="6582507"/>
                <a:ext cx="152400" cy="486600"/>
                <a:chOff x="7983414" y="6582507"/>
                <a:chExt cx="152400" cy="486600"/>
              </a:xfrm>
            </p:grpSpPr>
            <p:cxnSp>
              <p:nvCxnSpPr>
                <p:cNvPr id="275" name="Shape 275"/>
                <p:cNvCxnSpPr/>
                <p:nvPr/>
              </p:nvCxnSpPr>
              <p:spPr>
                <a:xfrm>
                  <a:off x="81358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76" name="Shape 276"/>
                <p:cNvCxnSpPr/>
                <p:nvPr/>
              </p:nvCxnSpPr>
              <p:spPr>
                <a:xfrm>
                  <a:off x="7983414" y="6582507"/>
                  <a:ext cx="0" cy="48660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1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</p:grpSp>
      </p:grpSp>
      <p:sp>
        <p:nvSpPr>
          <p:cNvPr id="277" name="Shape 277"/>
          <p:cNvSpPr txBox="1">
            <a:spLocks noGrp="1"/>
          </p:cNvSpPr>
          <p:nvPr>
            <p:ph type="body" idx="3"/>
          </p:nvPr>
        </p:nvSpPr>
        <p:spPr>
          <a:xfrm>
            <a:off x="458787" y="4799408"/>
            <a:ext cx="5438400" cy="3440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507999" y="1123953"/>
            <a:ext cx="2890799" cy="9587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3570345" y="386193"/>
            <a:ext cx="3385199" cy="41448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254000" indent="-508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558800" indent="-254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8636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2065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15494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18923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2352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25781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29210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281" name="Shape 281"/>
          <p:cNvSpPr txBox="1">
            <a:spLocks noGrp="1"/>
          </p:cNvSpPr>
          <p:nvPr>
            <p:ph type="body" idx="2"/>
          </p:nvPr>
        </p:nvSpPr>
        <p:spPr>
          <a:xfrm>
            <a:off x="507999" y="2082800"/>
            <a:ext cx="2890799" cy="19382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indent="0" rtl="0">
              <a:spcBef>
                <a:spcPts val="0"/>
              </a:spcBef>
              <a:buFont typeface="Trebuchet MS"/>
              <a:buNone/>
              <a:defRPr/>
            </a:lvl1pPr>
            <a:lvl2pPr marL="342900" indent="-12700" rtl="0">
              <a:spcBef>
                <a:spcPts val="0"/>
              </a:spcBef>
              <a:buFont typeface="Trebuchet MS"/>
              <a:buNone/>
              <a:defRPr/>
            </a:lvl2pPr>
            <a:lvl3pPr marL="685800" indent="-12700" rtl="0">
              <a:spcBef>
                <a:spcPts val="0"/>
              </a:spcBef>
              <a:buFont typeface="Trebuchet MS"/>
              <a:buNone/>
              <a:defRPr/>
            </a:lvl3pPr>
            <a:lvl4pPr marL="1028700" indent="-12700" rtl="0">
              <a:spcBef>
                <a:spcPts val="0"/>
              </a:spcBef>
              <a:buFont typeface="Trebuchet MS"/>
              <a:buNone/>
              <a:defRPr/>
            </a:lvl4pPr>
            <a:lvl5pPr marL="1371600" indent="-12700" rtl="0">
              <a:spcBef>
                <a:spcPts val="0"/>
              </a:spcBef>
              <a:buFont typeface="Trebuchet MS"/>
              <a:buNone/>
              <a:defRPr/>
            </a:lvl5pPr>
            <a:lvl6pPr marL="1714500" indent="-12700" rtl="0">
              <a:spcBef>
                <a:spcPts val="0"/>
              </a:spcBef>
              <a:buFont typeface="Trebuchet MS"/>
              <a:buNone/>
              <a:defRPr/>
            </a:lvl6pPr>
            <a:lvl7pPr marL="2057400" indent="-12700" rtl="0">
              <a:spcBef>
                <a:spcPts val="0"/>
              </a:spcBef>
              <a:buFont typeface="Trebuchet MS"/>
              <a:buNone/>
              <a:defRPr/>
            </a:lvl7pPr>
            <a:lvl8pPr marL="2400300" indent="-12700" rtl="0">
              <a:spcBef>
                <a:spcPts val="0"/>
              </a:spcBef>
              <a:buFont typeface="Trebuchet MS"/>
              <a:buNone/>
              <a:defRPr/>
            </a:lvl8pPr>
            <a:lvl9pPr marL="2743200" indent="-12700" rtl="0">
              <a:spcBef>
                <a:spcPts val="0"/>
              </a:spcBef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282" name="Shape 282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83" name="Shape 283"/>
          <p:cNvSpPr txBox="1">
            <a:spLocks noGrp="1"/>
          </p:cNvSpPr>
          <p:nvPr>
            <p:ph type="ftr" idx="11"/>
          </p:nvPr>
        </p:nvSpPr>
        <p:spPr>
          <a:xfrm>
            <a:off x="507999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84" name="Shape 284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fld id="{00000000-1234-1234-1234-123412341234}" type="slidenum">
              <a:rPr lang="en" sz="7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25000"/>
                <a:buFont typeface="Trebuchet MS"/>
                <a:buNone/>
              </a:pPr>
              <a:t>‹N›</a:t>
            </a:fld>
            <a:endParaRPr lang="en" sz="7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title"/>
          </p:nvPr>
        </p:nvSpPr>
        <p:spPr>
          <a:xfrm>
            <a:off x="507999" y="3600450"/>
            <a:ext cx="6447599" cy="4250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7" name="Shape 287"/>
          <p:cNvSpPr>
            <a:spLocks noGrp="1"/>
          </p:cNvSpPr>
          <p:nvPr>
            <p:ph type="pic" idx="2"/>
          </p:nvPr>
        </p:nvSpPr>
        <p:spPr>
          <a:xfrm>
            <a:off x="507999" y="457200"/>
            <a:ext cx="6447599" cy="2884199"/>
          </a:xfrm>
          <a:prstGeom prst="rect">
            <a:avLst/>
          </a:prstGeom>
          <a:noFill/>
          <a:ln>
            <a:noFill/>
          </a:ln>
        </p:spPr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507999" y="4025502"/>
            <a:ext cx="6447599" cy="5055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indent="0" rtl="0">
              <a:spcBef>
                <a:spcPts val="0"/>
              </a:spcBef>
              <a:buFont typeface="Trebuchet MS"/>
              <a:buNone/>
              <a:defRPr/>
            </a:lvl1pPr>
            <a:lvl2pPr marL="342900" indent="0" rtl="0">
              <a:spcBef>
                <a:spcPts val="0"/>
              </a:spcBef>
              <a:buFont typeface="Trebuchet MS"/>
              <a:buNone/>
              <a:defRPr/>
            </a:lvl2pPr>
            <a:lvl3pPr marL="685800" indent="0" rtl="0">
              <a:spcBef>
                <a:spcPts val="0"/>
              </a:spcBef>
              <a:buFont typeface="Trebuchet MS"/>
              <a:buNone/>
              <a:defRPr/>
            </a:lvl3pPr>
            <a:lvl4pPr marL="1028700" indent="0" rtl="0">
              <a:spcBef>
                <a:spcPts val="0"/>
              </a:spcBef>
              <a:buFont typeface="Trebuchet MS"/>
              <a:buNone/>
              <a:defRPr/>
            </a:lvl4pPr>
            <a:lvl5pPr marL="1371600" indent="0" rtl="0">
              <a:spcBef>
                <a:spcPts val="0"/>
              </a:spcBef>
              <a:buFont typeface="Trebuchet MS"/>
              <a:buNone/>
              <a:defRPr/>
            </a:lvl5pPr>
            <a:lvl6pPr marL="1714500" indent="0" rtl="0">
              <a:spcBef>
                <a:spcPts val="0"/>
              </a:spcBef>
              <a:buFont typeface="Trebuchet MS"/>
              <a:buNone/>
              <a:defRPr/>
            </a:lvl6pPr>
            <a:lvl7pPr marL="2057400" indent="0" rtl="0">
              <a:spcBef>
                <a:spcPts val="0"/>
              </a:spcBef>
              <a:buFont typeface="Trebuchet MS"/>
              <a:buNone/>
              <a:defRPr/>
            </a:lvl7pPr>
            <a:lvl8pPr marL="2400300" indent="0" rtl="0">
              <a:spcBef>
                <a:spcPts val="0"/>
              </a:spcBef>
              <a:buFont typeface="Trebuchet MS"/>
              <a:buNone/>
              <a:defRPr/>
            </a:lvl8pPr>
            <a:lvl9pPr marL="2743200" indent="0" rtl="0">
              <a:spcBef>
                <a:spcPts val="0"/>
              </a:spcBef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289" name="Shape 289"/>
          <p:cNvSpPr txBox="1">
            <a:spLocks noGrp="1"/>
          </p:cNvSpPr>
          <p:nvPr>
            <p:ph type="ftr" idx="11"/>
          </p:nvPr>
        </p:nvSpPr>
        <p:spPr>
          <a:xfrm>
            <a:off x="507999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90" name="Shape 290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fld id="{00000000-1234-1234-1234-123412341234}" type="slidenum">
              <a:rPr lang="en" sz="7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25000"/>
                <a:buFont typeface="Trebuchet MS"/>
                <a:buNone/>
              </a:pPr>
              <a:t>‹N›</a:t>
            </a:fld>
            <a:endParaRPr lang="en" sz="7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91" name="Shape 291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508001" y="457200"/>
            <a:ext cx="6447599" cy="25526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508001" y="3352800"/>
            <a:ext cx="6447599" cy="11784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indent="0" algn="l" rtl="0">
              <a:spcBef>
                <a:spcPts val="0"/>
              </a:spcBef>
              <a:buClr>
                <a:srgbClr val="3F3F3F"/>
              </a:buClr>
              <a:buFont typeface="Trebuchet MS"/>
              <a:buNone/>
              <a:defRPr/>
            </a:lvl1pPr>
            <a:lvl2pPr marL="3429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2pPr>
            <a:lvl3pPr marL="6858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3pPr>
            <a:lvl4pPr marL="10287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4pPr>
            <a:lvl5pPr marL="1371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5pPr>
            <a:lvl6pPr marL="17145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6pPr>
            <a:lvl7pPr marL="2057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7pPr>
            <a:lvl8pPr marL="24003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8pPr>
            <a:lvl9pPr marL="2743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295" name="Shape 295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96" name="Shape 296"/>
          <p:cNvSpPr txBox="1">
            <a:spLocks noGrp="1"/>
          </p:cNvSpPr>
          <p:nvPr>
            <p:ph type="ftr" idx="11"/>
          </p:nvPr>
        </p:nvSpPr>
        <p:spPr>
          <a:xfrm>
            <a:off x="507999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97" name="Shape 297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fld id="{00000000-1234-1234-1234-123412341234}" type="slidenum">
              <a:rPr lang="en" sz="7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25000"/>
                <a:buFont typeface="Trebuchet MS"/>
                <a:buNone/>
              </a:pPr>
              <a:t>‹N›</a:t>
            </a:fld>
            <a:endParaRPr lang="en" sz="7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698499" y="457200"/>
            <a:ext cx="6070499" cy="22667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1024602" y="2724150"/>
            <a:ext cx="5418300" cy="2858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indent="0" rtl="0">
              <a:spcBef>
                <a:spcPts val="0"/>
              </a:spcBef>
              <a:buClr>
                <a:srgbClr val="7F7F7F"/>
              </a:buClr>
              <a:buFont typeface="Trebuchet MS"/>
              <a:buNone/>
              <a:defRPr/>
            </a:lvl1pPr>
            <a:lvl2pPr marL="342900" indent="0" rtl="0">
              <a:spcBef>
                <a:spcPts val="0"/>
              </a:spcBef>
              <a:buFont typeface="Trebuchet MS"/>
              <a:buNone/>
              <a:defRPr/>
            </a:lvl2pPr>
            <a:lvl3pPr marL="685800" indent="0" rtl="0">
              <a:spcBef>
                <a:spcPts val="0"/>
              </a:spcBef>
              <a:buFont typeface="Trebuchet MS"/>
              <a:buNone/>
              <a:defRPr/>
            </a:lvl3pPr>
            <a:lvl4pPr marL="1028700" indent="0" rtl="0">
              <a:spcBef>
                <a:spcPts val="0"/>
              </a:spcBef>
              <a:buFont typeface="Trebuchet MS"/>
              <a:buNone/>
              <a:defRPr/>
            </a:lvl4pPr>
            <a:lvl5pPr marL="1371600" indent="0" rtl="0">
              <a:spcBef>
                <a:spcPts val="0"/>
              </a:spcBef>
              <a:buFont typeface="Trebuchet MS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1" name="Shape 301"/>
          <p:cNvSpPr txBox="1">
            <a:spLocks noGrp="1"/>
          </p:cNvSpPr>
          <p:nvPr>
            <p:ph type="body" idx="2"/>
          </p:nvPr>
        </p:nvSpPr>
        <p:spPr>
          <a:xfrm>
            <a:off x="508001" y="3352800"/>
            <a:ext cx="6447599" cy="11784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indent="0" algn="l" rtl="0">
              <a:spcBef>
                <a:spcPts val="0"/>
              </a:spcBef>
              <a:buClr>
                <a:srgbClr val="3F3F3F"/>
              </a:buClr>
              <a:buFont typeface="Trebuchet MS"/>
              <a:buNone/>
              <a:defRPr/>
            </a:lvl1pPr>
            <a:lvl2pPr marL="3429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2pPr>
            <a:lvl3pPr marL="6858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3pPr>
            <a:lvl4pPr marL="10287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4pPr>
            <a:lvl5pPr marL="1371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5pPr>
            <a:lvl6pPr marL="17145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6pPr>
            <a:lvl7pPr marL="2057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7pPr>
            <a:lvl8pPr marL="24003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8pPr>
            <a:lvl9pPr marL="2743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302" name="Shape 302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03" name="Shape 303"/>
          <p:cNvSpPr txBox="1">
            <a:spLocks noGrp="1"/>
          </p:cNvSpPr>
          <p:nvPr>
            <p:ph type="ftr" idx="11"/>
          </p:nvPr>
        </p:nvSpPr>
        <p:spPr>
          <a:xfrm>
            <a:off x="507999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04" name="Shape 304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fld id="{00000000-1234-1234-1234-123412341234}" type="slidenum">
              <a:rPr lang="en" sz="7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25000"/>
                <a:buFont typeface="Trebuchet MS"/>
                <a:buNone/>
              </a:pPr>
              <a:t>‹N›</a:t>
            </a:fld>
            <a:endParaRPr lang="en" sz="7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05" name="Shape 305"/>
          <p:cNvSpPr txBox="1"/>
          <p:nvPr/>
        </p:nvSpPr>
        <p:spPr>
          <a:xfrm>
            <a:off x="406402" y="592782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EDFF5"/>
              </a:buClr>
              <a:buSzPct val="25000"/>
              <a:buFont typeface="Arial"/>
              <a:buNone/>
            </a:pPr>
            <a:r>
              <a:rPr lang="en" sz="6000" b="0" i="0" u="none" strike="noStrike" cap="none" baseline="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6669757" y="2164916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EDFF5"/>
              </a:buClr>
              <a:buSzPct val="25000"/>
              <a:buFont typeface="Arial"/>
              <a:buNone/>
            </a:pPr>
            <a:r>
              <a:rPr lang="en" sz="6000" b="0" i="0" u="none" strike="noStrike" cap="none" baseline="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508001" y="1448991"/>
            <a:ext cx="6447599" cy="19466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508001" y="3395585"/>
            <a:ext cx="6447599" cy="11355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indent="0" algn="l" rtl="0">
              <a:spcBef>
                <a:spcPts val="0"/>
              </a:spcBef>
              <a:buClr>
                <a:srgbClr val="3F3F3F"/>
              </a:buClr>
              <a:buFont typeface="Trebuchet MS"/>
              <a:buNone/>
              <a:defRPr/>
            </a:lvl1pPr>
            <a:lvl2pPr marL="3429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2pPr>
            <a:lvl3pPr marL="6858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3pPr>
            <a:lvl4pPr marL="10287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4pPr>
            <a:lvl5pPr marL="1371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5pPr>
            <a:lvl6pPr marL="17145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6pPr>
            <a:lvl7pPr marL="2057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7pPr>
            <a:lvl8pPr marL="24003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8pPr>
            <a:lvl9pPr marL="2743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310" name="Shape 310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11" name="Shape 311"/>
          <p:cNvSpPr txBox="1">
            <a:spLocks noGrp="1"/>
          </p:cNvSpPr>
          <p:nvPr>
            <p:ph type="ftr" idx="11"/>
          </p:nvPr>
        </p:nvSpPr>
        <p:spPr>
          <a:xfrm>
            <a:off x="507999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12" name="Shape 312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fld id="{00000000-1234-1234-1234-123412341234}" type="slidenum">
              <a:rPr lang="en" sz="7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25000"/>
                <a:buFont typeface="Trebuchet MS"/>
                <a:buNone/>
              </a:pPr>
              <a:t>‹N›</a:t>
            </a:fld>
            <a:endParaRPr lang="en" sz="7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‹N›</a:t>
            </a:fld>
            <a:endParaRPr lang="e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xfrm>
            <a:off x="698499" y="457200"/>
            <a:ext cx="6070499" cy="22667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5" name="Shape 315"/>
          <p:cNvSpPr txBox="1">
            <a:spLocks noGrp="1"/>
          </p:cNvSpPr>
          <p:nvPr>
            <p:ph type="body" idx="1"/>
          </p:nvPr>
        </p:nvSpPr>
        <p:spPr>
          <a:xfrm>
            <a:off x="507998" y="3009900"/>
            <a:ext cx="6447599" cy="3854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indent="0" rtl="0">
              <a:spcBef>
                <a:spcPts val="0"/>
              </a:spcBef>
              <a:buClr>
                <a:srgbClr val="3F3F3F"/>
              </a:buClr>
              <a:buFont typeface="Trebuchet MS"/>
              <a:buNone/>
              <a:defRPr/>
            </a:lvl1pPr>
            <a:lvl2pPr marL="342900" indent="0" rtl="0">
              <a:spcBef>
                <a:spcPts val="0"/>
              </a:spcBef>
              <a:buFont typeface="Trebuchet MS"/>
              <a:buNone/>
              <a:defRPr/>
            </a:lvl2pPr>
            <a:lvl3pPr marL="685800" indent="0" rtl="0">
              <a:spcBef>
                <a:spcPts val="0"/>
              </a:spcBef>
              <a:buFont typeface="Trebuchet MS"/>
              <a:buNone/>
              <a:defRPr/>
            </a:lvl3pPr>
            <a:lvl4pPr marL="1028700" indent="0" rtl="0">
              <a:spcBef>
                <a:spcPts val="0"/>
              </a:spcBef>
              <a:buFont typeface="Trebuchet MS"/>
              <a:buNone/>
              <a:defRPr/>
            </a:lvl4pPr>
            <a:lvl5pPr marL="1371600" indent="0" rtl="0">
              <a:spcBef>
                <a:spcPts val="0"/>
              </a:spcBef>
              <a:buFont typeface="Trebuchet MS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6" name="Shape 316"/>
          <p:cNvSpPr txBox="1">
            <a:spLocks noGrp="1"/>
          </p:cNvSpPr>
          <p:nvPr>
            <p:ph type="body" idx="2"/>
          </p:nvPr>
        </p:nvSpPr>
        <p:spPr>
          <a:xfrm>
            <a:off x="508001" y="3395585"/>
            <a:ext cx="6447599" cy="11355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indent="0" algn="l" rtl="0">
              <a:spcBef>
                <a:spcPts val="0"/>
              </a:spcBef>
              <a:buClr>
                <a:srgbClr val="7F7F7F"/>
              </a:buClr>
              <a:buFont typeface="Trebuchet MS"/>
              <a:buNone/>
              <a:defRPr/>
            </a:lvl1pPr>
            <a:lvl2pPr marL="3429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2pPr>
            <a:lvl3pPr marL="6858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3pPr>
            <a:lvl4pPr marL="10287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4pPr>
            <a:lvl5pPr marL="1371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5pPr>
            <a:lvl6pPr marL="17145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6pPr>
            <a:lvl7pPr marL="2057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7pPr>
            <a:lvl8pPr marL="24003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8pPr>
            <a:lvl9pPr marL="2743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317" name="Shape 317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18" name="Shape 318"/>
          <p:cNvSpPr txBox="1">
            <a:spLocks noGrp="1"/>
          </p:cNvSpPr>
          <p:nvPr>
            <p:ph type="ftr" idx="11"/>
          </p:nvPr>
        </p:nvSpPr>
        <p:spPr>
          <a:xfrm>
            <a:off x="507999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19" name="Shape 319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fld id="{00000000-1234-1234-1234-123412341234}" type="slidenum">
              <a:rPr lang="en" sz="7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25000"/>
                <a:buFont typeface="Trebuchet MS"/>
                <a:buNone/>
              </a:pPr>
              <a:t>‹N›</a:t>
            </a:fld>
            <a:endParaRPr lang="en" sz="7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20" name="Shape 320"/>
          <p:cNvSpPr txBox="1"/>
          <p:nvPr/>
        </p:nvSpPr>
        <p:spPr>
          <a:xfrm>
            <a:off x="406402" y="592782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EDFF5"/>
              </a:buClr>
              <a:buSzPct val="25000"/>
              <a:buFont typeface="Arial"/>
              <a:buNone/>
            </a:pPr>
            <a:r>
              <a:rPr lang="en" sz="6000" b="0" i="0" u="none" strike="noStrike" cap="none" baseline="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6669757" y="2164916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EDFF5"/>
              </a:buClr>
              <a:buSzPct val="25000"/>
              <a:buFont typeface="Arial"/>
              <a:buNone/>
            </a:pPr>
            <a:r>
              <a:rPr lang="en" sz="6000" b="0" i="0" u="none" strike="noStrike" cap="none" baseline="0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514349" y="457200"/>
            <a:ext cx="6441000" cy="22667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507998" y="3009900"/>
            <a:ext cx="6447599" cy="3854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marL="342900" indent="0" rtl="0">
              <a:spcBef>
                <a:spcPts val="0"/>
              </a:spcBef>
              <a:buFont typeface="Trebuchet MS"/>
              <a:buNone/>
              <a:defRPr/>
            </a:lvl2pPr>
            <a:lvl3pPr marL="685800" indent="0" rtl="0">
              <a:spcBef>
                <a:spcPts val="0"/>
              </a:spcBef>
              <a:buFont typeface="Trebuchet MS"/>
              <a:buNone/>
              <a:defRPr/>
            </a:lvl3pPr>
            <a:lvl4pPr marL="1028700" indent="0" rtl="0">
              <a:spcBef>
                <a:spcPts val="0"/>
              </a:spcBef>
              <a:buFont typeface="Trebuchet MS"/>
              <a:buNone/>
              <a:defRPr/>
            </a:lvl4pPr>
            <a:lvl5pPr marL="1371600" indent="0" rtl="0">
              <a:spcBef>
                <a:spcPts val="0"/>
              </a:spcBef>
              <a:buFont typeface="Trebuchet MS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5" name="Shape 325"/>
          <p:cNvSpPr txBox="1">
            <a:spLocks noGrp="1"/>
          </p:cNvSpPr>
          <p:nvPr>
            <p:ph type="body" idx="2"/>
          </p:nvPr>
        </p:nvSpPr>
        <p:spPr>
          <a:xfrm>
            <a:off x="508001" y="3395585"/>
            <a:ext cx="6447599" cy="11355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indent="0" algn="l" rtl="0">
              <a:spcBef>
                <a:spcPts val="0"/>
              </a:spcBef>
              <a:buClr>
                <a:srgbClr val="7F7F7F"/>
              </a:buClr>
              <a:buFont typeface="Trebuchet MS"/>
              <a:buNone/>
              <a:defRPr/>
            </a:lvl1pPr>
            <a:lvl2pPr marL="3429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2pPr>
            <a:lvl3pPr marL="6858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3pPr>
            <a:lvl4pPr marL="10287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4pPr>
            <a:lvl5pPr marL="1371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5pPr>
            <a:lvl6pPr marL="17145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6pPr>
            <a:lvl7pPr marL="2057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7pPr>
            <a:lvl8pPr marL="24003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8pPr>
            <a:lvl9pPr marL="2743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326" name="Shape 326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27" name="Shape 327"/>
          <p:cNvSpPr txBox="1">
            <a:spLocks noGrp="1"/>
          </p:cNvSpPr>
          <p:nvPr>
            <p:ph type="ftr" idx="11"/>
          </p:nvPr>
        </p:nvSpPr>
        <p:spPr>
          <a:xfrm>
            <a:off x="507999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28" name="Shape 328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fld id="{00000000-1234-1234-1234-123412341234}" type="slidenum">
              <a:rPr lang="en" sz="7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25000"/>
                <a:buFont typeface="Trebuchet MS"/>
                <a:buNone/>
              </a:pPr>
              <a:t>‹N›</a:t>
            </a:fld>
            <a:endParaRPr lang="en" sz="7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507999" y="457200"/>
            <a:ext cx="6447599" cy="9905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 rot="5400000">
            <a:off x="2276401" y="-148057"/>
            <a:ext cx="2910600" cy="64475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254000" indent="-508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558800" indent="-254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8636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2065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15494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18923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2352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25781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29210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332" name="Shape 332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33" name="Shape 333"/>
          <p:cNvSpPr txBox="1">
            <a:spLocks noGrp="1"/>
          </p:cNvSpPr>
          <p:nvPr>
            <p:ph type="ftr" idx="11"/>
          </p:nvPr>
        </p:nvSpPr>
        <p:spPr>
          <a:xfrm>
            <a:off x="507999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34" name="Shape 334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fld id="{00000000-1234-1234-1234-123412341234}" type="slidenum">
              <a:rPr lang="en" sz="7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25000"/>
                <a:buFont typeface="Trebuchet MS"/>
                <a:buNone/>
              </a:pPr>
              <a:t>‹N›</a:t>
            </a:fld>
            <a:endParaRPr lang="en" sz="7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 rot="5400000">
            <a:off x="4495660" y="1937247"/>
            <a:ext cx="3938699" cy="9786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 rot="5400000">
            <a:off x="1186113" y="-221100"/>
            <a:ext cx="3938699" cy="52953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254000" indent="-508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558800" indent="-254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8636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2065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15494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18923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2352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25781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29210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338" name="Shape 338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39" name="Shape 339"/>
          <p:cNvSpPr txBox="1">
            <a:spLocks noGrp="1"/>
          </p:cNvSpPr>
          <p:nvPr>
            <p:ph type="ftr" idx="11"/>
          </p:nvPr>
        </p:nvSpPr>
        <p:spPr>
          <a:xfrm>
            <a:off x="507999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40" name="Shape 340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fld id="{00000000-1234-1234-1234-123412341234}" type="slidenum">
              <a:rPr lang="en" sz="7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25000"/>
                <a:buFont typeface="Trebuchet MS"/>
                <a:buNone/>
              </a:pPr>
              <a:t>‹N›</a:t>
            </a:fld>
            <a:endParaRPr lang="en" sz="7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rot="10800000" flipH="1">
            <a:off x="-348182" y="-16424"/>
            <a:ext cx="1723519" cy="5159924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rot="10800000" flipH="1">
            <a:off x="-1118653" y="774"/>
            <a:ext cx="3100650" cy="5142725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8088846" y="-9550"/>
            <a:ext cx="1100667" cy="515305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‹N›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Shape 71"/>
          <p:cNvGrpSpPr/>
          <p:nvPr/>
        </p:nvGrpSpPr>
        <p:grpSpPr>
          <a:xfrm>
            <a:off x="0" y="-6349"/>
            <a:ext cx="9144098" cy="5149933"/>
            <a:chOff x="0" y="-8466"/>
            <a:chExt cx="12192131" cy="6866578"/>
          </a:xfrm>
        </p:grpSpPr>
        <p:sp>
          <p:nvSpPr>
            <p:cNvPr id="72" name="Shape 72"/>
            <p:cNvSpPr/>
            <p:nvPr/>
          </p:nvSpPr>
          <p:spPr>
            <a:xfrm>
              <a:off x="0" y="-7862"/>
              <a:ext cx="863599" cy="5698066"/>
            </a:xfrm>
            <a:custGeom>
              <a:avLst/>
              <a:gdLst/>
              <a:ahLst/>
              <a:cxnLst/>
              <a:rect l="0" t="0" r="0" b="0"/>
              <a:pathLst>
                <a:path w="863600" h="5698067" extrusionOk="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69020"/>
              </a:schemeClr>
            </a:solidFill>
            <a:ln>
              <a:noFill/>
            </a:ln>
          </p:spPr>
        </p:sp>
        <p:cxnSp>
          <p:nvCxnSpPr>
            <p:cNvPr id="73" name="Shape 73"/>
            <p:cNvCxnSpPr/>
            <p:nvPr/>
          </p:nvCxnSpPr>
          <p:spPr>
            <a:xfrm>
              <a:off x="9371010" y="0"/>
              <a:ext cx="1219199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02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4" name="Shape 74"/>
            <p:cNvCxnSpPr/>
            <p:nvPr/>
          </p:nvCxnSpPr>
          <p:spPr>
            <a:xfrm flipH="1">
              <a:off x="7425124" y="3681412"/>
              <a:ext cx="4763700" cy="3176699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02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75" name="Shape 75"/>
            <p:cNvSpPr/>
            <p:nvPr/>
          </p:nvSpPr>
          <p:spPr>
            <a:xfrm>
              <a:off x="9181475" y="-8466"/>
              <a:ext cx="3007348" cy="6866466"/>
            </a:xfrm>
            <a:custGeom>
              <a:avLst/>
              <a:gdLst/>
              <a:ahLst/>
              <a:cxnLst/>
              <a:rect l="0" t="0" r="0" b="0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4900"/>
              </a:schemeClr>
            </a:solidFill>
            <a:ln>
              <a:noFill/>
            </a:ln>
          </p:spPr>
        </p:sp>
        <p:sp>
          <p:nvSpPr>
            <p:cNvPr id="76" name="Shape 76"/>
            <p:cNvSpPr/>
            <p:nvPr/>
          </p:nvSpPr>
          <p:spPr>
            <a:xfrm>
              <a:off x="9603442" y="-8466"/>
              <a:ext cx="2586177" cy="6866466"/>
            </a:xfrm>
            <a:custGeom>
              <a:avLst/>
              <a:gdLst/>
              <a:ahLst/>
              <a:cxnLst/>
              <a:rect l="0" t="0" r="0" b="0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77" name="Shape 77"/>
            <p:cNvSpPr/>
            <p:nvPr/>
          </p:nvSpPr>
          <p:spPr>
            <a:xfrm>
              <a:off x="8932332" y="3048000"/>
              <a:ext cx="3259799" cy="3809999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100"/>
              </a:srgbClr>
            </a:solidFill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>
              <a:off x="9334500" y="-8466"/>
              <a:ext cx="2850868" cy="6866466"/>
            </a:xfrm>
            <a:custGeom>
              <a:avLst/>
              <a:gdLst/>
              <a:ahLst/>
              <a:cxnLst/>
              <a:rect l="0" t="0" r="0" b="0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020"/>
              </a:srgbClr>
            </a:solidFill>
            <a:ln>
              <a:noFill/>
            </a:ln>
          </p:spPr>
        </p:sp>
        <p:sp>
          <p:nvSpPr>
            <p:cNvPr id="79" name="Shape 79"/>
            <p:cNvSpPr/>
            <p:nvPr/>
          </p:nvSpPr>
          <p:spPr>
            <a:xfrm>
              <a:off x="10898728" y="-8466"/>
              <a:ext cx="1290093" cy="6857999"/>
            </a:xfrm>
            <a:custGeom>
              <a:avLst/>
              <a:gdLst/>
              <a:ahLst/>
              <a:cxnLst/>
              <a:rect l="0" t="0" r="0" b="0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020"/>
              </a:schemeClr>
            </a:solidFill>
            <a:ln>
              <a:noFill/>
            </a:ln>
          </p:spPr>
        </p:sp>
        <p:sp>
          <p:nvSpPr>
            <p:cNvPr id="80" name="Shape 80"/>
            <p:cNvSpPr/>
            <p:nvPr/>
          </p:nvSpPr>
          <p:spPr>
            <a:xfrm>
              <a:off x="10938999" y="-8466"/>
              <a:ext cx="1249824" cy="6857999"/>
            </a:xfrm>
            <a:custGeom>
              <a:avLst/>
              <a:gdLst/>
              <a:ahLst/>
              <a:cxnLst/>
              <a:rect l="0" t="0" r="0" b="0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81" name="Shape 81"/>
            <p:cNvSpPr/>
            <p:nvPr/>
          </p:nvSpPr>
          <p:spPr>
            <a:xfrm>
              <a:off x="10371664" y="3589867"/>
              <a:ext cx="1817100" cy="3268200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100"/>
              </a:srgbClr>
            </a:solidFill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2" name="Shape 82"/>
          <p:cNvSpPr txBox="1">
            <a:spLocks noGrp="1"/>
          </p:cNvSpPr>
          <p:nvPr>
            <p:ph type="ctrTitle"/>
          </p:nvPr>
        </p:nvSpPr>
        <p:spPr>
          <a:xfrm>
            <a:off x="1130299" y="1803399"/>
            <a:ext cx="5825099" cy="12347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rebuchet MS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ubTitle" idx="1"/>
          </p:nvPr>
        </p:nvSpPr>
        <p:spPr>
          <a:xfrm>
            <a:off x="1130299" y="3038124"/>
            <a:ext cx="5825099" cy="8225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indent="0" algn="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1pPr>
            <a:lvl2pPr marL="342900" marR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2pPr>
            <a:lvl3pPr marL="685800" marR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3pPr>
            <a:lvl4pPr marL="1028700" marR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4pPr>
            <a:lvl5pPr marL="1371600" marR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5pPr>
            <a:lvl6pPr marL="1714500" marR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6pPr>
            <a:lvl7pPr marL="2057400" marR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7pPr>
            <a:lvl8pPr marL="2400300" marR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8pPr>
            <a:lvl9pPr marL="2743200" marR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507999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fld id="{00000000-1234-1234-1234-123412341234}" type="slidenum">
              <a:rPr lang="en" sz="7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25000"/>
                <a:buFont typeface="Trebuchet MS"/>
                <a:buNone/>
              </a:pPr>
              <a:t>‹N›</a:t>
            </a:fld>
            <a:endParaRPr lang="en" sz="7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508001" y="2025649"/>
            <a:ext cx="6447599" cy="13700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508001" y="3395585"/>
            <a:ext cx="6447599" cy="6453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indent="0" algn="l" rtl="0">
              <a:spcBef>
                <a:spcPts val="0"/>
              </a:spcBef>
              <a:buClr>
                <a:srgbClr val="7F7F7F"/>
              </a:buClr>
              <a:buFont typeface="Trebuchet MS"/>
              <a:buNone/>
              <a:defRPr/>
            </a:lvl1pPr>
            <a:lvl2pPr marL="3429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2pPr>
            <a:lvl3pPr marL="6858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3pPr>
            <a:lvl4pPr marL="10287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4pPr>
            <a:lvl5pPr marL="1371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5pPr>
            <a:lvl6pPr marL="17145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6pPr>
            <a:lvl7pPr marL="2057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7pPr>
            <a:lvl8pPr marL="24003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8pPr>
            <a:lvl9pPr marL="2743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507999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fld id="{00000000-1234-1234-1234-123412341234}" type="slidenum">
              <a:rPr lang="en" sz="7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25000"/>
                <a:buFont typeface="Trebuchet MS"/>
                <a:buNone/>
              </a:pPr>
              <a:t>‹N›</a:t>
            </a:fld>
            <a:endParaRPr lang="en" sz="7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507999" y="457200"/>
            <a:ext cx="6447599" cy="9905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507999" y="1620441"/>
            <a:ext cx="6447599" cy="29106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254000" indent="-508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558800" indent="-254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8636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2065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15494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18923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2352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25781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29210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507999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fld id="{00000000-1234-1234-1234-123412341234}" type="slidenum">
              <a:rPr lang="en" sz="7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25000"/>
                <a:buFont typeface="Trebuchet MS"/>
                <a:buNone/>
              </a:pPr>
              <a:t>‹N›</a:t>
            </a:fld>
            <a:endParaRPr lang="en" sz="7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507999" y="457200"/>
            <a:ext cx="6447599" cy="9905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507999" y="1620441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254000" indent="-508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558800" indent="-254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8636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2065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15494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18923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2352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25781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29210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3817476" y="1620441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254000" indent="-508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1pPr>
            <a:lvl2pPr marL="558800" indent="-2540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2pPr>
            <a:lvl3pPr marL="8636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3pPr>
            <a:lvl4pPr marL="12065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4pPr>
            <a:lvl5pPr marL="15494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5pPr>
            <a:lvl6pPr marL="18923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6pPr>
            <a:lvl7pPr marL="22352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7pPr>
            <a:lvl8pPr marL="25781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8pPr>
            <a:lvl9pPr marL="2921000" indent="0" algn="l" rtl="0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"/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507999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fld id="{00000000-1234-1234-1234-123412341234}" type="slidenum">
              <a:rPr lang="en" sz="7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25000"/>
                <a:buFont typeface="Trebuchet MS"/>
                <a:buNone/>
              </a:pPr>
              <a:t>‹N›</a:t>
            </a:fld>
            <a:endParaRPr lang="en" sz="7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pPr algn="r">
                <a:spcBef>
                  <a:spcPts val="0"/>
                </a:spcBef>
                <a:buNone/>
              </a:pPr>
              <a:t>‹N›</a:t>
            </a:fld>
            <a:endParaRPr lang="en" sz="130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Shape 54"/>
          <p:cNvGrpSpPr/>
          <p:nvPr/>
        </p:nvGrpSpPr>
        <p:grpSpPr>
          <a:xfrm>
            <a:off x="0" y="-6349"/>
            <a:ext cx="9144098" cy="5149933"/>
            <a:chOff x="0" y="-8466"/>
            <a:chExt cx="12192131" cy="6866578"/>
          </a:xfrm>
        </p:grpSpPr>
        <p:cxnSp>
          <p:nvCxnSpPr>
            <p:cNvPr id="55" name="Shape 55"/>
            <p:cNvCxnSpPr/>
            <p:nvPr/>
          </p:nvCxnSpPr>
          <p:spPr>
            <a:xfrm>
              <a:off x="9371010" y="0"/>
              <a:ext cx="1219199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02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6" name="Shape 56"/>
            <p:cNvCxnSpPr/>
            <p:nvPr/>
          </p:nvCxnSpPr>
          <p:spPr>
            <a:xfrm flipH="1">
              <a:off x="7425124" y="3681412"/>
              <a:ext cx="4763700" cy="3176699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02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7" name="Shape 57"/>
            <p:cNvSpPr/>
            <p:nvPr/>
          </p:nvSpPr>
          <p:spPr>
            <a:xfrm>
              <a:off x="9181475" y="-8466"/>
              <a:ext cx="3007348" cy="6866466"/>
            </a:xfrm>
            <a:custGeom>
              <a:avLst/>
              <a:gdLst/>
              <a:ahLst/>
              <a:cxnLst/>
              <a:rect l="0" t="0" r="0" b="0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4900"/>
              </a:schemeClr>
            </a:solidFill>
            <a:ln>
              <a:noFill/>
            </a:ln>
          </p:spPr>
        </p:sp>
        <p:sp>
          <p:nvSpPr>
            <p:cNvPr id="58" name="Shape 58"/>
            <p:cNvSpPr/>
            <p:nvPr/>
          </p:nvSpPr>
          <p:spPr>
            <a:xfrm>
              <a:off x="9603442" y="-8466"/>
              <a:ext cx="2586177" cy="6866466"/>
            </a:xfrm>
            <a:custGeom>
              <a:avLst/>
              <a:gdLst/>
              <a:ahLst/>
              <a:cxnLst/>
              <a:rect l="0" t="0" r="0" b="0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59" name="Shape 59"/>
            <p:cNvSpPr/>
            <p:nvPr/>
          </p:nvSpPr>
          <p:spPr>
            <a:xfrm>
              <a:off x="8932332" y="3048000"/>
              <a:ext cx="3259799" cy="3809999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100"/>
              </a:srgbClr>
            </a:solidFill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9334500" y="-8466"/>
              <a:ext cx="2850868" cy="6866466"/>
            </a:xfrm>
            <a:custGeom>
              <a:avLst/>
              <a:gdLst/>
              <a:ahLst/>
              <a:cxnLst/>
              <a:rect l="0" t="0" r="0" b="0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020"/>
              </a:srgbClr>
            </a:solidFill>
            <a:ln>
              <a:noFill/>
            </a:ln>
          </p:spPr>
        </p:sp>
        <p:sp>
          <p:nvSpPr>
            <p:cNvPr id="61" name="Shape 61"/>
            <p:cNvSpPr/>
            <p:nvPr/>
          </p:nvSpPr>
          <p:spPr>
            <a:xfrm>
              <a:off x="10898728" y="-8466"/>
              <a:ext cx="1290093" cy="6857999"/>
            </a:xfrm>
            <a:custGeom>
              <a:avLst/>
              <a:gdLst/>
              <a:ahLst/>
              <a:cxnLst/>
              <a:rect l="0" t="0" r="0" b="0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020"/>
              </a:schemeClr>
            </a:solidFill>
            <a:ln>
              <a:noFill/>
            </a:ln>
          </p:spPr>
        </p:sp>
        <p:sp>
          <p:nvSpPr>
            <p:cNvPr id="62" name="Shape 62"/>
            <p:cNvSpPr/>
            <p:nvPr/>
          </p:nvSpPr>
          <p:spPr>
            <a:xfrm>
              <a:off x="10938999" y="-8466"/>
              <a:ext cx="1249824" cy="6857999"/>
            </a:xfrm>
            <a:custGeom>
              <a:avLst/>
              <a:gdLst/>
              <a:ahLst/>
              <a:cxnLst/>
              <a:rect l="0" t="0" r="0" b="0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63" name="Shape 63"/>
            <p:cNvSpPr/>
            <p:nvPr/>
          </p:nvSpPr>
          <p:spPr>
            <a:xfrm>
              <a:off x="10371664" y="3589867"/>
              <a:ext cx="1817100" cy="3268200"/>
            </a:xfrm>
            <a:prstGeom prst="triangle">
              <a:avLst>
                <a:gd name="adj" fmla="val 100000"/>
              </a:avLst>
            </a:prstGeom>
            <a:solidFill>
              <a:srgbClr val="16B0E3">
                <a:alpha val="65100"/>
              </a:srgbClr>
            </a:solidFill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Shape 64"/>
            <p:cNvSpPr/>
            <p:nvPr/>
          </p:nvSpPr>
          <p:spPr>
            <a:xfrm>
              <a:off x="0" y="4013200"/>
              <a:ext cx="448799" cy="28449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69020"/>
              </a:schemeClr>
            </a:solidFill>
            <a:ln>
              <a:noFill/>
            </a:ln>
          </p:spPr>
          <p:txBody>
            <a:bodyPr lIns="68575" tIns="68575" rIns="68575" bIns="68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507999" y="457200"/>
            <a:ext cx="6447599" cy="9905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rebuchet MS"/>
              <a:buNone/>
              <a:defRPr sz="1100"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sz="1100"/>
            </a:lvl2pPr>
            <a:lvl3pPr marL="0" marR="0" indent="0" algn="l" rtl="0">
              <a:spcBef>
                <a:spcPts val="0"/>
              </a:spcBef>
              <a:buSzPct val="100000"/>
              <a:defRPr sz="1100"/>
            </a:lvl3pPr>
            <a:lvl4pPr marL="0" marR="0" indent="0" algn="l" rtl="0">
              <a:spcBef>
                <a:spcPts val="0"/>
              </a:spcBef>
              <a:buSzPct val="100000"/>
              <a:defRPr sz="1100"/>
            </a:lvl4pPr>
            <a:lvl5pPr marL="0" marR="0" indent="0" algn="l" rtl="0">
              <a:spcBef>
                <a:spcPts val="0"/>
              </a:spcBef>
              <a:buSzPct val="100000"/>
              <a:defRPr sz="1100"/>
            </a:lvl5pPr>
            <a:lvl6pPr marL="0" marR="0" indent="0" algn="l" rtl="0">
              <a:spcBef>
                <a:spcPts val="0"/>
              </a:spcBef>
              <a:buSzPct val="100000"/>
              <a:defRPr sz="1100"/>
            </a:lvl6pPr>
            <a:lvl7pPr marL="0" marR="0" indent="0" algn="l" rtl="0">
              <a:spcBef>
                <a:spcPts val="0"/>
              </a:spcBef>
              <a:buSzPct val="100000"/>
              <a:defRPr sz="1100"/>
            </a:lvl7pPr>
            <a:lvl8pPr marL="0" marR="0" indent="0" algn="l" rtl="0">
              <a:spcBef>
                <a:spcPts val="0"/>
              </a:spcBef>
              <a:buSzPct val="100000"/>
              <a:defRPr sz="1100"/>
            </a:lvl8pPr>
            <a:lvl9pPr marL="0" marR="0" indent="0" algn="l" rtl="0">
              <a:spcBef>
                <a:spcPts val="0"/>
              </a:spcBef>
              <a:buSzPct val="100000"/>
              <a:defRPr sz="11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507999" y="1620441"/>
            <a:ext cx="6447599" cy="29106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254000" marR="0" indent="-508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"/>
              <a:defRPr sz="1100"/>
            </a:lvl1pPr>
            <a:lvl2pPr marL="558800" marR="0" indent="-254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"/>
              <a:defRPr sz="1100"/>
            </a:lvl2pPr>
            <a:lvl3pPr marL="863600" marR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"/>
              <a:defRPr sz="1100"/>
            </a:lvl3pPr>
            <a:lvl4pPr marL="1206500" marR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"/>
              <a:defRPr sz="1100"/>
            </a:lvl4pPr>
            <a:lvl5pPr marL="1549400" marR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"/>
              <a:defRPr sz="1100"/>
            </a:lvl5pPr>
            <a:lvl6pPr marL="1892300" marR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"/>
              <a:defRPr sz="1100"/>
            </a:lvl6pPr>
            <a:lvl7pPr marL="2235200" marR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"/>
              <a:defRPr sz="1100"/>
            </a:lvl7pPr>
            <a:lvl8pPr marL="2578100" marR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"/>
              <a:defRPr sz="1100"/>
            </a:lvl8pPr>
            <a:lvl9pPr marL="2921000" marR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"/>
              <a:defRPr sz="11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sz="1100"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sz="1100"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sz="1100"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sz="1100"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sz="1100"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sz="1100"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sz="1100"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sz="1100"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sz="11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507999" y="4531021"/>
            <a:ext cx="4723199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sz="1100"/>
            </a:lvl1pPr>
            <a:lvl2pPr marL="3429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sz="1100"/>
            </a:lvl2pPr>
            <a:lvl3pPr marL="685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sz="1100"/>
            </a:lvl3pPr>
            <a:lvl4pPr marL="10287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sz="1100"/>
            </a:lvl4pPr>
            <a:lvl5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sz="1100"/>
            </a:lvl5pPr>
            <a:lvl6pPr marL="17145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sz="1100"/>
            </a:lvl6pPr>
            <a:lvl7pPr marL="2057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sz="1100"/>
            </a:lvl7pPr>
            <a:lvl8pPr marL="24003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sz="1100"/>
            </a:lvl8pPr>
            <a:lvl9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 sz="11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6442997" y="4531021"/>
            <a:ext cx="5127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rebuchet MS"/>
              <a:buNone/>
            </a:pPr>
            <a:fld id="{00000000-1234-1234-1234-123412341234}" type="slidenum">
              <a:rPr lang="en" sz="7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ct val="25000"/>
                <a:buFont typeface="Trebuchet MS"/>
                <a:buNone/>
              </a:pPr>
              <a:t>‹N›</a:t>
            </a:fld>
            <a:endParaRPr lang="en" sz="7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  <p:sldLayoutId id="2147483670" r:id="rId17"/>
    <p:sldLayoutId id="2147483671" r:id="rId18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1082040" y="1839452"/>
            <a:ext cx="7050900" cy="1102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Architecture</a:t>
            </a:r>
            <a:br>
              <a:rPr lang="en" dirty="0" smtClean="0"/>
            </a:br>
            <a:r>
              <a:rPr lang="en" dirty="0" smtClean="0"/>
              <a:t>Roadmap</a:t>
            </a:r>
            <a:br>
              <a:rPr lang="en" dirty="0" smtClean="0"/>
            </a:br>
            <a:endParaRPr lang="en" dirty="0"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1082040" y="3020551"/>
            <a:ext cx="7035899" cy="69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HSPC Specification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Arch. (</a:t>
            </a:r>
            <a:r>
              <a:rPr lang="it-IT" sz="2400" dirty="0" err="1" smtClean="0"/>
              <a:t>Collapsed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pic>
        <p:nvPicPr>
          <p:cNvPr id="4" name="Immagine 3" descr="Ar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358" y="-323850"/>
            <a:ext cx="6655442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Arch. (</a:t>
            </a:r>
            <a:r>
              <a:rPr lang="it-IT" sz="2400" dirty="0" err="1" smtClean="0"/>
              <a:t>Collapsed</a:t>
            </a:r>
            <a:r>
              <a:rPr lang="it-IT" sz="2400" dirty="0" smtClean="0"/>
              <a:t>)</a:t>
            </a:r>
            <a:br>
              <a:rPr lang="it-IT" sz="2400" dirty="0" smtClean="0"/>
            </a:br>
            <a:r>
              <a:rPr lang="it-IT" sz="2400" dirty="0" smtClean="0"/>
              <a:t>+ Candidate </a:t>
            </a:r>
            <a:r>
              <a:rPr lang="it-IT" sz="2400" dirty="0" err="1" smtClean="0"/>
              <a:t>APIs</a:t>
            </a:r>
            <a:endParaRPr lang="it-IT" sz="2400" dirty="0"/>
          </a:p>
        </p:txBody>
      </p:sp>
      <p:pic>
        <p:nvPicPr>
          <p:cNvPr id="5" name="Immagine 4" descr="Arch Po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958" y="19050"/>
            <a:ext cx="6655442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err="1" smtClean="0"/>
              <a:t>Review</a:t>
            </a:r>
            <a:r>
              <a:rPr lang="it-IT" dirty="0" smtClean="0"/>
              <a:t> the HSPC </a:t>
            </a:r>
            <a:r>
              <a:rPr lang="it-IT" dirty="0" err="1" smtClean="0"/>
              <a:t>sandbox</a:t>
            </a:r>
            <a:r>
              <a:rPr lang="it-IT" dirty="0" smtClean="0"/>
              <a:t> </a:t>
            </a:r>
            <a:r>
              <a:rPr lang="it-IT" dirty="0" err="1" smtClean="0"/>
              <a:t>architecture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err="1" smtClean="0"/>
              <a:t>Review</a:t>
            </a:r>
            <a:r>
              <a:rPr lang="it-IT" dirty="0" smtClean="0"/>
              <a:t> the </a:t>
            </a:r>
            <a:r>
              <a:rPr lang="it-IT" dirty="0" err="1" smtClean="0"/>
              <a:t>draft</a:t>
            </a:r>
            <a:r>
              <a:rPr lang="it-IT" dirty="0" smtClean="0"/>
              <a:t> HSPC </a:t>
            </a:r>
            <a:r>
              <a:rPr lang="it-IT" dirty="0" err="1" smtClean="0"/>
              <a:t>architectural</a:t>
            </a:r>
            <a:r>
              <a:rPr lang="it-IT" dirty="0" smtClean="0"/>
              <a:t> </a:t>
            </a:r>
            <a:r>
              <a:rPr lang="it-IT" dirty="0" err="1" smtClean="0"/>
              <a:t>specification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err="1" smtClean="0"/>
              <a:t>Discuss</a:t>
            </a:r>
            <a:r>
              <a:rPr lang="it-IT" dirty="0" smtClean="0"/>
              <a:t> </a:t>
            </a:r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cases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err="1" smtClean="0"/>
              <a:t>Prioritize</a:t>
            </a:r>
            <a:r>
              <a:rPr lang="it-IT" dirty="0" smtClean="0"/>
              <a:t> </a:t>
            </a:r>
            <a:r>
              <a:rPr lang="it-IT" dirty="0" err="1" smtClean="0"/>
              <a:t>efforts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Outline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nettore 1 41"/>
          <p:cNvCxnSpPr/>
          <p:nvPr/>
        </p:nvCxnSpPr>
        <p:spPr>
          <a:xfrm>
            <a:off x="1066800" y="2951162"/>
            <a:ext cx="6096000" cy="1588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HSPC </a:t>
            </a:r>
            <a:r>
              <a:rPr lang="it-IT" dirty="0" err="1" smtClean="0"/>
              <a:t>Specification</a:t>
            </a:r>
            <a:r>
              <a:rPr lang="it-IT" dirty="0" smtClean="0"/>
              <a:t> </a:t>
            </a:r>
            <a:r>
              <a:rPr lang="it-IT" dirty="0" err="1" smtClean="0"/>
              <a:t>Levels</a:t>
            </a:r>
            <a:endParaRPr lang="it-IT" dirty="0"/>
          </a:p>
        </p:txBody>
      </p:sp>
      <p:sp>
        <p:nvSpPr>
          <p:cNvPr id="4" name="Shape 408"/>
          <p:cNvSpPr/>
          <p:nvPr/>
        </p:nvSpPr>
        <p:spPr>
          <a:xfrm>
            <a:off x="3505200" y="1849051"/>
            <a:ext cx="1442699" cy="341699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dirty="0" smtClean="0"/>
              <a:t>Specification</a:t>
            </a:r>
            <a:endParaRPr lang="en" sz="1000" dirty="0"/>
          </a:p>
        </p:txBody>
      </p:sp>
      <p:sp>
        <p:nvSpPr>
          <p:cNvPr id="5" name="Shape 409"/>
          <p:cNvSpPr/>
          <p:nvPr/>
        </p:nvSpPr>
        <p:spPr>
          <a:xfrm>
            <a:off x="2438400" y="2458651"/>
            <a:ext cx="1442699" cy="341699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dirty="0" smtClean="0"/>
              <a:t>Reference</a:t>
            </a:r>
            <a:br>
              <a:rPr lang="en" sz="1000" dirty="0" smtClean="0"/>
            </a:br>
            <a:r>
              <a:rPr lang="en" sz="1000" dirty="0" smtClean="0"/>
              <a:t>Architecture</a:t>
            </a:r>
            <a:endParaRPr lang="en" sz="1000" dirty="0"/>
          </a:p>
        </p:txBody>
      </p:sp>
      <p:sp>
        <p:nvSpPr>
          <p:cNvPr id="6" name="Shape 411"/>
          <p:cNvSpPr/>
          <p:nvPr/>
        </p:nvSpPr>
        <p:spPr>
          <a:xfrm>
            <a:off x="4572000" y="2458651"/>
            <a:ext cx="1442699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dirty="0" smtClean="0"/>
              <a:t>Architecture</a:t>
            </a:r>
            <a:endParaRPr lang="en" sz="1000" dirty="0"/>
          </a:p>
        </p:txBody>
      </p:sp>
      <p:sp>
        <p:nvSpPr>
          <p:cNvPr id="7" name="Shape 408"/>
          <p:cNvSpPr/>
          <p:nvPr/>
        </p:nvSpPr>
        <p:spPr>
          <a:xfrm>
            <a:off x="1600200" y="3068251"/>
            <a:ext cx="1442699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dirty="0" smtClean="0"/>
              <a:t>Implementation</a:t>
            </a:r>
            <a:endParaRPr lang="en" sz="1000" dirty="0"/>
          </a:p>
        </p:txBody>
      </p:sp>
      <p:sp>
        <p:nvSpPr>
          <p:cNvPr id="8" name="Shape 409"/>
          <p:cNvSpPr/>
          <p:nvPr/>
        </p:nvSpPr>
        <p:spPr>
          <a:xfrm>
            <a:off x="3276600" y="3068251"/>
            <a:ext cx="1442699" cy="341699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dirty="0" smtClean="0"/>
              <a:t>Reference</a:t>
            </a:r>
            <a:br>
              <a:rPr lang="en" sz="1000" dirty="0" smtClean="0"/>
            </a:br>
            <a:r>
              <a:rPr lang="en" sz="1000" dirty="0" smtClean="0"/>
              <a:t>Implementation</a:t>
            </a:r>
            <a:endParaRPr lang="en" sz="1000" dirty="0"/>
          </a:p>
        </p:txBody>
      </p:sp>
      <p:sp>
        <p:nvSpPr>
          <p:cNvPr id="9" name="Shape 411"/>
          <p:cNvSpPr/>
          <p:nvPr/>
        </p:nvSpPr>
        <p:spPr>
          <a:xfrm>
            <a:off x="2895600" y="3677851"/>
            <a:ext cx="1518899" cy="341699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dirty="0" smtClean="0"/>
              <a:t>Reference Sandbox(es)</a:t>
            </a:r>
            <a:endParaRPr lang="en" sz="1000" dirty="0"/>
          </a:p>
        </p:txBody>
      </p:sp>
      <p:sp>
        <p:nvSpPr>
          <p:cNvPr id="10" name="Shape 408"/>
          <p:cNvSpPr/>
          <p:nvPr/>
        </p:nvSpPr>
        <p:spPr>
          <a:xfrm>
            <a:off x="5257800" y="3068251"/>
            <a:ext cx="1442699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dirty="0" smtClean="0"/>
              <a:t>Implementation</a:t>
            </a:r>
            <a:endParaRPr lang="en" sz="1000" dirty="0"/>
          </a:p>
        </p:txBody>
      </p:sp>
      <p:sp>
        <p:nvSpPr>
          <p:cNvPr id="11" name="Shape 411"/>
          <p:cNvSpPr/>
          <p:nvPr/>
        </p:nvSpPr>
        <p:spPr>
          <a:xfrm>
            <a:off x="1143000" y="3677851"/>
            <a:ext cx="1442699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dirty="0" smtClean="0"/>
              <a:t>Deployment</a:t>
            </a:r>
            <a:endParaRPr lang="en" sz="1000" dirty="0"/>
          </a:p>
        </p:txBody>
      </p:sp>
      <p:sp>
        <p:nvSpPr>
          <p:cNvPr id="12" name="Shape 411"/>
          <p:cNvSpPr/>
          <p:nvPr/>
        </p:nvSpPr>
        <p:spPr>
          <a:xfrm>
            <a:off x="6177301" y="3677851"/>
            <a:ext cx="1442699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dirty="0" smtClean="0"/>
              <a:t>Deployment</a:t>
            </a:r>
            <a:endParaRPr lang="en" sz="1000" dirty="0"/>
          </a:p>
        </p:txBody>
      </p:sp>
      <p:sp>
        <p:nvSpPr>
          <p:cNvPr id="13" name="Shape 583"/>
          <p:cNvSpPr/>
          <p:nvPr/>
        </p:nvSpPr>
        <p:spPr>
          <a:xfrm>
            <a:off x="4495800" y="1352550"/>
            <a:ext cx="1143000" cy="233775"/>
          </a:xfrm>
          <a:prstGeom prst="trapezoid">
            <a:avLst>
              <a:gd name="adj" fmla="val 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 dirty="0" smtClean="0"/>
              <a:t>Requirements</a:t>
            </a:r>
            <a:endParaRPr lang="en" sz="800" dirty="0"/>
          </a:p>
        </p:txBody>
      </p:sp>
      <p:cxnSp>
        <p:nvCxnSpPr>
          <p:cNvPr id="15" name="Connettore 2 14"/>
          <p:cNvCxnSpPr>
            <a:stCxn id="4" idx="1"/>
            <a:endCxn id="5" idx="0"/>
          </p:cNvCxnSpPr>
          <p:nvPr/>
        </p:nvCxnSpPr>
        <p:spPr>
          <a:xfrm rot="10800000" flipV="1">
            <a:off x="3159750" y="2019901"/>
            <a:ext cx="345450" cy="43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4" idx="3"/>
            <a:endCxn id="6" idx="0"/>
          </p:cNvCxnSpPr>
          <p:nvPr/>
        </p:nvCxnSpPr>
        <p:spPr>
          <a:xfrm>
            <a:off x="4947899" y="2019901"/>
            <a:ext cx="345451" cy="43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5" idx="1"/>
            <a:endCxn id="7" idx="0"/>
          </p:cNvCxnSpPr>
          <p:nvPr/>
        </p:nvCxnSpPr>
        <p:spPr>
          <a:xfrm rot="10800000" flipV="1">
            <a:off x="2321550" y="2629501"/>
            <a:ext cx="116850" cy="43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7" idx="2"/>
            <a:endCxn id="11" idx="0"/>
          </p:cNvCxnSpPr>
          <p:nvPr/>
        </p:nvCxnSpPr>
        <p:spPr>
          <a:xfrm rot="5400000">
            <a:off x="1959000" y="3315300"/>
            <a:ext cx="267901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5" idx="3"/>
            <a:endCxn id="8" idx="0"/>
          </p:cNvCxnSpPr>
          <p:nvPr/>
        </p:nvCxnSpPr>
        <p:spPr>
          <a:xfrm>
            <a:off x="3881099" y="2629501"/>
            <a:ext cx="116851" cy="43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8" idx="2"/>
            <a:endCxn id="9" idx="0"/>
          </p:cNvCxnSpPr>
          <p:nvPr/>
        </p:nvCxnSpPr>
        <p:spPr>
          <a:xfrm rot="5400000">
            <a:off x="3692550" y="3372450"/>
            <a:ext cx="267901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>
            <a:stCxn id="6" idx="2"/>
            <a:endCxn id="10" idx="0"/>
          </p:cNvCxnSpPr>
          <p:nvPr/>
        </p:nvCxnSpPr>
        <p:spPr>
          <a:xfrm rot="16200000" flipH="1">
            <a:off x="5502300" y="2591400"/>
            <a:ext cx="267901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10" idx="2"/>
            <a:endCxn id="12" idx="0"/>
          </p:cNvCxnSpPr>
          <p:nvPr/>
        </p:nvCxnSpPr>
        <p:spPr>
          <a:xfrm rot="16200000" flipH="1">
            <a:off x="6304950" y="3084149"/>
            <a:ext cx="267901" cy="9195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hape 583"/>
          <p:cNvSpPr/>
          <p:nvPr/>
        </p:nvSpPr>
        <p:spPr>
          <a:xfrm>
            <a:off x="4800600" y="2038350"/>
            <a:ext cx="1002575" cy="233775"/>
          </a:xfrm>
          <a:prstGeom prst="trapezoid">
            <a:avLst>
              <a:gd name="adj" fmla="val 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 dirty="0" smtClean="0"/>
              <a:t>Standards</a:t>
            </a:r>
            <a:endParaRPr lang="en" sz="800" dirty="0"/>
          </a:p>
        </p:txBody>
      </p:sp>
      <p:sp>
        <p:nvSpPr>
          <p:cNvPr id="31" name="Shape 583"/>
          <p:cNvSpPr/>
          <p:nvPr/>
        </p:nvSpPr>
        <p:spPr>
          <a:xfrm>
            <a:off x="3048000" y="1733550"/>
            <a:ext cx="1002575" cy="233775"/>
          </a:xfrm>
          <a:prstGeom prst="trapezoid">
            <a:avLst>
              <a:gd name="adj" fmla="val 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 dirty="0" smtClean="0"/>
              <a:t>Common Models</a:t>
            </a:r>
            <a:endParaRPr lang="en" sz="800" dirty="0"/>
          </a:p>
        </p:txBody>
      </p:sp>
      <p:sp>
        <p:nvSpPr>
          <p:cNvPr id="32" name="Shape 583"/>
          <p:cNvSpPr/>
          <p:nvPr/>
        </p:nvSpPr>
        <p:spPr>
          <a:xfrm>
            <a:off x="1600200" y="2343150"/>
            <a:ext cx="1002575" cy="233775"/>
          </a:xfrm>
          <a:prstGeom prst="trapezoid">
            <a:avLst>
              <a:gd name="adj" fmla="val 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 dirty="0" smtClean="0"/>
              <a:t>Overarching Design</a:t>
            </a:r>
            <a:endParaRPr lang="en" sz="800" dirty="0"/>
          </a:p>
        </p:txBody>
      </p:sp>
      <p:sp>
        <p:nvSpPr>
          <p:cNvPr id="33" name="Shape 583"/>
          <p:cNvSpPr/>
          <p:nvPr/>
        </p:nvSpPr>
        <p:spPr>
          <a:xfrm>
            <a:off x="4191000" y="2876550"/>
            <a:ext cx="1002575" cy="233775"/>
          </a:xfrm>
          <a:prstGeom prst="trapezoid">
            <a:avLst>
              <a:gd name="adj" fmla="val 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 dirty="0" smtClean="0"/>
              <a:t>Collaborative</a:t>
            </a:r>
            <a:br>
              <a:rPr lang="en" sz="800" dirty="0" smtClean="0"/>
            </a:br>
            <a:r>
              <a:rPr lang="en" sz="800" dirty="0" smtClean="0"/>
              <a:t>Open Source</a:t>
            </a:r>
            <a:endParaRPr lang="en" sz="800" dirty="0"/>
          </a:p>
        </p:txBody>
      </p:sp>
      <p:sp>
        <p:nvSpPr>
          <p:cNvPr id="34" name="Shape 583"/>
          <p:cNvSpPr/>
          <p:nvPr/>
        </p:nvSpPr>
        <p:spPr>
          <a:xfrm>
            <a:off x="3112225" y="4090575"/>
            <a:ext cx="1002575" cy="233775"/>
          </a:xfrm>
          <a:prstGeom prst="trapezoid">
            <a:avLst>
              <a:gd name="adj" fmla="val 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 dirty="0" smtClean="0"/>
              <a:t>Dev. Installation</a:t>
            </a:r>
            <a:endParaRPr lang="en" sz="800" dirty="0"/>
          </a:p>
        </p:txBody>
      </p:sp>
      <p:sp>
        <p:nvSpPr>
          <p:cNvPr id="35" name="Shape 411"/>
          <p:cNvSpPr/>
          <p:nvPr/>
        </p:nvSpPr>
        <p:spPr>
          <a:xfrm>
            <a:off x="4572000" y="3677851"/>
            <a:ext cx="1442699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dirty="0" smtClean="0"/>
              <a:t>Sandbox</a:t>
            </a:r>
            <a:endParaRPr lang="en" sz="1000" dirty="0"/>
          </a:p>
        </p:txBody>
      </p:sp>
      <p:cxnSp>
        <p:nvCxnSpPr>
          <p:cNvPr id="37" name="Connettore 2 36"/>
          <p:cNvCxnSpPr>
            <a:stCxn id="8" idx="2"/>
            <a:endCxn id="35" idx="0"/>
          </p:cNvCxnSpPr>
          <p:nvPr/>
        </p:nvCxnSpPr>
        <p:spPr>
          <a:xfrm rot="16200000" flipH="1">
            <a:off x="4511700" y="2896200"/>
            <a:ext cx="267901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Shape 583"/>
          <p:cNvSpPr/>
          <p:nvPr/>
        </p:nvSpPr>
        <p:spPr>
          <a:xfrm>
            <a:off x="2514600" y="1352550"/>
            <a:ext cx="1143000" cy="233775"/>
          </a:xfrm>
          <a:prstGeom prst="trapezoid">
            <a:avLst>
              <a:gd name="adj" fmla="val 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 dirty="0" smtClean="0"/>
              <a:t>Patterns &amp; Principles</a:t>
            </a:r>
            <a:endParaRPr lang="en" sz="800" dirty="0"/>
          </a:p>
        </p:txBody>
      </p:sp>
      <p:sp>
        <p:nvSpPr>
          <p:cNvPr id="44" name="Shape 583"/>
          <p:cNvSpPr/>
          <p:nvPr/>
        </p:nvSpPr>
        <p:spPr>
          <a:xfrm>
            <a:off x="4572000" y="1733550"/>
            <a:ext cx="1002575" cy="233775"/>
          </a:xfrm>
          <a:prstGeom prst="trapezoid">
            <a:avLst>
              <a:gd name="adj" fmla="val 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 dirty="0" smtClean="0"/>
              <a:t>Functionalities</a:t>
            </a:r>
            <a:endParaRPr lang="en" sz="800" dirty="0"/>
          </a:p>
        </p:txBody>
      </p:sp>
      <p:sp>
        <p:nvSpPr>
          <p:cNvPr id="45" name="Rettangolo 44"/>
          <p:cNvSpPr/>
          <p:nvPr/>
        </p:nvSpPr>
        <p:spPr>
          <a:xfrm>
            <a:off x="533400" y="1276350"/>
            <a:ext cx="304800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Test</a:t>
            </a:r>
            <a:endParaRPr lang="it-IT" dirty="0"/>
          </a:p>
        </p:txBody>
      </p:sp>
      <p:sp>
        <p:nvSpPr>
          <p:cNvPr id="46" name="Rettangolo 45"/>
          <p:cNvSpPr/>
          <p:nvPr/>
        </p:nvSpPr>
        <p:spPr>
          <a:xfrm>
            <a:off x="7790985" y="1276350"/>
            <a:ext cx="286216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</a:t>
            </a:r>
            <a:br>
              <a:rPr lang="it-IT" dirty="0" smtClean="0"/>
            </a:br>
            <a:r>
              <a:rPr lang="it-IT" dirty="0" smtClean="0"/>
              <a:t>r</a:t>
            </a:r>
            <a:br>
              <a:rPr lang="it-IT" dirty="0" smtClean="0"/>
            </a:br>
            <a:r>
              <a:rPr lang="it-IT" dirty="0" smtClean="0"/>
              <a:t>o</a:t>
            </a:r>
            <a:endParaRPr lang="it-IT" dirty="0" smtClean="0"/>
          </a:p>
          <a:p>
            <a:pPr algn="ctr"/>
            <a:r>
              <a:rPr lang="it-IT" dirty="0" smtClean="0"/>
              <a:t>J</a:t>
            </a:r>
            <a:br>
              <a:rPr lang="it-IT" dirty="0" smtClean="0"/>
            </a:br>
            <a:r>
              <a:rPr lang="it-IT" dirty="0" smtClean="0"/>
              <a:t>e</a:t>
            </a:r>
            <a:br>
              <a:rPr lang="it-IT" dirty="0" smtClean="0"/>
            </a:br>
            <a:r>
              <a:rPr lang="it-IT" dirty="0" smtClean="0"/>
              <a:t>c</a:t>
            </a:r>
            <a:br>
              <a:rPr lang="it-IT" dirty="0" smtClean="0"/>
            </a:br>
            <a:r>
              <a:rPr lang="it-IT" dirty="0" smtClean="0"/>
              <a:t>t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994200"/>
          </a:xfrm>
        </p:spPr>
        <p:txBody>
          <a:bodyPr/>
          <a:lstStyle/>
          <a:p>
            <a:r>
              <a:rPr lang="it-IT" dirty="0" smtClean="0"/>
              <a:t>2- </a:t>
            </a:r>
            <a:r>
              <a:rPr lang="it-IT" dirty="0" err="1" smtClean="0"/>
              <a:t>tier</a:t>
            </a:r>
            <a:r>
              <a:rPr lang="it-IT" dirty="0" smtClean="0"/>
              <a:t> </a:t>
            </a:r>
            <a:r>
              <a:rPr lang="it-IT" dirty="0" err="1" smtClean="0"/>
              <a:t>Architecture</a:t>
            </a:r>
            <a:endParaRPr lang="it-IT" dirty="0"/>
          </a:p>
        </p:txBody>
      </p:sp>
      <p:sp>
        <p:nvSpPr>
          <p:cNvPr id="4" name="Shape 560"/>
          <p:cNvSpPr/>
          <p:nvPr/>
        </p:nvSpPr>
        <p:spPr>
          <a:xfrm>
            <a:off x="1600200" y="3601100"/>
            <a:ext cx="5867400" cy="308699"/>
          </a:xfrm>
          <a:prstGeom prst="flowChartAlternateProcess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/>
              <a:t>Data </a:t>
            </a:r>
            <a:r>
              <a:rPr lang="en" dirty="0" smtClean="0"/>
              <a:t>Access Layer</a:t>
            </a:r>
            <a:endParaRPr lang="en" dirty="0"/>
          </a:p>
        </p:txBody>
      </p:sp>
      <p:sp>
        <p:nvSpPr>
          <p:cNvPr id="10" name="Shape 566"/>
          <p:cNvSpPr/>
          <p:nvPr/>
        </p:nvSpPr>
        <p:spPr>
          <a:xfrm>
            <a:off x="1600200" y="1581150"/>
            <a:ext cx="5867400" cy="762000"/>
          </a:xfrm>
          <a:prstGeom prst="flowChartAlternateProcess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 smtClean="0"/>
              <a:t>Application Layer</a:t>
            </a:r>
            <a:endParaRPr lang="en" dirty="0"/>
          </a:p>
        </p:txBody>
      </p:sp>
      <p:sp>
        <p:nvSpPr>
          <p:cNvPr id="45" name="Shape 571"/>
          <p:cNvSpPr/>
          <p:nvPr/>
        </p:nvSpPr>
        <p:spPr>
          <a:xfrm>
            <a:off x="3474975" y="4058300"/>
            <a:ext cx="1078499" cy="4467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EHR</a:t>
            </a:r>
          </a:p>
        </p:txBody>
      </p:sp>
      <p:sp>
        <p:nvSpPr>
          <p:cNvPr id="46" name="Shape 572"/>
          <p:cNvSpPr/>
          <p:nvPr/>
        </p:nvSpPr>
        <p:spPr>
          <a:xfrm>
            <a:off x="4876800" y="4058300"/>
            <a:ext cx="1048200" cy="4467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/>
              <a:t>Public DB</a:t>
            </a:r>
          </a:p>
        </p:txBody>
      </p:sp>
      <p:sp>
        <p:nvSpPr>
          <p:cNvPr id="47" name="Shape 573"/>
          <p:cNvSpPr/>
          <p:nvPr/>
        </p:nvSpPr>
        <p:spPr>
          <a:xfrm>
            <a:off x="6249725" y="4058300"/>
            <a:ext cx="1048200" cy="4467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 smtClean="0"/>
              <a:t>Other...</a:t>
            </a:r>
            <a:endParaRPr lang="en" dirty="0"/>
          </a:p>
        </p:txBody>
      </p:sp>
      <p:sp>
        <p:nvSpPr>
          <p:cNvPr id="48" name="Shape 576"/>
          <p:cNvSpPr/>
          <p:nvPr/>
        </p:nvSpPr>
        <p:spPr>
          <a:xfrm>
            <a:off x="1711900" y="4110800"/>
            <a:ext cx="1497599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Synth Gen</a:t>
            </a:r>
          </a:p>
        </p:txBody>
      </p:sp>
      <p:sp>
        <p:nvSpPr>
          <p:cNvPr id="49" name="Shape 580"/>
          <p:cNvSpPr/>
          <p:nvPr/>
        </p:nvSpPr>
        <p:spPr>
          <a:xfrm>
            <a:off x="2971800" y="3486150"/>
            <a:ext cx="642000" cy="151200"/>
          </a:xfrm>
          <a:prstGeom prst="trapezoid">
            <a:avLst>
              <a:gd name="adj" fmla="val 2500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FHIR</a:t>
            </a:r>
          </a:p>
        </p:txBody>
      </p:sp>
      <p:sp>
        <p:nvSpPr>
          <p:cNvPr id="51" name="Freccia a destra con strisce 50"/>
          <p:cNvSpPr/>
          <p:nvPr/>
        </p:nvSpPr>
        <p:spPr>
          <a:xfrm rot="16200000">
            <a:off x="2933700" y="2609850"/>
            <a:ext cx="762000" cy="381000"/>
          </a:xfrm>
          <a:prstGeom prst="stripedRightArrow">
            <a:avLst>
              <a:gd name="adj1" fmla="val 421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Shape 580"/>
          <p:cNvSpPr/>
          <p:nvPr/>
        </p:nvSpPr>
        <p:spPr>
          <a:xfrm>
            <a:off x="5867400" y="3486150"/>
            <a:ext cx="642000" cy="151200"/>
          </a:xfrm>
          <a:prstGeom prst="trapezoid">
            <a:avLst>
              <a:gd name="adj" fmla="val 2500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lang="en" sz="800" dirty="0"/>
          </a:p>
        </p:txBody>
      </p:sp>
      <p:sp>
        <p:nvSpPr>
          <p:cNvPr id="54" name="Shape 580"/>
          <p:cNvSpPr/>
          <p:nvPr/>
        </p:nvSpPr>
        <p:spPr>
          <a:xfrm>
            <a:off x="6019800" y="3563550"/>
            <a:ext cx="642000" cy="151200"/>
          </a:xfrm>
          <a:prstGeom prst="trapezoid">
            <a:avLst>
              <a:gd name="adj" fmla="val 2500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lang="en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994200"/>
          </a:xfrm>
        </p:spPr>
        <p:txBody>
          <a:bodyPr/>
          <a:lstStyle/>
          <a:p>
            <a:r>
              <a:rPr lang="it-IT" dirty="0" smtClean="0"/>
              <a:t>3+ </a:t>
            </a:r>
            <a:r>
              <a:rPr lang="it-IT" dirty="0" err="1" smtClean="0"/>
              <a:t>tier</a:t>
            </a:r>
            <a:r>
              <a:rPr lang="it-IT" dirty="0" smtClean="0"/>
              <a:t> </a:t>
            </a:r>
            <a:r>
              <a:rPr lang="it-IT" dirty="0" err="1" smtClean="0"/>
              <a:t>Architecture</a:t>
            </a:r>
            <a:endParaRPr lang="it-IT" dirty="0"/>
          </a:p>
        </p:txBody>
      </p:sp>
      <p:sp>
        <p:nvSpPr>
          <p:cNvPr id="4" name="Shape 560"/>
          <p:cNvSpPr/>
          <p:nvPr/>
        </p:nvSpPr>
        <p:spPr>
          <a:xfrm>
            <a:off x="1600200" y="3601100"/>
            <a:ext cx="5867400" cy="308699"/>
          </a:xfrm>
          <a:prstGeom prst="flowChartAlternateProcess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/>
              <a:t>Data </a:t>
            </a:r>
            <a:r>
              <a:rPr lang="en" dirty="0" smtClean="0"/>
              <a:t>Access Layer</a:t>
            </a:r>
            <a:endParaRPr lang="en" dirty="0"/>
          </a:p>
        </p:txBody>
      </p:sp>
      <p:sp>
        <p:nvSpPr>
          <p:cNvPr id="10" name="Shape 566"/>
          <p:cNvSpPr/>
          <p:nvPr/>
        </p:nvSpPr>
        <p:spPr>
          <a:xfrm>
            <a:off x="1600200" y="1428750"/>
            <a:ext cx="5867400" cy="304800"/>
          </a:xfrm>
          <a:prstGeom prst="flowChartAlternateProcess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 smtClean="0"/>
              <a:t>Application Layer</a:t>
            </a:r>
            <a:endParaRPr lang="en" dirty="0"/>
          </a:p>
        </p:txBody>
      </p:sp>
      <p:sp>
        <p:nvSpPr>
          <p:cNvPr id="45" name="Shape 571"/>
          <p:cNvSpPr/>
          <p:nvPr/>
        </p:nvSpPr>
        <p:spPr>
          <a:xfrm>
            <a:off x="3474975" y="4058300"/>
            <a:ext cx="1078499" cy="4467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EHR</a:t>
            </a:r>
          </a:p>
        </p:txBody>
      </p:sp>
      <p:sp>
        <p:nvSpPr>
          <p:cNvPr id="46" name="Shape 572"/>
          <p:cNvSpPr/>
          <p:nvPr/>
        </p:nvSpPr>
        <p:spPr>
          <a:xfrm>
            <a:off x="4876800" y="4058300"/>
            <a:ext cx="1048200" cy="4467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/>
              <a:t>Public DB</a:t>
            </a:r>
          </a:p>
        </p:txBody>
      </p:sp>
      <p:sp>
        <p:nvSpPr>
          <p:cNvPr id="47" name="Shape 573"/>
          <p:cNvSpPr/>
          <p:nvPr/>
        </p:nvSpPr>
        <p:spPr>
          <a:xfrm>
            <a:off x="6249725" y="4058300"/>
            <a:ext cx="1048200" cy="4467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 smtClean="0"/>
              <a:t>Other...</a:t>
            </a:r>
            <a:endParaRPr lang="en" dirty="0"/>
          </a:p>
        </p:txBody>
      </p:sp>
      <p:sp>
        <p:nvSpPr>
          <p:cNvPr id="48" name="Shape 576"/>
          <p:cNvSpPr/>
          <p:nvPr/>
        </p:nvSpPr>
        <p:spPr>
          <a:xfrm>
            <a:off x="1711900" y="4110800"/>
            <a:ext cx="1497599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Synth Gen</a:t>
            </a:r>
          </a:p>
        </p:txBody>
      </p:sp>
      <p:sp>
        <p:nvSpPr>
          <p:cNvPr id="49" name="Shape 580"/>
          <p:cNvSpPr/>
          <p:nvPr/>
        </p:nvSpPr>
        <p:spPr>
          <a:xfrm>
            <a:off x="2971800" y="3486150"/>
            <a:ext cx="642000" cy="151200"/>
          </a:xfrm>
          <a:prstGeom prst="trapezoid">
            <a:avLst>
              <a:gd name="adj" fmla="val 2500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FHIR</a:t>
            </a:r>
          </a:p>
        </p:txBody>
      </p:sp>
      <p:sp>
        <p:nvSpPr>
          <p:cNvPr id="53" name="Shape 580"/>
          <p:cNvSpPr/>
          <p:nvPr/>
        </p:nvSpPr>
        <p:spPr>
          <a:xfrm>
            <a:off x="5867400" y="3486150"/>
            <a:ext cx="642000" cy="151200"/>
          </a:xfrm>
          <a:prstGeom prst="trapezoid">
            <a:avLst>
              <a:gd name="adj" fmla="val 2500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lang="en" sz="800" dirty="0"/>
          </a:p>
        </p:txBody>
      </p:sp>
      <p:sp>
        <p:nvSpPr>
          <p:cNvPr id="54" name="Shape 580"/>
          <p:cNvSpPr/>
          <p:nvPr/>
        </p:nvSpPr>
        <p:spPr>
          <a:xfrm>
            <a:off x="6019800" y="3563550"/>
            <a:ext cx="642000" cy="151200"/>
          </a:xfrm>
          <a:prstGeom prst="trapezoid">
            <a:avLst>
              <a:gd name="adj" fmla="val 2500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lang="en" sz="800" dirty="0"/>
          </a:p>
        </p:txBody>
      </p:sp>
      <p:sp>
        <p:nvSpPr>
          <p:cNvPr id="13" name="Shape 566"/>
          <p:cNvSpPr/>
          <p:nvPr/>
        </p:nvSpPr>
        <p:spPr>
          <a:xfrm>
            <a:off x="1600200" y="2114550"/>
            <a:ext cx="4876800" cy="304800"/>
          </a:xfrm>
          <a:prstGeom prst="flowChartAlternateProcess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 smtClean="0"/>
              <a:t>API Layer</a:t>
            </a:r>
            <a:endParaRPr lang="en" dirty="0"/>
          </a:p>
        </p:txBody>
      </p:sp>
      <p:sp>
        <p:nvSpPr>
          <p:cNvPr id="51" name="Freccia a destra con strisce 50"/>
          <p:cNvSpPr/>
          <p:nvPr/>
        </p:nvSpPr>
        <p:spPr>
          <a:xfrm rot="16200000">
            <a:off x="4495800" y="1809750"/>
            <a:ext cx="381000" cy="381000"/>
          </a:xfrm>
          <a:prstGeom prst="stripedRightArrow">
            <a:avLst>
              <a:gd name="adj1" fmla="val 421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con strisce 13"/>
          <p:cNvSpPr/>
          <p:nvPr/>
        </p:nvSpPr>
        <p:spPr>
          <a:xfrm rot="5400000">
            <a:off x="5410200" y="1657350"/>
            <a:ext cx="381000" cy="381000"/>
          </a:xfrm>
          <a:prstGeom prst="stripedRightArrow">
            <a:avLst>
              <a:gd name="adj1" fmla="val 421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Shape 580"/>
          <p:cNvSpPr/>
          <p:nvPr/>
        </p:nvSpPr>
        <p:spPr>
          <a:xfrm>
            <a:off x="4876800" y="2038350"/>
            <a:ext cx="642000" cy="151200"/>
          </a:xfrm>
          <a:prstGeom prst="trapezoid">
            <a:avLst>
              <a:gd name="adj" fmla="val 2500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FHIR</a:t>
            </a:r>
          </a:p>
        </p:txBody>
      </p:sp>
      <p:sp>
        <p:nvSpPr>
          <p:cNvPr id="16" name="Shape 580"/>
          <p:cNvSpPr/>
          <p:nvPr/>
        </p:nvSpPr>
        <p:spPr>
          <a:xfrm>
            <a:off x="5715000" y="2038350"/>
            <a:ext cx="642000" cy="151200"/>
          </a:xfrm>
          <a:prstGeom prst="trapezoid">
            <a:avLst>
              <a:gd name="adj" fmla="val 2500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lang="en" sz="800" dirty="0"/>
          </a:p>
        </p:txBody>
      </p:sp>
      <p:sp>
        <p:nvSpPr>
          <p:cNvPr id="17" name="Shape 580"/>
          <p:cNvSpPr/>
          <p:nvPr/>
        </p:nvSpPr>
        <p:spPr>
          <a:xfrm>
            <a:off x="3810000" y="2038350"/>
            <a:ext cx="642000" cy="151200"/>
          </a:xfrm>
          <a:prstGeom prst="trapezoid">
            <a:avLst>
              <a:gd name="adj" fmla="val 2500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lang="en" sz="800" dirty="0"/>
          </a:p>
        </p:txBody>
      </p:sp>
      <p:sp>
        <p:nvSpPr>
          <p:cNvPr id="18" name="Freccia a destra con strisce 17"/>
          <p:cNvSpPr/>
          <p:nvPr/>
        </p:nvSpPr>
        <p:spPr>
          <a:xfrm rot="16200000">
            <a:off x="2933700" y="2762250"/>
            <a:ext cx="762000" cy="381000"/>
          </a:xfrm>
          <a:prstGeom prst="stripedRightArrow">
            <a:avLst>
              <a:gd name="adj1" fmla="val 4213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Shape 566"/>
          <p:cNvSpPr/>
          <p:nvPr/>
        </p:nvSpPr>
        <p:spPr>
          <a:xfrm>
            <a:off x="4114800" y="2571750"/>
            <a:ext cx="3352800" cy="838200"/>
          </a:xfrm>
          <a:prstGeom prst="flowChartAlternateProcess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 smtClean="0"/>
              <a:t>Service Layer</a:t>
            </a:r>
            <a:endParaRPr lang="en" dirty="0"/>
          </a:p>
        </p:txBody>
      </p:sp>
      <p:sp>
        <p:nvSpPr>
          <p:cNvPr id="20" name="Freccia a destra con strisce 19"/>
          <p:cNvSpPr/>
          <p:nvPr/>
        </p:nvSpPr>
        <p:spPr>
          <a:xfrm rot="5400000">
            <a:off x="6629400" y="1962150"/>
            <a:ext cx="685800" cy="381000"/>
          </a:xfrm>
          <a:prstGeom prst="stripedRightArrow">
            <a:avLst>
              <a:gd name="adj1" fmla="val 42131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/>
          <p:nvPr/>
        </p:nvSpPr>
        <p:spPr>
          <a:xfrm>
            <a:off x="2083425" y="2067004"/>
            <a:ext cx="1497599" cy="461099"/>
          </a:xfrm>
          <a:prstGeom prst="roundRect">
            <a:avLst>
              <a:gd name="adj" fmla="val 16667"/>
            </a:avLst>
          </a:prstGeom>
          <a:solidFill>
            <a:srgbClr val="FCE5CD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00" tIns="91400" rIns="9140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Content</a:t>
            </a:r>
            <a:br>
              <a:rPr lang="en"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(Assets)</a:t>
            </a:r>
          </a:p>
        </p:txBody>
      </p:sp>
      <p:sp>
        <p:nvSpPr>
          <p:cNvPr id="343" name="Shape 343"/>
          <p:cNvSpPr/>
          <p:nvPr/>
        </p:nvSpPr>
        <p:spPr>
          <a:xfrm>
            <a:off x="344275" y="3315712"/>
            <a:ext cx="1497599" cy="461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00" tIns="91400" rIns="9140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 Management</a:t>
            </a:r>
            <a:br>
              <a:rPr lang="en"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Platform</a:t>
            </a:r>
          </a:p>
        </p:txBody>
      </p:sp>
      <p:cxnSp>
        <p:nvCxnSpPr>
          <p:cNvPr id="344" name="Shape 344"/>
          <p:cNvCxnSpPr>
            <a:stCxn id="343" idx="3"/>
            <a:endCxn id="342" idx="1"/>
          </p:cNvCxnSpPr>
          <p:nvPr/>
        </p:nvCxnSpPr>
        <p:spPr>
          <a:xfrm rot="10800000" flipH="1">
            <a:off x="1841875" y="2297662"/>
            <a:ext cx="241500" cy="1248600"/>
          </a:xfrm>
          <a:prstGeom prst="curvedConnector3">
            <a:avLst>
              <a:gd name="adj1" fmla="val 49979"/>
            </a:avLst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stealth" w="lg" len="lg"/>
          </a:ln>
        </p:spPr>
      </p:cxnSp>
      <p:sp>
        <p:nvSpPr>
          <p:cNvPr id="345" name="Shape 345"/>
          <p:cNvSpPr txBox="1"/>
          <p:nvPr/>
        </p:nvSpPr>
        <p:spPr>
          <a:xfrm>
            <a:off x="1156150" y="2506700"/>
            <a:ext cx="720899" cy="341699"/>
          </a:xfrm>
          <a:prstGeom prst="rect">
            <a:avLst/>
          </a:prstGeom>
          <a:noFill/>
          <a:ln>
            <a:noFill/>
          </a:ln>
        </p:spPr>
        <p:txBody>
          <a:bodyPr lIns="91400" tIns="91400" rIns="91400" bIns="914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manages</a:t>
            </a:r>
          </a:p>
        </p:txBody>
      </p:sp>
      <p:sp>
        <p:nvSpPr>
          <p:cNvPr id="346" name="Shape 346"/>
          <p:cNvSpPr/>
          <p:nvPr/>
        </p:nvSpPr>
        <p:spPr>
          <a:xfrm>
            <a:off x="3938900" y="2067004"/>
            <a:ext cx="1497599" cy="461099"/>
          </a:xfrm>
          <a:prstGeom prst="roundRect">
            <a:avLst>
              <a:gd name="adj" fmla="val 16667"/>
            </a:avLst>
          </a:prstGeom>
          <a:solidFill>
            <a:srgbClr val="FCE5CD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00" tIns="91400" rIns="9140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Artifacts</a:t>
            </a:r>
          </a:p>
        </p:txBody>
      </p:sp>
      <p:cxnSp>
        <p:nvCxnSpPr>
          <p:cNvPr id="347" name="Shape 347"/>
          <p:cNvCxnSpPr>
            <a:stCxn id="342" idx="3"/>
            <a:endCxn id="346" idx="1"/>
          </p:cNvCxnSpPr>
          <p:nvPr/>
        </p:nvCxnSpPr>
        <p:spPr>
          <a:xfrm>
            <a:off x="3581025" y="2297554"/>
            <a:ext cx="357900" cy="600"/>
          </a:xfrm>
          <a:prstGeom prst="curvedConnector3">
            <a:avLst>
              <a:gd name="adj1" fmla="val 49986"/>
            </a:avLst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stealth" w="lg" len="lg"/>
          </a:ln>
        </p:spPr>
      </p:cxnSp>
      <p:sp>
        <p:nvSpPr>
          <p:cNvPr id="348" name="Shape 348"/>
          <p:cNvSpPr/>
          <p:nvPr/>
        </p:nvSpPr>
        <p:spPr>
          <a:xfrm>
            <a:off x="3234549" y="2848399"/>
            <a:ext cx="919673" cy="843701"/>
          </a:xfrm>
          <a:prstGeom prst="flowChartMagneticDisk">
            <a:avLst/>
          </a:prstGeom>
          <a:solidFill>
            <a:schemeClr val="accent1"/>
          </a:solidFill>
          <a:ln w="25400" cap="flat" cmpd="sng">
            <a:solidFill>
              <a:srgbClr val="4594A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00" tIns="91400" rIns="9140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11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 Repo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4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(may be virtual- KaaS)</a:t>
            </a:r>
          </a:p>
        </p:txBody>
      </p:sp>
      <p:cxnSp>
        <p:nvCxnSpPr>
          <p:cNvPr id="349" name="Shape 349"/>
          <p:cNvCxnSpPr>
            <a:stCxn id="346" idx="2"/>
            <a:endCxn id="348" idx="4"/>
          </p:cNvCxnSpPr>
          <p:nvPr/>
        </p:nvCxnSpPr>
        <p:spPr>
          <a:xfrm rot="5400000">
            <a:off x="4049900" y="2632504"/>
            <a:ext cx="742200" cy="533400"/>
          </a:xfrm>
          <a:prstGeom prst="curvedConnector2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stealth" w="lg" len="lg"/>
            <a:tailEnd type="none" w="med" len="med"/>
          </a:ln>
        </p:spPr>
      </p:cxnSp>
      <p:cxnSp>
        <p:nvCxnSpPr>
          <p:cNvPr id="350" name="Shape 350"/>
          <p:cNvCxnSpPr>
            <a:stCxn id="342" idx="2"/>
            <a:endCxn id="348" idx="2"/>
          </p:cNvCxnSpPr>
          <p:nvPr/>
        </p:nvCxnSpPr>
        <p:spPr>
          <a:xfrm rot="-5400000" flipH="1">
            <a:off x="2662275" y="2698054"/>
            <a:ext cx="742200" cy="402300"/>
          </a:xfrm>
          <a:prstGeom prst="curvedConnector2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351" name="Shape 351"/>
          <p:cNvSpPr txBox="1"/>
          <p:nvPr/>
        </p:nvSpPr>
        <p:spPr>
          <a:xfrm>
            <a:off x="4096400" y="2705700"/>
            <a:ext cx="578099" cy="341699"/>
          </a:xfrm>
          <a:prstGeom prst="rect">
            <a:avLst/>
          </a:prstGeom>
          <a:noFill/>
          <a:ln>
            <a:noFill/>
          </a:ln>
        </p:spPr>
        <p:txBody>
          <a:bodyPr lIns="91400" tIns="91400" rIns="91400" bIns="914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stores</a:t>
            </a:r>
          </a:p>
        </p:txBody>
      </p:sp>
      <p:sp>
        <p:nvSpPr>
          <p:cNvPr id="352" name="Shape 352"/>
          <p:cNvSpPr txBox="1"/>
          <p:nvPr/>
        </p:nvSpPr>
        <p:spPr>
          <a:xfrm>
            <a:off x="3169628" y="1766100"/>
            <a:ext cx="1147499" cy="341699"/>
          </a:xfrm>
          <a:prstGeom prst="rect">
            <a:avLst/>
          </a:prstGeom>
          <a:noFill/>
          <a:ln>
            <a:noFill/>
          </a:ln>
        </p:spPr>
        <p:txBody>
          <a:bodyPr lIns="91400" tIns="91400" rIns="91400" bIns="914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expressed as</a:t>
            </a:r>
          </a:p>
        </p:txBody>
      </p:sp>
      <p:sp>
        <p:nvSpPr>
          <p:cNvPr id="353" name="Shape 353"/>
          <p:cNvSpPr/>
          <p:nvPr/>
        </p:nvSpPr>
        <p:spPr>
          <a:xfrm>
            <a:off x="6423200" y="1534900"/>
            <a:ext cx="1497599" cy="461099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00" tIns="91400" rIns="9140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 Runtime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(matching of K and Data)</a:t>
            </a:r>
          </a:p>
        </p:txBody>
      </p:sp>
      <p:cxnSp>
        <p:nvCxnSpPr>
          <p:cNvPr id="354" name="Shape 354"/>
          <p:cNvCxnSpPr>
            <a:stCxn id="346" idx="3"/>
            <a:endCxn id="353" idx="1"/>
          </p:cNvCxnSpPr>
          <p:nvPr/>
        </p:nvCxnSpPr>
        <p:spPr>
          <a:xfrm rot="10800000" flipH="1">
            <a:off x="5436500" y="1765354"/>
            <a:ext cx="986700" cy="532200"/>
          </a:xfrm>
          <a:prstGeom prst="curvedConnector3">
            <a:avLst>
              <a:gd name="adj1" fmla="val 50004"/>
            </a:avLst>
          </a:prstGeom>
          <a:noFill/>
          <a:ln w="19050" cap="flat" cmpd="sng">
            <a:solidFill>
              <a:schemeClr val="lt1"/>
            </a:solidFill>
            <a:prstDash val="dash"/>
            <a:round/>
            <a:headEnd type="none" w="med" len="med"/>
            <a:tailEnd type="stealth" w="lg" len="lg"/>
          </a:ln>
        </p:spPr>
      </p:cxnSp>
      <p:sp>
        <p:nvSpPr>
          <p:cNvPr id="355" name="Shape 355"/>
          <p:cNvSpPr txBox="1"/>
          <p:nvPr/>
        </p:nvSpPr>
        <p:spPr>
          <a:xfrm>
            <a:off x="5425764" y="1689900"/>
            <a:ext cx="654899" cy="341699"/>
          </a:xfrm>
          <a:prstGeom prst="rect">
            <a:avLst/>
          </a:prstGeom>
          <a:noFill/>
          <a:ln>
            <a:noFill/>
          </a:ln>
        </p:spPr>
        <p:txBody>
          <a:bodyPr lIns="91400" tIns="91400" rIns="91400" bIns="914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1000" b="0" i="0" u="none" strike="noStrike" cap="none" baseline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runs on</a:t>
            </a:r>
          </a:p>
        </p:txBody>
      </p:sp>
      <p:sp>
        <p:nvSpPr>
          <p:cNvPr id="356" name="Shape 356"/>
          <p:cNvSpPr/>
          <p:nvPr/>
        </p:nvSpPr>
        <p:spPr>
          <a:xfrm>
            <a:off x="7261400" y="3186729"/>
            <a:ext cx="1497599" cy="461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00" tIns="91400" rIns="9140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Access</a:t>
            </a:r>
            <a:br>
              <a:rPr lang="en"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Platform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5683669" y="2896575"/>
            <a:ext cx="654899" cy="341699"/>
          </a:xfrm>
          <a:prstGeom prst="rect">
            <a:avLst/>
          </a:prstGeom>
          <a:noFill/>
          <a:ln>
            <a:noFill/>
          </a:ln>
        </p:spPr>
        <p:txBody>
          <a:bodyPr lIns="91400" tIns="91400" rIns="91400" bIns="914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0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Shape 358"/>
          <p:cNvSpPr txBox="1"/>
          <p:nvPr/>
        </p:nvSpPr>
        <p:spPr>
          <a:xfrm>
            <a:off x="8106765" y="1896154"/>
            <a:ext cx="654899" cy="341699"/>
          </a:xfrm>
          <a:prstGeom prst="rect">
            <a:avLst/>
          </a:prstGeom>
          <a:noFill/>
          <a:ln>
            <a:noFill/>
          </a:ln>
        </p:spPr>
        <p:txBody>
          <a:bodyPr lIns="91400" tIns="91400" rIns="91400" bIns="914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1000" b="0" i="0" u="none" strike="noStrike" cap="none" baseline="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feeds</a:t>
            </a:r>
          </a:p>
        </p:txBody>
      </p:sp>
      <p:sp>
        <p:nvSpPr>
          <p:cNvPr id="359" name="Shape 359"/>
          <p:cNvSpPr/>
          <p:nvPr/>
        </p:nvSpPr>
        <p:spPr>
          <a:xfrm>
            <a:off x="6423200" y="620500"/>
            <a:ext cx="1497599" cy="461099"/>
          </a:xfrm>
          <a:prstGeom prst="roundRect">
            <a:avLst>
              <a:gd name="adj" fmla="val 16667"/>
            </a:avLst>
          </a:prstGeom>
          <a:solidFill>
            <a:srgbClr val="F3F3F3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00" tIns="91400" rIns="9140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K-Driven Services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7149344" y="1116987"/>
            <a:ext cx="654899" cy="341699"/>
          </a:xfrm>
          <a:prstGeom prst="rect">
            <a:avLst/>
          </a:prstGeom>
          <a:noFill/>
          <a:ln>
            <a:noFill/>
          </a:ln>
        </p:spPr>
        <p:txBody>
          <a:bodyPr lIns="91400" tIns="91400" rIns="91400" bIns="914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built on</a:t>
            </a:r>
          </a:p>
        </p:txBody>
      </p:sp>
      <p:cxnSp>
        <p:nvCxnSpPr>
          <p:cNvPr id="361" name="Shape 361"/>
          <p:cNvCxnSpPr>
            <a:stCxn id="359" idx="2"/>
            <a:endCxn id="353" idx="0"/>
          </p:cNvCxnSpPr>
          <p:nvPr/>
        </p:nvCxnSpPr>
        <p:spPr>
          <a:xfrm rot="-5400000" flipH="1">
            <a:off x="6945650" y="1307950"/>
            <a:ext cx="453300" cy="600"/>
          </a:xfrm>
          <a:prstGeom prst="curvedConnector3">
            <a:avLst>
              <a:gd name="adj1" fmla="val 49992"/>
            </a:avLst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stealth" w="lg" len="lg"/>
          </a:ln>
        </p:spPr>
      </p:cxnSp>
      <p:cxnSp>
        <p:nvCxnSpPr>
          <p:cNvPr id="362" name="Shape 362"/>
          <p:cNvCxnSpPr>
            <a:stCxn id="359" idx="3"/>
            <a:endCxn id="356" idx="3"/>
          </p:cNvCxnSpPr>
          <p:nvPr/>
        </p:nvCxnSpPr>
        <p:spPr>
          <a:xfrm>
            <a:off x="7920800" y="851050"/>
            <a:ext cx="838200" cy="2566200"/>
          </a:xfrm>
          <a:prstGeom prst="curvedConnector3">
            <a:avLst>
              <a:gd name="adj1" fmla="val 136406"/>
            </a:avLst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stealth" w="lg" len="lg"/>
          </a:ln>
        </p:spPr>
      </p:cxnSp>
      <p:cxnSp>
        <p:nvCxnSpPr>
          <p:cNvPr id="363" name="Shape 363"/>
          <p:cNvCxnSpPr>
            <a:stCxn id="359" idx="1"/>
            <a:endCxn id="346" idx="0"/>
          </p:cNvCxnSpPr>
          <p:nvPr/>
        </p:nvCxnSpPr>
        <p:spPr>
          <a:xfrm flipH="1">
            <a:off x="4687700" y="851050"/>
            <a:ext cx="1735500" cy="1215900"/>
          </a:xfrm>
          <a:prstGeom prst="curvedConnector2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stealth" w="lg" len="lg"/>
          </a:ln>
        </p:spPr>
      </p:cxnSp>
      <p:sp>
        <p:nvSpPr>
          <p:cNvPr id="364" name="Shape 364"/>
          <p:cNvSpPr txBox="1"/>
          <p:nvPr/>
        </p:nvSpPr>
        <p:spPr>
          <a:xfrm>
            <a:off x="4621700" y="894400"/>
            <a:ext cx="720899" cy="341699"/>
          </a:xfrm>
          <a:prstGeom prst="rect">
            <a:avLst/>
          </a:prstGeom>
          <a:noFill/>
          <a:ln>
            <a:noFill/>
          </a:ln>
        </p:spPr>
        <p:txBody>
          <a:bodyPr lIns="91400" tIns="91400" rIns="91400" bIns="914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leverage</a:t>
            </a:r>
            <a:br>
              <a:rPr lang="en"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" sz="10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5" name="Shape 365"/>
          <p:cNvCxnSpPr>
            <a:stCxn id="356" idx="2"/>
            <a:endCxn id="343" idx="2"/>
          </p:cNvCxnSpPr>
          <p:nvPr/>
        </p:nvCxnSpPr>
        <p:spPr>
          <a:xfrm rot="5400000">
            <a:off x="4487149" y="253779"/>
            <a:ext cx="129000" cy="6917100"/>
          </a:xfrm>
          <a:prstGeom prst="curvedConnector3">
            <a:avLst>
              <a:gd name="adj1" fmla="val 652820"/>
            </a:avLst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stealth" w="lg" len="lg"/>
          </a:ln>
        </p:spPr>
      </p:cxnSp>
      <p:sp>
        <p:nvSpPr>
          <p:cNvPr id="366" name="Shape 366"/>
          <p:cNvSpPr txBox="1"/>
          <p:nvPr/>
        </p:nvSpPr>
        <p:spPr>
          <a:xfrm>
            <a:off x="2467468" y="4102461"/>
            <a:ext cx="654899" cy="341699"/>
          </a:xfrm>
          <a:prstGeom prst="rect">
            <a:avLst/>
          </a:prstGeom>
          <a:noFill/>
          <a:ln>
            <a:noFill/>
          </a:ln>
        </p:spPr>
        <p:txBody>
          <a:bodyPr lIns="91400" tIns="91400" rIns="91400" bIns="914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informs</a:t>
            </a:r>
          </a:p>
        </p:txBody>
      </p:sp>
      <p:sp>
        <p:nvSpPr>
          <p:cNvPr id="367" name="Shape 367"/>
          <p:cNvSpPr/>
          <p:nvPr/>
        </p:nvSpPr>
        <p:spPr>
          <a:xfrm>
            <a:off x="5520275" y="3199804"/>
            <a:ext cx="1497599" cy="461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00" tIns="91400" rIns="9140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1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 Access</a:t>
            </a:r>
            <a:br>
              <a:rPr lang="en" sz="11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11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Platform</a:t>
            </a:r>
          </a:p>
        </p:txBody>
      </p:sp>
      <p:cxnSp>
        <p:nvCxnSpPr>
          <p:cNvPr id="368" name="Shape 368"/>
          <p:cNvCxnSpPr>
            <a:stCxn id="367" idx="2"/>
            <a:endCxn id="348" idx="3"/>
          </p:cNvCxnSpPr>
          <p:nvPr/>
        </p:nvCxnSpPr>
        <p:spPr>
          <a:xfrm rot="5400000">
            <a:off x="4966175" y="2389204"/>
            <a:ext cx="31200" cy="2574600"/>
          </a:xfrm>
          <a:prstGeom prst="curvedConnector3">
            <a:avLst>
              <a:gd name="adj1" fmla="val 647952"/>
            </a:avLst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stealth" w="lg" len="lg"/>
          </a:ln>
        </p:spPr>
      </p:cxnSp>
      <p:sp>
        <p:nvSpPr>
          <p:cNvPr id="369" name="Shape 369"/>
          <p:cNvSpPr txBox="1"/>
          <p:nvPr/>
        </p:nvSpPr>
        <p:spPr>
          <a:xfrm>
            <a:off x="4559550" y="3592975"/>
            <a:ext cx="654899" cy="341699"/>
          </a:xfrm>
          <a:prstGeom prst="rect">
            <a:avLst/>
          </a:prstGeom>
          <a:noFill/>
          <a:ln>
            <a:noFill/>
          </a:ln>
        </p:spPr>
        <p:txBody>
          <a:bodyPr lIns="91400" tIns="91400" rIns="91400" bIns="914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exposes</a:t>
            </a:r>
          </a:p>
        </p:txBody>
      </p:sp>
      <p:sp>
        <p:nvSpPr>
          <p:cNvPr id="370" name="Shape 370"/>
          <p:cNvSpPr/>
          <p:nvPr/>
        </p:nvSpPr>
        <p:spPr>
          <a:xfrm>
            <a:off x="6423198" y="2399891"/>
            <a:ext cx="1497599" cy="4610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00" tIns="91400" rIns="9140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Information Platform</a:t>
            </a:r>
          </a:p>
        </p:txBody>
      </p:sp>
      <p:cxnSp>
        <p:nvCxnSpPr>
          <p:cNvPr id="371" name="Shape 371"/>
          <p:cNvCxnSpPr>
            <a:stCxn id="367" idx="0"/>
            <a:endCxn id="370" idx="2"/>
          </p:cNvCxnSpPr>
          <p:nvPr/>
        </p:nvCxnSpPr>
        <p:spPr>
          <a:xfrm rot="10800000" flipH="1">
            <a:off x="6269075" y="2861104"/>
            <a:ext cx="903000" cy="3387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372" name="Shape 372"/>
          <p:cNvCxnSpPr>
            <a:stCxn id="356" idx="0"/>
            <a:endCxn id="370" idx="2"/>
          </p:cNvCxnSpPr>
          <p:nvPr/>
        </p:nvCxnSpPr>
        <p:spPr>
          <a:xfrm rot="10800000">
            <a:off x="7171999" y="2860929"/>
            <a:ext cx="838200" cy="325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373" name="Shape 373"/>
          <p:cNvCxnSpPr>
            <a:stCxn id="370" idx="0"/>
            <a:endCxn id="353" idx="2"/>
          </p:cNvCxnSpPr>
          <p:nvPr/>
        </p:nvCxnSpPr>
        <p:spPr>
          <a:xfrm rot="-5400000">
            <a:off x="6970398" y="2197691"/>
            <a:ext cx="403800" cy="600"/>
          </a:xfrm>
          <a:prstGeom prst="curvedConnector3">
            <a:avLst>
              <a:gd name="adj1" fmla="val 50002"/>
            </a:avLst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stealth" w="lg" len="lg"/>
          </a:ln>
        </p:spPr>
      </p:cxnSp>
      <p:sp>
        <p:nvSpPr>
          <p:cNvPr id="374" name="Shape 374"/>
          <p:cNvSpPr txBox="1"/>
          <p:nvPr/>
        </p:nvSpPr>
        <p:spPr>
          <a:xfrm>
            <a:off x="7149344" y="2031387"/>
            <a:ext cx="654899" cy="341699"/>
          </a:xfrm>
          <a:prstGeom prst="rect">
            <a:avLst/>
          </a:prstGeom>
          <a:noFill/>
          <a:ln>
            <a:noFill/>
          </a:ln>
        </p:spPr>
        <p:txBody>
          <a:bodyPr lIns="91400" tIns="91400" rIns="91400" bIns="914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built on</a:t>
            </a:r>
          </a:p>
        </p:txBody>
      </p:sp>
      <p:cxnSp>
        <p:nvCxnSpPr>
          <p:cNvPr id="375" name="Shape 375"/>
          <p:cNvCxnSpPr>
            <a:stCxn id="367" idx="0"/>
            <a:endCxn id="346" idx="2"/>
          </p:cNvCxnSpPr>
          <p:nvPr/>
        </p:nvCxnSpPr>
        <p:spPr>
          <a:xfrm rot="5400000" flipH="1">
            <a:off x="5142575" y="2073304"/>
            <a:ext cx="671700" cy="1581300"/>
          </a:xfrm>
          <a:prstGeom prst="curvedConnector3">
            <a:avLst>
              <a:gd name="adj1" fmla="val 50006"/>
            </a:avLst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376" name="Shape 376"/>
          <p:cNvSpPr txBox="1"/>
          <p:nvPr/>
        </p:nvSpPr>
        <p:spPr>
          <a:xfrm>
            <a:off x="5000975" y="2808375"/>
            <a:ext cx="654899" cy="341699"/>
          </a:xfrm>
          <a:prstGeom prst="rect">
            <a:avLst/>
          </a:prstGeom>
          <a:noFill/>
          <a:ln>
            <a:noFill/>
          </a:ln>
        </p:spPr>
        <p:txBody>
          <a:bodyPr lIns="91400" tIns="91400" rIns="91400" bIns="914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delivers</a:t>
            </a:r>
          </a:p>
        </p:txBody>
      </p:sp>
      <p:cxnSp>
        <p:nvCxnSpPr>
          <p:cNvPr id="377" name="Shape 377"/>
          <p:cNvCxnSpPr>
            <a:stCxn id="356" idx="3"/>
            <a:endCxn id="353" idx="3"/>
          </p:cNvCxnSpPr>
          <p:nvPr/>
        </p:nvCxnSpPr>
        <p:spPr>
          <a:xfrm rot="10800000">
            <a:off x="7920799" y="1765479"/>
            <a:ext cx="838200" cy="1651800"/>
          </a:xfrm>
          <a:prstGeom prst="curvedConnector3">
            <a:avLst>
              <a:gd name="adj1" fmla="val -20457"/>
            </a:avLst>
          </a:prstGeom>
          <a:noFill/>
          <a:ln w="19050" cap="flat" cmpd="sng">
            <a:solidFill>
              <a:schemeClr val="lt1"/>
            </a:solidFill>
            <a:prstDash val="dash"/>
            <a:round/>
            <a:headEnd type="none" w="med" len="med"/>
            <a:tailEnd type="stealth" w="lg" len="lg"/>
          </a:ln>
        </p:spPr>
      </p:cxnSp>
      <p:sp>
        <p:nvSpPr>
          <p:cNvPr id="378" name="Shape 378"/>
          <p:cNvSpPr txBox="1"/>
          <p:nvPr/>
        </p:nvSpPr>
        <p:spPr>
          <a:xfrm>
            <a:off x="8106765" y="1308249"/>
            <a:ext cx="777299" cy="341699"/>
          </a:xfrm>
          <a:prstGeom prst="rect">
            <a:avLst/>
          </a:prstGeom>
          <a:noFill/>
          <a:ln>
            <a:noFill/>
          </a:ln>
        </p:spPr>
        <p:txBody>
          <a:bodyPr lIns="91400" tIns="91400" rIns="91400" bIns="914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consume</a:t>
            </a:r>
          </a:p>
        </p:txBody>
      </p:sp>
      <p:sp>
        <p:nvSpPr>
          <p:cNvPr id="379" name="Shape 379"/>
          <p:cNvSpPr/>
          <p:nvPr/>
        </p:nvSpPr>
        <p:spPr>
          <a:xfrm>
            <a:off x="3788990" y="4527112"/>
            <a:ext cx="1751400" cy="230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00" tIns="91400" rIns="9140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 Discovery Platform</a:t>
            </a:r>
          </a:p>
        </p:txBody>
      </p:sp>
      <p:sp>
        <p:nvSpPr>
          <p:cNvPr id="380" name="Shape 380"/>
          <p:cNvSpPr/>
          <p:nvPr/>
        </p:nvSpPr>
        <p:spPr>
          <a:xfrm>
            <a:off x="3789014" y="4181289"/>
            <a:ext cx="1751400" cy="230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00" tIns="91400" rIns="9140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1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 Capture Tooling</a:t>
            </a:r>
          </a:p>
        </p:txBody>
      </p:sp>
      <p:sp>
        <p:nvSpPr>
          <p:cNvPr id="381" name="Shape 381"/>
          <p:cNvSpPr/>
          <p:nvPr/>
        </p:nvSpPr>
        <p:spPr>
          <a:xfrm>
            <a:off x="3676777" y="4079175"/>
            <a:ext cx="1979099" cy="9618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bg2">
                <a:lumMod val="60000"/>
                <a:lumOff val="40000"/>
              </a:schemeClr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00" tIns="91400" rIns="91400" bIns="9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1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3D3D3"/>
              </a:buClr>
              <a:buSzPct val="25000"/>
              <a:buFont typeface="Arial"/>
              <a:buNone/>
            </a:pPr>
            <a:r>
              <a:rPr lang="en" sz="1100" b="0" i="0" u="none" strike="noStrike" cap="none" baseline="0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K Acquisition Platform</a:t>
            </a:r>
          </a:p>
        </p:txBody>
      </p:sp>
      <p:cxnSp>
        <p:nvCxnSpPr>
          <p:cNvPr id="42" name="Shape 354"/>
          <p:cNvCxnSpPr>
            <a:stCxn id="346" idx="3"/>
            <a:endCxn id="370" idx="1"/>
          </p:cNvCxnSpPr>
          <p:nvPr/>
        </p:nvCxnSpPr>
        <p:spPr>
          <a:xfrm>
            <a:off x="5436499" y="2297554"/>
            <a:ext cx="986699" cy="332887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lt1"/>
            </a:solidFill>
            <a:prstDash val="dash"/>
            <a:round/>
            <a:headEnd type="none" w="med" len="med"/>
            <a:tailEnd type="stealth" w="lg" len="lg"/>
          </a:ln>
        </p:spPr>
      </p:cxnSp>
      <p:sp>
        <p:nvSpPr>
          <p:cNvPr id="45" name="Shape 355"/>
          <p:cNvSpPr txBox="1"/>
          <p:nvPr/>
        </p:nvSpPr>
        <p:spPr>
          <a:xfrm>
            <a:off x="5715000" y="2190750"/>
            <a:ext cx="654899" cy="341699"/>
          </a:xfrm>
          <a:prstGeom prst="rect">
            <a:avLst/>
          </a:prstGeom>
          <a:noFill/>
          <a:ln>
            <a:noFill/>
          </a:ln>
        </p:spPr>
        <p:txBody>
          <a:bodyPr lIns="91400" tIns="91400" rIns="91400" bIns="914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" sz="1000" b="0" i="0" u="none" strike="noStrike" cap="none" baseline="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models</a:t>
            </a:r>
            <a:endParaRPr lang="en" sz="1000" b="0" i="0" u="none" strike="noStrike" cap="none" baseline="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Titolo 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dirty="0" err="1" smtClean="0">
                <a:solidFill>
                  <a:srgbClr val="0070C0"/>
                </a:solidFill>
              </a:rPr>
              <a:t>Knowledge</a:t>
            </a:r>
            <a:r>
              <a:rPr lang="it-IT" sz="2800" b="1" dirty="0" smtClean="0">
                <a:solidFill>
                  <a:srgbClr val="0070C0"/>
                </a:solidFill>
              </a:rPr>
              <a:t> </a:t>
            </a:r>
            <a:r>
              <a:rPr lang="it-IT" sz="2800" b="1" dirty="0" err="1" smtClean="0">
                <a:solidFill>
                  <a:srgbClr val="0070C0"/>
                </a:solidFill>
              </a:rPr>
              <a:t>Architecture</a:t>
            </a:r>
            <a:endParaRPr lang="it-IT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7" name="Shape 417"/>
          <p:cNvCxnSpPr/>
          <p:nvPr/>
        </p:nvCxnSpPr>
        <p:spPr>
          <a:xfrm rot="10800000" flipH="1">
            <a:off x="1359775" y="2532850"/>
            <a:ext cx="7183799" cy="15899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18" name="Shape 418"/>
          <p:cNvCxnSpPr/>
          <p:nvPr/>
        </p:nvCxnSpPr>
        <p:spPr>
          <a:xfrm rot="10800000">
            <a:off x="4812425" y="394075"/>
            <a:ext cx="0" cy="4460399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19" name="Shape 419"/>
          <p:cNvSpPr txBox="1"/>
          <p:nvPr/>
        </p:nvSpPr>
        <p:spPr>
          <a:xfrm>
            <a:off x="2145425" y="1325"/>
            <a:ext cx="1050900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 Nature</a:t>
            </a:r>
          </a:p>
        </p:txBody>
      </p:sp>
      <p:sp>
        <p:nvSpPr>
          <p:cNvPr id="420" name="Shape 420"/>
          <p:cNvSpPr txBox="1"/>
          <p:nvPr/>
        </p:nvSpPr>
        <p:spPr>
          <a:xfrm>
            <a:off x="6260225" y="1325"/>
            <a:ext cx="1097100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By Domain</a:t>
            </a:r>
          </a:p>
        </p:txBody>
      </p:sp>
      <p:sp>
        <p:nvSpPr>
          <p:cNvPr id="421" name="Shape 421"/>
          <p:cNvSpPr txBox="1"/>
          <p:nvPr/>
        </p:nvSpPr>
        <p:spPr>
          <a:xfrm>
            <a:off x="681850" y="1185075"/>
            <a:ext cx="1050900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Assets</a:t>
            </a:r>
          </a:p>
        </p:txBody>
      </p:sp>
      <p:sp>
        <p:nvSpPr>
          <p:cNvPr id="422" name="Shape 422"/>
          <p:cNvSpPr txBox="1"/>
          <p:nvPr/>
        </p:nvSpPr>
        <p:spPr>
          <a:xfrm>
            <a:off x="681850" y="3547275"/>
            <a:ext cx="1097100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Languages</a:t>
            </a:r>
          </a:p>
        </p:txBody>
      </p:sp>
      <p:sp>
        <p:nvSpPr>
          <p:cNvPr id="423" name="Shape 423"/>
          <p:cNvSpPr txBox="1"/>
          <p:nvPr/>
        </p:nvSpPr>
        <p:spPr>
          <a:xfrm>
            <a:off x="681850" y="956475"/>
            <a:ext cx="776399" cy="29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Focused</a:t>
            </a:r>
          </a:p>
        </p:txBody>
      </p:sp>
      <p:sp>
        <p:nvSpPr>
          <p:cNvPr id="424" name="Shape 424"/>
          <p:cNvSpPr txBox="1"/>
          <p:nvPr/>
        </p:nvSpPr>
        <p:spPr>
          <a:xfrm>
            <a:off x="681850" y="1489875"/>
            <a:ext cx="828900" cy="29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Foundational</a:t>
            </a:r>
          </a:p>
        </p:txBody>
      </p:sp>
      <p:sp>
        <p:nvSpPr>
          <p:cNvPr id="425" name="Shape 425"/>
          <p:cNvSpPr/>
          <p:nvPr/>
        </p:nvSpPr>
        <p:spPr>
          <a:xfrm>
            <a:off x="2032200" y="2216400"/>
            <a:ext cx="873600" cy="223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Terminologies</a:t>
            </a:r>
          </a:p>
        </p:txBody>
      </p:sp>
      <p:sp>
        <p:nvSpPr>
          <p:cNvPr id="426" name="Shape 426"/>
          <p:cNvSpPr/>
          <p:nvPr/>
        </p:nvSpPr>
        <p:spPr>
          <a:xfrm>
            <a:off x="2465750" y="1902550"/>
            <a:ext cx="873600" cy="223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Ontologies</a:t>
            </a:r>
          </a:p>
        </p:txBody>
      </p:sp>
      <p:sp>
        <p:nvSpPr>
          <p:cNvPr id="427" name="Shape 427"/>
          <p:cNvSpPr/>
          <p:nvPr/>
        </p:nvSpPr>
        <p:spPr>
          <a:xfrm>
            <a:off x="1511950" y="1254800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Rules</a:t>
            </a:r>
          </a:p>
        </p:txBody>
      </p:sp>
      <p:sp>
        <p:nvSpPr>
          <p:cNvPr id="428" name="Shape 428"/>
          <p:cNvSpPr/>
          <p:nvPr/>
        </p:nvSpPr>
        <p:spPr>
          <a:xfrm>
            <a:off x="2389550" y="737112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Processes</a:t>
            </a:r>
          </a:p>
        </p:txBody>
      </p:sp>
      <p:sp>
        <p:nvSpPr>
          <p:cNvPr id="429" name="Shape 429"/>
          <p:cNvSpPr/>
          <p:nvPr/>
        </p:nvSpPr>
        <p:spPr>
          <a:xfrm>
            <a:off x="2389550" y="366412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Plans</a:t>
            </a:r>
          </a:p>
        </p:txBody>
      </p:sp>
      <p:sp>
        <p:nvSpPr>
          <p:cNvPr id="430" name="Shape 430"/>
          <p:cNvSpPr/>
          <p:nvPr/>
        </p:nvSpPr>
        <p:spPr>
          <a:xfrm>
            <a:off x="3540425" y="665812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Predictive Models</a:t>
            </a:r>
          </a:p>
        </p:txBody>
      </p:sp>
      <p:sp>
        <p:nvSpPr>
          <p:cNvPr id="431" name="Shape 431"/>
          <p:cNvSpPr/>
          <p:nvPr/>
        </p:nvSpPr>
        <p:spPr>
          <a:xfrm>
            <a:off x="1924500" y="1083250"/>
            <a:ext cx="10509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Norms / Policies</a:t>
            </a:r>
          </a:p>
        </p:txBody>
      </p:sp>
      <p:sp>
        <p:nvSpPr>
          <p:cNvPr id="432" name="Shape 432"/>
          <p:cNvSpPr/>
          <p:nvPr/>
        </p:nvSpPr>
        <p:spPr>
          <a:xfrm>
            <a:off x="3510250" y="2132737"/>
            <a:ext cx="873600" cy="223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Expressions</a:t>
            </a:r>
          </a:p>
        </p:txBody>
      </p:sp>
      <p:sp>
        <p:nvSpPr>
          <p:cNvPr id="433" name="Shape 433"/>
          <p:cNvSpPr/>
          <p:nvPr/>
        </p:nvSpPr>
        <p:spPr>
          <a:xfrm>
            <a:off x="3540425" y="365662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Progression Models</a:t>
            </a:r>
          </a:p>
        </p:txBody>
      </p:sp>
      <p:sp>
        <p:nvSpPr>
          <p:cNvPr id="434" name="Shape 434"/>
          <p:cNvSpPr/>
          <p:nvPr/>
        </p:nvSpPr>
        <p:spPr>
          <a:xfrm>
            <a:off x="1510750" y="1603650"/>
            <a:ext cx="1179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Action / Event / Situation Models</a:t>
            </a:r>
          </a:p>
        </p:txBody>
      </p:sp>
      <p:sp>
        <p:nvSpPr>
          <p:cNvPr id="435" name="Shape 435"/>
          <p:cNvSpPr/>
          <p:nvPr/>
        </p:nvSpPr>
        <p:spPr>
          <a:xfrm>
            <a:off x="505575" y="137075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Metamodels</a:t>
            </a:r>
          </a:p>
        </p:txBody>
      </p:sp>
      <p:sp>
        <p:nvSpPr>
          <p:cNvPr id="436" name="Shape 436"/>
          <p:cNvSpPr/>
          <p:nvPr/>
        </p:nvSpPr>
        <p:spPr>
          <a:xfrm>
            <a:off x="3510250" y="1446937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Belief Models</a:t>
            </a:r>
          </a:p>
        </p:txBody>
      </p:sp>
      <p:sp>
        <p:nvSpPr>
          <p:cNvPr id="437" name="Shape 437"/>
          <p:cNvSpPr/>
          <p:nvPr/>
        </p:nvSpPr>
        <p:spPr>
          <a:xfrm>
            <a:off x="2502550" y="1254800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Constraints</a:t>
            </a:r>
          </a:p>
        </p:txBody>
      </p:sp>
      <p:sp>
        <p:nvSpPr>
          <p:cNvPr id="438" name="Shape 438"/>
          <p:cNvSpPr/>
          <p:nvPr/>
        </p:nvSpPr>
        <p:spPr>
          <a:xfrm>
            <a:off x="1885150" y="4824375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SKOS</a:t>
            </a:r>
          </a:p>
        </p:txBody>
      </p:sp>
      <p:sp>
        <p:nvSpPr>
          <p:cNvPr id="439" name="Shape 439"/>
          <p:cNvSpPr/>
          <p:nvPr/>
        </p:nvSpPr>
        <p:spPr>
          <a:xfrm>
            <a:off x="2465750" y="4493350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OWL</a:t>
            </a:r>
          </a:p>
        </p:txBody>
      </p:sp>
      <p:sp>
        <p:nvSpPr>
          <p:cNvPr id="440" name="Shape 440"/>
          <p:cNvSpPr/>
          <p:nvPr/>
        </p:nvSpPr>
        <p:spPr>
          <a:xfrm>
            <a:off x="1511950" y="3865307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** - RuleML</a:t>
            </a:r>
          </a:p>
        </p:txBody>
      </p:sp>
      <p:sp>
        <p:nvSpPr>
          <p:cNvPr id="441" name="Shape 441"/>
          <p:cNvSpPr/>
          <p:nvPr/>
        </p:nvSpPr>
        <p:spPr>
          <a:xfrm>
            <a:off x="2389550" y="3281929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BPMN</a:t>
            </a:r>
          </a:p>
        </p:txBody>
      </p:sp>
      <p:sp>
        <p:nvSpPr>
          <p:cNvPr id="442" name="Shape 442"/>
          <p:cNvSpPr/>
          <p:nvPr/>
        </p:nvSpPr>
        <p:spPr>
          <a:xfrm>
            <a:off x="2389550" y="2957212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CMMN</a:t>
            </a:r>
          </a:p>
        </p:txBody>
      </p:sp>
      <p:sp>
        <p:nvSpPr>
          <p:cNvPr id="443" name="Shape 443"/>
          <p:cNvSpPr/>
          <p:nvPr/>
        </p:nvSpPr>
        <p:spPr>
          <a:xfrm>
            <a:off x="3592976" y="3177784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PMML</a:t>
            </a:r>
          </a:p>
        </p:txBody>
      </p:sp>
      <p:sp>
        <p:nvSpPr>
          <p:cNvPr id="444" name="Shape 444"/>
          <p:cNvSpPr/>
          <p:nvPr/>
        </p:nvSpPr>
        <p:spPr>
          <a:xfrm>
            <a:off x="1994125" y="3586762"/>
            <a:ext cx="10509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SBVR</a:t>
            </a:r>
          </a:p>
        </p:txBody>
      </p:sp>
      <p:sp>
        <p:nvSpPr>
          <p:cNvPr id="445" name="Shape 445"/>
          <p:cNvSpPr/>
          <p:nvPr/>
        </p:nvSpPr>
        <p:spPr>
          <a:xfrm>
            <a:off x="3540425" y="3698587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XBN</a:t>
            </a:r>
          </a:p>
        </p:txBody>
      </p:sp>
      <p:sp>
        <p:nvSpPr>
          <p:cNvPr id="446" name="Shape 446"/>
          <p:cNvSpPr/>
          <p:nvPr/>
        </p:nvSpPr>
        <p:spPr>
          <a:xfrm>
            <a:off x="1320350" y="2762662"/>
            <a:ext cx="933900" cy="2954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UML</a:t>
            </a:r>
          </a:p>
        </p:txBody>
      </p:sp>
      <p:sp>
        <p:nvSpPr>
          <p:cNvPr id="447" name="Shape 447"/>
          <p:cNvSpPr/>
          <p:nvPr/>
        </p:nvSpPr>
        <p:spPr>
          <a:xfrm>
            <a:off x="2502550" y="3865307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RIF - **</a:t>
            </a:r>
          </a:p>
        </p:txBody>
      </p:sp>
      <p:sp>
        <p:nvSpPr>
          <p:cNvPr id="448" name="Shape 448"/>
          <p:cNvSpPr/>
          <p:nvPr/>
        </p:nvSpPr>
        <p:spPr>
          <a:xfrm>
            <a:off x="3376150" y="1713637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Queries</a:t>
            </a:r>
          </a:p>
        </p:txBody>
      </p:sp>
      <p:sp>
        <p:nvSpPr>
          <p:cNvPr id="449" name="Shape 449"/>
          <p:cNvSpPr/>
          <p:nvPr/>
        </p:nvSpPr>
        <p:spPr>
          <a:xfrm>
            <a:off x="3452350" y="4304437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SQL</a:t>
            </a:r>
          </a:p>
        </p:txBody>
      </p:sp>
      <p:sp>
        <p:nvSpPr>
          <p:cNvPr id="450" name="Shape 450"/>
          <p:cNvSpPr/>
          <p:nvPr/>
        </p:nvSpPr>
        <p:spPr>
          <a:xfrm>
            <a:off x="6048775" y="334600"/>
            <a:ext cx="1216499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Guidelines</a:t>
            </a:r>
          </a:p>
        </p:txBody>
      </p:sp>
      <p:sp>
        <p:nvSpPr>
          <p:cNvPr id="451" name="Shape 451"/>
          <p:cNvSpPr/>
          <p:nvPr/>
        </p:nvSpPr>
        <p:spPr>
          <a:xfrm>
            <a:off x="7855325" y="960312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Preferences</a:t>
            </a:r>
          </a:p>
        </p:txBody>
      </p:sp>
      <p:sp>
        <p:nvSpPr>
          <p:cNvPr id="452" name="Shape 452"/>
          <p:cNvSpPr/>
          <p:nvPr/>
        </p:nvSpPr>
        <p:spPr>
          <a:xfrm>
            <a:off x="7785700" y="563625"/>
            <a:ext cx="10971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Score Models</a:t>
            </a:r>
          </a:p>
        </p:txBody>
      </p:sp>
      <p:sp>
        <p:nvSpPr>
          <p:cNvPr id="453" name="Shape 453"/>
          <p:cNvSpPr/>
          <p:nvPr/>
        </p:nvSpPr>
        <p:spPr>
          <a:xfrm>
            <a:off x="6331325" y="671225"/>
            <a:ext cx="10971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Pathways</a:t>
            </a:r>
          </a:p>
        </p:txBody>
      </p:sp>
      <p:sp>
        <p:nvSpPr>
          <p:cNvPr id="454" name="Shape 454"/>
          <p:cNvSpPr/>
          <p:nvPr/>
        </p:nvSpPr>
        <p:spPr>
          <a:xfrm>
            <a:off x="6331325" y="899825"/>
            <a:ext cx="10971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Protocols</a:t>
            </a:r>
          </a:p>
        </p:txBody>
      </p:sp>
      <p:sp>
        <p:nvSpPr>
          <p:cNvPr id="455" name="Shape 455"/>
          <p:cNvSpPr/>
          <p:nvPr/>
        </p:nvSpPr>
        <p:spPr>
          <a:xfrm>
            <a:off x="7656900" y="1653700"/>
            <a:ext cx="10971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Measures</a:t>
            </a:r>
          </a:p>
        </p:txBody>
      </p:sp>
      <p:sp>
        <p:nvSpPr>
          <p:cNvPr id="456" name="Shape 456"/>
          <p:cNvSpPr/>
          <p:nvPr/>
        </p:nvSpPr>
        <p:spPr>
          <a:xfrm>
            <a:off x="6886799" y="1311042"/>
            <a:ext cx="10971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Documentation T.</a:t>
            </a:r>
          </a:p>
        </p:txBody>
      </p:sp>
      <p:sp>
        <p:nvSpPr>
          <p:cNvPr id="457" name="Shape 457"/>
          <p:cNvSpPr/>
          <p:nvPr/>
        </p:nvSpPr>
        <p:spPr>
          <a:xfrm>
            <a:off x="6569225" y="2207575"/>
            <a:ext cx="1216499" cy="223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Medical Ontologies</a:t>
            </a:r>
          </a:p>
        </p:txBody>
      </p:sp>
      <p:sp>
        <p:nvSpPr>
          <p:cNvPr id="458" name="Shape 458"/>
          <p:cNvSpPr/>
          <p:nvPr/>
        </p:nvSpPr>
        <p:spPr>
          <a:xfrm>
            <a:off x="5142262" y="2207562"/>
            <a:ext cx="10971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Bio / Cell</a:t>
            </a:r>
          </a:p>
        </p:txBody>
      </p:sp>
      <p:sp>
        <p:nvSpPr>
          <p:cNvPr id="459" name="Shape 459"/>
          <p:cNvSpPr/>
          <p:nvPr/>
        </p:nvSpPr>
        <p:spPr>
          <a:xfrm>
            <a:off x="6026525" y="1882300"/>
            <a:ext cx="1463400" cy="223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Clinical Information Models</a:t>
            </a:r>
          </a:p>
        </p:txBody>
      </p:sp>
      <p:sp>
        <p:nvSpPr>
          <p:cNvPr id="460" name="Shape 460"/>
          <p:cNvSpPr/>
          <p:nvPr/>
        </p:nvSpPr>
        <p:spPr>
          <a:xfrm>
            <a:off x="7785700" y="276075"/>
            <a:ext cx="10971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Disease Models</a:t>
            </a:r>
          </a:p>
        </p:txBody>
      </p:sp>
      <p:sp>
        <p:nvSpPr>
          <p:cNvPr id="461" name="Shape 461"/>
          <p:cNvSpPr/>
          <p:nvPr/>
        </p:nvSpPr>
        <p:spPr>
          <a:xfrm>
            <a:off x="5059575" y="1261275"/>
            <a:ext cx="1301999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CDS interventions</a:t>
            </a:r>
          </a:p>
        </p:txBody>
      </p:sp>
      <p:sp>
        <p:nvSpPr>
          <p:cNvPr id="462" name="Shape 462"/>
          <p:cNvSpPr/>
          <p:nvPr/>
        </p:nvSpPr>
        <p:spPr>
          <a:xfrm>
            <a:off x="5203757" y="1571794"/>
            <a:ext cx="10971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Order Sets</a:t>
            </a:r>
          </a:p>
        </p:txBody>
      </p:sp>
      <p:sp>
        <p:nvSpPr>
          <p:cNvPr id="463" name="Shape 463"/>
          <p:cNvSpPr/>
          <p:nvPr/>
        </p:nvSpPr>
        <p:spPr>
          <a:xfrm>
            <a:off x="1351750" y="4149069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SWRL</a:t>
            </a:r>
          </a:p>
        </p:txBody>
      </p:sp>
      <p:sp>
        <p:nvSpPr>
          <p:cNvPr id="464" name="Shape 464"/>
          <p:cNvSpPr/>
          <p:nvPr/>
        </p:nvSpPr>
        <p:spPr>
          <a:xfrm>
            <a:off x="505575" y="488775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Metadata</a:t>
            </a:r>
          </a:p>
        </p:txBody>
      </p:sp>
      <p:sp>
        <p:nvSpPr>
          <p:cNvPr id="465" name="Shape 465"/>
          <p:cNvSpPr/>
          <p:nvPr/>
        </p:nvSpPr>
        <p:spPr>
          <a:xfrm>
            <a:off x="2636650" y="4659650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RDF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520050" y="118275"/>
            <a:ext cx="776399" cy="29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Qualitative</a:t>
            </a:r>
          </a:p>
        </p:txBody>
      </p:sp>
      <p:sp>
        <p:nvSpPr>
          <p:cNvPr id="467" name="Shape 467"/>
          <p:cNvSpPr txBox="1"/>
          <p:nvPr/>
        </p:nvSpPr>
        <p:spPr>
          <a:xfrm>
            <a:off x="3120250" y="118275"/>
            <a:ext cx="776399" cy="29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Quantitative</a:t>
            </a:r>
          </a:p>
        </p:txBody>
      </p:sp>
      <p:sp>
        <p:nvSpPr>
          <p:cNvPr id="468" name="Shape 468"/>
          <p:cNvSpPr/>
          <p:nvPr/>
        </p:nvSpPr>
        <p:spPr>
          <a:xfrm>
            <a:off x="2418550" y="4149069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XCML</a:t>
            </a:r>
          </a:p>
        </p:txBody>
      </p:sp>
      <p:sp>
        <p:nvSpPr>
          <p:cNvPr id="469" name="Shape 469"/>
          <p:cNvSpPr/>
          <p:nvPr/>
        </p:nvSpPr>
        <p:spPr>
          <a:xfrm>
            <a:off x="5264525" y="2728625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GLIF</a:t>
            </a:r>
          </a:p>
        </p:txBody>
      </p:sp>
      <p:sp>
        <p:nvSpPr>
          <p:cNvPr id="470" name="Shape 470"/>
          <p:cNvSpPr/>
          <p:nvPr/>
        </p:nvSpPr>
        <p:spPr>
          <a:xfrm>
            <a:off x="6260225" y="2624775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PROForma</a:t>
            </a:r>
          </a:p>
        </p:txBody>
      </p:sp>
      <p:sp>
        <p:nvSpPr>
          <p:cNvPr id="471" name="Shape 471"/>
          <p:cNvSpPr/>
          <p:nvPr/>
        </p:nvSpPr>
        <p:spPr>
          <a:xfrm>
            <a:off x="7433525" y="3958575"/>
            <a:ext cx="10971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CQL</a:t>
            </a:r>
          </a:p>
        </p:txBody>
      </p:sp>
      <p:sp>
        <p:nvSpPr>
          <p:cNvPr id="472" name="Shape 472"/>
          <p:cNvSpPr/>
          <p:nvPr/>
        </p:nvSpPr>
        <p:spPr>
          <a:xfrm>
            <a:off x="7733100" y="3532424"/>
            <a:ext cx="10971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HQMF</a:t>
            </a:r>
          </a:p>
        </p:txBody>
      </p:sp>
      <p:sp>
        <p:nvSpPr>
          <p:cNvPr id="473" name="Shape 473"/>
          <p:cNvSpPr/>
          <p:nvPr/>
        </p:nvSpPr>
        <p:spPr>
          <a:xfrm>
            <a:off x="6556086" y="4473867"/>
            <a:ext cx="1216499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UMLS</a:t>
            </a:r>
          </a:p>
        </p:txBody>
      </p:sp>
      <p:sp>
        <p:nvSpPr>
          <p:cNvPr id="474" name="Shape 474"/>
          <p:cNvSpPr/>
          <p:nvPr/>
        </p:nvSpPr>
        <p:spPr>
          <a:xfrm>
            <a:off x="5264512" y="4638962"/>
            <a:ext cx="10971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(domain) - ML</a:t>
            </a:r>
          </a:p>
        </p:txBody>
      </p:sp>
      <p:sp>
        <p:nvSpPr>
          <p:cNvPr id="475" name="Shape 475"/>
          <p:cNvSpPr/>
          <p:nvPr/>
        </p:nvSpPr>
        <p:spPr>
          <a:xfrm>
            <a:off x="6082925" y="4092100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FHIR</a:t>
            </a:r>
          </a:p>
        </p:txBody>
      </p:sp>
      <p:sp>
        <p:nvSpPr>
          <p:cNvPr id="476" name="Shape 476"/>
          <p:cNvSpPr/>
          <p:nvPr/>
        </p:nvSpPr>
        <p:spPr>
          <a:xfrm>
            <a:off x="5534150" y="3583500"/>
            <a:ext cx="1179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HeD</a:t>
            </a:r>
          </a:p>
        </p:txBody>
      </p:sp>
      <p:sp>
        <p:nvSpPr>
          <p:cNvPr id="477" name="Shape 477"/>
          <p:cNvSpPr/>
          <p:nvPr/>
        </p:nvSpPr>
        <p:spPr>
          <a:xfrm>
            <a:off x="5487975" y="3025300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GLARE</a:t>
            </a:r>
          </a:p>
        </p:txBody>
      </p:sp>
      <p:sp>
        <p:nvSpPr>
          <p:cNvPr id="478" name="Shape 478"/>
          <p:cNvSpPr/>
          <p:nvPr/>
        </p:nvSpPr>
        <p:spPr>
          <a:xfrm>
            <a:off x="7861900" y="1996350"/>
            <a:ext cx="1050900" cy="223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Archetypes</a:t>
            </a:r>
          </a:p>
        </p:txBody>
      </p:sp>
      <p:sp>
        <p:nvSpPr>
          <p:cNvPr id="479" name="Shape 479"/>
          <p:cNvSpPr/>
          <p:nvPr/>
        </p:nvSpPr>
        <p:spPr>
          <a:xfrm>
            <a:off x="7917000" y="4321475"/>
            <a:ext cx="776399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AML</a:t>
            </a:r>
          </a:p>
        </p:txBody>
      </p:sp>
      <p:sp>
        <p:nvSpPr>
          <p:cNvPr id="480" name="Shape 480"/>
          <p:cNvSpPr/>
          <p:nvPr/>
        </p:nvSpPr>
        <p:spPr>
          <a:xfrm>
            <a:off x="8115900" y="4527650"/>
            <a:ext cx="776399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ADL</a:t>
            </a:r>
          </a:p>
        </p:txBody>
      </p:sp>
      <p:sp>
        <p:nvSpPr>
          <p:cNvPr id="481" name="Shape 481"/>
          <p:cNvSpPr/>
          <p:nvPr/>
        </p:nvSpPr>
        <p:spPr>
          <a:xfrm>
            <a:off x="5081525" y="610750"/>
            <a:ext cx="9807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Info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382300" y="2334675"/>
            <a:ext cx="1372799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00"/>
                </a:solidFill>
              </a:rPr>
              <a:t>Artifacts</a:t>
            </a:r>
          </a:p>
        </p:txBody>
      </p:sp>
      <p:sp>
        <p:nvSpPr>
          <p:cNvPr id="483" name="Shape 483"/>
          <p:cNvSpPr/>
          <p:nvPr/>
        </p:nvSpPr>
        <p:spPr>
          <a:xfrm>
            <a:off x="5951400" y="3891175"/>
            <a:ext cx="873600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HL7 v2.x</a:t>
            </a:r>
          </a:p>
        </p:txBody>
      </p:sp>
      <p:sp>
        <p:nvSpPr>
          <p:cNvPr id="484" name="Shape 484"/>
          <p:cNvSpPr/>
          <p:nvPr/>
        </p:nvSpPr>
        <p:spPr>
          <a:xfrm>
            <a:off x="6526475" y="3149825"/>
            <a:ext cx="1301999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Arden</a:t>
            </a:r>
          </a:p>
        </p:txBody>
      </p:sp>
      <p:sp>
        <p:nvSpPr>
          <p:cNvPr id="485" name="Shape 485"/>
          <p:cNvSpPr/>
          <p:nvPr/>
        </p:nvSpPr>
        <p:spPr>
          <a:xfrm>
            <a:off x="7052525" y="3346775"/>
            <a:ext cx="284999" cy="10445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RIM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/>
          <p:nvPr/>
        </p:nvSpPr>
        <p:spPr>
          <a:xfrm>
            <a:off x="4018675" y="1908925"/>
            <a:ext cx="1497599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Translate</a:t>
            </a:r>
          </a:p>
        </p:txBody>
      </p:sp>
      <p:sp>
        <p:nvSpPr>
          <p:cNvPr id="387" name="Shape 387"/>
          <p:cNvSpPr/>
          <p:nvPr/>
        </p:nvSpPr>
        <p:spPr>
          <a:xfrm>
            <a:off x="4018662" y="3073612"/>
            <a:ext cx="1497599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Execute</a:t>
            </a:r>
          </a:p>
        </p:txBody>
      </p:sp>
      <p:sp>
        <p:nvSpPr>
          <p:cNvPr id="388" name="Shape 388"/>
          <p:cNvSpPr/>
          <p:nvPr/>
        </p:nvSpPr>
        <p:spPr>
          <a:xfrm>
            <a:off x="672687" y="3073625"/>
            <a:ext cx="1497599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Store</a:t>
            </a:r>
          </a:p>
        </p:txBody>
      </p:sp>
      <p:grpSp>
        <p:nvGrpSpPr>
          <p:cNvPr id="389" name="Shape 389"/>
          <p:cNvGrpSpPr/>
          <p:nvPr/>
        </p:nvGrpSpPr>
        <p:grpSpPr>
          <a:xfrm>
            <a:off x="107800" y="1446450"/>
            <a:ext cx="2823074" cy="834374"/>
            <a:chOff x="457275" y="955125"/>
            <a:chExt cx="2823074" cy="834374"/>
          </a:xfrm>
        </p:grpSpPr>
        <p:sp>
          <p:nvSpPr>
            <p:cNvPr id="390" name="Shape 390"/>
            <p:cNvSpPr/>
            <p:nvPr/>
          </p:nvSpPr>
          <p:spPr>
            <a:xfrm>
              <a:off x="457275" y="1219200"/>
              <a:ext cx="1339799" cy="341699"/>
            </a:xfrm>
            <a:prstGeom prst="flowChartConnector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Author</a:t>
              </a:r>
            </a:p>
          </p:txBody>
        </p:sp>
        <p:sp>
          <p:nvSpPr>
            <p:cNvPr id="391" name="Shape 391"/>
            <p:cNvSpPr/>
            <p:nvPr/>
          </p:nvSpPr>
          <p:spPr>
            <a:xfrm>
              <a:off x="1940550" y="1219200"/>
              <a:ext cx="1339799" cy="341699"/>
            </a:xfrm>
            <a:prstGeom prst="flowChartConnector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Generate</a:t>
              </a:r>
            </a:p>
          </p:txBody>
        </p:sp>
        <p:sp>
          <p:nvSpPr>
            <p:cNvPr id="392" name="Shape 392"/>
            <p:cNvSpPr/>
            <p:nvPr/>
          </p:nvSpPr>
          <p:spPr>
            <a:xfrm>
              <a:off x="1219275" y="1447800"/>
              <a:ext cx="1339799" cy="341699"/>
            </a:xfrm>
            <a:prstGeom prst="flowChartConnector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Discover</a:t>
              </a:r>
            </a:p>
          </p:txBody>
        </p:sp>
        <p:sp>
          <p:nvSpPr>
            <p:cNvPr id="393" name="Shape 393"/>
            <p:cNvSpPr/>
            <p:nvPr/>
          </p:nvSpPr>
          <p:spPr>
            <a:xfrm>
              <a:off x="1137775" y="955125"/>
              <a:ext cx="1497599" cy="341699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Acquire</a:t>
              </a:r>
            </a:p>
          </p:txBody>
        </p:sp>
      </p:grpSp>
      <p:sp>
        <p:nvSpPr>
          <p:cNvPr id="394" name="Shape 394"/>
          <p:cNvSpPr/>
          <p:nvPr/>
        </p:nvSpPr>
        <p:spPr>
          <a:xfrm>
            <a:off x="3409075" y="3780362"/>
            <a:ext cx="1497599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Deploy</a:t>
            </a:r>
          </a:p>
        </p:txBody>
      </p:sp>
      <p:sp>
        <p:nvSpPr>
          <p:cNvPr id="395" name="Shape 395"/>
          <p:cNvSpPr/>
          <p:nvPr/>
        </p:nvSpPr>
        <p:spPr>
          <a:xfrm>
            <a:off x="3409075" y="1174562"/>
            <a:ext cx="1497599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Exchange</a:t>
            </a:r>
          </a:p>
        </p:txBody>
      </p:sp>
      <p:grpSp>
        <p:nvGrpSpPr>
          <p:cNvPr id="396" name="Shape 396"/>
          <p:cNvGrpSpPr/>
          <p:nvPr/>
        </p:nvGrpSpPr>
        <p:grpSpPr>
          <a:xfrm>
            <a:off x="2270919" y="2293873"/>
            <a:ext cx="1329503" cy="729107"/>
            <a:chOff x="2778044" y="2556648"/>
            <a:chExt cx="1329503" cy="729107"/>
          </a:xfrm>
        </p:grpSpPr>
        <p:sp>
          <p:nvSpPr>
            <p:cNvPr id="397" name="Shape 397"/>
            <p:cNvSpPr/>
            <p:nvPr/>
          </p:nvSpPr>
          <p:spPr>
            <a:xfrm rot="-5400000">
              <a:off x="2778044" y="2556648"/>
              <a:ext cx="630599" cy="630599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8" name="Shape 398"/>
            <p:cNvSpPr/>
            <p:nvPr/>
          </p:nvSpPr>
          <p:spPr>
            <a:xfrm rot="5400000">
              <a:off x="3476948" y="2655155"/>
              <a:ext cx="630599" cy="630599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99" name="Shape 399"/>
          <p:cNvSpPr/>
          <p:nvPr/>
        </p:nvSpPr>
        <p:spPr>
          <a:xfrm>
            <a:off x="1433262" y="3780375"/>
            <a:ext cx="1497599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Index</a:t>
            </a:r>
          </a:p>
        </p:txBody>
      </p:sp>
      <p:sp>
        <p:nvSpPr>
          <p:cNvPr id="400" name="Shape 400"/>
          <p:cNvSpPr/>
          <p:nvPr/>
        </p:nvSpPr>
        <p:spPr>
          <a:xfrm>
            <a:off x="6122275" y="1111450"/>
            <a:ext cx="643749" cy="3093975"/>
          </a:xfrm>
          <a:prstGeom prst="flowChartMagneticDisk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Repo</a:t>
            </a:r>
          </a:p>
        </p:txBody>
      </p:sp>
      <p:sp>
        <p:nvSpPr>
          <p:cNvPr id="401" name="Shape 401"/>
          <p:cNvSpPr/>
          <p:nvPr/>
        </p:nvSpPr>
        <p:spPr>
          <a:xfrm>
            <a:off x="6484650" y="3439545"/>
            <a:ext cx="1196999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Ontology Repositories</a:t>
            </a:r>
          </a:p>
        </p:txBody>
      </p:sp>
      <p:sp>
        <p:nvSpPr>
          <p:cNvPr id="402" name="Shape 402"/>
          <p:cNvSpPr/>
          <p:nvPr/>
        </p:nvSpPr>
        <p:spPr>
          <a:xfrm>
            <a:off x="6484650" y="3744345"/>
            <a:ext cx="1196999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Dictionaries</a:t>
            </a:r>
          </a:p>
        </p:txBody>
      </p:sp>
      <p:sp>
        <p:nvSpPr>
          <p:cNvPr id="403" name="Shape 403"/>
          <p:cNvSpPr/>
          <p:nvPr/>
        </p:nvSpPr>
        <p:spPr>
          <a:xfrm>
            <a:off x="6484650" y="4049145"/>
            <a:ext cx="1196999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Libraries</a:t>
            </a:r>
          </a:p>
        </p:txBody>
      </p:sp>
      <p:sp>
        <p:nvSpPr>
          <p:cNvPr id="404" name="Shape 404"/>
          <p:cNvSpPr/>
          <p:nvPr/>
        </p:nvSpPr>
        <p:spPr>
          <a:xfrm>
            <a:off x="6484650" y="4353945"/>
            <a:ext cx="1196999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Rule Bases</a:t>
            </a:r>
          </a:p>
        </p:txBody>
      </p:sp>
      <p:sp>
        <p:nvSpPr>
          <p:cNvPr id="405" name="Shape 405"/>
          <p:cNvSpPr/>
          <p:nvPr/>
        </p:nvSpPr>
        <p:spPr>
          <a:xfrm>
            <a:off x="6484650" y="4658745"/>
            <a:ext cx="1196999" cy="22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Guideline Repositories</a:t>
            </a:r>
          </a:p>
        </p:txBody>
      </p:sp>
      <p:sp>
        <p:nvSpPr>
          <p:cNvPr id="406" name="Shape 406"/>
          <p:cNvSpPr/>
          <p:nvPr/>
        </p:nvSpPr>
        <p:spPr>
          <a:xfrm>
            <a:off x="193125" y="584650"/>
            <a:ext cx="5774100" cy="41451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dash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7" name="Shape 407"/>
          <p:cNvSpPr txBox="1"/>
          <p:nvPr/>
        </p:nvSpPr>
        <p:spPr>
          <a:xfrm>
            <a:off x="1809100" y="130200"/>
            <a:ext cx="2601300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Knowledge Asset Life Cycle</a:t>
            </a:r>
          </a:p>
        </p:txBody>
      </p:sp>
      <p:sp>
        <p:nvSpPr>
          <p:cNvPr id="408" name="Shape 408"/>
          <p:cNvSpPr/>
          <p:nvPr/>
        </p:nvSpPr>
        <p:spPr>
          <a:xfrm>
            <a:off x="7002300" y="720000"/>
            <a:ext cx="1442699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dirty="0"/>
              <a:t>Discover / Describe</a:t>
            </a:r>
          </a:p>
        </p:txBody>
      </p:sp>
      <p:sp>
        <p:nvSpPr>
          <p:cNvPr id="409" name="Shape 409"/>
          <p:cNvSpPr/>
          <p:nvPr/>
        </p:nvSpPr>
        <p:spPr>
          <a:xfrm>
            <a:off x="7002300" y="1177200"/>
            <a:ext cx="1442699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/>
              <a:t>Register / Notify</a:t>
            </a:r>
          </a:p>
        </p:txBody>
      </p:sp>
      <p:sp>
        <p:nvSpPr>
          <p:cNvPr id="410" name="Shape 410"/>
          <p:cNvSpPr txBox="1"/>
          <p:nvPr/>
        </p:nvSpPr>
        <p:spPr>
          <a:xfrm>
            <a:off x="7928750" y="3842850"/>
            <a:ext cx="775199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Repos </a:t>
            </a:r>
            <a:br>
              <a:rPr lang="en"/>
            </a:br>
            <a:r>
              <a:rPr lang="en"/>
              <a:t>by type</a:t>
            </a:r>
          </a:p>
        </p:txBody>
      </p:sp>
      <p:sp>
        <p:nvSpPr>
          <p:cNvPr id="411" name="Shape 411"/>
          <p:cNvSpPr/>
          <p:nvPr/>
        </p:nvSpPr>
        <p:spPr>
          <a:xfrm>
            <a:off x="7002300" y="1634400"/>
            <a:ext cx="1442699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/>
              <a:t>Publish / Retrieve</a:t>
            </a:r>
          </a:p>
        </p:txBody>
      </p:sp>
      <p:sp>
        <p:nvSpPr>
          <p:cNvPr id="412" name="Shape 412"/>
          <p:cNvSpPr txBox="1"/>
          <p:nvPr/>
        </p:nvSpPr>
        <p:spPr>
          <a:xfrm>
            <a:off x="6385025" y="130200"/>
            <a:ext cx="2638200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>
                <a:solidFill>
                  <a:srgbClr val="FFFF00"/>
                </a:solidFill>
              </a:rPr>
              <a:t>Knowledge Curation + Repo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Shape 560"/>
          <p:cNvSpPr/>
          <p:nvPr/>
        </p:nvSpPr>
        <p:spPr>
          <a:xfrm>
            <a:off x="1646175" y="3905900"/>
            <a:ext cx="5820000" cy="308699"/>
          </a:xfrm>
          <a:prstGeom prst="flowChartAlternateProcess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Data Abstraction Layer</a:t>
            </a:r>
          </a:p>
        </p:txBody>
      </p:sp>
      <p:grpSp>
        <p:nvGrpSpPr>
          <p:cNvPr id="561" name="Shape 561"/>
          <p:cNvGrpSpPr/>
          <p:nvPr/>
        </p:nvGrpSpPr>
        <p:grpSpPr>
          <a:xfrm>
            <a:off x="1690850" y="1981200"/>
            <a:ext cx="2823074" cy="834374"/>
            <a:chOff x="326075" y="1380800"/>
            <a:chExt cx="2823074" cy="834374"/>
          </a:xfrm>
        </p:grpSpPr>
        <p:sp>
          <p:nvSpPr>
            <p:cNvPr id="562" name="Shape 562"/>
            <p:cNvSpPr/>
            <p:nvPr/>
          </p:nvSpPr>
          <p:spPr>
            <a:xfrm>
              <a:off x="326075" y="1644875"/>
              <a:ext cx="1339799" cy="341699"/>
            </a:xfrm>
            <a:prstGeom prst="flowChartConnector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Auth</a:t>
              </a:r>
            </a:p>
          </p:txBody>
        </p:sp>
        <p:sp>
          <p:nvSpPr>
            <p:cNvPr id="563" name="Shape 563"/>
            <p:cNvSpPr/>
            <p:nvPr/>
          </p:nvSpPr>
          <p:spPr>
            <a:xfrm>
              <a:off x="1809350" y="1644875"/>
              <a:ext cx="1339799" cy="341699"/>
            </a:xfrm>
            <a:prstGeom prst="flowChartConnector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dirty="0" smtClean="0"/>
                <a:t>Filter</a:t>
              </a:r>
              <a:endParaRPr lang="en" dirty="0"/>
            </a:p>
          </p:txBody>
        </p:sp>
        <p:sp>
          <p:nvSpPr>
            <p:cNvPr id="564" name="Shape 564"/>
            <p:cNvSpPr/>
            <p:nvPr/>
          </p:nvSpPr>
          <p:spPr>
            <a:xfrm>
              <a:off x="1088075" y="1873475"/>
              <a:ext cx="1339799" cy="341699"/>
            </a:xfrm>
            <a:prstGeom prst="flowChartConnector">
              <a:avLst/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Policy</a:t>
              </a:r>
            </a:p>
          </p:txBody>
        </p:sp>
        <p:sp>
          <p:nvSpPr>
            <p:cNvPr id="565" name="Shape 565"/>
            <p:cNvSpPr/>
            <p:nvPr/>
          </p:nvSpPr>
          <p:spPr>
            <a:xfrm>
              <a:off x="1006575" y="1380800"/>
              <a:ext cx="1497599" cy="341699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1905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Security</a:t>
              </a:r>
            </a:p>
          </p:txBody>
        </p:sp>
      </p:grpSp>
      <p:sp>
        <p:nvSpPr>
          <p:cNvPr id="566" name="Shape 566"/>
          <p:cNvSpPr/>
          <p:nvPr/>
        </p:nvSpPr>
        <p:spPr>
          <a:xfrm>
            <a:off x="1646175" y="493975"/>
            <a:ext cx="5867400" cy="308699"/>
          </a:xfrm>
          <a:prstGeom prst="flowChartAlternateProcess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Data Access Layer</a:t>
            </a:r>
          </a:p>
        </p:txBody>
      </p:sp>
      <p:sp>
        <p:nvSpPr>
          <p:cNvPr id="567" name="Shape 567"/>
          <p:cNvSpPr/>
          <p:nvPr/>
        </p:nvSpPr>
        <p:spPr>
          <a:xfrm>
            <a:off x="1894450" y="224675"/>
            <a:ext cx="2234699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Event-Driven</a:t>
            </a:r>
          </a:p>
        </p:txBody>
      </p:sp>
      <p:sp>
        <p:nvSpPr>
          <p:cNvPr id="568" name="Shape 568"/>
          <p:cNvSpPr/>
          <p:nvPr/>
        </p:nvSpPr>
        <p:spPr>
          <a:xfrm>
            <a:off x="5250487" y="1111475"/>
            <a:ext cx="1497599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Validation</a:t>
            </a:r>
          </a:p>
        </p:txBody>
      </p:sp>
      <p:sp>
        <p:nvSpPr>
          <p:cNvPr id="569" name="Shape 569"/>
          <p:cNvSpPr/>
          <p:nvPr/>
        </p:nvSpPr>
        <p:spPr>
          <a:xfrm>
            <a:off x="5018650" y="224675"/>
            <a:ext cx="2234699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Query-Driven</a:t>
            </a:r>
          </a:p>
        </p:txBody>
      </p:sp>
      <p:sp>
        <p:nvSpPr>
          <p:cNvPr id="570" name="Shape 570"/>
          <p:cNvSpPr/>
          <p:nvPr/>
        </p:nvSpPr>
        <p:spPr>
          <a:xfrm>
            <a:off x="7843350" y="712800"/>
            <a:ext cx="333599" cy="3260699"/>
          </a:xfrm>
          <a:prstGeom prst="flowChartAlternateProcess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71" name="Shape 571"/>
          <p:cNvSpPr/>
          <p:nvPr/>
        </p:nvSpPr>
        <p:spPr>
          <a:xfrm>
            <a:off x="3474975" y="4363100"/>
            <a:ext cx="1078499" cy="4467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EHR</a:t>
            </a:r>
          </a:p>
        </p:txBody>
      </p:sp>
      <p:sp>
        <p:nvSpPr>
          <p:cNvPr id="572" name="Shape 572"/>
          <p:cNvSpPr/>
          <p:nvPr/>
        </p:nvSpPr>
        <p:spPr>
          <a:xfrm>
            <a:off x="4876800" y="4363100"/>
            <a:ext cx="1048200" cy="4467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Public DB</a:t>
            </a:r>
          </a:p>
        </p:txBody>
      </p:sp>
      <p:sp>
        <p:nvSpPr>
          <p:cNvPr id="573" name="Shape 573"/>
          <p:cNvSpPr/>
          <p:nvPr/>
        </p:nvSpPr>
        <p:spPr>
          <a:xfrm>
            <a:off x="6249725" y="4363100"/>
            <a:ext cx="1048200" cy="4467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Dataset</a:t>
            </a:r>
          </a:p>
        </p:txBody>
      </p:sp>
      <p:sp>
        <p:nvSpPr>
          <p:cNvPr id="574" name="Shape 574"/>
          <p:cNvSpPr/>
          <p:nvPr/>
        </p:nvSpPr>
        <p:spPr>
          <a:xfrm>
            <a:off x="8037725" y="1453175"/>
            <a:ext cx="780300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Import</a:t>
            </a:r>
          </a:p>
        </p:txBody>
      </p:sp>
      <p:sp>
        <p:nvSpPr>
          <p:cNvPr id="575" name="Shape 575"/>
          <p:cNvSpPr/>
          <p:nvPr/>
        </p:nvSpPr>
        <p:spPr>
          <a:xfrm>
            <a:off x="8037725" y="2667000"/>
            <a:ext cx="780300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Export</a:t>
            </a:r>
          </a:p>
        </p:txBody>
      </p:sp>
      <p:sp>
        <p:nvSpPr>
          <p:cNvPr id="576" name="Shape 576"/>
          <p:cNvSpPr/>
          <p:nvPr/>
        </p:nvSpPr>
        <p:spPr>
          <a:xfrm>
            <a:off x="1711900" y="4415600"/>
            <a:ext cx="1497599" cy="341699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Synth Gen</a:t>
            </a:r>
          </a:p>
        </p:txBody>
      </p:sp>
      <p:sp>
        <p:nvSpPr>
          <p:cNvPr id="577" name="Shape 577"/>
          <p:cNvSpPr/>
          <p:nvPr/>
        </p:nvSpPr>
        <p:spPr>
          <a:xfrm>
            <a:off x="1097737" y="712800"/>
            <a:ext cx="333599" cy="3260699"/>
          </a:xfrm>
          <a:prstGeom prst="flowChartAlternateProcess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78" name="Shape 578"/>
          <p:cNvSpPr/>
          <p:nvPr/>
        </p:nvSpPr>
        <p:spPr>
          <a:xfrm>
            <a:off x="287725" y="1510200"/>
            <a:ext cx="931499" cy="1341899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Enriched</a:t>
            </a:r>
            <a:br>
              <a:rPr lang="en"/>
            </a:br>
            <a:r>
              <a:rPr lang="en"/>
              <a:t>Data</a:t>
            </a:r>
          </a:p>
        </p:txBody>
      </p:sp>
      <p:sp>
        <p:nvSpPr>
          <p:cNvPr id="579" name="Shape 579"/>
          <p:cNvSpPr/>
          <p:nvPr/>
        </p:nvSpPr>
        <p:spPr>
          <a:xfrm>
            <a:off x="2494175" y="2726250"/>
            <a:ext cx="642000" cy="223200"/>
          </a:xfrm>
          <a:prstGeom prst="ellipse">
            <a:avLst/>
          </a:prstGeom>
          <a:solidFill>
            <a:srgbClr val="EAD1DC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"/>
              <a:t>XCML</a:t>
            </a:r>
          </a:p>
        </p:txBody>
      </p:sp>
      <p:sp>
        <p:nvSpPr>
          <p:cNvPr id="580" name="Shape 580"/>
          <p:cNvSpPr/>
          <p:nvPr/>
        </p:nvSpPr>
        <p:spPr>
          <a:xfrm>
            <a:off x="6530850" y="147100"/>
            <a:ext cx="642000" cy="151200"/>
          </a:xfrm>
          <a:prstGeom prst="trapezoid">
            <a:avLst>
              <a:gd name="adj" fmla="val 2500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FHIR</a:t>
            </a:r>
          </a:p>
        </p:txBody>
      </p:sp>
      <p:sp>
        <p:nvSpPr>
          <p:cNvPr id="581" name="Shape 581"/>
          <p:cNvSpPr/>
          <p:nvPr/>
        </p:nvSpPr>
        <p:spPr>
          <a:xfrm>
            <a:off x="5559950" y="3822300"/>
            <a:ext cx="642000" cy="151200"/>
          </a:xfrm>
          <a:prstGeom prst="trapezoid">
            <a:avLst>
              <a:gd name="adj" fmla="val 2500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JDBC</a:t>
            </a:r>
          </a:p>
        </p:txBody>
      </p:sp>
      <p:sp>
        <p:nvSpPr>
          <p:cNvPr id="582" name="Shape 582"/>
          <p:cNvSpPr/>
          <p:nvPr/>
        </p:nvSpPr>
        <p:spPr>
          <a:xfrm>
            <a:off x="6375825" y="3822300"/>
            <a:ext cx="642000" cy="151200"/>
          </a:xfrm>
          <a:prstGeom prst="trapezoid">
            <a:avLst>
              <a:gd name="adj" fmla="val 2500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JPA</a:t>
            </a:r>
          </a:p>
        </p:txBody>
      </p:sp>
      <p:sp>
        <p:nvSpPr>
          <p:cNvPr id="583" name="Shape 583"/>
          <p:cNvSpPr/>
          <p:nvPr/>
        </p:nvSpPr>
        <p:spPr>
          <a:xfrm>
            <a:off x="2494175" y="1892325"/>
            <a:ext cx="642000" cy="151200"/>
          </a:xfrm>
          <a:prstGeom prst="trapezoid">
            <a:avLst>
              <a:gd name="adj" fmla="val 2500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O-Auth</a:t>
            </a:r>
          </a:p>
        </p:txBody>
      </p:sp>
      <p:sp>
        <p:nvSpPr>
          <p:cNvPr id="584" name="Shape 584"/>
          <p:cNvSpPr/>
          <p:nvPr/>
        </p:nvSpPr>
        <p:spPr>
          <a:xfrm>
            <a:off x="6824175" y="2363000"/>
            <a:ext cx="780300" cy="223200"/>
          </a:xfrm>
          <a:prstGeom prst="ellipse">
            <a:avLst/>
          </a:prstGeom>
          <a:solidFill>
            <a:srgbClr val="EAD1DC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"/>
              <a:t>AML / ADL</a:t>
            </a:r>
          </a:p>
        </p:txBody>
      </p:sp>
      <p:sp>
        <p:nvSpPr>
          <p:cNvPr id="585" name="Shape 585"/>
          <p:cNvSpPr/>
          <p:nvPr/>
        </p:nvSpPr>
        <p:spPr>
          <a:xfrm>
            <a:off x="4723075" y="2302575"/>
            <a:ext cx="571200" cy="223200"/>
          </a:xfrm>
          <a:prstGeom prst="ellipse">
            <a:avLst/>
          </a:prstGeom>
          <a:solidFill>
            <a:srgbClr val="EAD1DC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"/>
              <a:t>OWL</a:t>
            </a:r>
          </a:p>
        </p:txBody>
      </p:sp>
      <p:sp>
        <p:nvSpPr>
          <p:cNvPr id="586" name="Shape 586"/>
          <p:cNvSpPr/>
          <p:nvPr/>
        </p:nvSpPr>
        <p:spPr>
          <a:xfrm>
            <a:off x="3642250" y="3724412"/>
            <a:ext cx="571200" cy="223200"/>
          </a:xfrm>
          <a:prstGeom prst="ellipse">
            <a:avLst/>
          </a:prstGeom>
          <a:solidFill>
            <a:srgbClr val="EAD1DC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"/>
              <a:t>FHIR</a:t>
            </a:r>
          </a:p>
        </p:txBody>
      </p:sp>
      <p:sp>
        <p:nvSpPr>
          <p:cNvPr id="587" name="Shape 587"/>
          <p:cNvSpPr/>
          <p:nvPr/>
        </p:nvSpPr>
        <p:spPr>
          <a:xfrm>
            <a:off x="4197225" y="3724412"/>
            <a:ext cx="571200" cy="223200"/>
          </a:xfrm>
          <a:prstGeom prst="ellipse">
            <a:avLst/>
          </a:prstGeom>
          <a:solidFill>
            <a:srgbClr val="EAD1DC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"/>
              <a:t>RIM</a:t>
            </a:r>
          </a:p>
        </p:txBody>
      </p:sp>
      <p:sp>
        <p:nvSpPr>
          <p:cNvPr id="588" name="Shape 588"/>
          <p:cNvSpPr/>
          <p:nvPr/>
        </p:nvSpPr>
        <p:spPr>
          <a:xfrm>
            <a:off x="3136175" y="4856450"/>
            <a:ext cx="571200" cy="223200"/>
          </a:xfrm>
          <a:prstGeom prst="rect">
            <a:avLst/>
          </a:prstGeom>
          <a:solidFill>
            <a:srgbClr val="FFF2CC"/>
          </a:solidFill>
          <a:ln w="19050" cap="flat" cmpd="sng">
            <a:solidFill>
              <a:srgbClr val="274E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"/>
              <a:t>OpenEMR</a:t>
            </a:r>
          </a:p>
        </p:txBody>
      </p:sp>
      <p:sp>
        <p:nvSpPr>
          <p:cNvPr id="589" name="Shape 589"/>
          <p:cNvSpPr/>
          <p:nvPr/>
        </p:nvSpPr>
        <p:spPr>
          <a:xfrm>
            <a:off x="3821975" y="4856450"/>
            <a:ext cx="571200" cy="223200"/>
          </a:xfrm>
          <a:prstGeom prst="rect">
            <a:avLst/>
          </a:prstGeom>
          <a:solidFill>
            <a:srgbClr val="FFF2CC"/>
          </a:solidFill>
          <a:ln w="19050" cap="flat" cmpd="sng">
            <a:solidFill>
              <a:srgbClr val="274E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"/>
              <a:t>OpenMRS</a:t>
            </a:r>
          </a:p>
        </p:txBody>
      </p:sp>
      <p:grpSp>
        <p:nvGrpSpPr>
          <p:cNvPr id="590" name="Shape 590"/>
          <p:cNvGrpSpPr/>
          <p:nvPr/>
        </p:nvGrpSpPr>
        <p:grpSpPr>
          <a:xfrm>
            <a:off x="4587750" y="2723500"/>
            <a:ext cx="3077487" cy="1086500"/>
            <a:chOff x="4587750" y="1809100"/>
            <a:chExt cx="3077487" cy="1086500"/>
          </a:xfrm>
        </p:grpSpPr>
        <p:grpSp>
          <p:nvGrpSpPr>
            <p:cNvPr id="591" name="Shape 591"/>
            <p:cNvGrpSpPr/>
            <p:nvPr/>
          </p:nvGrpSpPr>
          <p:grpSpPr>
            <a:xfrm>
              <a:off x="4587750" y="1809100"/>
              <a:ext cx="2823074" cy="854074"/>
              <a:chOff x="3597150" y="2113900"/>
              <a:chExt cx="2823074" cy="854074"/>
            </a:xfrm>
          </p:grpSpPr>
          <p:grpSp>
            <p:nvGrpSpPr>
              <p:cNvPr id="592" name="Shape 592"/>
              <p:cNvGrpSpPr/>
              <p:nvPr/>
            </p:nvGrpSpPr>
            <p:grpSpPr>
              <a:xfrm>
                <a:off x="3597150" y="2113900"/>
                <a:ext cx="2823074" cy="605774"/>
                <a:chOff x="3149150" y="1609400"/>
                <a:chExt cx="2823074" cy="605774"/>
              </a:xfrm>
            </p:grpSpPr>
            <p:sp>
              <p:nvSpPr>
                <p:cNvPr id="593" name="Shape 593"/>
                <p:cNvSpPr/>
                <p:nvPr/>
              </p:nvSpPr>
              <p:spPr>
                <a:xfrm>
                  <a:off x="3829650" y="1609400"/>
                  <a:ext cx="1497599" cy="341699"/>
                </a:xfrm>
                <a:prstGeom prst="roundRect">
                  <a:avLst>
                    <a:gd name="adj" fmla="val 16667"/>
                  </a:avLst>
                </a:prstGeom>
                <a:solidFill>
                  <a:schemeClr val="lt2"/>
                </a:solidFill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/>
                <a:p>
                  <a:pPr lvl="0" algn="ctr" rtl="0">
                    <a:spcBef>
                      <a:spcPts val="0"/>
                    </a:spcBef>
                    <a:buNone/>
                  </a:pPr>
                  <a:r>
                    <a:rPr lang="en"/>
                    <a:t>Normalization</a:t>
                  </a:r>
                </a:p>
              </p:txBody>
            </p:sp>
            <p:sp>
              <p:nvSpPr>
                <p:cNvPr id="594" name="Shape 594"/>
                <p:cNvSpPr/>
                <p:nvPr/>
              </p:nvSpPr>
              <p:spPr>
                <a:xfrm>
                  <a:off x="3149150" y="1873475"/>
                  <a:ext cx="1339799" cy="341699"/>
                </a:xfrm>
                <a:prstGeom prst="flowChartConnector">
                  <a:avLst/>
                </a:prstGeom>
                <a:solidFill>
                  <a:schemeClr val="lt2"/>
                </a:solidFill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/>
                <a:p>
                  <a:pPr lvl="0" rtl="0">
                    <a:spcBef>
                      <a:spcPts val="0"/>
                    </a:spcBef>
                    <a:buNone/>
                  </a:pPr>
                  <a:r>
                    <a:rPr lang="en"/>
                    <a:t>Compare</a:t>
                  </a:r>
                </a:p>
              </p:txBody>
            </p:sp>
            <p:sp>
              <p:nvSpPr>
                <p:cNvPr id="595" name="Shape 595"/>
                <p:cNvSpPr/>
                <p:nvPr/>
              </p:nvSpPr>
              <p:spPr>
                <a:xfrm>
                  <a:off x="4632425" y="1873475"/>
                  <a:ext cx="1339799" cy="341699"/>
                </a:xfrm>
                <a:prstGeom prst="flowChartConnector">
                  <a:avLst/>
                </a:prstGeom>
                <a:solidFill>
                  <a:schemeClr val="lt2"/>
                </a:solidFill>
                <a:ln w="1905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/>
                <a:p>
                  <a:pPr lvl="0" rtl="0">
                    <a:spcBef>
                      <a:spcPts val="0"/>
                    </a:spcBef>
                    <a:buNone/>
                  </a:pPr>
                  <a:r>
                    <a:rPr lang="en"/>
                    <a:t>Reshape</a:t>
                  </a:r>
                </a:p>
              </p:txBody>
            </p:sp>
          </p:grpSp>
          <p:sp>
            <p:nvSpPr>
              <p:cNvPr id="596" name="Shape 596"/>
              <p:cNvSpPr/>
              <p:nvPr/>
            </p:nvSpPr>
            <p:spPr>
              <a:xfrm>
                <a:off x="4289150" y="2626275"/>
                <a:ext cx="1439099" cy="341699"/>
              </a:xfrm>
              <a:prstGeom prst="flowChartConnector">
                <a:avLst/>
              </a:prstGeom>
              <a:solidFill>
                <a:schemeClr val="lt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/>
                  <a:t>Transform</a:t>
                </a:r>
              </a:p>
            </p:txBody>
          </p:sp>
        </p:grpSp>
        <p:sp>
          <p:nvSpPr>
            <p:cNvPr id="597" name="Shape 597"/>
            <p:cNvSpPr/>
            <p:nvPr/>
          </p:nvSpPr>
          <p:spPr>
            <a:xfrm>
              <a:off x="7094037" y="2672400"/>
              <a:ext cx="571200" cy="223200"/>
            </a:xfrm>
            <a:prstGeom prst="rect">
              <a:avLst/>
            </a:prstGeom>
            <a:solidFill>
              <a:srgbClr val="FFF2CC"/>
            </a:solidFill>
            <a:ln w="19050" cap="flat" cmpd="sng">
              <a:solidFill>
                <a:srgbClr val="274E1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600"/>
                <a:t>openEHR</a:t>
              </a:r>
            </a:p>
          </p:txBody>
        </p:sp>
      </p:grpSp>
      <p:grpSp>
        <p:nvGrpSpPr>
          <p:cNvPr id="598" name="Shape 598"/>
          <p:cNvGrpSpPr/>
          <p:nvPr/>
        </p:nvGrpSpPr>
        <p:grpSpPr>
          <a:xfrm>
            <a:off x="4525137" y="1689850"/>
            <a:ext cx="2466987" cy="816974"/>
            <a:chOff x="4448937" y="2832850"/>
            <a:chExt cx="2466987" cy="816974"/>
          </a:xfrm>
        </p:grpSpPr>
        <p:grpSp>
          <p:nvGrpSpPr>
            <p:cNvPr id="599" name="Shape 599"/>
            <p:cNvGrpSpPr/>
            <p:nvPr/>
          </p:nvGrpSpPr>
          <p:grpSpPr>
            <a:xfrm>
              <a:off x="4963525" y="2895600"/>
              <a:ext cx="1952400" cy="754224"/>
              <a:chOff x="5261750" y="2639425"/>
              <a:chExt cx="1952400" cy="754224"/>
            </a:xfrm>
          </p:grpSpPr>
          <p:sp>
            <p:nvSpPr>
              <p:cNvPr id="600" name="Shape 600"/>
              <p:cNvSpPr/>
              <p:nvPr/>
            </p:nvSpPr>
            <p:spPr>
              <a:xfrm>
                <a:off x="5495600" y="2639425"/>
                <a:ext cx="1497599" cy="341699"/>
              </a:xfrm>
              <a:prstGeom prst="roundRect">
                <a:avLst>
                  <a:gd name="adj" fmla="val 16667"/>
                </a:avLst>
              </a:prstGeom>
              <a:solidFill>
                <a:schemeClr val="lt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algn="ctr" rtl="0">
                  <a:spcBef>
                    <a:spcPts val="0"/>
                  </a:spcBef>
                  <a:buNone/>
                </a:pPr>
                <a:r>
                  <a:rPr lang="en"/>
                  <a:t>Enrichment</a:t>
                </a:r>
              </a:p>
            </p:txBody>
          </p:sp>
          <p:sp>
            <p:nvSpPr>
              <p:cNvPr id="601" name="Shape 601"/>
              <p:cNvSpPr/>
              <p:nvPr/>
            </p:nvSpPr>
            <p:spPr>
              <a:xfrm>
                <a:off x="5261750" y="2903500"/>
                <a:ext cx="788400" cy="341699"/>
              </a:xfrm>
              <a:prstGeom prst="flowChartConnector">
                <a:avLst/>
              </a:prstGeom>
              <a:solidFill>
                <a:schemeClr val="lt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/>
                  <a:t>Clax</a:t>
                </a:r>
              </a:p>
            </p:txBody>
          </p:sp>
          <p:sp>
            <p:nvSpPr>
              <p:cNvPr id="602" name="Shape 602"/>
              <p:cNvSpPr/>
              <p:nvPr/>
            </p:nvSpPr>
            <p:spPr>
              <a:xfrm>
                <a:off x="6425750" y="2903500"/>
                <a:ext cx="788400" cy="341699"/>
              </a:xfrm>
              <a:prstGeom prst="flowChartConnector">
                <a:avLst/>
              </a:prstGeom>
              <a:solidFill>
                <a:schemeClr val="lt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/>
                  <a:t>Link</a:t>
                </a:r>
              </a:p>
            </p:txBody>
          </p:sp>
          <p:sp>
            <p:nvSpPr>
              <p:cNvPr id="603" name="Shape 603"/>
              <p:cNvSpPr/>
              <p:nvPr/>
            </p:nvSpPr>
            <p:spPr>
              <a:xfrm>
                <a:off x="5850200" y="3051950"/>
                <a:ext cx="788400" cy="341699"/>
              </a:xfrm>
              <a:prstGeom prst="flowChartConnector">
                <a:avLst/>
              </a:prstGeom>
              <a:solidFill>
                <a:schemeClr val="lt2"/>
              </a:solidFill>
              <a:ln w="1905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r>
                  <a:rPr lang="en"/>
                  <a:t>Calc</a:t>
                </a:r>
              </a:p>
            </p:txBody>
          </p:sp>
        </p:grpSp>
        <p:sp>
          <p:nvSpPr>
            <p:cNvPr id="604" name="Shape 604"/>
            <p:cNvSpPr/>
            <p:nvPr/>
          </p:nvSpPr>
          <p:spPr>
            <a:xfrm>
              <a:off x="4448937" y="2832850"/>
              <a:ext cx="571200" cy="223200"/>
            </a:xfrm>
            <a:prstGeom prst="rect">
              <a:avLst/>
            </a:prstGeom>
            <a:solidFill>
              <a:srgbClr val="FFF2CC"/>
            </a:solidFill>
            <a:ln w="19050" cap="flat" cmpd="sng">
              <a:solidFill>
                <a:srgbClr val="274E1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 sz="600"/>
                <a:t>UIMA</a:t>
              </a:r>
            </a:p>
          </p:txBody>
        </p:sp>
      </p:grpSp>
      <p:sp>
        <p:nvSpPr>
          <p:cNvPr id="605" name="Shape 605"/>
          <p:cNvSpPr/>
          <p:nvPr/>
        </p:nvSpPr>
        <p:spPr>
          <a:xfrm>
            <a:off x="7484637" y="1856325"/>
            <a:ext cx="571200" cy="223200"/>
          </a:xfrm>
          <a:prstGeom prst="rect">
            <a:avLst/>
          </a:prstGeom>
          <a:solidFill>
            <a:srgbClr val="FFF2CC"/>
          </a:solidFill>
          <a:ln w="19050" cap="flat" cmpd="sng">
            <a:solidFill>
              <a:srgbClr val="274E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"/>
              <a:t>Mirth</a:t>
            </a:r>
          </a:p>
        </p:txBody>
      </p:sp>
      <p:sp>
        <p:nvSpPr>
          <p:cNvPr id="606" name="Shape 606"/>
          <p:cNvSpPr/>
          <p:nvPr/>
        </p:nvSpPr>
        <p:spPr>
          <a:xfrm>
            <a:off x="8065375" y="2183550"/>
            <a:ext cx="642000" cy="151200"/>
          </a:xfrm>
          <a:prstGeom prst="trapezoid">
            <a:avLst>
              <a:gd name="adj" fmla="val 2500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“HL7”</a:t>
            </a:r>
          </a:p>
        </p:txBody>
      </p:sp>
      <p:sp>
        <p:nvSpPr>
          <p:cNvPr id="607" name="Shape 607"/>
          <p:cNvSpPr/>
          <p:nvPr/>
        </p:nvSpPr>
        <p:spPr>
          <a:xfrm>
            <a:off x="1983025" y="493975"/>
            <a:ext cx="642000" cy="151200"/>
          </a:xfrm>
          <a:prstGeom prst="trapezoid">
            <a:avLst>
              <a:gd name="adj" fmla="val 2500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DDS</a:t>
            </a:r>
          </a:p>
        </p:txBody>
      </p:sp>
      <p:sp>
        <p:nvSpPr>
          <p:cNvPr id="608" name="Shape 608"/>
          <p:cNvSpPr/>
          <p:nvPr/>
        </p:nvSpPr>
        <p:spPr>
          <a:xfrm>
            <a:off x="7410812" y="182550"/>
            <a:ext cx="571200" cy="223200"/>
          </a:xfrm>
          <a:prstGeom prst="rect">
            <a:avLst/>
          </a:prstGeom>
          <a:solidFill>
            <a:srgbClr val="FFF2CC"/>
          </a:solidFill>
          <a:ln w="19050" cap="flat" cmpd="sng">
            <a:solidFill>
              <a:srgbClr val="274E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"/>
              <a:t>HAPI</a:t>
            </a:r>
          </a:p>
        </p:txBody>
      </p:sp>
      <p:sp>
        <p:nvSpPr>
          <p:cNvPr id="609" name="Shape 609"/>
          <p:cNvSpPr/>
          <p:nvPr/>
        </p:nvSpPr>
        <p:spPr>
          <a:xfrm>
            <a:off x="2529562" y="888275"/>
            <a:ext cx="571200" cy="223200"/>
          </a:xfrm>
          <a:prstGeom prst="rect">
            <a:avLst/>
          </a:prstGeom>
          <a:solidFill>
            <a:srgbClr val="FFF2CC"/>
          </a:solidFill>
          <a:ln w="19050" cap="flat" cmpd="sng">
            <a:solidFill>
              <a:srgbClr val="274E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"/>
              <a:t>OpenDDS</a:t>
            </a:r>
          </a:p>
        </p:txBody>
      </p:sp>
      <p:sp>
        <p:nvSpPr>
          <p:cNvPr id="610" name="Shape 610"/>
          <p:cNvSpPr/>
          <p:nvPr/>
        </p:nvSpPr>
        <p:spPr>
          <a:xfrm>
            <a:off x="3071050" y="3724412"/>
            <a:ext cx="571200" cy="223200"/>
          </a:xfrm>
          <a:prstGeom prst="ellipse">
            <a:avLst/>
          </a:prstGeom>
          <a:solidFill>
            <a:srgbClr val="EAD1DC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"/>
              <a:t>v2.x</a:t>
            </a:r>
          </a:p>
        </p:txBody>
      </p:sp>
      <p:sp>
        <p:nvSpPr>
          <p:cNvPr id="611" name="Shape 611"/>
          <p:cNvSpPr/>
          <p:nvPr/>
        </p:nvSpPr>
        <p:spPr>
          <a:xfrm>
            <a:off x="1488000" y="3724412"/>
            <a:ext cx="706799" cy="223200"/>
          </a:xfrm>
          <a:prstGeom prst="ellipse">
            <a:avLst/>
          </a:prstGeom>
          <a:solidFill>
            <a:srgbClr val="EAD1DC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"/>
              <a:t>SOLOR+</a:t>
            </a:r>
          </a:p>
        </p:txBody>
      </p:sp>
      <p:sp>
        <p:nvSpPr>
          <p:cNvPr id="612" name="Shape 612"/>
          <p:cNvSpPr/>
          <p:nvPr/>
        </p:nvSpPr>
        <p:spPr>
          <a:xfrm>
            <a:off x="1847412" y="3503975"/>
            <a:ext cx="706799" cy="223200"/>
          </a:xfrm>
          <a:prstGeom prst="ellipse">
            <a:avLst/>
          </a:prstGeom>
          <a:solidFill>
            <a:srgbClr val="EAD1DC"/>
          </a:solidFill>
          <a:ln w="1905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600"/>
              <a:t>“Crowd”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600"/>
              <a:t>Terms</a:t>
            </a:r>
          </a:p>
        </p:txBody>
      </p:sp>
      <p:sp>
        <p:nvSpPr>
          <p:cNvPr id="613" name="Shape 613"/>
          <p:cNvSpPr/>
          <p:nvPr/>
        </p:nvSpPr>
        <p:spPr>
          <a:xfrm>
            <a:off x="2194800" y="3724412"/>
            <a:ext cx="706799" cy="223200"/>
          </a:xfrm>
          <a:prstGeom prst="ellipse">
            <a:avLst/>
          </a:prstGeom>
          <a:solidFill>
            <a:srgbClr val="EAD1DC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"/>
              <a:t>SKOS?</a:t>
            </a:r>
          </a:p>
        </p:txBody>
      </p:sp>
      <p:sp>
        <p:nvSpPr>
          <p:cNvPr id="614" name="Shape 614"/>
          <p:cNvSpPr/>
          <p:nvPr/>
        </p:nvSpPr>
        <p:spPr>
          <a:xfrm>
            <a:off x="3536937" y="3477725"/>
            <a:ext cx="706799" cy="223200"/>
          </a:xfrm>
          <a:prstGeom prst="ellipse">
            <a:avLst/>
          </a:prstGeom>
          <a:solidFill>
            <a:srgbClr val="EAD1DC"/>
          </a:solidFill>
          <a:ln w="19050" cap="flat" cmpd="sng">
            <a:solidFill>
              <a:srgbClr val="FF0000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"/>
              <a:t>CIMI/ CEM</a:t>
            </a:r>
          </a:p>
        </p:txBody>
      </p:sp>
      <p:sp>
        <p:nvSpPr>
          <p:cNvPr id="615" name="Shape 615"/>
          <p:cNvSpPr/>
          <p:nvPr/>
        </p:nvSpPr>
        <p:spPr>
          <a:xfrm>
            <a:off x="6176900" y="2410937"/>
            <a:ext cx="571200" cy="223200"/>
          </a:xfrm>
          <a:prstGeom prst="ellipse">
            <a:avLst/>
          </a:prstGeom>
          <a:solidFill>
            <a:srgbClr val="EAD1DC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600"/>
              <a:t>CQL</a:t>
            </a:r>
          </a:p>
        </p:txBody>
      </p:sp>
      <p:sp>
        <p:nvSpPr>
          <p:cNvPr id="616" name="Shape 616"/>
          <p:cNvSpPr/>
          <p:nvPr/>
        </p:nvSpPr>
        <p:spPr>
          <a:xfrm>
            <a:off x="2705187" y="147100"/>
            <a:ext cx="642000" cy="151200"/>
          </a:xfrm>
          <a:prstGeom prst="trapezoid">
            <a:avLst>
              <a:gd name="adj" fmla="val 25000"/>
            </a:avLst>
          </a:prstGeom>
          <a:solidFill>
            <a:srgbClr val="FFFF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/>
              <a:t>EPS</a:t>
            </a:r>
          </a:p>
        </p:txBody>
      </p:sp>
      <p:sp>
        <p:nvSpPr>
          <p:cNvPr id="59" name="Shape 412"/>
          <p:cNvSpPr txBox="1"/>
          <p:nvPr/>
        </p:nvSpPr>
        <p:spPr>
          <a:xfrm>
            <a:off x="228600" y="4400550"/>
            <a:ext cx="1143000" cy="44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dirty="0" smtClean="0">
                <a:solidFill>
                  <a:srgbClr val="FFFF00"/>
                </a:solidFill>
              </a:rPr>
              <a:t>Data </a:t>
            </a:r>
            <a:br>
              <a:rPr lang="en" b="1" dirty="0" smtClean="0">
                <a:solidFill>
                  <a:srgbClr val="FFFF00"/>
                </a:solidFill>
              </a:rPr>
            </a:br>
            <a:r>
              <a:rPr lang="en" b="1" dirty="0" smtClean="0">
                <a:solidFill>
                  <a:srgbClr val="FFFF00"/>
                </a:solidFill>
              </a:rPr>
              <a:t>Platform</a:t>
            </a:r>
            <a:endParaRPr lang="en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356</Words>
  <PresentationFormat>Presentazione su schermo (16:9)</PresentationFormat>
  <Paragraphs>224</Paragraphs>
  <Slides>11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3" baseType="lpstr">
      <vt:lpstr>wave</vt:lpstr>
      <vt:lpstr>Facet</vt:lpstr>
      <vt:lpstr>Architecture Roadmap </vt:lpstr>
      <vt:lpstr>Outline</vt:lpstr>
      <vt:lpstr>HSPC Specification Levels</vt:lpstr>
      <vt:lpstr>2- tier Architecture</vt:lpstr>
      <vt:lpstr>3+ tier Architecture</vt:lpstr>
      <vt:lpstr>Knowledge Architecture</vt:lpstr>
      <vt:lpstr>Diapositiva 7</vt:lpstr>
      <vt:lpstr>Diapositiva 8</vt:lpstr>
      <vt:lpstr>Diapositiva 9</vt:lpstr>
      <vt:lpstr>Arch. (Collapsed)</vt:lpstr>
      <vt:lpstr>Arch. (Collapsed) + Candidate APIs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Architecture</dc:title>
  <cp:lastModifiedBy>Self</cp:lastModifiedBy>
  <cp:revision>129</cp:revision>
  <dcterms:modified xsi:type="dcterms:W3CDTF">2015-08-17T16:29:32Z</dcterms:modified>
</cp:coreProperties>
</file>