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9" r:id="rId3"/>
    <p:sldId id="257" r:id="rId4"/>
    <p:sldId id="258" r:id="rId5"/>
    <p:sldId id="261" r:id="rId6"/>
    <p:sldId id="263" r:id="rId7"/>
    <p:sldId id="264" r:id="rId8"/>
    <p:sldId id="265" r:id="rId9"/>
    <p:sldId id="267" r:id="rId10"/>
    <p:sldId id="268" r:id="rId11"/>
    <p:sldId id="266" r:id="rId12"/>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Trebuchet MS" panose="020B0603020202020204" pitchFamily="34" charset="0"/>
      <p:regular r:id="rId18"/>
      <p:bold r:id="rId19"/>
      <p:italic r:id="rId20"/>
      <p:boldItalic r:id="rId2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384" userDrawn="1">
          <p15:clr>
            <a:srgbClr val="A4A3A4"/>
          </p15:clr>
        </p15:guide>
        <p15:guide id="2"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4" autoAdjust="0"/>
  </p:normalViewPr>
  <p:slideViewPr>
    <p:cSldViewPr snapToGrid="0">
      <p:cViewPr varScale="1">
        <p:scale>
          <a:sx n="41" d="100"/>
          <a:sy n="41" d="100"/>
        </p:scale>
        <p:origin x="56" y="360"/>
      </p:cViewPr>
      <p:guideLst>
        <p:guide orient="horz" pos="384"/>
        <p:guide pos="432"/>
      </p:guideLst>
    </p:cSldViewPr>
  </p:slideViewPr>
  <p:outlineViewPr>
    <p:cViewPr>
      <p:scale>
        <a:sx n="33" d="100"/>
        <a:sy n="33" d="100"/>
      </p:scale>
      <p:origin x="0" y="-59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6434"/>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970937" y="0"/>
            <a:ext cx="3037839" cy="466434"/>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715962"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7"/>
            <a:ext cx="3037839" cy="466433"/>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970937" y="8829967"/>
            <a:ext cx="3037839" cy="466433"/>
          </a:xfrm>
          <a:prstGeom prst="rect">
            <a:avLst/>
          </a:prstGeom>
          <a:noFill/>
          <a:ln>
            <a:noFill/>
          </a:ln>
        </p:spPr>
        <p:txBody>
          <a:bodyPr lIns="108850" tIns="54425" rIns="108850" bIns="544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chemeClr val="dk1"/>
                </a:solidFill>
                <a:latin typeface="Calibri"/>
                <a:ea typeface="Calibri"/>
                <a:cs typeface="Calibri"/>
                <a:sym typeface="Calibri"/>
                <a:rtl val="0"/>
              </a:rPr>
              <a:t>‹#›</a:t>
            </a:fld>
            <a:endParaRPr lang="en-US" sz="14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8882811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14" name="Shape 114"/>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939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None/>
            </a:pPr>
            <a:endParaRPr sz="1200" b="0" i="0" u="none" strike="noStrike" cap="none" baseline="0" dirty="0">
              <a:solidFill>
                <a:schemeClr val="dk1"/>
              </a:solidFill>
              <a:latin typeface="Arial"/>
              <a:ea typeface="Arial"/>
              <a:cs typeface="Arial"/>
              <a:sym typeface="Arial"/>
            </a:endParaRPr>
          </a:p>
        </p:txBody>
      </p:sp>
      <p:sp>
        <p:nvSpPr>
          <p:cNvPr id="138" name="Shape 138"/>
          <p:cNvSpPr txBox="1">
            <a:spLocks noGrp="1"/>
          </p:cNvSpPr>
          <p:nvPr>
            <p:ph type="sldNum" idx="12"/>
          </p:nvPr>
        </p:nvSpPr>
        <p:spPr>
          <a:xfrm>
            <a:off x="3970937" y="8829967"/>
            <a:ext cx="3037839" cy="466433"/>
          </a:xfrm>
          <a:prstGeom prst="rect">
            <a:avLst/>
          </a:prstGeom>
          <a:noFill/>
          <a:ln>
            <a:noFill/>
          </a:ln>
        </p:spPr>
        <p:txBody>
          <a:bodyPr lIns="108850" tIns="54425" rIns="108850" bIns="544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chemeClr val="dk1"/>
                </a:solidFill>
                <a:latin typeface="Calibri"/>
                <a:ea typeface="Calibri"/>
                <a:cs typeface="Calibri"/>
                <a:sym typeface="Calibri"/>
                <a:rtl val="0"/>
              </a:rPr>
              <a:t>2</a:t>
            </a:fld>
            <a:endParaRPr lang="en-US" sz="14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410621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200" b="0" i="0" u="none" strike="noStrike" cap="none" baseline="0">
                <a:solidFill>
                  <a:srgbClr val="000000"/>
                </a:solidFill>
                <a:latin typeface="Arial"/>
                <a:ea typeface="Arial"/>
                <a:cs typeface="Arial"/>
                <a:sym typeface="Arial"/>
              </a:rPr>
              <a:t> While Surgery is certainly recognized as an invasive and rigorous undertaking, it is also an extraordinarily information and knowledge intensive endeavor.  As such, it is perhaps only surpassed in the historical context of human cognitive endeavors by the broader scope of the field of Biomedicine.  </a:t>
            </a: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169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The challenge at hand is therefore how do we best acquire, manage, and deliver the data, information, and knowledge essential to achieving surgical excellence?  Data, information, and knowledge that is accurate, trusted, and timely as well as relevant, meaningful, and actionable.  That is sufficiently detailed and complete to reflect a patient’s current, historical, and probable or possible state of health, disease, and treatment.  That is specific, pertinent, and contextualized enough to be effectively, efficiently, and safely acted upon- and acted upon by the appropriate resource at the appropriate time and for the appropriate use.  Data, information, and knowledge that is acquired, managed, and delivered such that it not only doesn’t hinder, but enables the highest degree of excellence in the delivery of surgical care.</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38" name="Shape 138"/>
          <p:cNvSpPr txBox="1">
            <a:spLocks noGrp="1"/>
          </p:cNvSpPr>
          <p:nvPr>
            <p:ph type="sldNum" idx="12"/>
          </p:nvPr>
        </p:nvSpPr>
        <p:spPr>
          <a:xfrm>
            <a:off x="3970937" y="8829967"/>
            <a:ext cx="3037839" cy="466433"/>
          </a:xfrm>
          <a:prstGeom prst="rect">
            <a:avLst/>
          </a:prstGeom>
          <a:noFill/>
          <a:ln>
            <a:noFill/>
          </a:ln>
        </p:spPr>
        <p:txBody>
          <a:bodyPr lIns="108850" tIns="54425" rIns="108850" bIns="544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chemeClr val="dk1"/>
                </a:solidFill>
                <a:latin typeface="Calibri"/>
                <a:ea typeface="Calibri"/>
                <a:cs typeface="Calibri"/>
                <a:sym typeface="Calibri"/>
                <a:rtl val="0"/>
              </a:rPr>
              <a:t>4</a:t>
            </a:fld>
            <a:endParaRPr lang="en-US" sz="14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6752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701039" y="4473892"/>
            <a:ext cx="5608319" cy="3660457"/>
          </a:xfrm>
          <a:prstGeom prst="rect">
            <a:avLst/>
          </a:prstGeom>
        </p:spPr>
        <p:txBody>
          <a:bodyPr lIns="91425" tIns="91425" rIns="91425" bIns="91425" anchor="t" anchorCtr="0">
            <a:noAutofit/>
          </a:bodyPr>
          <a:lstStyle/>
          <a:p>
            <a:pPr>
              <a:spcBef>
                <a:spcPts val="0"/>
              </a:spcBef>
              <a:buNone/>
            </a:pPr>
            <a:endParaRPr/>
          </a:p>
        </p:txBody>
      </p:sp>
      <p:sp>
        <p:nvSpPr>
          <p:cNvPr id="158" name="Shape 158"/>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02523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Common functional/non-functional requirements for all 10 Use Cases: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 logical model for representing pertinent comprehensive, accurate, specific, and clinically meaningful patient data that is shared across pre-operative, peri-operative, intra-operative, and post-operative environments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Support for post-coordinated expression so that information identified at the point of capture that is not already in SNOMED CT, LOINC, and RxNORM can be properly captured, without waiting for years for the standards to be updated, or forcing us to abandon the standard</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An ability to extract arbitrary pre- or post-coordinated data from logical model for secondary purposes</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Ability to enrich primary source data with derivations (scores, calculations), annotations (NLP), and Scores, as well as likely/potential disease or intervention states</a:t>
            </a:r>
          </a:p>
          <a:p>
            <a:pPr marL="628650" marR="0" lvl="1"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All inferred data will have audit trails with non-repudiation </a:t>
            </a:r>
          </a:p>
          <a:p>
            <a:pPr marL="628650" marR="0" lvl="1"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All inferred data will represent the provenance (qualifier) of that data</a:t>
            </a:r>
          </a:p>
          <a:p>
            <a:pPr marL="628650" marR="0" lvl="1"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All inferred data will include affordance for uncertainty/ inexactness (likelihood of disease)</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An ability to access high-resolution device acquired data, both real-time and persisted</a:t>
            </a:r>
          </a:p>
          <a:p>
            <a:pPr marL="171450" marR="0" lvl="0" indent="-171450" algn="l" rtl="0">
              <a:spcBef>
                <a:spcPts val="0"/>
              </a:spcBef>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Ability to assign pertinent process and outcome metrics to individual patients</a:t>
            </a:r>
          </a:p>
          <a:p>
            <a:pPr marL="0" marR="0" lvl="0" indent="0" algn="l" rtl="0">
              <a:spcBef>
                <a:spcPts val="0"/>
              </a:spcBef>
              <a:buNone/>
            </a:pPr>
            <a:endParaRPr sz="1200" b="0" i="0" u="none" strike="noStrike" cap="none" baseline="0">
              <a:solidFill>
                <a:schemeClr val="dk1"/>
              </a:solidFill>
              <a:latin typeface="Arial"/>
              <a:ea typeface="Arial"/>
              <a:cs typeface="Arial"/>
              <a:sym typeface="Arial"/>
            </a:endParaRPr>
          </a:p>
        </p:txBody>
      </p:sp>
      <p:sp>
        <p:nvSpPr>
          <p:cNvPr id="172" name="Shape 172"/>
          <p:cNvSpPr txBox="1">
            <a:spLocks noGrp="1"/>
          </p:cNvSpPr>
          <p:nvPr>
            <p:ph type="sldNum" idx="12"/>
          </p:nvPr>
        </p:nvSpPr>
        <p:spPr>
          <a:xfrm>
            <a:off x="3970937" y="8829967"/>
            <a:ext cx="3037839" cy="466433"/>
          </a:xfrm>
          <a:prstGeom prst="rect">
            <a:avLst/>
          </a:prstGeom>
          <a:noFill/>
          <a:ln>
            <a:noFill/>
          </a:ln>
        </p:spPr>
        <p:txBody>
          <a:bodyPr lIns="108850" tIns="54425" rIns="108850" bIns="544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baseline="0">
                <a:solidFill>
                  <a:schemeClr val="dk1"/>
                </a:solidFill>
                <a:latin typeface="Calibri"/>
                <a:ea typeface="Calibri"/>
                <a:cs typeface="Calibri"/>
                <a:sym typeface="Calibri"/>
                <a:rtl val="0"/>
              </a:rPr>
              <a:t>6</a:t>
            </a:fld>
            <a:endParaRPr lang="en-US" sz="14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05873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039" y="4473892"/>
            <a:ext cx="5608319" cy="3660457"/>
          </a:xfrm>
          <a:prstGeom prst="rect">
            <a:avLst/>
          </a:prstGeom>
        </p:spPr>
        <p:txBody>
          <a:bodyPr lIns="91425" tIns="91425" rIns="91425" bIns="91425" anchor="t" anchorCtr="0">
            <a:noAutofit/>
          </a:bodyPr>
          <a:lstStyle/>
          <a:p>
            <a:pPr>
              <a:spcBef>
                <a:spcPts val="0"/>
              </a:spcBef>
              <a:buNone/>
            </a:pPr>
            <a:endParaRPr lang="en-US" dirty="0" smtClean="0"/>
          </a:p>
        </p:txBody>
      </p:sp>
      <p:sp>
        <p:nvSpPr>
          <p:cNvPr id="178" name="Shape 178"/>
          <p:cNvSpPr>
            <a:spLocks noGrp="1" noRot="1" noChangeAspect="1"/>
          </p:cNvSpPr>
          <p:nvPr>
            <p:ph type="sldImg" idx="2"/>
          </p:nvPr>
        </p:nvSpPr>
        <p:spPr>
          <a:xfrm>
            <a:off x="715963" y="1162050"/>
            <a:ext cx="5578475" cy="3138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889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grpSp>
        <p:nvGrpSpPr>
          <p:cNvPr id="26" name="Shape 26"/>
          <p:cNvGrpSpPr/>
          <p:nvPr/>
        </p:nvGrpSpPr>
        <p:grpSpPr>
          <a:xfrm>
            <a:off x="0" y="-8466"/>
            <a:ext cx="12192000" cy="6866467"/>
            <a:chOff x="0" y="-8466"/>
            <a:chExt cx="12192000" cy="6866467"/>
          </a:xfrm>
        </p:grpSpPr>
        <p:sp>
          <p:nvSpPr>
            <p:cNvPr id="27" name="Shape 27"/>
            <p:cNvSpPr/>
            <p:nvPr/>
          </p:nvSpPr>
          <p:spPr>
            <a:xfrm>
              <a:off x="0" y="-7862"/>
              <a:ext cx="863599" cy="5698064"/>
            </a:xfrm>
            <a:custGeom>
              <a:avLst/>
              <a:gdLst/>
              <a:ahLst/>
              <a:cxnLst/>
              <a:rect l="0" t="0" r="0" b="0"/>
              <a:pathLst>
                <a:path w="863600" h="5698067" extrusionOk="0">
                  <a:moveTo>
                    <a:pt x="0" y="8467"/>
                  </a:moveTo>
                  <a:lnTo>
                    <a:pt x="863600" y="0"/>
                  </a:lnTo>
                  <a:lnTo>
                    <a:pt x="863600" y="16934"/>
                  </a:lnTo>
                  <a:lnTo>
                    <a:pt x="0" y="5698067"/>
                  </a:lnTo>
                  <a:lnTo>
                    <a:pt x="0" y="8467"/>
                  </a:lnTo>
                  <a:close/>
                </a:path>
              </a:pathLst>
            </a:custGeom>
            <a:solidFill>
              <a:schemeClr val="accent1">
                <a:alpha val="69019"/>
              </a:schemeClr>
            </a:solidFill>
            <a:ln>
              <a:noFill/>
            </a:ln>
          </p:spPr>
        </p:sp>
        <p:cxnSp>
          <p:nvCxnSpPr>
            <p:cNvPr id="28" name="Shape 28"/>
            <p:cNvCxnSpPr/>
            <p:nvPr/>
          </p:nvCxnSpPr>
          <p:spPr>
            <a:xfrm>
              <a:off x="9371010" y="0"/>
              <a:ext cx="1219199" cy="6858000"/>
            </a:xfrm>
            <a:prstGeom prst="straightConnector1">
              <a:avLst/>
            </a:prstGeom>
            <a:noFill/>
            <a:ln w="9525" cap="flat" cmpd="sng">
              <a:solidFill>
                <a:schemeClr val="accent1">
                  <a:alpha val="69019"/>
                </a:schemeClr>
              </a:solidFill>
              <a:prstDash val="solid"/>
              <a:round/>
              <a:headEnd type="none" w="med" len="med"/>
              <a:tailEnd type="none" w="med" len="med"/>
            </a:ln>
          </p:spPr>
        </p:cxnSp>
        <p:cxnSp>
          <p:nvCxnSpPr>
            <p:cNvPr id="29" name="Shape 29"/>
            <p:cNvCxnSpPr/>
            <p:nvPr/>
          </p:nvCxnSpPr>
          <p:spPr>
            <a:xfrm flipH="1">
              <a:off x="7425266" y="3681412"/>
              <a:ext cx="4763558" cy="3176584"/>
            </a:xfrm>
            <a:prstGeom prst="straightConnector1">
              <a:avLst/>
            </a:prstGeom>
            <a:noFill/>
            <a:ln w="9525" cap="flat" cmpd="sng">
              <a:solidFill>
                <a:schemeClr val="accent1">
                  <a:alpha val="69019"/>
                </a:schemeClr>
              </a:solidFill>
              <a:prstDash val="solid"/>
              <a:round/>
              <a:headEnd type="none" w="med" len="med"/>
              <a:tailEnd type="none" w="med" len="med"/>
            </a:ln>
          </p:spPr>
        </p:cxnSp>
        <p:sp>
          <p:nvSpPr>
            <p:cNvPr id="30" name="Shape 30"/>
            <p:cNvSpPr/>
            <p:nvPr/>
          </p:nvSpPr>
          <p:spPr>
            <a:xfrm>
              <a:off x="9181475" y="-8466"/>
              <a:ext cx="3007348" cy="6866466"/>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31" name="Shape 31"/>
            <p:cNvSpPr/>
            <p:nvPr/>
          </p:nvSpPr>
          <p:spPr>
            <a:xfrm>
              <a:off x="9603442" y="-8466"/>
              <a:ext cx="2588558" cy="6866466"/>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Shape 32"/>
            <p:cNvSpPr/>
            <p:nvPr/>
          </p:nvSpPr>
          <p:spPr>
            <a:xfrm>
              <a:off x="8932332" y="3048000"/>
              <a:ext cx="3259667" cy="3809998"/>
            </a:xfrm>
            <a:prstGeom prst="triangle">
              <a:avLst>
                <a:gd name="adj" fmla="val 100000"/>
              </a:avLst>
            </a:prstGeom>
            <a:solidFill>
              <a:srgbClr val="16B0E3">
                <a:alpha val="6509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33" name="Shape 33"/>
            <p:cNvSpPr/>
            <p:nvPr/>
          </p:nvSpPr>
          <p:spPr>
            <a:xfrm>
              <a:off x="9334500" y="-8466"/>
              <a:ext cx="2854325" cy="6866466"/>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16B0E3">
                <a:alpha val="49019"/>
              </a:srgbClr>
            </a:solidFill>
            <a:ln>
              <a:noFill/>
            </a:ln>
          </p:spPr>
        </p:sp>
        <p:sp>
          <p:nvSpPr>
            <p:cNvPr id="34" name="Shape 34"/>
            <p:cNvSpPr/>
            <p:nvPr/>
          </p:nvSpPr>
          <p:spPr>
            <a:xfrm>
              <a:off x="10898728" y="-8466"/>
              <a:ext cx="1290093" cy="6866467"/>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35" name="Shape 35"/>
            <p:cNvSpPr/>
            <p:nvPr/>
          </p:nvSpPr>
          <p:spPr>
            <a:xfrm>
              <a:off x="10938999" y="-8466"/>
              <a:ext cx="1249824" cy="6866467"/>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6" name="Shape 36"/>
            <p:cNvSpPr/>
            <p:nvPr/>
          </p:nvSpPr>
          <p:spPr>
            <a:xfrm>
              <a:off x="10371664" y="3589867"/>
              <a:ext cx="1817159" cy="3268131"/>
            </a:xfrm>
            <a:prstGeom prst="triangle">
              <a:avLst>
                <a:gd name="adj" fmla="val 100000"/>
              </a:avLst>
            </a:prstGeom>
            <a:solidFill>
              <a:srgbClr val="16B0E3">
                <a:alpha val="6509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37" name="Shape 37"/>
          <p:cNvSpPr txBox="1">
            <a:spLocks noGrp="1"/>
          </p:cNvSpPr>
          <p:nvPr>
            <p:ph type="ctrTitle"/>
          </p:nvPr>
        </p:nvSpPr>
        <p:spPr>
          <a:xfrm>
            <a:off x="1507066" y="2404533"/>
            <a:ext cx="7766936" cy="1646300"/>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buClr>
                <a:schemeClr val="accent1"/>
              </a:buClr>
              <a:buFont typeface="Trebuchet MS"/>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8" name="Shape 38"/>
          <p:cNvSpPr txBox="1">
            <a:spLocks noGrp="1"/>
          </p:cNvSpPr>
          <p:nvPr>
            <p:ph type="subTitle" idx="1"/>
          </p:nvPr>
        </p:nvSpPr>
        <p:spPr>
          <a:xfrm>
            <a:off x="1507066" y="4050832"/>
            <a:ext cx="7766936" cy="1096899"/>
          </a:xfrm>
          <a:prstGeom prst="rect">
            <a:avLst/>
          </a:prstGeom>
          <a:noFill/>
          <a:ln>
            <a:noFill/>
          </a:ln>
        </p:spPr>
        <p:txBody>
          <a:bodyPr lIns="91425" tIns="91425" rIns="91425" bIns="91425" anchor="t" anchorCtr="0"/>
          <a:lstStyle>
            <a:lvl1pPr marL="0" marR="0" indent="0" algn="r" rtl="0">
              <a:lnSpc>
                <a:spcPct val="100000"/>
              </a:lnSpc>
              <a:spcBef>
                <a:spcPts val="1000"/>
              </a:spcBef>
              <a:spcAft>
                <a:spcPts val="0"/>
              </a:spcAft>
              <a:buClr>
                <a:schemeClr val="accent1"/>
              </a:buClr>
              <a:buFont typeface="Noto Symbol"/>
              <a:buNone/>
              <a:defRPr/>
            </a:lvl1pPr>
            <a:lvl2pPr marL="457200" marR="0" indent="0" algn="ctr" rtl="0">
              <a:lnSpc>
                <a:spcPct val="100000"/>
              </a:lnSpc>
              <a:spcBef>
                <a:spcPts val="1000"/>
              </a:spcBef>
              <a:spcAft>
                <a:spcPts val="0"/>
              </a:spcAft>
              <a:buClr>
                <a:schemeClr val="accent1"/>
              </a:buClr>
              <a:buFont typeface="Noto Symbol"/>
              <a:buNone/>
              <a:defRPr/>
            </a:lvl2pPr>
            <a:lvl3pPr marL="914400" marR="0" indent="0" algn="ctr" rtl="0">
              <a:lnSpc>
                <a:spcPct val="100000"/>
              </a:lnSpc>
              <a:spcBef>
                <a:spcPts val="1000"/>
              </a:spcBef>
              <a:spcAft>
                <a:spcPts val="0"/>
              </a:spcAft>
              <a:buClr>
                <a:schemeClr val="accent1"/>
              </a:buClr>
              <a:buFont typeface="Noto Symbol"/>
              <a:buNone/>
              <a:defRPr/>
            </a:lvl3pPr>
            <a:lvl4pPr marL="1371600" marR="0" indent="0" algn="ctr" rtl="0">
              <a:lnSpc>
                <a:spcPct val="100000"/>
              </a:lnSpc>
              <a:spcBef>
                <a:spcPts val="1000"/>
              </a:spcBef>
              <a:spcAft>
                <a:spcPts val="0"/>
              </a:spcAft>
              <a:buClr>
                <a:schemeClr val="accent1"/>
              </a:buClr>
              <a:buFont typeface="Noto Symbol"/>
              <a:buNone/>
              <a:defRPr/>
            </a:lvl4pPr>
            <a:lvl5pPr marL="1828800" marR="0" indent="0" algn="ctr" rtl="0">
              <a:lnSpc>
                <a:spcPct val="100000"/>
              </a:lnSpc>
              <a:spcBef>
                <a:spcPts val="1000"/>
              </a:spcBef>
              <a:spcAft>
                <a:spcPts val="0"/>
              </a:spcAft>
              <a:buClr>
                <a:schemeClr val="accent1"/>
              </a:buClr>
              <a:buFont typeface="Noto Symbol"/>
              <a:buNone/>
              <a:defRPr/>
            </a:lvl5pPr>
            <a:lvl6pPr marL="2286000" marR="0" indent="0" algn="ctr" rtl="0">
              <a:lnSpc>
                <a:spcPct val="100000"/>
              </a:lnSpc>
              <a:spcBef>
                <a:spcPts val="1000"/>
              </a:spcBef>
              <a:spcAft>
                <a:spcPts val="0"/>
              </a:spcAft>
              <a:buClr>
                <a:schemeClr val="accent1"/>
              </a:buClr>
              <a:buFont typeface="Noto Symbol"/>
              <a:buNone/>
              <a:defRPr/>
            </a:lvl6pPr>
            <a:lvl7pPr marL="2743200" marR="0" indent="0" algn="ctr" rtl="0">
              <a:lnSpc>
                <a:spcPct val="100000"/>
              </a:lnSpc>
              <a:spcBef>
                <a:spcPts val="1000"/>
              </a:spcBef>
              <a:spcAft>
                <a:spcPts val="0"/>
              </a:spcAft>
              <a:buClr>
                <a:schemeClr val="accent1"/>
              </a:buClr>
              <a:buFont typeface="Noto Symbol"/>
              <a:buNone/>
              <a:defRPr/>
            </a:lvl7pPr>
            <a:lvl8pPr marL="3200400" marR="0" indent="0" algn="ctr" rtl="0">
              <a:lnSpc>
                <a:spcPct val="100000"/>
              </a:lnSpc>
              <a:spcBef>
                <a:spcPts val="1000"/>
              </a:spcBef>
              <a:spcAft>
                <a:spcPts val="0"/>
              </a:spcAft>
              <a:buClr>
                <a:schemeClr val="accent1"/>
              </a:buClr>
              <a:buFont typeface="Noto Symbol"/>
              <a:buNone/>
              <a:defRPr/>
            </a:lvl8pPr>
            <a:lvl9pPr marL="3657600" marR="0" indent="0" algn="ctr" rtl="0">
              <a:lnSpc>
                <a:spcPct val="100000"/>
              </a:lnSpc>
              <a:spcBef>
                <a:spcPts val="1000"/>
              </a:spcBef>
              <a:spcAft>
                <a:spcPts val="0"/>
              </a:spcAft>
              <a:buClr>
                <a:schemeClr val="accent1"/>
              </a:buClr>
              <a:buFont typeface="Noto Symbol"/>
              <a:buNone/>
              <a:defRPr/>
            </a:lvl9pPr>
          </a:lstStyle>
          <a:p>
            <a:endParaRPr/>
          </a:p>
        </p:txBody>
      </p:sp>
      <p:sp>
        <p:nvSpPr>
          <p:cNvPr id="39" name="Shape 3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1"/>
          </p:nvPr>
        </p:nvSpPr>
        <p:spPr>
          <a:xfrm rot="5400000">
            <a:off x="3035281" y="-197358"/>
            <a:ext cx="3880773" cy="8596668"/>
          </a:xfrm>
          <a:prstGeom prst="rect">
            <a:avLst/>
          </a:prstGeom>
          <a:noFill/>
          <a:ln>
            <a:noFill/>
          </a:ln>
        </p:spPr>
        <p:txBody>
          <a:bodyPr lIns="91425" tIns="91425" rIns="91425" bIns="91425" anchor="t" anchorCtr="0"/>
          <a:lstStyle>
            <a:lvl1pPr marL="342900" indent="-76200" algn="l" rtl="0">
              <a:spcBef>
                <a:spcPts val="1000"/>
              </a:spcBef>
              <a:spcAft>
                <a:spcPts val="0"/>
              </a:spcAft>
              <a:buClr>
                <a:schemeClr val="accent1"/>
              </a:buClr>
              <a:buFont typeface="Noto Symbol"/>
              <a:buChar char=""/>
              <a:defRPr/>
            </a:lvl1pPr>
            <a:lvl2pPr marL="742950" indent="-31750" algn="l" rtl="0">
              <a:spcBef>
                <a:spcPts val="1000"/>
              </a:spcBef>
              <a:spcAft>
                <a:spcPts val="0"/>
              </a:spcAft>
              <a:buClr>
                <a:schemeClr val="accent1"/>
              </a:buClr>
              <a:buFont typeface="Noto Symbol"/>
              <a:buChar char=""/>
              <a:defRPr/>
            </a:lvl2pPr>
            <a:lvl3pPr marL="1143000" indent="12700" algn="l" rtl="0">
              <a:spcBef>
                <a:spcPts val="1000"/>
              </a:spcBef>
              <a:spcAft>
                <a:spcPts val="0"/>
              </a:spcAft>
              <a:buClr>
                <a:schemeClr val="accent1"/>
              </a:buClr>
              <a:buFont typeface="Noto Symbol"/>
              <a:buChar char=""/>
              <a:defRPr/>
            </a:lvl3pPr>
            <a:lvl4pPr marL="1600200" indent="0" algn="l" rtl="0">
              <a:spcBef>
                <a:spcPts val="1000"/>
              </a:spcBef>
              <a:spcAft>
                <a:spcPts val="0"/>
              </a:spcAft>
              <a:buClr>
                <a:schemeClr val="accent1"/>
              </a:buClr>
              <a:buFont typeface="Noto Symbol"/>
              <a:buChar char=""/>
              <a:defRPr/>
            </a:lvl4pPr>
            <a:lvl5pPr marL="2057400" indent="0" algn="l" rtl="0">
              <a:spcBef>
                <a:spcPts val="1000"/>
              </a:spcBef>
              <a:spcAft>
                <a:spcPts val="0"/>
              </a:spcAft>
              <a:buClr>
                <a:schemeClr val="accent1"/>
              </a:buClr>
              <a:buFont typeface="Noto Symbol"/>
              <a:buChar char=""/>
              <a:defRPr/>
            </a:lvl5pPr>
            <a:lvl6pPr marL="2514600" indent="0" algn="l" rtl="0">
              <a:spcBef>
                <a:spcPts val="1000"/>
              </a:spcBef>
              <a:spcAft>
                <a:spcPts val="0"/>
              </a:spcAft>
              <a:buClr>
                <a:schemeClr val="accent1"/>
              </a:buClr>
              <a:buFont typeface="Noto Symbol"/>
              <a:buChar char=""/>
              <a:defRPr/>
            </a:lvl6pPr>
            <a:lvl7pPr marL="2971800" indent="0" algn="l" rtl="0">
              <a:spcBef>
                <a:spcPts val="1000"/>
              </a:spcBef>
              <a:spcAft>
                <a:spcPts val="0"/>
              </a:spcAft>
              <a:buClr>
                <a:schemeClr val="accent1"/>
              </a:buClr>
              <a:buFont typeface="Noto Symbol"/>
              <a:buChar char=""/>
              <a:defRPr/>
            </a:lvl7pPr>
            <a:lvl8pPr marL="3429000" indent="0" algn="l" rtl="0">
              <a:spcBef>
                <a:spcPts val="1000"/>
              </a:spcBef>
              <a:spcAft>
                <a:spcPts val="0"/>
              </a:spcAft>
              <a:buClr>
                <a:schemeClr val="accent1"/>
              </a:buClr>
              <a:buFont typeface="Noto Symbol"/>
              <a:buChar char=""/>
              <a:defRPr/>
            </a:lvl8pPr>
            <a:lvl9pPr marL="3886200" indent="0" algn="l" rtl="0">
              <a:spcBef>
                <a:spcPts val="1000"/>
              </a:spcBef>
              <a:spcAft>
                <a:spcPts val="0"/>
              </a:spcAft>
              <a:buClr>
                <a:schemeClr val="accent1"/>
              </a:buClr>
              <a:buFont typeface="Noto Symbol"/>
              <a:buChar char=""/>
              <a:defRPr/>
            </a:lvl9pPr>
          </a:lstStyle>
          <a:p>
            <a:endParaRPr/>
          </a:p>
        </p:txBody>
      </p:sp>
      <p:sp>
        <p:nvSpPr>
          <p:cNvPr id="100" name="Shape 10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1" name="Shape 10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2" name="Shape 10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rot="5400000">
            <a:off x="5994318" y="2582951"/>
            <a:ext cx="5251449" cy="1304740"/>
          </a:xfrm>
          <a:prstGeom prst="rect">
            <a:avLst/>
          </a:prstGeom>
          <a:noFill/>
          <a:ln>
            <a:noFill/>
          </a:ln>
        </p:spPr>
        <p:txBody>
          <a:bodyPr lIns="91425" tIns="91425" rIns="91425" bIns="91425" anchor="ctr" anchorCtr="0"/>
          <a:lstStyle>
            <a:lvl1pPr algn="l" rtl="0">
              <a:spcBef>
                <a:spcPts val="0"/>
              </a:spcBef>
              <a:buClr>
                <a:schemeClr val="accent1"/>
              </a:buClr>
              <a:buFont typeface="Trebuchet MS"/>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1581685" y="-294750"/>
            <a:ext cx="5251449" cy="7060149"/>
          </a:xfrm>
          <a:prstGeom prst="rect">
            <a:avLst/>
          </a:prstGeom>
          <a:noFill/>
          <a:ln>
            <a:noFill/>
          </a:ln>
        </p:spPr>
        <p:txBody>
          <a:bodyPr lIns="91425" tIns="91425" rIns="91425" bIns="91425" anchor="t" anchorCtr="0"/>
          <a:lstStyle>
            <a:lvl1pPr marL="342900" indent="-76200" algn="l" rtl="0">
              <a:spcBef>
                <a:spcPts val="1000"/>
              </a:spcBef>
              <a:spcAft>
                <a:spcPts val="0"/>
              </a:spcAft>
              <a:buClr>
                <a:schemeClr val="accent1"/>
              </a:buClr>
              <a:buFont typeface="Noto Symbol"/>
              <a:buChar char=""/>
              <a:defRPr/>
            </a:lvl1pPr>
            <a:lvl2pPr marL="742950" indent="-31750" algn="l" rtl="0">
              <a:spcBef>
                <a:spcPts val="1000"/>
              </a:spcBef>
              <a:spcAft>
                <a:spcPts val="0"/>
              </a:spcAft>
              <a:buClr>
                <a:schemeClr val="accent1"/>
              </a:buClr>
              <a:buFont typeface="Noto Symbol"/>
              <a:buChar char=""/>
              <a:defRPr/>
            </a:lvl2pPr>
            <a:lvl3pPr marL="1143000" indent="12700" algn="l" rtl="0">
              <a:spcBef>
                <a:spcPts val="1000"/>
              </a:spcBef>
              <a:spcAft>
                <a:spcPts val="0"/>
              </a:spcAft>
              <a:buClr>
                <a:schemeClr val="accent1"/>
              </a:buClr>
              <a:buFont typeface="Noto Symbol"/>
              <a:buChar char=""/>
              <a:defRPr/>
            </a:lvl3pPr>
            <a:lvl4pPr marL="1600200" indent="0" algn="l" rtl="0">
              <a:spcBef>
                <a:spcPts val="1000"/>
              </a:spcBef>
              <a:spcAft>
                <a:spcPts val="0"/>
              </a:spcAft>
              <a:buClr>
                <a:schemeClr val="accent1"/>
              </a:buClr>
              <a:buFont typeface="Noto Symbol"/>
              <a:buChar char=""/>
              <a:defRPr/>
            </a:lvl4pPr>
            <a:lvl5pPr marL="2057400" indent="0" algn="l" rtl="0">
              <a:spcBef>
                <a:spcPts val="1000"/>
              </a:spcBef>
              <a:spcAft>
                <a:spcPts val="0"/>
              </a:spcAft>
              <a:buClr>
                <a:schemeClr val="accent1"/>
              </a:buClr>
              <a:buFont typeface="Noto Symbol"/>
              <a:buChar char=""/>
              <a:defRPr/>
            </a:lvl5pPr>
            <a:lvl6pPr marL="2514600" indent="0" algn="l" rtl="0">
              <a:spcBef>
                <a:spcPts val="1000"/>
              </a:spcBef>
              <a:spcAft>
                <a:spcPts val="0"/>
              </a:spcAft>
              <a:buClr>
                <a:schemeClr val="accent1"/>
              </a:buClr>
              <a:buFont typeface="Noto Symbol"/>
              <a:buChar char=""/>
              <a:defRPr/>
            </a:lvl6pPr>
            <a:lvl7pPr marL="2971800" indent="0" algn="l" rtl="0">
              <a:spcBef>
                <a:spcPts val="1000"/>
              </a:spcBef>
              <a:spcAft>
                <a:spcPts val="0"/>
              </a:spcAft>
              <a:buClr>
                <a:schemeClr val="accent1"/>
              </a:buClr>
              <a:buFont typeface="Noto Symbol"/>
              <a:buChar char=""/>
              <a:defRPr/>
            </a:lvl7pPr>
            <a:lvl8pPr marL="3429000" indent="0" algn="l" rtl="0">
              <a:spcBef>
                <a:spcPts val="1000"/>
              </a:spcBef>
              <a:spcAft>
                <a:spcPts val="0"/>
              </a:spcAft>
              <a:buClr>
                <a:schemeClr val="accent1"/>
              </a:buClr>
              <a:buFont typeface="Noto Symbol"/>
              <a:buChar char=""/>
              <a:defRPr/>
            </a:lvl8pPr>
            <a:lvl9pPr marL="3886200" indent="0" algn="l" rtl="0">
              <a:spcBef>
                <a:spcPts val="1000"/>
              </a:spcBef>
              <a:spcAft>
                <a:spcPts val="0"/>
              </a:spcAft>
              <a:buClr>
                <a:schemeClr val="accent1"/>
              </a:buClr>
              <a:buFont typeface="Noto Symbol"/>
              <a:buChar char=""/>
              <a:defRPr/>
            </a:lvl9pPr>
          </a:lstStyle>
          <a:p>
            <a:endParaRPr/>
          </a:p>
        </p:txBody>
      </p:sp>
      <p:sp>
        <p:nvSpPr>
          <p:cNvPr id="106" name="Shape 106"/>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7" name="Shape 10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8" name="Shape 10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
        <p:nvSpPr>
          <p:cNvPr id="43" name="Shape 4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4" name="Shape 4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5" name="Shape 4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77333" y="1498604"/>
            <a:ext cx="3854527" cy="1278465"/>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760460" y="514924"/>
            <a:ext cx="4513540" cy="5526437"/>
          </a:xfrm>
          <a:prstGeom prst="rect">
            <a:avLst/>
          </a:prstGeom>
          <a:noFill/>
          <a:ln>
            <a:noFill/>
          </a:ln>
        </p:spPr>
        <p:txBody>
          <a:bodyPr lIns="91425" tIns="91425" rIns="91425" bIns="91425" anchor="t" anchorCtr="0"/>
          <a:lstStyle>
            <a:lvl1pPr marL="342900" indent="-76200" algn="l" rtl="0">
              <a:spcBef>
                <a:spcPts val="1000"/>
              </a:spcBef>
              <a:spcAft>
                <a:spcPts val="0"/>
              </a:spcAft>
              <a:buClr>
                <a:schemeClr val="accent1"/>
              </a:buClr>
              <a:buFont typeface="Noto Symbol"/>
              <a:buChar char=""/>
              <a:defRPr/>
            </a:lvl1pPr>
            <a:lvl2pPr marL="742950" indent="-31750" algn="l" rtl="0">
              <a:spcBef>
                <a:spcPts val="1000"/>
              </a:spcBef>
              <a:spcAft>
                <a:spcPts val="0"/>
              </a:spcAft>
              <a:buClr>
                <a:schemeClr val="accent1"/>
              </a:buClr>
              <a:buFont typeface="Noto Symbol"/>
              <a:buChar char=""/>
              <a:defRPr/>
            </a:lvl2pPr>
            <a:lvl3pPr marL="1143000" indent="12700" algn="l" rtl="0">
              <a:spcBef>
                <a:spcPts val="1000"/>
              </a:spcBef>
              <a:spcAft>
                <a:spcPts val="0"/>
              </a:spcAft>
              <a:buClr>
                <a:schemeClr val="accent1"/>
              </a:buClr>
              <a:buFont typeface="Noto Symbol"/>
              <a:buChar char=""/>
              <a:defRPr/>
            </a:lvl3pPr>
            <a:lvl4pPr marL="1600200" indent="0" algn="l" rtl="0">
              <a:spcBef>
                <a:spcPts val="1000"/>
              </a:spcBef>
              <a:spcAft>
                <a:spcPts val="0"/>
              </a:spcAft>
              <a:buClr>
                <a:schemeClr val="accent1"/>
              </a:buClr>
              <a:buFont typeface="Noto Symbol"/>
              <a:buChar char=""/>
              <a:defRPr/>
            </a:lvl4pPr>
            <a:lvl5pPr marL="2057400" indent="0" algn="l" rtl="0">
              <a:spcBef>
                <a:spcPts val="1000"/>
              </a:spcBef>
              <a:spcAft>
                <a:spcPts val="0"/>
              </a:spcAft>
              <a:buClr>
                <a:schemeClr val="accent1"/>
              </a:buClr>
              <a:buFont typeface="Noto Symbol"/>
              <a:buChar char=""/>
              <a:defRPr/>
            </a:lvl5pPr>
            <a:lvl6pPr marL="2514600" indent="0" algn="l" rtl="0">
              <a:spcBef>
                <a:spcPts val="1000"/>
              </a:spcBef>
              <a:spcAft>
                <a:spcPts val="0"/>
              </a:spcAft>
              <a:buClr>
                <a:schemeClr val="accent1"/>
              </a:buClr>
              <a:buFont typeface="Noto Symbol"/>
              <a:buChar char=""/>
              <a:defRPr/>
            </a:lvl6pPr>
            <a:lvl7pPr marL="2971800" indent="0" algn="l" rtl="0">
              <a:spcBef>
                <a:spcPts val="1000"/>
              </a:spcBef>
              <a:spcAft>
                <a:spcPts val="0"/>
              </a:spcAft>
              <a:buClr>
                <a:schemeClr val="accent1"/>
              </a:buClr>
              <a:buFont typeface="Noto Symbol"/>
              <a:buChar char=""/>
              <a:defRPr/>
            </a:lvl7pPr>
            <a:lvl8pPr marL="3429000" indent="0" algn="l" rtl="0">
              <a:spcBef>
                <a:spcPts val="1000"/>
              </a:spcBef>
              <a:spcAft>
                <a:spcPts val="0"/>
              </a:spcAft>
              <a:buClr>
                <a:schemeClr val="accent1"/>
              </a:buClr>
              <a:buFont typeface="Noto Symbol"/>
              <a:buChar char=""/>
              <a:defRPr/>
            </a:lvl8pPr>
            <a:lvl9pPr marL="3886200" indent="0" algn="l" rtl="0">
              <a:spcBef>
                <a:spcPts val="1000"/>
              </a:spcBef>
              <a:spcAft>
                <a:spcPts val="0"/>
              </a:spcAft>
              <a:buClr>
                <a:schemeClr val="accent1"/>
              </a:buClr>
              <a:buFont typeface="Noto Symbol"/>
              <a:buChar char=""/>
              <a:defRPr/>
            </a:lvl9pPr>
          </a:lstStyle>
          <a:p>
            <a:endParaRPr/>
          </a:p>
        </p:txBody>
      </p:sp>
      <p:sp>
        <p:nvSpPr>
          <p:cNvPr id="49" name="Shape 49"/>
          <p:cNvSpPr txBox="1">
            <a:spLocks noGrp="1"/>
          </p:cNvSpPr>
          <p:nvPr>
            <p:ph type="body" idx="2"/>
          </p:nvPr>
        </p:nvSpPr>
        <p:spPr>
          <a:xfrm>
            <a:off x="677333" y="2777066"/>
            <a:ext cx="3854527" cy="258444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063" indent="-12562" rtl="0">
              <a:spcBef>
                <a:spcPts val="0"/>
              </a:spcBef>
              <a:buFont typeface="Trebuchet MS"/>
              <a:buNone/>
              <a:defRPr/>
            </a:lvl2pPr>
            <a:lvl3pPr marL="914126" indent="-12425" rtl="0">
              <a:spcBef>
                <a:spcPts val="0"/>
              </a:spcBef>
              <a:buFont typeface="Trebuchet MS"/>
              <a:buNone/>
              <a:defRPr/>
            </a:lvl3pPr>
            <a:lvl4pPr marL="1371189" indent="-12288" rtl="0">
              <a:spcBef>
                <a:spcPts val="0"/>
              </a:spcBef>
              <a:buFont typeface="Trebuchet MS"/>
              <a:buNone/>
              <a:defRPr/>
            </a:lvl4pPr>
            <a:lvl5pPr marL="1828251" indent="-12151" rtl="0">
              <a:spcBef>
                <a:spcPts val="0"/>
              </a:spcBef>
              <a:buFont typeface="Trebuchet MS"/>
              <a:buNone/>
              <a:defRPr/>
            </a:lvl5pPr>
            <a:lvl6pPr marL="2285314" indent="-12013" rtl="0">
              <a:spcBef>
                <a:spcPts val="0"/>
              </a:spcBef>
              <a:buFont typeface="Trebuchet MS"/>
              <a:buNone/>
              <a:defRPr/>
            </a:lvl6pPr>
            <a:lvl7pPr marL="2742377" indent="-11876" rtl="0">
              <a:spcBef>
                <a:spcPts val="0"/>
              </a:spcBef>
              <a:buFont typeface="Trebuchet MS"/>
              <a:buNone/>
              <a:defRPr/>
            </a:lvl7pPr>
            <a:lvl8pPr marL="3199440" indent="-11739" rtl="0">
              <a:spcBef>
                <a:spcPts val="0"/>
              </a:spcBef>
              <a:buFont typeface="Trebuchet MS"/>
              <a:buNone/>
              <a:defRPr/>
            </a:lvl8pPr>
            <a:lvl9pPr marL="3656503" indent="-11603" rtl="0">
              <a:spcBef>
                <a:spcPts val="0"/>
              </a:spcBef>
              <a:buFont typeface="Trebuchet MS"/>
              <a:buNone/>
              <a:defRPr/>
            </a:lvl9pPr>
          </a:lstStyle>
          <a:p>
            <a:endParaRPr/>
          </a:p>
        </p:txBody>
      </p:sp>
      <p:sp>
        <p:nvSpPr>
          <p:cNvPr id="50" name="Shape 5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2" name="Shape 5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77333" y="4800600"/>
            <a:ext cx="8596667"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a:spLocks noGrp="1"/>
          </p:cNvSpPr>
          <p:nvPr>
            <p:ph type="pic" idx="2"/>
          </p:nvPr>
        </p:nvSpPr>
        <p:spPr>
          <a:xfrm>
            <a:off x="677333" y="609600"/>
            <a:ext cx="8596668" cy="3845718"/>
          </a:xfrm>
          <a:prstGeom prst="rect">
            <a:avLst/>
          </a:prstGeom>
          <a:noFill/>
          <a:ln>
            <a:noFill/>
          </a:ln>
        </p:spPr>
      </p:sp>
      <p:sp>
        <p:nvSpPr>
          <p:cNvPr id="56" name="Shape 56"/>
          <p:cNvSpPr txBox="1">
            <a:spLocks noGrp="1"/>
          </p:cNvSpPr>
          <p:nvPr>
            <p:ph type="body" idx="1"/>
          </p:nvPr>
        </p:nvSpPr>
        <p:spPr>
          <a:xfrm>
            <a:off x="677333" y="5367337"/>
            <a:ext cx="8596667" cy="674024"/>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7" name="Shape 57"/>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8" name="Shape 58"/>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
        <p:nvSpPr>
          <p:cNvPr id="59" name="Shape 59"/>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77335" y="609600"/>
            <a:ext cx="8596668" cy="3403599"/>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1"/>
          </p:nvPr>
        </p:nvSpPr>
        <p:spPr>
          <a:xfrm>
            <a:off x="677335" y="4470400"/>
            <a:ext cx="8596668" cy="1570961"/>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63" name="Shape 63"/>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4" name="Shape 64"/>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5" name="Shape 65"/>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931333" y="609600"/>
            <a:ext cx="8094134" cy="3022598"/>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1366137" y="3632200"/>
            <a:ext cx="7224524" cy="381000"/>
          </a:xfrm>
          <a:prstGeom prst="rect">
            <a:avLst/>
          </a:prstGeom>
          <a:noFill/>
          <a:ln>
            <a:noFill/>
          </a:ln>
        </p:spPr>
        <p:txBody>
          <a:bodyPr lIns="91425" tIns="91425" rIns="91425" bIns="91425" anchor="ctr" anchorCtr="0"/>
          <a:lstStyle>
            <a:lvl1pPr marL="0" indent="0" rtl="0">
              <a:spcBef>
                <a:spcPts val="0"/>
              </a:spcBef>
              <a:buClr>
                <a:srgbClr val="7F7F7F"/>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2"/>
          </p:nvPr>
        </p:nvSpPr>
        <p:spPr>
          <a:xfrm>
            <a:off x="677335" y="4470400"/>
            <a:ext cx="8596668" cy="1570961"/>
          </a:xfrm>
          <a:prstGeom prst="rect">
            <a:avLst/>
          </a:prstGeom>
          <a:noFill/>
          <a:ln>
            <a:noFill/>
          </a:ln>
        </p:spPr>
        <p:txBody>
          <a:bodyPr lIns="91425" tIns="91425" rIns="91425" bIns="91425" anchor="ctr"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70" name="Shape 70"/>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1" name="Shape 71"/>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2" name="Shape 72"/>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
        <p:nvSpPr>
          <p:cNvPr id="73" name="Shape 73"/>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EDFF5"/>
              </a:buClr>
              <a:buSzPct val="25000"/>
              <a:buFont typeface="Arial"/>
              <a:buNone/>
            </a:pPr>
            <a:r>
              <a:rPr lang="en-US" sz="8000" b="0" i="0" u="none" strike="noStrike" cap="none" baseline="0">
                <a:solidFill>
                  <a:srgbClr val="9EDFF5"/>
                </a:solidFill>
                <a:latin typeface="Arial"/>
                <a:ea typeface="Arial"/>
                <a:cs typeface="Arial"/>
                <a:sym typeface="Arial"/>
                <a:rtl val="0"/>
              </a:rPr>
              <a:t>“</a:t>
            </a:r>
          </a:p>
        </p:txBody>
      </p:sp>
      <p:sp>
        <p:nvSpPr>
          <p:cNvPr id="74" name="Shape 74"/>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EDFF5"/>
              </a:buClr>
              <a:buSzPct val="25000"/>
              <a:buFont typeface="Arial"/>
              <a:buNone/>
            </a:pPr>
            <a:r>
              <a:rPr lang="en-US" sz="8000" b="0" i="0" u="none" strike="noStrike" cap="none" baseline="0">
                <a:solidFill>
                  <a:srgbClr val="9EDFF5"/>
                </a:solidFill>
                <a:latin typeface="Arial"/>
                <a:ea typeface="Arial"/>
                <a:cs typeface="Arial"/>
                <a:sym typeface="Arial"/>
                <a:rtl val="0"/>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Name Car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77335" y="1931988"/>
            <a:ext cx="8596668" cy="259545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a:off x="677335" y="4527448"/>
            <a:ext cx="8596668" cy="1513914"/>
          </a:xfrm>
          <a:prstGeom prst="rect">
            <a:avLst/>
          </a:prstGeom>
          <a:noFill/>
          <a:ln>
            <a:noFill/>
          </a:ln>
        </p:spPr>
        <p:txBody>
          <a:bodyPr lIns="91425" tIns="91425" rIns="91425" bIns="91425" anchor="t" anchorCtr="0"/>
          <a:lstStyle>
            <a:lvl1pPr marL="0" indent="0" algn="l" rtl="0">
              <a:spcBef>
                <a:spcPts val="0"/>
              </a:spcBef>
              <a:buClr>
                <a:srgbClr val="3F3F3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78" name="Shape 78"/>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9" name="Shape 79"/>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0" name="Shape 80"/>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931333" y="609600"/>
            <a:ext cx="8094134" cy="3022598"/>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indent="0" rtl="0">
              <a:spcBef>
                <a:spcPts val="0"/>
              </a:spcBef>
              <a:buClr>
                <a:srgbClr val="3F3F3F"/>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85" name="Shape 85"/>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6" name="Shape 86"/>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7" name="Shape 87"/>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
        <p:nvSpPr>
          <p:cNvPr id="88" name="Shape 88"/>
          <p:cNvSpPr txBox="1"/>
          <p:nvPr/>
        </p:nvSpPr>
        <p:spPr>
          <a:xfrm>
            <a:off x="541870" y="790377"/>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EDFF5"/>
              </a:buClr>
              <a:buSzPct val="25000"/>
              <a:buFont typeface="Arial"/>
              <a:buNone/>
            </a:pPr>
            <a:r>
              <a:rPr lang="en-US" sz="8000" b="0" i="0" u="none" strike="noStrike" cap="none" baseline="0">
                <a:solidFill>
                  <a:srgbClr val="9EDFF5"/>
                </a:solidFill>
                <a:latin typeface="Arial"/>
                <a:ea typeface="Arial"/>
                <a:cs typeface="Arial"/>
                <a:sym typeface="Arial"/>
                <a:rtl val="0"/>
              </a:rPr>
              <a:t>“</a:t>
            </a:r>
          </a:p>
        </p:txBody>
      </p:sp>
      <p:sp>
        <p:nvSpPr>
          <p:cNvPr id="89" name="Shape 89"/>
          <p:cNvSpPr txBox="1"/>
          <p:nvPr/>
        </p:nvSpPr>
        <p:spPr>
          <a:xfrm>
            <a:off x="8893010" y="2886556"/>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EDFF5"/>
              </a:buClr>
              <a:buSzPct val="25000"/>
              <a:buFont typeface="Arial"/>
              <a:buNone/>
            </a:pPr>
            <a:r>
              <a:rPr lang="en-US" sz="8000" b="0" i="0" u="none" strike="noStrike" cap="none" baseline="0">
                <a:solidFill>
                  <a:srgbClr val="9EDFF5"/>
                </a:solidFill>
                <a:latin typeface="Arial"/>
                <a:ea typeface="Arial"/>
                <a:cs typeface="Arial"/>
                <a:sym typeface="Arial"/>
                <a:rtl val="0"/>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85799" y="609600"/>
            <a:ext cx="8588202" cy="3022598"/>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a:off x="677331" y="4013200"/>
            <a:ext cx="8596668" cy="514247"/>
          </a:xfrm>
          <a:prstGeom prst="rect">
            <a:avLst/>
          </a:prstGeom>
          <a:noFill/>
          <a:ln>
            <a:noFill/>
          </a:ln>
        </p:spPr>
        <p:txBody>
          <a:bodyPr lIns="91425" tIns="91425" rIns="91425" bIns="91425" anchor="b" anchorCtr="0"/>
          <a:lstStyle>
            <a:lvl1pPr marL="0" indent="0" rtl="0">
              <a:spcBef>
                <a:spcPts val="0"/>
              </a:spcBef>
              <a:buClr>
                <a:schemeClr val="accent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2"/>
          </p:nvPr>
        </p:nvSpPr>
        <p:spPr>
          <a:xfrm>
            <a:off x="677335" y="4527448"/>
            <a:ext cx="8596668" cy="1513914"/>
          </a:xfrm>
          <a:prstGeom prst="rect">
            <a:avLst/>
          </a:prstGeom>
          <a:noFill/>
          <a:ln>
            <a:noFill/>
          </a:ln>
        </p:spPr>
        <p:txBody>
          <a:bodyPr lIns="91425" tIns="91425" rIns="91425" bIns="91425" anchor="t" anchorCtr="0"/>
          <a:lstStyle>
            <a:lvl1pPr marL="0" indent="0" algn="l" rtl="0">
              <a:spcBef>
                <a:spcPts val="0"/>
              </a:spcBef>
              <a:buClr>
                <a:srgbClr val="7F7F7F"/>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94" name="Shape 94"/>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5" name="Shape 95"/>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6" name="Shape 96"/>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grpSp>
        <p:nvGrpSpPr>
          <p:cNvPr id="9" name="Shape 9"/>
          <p:cNvGrpSpPr/>
          <p:nvPr/>
        </p:nvGrpSpPr>
        <p:grpSpPr>
          <a:xfrm>
            <a:off x="0" y="-8466"/>
            <a:ext cx="12192000" cy="6866467"/>
            <a:chOff x="0" y="-8466"/>
            <a:chExt cx="12192000" cy="6866467"/>
          </a:xfrm>
        </p:grpSpPr>
        <p:cxnSp>
          <p:nvCxnSpPr>
            <p:cNvPr id="10" name="Shape 10"/>
            <p:cNvCxnSpPr/>
            <p:nvPr/>
          </p:nvCxnSpPr>
          <p:spPr>
            <a:xfrm>
              <a:off x="9371010" y="0"/>
              <a:ext cx="1219199" cy="6858000"/>
            </a:xfrm>
            <a:prstGeom prst="straightConnector1">
              <a:avLst/>
            </a:prstGeom>
            <a:noFill/>
            <a:ln w="9525" cap="flat" cmpd="sng">
              <a:solidFill>
                <a:schemeClr val="accent1">
                  <a:alpha val="69019"/>
                </a:schemeClr>
              </a:solidFill>
              <a:prstDash val="solid"/>
              <a:round/>
              <a:headEnd type="none" w="med" len="med"/>
              <a:tailEnd type="none" w="med" len="med"/>
            </a:ln>
          </p:spPr>
        </p:cxnSp>
        <p:cxnSp>
          <p:nvCxnSpPr>
            <p:cNvPr id="11" name="Shape 11"/>
            <p:cNvCxnSpPr/>
            <p:nvPr/>
          </p:nvCxnSpPr>
          <p:spPr>
            <a:xfrm flipH="1">
              <a:off x="7425266" y="3681412"/>
              <a:ext cx="4763558" cy="3176584"/>
            </a:xfrm>
            <a:prstGeom prst="straightConnector1">
              <a:avLst/>
            </a:prstGeom>
            <a:noFill/>
            <a:ln w="9525" cap="flat" cmpd="sng">
              <a:solidFill>
                <a:schemeClr val="accent1">
                  <a:alpha val="69019"/>
                </a:schemeClr>
              </a:solidFill>
              <a:prstDash val="solid"/>
              <a:round/>
              <a:headEnd type="none" w="med" len="med"/>
              <a:tailEnd type="none" w="med" len="med"/>
            </a:ln>
          </p:spPr>
        </p:cxnSp>
        <p:sp>
          <p:nvSpPr>
            <p:cNvPr id="12" name="Shape 12"/>
            <p:cNvSpPr/>
            <p:nvPr/>
          </p:nvSpPr>
          <p:spPr>
            <a:xfrm>
              <a:off x="9181475" y="-8466"/>
              <a:ext cx="3007348" cy="6866466"/>
            </a:xfrm>
            <a:custGeom>
              <a:avLst/>
              <a:gdLst/>
              <a:ahLst/>
              <a:cxnLst/>
              <a:rect l="0" t="0" r="0" b="0"/>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3" name="Shape 13"/>
            <p:cNvSpPr/>
            <p:nvPr/>
          </p:nvSpPr>
          <p:spPr>
            <a:xfrm>
              <a:off x="9603442" y="-8466"/>
              <a:ext cx="2588558" cy="6866466"/>
            </a:xfrm>
            <a:custGeom>
              <a:avLst/>
              <a:gdLst/>
              <a:ahLst/>
              <a:cxnLst/>
              <a:rect l="0" t="0" r="0" b="0"/>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 name="Shape 14"/>
            <p:cNvSpPr/>
            <p:nvPr/>
          </p:nvSpPr>
          <p:spPr>
            <a:xfrm>
              <a:off x="8932332" y="3048000"/>
              <a:ext cx="3259667" cy="3809998"/>
            </a:xfrm>
            <a:prstGeom prst="triangle">
              <a:avLst>
                <a:gd name="adj" fmla="val 100000"/>
              </a:avLst>
            </a:prstGeom>
            <a:solidFill>
              <a:srgbClr val="16B0E3">
                <a:alpha val="6509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5" name="Shape 15"/>
            <p:cNvSpPr/>
            <p:nvPr/>
          </p:nvSpPr>
          <p:spPr>
            <a:xfrm>
              <a:off x="9334500" y="-8466"/>
              <a:ext cx="2854325" cy="6866466"/>
            </a:xfrm>
            <a:custGeom>
              <a:avLst/>
              <a:gdLst/>
              <a:ahLst/>
              <a:cxnLst/>
              <a:rect l="0" t="0" r="0" b="0"/>
              <a:pathLst>
                <a:path w="2858013" h="6866467" extrusionOk="0">
                  <a:moveTo>
                    <a:pt x="0" y="0"/>
                  </a:moveTo>
                  <a:lnTo>
                    <a:pt x="2858013" y="0"/>
                  </a:lnTo>
                  <a:lnTo>
                    <a:pt x="2858013" y="6866467"/>
                  </a:lnTo>
                  <a:lnTo>
                    <a:pt x="2473942" y="6866467"/>
                  </a:lnTo>
                  <a:lnTo>
                    <a:pt x="0" y="0"/>
                  </a:lnTo>
                  <a:close/>
                </a:path>
              </a:pathLst>
            </a:custGeom>
            <a:solidFill>
              <a:srgbClr val="16B0E3">
                <a:alpha val="49019"/>
              </a:srgbClr>
            </a:solidFill>
            <a:ln>
              <a:noFill/>
            </a:ln>
          </p:spPr>
        </p:sp>
        <p:sp>
          <p:nvSpPr>
            <p:cNvPr id="16" name="Shape 16"/>
            <p:cNvSpPr/>
            <p:nvPr/>
          </p:nvSpPr>
          <p:spPr>
            <a:xfrm>
              <a:off x="10898728" y="-8466"/>
              <a:ext cx="1290093" cy="6866467"/>
            </a:xfrm>
            <a:custGeom>
              <a:avLst/>
              <a:gdLst/>
              <a:ahLst/>
              <a:cxnLst/>
              <a:rect l="0" t="0" r="0" b="0"/>
              <a:pathLst>
                <a:path w="1290094" h="6858000" extrusionOk="0">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17" name="Shape 17"/>
            <p:cNvSpPr/>
            <p:nvPr/>
          </p:nvSpPr>
          <p:spPr>
            <a:xfrm>
              <a:off x="10938999" y="-8466"/>
              <a:ext cx="1249824" cy="6866467"/>
            </a:xfrm>
            <a:custGeom>
              <a:avLst/>
              <a:gdLst/>
              <a:ahLst/>
              <a:cxnLst/>
              <a:rect l="0" t="0" r="0" b="0"/>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8" name="Shape 18"/>
            <p:cNvSpPr/>
            <p:nvPr/>
          </p:nvSpPr>
          <p:spPr>
            <a:xfrm>
              <a:off x="10371664" y="3589867"/>
              <a:ext cx="1817159" cy="3268131"/>
            </a:xfrm>
            <a:prstGeom prst="triangle">
              <a:avLst>
                <a:gd name="adj" fmla="val 100000"/>
              </a:avLst>
            </a:prstGeom>
            <a:solidFill>
              <a:srgbClr val="16B0E3">
                <a:alpha val="6509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9" name="Shape 19"/>
            <p:cNvSpPr/>
            <p:nvPr/>
          </p:nvSpPr>
          <p:spPr>
            <a:xfrm>
              <a:off x="0" y="4013200"/>
              <a:ext cx="448732" cy="2844800"/>
            </a:xfrm>
            <a:prstGeom prst="triangle">
              <a:avLst>
                <a:gd name="adj" fmla="val 0"/>
              </a:avLst>
            </a:prstGeom>
            <a:solidFill>
              <a:schemeClr val="accent1">
                <a:alpha val="69019"/>
              </a:scheme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grpSp>
      <p:sp>
        <p:nvSpPr>
          <p:cNvPr id="20" name="Shape 20"/>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accent1"/>
              </a:buClr>
              <a:buFont typeface="Trebuchet MS"/>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body" idx="1"/>
          </p:nvPr>
        </p:nvSpPr>
        <p:spPr>
          <a:xfrm>
            <a:off x="677333" y="2160589"/>
            <a:ext cx="8596668" cy="3880773"/>
          </a:xfrm>
          <a:prstGeom prst="rect">
            <a:avLst/>
          </a:prstGeom>
          <a:noFill/>
          <a:ln>
            <a:noFill/>
          </a:ln>
        </p:spPr>
        <p:txBody>
          <a:bodyPr lIns="91425" tIns="91425" rIns="91425" bIns="91425" anchor="t" anchorCtr="0"/>
          <a:lstStyle>
            <a:lvl1pPr marL="342900" marR="0" indent="-76200" algn="l" rtl="0">
              <a:lnSpc>
                <a:spcPct val="100000"/>
              </a:lnSpc>
              <a:spcBef>
                <a:spcPts val="1000"/>
              </a:spcBef>
              <a:spcAft>
                <a:spcPts val="0"/>
              </a:spcAft>
              <a:buClr>
                <a:schemeClr val="accent1"/>
              </a:buClr>
              <a:buFont typeface="Noto Symbol"/>
              <a:buChar char=""/>
              <a:defRPr/>
            </a:lvl1pPr>
            <a:lvl2pPr marL="742950" marR="0" indent="-31750" algn="l" rtl="0">
              <a:lnSpc>
                <a:spcPct val="100000"/>
              </a:lnSpc>
              <a:spcBef>
                <a:spcPts val="1000"/>
              </a:spcBef>
              <a:spcAft>
                <a:spcPts val="0"/>
              </a:spcAft>
              <a:buClr>
                <a:schemeClr val="accent1"/>
              </a:buClr>
              <a:buFont typeface="Noto Symbol"/>
              <a:buChar char=""/>
              <a:defRPr/>
            </a:lvl2pPr>
            <a:lvl3pPr marL="1143000" marR="0" indent="12700" algn="l" rtl="0">
              <a:lnSpc>
                <a:spcPct val="100000"/>
              </a:lnSpc>
              <a:spcBef>
                <a:spcPts val="1000"/>
              </a:spcBef>
              <a:spcAft>
                <a:spcPts val="0"/>
              </a:spcAft>
              <a:buClr>
                <a:schemeClr val="accent1"/>
              </a:buClr>
              <a:buFont typeface="Noto Symbol"/>
              <a:buChar char=""/>
              <a:defRPr/>
            </a:lvl3pPr>
            <a:lvl4pPr marL="1600200" marR="0" indent="0" algn="l" rtl="0">
              <a:lnSpc>
                <a:spcPct val="100000"/>
              </a:lnSpc>
              <a:spcBef>
                <a:spcPts val="1000"/>
              </a:spcBef>
              <a:spcAft>
                <a:spcPts val="0"/>
              </a:spcAft>
              <a:buClr>
                <a:schemeClr val="accent1"/>
              </a:buClr>
              <a:buFont typeface="Noto Symbol"/>
              <a:buChar char=""/>
              <a:defRPr/>
            </a:lvl4pPr>
            <a:lvl5pPr marL="2057400" marR="0" indent="0" algn="l" rtl="0">
              <a:lnSpc>
                <a:spcPct val="100000"/>
              </a:lnSpc>
              <a:spcBef>
                <a:spcPts val="1000"/>
              </a:spcBef>
              <a:spcAft>
                <a:spcPts val="0"/>
              </a:spcAft>
              <a:buClr>
                <a:schemeClr val="accent1"/>
              </a:buClr>
              <a:buFont typeface="Noto Symbol"/>
              <a:buChar char=""/>
              <a:defRPr/>
            </a:lvl5pPr>
            <a:lvl6pPr marL="2514600" marR="0" indent="0" algn="l" rtl="0">
              <a:lnSpc>
                <a:spcPct val="100000"/>
              </a:lnSpc>
              <a:spcBef>
                <a:spcPts val="1000"/>
              </a:spcBef>
              <a:spcAft>
                <a:spcPts val="0"/>
              </a:spcAft>
              <a:buClr>
                <a:schemeClr val="accent1"/>
              </a:buClr>
              <a:buFont typeface="Noto Symbol"/>
              <a:buChar char=""/>
              <a:defRPr/>
            </a:lvl6pPr>
            <a:lvl7pPr marL="2971800" marR="0" indent="0" algn="l" rtl="0">
              <a:lnSpc>
                <a:spcPct val="100000"/>
              </a:lnSpc>
              <a:spcBef>
                <a:spcPts val="1000"/>
              </a:spcBef>
              <a:spcAft>
                <a:spcPts val="0"/>
              </a:spcAft>
              <a:buClr>
                <a:schemeClr val="accent1"/>
              </a:buClr>
              <a:buFont typeface="Noto Symbol"/>
              <a:buChar char=""/>
              <a:defRPr/>
            </a:lvl7pPr>
            <a:lvl8pPr marL="3429000" marR="0" indent="0" algn="l" rtl="0">
              <a:lnSpc>
                <a:spcPct val="100000"/>
              </a:lnSpc>
              <a:spcBef>
                <a:spcPts val="1000"/>
              </a:spcBef>
              <a:spcAft>
                <a:spcPts val="0"/>
              </a:spcAft>
              <a:buClr>
                <a:schemeClr val="accent1"/>
              </a:buClr>
              <a:buFont typeface="Noto Symbol"/>
              <a:buChar char=""/>
              <a:defRPr/>
            </a:lvl8pPr>
            <a:lvl9pPr marL="3886200" marR="0" indent="0" algn="l" rtl="0">
              <a:lnSpc>
                <a:spcPct val="100000"/>
              </a:lnSpc>
              <a:spcBef>
                <a:spcPts val="1000"/>
              </a:spcBef>
              <a:spcAft>
                <a:spcPts val="0"/>
              </a:spcAft>
              <a:buClr>
                <a:schemeClr val="accent1"/>
              </a:buClr>
              <a:buFont typeface="Noto Symbol"/>
              <a:buChar char=""/>
              <a:defRPr/>
            </a:lvl9pPr>
          </a:lstStyle>
          <a:p>
            <a:endParaRPr/>
          </a:p>
        </p:txBody>
      </p:sp>
      <p:sp>
        <p:nvSpPr>
          <p:cNvPr id="22" name="Shape 22"/>
          <p:cNvSpPr txBox="1">
            <a:spLocks noGrp="1"/>
          </p:cNvSpPr>
          <p:nvPr>
            <p:ph type="dt" idx="10"/>
          </p:nvPr>
        </p:nvSpPr>
        <p:spPr>
          <a:xfrm>
            <a:off x="7205132" y="6041362"/>
            <a:ext cx="911938"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3" name="Shape 23"/>
          <p:cNvSpPr txBox="1">
            <a:spLocks noGrp="1"/>
          </p:cNvSpPr>
          <p:nvPr>
            <p:ph type="ftr" idx="11"/>
          </p:nvPr>
        </p:nvSpPr>
        <p:spPr>
          <a:xfrm>
            <a:off x="677333" y="6041362"/>
            <a:ext cx="6297612"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4" name="Shape 24"/>
          <p:cNvSpPr txBox="1">
            <a:spLocks noGrp="1"/>
          </p:cNvSpPr>
          <p:nvPr>
            <p:ph type="sldNum" idx="12"/>
          </p:nvPr>
        </p:nvSpPr>
        <p:spPr>
          <a:xfrm>
            <a:off x="8590663" y="6041362"/>
            <a:ext cx="68333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accent1"/>
              </a:buClr>
              <a:buSzPct val="25000"/>
              <a:buFont typeface="Trebuchet MS"/>
              <a:buNone/>
            </a:pPr>
            <a:fld id="{00000000-1234-1234-1234-123412341234}" type="slidenum">
              <a:rPr lang="en-US" sz="900" b="0" i="0" u="none" strike="noStrike" cap="none" baseline="0">
                <a:solidFill>
                  <a:schemeClr val="accent1"/>
                </a:solidFill>
                <a:latin typeface="Trebuchet MS"/>
                <a:ea typeface="Trebuchet MS"/>
                <a:cs typeface="Trebuchet MS"/>
                <a:sym typeface="Trebuchet MS"/>
                <a:rtl val="0"/>
              </a:rPr>
              <a:t>‹#›</a:t>
            </a:fld>
            <a:endParaRPr lang="en-US" sz="900" b="0" i="0" u="none" strike="noStrike" cap="none" baseline="0">
              <a:solidFill>
                <a:schemeClr val="accent1"/>
              </a:solidFill>
              <a:latin typeface="Trebuchet MS"/>
              <a:ea typeface="Trebuchet MS"/>
              <a:cs typeface="Trebuchet MS"/>
              <a:sym typeface="Trebuchet MS"/>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6292"/>
        </a:solidFill>
        <a:effectLst/>
      </p:bgPr>
    </p:bg>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1507075" y="1060891"/>
            <a:ext cx="7766999" cy="2053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accent1"/>
              </a:buClr>
              <a:buSzPct val="25000"/>
              <a:buFont typeface="Trebuchet MS"/>
              <a:buNone/>
            </a:pPr>
            <a:r>
              <a:rPr lang="en-US" sz="5400" dirty="0">
                <a:solidFill>
                  <a:schemeClr val="accent1"/>
                </a:solidFill>
                <a:latin typeface="Trebuchet MS"/>
                <a:ea typeface="Trebuchet MS"/>
                <a:cs typeface="Trebuchet MS"/>
                <a:sym typeface="Trebuchet MS"/>
              </a:rPr>
              <a:t>Perioperative</a:t>
            </a:r>
            <a:r>
              <a:rPr lang="en-US" sz="5400" b="0" i="0" u="none" strike="noStrike" cap="none" baseline="0" dirty="0">
                <a:solidFill>
                  <a:schemeClr val="accent1"/>
                </a:solidFill>
                <a:latin typeface="Trebuchet MS"/>
                <a:ea typeface="Trebuchet MS"/>
                <a:cs typeface="Trebuchet MS"/>
                <a:sym typeface="Trebuchet MS"/>
                <a:rtl val="0"/>
              </a:rPr>
              <a:t> Use Case</a:t>
            </a:r>
          </a:p>
        </p:txBody>
      </p:sp>
      <p:sp>
        <p:nvSpPr>
          <p:cNvPr id="111" name="Shape 111"/>
          <p:cNvSpPr txBox="1">
            <a:spLocks noGrp="1"/>
          </p:cNvSpPr>
          <p:nvPr>
            <p:ph type="subTitle" idx="1"/>
          </p:nvPr>
        </p:nvSpPr>
        <p:spPr>
          <a:xfrm>
            <a:off x="1507075" y="3523722"/>
            <a:ext cx="7766999" cy="30747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ymbol"/>
              <a:buNone/>
            </a:pPr>
            <a:r>
              <a:rPr lang="en-US" sz="2400" b="1" i="0" u="none" strike="noStrike" cap="none" baseline="0" dirty="0">
                <a:solidFill>
                  <a:schemeClr val="lt1"/>
                </a:solidFill>
                <a:latin typeface="Trebuchet MS"/>
                <a:ea typeface="Trebuchet MS"/>
                <a:cs typeface="Trebuchet MS"/>
                <a:sym typeface="Trebuchet MS"/>
                <a:rtl val="0"/>
              </a:rPr>
              <a:t>Best Care through </a:t>
            </a:r>
          </a:p>
          <a:p>
            <a:pPr marL="0" marR="0" lvl="0" indent="0" algn="ctr" rtl="0">
              <a:lnSpc>
                <a:spcPct val="100000"/>
              </a:lnSpc>
              <a:spcBef>
                <a:spcPts val="0"/>
              </a:spcBef>
              <a:spcAft>
                <a:spcPts val="0"/>
              </a:spcAft>
              <a:buClr>
                <a:schemeClr val="accent1"/>
              </a:buClr>
              <a:buSzPct val="25000"/>
              <a:buFont typeface="Noto Symbol"/>
              <a:buNone/>
            </a:pPr>
            <a:r>
              <a:rPr lang="en-US" sz="2400" b="1" i="0" u="none" strike="noStrike" cap="none" baseline="0" dirty="0">
                <a:solidFill>
                  <a:schemeClr val="lt1"/>
                </a:solidFill>
                <a:latin typeface="Trebuchet MS"/>
                <a:ea typeface="Trebuchet MS"/>
                <a:cs typeface="Trebuchet MS"/>
                <a:sym typeface="Trebuchet MS"/>
                <a:rtl val="0"/>
              </a:rPr>
              <a:t>Continuously Delivering</a:t>
            </a:r>
          </a:p>
          <a:p>
            <a:pPr marL="0" marR="0" lvl="0" indent="0" algn="ctr" rtl="0">
              <a:lnSpc>
                <a:spcPct val="100000"/>
              </a:lnSpc>
              <a:spcBef>
                <a:spcPts val="0"/>
              </a:spcBef>
              <a:spcAft>
                <a:spcPts val="0"/>
              </a:spcAft>
              <a:buClr>
                <a:schemeClr val="accent1"/>
              </a:buClr>
              <a:buSzPct val="25000"/>
              <a:buFont typeface="Noto Symbol"/>
              <a:buNone/>
            </a:pPr>
            <a:r>
              <a:rPr lang="en-US" sz="2400" b="1" i="0" u="none" strike="noStrike" cap="none" baseline="0" dirty="0">
                <a:solidFill>
                  <a:schemeClr val="lt1"/>
                </a:solidFill>
                <a:latin typeface="Trebuchet MS"/>
                <a:ea typeface="Trebuchet MS"/>
                <a:cs typeface="Trebuchet MS"/>
                <a:sym typeface="Trebuchet MS"/>
                <a:rtl val="0"/>
              </a:rPr>
              <a:t>Next Best </a:t>
            </a:r>
            <a:r>
              <a:rPr lang="en-US" sz="2400" b="1" i="0" u="none" strike="noStrike" cap="none" baseline="0" dirty="0" smtClean="0">
                <a:solidFill>
                  <a:schemeClr val="lt1"/>
                </a:solidFill>
                <a:latin typeface="Trebuchet MS"/>
                <a:ea typeface="Trebuchet MS"/>
                <a:cs typeface="Trebuchet MS"/>
                <a:sym typeface="Trebuchet MS"/>
                <a:rtl val="0"/>
              </a:rPr>
              <a:t>Practices</a:t>
            </a:r>
            <a:endParaRPr lang="en-US" sz="2400" b="1" i="0" u="none" strike="noStrike" cap="none" baseline="0" dirty="0">
              <a:solidFill>
                <a:schemeClr val="lt1"/>
              </a:solidFill>
              <a:latin typeface="Trebuchet MS"/>
              <a:ea typeface="Trebuchet MS"/>
              <a:cs typeface="Trebuchet MS"/>
              <a:sym typeface="Trebuchet MS"/>
              <a:rtl val="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4000" dirty="0" smtClean="0"/>
              <a:t>Next Steps</a:t>
            </a:r>
            <a:endParaRPr lang="en-US" sz="4000" dirty="0"/>
          </a:p>
        </p:txBody>
      </p:sp>
      <p:sp>
        <p:nvSpPr>
          <p:cNvPr id="3" name="Text Placeholder 2"/>
          <p:cNvSpPr>
            <a:spLocks noGrp="1"/>
          </p:cNvSpPr>
          <p:nvPr>
            <p:ph type="body" idx="4294967295"/>
          </p:nvPr>
        </p:nvSpPr>
        <p:spPr>
          <a:xfrm>
            <a:off x="677333" y="1630017"/>
            <a:ext cx="8596668" cy="5227983"/>
          </a:xfrm>
        </p:spPr>
        <p:txBody>
          <a:bodyPr/>
          <a:lstStyle/>
          <a:p>
            <a:pPr marL="457200" indent="-457200"/>
            <a:r>
              <a:rPr lang="en-US" sz="2800" dirty="0" smtClean="0"/>
              <a:t>More complete definition </a:t>
            </a:r>
            <a:r>
              <a:rPr lang="en-US" sz="2800" dirty="0"/>
              <a:t>of the use case</a:t>
            </a:r>
          </a:p>
          <a:p>
            <a:pPr marL="457200" indent="-457200"/>
            <a:r>
              <a:rPr lang="en-US" sz="2800" dirty="0"/>
              <a:t>Environment for </a:t>
            </a:r>
            <a:r>
              <a:rPr lang="en-US" sz="2800" dirty="0" smtClean="0"/>
              <a:t>hosting functionality</a:t>
            </a:r>
            <a:endParaRPr lang="en-US" sz="2800" dirty="0"/>
          </a:p>
          <a:p>
            <a:pPr marL="457200" indent="-457200"/>
            <a:r>
              <a:rPr lang="en-US" sz="2800" dirty="0"/>
              <a:t>Sourcing existing (proprietary or open source) components that are needed </a:t>
            </a:r>
          </a:p>
          <a:p>
            <a:pPr marL="457200" indent="-457200"/>
            <a:r>
              <a:rPr lang="en-US" sz="2800" dirty="0"/>
              <a:t>Further discussion on </a:t>
            </a:r>
            <a:r>
              <a:rPr lang="en-US" sz="2800" dirty="0" smtClean="0"/>
              <a:t>clinical environment where this use case may be developed deployed</a:t>
            </a:r>
            <a:endParaRPr lang="en-US" sz="2800" dirty="0"/>
          </a:p>
        </p:txBody>
      </p:sp>
    </p:spTree>
    <p:extLst>
      <p:ext uri="{BB962C8B-B14F-4D97-AF65-F5344CB8AC3E}">
        <p14:creationId xmlns:p14="http://schemas.microsoft.com/office/powerpoint/2010/main" val="3638687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p:txBody>
          <a:bodyPr/>
          <a:lstStyle/>
          <a:p>
            <a:pPr marL="457200" lvl="0" indent="-457200"/>
            <a:r>
              <a:rPr lang="en-US" sz="3200" b="0" i="0" u="none" strike="noStrike" cap="none" baseline="0" dirty="0" smtClean="0">
                <a:solidFill>
                  <a:srgbClr val="000000"/>
                </a:solidFill>
                <a:effectLst/>
                <a:sym typeface="Arial"/>
                <a:rtl val="0"/>
              </a:rPr>
              <a:t>Explicit definition of the use case</a:t>
            </a:r>
          </a:p>
          <a:p>
            <a:pPr marL="457200" lvl="0" indent="-457200"/>
            <a:r>
              <a:rPr lang="en-US" sz="3200" b="0" i="0" u="none" strike="noStrike" cap="none" baseline="0" dirty="0" smtClean="0">
                <a:solidFill>
                  <a:srgbClr val="000000"/>
                </a:solidFill>
                <a:effectLst/>
                <a:sym typeface="Arial"/>
                <a:rtl val="0"/>
              </a:rPr>
              <a:t>Environment for hosting</a:t>
            </a:r>
          </a:p>
          <a:p>
            <a:pPr marL="457200" lvl="0" indent="-457200"/>
            <a:r>
              <a:rPr lang="en-US" sz="3200" b="0" i="0" u="none" strike="noStrike" cap="none" baseline="0" dirty="0" smtClean="0">
                <a:solidFill>
                  <a:srgbClr val="000000"/>
                </a:solidFill>
                <a:effectLst/>
                <a:sym typeface="Arial"/>
                <a:rtl val="0"/>
              </a:rPr>
              <a:t>Sourcing existing (proprietary or open source) components that are needed </a:t>
            </a:r>
          </a:p>
          <a:p>
            <a:pPr marL="457200" lvl="0" indent="-457200"/>
            <a:r>
              <a:rPr lang="en-US" sz="3200" b="0" i="0" u="none" strike="noStrike" cap="none" baseline="0" dirty="0" smtClean="0">
                <a:solidFill>
                  <a:srgbClr val="000000"/>
                </a:solidFill>
                <a:effectLst/>
                <a:sym typeface="Arial"/>
                <a:rtl val="0"/>
              </a:rPr>
              <a:t>Further discussion on 'deployment end point' for this effort</a:t>
            </a:r>
          </a:p>
          <a:p>
            <a:pPr marL="457200" indent="-457200"/>
            <a:endParaRPr lang="en-US" sz="3200" dirty="0"/>
          </a:p>
        </p:txBody>
      </p:sp>
      <p:sp>
        <p:nvSpPr>
          <p:cNvPr id="3" name="Title 2"/>
          <p:cNvSpPr>
            <a:spLocks noGrp="1"/>
          </p:cNvSpPr>
          <p:nvPr>
            <p:ph type="title" idx="4294967295"/>
          </p:nvPr>
        </p:nvSpPr>
        <p:spPr/>
        <p:txBody>
          <a:bodyPr/>
          <a:lstStyle/>
          <a:p>
            <a:pPr lvl="0"/>
            <a:r>
              <a:rPr lang="en-US" sz="4000" b="0" i="0" u="none" strike="noStrike" cap="none" baseline="0" dirty="0" smtClean="0">
                <a:solidFill>
                  <a:srgbClr val="000000"/>
                </a:solidFill>
                <a:effectLst/>
                <a:sym typeface="Arial"/>
                <a:rtl val="0"/>
              </a:rPr>
              <a:t>Next Steps</a:t>
            </a:r>
            <a:endParaRPr lang="en-US" sz="4000" b="0" dirty="0"/>
          </a:p>
        </p:txBody>
      </p:sp>
    </p:spTree>
    <p:extLst>
      <p:ext uri="{BB962C8B-B14F-4D97-AF65-F5344CB8AC3E}">
        <p14:creationId xmlns:p14="http://schemas.microsoft.com/office/powerpoint/2010/main" val="612194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idx="4294967295"/>
          </p:nvPr>
        </p:nvSpPr>
        <p:spPr>
          <a:xfrm>
            <a:off x="677333" y="609600"/>
            <a:ext cx="8596668"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dirty="0" smtClean="0">
                <a:rtl val="0"/>
              </a:rPr>
              <a:t>Summary</a:t>
            </a:r>
            <a:endParaRPr lang="en-US" sz="4000" b="0" i="0" u="none" strike="noStrike" cap="none" baseline="0" dirty="0">
              <a:solidFill>
                <a:srgbClr val="000000"/>
              </a:solidFill>
              <a:latin typeface="Arial"/>
              <a:ea typeface="Arial"/>
              <a:cs typeface="Arial"/>
              <a:sym typeface="Arial"/>
              <a:rtl val="0"/>
            </a:endParaRPr>
          </a:p>
        </p:txBody>
      </p:sp>
      <p:sp>
        <p:nvSpPr>
          <p:cNvPr id="124" name="Shape 124"/>
          <p:cNvSpPr txBox="1">
            <a:spLocks noGrp="1"/>
          </p:cNvSpPr>
          <p:nvPr>
            <p:ph type="body" idx="4294967295"/>
          </p:nvPr>
        </p:nvSpPr>
        <p:spPr>
          <a:xfrm>
            <a:off x="677333" y="1499616"/>
            <a:ext cx="8596800" cy="5157299"/>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accent1"/>
              </a:buClr>
              <a:buSzPct val="100000"/>
              <a:buFont typeface="Noto Symbol"/>
              <a:buChar char="❑"/>
            </a:pPr>
            <a:r>
              <a:rPr lang="en-US" sz="3600" b="0" i="0" u="none" strike="noStrike" cap="none" baseline="0" dirty="0" smtClean="0">
                <a:solidFill>
                  <a:srgbClr val="000000"/>
                </a:solidFill>
                <a:sym typeface="Arial"/>
                <a:rtl val="0"/>
              </a:rPr>
              <a:t>Reviewed work to date (from June</a:t>
            </a:r>
            <a:r>
              <a:rPr lang="en-US" sz="3600" b="0" i="0" u="none" strike="noStrike" cap="none" dirty="0" smtClean="0">
                <a:solidFill>
                  <a:srgbClr val="000000"/>
                </a:solidFill>
                <a:sym typeface="Arial"/>
                <a:rtl val="0"/>
              </a:rPr>
              <a:t> DC meeting) </a:t>
            </a:r>
          </a:p>
          <a:p>
            <a:pPr marL="457200" marR="0" lvl="0" indent="-457200" algn="l" rtl="0">
              <a:lnSpc>
                <a:spcPct val="100000"/>
              </a:lnSpc>
              <a:spcBef>
                <a:spcPts val="0"/>
              </a:spcBef>
              <a:spcAft>
                <a:spcPts val="0"/>
              </a:spcAft>
              <a:buClr>
                <a:schemeClr val="accent1"/>
              </a:buClr>
              <a:buSzPct val="100000"/>
              <a:buFont typeface="Noto Symbol"/>
              <a:buChar char="❑"/>
            </a:pPr>
            <a:r>
              <a:rPr lang="en-US" sz="3600" b="0" i="0" u="none" strike="noStrike" cap="none" baseline="0" dirty="0" smtClean="0">
                <a:solidFill>
                  <a:srgbClr val="000000"/>
                </a:solidFill>
                <a:sym typeface="Arial"/>
                <a:rtl val="0"/>
              </a:rPr>
              <a:t>Identified more</a:t>
            </a:r>
            <a:r>
              <a:rPr lang="en-US" sz="3600" b="0" i="0" u="none" strike="noStrike" cap="none" dirty="0" smtClean="0">
                <a:solidFill>
                  <a:srgbClr val="000000"/>
                </a:solidFill>
                <a:sym typeface="Arial"/>
                <a:rtl val="0"/>
              </a:rPr>
              <a:t> targeted use case</a:t>
            </a:r>
          </a:p>
          <a:p>
            <a:pPr marL="457200" marR="0" lvl="0" indent="-457200" algn="l" rtl="0">
              <a:lnSpc>
                <a:spcPct val="100000"/>
              </a:lnSpc>
              <a:spcBef>
                <a:spcPts val="0"/>
              </a:spcBef>
              <a:spcAft>
                <a:spcPts val="0"/>
              </a:spcAft>
              <a:buClr>
                <a:schemeClr val="accent1"/>
              </a:buClr>
              <a:buSzPct val="100000"/>
              <a:buFont typeface="Noto Symbol"/>
              <a:buChar char="❑"/>
            </a:pPr>
            <a:r>
              <a:rPr lang="en-US" sz="3600" baseline="0" dirty="0" smtClean="0"/>
              <a:t>Identified</a:t>
            </a:r>
            <a:r>
              <a:rPr lang="en-US" sz="3600" dirty="0" smtClean="0"/>
              <a:t> functional needs/value prop</a:t>
            </a:r>
          </a:p>
          <a:p>
            <a:pPr marL="457200" marR="0" lvl="0" indent="-457200" algn="l" rtl="0">
              <a:lnSpc>
                <a:spcPct val="100000"/>
              </a:lnSpc>
              <a:spcBef>
                <a:spcPts val="0"/>
              </a:spcBef>
              <a:spcAft>
                <a:spcPts val="0"/>
              </a:spcAft>
              <a:buClr>
                <a:schemeClr val="accent1"/>
              </a:buClr>
              <a:buSzPct val="100000"/>
              <a:buFont typeface="Noto Symbol"/>
              <a:buChar char="❑"/>
            </a:pPr>
            <a:r>
              <a:rPr lang="en-US" sz="3600" b="0" i="0" u="none" strike="noStrike" cap="none" baseline="0" dirty="0" smtClean="0">
                <a:solidFill>
                  <a:srgbClr val="000000"/>
                </a:solidFill>
                <a:sym typeface="Arial"/>
                <a:rtl val="0"/>
              </a:rPr>
              <a:t>Identified</a:t>
            </a:r>
            <a:r>
              <a:rPr lang="en-US" sz="3600" b="0" i="0" u="none" strike="noStrike" cap="none" dirty="0" smtClean="0">
                <a:solidFill>
                  <a:srgbClr val="000000"/>
                </a:solidFill>
                <a:sym typeface="Arial"/>
                <a:rtl val="0"/>
              </a:rPr>
              <a:t> technical component needs</a:t>
            </a:r>
            <a:endParaRPr lang="en-US" sz="3600" dirty="0"/>
          </a:p>
          <a:p>
            <a:pPr marL="457200" marR="0" lvl="0" indent="-457200" algn="l" rtl="0">
              <a:lnSpc>
                <a:spcPct val="100000"/>
              </a:lnSpc>
              <a:spcBef>
                <a:spcPts val="0"/>
              </a:spcBef>
              <a:spcAft>
                <a:spcPts val="0"/>
              </a:spcAft>
              <a:buClr>
                <a:schemeClr val="accent1"/>
              </a:buClr>
              <a:buSzPct val="100000"/>
              <a:buFont typeface="Noto Symbol"/>
              <a:buChar char="❑"/>
            </a:pPr>
            <a:r>
              <a:rPr lang="en-US" sz="3600" b="0" i="0" u="none" strike="noStrike" cap="none" baseline="0" dirty="0" smtClean="0">
                <a:solidFill>
                  <a:srgbClr val="000000"/>
                </a:solidFill>
                <a:sym typeface="Arial"/>
                <a:rtl val="0"/>
              </a:rPr>
              <a:t>Discussion</a:t>
            </a:r>
            <a:r>
              <a:rPr lang="en-US" sz="3600" b="0" i="0" u="none" strike="noStrike" cap="none" dirty="0" smtClean="0">
                <a:solidFill>
                  <a:srgbClr val="000000"/>
                </a:solidFill>
                <a:sym typeface="Arial"/>
                <a:rtl val="0"/>
              </a:rPr>
              <a:t> of optimal means to quickly show results</a:t>
            </a:r>
          </a:p>
          <a:p>
            <a:pPr marL="457200" marR="0" lvl="0" indent="-457200" algn="l" rtl="0">
              <a:lnSpc>
                <a:spcPct val="100000"/>
              </a:lnSpc>
              <a:spcBef>
                <a:spcPts val="0"/>
              </a:spcBef>
              <a:spcAft>
                <a:spcPts val="0"/>
              </a:spcAft>
              <a:buClr>
                <a:schemeClr val="accent1"/>
              </a:buClr>
              <a:buSzPct val="100000"/>
              <a:buFont typeface="Noto Symbol"/>
              <a:buChar char="❑"/>
            </a:pPr>
            <a:r>
              <a:rPr lang="en-US" sz="3600" dirty="0" smtClean="0">
                <a:rtl val="0"/>
              </a:rPr>
              <a:t>Identified next steps</a:t>
            </a:r>
            <a:endParaRPr lang="en-US" sz="3600" b="0" i="0" u="none" strike="noStrike" cap="none" baseline="0" dirty="0">
              <a:solidFill>
                <a:srgbClr val="000000"/>
              </a:solidFill>
              <a:sym typeface="Arial"/>
              <a:rtl val="0"/>
            </a:endParaRPr>
          </a:p>
        </p:txBody>
      </p:sp>
    </p:spTree>
    <p:extLst>
      <p:ext uri="{BB962C8B-B14F-4D97-AF65-F5344CB8AC3E}">
        <p14:creationId xmlns:p14="http://schemas.microsoft.com/office/powerpoint/2010/main" val="3527242434"/>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7700" y="609600"/>
            <a:ext cx="8596313"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baseline="0" dirty="0">
                <a:solidFill>
                  <a:srgbClr val="000000"/>
                </a:solidFill>
                <a:latin typeface="Arial"/>
                <a:ea typeface="Arial"/>
                <a:cs typeface="Arial"/>
                <a:sym typeface="Arial"/>
                <a:rtl val="0"/>
              </a:rPr>
              <a:t>Surgical Use Case </a:t>
            </a:r>
            <a:r>
              <a:rPr lang="en-US" sz="4000" b="0" i="0" u="none" strike="noStrike" cap="none" baseline="0" dirty="0" smtClean="0">
                <a:solidFill>
                  <a:srgbClr val="000000"/>
                </a:solidFill>
                <a:latin typeface="Arial"/>
                <a:ea typeface="Arial"/>
                <a:cs typeface="Arial"/>
                <a:sym typeface="Arial"/>
                <a:rtl val="0"/>
              </a:rPr>
              <a:t>Overview</a:t>
            </a:r>
            <a:endParaRPr lang="en-US" sz="4000" b="0" i="0" u="none" strike="noStrike" cap="none" baseline="0" dirty="0">
              <a:solidFill>
                <a:srgbClr val="000000"/>
              </a:solidFill>
              <a:latin typeface="Arial"/>
              <a:ea typeface="Arial"/>
              <a:cs typeface="Arial"/>
              <a:sym typeface="Arial"/>
              <a:rtl val="0"/>
            </a:endParaRPr>
          </a:p>
        </p:txBody>
      </p:sp>
      <p:sp>
        <p:nvSpPr>
          <p:cNvPr id="117" name="Shape 117"/>
          <p:cNvSpPr txBox="1">
            <a:spLocks noGrp="1"/>
          </p:cNvSpPr>
          <p:nvPr>
            <p:ph type="body" idx="1"/>
          </p:nvPr>
        </p:nvSpPr>
        <p:spPr>
          <a:xfrm>
            <a:off x="647700" y="1640264"/>
            <a:ext cx="6126872" cy="4892510"/>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No domain where the ideal of quality is more paramount than in the experience of Surgery.  </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Excellence, meticulousness, and integrity are core values held in highest regard by practitioner and patient alike.  </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Preparedness, accountability, and continuous improvement are the chief means of upholding these principles </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Data, information, and knowledge the essential raw-materials. </a:t>
            </a:r>
          </a:p>
        </p:txBody>
      </p:sp>
      <p:pic>
        <p:nvPicPr>
          <p:cNvPr id="118" name="Shape 118"/>
          <p:cNvPicPr preferRelativeResize="0"/>
          <p:nvPr/>
        </p:nvPicPr>
        <p:blipFill rotWithShape="1">
          <a:blip r:embed="rId3">
            <a:alphaModFix/>
          </a:blip>
          <a:srcRect/>
          <a:stretch/>
        </p:blipFill>
        <p:spPr>
          <a:xfrm>
            <a:off x="6882578" y="1930400"/>
            <a:ext cx="4960453" cy="33765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baseline="0" dirty="0">
                <a:solidFill>
                  <a:srgbClr val="000000"/>
                </a:solidFill>
                <a:latin typeface="Arial"/>
                <a:ea typeface="Arial"/>
                <a:cs typeface="Arial"/>
                <a:sym typeface="Arial"/>
                <a:rtl val="0"/>
              </a:rPr>
              <a:t>The </a:t>
            </a:r>
            <a:r>
              <a:rPr lang="en-US" sz="4000" b="0" i="0" u="none" strike="noStrike" cap="none" baseline="0" dirty="0" smtClean="0">
                <a:solidFill>
                  <a:srgbClr val="000000"/>
                </a:solidFill>
                <a:latin typeface="Arial"/>
                <a:ea typeface="Arial"/>
                <a:cs typeface="Arial"/>
                <a:sym typeface="Arial"/>
                <a:rtl val="0"/>
              </a:rPr>
              <a:t>Challenge</a:t>
            </a:r>
            <a:endParaRPr lang="en-US" sz="4000" b="0" i="0" u="none" strike="noStrike" cap="none" baseline="0" dirty="0">
              <a:solidFill>
                <a:srgbClr val="000000"/>
              </a:solidFill>
              <a:latin typeface="Arial"/>
              <a:ea typeface="Arial"/>
              <a:cs typeface="Arial"/>
              <a:sym typeface="Arial"/>
              <a:rtl val="0"/>
            </a:endParaRPr>
          </a:p>
        </p:txBody>
      </p:sp>
      <p:sp>
        <p:nvSpPr>
          <p:cNvPr id="124" name="Shape 124"/>
          <p:cNvSpPr txBox="1">
            <a:spLocks noGrp="1"/>
          </p:cNvSpPr>
          <p:nvPr>
            <p:ph type="body" idx="1"/>
          </p:nvPr>
        </p:nvSpPr>
        <p:spPr>
          <a:xfrm>
            <a:off x="677333" y="1499616"/>
            <a:ext cx="8596800" cy="5157299"/>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How do we best acquire, manage, and deliver the data, information, and knowledge essential to achieving surgical excellence?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Accurate</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Trusted</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Timely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Relevant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Meaningful</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Actionable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Detailed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Complete</a:t>
            </a:r>
          </a:p>
        </p:txBody>
      </p:sp>
      <p:grpSp>
        <p:nvGrpSpPr>
          <p:cNvPr id="125" name="Shape 125"/>
          <p:cNvGrpSpPr/>
          <p:nvPr/>
        </p:nvGrpSpPr>
        <p:grpSpPr>
          <a:xfrm>
            <a:off x="4524667" y="2563958"/>
            <a:ext cx="6094645" cy="3378921"/>
            <a:chOff x="2838" y="0"/>
            <a:chExt cx="6094645" cy="3378921"/>
          </a:xfrm>
        </p:grpSpPr>
        <p:sp>
          <p:nvSpPr>
            <p:cNvPr id="126" name="Shape 126"/>
            <p:cNvSpPr/>
            <p:nvPr/>
          </p:nvSpPr>
          <p:spPr>
            <a:xfrm>
              <a:off x="457524" y="0"/>
              <a:ext cx="5185275" cy="3378921"/>
            </a:xfrm>
            <a:prstGeom prst="rightArrow">
              <a:avLst>
                <a:gd name="adj1" fmla="val 50000"/>
                <a:gd name="adj2" fmla="val 50000"/>
              </a:avLst>
            </a:prstGeom>
            <a:solidFill>
              <a:srgbClr val="DEF4FB"/>
            </a:solidFill>
            <a:ln>
              <a:noFill/>
            </a:ln>
          </p:spPr>
          <p:txBody>
            <a:bodyPr lIns="91425" tIns="91425" rIns="91425" bIns="91425" anchor="ctr" anchorCtr="0">
              <a:noAutofit/>
            </a:bodyPr>
            <a:lstStyle/>
            <a:p>
              <a:pPr>
                <a:spcBef>
                  <a:spcPts val="0"/>
                </a:spcBef>
                <a:buNone/>
              </a:pPr>
              <a:endParaRPr/>
            </a:p>
          </p:txBody>
        </p:sp>
        <p:sp>
          <p:nvSpPr>
            <p:cNvPr id="127" name="Shape 127"/>
            <p:cNvSpPr/>
            <p:nvPr/>
          </p:nvSpPr>
          <p:spPr>
            <a:xfrm>
              <a:off x="2838" y="1013675"/>
              <a:ext cx="1439885" cy="1351567"/>
            </a:xfrm>
            <a:prstGeom prst="roundRect">
              <a:avLst>
                <a:gd name="adj" fmla="val 16667"/>
              </a:avLst>
            </a:prstGeom>
            <a:solidFill>
              <a:srgbClr val="5ECBE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8" name="Shape 128"/>
            <p:cNvSpPr txBox="1"/>
            <p:nvPr/>
          </p:nvSpPr>
          <p:spPr>
            <a:xfrm>
              <a:off x="68816" y="1079654"/>
              <a:ext cx="1307929" cy="121961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tl val="0"/>
                </a:rPr>
                <a:t>Pre-Op</a:t>
              </a:r>
            </a:p>
          </p:txBody>
        </p:sp>
        <p:sp>
          <p:nvSpPr>
            <p:cNvPr id="129" name="Shape 129"/>
            <p:cNvSpPr/>
            <p:nvPr/>
          </p:nvSpPr>
          <p:spPr>
            <a:xfrm>
              <a:off x="1554425" y="1013675"/>
              <a:ext cx="1439885" cy="1351567"/>
            </a:xfrm>
            <a:prstGeom prst="roundRect">
              <a:avLst>
                <a:gd name="adj" fmla="val 16667"/>
              </a:avLst>
            </a:prstGeom>
            <a:solidFill>
              <a:srgbClr val="5ECBE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 name="Shape 130"/>
            <p:cNvSpPr txBox="1"/>
            <p:nvPr/>
          </p:nvSpPr>
          <p:spPr>
            <a:xfrm>
              <a:off x="1620403" y="1079654"/>
              <a:ext cx="1307929" cy="121961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tl val="0"/>
                </a:rPr>
                <a:t>Peri-Op</a:t>
              </a:r>
            </a:p>
          </p:txBody>
        </p:sp>
        <p:sp>
          <p:nvSpPr>
            <p:cNvPr id="131" name="Shape 131"/>
            <p:cNvSpPr/>
            <p:nvPr/>
          </p:nvSpPr>
          <p:spPr>
            <a:xfrm>
              <a:off x="3106011" y="1013675"/>
              <a:ext cx="1439885" cy="1351567"/>
            </a:xfrm>
            <a:prstGeom prst="roundRect">
              <a:avLst>
                <a:gd name="adj" fmla="val 16667"/>
              </a:avLst>
            </a:prstGeom>
            <a:solidFill>
              <a:srgbClr val="5ECBE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2" name="Shape 132"/>
            <p:cNvSpPr txBox="1"/>
            <p:nvPr/>
          </p:nvSpPr>
          <p:spPr>
            <a:xfrm>
              <a:off x="3171990" y="1079654"/>
              <a:ext cx="1307929" cy="121961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tl val="0"/>
                </a:rPr>
                <a:t>Post-Op</a:t>
              </a:r>
            </a:p>
          </p:txBody>
        </p:sp>
        <p:sp>
          <p:nvSpPr>
            <p:cNvPr id="133" name="Shape 133"/>
            <p:cNvSpPr/>
            <p:nvPr/>
          </p:nvSpPr>
          <p:spPr>
            <a:xfrm>
              <a:off x="4657598" y="1013675"/>
              <a:ext cx="1439885" cy="1351567"/>
            </a:xfrm>
            <a:prstGeom prst="roundRect">
              <a:avLst>
                <a:gd name="adj" fmla="val 16667"/>
              </a:avLst>
            </a:prstGeom>
            <a:solidFill>
              <a:srgbClr val="5ECBEE"/>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txBox="1"/>
            <p:nvPr/>
          </p:nvSpPr>
          <p:spPr>
            <a:xfrm>
              <a:off x="4723576" y="1079654"/>
              <a:ext cx="1307929" cy="121961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Clr>
                  <a:schemeClr val="lt1"/>
                </a:buClr>
                <a:buSzPct val="25000"/>
                <a:buFont typeface="Arial"/>
                <a:buNone/>
              </a:pPr>
              <a:r>
                <a:rPr lang="en-US" sz="2000" b="0" i="0" u="none" strike="noStrike" cap="none" baseline="0">
                  <a:solidFill>
                    <a:schemeClr val="lt1"/>
                  </a:solidFill>
                  <a:latin typeface="Arial"/>
                  <a:ea typeface="Arial"/>
                  <a:cs typeface="Arial"/>
                  <a:sym typeface="Arial"/>
                  <a:rtl val="0"/>
                </a:rPr>
                <a:t>Discharge</a:t>
              </a:r>
            </a:p>
          </p:txBody>
        </p:sp>
      </p:gr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baseline="0" dirty="0">
                <a:solidFill>
                  <a:srgbClr val="000000"/>
                </a:solidFill>
                <a:latin typeface="Arial"/>
                <a:ea typeface="Arial"/>
                <a:cs typeface="Arial"/>
                <a:sym typeface="Arial"/>
                <a:rtl val="0"/>
              </a:rPr>
              <a:t>The Goal</a:t>
            </a:r>
          </a:p>
        </p:txBody>
      </p:sp>
      <p:sp>
        <p:nvSpPr>
          <p:cNvPr id="155" name="Shape 155"/>
          <p:cNvSpPr txBox="1">
            <a:spLocks noGrp="1"/>
          </p:cNvSpPr>
          <p:nvPr>
            <p:ph type="body" idx="1"/>
          </p:nvPr>
        </p:nvSpPr>
        <p:spPr>
          <a:xfrm>
            <a:off x="677333" y="1662544"/>
            <a:ext cx="8596668" cy="4378817"/>
          </a:xfrm>
          <a:prstGeom prst="rect">
            <a:avLst/>
          </a:prstGeom>
          <a:noFill/>
          <a:ln>
            <a:noFill/>
          </a:ln>
        </p:spPr>
        <p:txBody>
          <a:bodyPr lIns="91425" tIns="91425" rIns="91425" bIns="91425" anchor="t" anchorCtr="0">
            <a:noAutofit/>
          </a:bodyPr>
          <a:lstStyle/>
          <a:p>
            <a:pPr marL="177800" marR="0" lvl="0" indent="0" algn="l" rtl="0">
              <a:lnSpc>
                <a:spcPct val="100000"/>
              </a:lnSpc>
              <a:spcBef>
                <a:spcPts val="0"/>
              </a:spcBef>
              <a:spcAft>
                <a:spcPts val="0"/>
              </a:spcAft>
              <a:buClr>
                <a:schemeClr val="accent1"/>
              </a:buClr>
              <a:buSzPct val="25000"/>
              <a:buFont typeface="Noto Symbol"/>
              <a:buNone/>
            </a:pPr>
            <a:r>
              <a:rPr lang="en-US" sz="2800" b="0" i="0" u="none" strike="noStrike" cap="none" baseline="0" dirty="0">
                <a:solidFill>
                  <a:srgbClr val="000000"/>
                </a:solidFill>
                <a:latin typeface="Arial"/>
                <a:ea typeface="Arial"/>
                <a:cs typeface="Arial"/>
                <a:sym typeface="Arial"/>
                <a:rtl val="0"/>
              </a:rPr>
              <a:t>Ensure that the </a:t>
            </a:r>
            <a:r>
              <a:rPr lang="en-US" sz="2800" b="1" i="0" u="none" strike="noStrike" cap="none" baseline="0" dirty="0">
                <a:solidFill>
                  <a:srgbClr val="FF0000"/>
                </a:solidFill>
                <a:latin typeface="Arial"/>
                <a:ea typeface="Arial"/>
                <a:cs typeface="Arial"/>
                <a:sym typeface="Arial"/>
                <a:rtl val="0"/>
              </a:rPr>
              <a:t>patients’ current and historical state </a:t>
            </a:r>
            <a:r>
              <a:rPr lang="en-US" sz="2800" b="0" i="0" u="none" strike="noStrike" cap="none" baseline="0" dirty="0">
                <a:solidFill>
                  <a:srgbClr val="000000"/>
                </a:solidFill>
                <a:latin typeface="Arial"/>
                <a:ea typeface="Arial"/>
                <a:cs typeface="Arial"/>
                <a:sym typeface="Arial"/>
                <a:rtl val="0"/>
              </a:rPr>
              <a:t>of health, disease, and treatment (medications, diagnosis and pertinent clinical findings) and </a:t>
            </a:r>
            <a:r>
              <a:rPr lang="en-US" sz="2800" b="1" i="0" u="none" strike="noStrike" cap="none" baseline="0" dirty="0">
                <a:solidFill>
                  <a:srgbClr val="FF0000"/>
                </a:solidFill>
                <a:latin typeface="Arial"/>
                <a:ea typeface="Arial"/>
                <a:cs typeface="Arial"/>
                <a:sym typeface="Arial"/>
                <a:rtl val="0"/>
              </a:rPr>
              <a:t>plan for intended care </a:t>
            </a:r>
            <a:r>
              <a:rPr lang="en-US" sz="2800" b="0" i="0" u="none" strike="noStrike" cap="none" baseline="0" dirty="0">
                <a:solidFill>
                  <a:srgbClr val="000000"/>
                </a:solidFill>
                <a:latin typeface="Arial"/>
                <a:ea typeface="Arial"/>
                <a:cs typeface="Arial"/>
                <a:sym typeface="Arial"/>
                <a:rtl val="0"/>
              </a:rPr>
              <a:t>are accurately captured, updated, and transitioned from </a:t>
            </a:r>
            <a:r>
              <a:rPr lang="en-US" sz="2800" b="1" i="0" u="none" strike="noStrike" cap="none" baseline="0" dirty="0">
                <a:solidFill>
                  <a:srgbClr val="FF0000"/>
                </a:solidFill>
                <a:latin typeface="Arial"/>
                <a:ea typeface="Arial"/>
                <a:cs typeface="Arial"/>
                <a:sym typeface="Arial"/>
                <a:rtl val="0"/>
              </a:rPr>
              <a:t>pre-operative, </a:t>
            </a:r>
            <a:r>
              <a:rPr lang="en-US" sz="2800" b="1" i="0" u="none" strike="noStrike" cap="none" baseline="0" dirty="0" err="1">
                <a:solidFill>
                  <a:srgbClr val="FF0000"/>
                </a:solidFill>
                <a:latin typeface="Arial"/>
                <a:ea typeface="Arial"/>
                <a:cs typeface="Arial"/>
                <a:sym typeface="Arial"/>
                <a:rtl val="0"/>
              </a:rPr>
              <a:t>peri</a:t>
            </a:r>
            <a:r>
              <a:rPr lang="en-US" sz="2800" b="1" i="0" u="none" strike="noStrike" cap="none" baseline="0" dirty="0">
                <a:solidFill>
                  <a:srgbClr val="FF0000"/>
                </a:solidFill>
                <a:latin typeface="Arial"/>
                <a:ea typeface="Arial"/>
                <a:cs typeface="Arial"/>
                <a:sym typeface="Arial"/>
                <a:rtl val="0"/>
              </a:rPr>
              <a:t>-operative, intra-operative, post-operative, and post discharge </a:t>
            </a:r>
            <a:r>
              <a:rPr lang="en-US" sz="2800" b="0" i="0" u="none" strike="noStrike" cap="none" baseline="0" dirty="0">
                <a:solidFill>
                  <a:srgbClr val="000000"/>
                </a:solidFill>
                <a:latin typeface="Arial"/>
                <a:ea typeface="Arial"/>
                <a:cs typeface="Arial"/>
                <a:sym typeface="Arial"/>
                <a:rtl val="0"/>
              </a:rPr>
              <a:t>with sufficient detail and quality to provide high quality, safe, and efficient care for the patient</a:t>
            </a:r>
            <a:r>
              <a:rPr lang="en-US" sz="2800" b="0" i="0" u="none" strike="noStrike" cap="none" baseline="0" dirty="0" smtClean="0">
                <a:solidFill>
                  <a:srgbClr val="000000"/>
                </a:solidFill>
                <a:latin typeface="Arial"/>
                <a:ea typeface="Arial"/>
                <a:cs typeface="Arial"/>
                <a:sym typeface="Arial"/>
                <a:rtl val="0"/>
              </a:rPr>
              <a:t>.</a:t>
            </a:r>
            <a:endParaRPr lang="en-US" sz="2800" b="0" i="0" u="none" strike="noStrike" cap="none" baseline="0" dirty="0">
              <a:solidFill>
                <a:srgbClr val="000000"/>
              </a:solidFill>
              <a:latin typeface="Arial"/>
              <a:ea typeface="Arial"/>
              <a:cs typeface="Arial"/>
              <a:sym typeface="Arial"/>
              <a:rtl val="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baseline="0" dirty="0">
                <a:solidFill>
                  <a:srgbClr val="000000"/>
                </a:solidFill>
                <a:latin typeface="Arial"/>
                <a:ea typeface="Arial"/>
                <a:cs typeface="Arial"/>
                <a:sym typeface="Arial"/>
                <a:rtl val="0"/>
              </a:rPr>
              <a:t>The Requirements (1/2)</a:t>
            </a:r>
          </a:p>
        </p:txBody>
      </p:sp>
      <p:sp>
        <p:nvSpPr>
          <p:cNvPr id="168" name="Shape 168"/>
          <p:cNvSpPr txBox="1">
            <a:spLocks noGrp="1"/>
          </p:cNvSpPr>
          <p:nvPr>
            <p:ph type="body" idx="1"/>
          </p:nvPr>
        </p:nvSpPr>
        <p:spPr>
          <a:xfrm>
            <a:off x="677333" y="1772239"/>
            <a:ext cx="8596668" cy="426912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accent1"/>
              </a:buClr>
              <a:buSzPct val="100000"/>
              <a:buFont typeface="Noto Symbol"/>
              <a:buChar char="❑"/>
            </a:pPr>
            <a:r>
              <a:rPr lang="en-US" sz="2800" b="0" i="0" u="none" strike="noStrike" cap="none" baseline="0" dirty="0">
                <a:solidFill>
                  <a:srgbClr val="000000"/>
                </a:solidFill>
                <a:latin typeface="Arial"/>
                <a:ea typeface="Arial"/>
                <a:cs typeface="Arial"/>
                <a:sym typeface="Arial"/>
                <a:rtl val="0"/>
              </a:rPr>
              <a:t>Common functional/non-functional requirements</a:t>
            </a:r>
          </a:p>
          <a:p>
            <a:pPr marL="457200" marR="0" lvl="0" indent="-457200" algn="l" rtl="0">
              <a:lnSpc>
                <a:spcPct val="100000"/>
              </a:lnSpc>
              <a:spcBef>
                <a:spcPts val="1000"/>
              </a:spcBef>
              <a:spcAft>
                <a:spcPts val="0"/>
              </a:spcAft>
              <a:buClr>
                <a:schemeClr val="accent1"/>
              </a:buClr>
              <a:buSzPct val="100000"/>
              <a:buFont typeface="Noto Symbol"/>
              <a:buChar char="❑"/>
            </a:pPr>
            <a:r>
              <a:rPr lang="en-US" sz="2800" b="0" i="0" u="none" strike="noStrike" cap="none" baseline="0" dirty="0">
                <a:solidFill>
                  <a:srgbClr val="000000"/>
                </a:solidFill>
                <a:latin typeface="Arial"/>
                <a:ea typeface="Arial"/>
                <a:cs typeface="Arial"/>
                <a:sym typeface="Arial"/>
                <a:rtl val="0"/>
              </a:rPr>
              <a:t>A logical model for representing patient data that is shared across pre-operative, </a:t>
            </a:r>
            <a:r>
              <a:rPr lang="en-US" sz="2800" b="0" i="0" u="none" strike="noStrike" cap="none" baseline="0" dirty="0" err="1">
                <a:solidFill>
                  <a:srgbClr val="000000"/>
                </a:solidFill>
                <a:latin typeface="Arial"/>
                <a:ea typeface="Arial"/>
                <a:cs typeface="Arial"/>
                <a:sym typeface="Arial"/>
                <a:rtl val="0"/>
              </a:rPr>
              <a:t>peri</a:t>
            </a:r>
            <a:r>
              <a:rPr lang="en-US" sz="2800" b="0" i="0" u="none" strike="noStrike" cap="none" baseline="0" dirty="0">
                <a:solidFill>
                  <a:srgbClr val="000000"/>
                </a:solidFill>
                <a:latin typeface="Arial"/>
                <a:ea typeface="Arial"/>
                <a:cs typeface="Arial"/>
                <a:sym typeface="Arial"/>
                <a:rtl val="0"/>
              </a:rPr>
              <a:t>-operative, intra-operative, and post-operative environments</a:t>
            </a:r>
          </a:p>
          <a:p>
            <a:pPr marL="457200" marR="0" lvl="0" indent="-457200" algn="l" rtl="0">
              <a:lnSpc>
                <a:spcPct val="100000"/>
              </a:lnSpc>
              <a:spcBef>
                <a:spcPts val="1000"/>
              </a:spcBef>
              <a:spcAft>
                <a:spcPts val="0"/>
              </a:spcAft>
              <a:buClr>
                <a:schemeClr val="accent1"/>
              </a:buClr>
              <a:buSzPct val="100000"/>
              <a:buFont typeface="Noto Symbol"/>
              <a:buChar char="❑"/>
            </a:pPr>
            <a:r>
              <a:rPr lang="en-US" sz="2800" b="0" i="0" u="none" strike="noStrike" cap="none" baseline="0" dirty="0">
                <a:solidFill>
                  <a:srgbClr val="000000"/>
                </a:solidFill>
                <a:latin typeface="Arial"/>
                <a:ea typeface="Arial"/>
                <a:cs typeface="Arial"/>
                <a:sym typeface="Arial"/>
                <a:rtl val="0"/>
              </a:rPr>
              <a:t>Support for post-coordinated expressions</a:t>
            </a:r>
          </a:p>
          <a:p>
            <a:pPr marL="914400" marR="0" lvl="1" indent="-457200" algn="l" rtl="0">
              <a:lnSpc>
                <a:spcPct val="100000"/>
              </a:lnSpc>
              <a:spcBef>
                <a:spcPts val="1000"/>
              </a:spcBef>
              <a:spcAft>
                <a:spcPts val="0"/>
              </a:spcAft>
              <a:buClr>
                <a:schemeClr val="accent1"/>
              </a:buClr>
              <a:buSzPct val="100000"/>
              <a:buFont typeface="Noto Symbol"/>
              <a:buChar char="❑"/>
            </a:pPr>
            <a:r>
              <a:rPr lang="en-US" sz="2800" b="0" i="0" u="none" strike="noStrike" cap="none" baseline="0" dirty="0">
                <a:solidFill>
                  <a:srgbClr val="000000"/>
                </a:solidFill>
                <a:latin typeface="Arial"/>
                <a:ea typeface="Arial"/>
                <a:cs typeface="Arial"/>
                <a:sym typeface="Arial"/>
                <a:rtl val="0"/>
              </a:rPr>
              <a:t>Information not already in SNOMED CT, LOINC, and </a:t>
            </a:r>
            <a:r>
              <a:rPr lang="en-US" sz="2800" b="0" i="0" u="none" strike="noStrike" cap="none" baseline="0" dirty="0" err="1">
                <a:solidFill>
                  <a:srgbClr val="000000"/>
                </a:solidFill>
                <a:latin typeface="Arial"/>
                <a:ea typeface="Arial"/>
                <a:cs typeface="Arial"/>
                <a:sym typeface="Arial"/>
                <a:rtl val="0"/>
              </a:rPr>
              <a:t>RxNORM</a:t>
            </a:r>
            <a:r>
              <a:rPr lang="en-US" sz="2800" b="0" i="0" u="none" strike="noStrike" cap="none" baseline="0" dirty="0">
                <a:solidFill>
                  <a:srgbClr val="000000"/>
                </a:solidFill>
                <a:latin typeface="Arial"/>
                <a:ea typeface="Arial"/>
                <a:cs typeface="Arial"/>
                <a:sym typeface="Arial"/>
                <a:rtl val="0"/>
              </a:rPr>
              <a:t> can be properly captured</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47700" y="1483058"/>
            <a:ext cx="9386045" cy="5374941"/>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Extract pre- or post-coordinated data from logical model for secondary purposes</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Enrich primary source data with derivations, annotations, and scores, as well as likely/potential disease or intervention states</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Audit trails with non-repudiation </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Provenance (qualifier) of that data</a:t>
            </a:r>
          </a:p>
          <a:p>
            <a:pPr marL="914400" marR="0" lvl="1"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Affordance for uncertainty/ inexactness (likelihood of disease)</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Access high-resolution device acquired data, both real-time and persisted</a:t>
            </a:r>
          </a:p>
          <a:p>
            <a:pPr marL="457200" marR="0" lvl="0" indent="-457200" algn="l" rtl="0">
              <a:lnSpc>
                <a:spcPct val="100000"/>
              </a:lnSpc>
              <a:spcBef>
                <a:spcPts val="1000"/>
              </a:spcBef>
              <a:spcAft>
                <a:spcPts val="0"/>
              </a:spcAft>
              <a:buClr>
                <a:schemeClr val="accent1"/>
              </a:buClr>
              <a:buSzPct val="100000"/>
              <a:buFont typeface="Noto Symbol"/>
              <a:buChar char="❑"/>
            </a:pPr>
            <a:r>
              <a:rPr lang="en-US" sz="2400" b="0" i="0" u="none" strike="noStrike" cap="none" baseline="0" dirty="0">
                <a:solidFill>
                  <a:srgbClr val="000000"/>
                </a:solidFill>
                <a:latin typeface="Arial"/>
                <a:ea typeface="Arial"/>
                <a:cs typeface="Arial"/>
                <a:sym typeface="Arial"/>
                <a:rtl val="0"/>
              </a:rPr>
              <a:t>Assign pertinent process and outcome metrics to individual </a:t>
            </a:r>
            <a:r>
              <a:rPr lang="en-US" sz="2400" b="0" i="0" u="none" strike="noStrike" cap="none" baseline="0" dirty="0" smtClean="0">
                <a:solidFill>
                  <a:srgbClr val="000000"/>
                </a:solidFill>
                <a:latin typeface="Arial"/>
                <a:ea typeface="Arial"/>
                <a:cs typeface="Arial"/>
                <a:sym typeface="Arial"/>
                <a:rtl val="0"/>
              </a:rPr>
              <a:t>patients</a:t>
            </a:r>
          </a:p>
        </p:txBody>
      </p:sp>
      <p:sp>
        <p:nvSpPr>
          <p:cNvPr id="175" name="Shape 175"/>
          <p:cNvSpPr txBox="1">
            <a:spLocks noGrp="1"/>
          </p:cNvSpPr>
          <p:nvPr>
            <p:ph type="title"/>
          </p:nvPr>
        </p:nvSpPr>
        <p:spPr>
          <a:xfrm>
            <a:off x="677333" y="609600"/>
            <a:ext cx="8596668" cy="132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Trebuchet MS"/>
              <a:buNone/>
            </a:pPr>
            <a:r>
              <a:rPr lang="en-US" sz="4000" b="0" i="0" u="none" strike="noStrike" cap="none" baseline="0" dirty="0">
                <a:solidFill>
                  <a:srgbClr val="000000"/>
                </a:solidFill>
                <a:latin typeface="Arial"/>
                <a:ea typeface="Arial"/>
                <a:cs typeface="Arial"/>
                <a:sym typeface="Arial"/>
                <a:rtl val="0"/>
              </a:rPr>
              <a:t>The Requirements (2/2)</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4000" dirty="0" smtClean="0"/>
              <a:t>September Meeting Update</a:t>
            </a:r>
            <a:endParaRPr lang="en-US" sz="4000" dirty="0"/>
          </a:p>
        </p:txBody>
      </p:sp>
      <p:sp>
        <p:nvSpPr>
          <p:cNvPr id="3" name="Text Placeholder 2"/>
          <p:cNvSpPr>
            <a:spLocks noGrp="1"/>
          </p:cNvSpPr>
          <p:nvPr>
            <p:ph type="body" idx="4294967295"/>
          </p:nvPr>
        </p:nvSpPr>
        <p:spPr>
          <a:xfrm>
            <a:off x="677333" y="1630017"/>
            <a:ext cx="8596668" cy="5227983"/>
          </a:xfrm>
        </p:spPr>
        <p:txBody>
          <a:bodyPr/>
          <a:lstStyle/>
          <a:p>
            <a:pPr marL="457200" indent="-457200"/>
            <a:r>
              <a:rPr lang="en-US" sz="2800" dirty="0" smtClean="0"/>
              <a:t>Targeted the </a:t>
            </a:r>
            <a:r>
              <a:rPr lang="en-US" sz="2800" b="1" i="0" u="none" strike="noStrike" cap="none" baseline="0" dirty="0" smtClean="0">
                <a:solidFill>
                  <a:srgbClr val="FF0000"/>
                </a:solidFill>
                <a:effectLst/>
                <a:sym typeface="Arial"/>
                <a:rtl val="0"/>
              </a:rPr>
              <a:t>Pre-Operative </a:t>
            </a:r>
            <a:r>
              <a:rPr lang="en-US" sz="2800" b="0" i="0" u="none" strike="noStrike" cap="none" baseline="0" dirty="0" smtClean="0">
                <a:solidFill>
                  <a:srgbClr val="000000"/>
                </a:solidFill>
                <a:effectLst/>
                <a:sym typeface="Arial"/>
                <a:rtl val="0"/>
              </a:rPr>
              <a:t>use case </a:t>
            </a:r>
            <a:r>
              <a:rPr lang="en-US" sz="2800" dirty="0" smtClean="0"/>
              <a:t>Homed in on more specifically</a:t>
            </a:r>
            <a:r>
              <a:rPr lang="en-US" sz="2800" baseline="0" dirty="0" smtClean="0"/>
              <a:t>-targeted capability</a:t>
            </a:r>
            <a:endParaRPr lang="en-US" sz="2800" dirty="0" smtClean="0"/>
          </a:p>
          <a:p>
            <a:pPr marL="457200" lvl="0" indent="-457200"/>
            <a:r>
              <a:rPr lang="en-US" sz="2800" dirty="0" smtClean="0"/>
              <a:t>Primary functional aims</a:t>
            </a:r>
          </a:p>
          <a:p>
            <a:pPr marL="914400" lvl="1" indent="-457200"/>
            <a:r>
              <a:rPr lang="en-US" sz="2800" dirty="0"/>
              <a:t>Gather Relevant data:</a:t>
            </a:r>
          </a:p>
          <a:p>
            <a:pPr marL="1371600" lvl="2" indent="457200"/>
            <a:r>
              <a:rPr lang="en-US" sz="2800" dirty="0" smtClean="0"/>
              <a:t>Historical data</a:t>
            </a:r>
            <a:endParaRPr lang="en-US" sz="2800" dirty="0"/>
          </a:p>
          <a:p>
            <a:pPr marL="1371600" lvl="2" indent="457200"/>
            <a:r>
              <a:rPr lang="en-US" sz="2800" dirty="0" smtClean="0"/>
              <a:t>HL7 messages, Identified events, </a:t>
            </a:r>
          </a:p>
          <a:p>
            <a:pPr marL="1371600" lvl="2" indent="457200"/>
            <a:r>
              <a:rPr lang="en-US" sz="2800" dirty="0" smtClean="0"/>
              <a:t>EMR data </a:t>
            </a:r>
          </a:p>
          <a:p>
            <a:pPr marL="914400" lvl="1" indent="-457200"/>
            <a:r>
              <a:rPr lang="en-US" sz="2800" dirty="0" smtClean="0"/>
              <a:t>Aggregate to local registry</a:t>
            </a:r>
          </a:p>
          <a:p>
            <a:pPr marL="914400" lvl="1" indent="-457200"/>
            <a:r>
              <a:rPr lang="en-US" sz="2800" dirty="0" smtClean="0"/>
              <a:t>Post to national registry</a:t>
            </a:r>
          </a:p>
        </p:txBody>
      </p:sp>
    </p:spTree>
    <p:extLst>
      <p:ext uri="{BB962C8B-B14F-4D97-AF65-F5344CB8AC3E}">
        <p14:creationId xmlns:p14="http://schemas.microsoft.com/office/powerpoint/2010/main" val="4138790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79" y="0"/>
            <a:ext cx="10634242" cy="6858000"/>
          </a:xfrm>
          <a:prstGeom prst="rect">
            <a:avLst/>
          </a:prstGeom>
        </p:spPr>
      </p:pic>
      <p:sp>
        <p:nvSpPr>
          <p:cNvPr id="3" name="Title 2"/>
          <p:cNvSpPr>
            <a:spLocks noGrp="1"/>
          </p:cNvSpPr>
          <p:nvPr>
            <p:ph type="title" idx="4294967295"/>
          </p:nvPr>
        </p:nvSpPr>
        <p:spPr>
          <a:xfrm>
            <a:off x="685800" y="609600"/>
            <a:ext cx="5591120" cy="834190"/>
          </a:xfrm>
        </p:spPr>
        <p:txBody>
          <a:bodyPr/>
          <a:lstStyle/>
          <a:p>
            <a:r>
              <a:rPr lang="en-US" sz="4000" dirty="0" smtClean="0"/>
              <a:t>Component</a:t>
            </a:r>
            <a:r>
              <a:rPr lang="en-US" sz="4000" baseline="0" dirty="0" smtClean="0"/>
              <a:t> Schematic</a:t>
            </a:r>
            <a:endParaRPr lang="en-US" sz="4000" dirty="0"/>
          </a:p>
        </p:txBody>
      </p:sp>
    </p:spTree>
    <p:extLst>
      <p:ext uri="{BB962C8B-B14F-4D97-AF65-F5344CB8AC3E}">
        <p14:creationId xmlns:p14="http://schemas.microsoft.com/office/powerpoint/2010/main" val="2318895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850</Words>
  <Application>Microsoft Office PowerPoint</Application>
  <PresentationFormat>Widescreen</PresentationFormat>
  <Paragraphs>80</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Trebuchet MS</vt:lpstr>
      <vt:lpstr>Noto Symbol</vt:lpstr>
      <vt:lpstr>Facet</vt:lpstr>
      <vt:lpstr>Perioperative Use Case</vt:lpstr>
      <vt:lpstr>Summary</vt:lpstr>
      <vt:lpstr>Surgical Use Case Overview</vt:lpstr>
      <vt:lpstr>The Challenge</vt:lpstr>
      <vt:lpstr>The Goal</vt:lpstr>
      <vt:lpstr>The Requirements (1/2)</vt:lpstr>
      <vt:lpstr>The Requirements (2/2)</vt:lpstr>
      <vt:lpstr>September Meeting Update</vt:lpstr>
      <vt:lpstr>Component Schematic</vt:lpstr>
      <vt:lpstr>Next Steps</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Use Case</dc:title>
  <cp:lastModifiedBy>Keith Toussaint</cp:lastModifiedBy>
  <cp:revision>5</cp:revision>
  <dcterms:modified xsi:type="dcterms:W3CDTF">2015-09-29T20:33:35Z</dcterms:modified>
</cp:coreProperties>
</file>