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2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797" r:id="rId2"/>
    <p:sldMasterId id="2147484011" r:id="rId3"/>
    <p:sldMasterId id="2147484112" r:id="rId4"/>
  </p:sldMasterIdLst>
  <p:notesMasterIdLst>
    <p:notesMasterId r:id="rId28"/>
  </p:notesMasterIdLst>
  <p:sldIdLst>
    <p:sldId id="256" r:id="rId5"/>
    <p:sldId id="464" r:id="rId6"/>
    <p:sldId id="350" r:id="rId7"/>
    <p:sldId id="475" r:id="rId8"/>
    <p:sldId id="351" r:id="rId9"/>
    <p:sldId id="458" r:id="rId10"/>
    <p:sldId id="459" r:id="rId11"/>
    <p:sldId id="468" r:id="rId12"/>
    <p:sldId id="460" r:id="rId13"/>
    <p:sldId id="461" r:id="rId14"/>
    <p:sldId id="437" r:id="rId15"/>
    <p:sldId id="457" r:id="rId16"/>
    <p:sldId id="266" r:id="rId17"/>
    <p:sldId id="477" r:id="rId18"/>
    <p:sldId id="442" r:id="rId19"/>
    <p:sldId id="446" r:id="rId20"/>
    <p:sldId id="478" r:id="rId21"/>
    <p:sldId id="483" r:id="rId22"/>
    <p:sldId id="484" r:id="rId23"/>
    <p:sldId id="485" r:id="rId24"/>
    <p:sldId id="486" r:id="rId25"/>
    <p:sldId id="487" r:id="rId26"/>
    <p:sldId id="453" r:id="rId27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30">
          <p15:clr>
            <a:srgbClr val="A4A3A4"/>
          </p15:clr>
        </p15:guide>
        <p15:guide id="4" pos="76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1B7"/>
    <a:srgbClr val="87ABDE"/>
    <a:srgbClr val="144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80" autoAdjust="0"/>
    <p:restoredTop sz="77989" autoAdjust="0"/>
  </p:normalViewPr>
  <p:slideViewPr>
    <p:cSldViewPr snapToGrid="0" snapToObjects="1" showGuides="1">
      <p:cViewPr varScale="1">
        <p:scale>
          <a:sx n="44" d="100"/>
          <a:sy n="44" d="100"/>
        </p:scale>
        <p:origin x="1680" y="30"/>
      </p:cViewPr>
      <p:guideLst>
        <p:guide orient="horz" pos="1620"/>
        <p:guide pos="2880"/>
        <p:guide orient="horz" pos="130"/>
        <p:guide pos="76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4A186-BC6C-4206-B5F3-BD43E70A6C7E}" type="datetimeFigureOut">
              <a:rPr lang="en-GB" smtClean="0"/>
              <a:t>28/02/2019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3DA14-6B59-4390-BEC4-B63965FECE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71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I’d like to tell you who we are, what we’re doing and building, what makes us unique, and ask for your help.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25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64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44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25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I’d like to tell you who we are, what we’re doing and building, what makes us unique, and ask for your help.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25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3DA14-6B59-4390-BEC4-B63965FECE9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092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[Read sentence.] That’s a lot to take in, so I’d like to spend a minute unpacking that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29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 growing coalition of organizations of many, many like-minded groups, that ultimately will range from societies to app makers to systems and governmental bodies, because only a large and influential coalition can work together to create interoperability.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55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goal, as I said, is true interoperability. Interoperability already exists in so many industries, from financial to airlines – so we know it is possible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72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industries have shown that the path to true interoperability is to build open-source systems because, in short, that’s the only way interoperability can work. Whether it is Epic and Cerner or Google and Apple, we must move away from any too-big-to-challenge companies creating walled-off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50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 it not to get rich or build a huge company, but because at our core we are (like you) healthcare professionals who want to help people.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46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57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Limit to key talking points. Select one or two examples among technical tools, such as defining terminology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53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F411-53BF-43A3-B609-1DB1597C22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66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HITE/WS_16-9_GRID_W_7DOT.png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HITE/WS_16-9_GRID_W_7DOT.png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S_16-9_GRID_K_7DOT_TOP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S_16-9_GRID_K_7DOT_MID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S_16-9_GRID_K_7DOT_BAS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S_16-9_GRID_K_7DOT_TOP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S_16-9_GRID_K_7DOT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HITE/WS_16-9_GRID_W_7DOT.png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S_16-9_GRID_K_7DOT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HITE/WS_16-9_GRID_W_4DOT.png" TargetMode="External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S_16-9_GRID_K_4DOT.png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HITE/WS_16-9_GRID_W_4DOT.png" TargetMode="External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S_16-9_GRID_K_3DOT.png" TargetMode="External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roduction.resource/Desktop/saveouts/WS_16-9_GRID_K_7DOT_TOP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No Grid 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5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with Black Grid 7D Title cen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305363"/>
            <a:ext cx="12188824" cy="903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56917"/>
            <a:ext cx="12188825" cy="181042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9260447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Statistic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926593" cy="566690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612486" y="812419"/>
            <a:ext cx="3361316" cy="1202775"/>
          </a:xfrm>
        </p:spPr>
        <p:txBody>
          <a:bodyPr anchor="t">
            <a:noAutofit/>
          </a:bodyPr>
          <a:lstStyle>
            <a:lvl1pPr algn="ctr">
              <a:lnSpc>
                <a:spcPts val="8612"/>
              </a:lnSpc>
              <a:spcAft>
                <a:spcPts val="0"/>
              </a:spcAft>
              <a:defRPr sz="930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612486" y="2827613"/>
            <a:ext cx="3361316" cy="1202775"/>
          </a:xfrm>
        </p:spPr>
        <p:txBody>
          <a:bodyPr anchor="t">
            <a:noAutofit/>
          </a:bodyPr>
          <a:lstStyle>
            <a:lvl1pPr algn="ctr">
              <a:lnSpc>
                <a:spcPts val="8612"/>
              </a:lnSpc>
              <a:spcAft>
                <a:spcPts val="0"/>
              </a:spcAft>
              <a:defRPr sz="930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8612486" y="4842806"/>
            <a:ext cx="3361316" cy="1202775"/>
          </a:xfrm>
        </p:spPr>
        <p:txBody>
          <a:bodyPr anchor="t">
            <a:noAutofit/>
          </a:bodyPr>
          <a:lstStyle>
            <a:lvl1pPr algn="ctr">
              <a:lnSpc>
                <a:spcPts val="8612"/>
              </a:lnSpc>
              <a:spcAft>
                <a:spcPts val="0"/>
              </a:spcAft>
              <a:defRPr sz="930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8612485" y="1845072"/>
            <a:ext cx="3361318" cy="340243"/>
          </a:xfrm>
        </p:spPr>
        <p:txBody>
          <a:bodyPr>
            <a:noAutofit/>
          </a:bodyPr>
          <a:lstStyle>
            <a:lvl1pPr algn="ctr">
              <a:lnSpc>
                <a:spcPts val="1866"/>
              </a:lnSpc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8612485" y="3860265"/>
            <a:ext cx="3361318" cy="340243"/>
          </a:xfrm>
        </p:spPr>
        <p:txBody>
          <a:bodyPr>
            <a:noAutofit/>
          </a:bodyPr>
          <a:lstStyle>
            <a:lvl1pPr algn="ctr">
              <a:lnSpc>
                <a:spcPts val="1866"/>
              </a:lnSpc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8612485" y="5875459"/>
            <a:ext cx="3361318" cy="340243"/>
          </a:xfrm>
        </p:spPr>
        <p:txBody>
          <a:bodyPr>
            <a:noAutofit/>
          </a:bodyPr>
          <a:lstStyle>
            <a:lvl1pPr algn="ctr">
              <a:lnSpc>
                <a:spcPts val="1866"/>
              </a:lnSpc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429361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11" name="Freeform 10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818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Inf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792142" cy="572752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294910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12484" y="1713568"/>
            <a:ext cx="3361318" cy="1139369"/>
          </a:xfrm>
        </p:spPr>
        <p:txBody>
          <a:bodyPr/>
          <a:lstStyle>
            <a:lvl1pPr>
              <a:lnSpc>
                <a:spcPts val="8612"/>
              </a:lnSpc>
              <a:defRPr sz="8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8612590" y="2745317"/>
            <a:ext cx="3360391" cy="3467992"/>
          </a:xfrm>
        </p:spPr>
        <p:txBody>
          <a:bodyPr/>
          <a:lstStyle>
            <a:lvl1pPr>
              <a:lnSpc>
                <a:spcPts val="1866"/>
              </a:lnSpc>
              <a:defRPr sz="1300"/>
            </a:lvl1pPr>
            <a:lvl2pPr>
              <a:lnSpc>
                <a:spcPts val="1866"/>
              </a:lnSpc>
              <a:defRPr sz="1300"/>
            </a:lvl2pPr>
            <a:lvl3pPr>
              <a:lnSpc>
                <a:spcPts val="1866"/>
              </a:lnSpc>
              <a:defRPr sz="1300"/>
            </a:lvl3pPr>
            <a:lvl4pPr>
              <a:lnSpc>
                <a:spcPts val="1866"/>
              </a:lnSpc>
              <a:defRPr sz="1300"/>
            </a:lvl4pPr>
            <a:lvl5pPr>
              <a:lnSpc>
                <a:spcPts val="1866"/>
              </a:lnSpc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reeform 5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6946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Info on Righ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203" y="0"/>
            <a:ext cx="3921622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792142" cy="572752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294910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612484" y="1554541"/>
            <a:ext cx="2966901" cy="1874459"/>
          </a:xfrm>
        </p:spPr>
        <p:txBody>
          <a:bodyPr/>
          <a:lstStyle>
            <a:lvl1pPr>
              <a:lnSpc>
                <a:spcPts val="7545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8612590" y="3465570"/>
            <a:ext cx="2966794" cy="2810349"/>
          </a:xfrm>
        </p:spPr>
        <p:txBody>
          <a:bodyPr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2943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Info on Right - Rich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203" y="0"/>
            <a:ext cx="3921622" cy="6858000"/>
          </a:xfrm>
          <a:prstGeom prst="rect">
            <a:avLst/>
          </a:prstGeom>
          <a:solidFill>
            <a:srgbClr val="2DA8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792142" cy="572752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294910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612484" y="1554541"/>
            <a:ext cx="2966901" cy="1874459"/>
          </a:xfrm>
        </p:spPr>
        <p:txBody>
          <a:bodyPr/>
          <a:lstStyle>
            <a:lvl1pPr>
              <a:lnSpc>
                <a:spcPts val="7545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8612590" y="3465570"/>
            <a:ext cx="2966794" cy="2810349"/>
          </a:xfrm>
        </p:spPr>
        <p:txBody>
          <a:bodyPr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9925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Info on Right - Ric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203" y="0"/>
            <a:ext cx="3921622" cy="6858000"/>
          </a:xfrm>
          <a:prstGeom prst="rect">
            <a:avLst/>
          </a:prstGeom>
          <a:solidFill>
            <a:srgbClr val="65B4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792142" cy="572752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294910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612484" y="1554541"/>
            <a:ext cx="2966901" cy="1874459"/>
          </a:xfrm>
        </p:spPr>
        <p:txBody>
          <a:bodyPr/>
          <a:lstStyle>
            <a:lvl1pPr>
              <a:lnSpc>
                <a:spcPts val="7545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8612590" y="3465570"/>
            <a:ext cx="2966794" cy="2810349"/>
          </a:xfrm>
        </p:spPr>
        <p:txBody>
          <a:bodyPr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235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Info on Right - Rich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203" y="0"/>
            <a:ext cx="3921622" cy="6858000"/>
          </a:xfrm>
          <a:prstGeom prst="rect">
            <a:avLst/>
          </a:prstGeom>
          <a:solidFill>
            <a:srgbClr val="6F4B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792142" cy="572752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294910" cy="449157"/>
          </a:xfrm>
        </p:spPr>
        <p:txBody>
          <a:bodyPr>
            <a:noAutofit/>
          </a:bodyPr>
          <a:lstStyle>
            <a:lvl1pPr algn="l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612484" y="1554541"/>
            <a:ext cx="2966901" cy="1874459"/>
          </a:xfrm>
        </p:spPr>
        <p:txBody>
          <a:bodyPr/>
          <a:lstStyle>
            <a:lvl1pPr>
              <a:lnSpc>
                <a:spcPts val="7545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8612590" y="3465570"/>
            <a:ext cx="2966794" cy="2810349"/>
          </a:xfrm>
        </p:spPr>
        <p:txBody>
          <a:bodyPr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7927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Info on Right - Rich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203" y="0"/>
            <a:ext cx="3921622" cy="6858000"/>
          </a:xfrm>
          <a:prstGeom prst="rect">
            <a:avLst/>
          </a:prstGeom>
          <a:solidFill>
            <a:srgbClr val="E818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792142" cy="572752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294910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612484" y="1554541"/>
            <a:ext cx="2966901" cy="1874459"/>
          </a:xfrm>
        </p:spPr>
        <p:txBody>
          <a:bodyPr/>
          <a:lstStyle>
            <a:lvl1pPr>
              <a:lnSpc>
                <a:spcPts val="7545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8612590" y="3465570"/>
            <a:ext cx="2966794" cy="2810349"/>
          </a:xfrm>
        </p:spPr>
        <p:txBody>
          <a:bodyPr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7830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Info on Right - Rich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203" y="0"/>
            <a:ext cx="3921622" cy="6858000"/>
          </a:xfrm>
          <a:prstGeom prst="rect">
            <a:avLst/>
          </a:prstGeom>
          <a:solidFill>
            <a:srgbClr val="EE75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792142" cy="572752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294910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612484" y="1554541"/>
            <a:ext cx="2966901" cy="1874459"/>
          </a:xfrm>
        </p:spPr>
        <p:txBody>
          <a:bodyPr/>
          <a:lstStyle>
            <a:lvl1pPr>
              <a:lnSpc>
                <a:spcPts val="7545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8612590" y="3465570"/>
            <a:ext cx="2966794" cy="2810349"/>
          </a:xfrm>
        </p:spPr>
        <p:txBody>
          <a:bodyPr/>
          <a:lstStyle>
            <a:lvl1pPr>
              <a:defRPr sz="1300">
                <a:solidFill>
                  <a:schemeClr val="bg1"/>
                </a:solidFill>
              </a:defRPr>
            </a:lvl1pPr>
            <a:lvl2pPr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116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Info on Righ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203" y="0"/>
            <a:ext cx="3921622" cy="6858000"/>
          </a:xfrm>
          <a:prstGeom prst="rect">
            <a:avLst/>
          </a:prstGeom>
          <a:solidFill>
            <a:srgbClr val="97DD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792142" cy="572752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294910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612484" y="1554541"/>
            <a:ext cx="2966901" cy="1874459"/>
          </a:xfrm>
        </p:spPr>
        <p:txBody>
          <a:bodyPr/>
          <a:lstStyle>
            <a:lvl1pPr>
              <a:lnSpc>
                <a:spcPts val="7545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8612590" y="3465570"/>
            <a:ext cx="2966794" cy="2810349"/>
          </a:xfrm>
        </p:spPr>
        <p:txBody>
          <a:bodyPr/>
          <a:lstStyle>
            <a:lvl1pPr>
              <a:defRPr sz="1300">
                <a:solidFill>
                  <a:schemeClr val="tx1"/>
                </a:solidFill>
              </a:defRPr>
            </a:lvl1pPr>
            <a:lvl2pPr>
              <a:defRPr sz="1300">
                <a:solidFill>
                  <a:schemeClr val="tx1"/>
                </a:solidFill>
              </a:defRPr>
            </a:lvl2pPr>
            <a:lvl3pPr>
              <a:defRPr sz="1300">
                <a:solidFill>
                  <a:schemeClr val="tx1"/>
                </a:solidFill>
              </a:defRPr>
            </a:lvl3pPr>
            <a:lvl4pPr>
              <a:defRPr sz="1300">
                <a:solidFill>
                  <a:schemeClr val="tx1"/>
                </a:solidFill>
              </a:defRPr>
            </a:lvl4pPr>
            <a:lvl5pPr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4158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Info on Right -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203" y="0"/>
            <a:ext cx="3921622" cy="6858000"/>
          </a:xfrm>
          <a:prstGeom prst="rect">
            <a:avLst/>
          </a:prstGeom>
          <a:solidFill>
            <a:srgbClr val="A6CE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792142" cy="572752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294910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612484" y="1554541"/>
            <a:ext cx="2966901" cy="1874459"/>
          </a:xfrm>
        </p:spPr>
        <p:txBody>
          <a:bodyPr/>
          <a:lstStyle>
            <a:lvl1pPr>
              <a:lnSpc>
                <a:spcPts val="7545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8612590" y="3465570"/>
            <a:ext cx="2966794" cy="2810349"/>
          </a:xfrm>
        </p:spPr>
        <p:txBody>
          <a:bodyPr/>
          <a:lstStyle>
            <a:lvl1pPr>
              <a:defRPr sz="1300">
                <a:solidFill>
                  <a:schemeClr val="tx1"/>
                </a:solidFill>
              </a:defRPr>
            </a:lvl1pPr>
            <a:lvl2pPr>
              <a:defRPr sz="1300">
                <a:solidFill>
                  <a:schemeClr val="tx1"/>
                </a:solidFill>
              </a:defRPr>
            </a:lvl2pPr>
            <a:lvl3pPr>
              <a:defRPr sz="1300">
                <a:solidFill>
                  <a:schemeClr val="tx1"/>
                </a:solidFill>
              </a:defRPr>
            </a:lvl3pPr>
            <a:lvl4pPr>
              <a:defRPr sz="1300">
                <a:solidFill>
                  <a:schemeClr val="tx1"/>
                </a:solidFill>
              </a:defRPr>
            </a:lvl4pPr>
            <a:lvl5pPr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18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on White - 7D Headlin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202329" y="2422144"/>
            <a:ext cx="7685545" cy="976491"/>
          </a:xfrm>
        </p:spPr>
        <p:txBody>
          <a:bodyPr anchor="t">
            <a:noAutofit/>
          </a:bodyPr>
          <a:lstStyle>
            <a:lvl1pPr marL="0" indent="0" algn="l">
              <a:lnSpc>
                <a:spcPts val="7999"/>
              </a:lnSpc>
              <a:buNone/>
              <a:defRPr sz="69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2328" y="1541609"/>
            <a:ext cx="7685546" cy="976489"/>
          </a:xfrm>
        </p:spPr>
        <p:txBody>
          <a:bodyPr/>
          <a:lstStyle>
            <a:lvl1pPr>
              <a:lnSpc>
                <a:spcPts val="7999"/>
              </a:lnSpc>
              <a:defRPr sz="8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7148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Info on Right - L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203" y="0"/>
            <a:ext cx="3921622" cy="6858000"/>
          </a:xfrm>
          <a:prstGeom prst="rect">
            <a:avLst/>
          </a:prstGeom>
          <a:solidFill>
            <a:srgbClr val="C1B0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792142" cy="572752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294910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612484" y="1554541"/>
            <a:ext cx="2966901" cy="1874459"/>
          </a:xfrm>
        </p:spPr>
        <p:txBody>
          <a:bodyPr/>
          <a:lstStyle>
            <a:lvl1pPr>
              <a:lnSpc>
                <a:spcPts val="7545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8612590" y="3465570"/>
            <a:ext cx="2966794" cy="2810349"/>
          </a:xfrm>
        </p:spPr>
        <p:txBody>
          <a:bodyPr/>
          <a:lstStyle>
            <a:lvl1pPr>
              <a:defRPr sz="1300">
                <a:solidFill>
                  <a:schemeClr val="tx1"/>
                </a:solidFill>
              </a:defRPr>
            </a:lvl1pPr>
            <a:lvl2pPr>
              <a:defRPr sz="1300">
                <a:solidFill>
                  <a:schemeClr val="tx1"/>
                </a:solidFill>
              </a:defRPr>
            </a:lvl2pPr>
            <a:lvl3pPr>
              <a:defRPr sz="1300">
                <a:solidFill>
                  <a:schemeClr val="tx1"/>
                </a:solidFill>
              </a:defRPr>
            </a:lvl3pPr>
            <a:lvl4pPr>
              <a:defRPr sz="1300">
                <a:solidFill>
                  <a:schemeClr val="tx1"/>
                </a:solidFill>
              </a:defRPr>
            </a:lvl4pPr>
            <a:lvl5pPr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130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Info on Right - 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203" y="0"/>
            <a:ext cx="3921622" cy="6858000"/>
          </a:xfrm>
          <a:prstGeom prst="rect">
            <a:avLst/>
          </a:prstGeom>
          <a:solidFill>
            <a:srgbClr val="F0B6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792142" cy="572752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294910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612484" y="1554541"/>
            <a:ext cx="2966901" cy="1874459"/>
          </a:xfrm>
        </p:spPr>
        <p:txBody>
          <a:bodyPr/>
          <a:lstStyle>
            <a:lvl1pPr>
              <a:lnSpc>
                <a:spcPts val="7545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8612590" y="3465570"/>
            <a:ext cx="2966794" cy="2810349"/>
          </a:xfrm>
        </p:spPr>
        <p:txBody>
          <a:bodyPr/>
          <a:lstStyle>
            <a:lvl1pPr>
              <a:defRPr sz="1300">
                <a:solidFill>
                  <a:schemeClr val="tx1"/>
                </a:solidFill>
              </a:defRPr>
            </a:lvl1pPr>
            <a:lvl2pPr>
              <a:defRPr sz="1300">
                <a:solidFill>
                  <a:schemeClr val="tx1"/>
                </a:solidFill>
              </a:defRPr>
            </a:lvl2pPr>
            <a:lvl3pPr>
              <a:defRPr sz="1300">
                <a:solidFill>
                  <a:schemeClr val="tx1"/>
                </a:solidFill>
              </a:defRPr>
            </a:lvl3pPr>
            <a:lvl4pPr>
              <a:defRPr sz="1300">
                <a:solidFill>
                  <a:schemeClr val="tx1"/>
                </a:solidFill>
              </a:defRPr>
            </a:lvl4pPr>
            <a:lvl5pPr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208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Info on Right - Ligh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203" y="0"/>
            <a:ext cx="3921622" cy="6858000"/>
          </a:xfrm>
          <a:prstGeom prst="rect">
            <a:avLst/>
          </a:prstGeom>
          <a:solidFill>
            <a:srgbClr val="FFE4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17970" y="548795"/>
            <a:ext cx="7792142" cy="572752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15201" y="6276323"/>
            <a:ext cx="7294910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612484" y="1554541"/>
            <a:ext cx="2966901" cy="1874459"/>
          </a:xfrm>
        </p:spPr>
        <p:txBody>
          <a:bodyPr/>
          <a:lstStyle>
            <a:lvl1pPr>
              <a:lnSpc>
                <a:spcPts val="7545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8612590" y="3465570"/>
            <a:ext cx="2966794" cy="2810349"/>
          </a:xfrm>
        </p:spPr>
        <p:txBody>
          <a:bodyPr/>
          <a:lstStyle>
            <a:lvl1pPr>
              <a:defRPr sz="1300">
                <a:solidFill>
                  <a:schemeClr val="tx1"/>
                </a:solidFill>
              </a:defRPr>
            </a:lvl1pPr>
            <a:lvl2pPr>
              <a:defRPr sz="1300">
                <a:solidFill>
                  <a:schemeClr val="tx1"/>
                </a:solidFill>
              </a:defRPr>
            </a:lvl2pPr>
            <a:lvl3pPr>
              <a:defRPr sz="1300">
                <a:solidFill>
                  <a:schemeClr val="tx1"/>
                </a:solidFill>
              </a:defRPr>
            </a:lvl3pPr>
            <a:lvl4pPr>
              <a:defRPr sz="1300">
                <a:solidFill>
                  <a:schemeClr val="tx1"/>
                </a:solidFill>
              </a:defRPr>
            </a:lvl4pPr>
            <a:lvl5pPr>
              <a:defRPr sz="13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0176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3732560" y="4419996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21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17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732560" y="2214298"/>
            <a:ext cx="5433393" cy="416108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29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19" name="Text Placeholder 28"/>
          <p:cNvSpPr>
            <a:spLocks noGrp="1"/>
          </p:cNvSpPr>
          <p:nvPr>
            <p:ph type="body" sz="quarter" idx="31" hasCustomPrompt="1"/>
          </p:nvPr>
        </p:nvSpPr>
        <p:spPr>
          <a:xfrm>
            <a:off x="3732560" y="3680386"/>
            <a:ext cx="5433393" cy="416108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29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868377" y="1787947"/>
            <a:ext cx="6452073" cy="3282107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2559" y="2852936"/>
            <a:ext cx="5433394" cy="1056117"/>
          </a:xfrm>
        </p:spPr>
        <p:txBody>
          <a:bodyPr/>
          <a:lstStyle>
            <a:lvl1pPr>
              <a:lnSpc>
                <a:spcPts val="7999"/>
              </a:lnSpc>
              <a:defRPr sz="10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4029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496132" y="1514137"/>
            <a:ext cx="888767" cy="281615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rgbClr val="000000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 rot="10800000">
            <a:off x="5650030" y="2620069"/>
            <a:ext cx="888767" cy="281615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rgbClr val="000000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5353" y="341925"/>
            <a:ext cx="11458119" cy="617415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9903618" y="6066201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19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2385894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3051432"/>
            <a:ext cx="12188826" cy="1529696"/>
          </a:xfrm>
        </p:spPr>
        <p:txBody>
          <a:bodyPr/>
          <a:lstStyle>
            <a:lvl1pPr algn="ctr">
              <a:lnSpc>
                <a:spcPts val="7999"/>
              </a:lnSpc>
              <a:defRPr sz="10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3899587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36768167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 - Blac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353" y="341925"/>
            <a:ext cx="11458119" cy="617415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6132" y="1514137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bg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 rot="10800000">
            <a:off x="5650030" y="2656629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bg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9903618" y="6066201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19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2385894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3017570"/>
            <a:ext cx="12188825" cy="1325563"/>
          </a:xfrm>
        </p:spPr>
        <p:txBody>
          <a:bodyPr/>
          <a:lstStyle>
            <a:lvl1pPr algn="ctr">
              <a:lnSpc>
                <a:spcPts val="7999"/>
              </a:lnSpc>
              <a:defRPr sz="10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3899587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12268642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 - Rich Blue">
    <p:bg>
      <p:bgPr>
        <a:solidFill>
          <a:srgbClr val="2DA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353" y="341925"/>
            <a:ext cx="11458119" cy="617415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6132" y="1514137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bg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 rot="10800000">
            <a:off x="5650030" y="2656629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bg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9903618" y="6066201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19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2385894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3017570"/>
            <a:ext cx="12188825" cy="1325563"/>
          </a:xfrm>
        </p:spPr>
        <p:txBody>
          <a:bodyPr/>
          <a:lstStyle>
            <a:lvl1pPr algn="ctr">
              <a:lnSpc>
                <a:spcPts val="7999"/>
              </a:lnSpc>
              <a:defRPr sz="10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3899587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18538533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 - Rich Green">
    <p:bg>
      <p:bgPr>
        <a:solidFill>
          <a:srgbClr val="65B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353" y="341925"/>
            <a:ext cx="11458119" cy="617415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6132" y="1514137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bg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 rot="10800000">
            <a:off x="5650030" y="2656629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bg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9903618" y="6066201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19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2385894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3017570"/>
            <a:ext cx="12188825" cy="1325563"/>
          </a:xfrm>
        </p:spPr>
        <p:txBody>
          <a:bodyPr/>
          <a:lstStyle>
            <a:lvl1pPr algn="ctr">
              <a:lnSpc>
                <a:spcPts val="7999"/>
              </a:lnSpc>
              <a:defRPr sz="10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3899587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37634810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 - Rich Purple">
    <p:bg>
      <p:bgPr>
        <a:solidFill>
          <a:srgbClr val="6F4B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353" y="341925"/>
            <a:ext cx="11458119" cy="617415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6132" y="1514137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bg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 rot="10800000">
            <a:off x="5650030" y="2656629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bg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9903618" y="6066201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19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2385894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3017570"/>
            <a:ext cx="12188825" cy="1325563"/>
          </a:xfrm>
        </p:spPr>
        <p:txBody>
          <a:bodyPr/>
          <a:lstStyle>
            <a:lvl1pPr algn="ctr">
              <a:lnSpc>
                <a:spcPts val="7999"/>
              </a:lnSpc>
              <a:defRPr sz="10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3899587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22833071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 - Rich Red">
    <p:bg>
      <p:bgPr>
        <a:solidFill>
          <a:srgbClr val="E818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353" y="341925"/>
            <a:ext cx="11458119" cy="617415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6132" y="1514137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bg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 rot="10800000">
            <a:off x="5650030" y="2656629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bg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9903618" y="6066201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19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2385894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3017570"/>
            <a:ext cx="12188825" cy="1325563"/>
          </a:xfrm>
        </p:spPr>
        <p:txBody>
          <a:bodyPr/>
          <a:lstStyle>
            <a:lvl1pPr algn="ctr">
              <a:lnSpc>
                <a:spcPts val="7999"/>
              </a:lnSpc>
              <a:defRPr sz="10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3899587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3512901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7D Centered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305363"/>
            <a:ext cx="12188824" cy="903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56917"/>
            <a:ext cx="12188825" cy="181042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7820033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 - Rich Orange">
    <p:bg>
      <p:bgPr>
        <a:solidFill>
          <a:srgbClr val="EE75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353" y="341925"/>
            <a:ext cx="11458119" cy="617415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6132" y="1514137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bg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 rot="10800000">
            <a:off x="5650030" y="2656629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bg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9903618" y="6066201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19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2385894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3017570"/>
            <a:ext cx="12188825" cy="1325563"/>
          </a:xfrm>
        </p:spPr>
        <p:txBody>
          <a:bodyPr/>
          <a:lstStyle>
            <a:lvl1pPr algn="ctr">
              <a:lnSpc>
                <a:spcPts val="7999"/>
              </a:lnSpc>
              <a:defRPr sz="10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3899587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13361138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 - Light Blue">
    <p:bg>
      <p:bgPr>
        <a:solidFill>
          <a:srgbClr val="97D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353" y="341925"/>
            <a:ext cx="11458119" cy="617415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6132" y="1514137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tx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 rot="10800000">
            <a:off x="5650030" y="2656629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tx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9903618" y="6066201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19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2385894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3017570"/>
            <a:ext cx="12188825" cy="1325563"/>
          </a:xfrm>
        </p:spPr>
        <p:txBody>
          <a:bodyPr/>
          <a:lstStyle>
            <a:lvl1pPr algn="ctr">
              <a:lnSpc>
                <a:spcPts val="7999"/>
              </a:lnSpc>
              <a:defRPr sz="10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3899587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39959908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 - Light Green">
    <p:bg>
      <p:bgPr>
        <a:solidFill>
          <a:srgbClr val="A6CE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353" y="341925"/>
            <a:ext cx="11458119" cy="617415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6132" y="1514137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tx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 rot="10800000">
            <a:off x="5650030" y="2656629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tx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9903618" y="6066201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19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2385894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3017570"/>
            <a:ext cx="12188825" cy="1325563"/>
          </a:xfrm>
        </p:spPr>
        <p:txBody>
          <a:bodyPr/>
          <a:lstStyle>
            <a:lvl1pPr algn="ctr">
              <a:lnSpc>
                <a:spcPts val="7999"/>
              </a:lnSpc>
              <a:defRPr sz="10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3899587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17591246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 - Light Purple">
    <p:bg>
      <p:bgPr>
        <a:solidFill>
          <a:srgbClr val="C1B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353" y="341925"/>
            <a:ext cx="11458119" cy="617415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6132" y="1514137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tx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 rot="10800000">
            <a:off x="5650030" y="2656629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tx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9903618" y="6066201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19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2385894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3017570"/>
            <a:ext cx="12188825" cy="1325563"/>
          </a:xfrm>
        </p:spPr>
        <p:txBody>
          <a:bodyPr/>
          <a:lstStyle>
            <a:lvl1pPr algn="ctr">
              <a:lnSpc>
                <a:spcPts val="7999"/>
              </a:lnSpc>
              <a:defRPr sz="10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3899587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11215201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 - Light Pink">
    <p:bg>
      <p:bgPr>
        <a:solidFill>
          <a:srgbClr val="F0B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353" y="341925"/>
            <a:ext cx="11458119" cy="617415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6132" y="1514137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tx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 rot="10800000">
            <a:off x="5650030" y="2656629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tx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9903618" y="6066201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19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2385894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3017570"/>
            <a:ext cx="12188825" cy="1325563"/>
          </a:xfrm>
        </p:spPr>
        <p:txBody>
          <a:bodyPr/>
          <a:lstStyle>
            <a:lvl1pPr algn="ctr">
              <a:lnSpc>
                <a:spcPts val="7999"/>
              </a:lnSpc>
              <a:defRPr sz="10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3899587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17148077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ption 2 - Light Yellow">
    <p:bg>
      <p:bgPr>
        <a:solidFill>
          <a:srgbClr val="FFE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353" y="341925"/>
            <a:ext cx="11458119" cy="617415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6132" y="1514137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tx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7" name="TextBox 26"/>
          <p:cNvSpPr txBox="1"/>
          <p:nvPr/>
        </p:nvSpPr>
        <p:spPr>
          <a:xfrm rot="10800000">
            <a:off x="5650030" y="2656629"/>
            <a:ext cx="888767" cy="274303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2700" dirty="0">
                <a:solidFill>
                  <a:schemeClr val="tx1"/>
                </a:solidFill>
                <a:latin typeface="Always Montefiore"/>
                <a:cs typeface="Always Montefiore"/>
              </a:rPr>
              <a:t>“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9903618" y="6066201"/>
            <a:ext cx="1928134" cy="473761"/>
          </a:xfrm>
          <a:noFill/>
          <a:ln>
            <a:noFill/>
          </a:ln>
        </p:spPr>
        <p:txBody>
          <a:bodyPr>
            <a:noAutofit/>
          </a:bodyPr>
          <a:lstStyle>
            <a:lvl1pPr algn="l">
              <a:defRPr sz="19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0" y="2385894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3017570"/>
            <a:ext cx="12188825" cy="1325563"/>
          </a:xfrm>
        </p:spPr>
        <p:txBody>
          <a:bodyPr/>
          <a:lstStyle>
            <a:lvl1pPr algn="ctr">
              <a:lnSpc>
                <a:spcPts val="7999"/>
              </a:lnSpc>
              <a:defRPr sz="10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3" hasCustomPrompt="1"/>
          </p:nvPr>
        </p:nvSpPr>
        <p:spPr>
          <a:xfrm>
            <a:off x="0" y="3899587"/>
            <a:ext cx="12188825" cy="451645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2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1821647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7D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58822" y="4837759"/>
            <a:ext cx="6354474" cy="1432413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CONSECTETUR ADIPISCING ELIT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8821" y="3429000"/>
            <a:ext cx="10528836" cy="1513437"/>
          </a:xfrm>
        </p:spPr>
        <p:txBody>
          <a:bodyPr/>
          <a:lstStyle>
            <a:lvl1pPr>
              <a:lnSpc>
                <a:spcPct val="100000"/>
              </a:lnSpc>
              <a:spcBef>
                <a:spcPts val="2560"/>
              </a:spcBef>
              <a:defRPr sz="10700">
                <a:solidFill>
                  <a:schemeClr val="tx1"/>
                </a:solidFill>
                <a:latin typeface="Always Montefiore Light" pitchFamily="50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090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- 7D Black Headlin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68155" y="1712995"/>
            <a:ext cx="6557145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Bef>
                <a:spcPts val="1333"/>
              </a:spcBef>
              <a:spcAft>
                <a:spcPts val="0"/>
              </a:spcAft>
              <a:defRPr sz="6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68155" y="932723"/>
            <a:ext cx="6557145" cy="960107"/>
          </a:xfrm>
        </p:spPr>
        <p:txBody>
          <a:bodyPr/>
          <a:lstStyle>
            <a:lvl1pPr>
              <a:lnSpc>
                <a:spcPts val="7999"/>
              </a:lnSpc>
              <a:spcBef>
                <a:spcPts val="2400"/>
              </a:spcBef>
              <a:defRPr sz="10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767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7D T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9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7D M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118857" y="2653827"/>
            <a:ext cx="8363118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537461" y="3107856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47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63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1042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7D B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42120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2364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7D Bottom Right Partner logos - White Headline Right Align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89108" y="6036204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034274" y="6036204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57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7D Bottom Left Partner Logos - White Headline Right Aligned - Low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10440" y="2653827"/>
            <a:ext cx="11071535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50972" y="6036581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37460" y="6112453"/>
            <a:ext cx="1495922" cy="4800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31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089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No Grid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955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7D Upper Left Partner Logos - White Headline Right Aligned - Upp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10440" y="2653827"/>
            <a:ext cx="11071535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50972" y="204968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37460" y="283200"/>
            <a:ext cx="1495922" cy="4800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30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5644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7D Upper Right Partner logos - White Headline Left Align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93123" y="356660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938288" y="356660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12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with White Grid 7D Title cen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S_16-9_GRID_WS_16-9_GRID_K_3DOT_MID.png"/>
          <p:cNvPicPr>
            <a:picLocks noChangeAspect="1"/>
          </p:cNvPicPr>
          <p:nvPr userDrawn="1"/>
        </p:nvPicPr>
        <p:blipFill>
          <a:blip r:embed="rId2" r:link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88825" cy="686230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305363"/>
            <a:ext cx="12188824" cy="903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None/>
              <a:defRPr sz="5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56917"/>
            <a:ext cx="12188825" cy="181042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30673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7D Centered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305363"/>
            <a:ext cx="12188824" cy="903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None/>
              <a:defRPr sz="5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56917"/>
            <a:ext cx="12188825" cy="181042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478470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on Black - 7D Headline on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S_16-9_GRID_WS_16-9_GRID_K_3DOT_MID.png"/>
          <p:cNvPicPr>
            <a:picLocks noChangeAspect="1"/>
          </p:cNvPicPr>
          <p:nvPr userDrawn="1"/>
        </p:nvPicPr>
        <p:blipFill>
          <a:blip r:embed="rId2" r:link="rId3" cstate="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88825" cy="686230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202329" y="2422144"/>
            <a:ext cx="7685545" cy="976491"/>
          </a:xfrm>
        </p:spPr>
        <p:txBody>
          <a:bodyPr anchor="t">
            <a:noAutofit/>
          </a:bodyPr>
          <a:lstStyle>
            <a:lvl1pPr marL="0" indent="0" algn="l">
              <a:lnSpc>
                <a:spcPts val="7999"/>
              </a:lnSpc>
              <a:spcAft>
                <a:spcPts val="0"/>
              </a:spcAft>
              <a:buNone/>
              <a:defRPr sz="69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2328" y="1541609"/>
            <a:ext cx="7685546" cy="976489"/>
          </a:xfrm>
        </p:spPr>
        <p:txBody>
          <a:bodyPr/>
          <a:lstStyle>
            <a:lvl1pPr>
              <a:lnSpc>
                <a:spcPts val="7999"/>
              </a:lnSpc>
              <a:spcBef>
                <a:spcPts val="1866"/>
              </a:spcBef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889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7D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58822" y="4837759"/>
            <a:ext cx="6354474" cy="1432413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CONSECTETUR ADIPISCING ELIT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8821" y="3429000"/>
            <a:ext cx="10528836" cy="1513437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0700">
                <a:solidFill>
                  <a:schemeClr val="bg1"/>
                </a:solidFill>
                <a:latin typeface="Always Montefiore Light" pitchFamily="50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561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- 7D White Headline on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68155" y="1712995"/>
            <a:ext cx="6557145" cy="97649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6000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68155" y="688160"/>
            <a:ext cx="6557145" cy="1204669"/>
          </a:xfrm>
        </p:spPr>
        <p:txBody>
          <a:bodyPr/>
          <a:lstStyle>
            <a:lvl1pPr>
              <a:lnSpc>
                <a:spcPts val="7999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534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4D T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67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D M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118857" y="2653827"/>
            <a:ext cx="8363118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537461" y="3107856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47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63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01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4D B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42120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2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7D T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WS_16-9_GRID_WS_16-9_GRID_K_3DOT_TOP.png"/>
          <p:cNvPicPr>
            <a:picLocks noChangeAspect="1"/>
          </p:cNvPicPr>
          <p:nvPr userDrawn="1"/>
        </p:nvPicPr>
        <p:blipFill>
          <a:blip r:embed="rId2" r:link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25" cy="6862307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2239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D Bottom Right Partner logos - Black Headline Right Align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89108" y="6036204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034274" y="6036204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04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D Bottom Left Partner Logos - Black Headline Right Aligned - Low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10440" y="2653827"/>
            <a:ext cx="11071535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50972" y="6036581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37460" y="6112453"/>
            <a:ext cx="1495922" cy="4800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31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35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D Upper Left Partner Logos - Black Headline Right Aligned - Upp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10440" y="2653827"/>
            <a:ext cx="11071535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50972" y="204968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37460" y="283200"/>
            <a:ext cx="1495922" cy="4800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30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06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D Upper Right Partner logos - Black Headline Left Align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93123" y="356660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938288" y="356660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5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with Black Grid 4D Title cen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305363"/>
            <a:ext cx="12188824" cy="903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56917"/>
            <a:ext cx="12188825" cy="181042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2" y="0"/>
            <a:ext cx="12187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09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on White - 4D Headlin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202329" y="2422144"/>
            <a:ext cx="7685545" cy="976491"/>
          </a:xfrm>
        </p:spPr>
        <p:txBody>
          <a:bodyPr anchor="t">
            <a:noAutofit/>
          </a:bodyPr>
          <a:lstStyle>
            <a:lvl1pPr marL="0" indent="0" algn="l">
              <a:lnSpc>
                <a:spcPts val="7999"/>
              </a:lnSpc>
              <a:spcAft>
                <a:spcPts val="0"/>
              </a:spcAft>
              <a:buNone/>
              <a:defRPr sz="69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2328" y="1541609"/>
            <a:ext cx="7685546" cy="976489"/>
          </a:xfrm>
        </p:spPr>
        <p:txBody>
          <a:bodyPr/>
          <a:lstStyle>
            <a:lvl1pPr>
              <a:lnSpc>
                <a:spcPts val="7999"/>
              </a:lnSpc>
              <a:defRPr sz="8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60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4D Centered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305363"/>
            <a:ext cx="12188824" cy="903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56917"/>
            <a:ext cx="12188825" cy="181042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2" y="0"/>
            <a:ext cx="12187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5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4D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58822" y="4837759"/>
            <a:ext cx="6354474" cy="1432413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CONSECTETUR ADIPISCING ELIT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8821" y="3429000"/>
            <a:ext cx="10528836" cy="1513437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0700">
                <a:solidFill>
                  <a:schemeClr val="tx1"/>
                </a:solidFill>
                <a:latin typeface="Always Montefiore Light" pitchFamily="50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43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- 4D Black Headlin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68155" y="1712995"/>
            <a:ext cx="6557145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68155" y="686400"/>
            <a:ext cx="6557145" cy="1248139"/>
          </a:xfrm>
        </p:spPr>
        <p:txBody>
          <a:bodyPr/>
          <a:lstStyle>
            <a:lvl1pPr>
              <a:lnSpc>
                <a:spcPts val="7999"/>
              </a:lnSpc>
              <a:defRPr sz="10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9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4D T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0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7D M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WS_16-9_GRID_WS_16-9_GRID_K_3DOT_MID.png"/>
          <p:cNvPicPr>
            <a:picLocks noChangeAspect="1"/>
          </p:cNvPicPr>
          <p:nvPr userDrawn="1"/>
        </p:nvPicPr>
        <p:blipFill>
          <a:blip r:embed="rId2" r:link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25" cy="6862307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118857" y="2653827"/>
            <a:ext cx="8363118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537461" y="3107856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47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63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36061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D M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118857" y="2653827"/>
            <a:ext cx="8363118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537461" y="3107856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47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63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07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4D B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42120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676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D Bottom Right Partner logos - White Headline Right Align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89108" y="6036204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034274" y="6036204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170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D Bottom Left Partner Logos - White Headline Right Aligned - Low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10440" y="2653827"/>
            <a:ext cx="11071535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50972" y="6036581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37460" y="6112453"/>
            <a:ext cx="1495922" cy="4800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31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43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D Upper Left Partner Logos - White Headline Right Aligned - Upp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10440" y="2653827"/>
            <a:ext cx="11071535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50972" y="204968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37460" y="283200"/>
            <a:ext cx="1495922" cy="4800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30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43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D Upper Right Partner logos - White Headline Left Align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93123" y="356660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938288" y="356660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398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with White Grid 4D Title cen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305363"/>
            <a:ext cx="12188824" cy="903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56917"/>
            <a:ext cx="12188825" cy="181042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10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on Black - 4D Headline on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202329" y="2422144"/>
            <a:ext cx="7685545" cy="976491"/>
          </a:xfrm>
        </p:spPr>
        <p:txBody>
          <a:bodyPr anchor="t">
            <a:noAutofit/>
          </a:bodyPr>
          <a:lstStyle>
            <a:lvl1pPr marL="0" indent="0" algn="l">
              <a:lnSpc>
                <a:spcPts val="7999"/>
              </a:lnSpc>
              <a:spcAft>
                <a:spcPts val="0"/>
              </a:spcAft>
              <a:buNone/>
              <a:defRPr sz="69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2328" y="1541609"/>
            <a:ext cx="7685546" cy="976489"/>
          </a:xfrm>
        </p:spPr>
        <p:txBody>
          <a:bodyPr/>
          <a:lstStyle>
            <a:lvl1pPr>
              <a:lnSpc>
                <a:spcPts val="7999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43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4D Centered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305363"/>
            <a:ext cx="12188824" cy="903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56917"/>
            <a:ext cx="12188825" cy="181042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8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4D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58822" y="4837759"/>
            <a:ext cx="6354474" cy="1432413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CONSECTETUR ADIPISCING ELIT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8821" y="3429000"/>
            <a:ext cx="10528836" cy="1513437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0700">
                <a:solidFill>
                  <a:schemeClr val="bg1"/>
                </a:solidFill>
                <a:latin typeface="Always Montefiore Light" pitchFamily="50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0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7D B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WS_16-9_GRID_WS_16-9_GRID_K_3DOT_BASE.png"/>
          <p:cNvPicPr>
            <a:picLocks noChangeAspect="1"/>
          </p:cNvPicPr>
          <p:nvPr userDrawn="1"/>
        </p:nvPicPr>
        <p:blipFill>
          <a:blip r:embed="rId2" r:link="rId3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88824" cy="6862307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42120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54515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- 4D White Headline on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68155" y="1712995"/>
            <a:ext cx="6557145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68155" y="688160"/>
            <a:ext cx="6557145" cy="1204669"/>
          </a:xfrm>
        </p:spPr>
        <p:txBody>
          <a:bodyPr/>
          <a:lstStyle>
            <a:lvl1pPr>
              <a:lnSpc>
                <a:spcPts val="7999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04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3D T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21629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D M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118857" y="2653827"/>
            <a:ext cx="8363118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537461" y="3107856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47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63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5094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3D B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42120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2869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D Bottom Right Partner logos - Black Headline Right Align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7" t="-3816" r="-1837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89108" y="6036204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034274" y="6036204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198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D Bottom Left Partner Logos - Black Headline Right Aligned - Low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10440" y="2653827"/>
            <a:ext cx="11071535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50972" y="6036581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37460" y="6112453"/>
            <a:ext cx="1495922" cy="4800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31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4257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D Upper Left Partner Logos - Black Headline Right Aligned - Upp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10440" y="2653827"/>
            <a:ext cx="11071535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50972" y="204968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37460" y="283200"/>
            <a:ext cx="1495922" cy="4800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30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17396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D Upper Right Partner logos - Black Headline Left Align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93123" y="356660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938288" y="356660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612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with Black Grid 3D Title cen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7" t="-3816" r="-1925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305363"/>
            <a:ext cx="12188824" cy="903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56917"/>
            <a:ext cx="12188825" cy="181042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781901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on White - 3D Headlin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7" t="-3816" r="-1925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202329" y="2422144"/>
            <a:ext cx="7685545" cy="976491"/>
          </a:xfrm>
        </p:spPr>
        <p:txBody>
          <a:bodyPr anchor="t">
            <a:noAutofit/>
          </a:bodyPr>
          <a:lstStyle>
            <a:lvl1pPr marL="0" indent="0" algn="l">
              <a:lnSpc>
                <a:spcPts val="7999"/>
              </a:lnSpc>
              <a:spcAft>
                <a:spcPts val="0"/>
              </a:spcAft>
              <a:buNone/>
              <a:defRPr sz="69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2328" y="1541609"/>
            <a:ext cx="7685546" cy="976489"/>
          </a:xfrm>
        </p:spPr>
        <p:txBody>
          <a:bodyPr/>
          <a:lstStyle>
            <a:lvl1pPr>
              <a:lnSpc>
                <a:spcPts val="7999"/>
              </a:lnSpc>
              <a:defRPr sz="8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3468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7D Bottom Right Partner logos - Black Headline Right Align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WS_16-9_GRID_WS_16-9_GRID_K_3DOT_TOP.png"/>
          <p:cNvPicPr>
            <a:picLocks noChangeAspect="1"/>
          </p:cNvPicPr>
          <p:nvPr userDrawn="1"/>
        </p:nvPicPr>
        <p:blipFill>
          <a:blip r:embed="rId2" r:link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25" cy="6862307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89108" y="6036204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034274" y="6036204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25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3D Centered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7" t="-3816" r="-1925" b="-3816"/>
          <a:stretch/>
        </p:blipFill>
        <p:spPr>
          <a:xfrm>
            <a:off x="2" y="0"/>
            <a:ext cx="12187236" cy="6858000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305363"/>
            <a:ext cx="12188824" cy="903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56917"/>
            <a:ext cx="12188825" cy="181042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4113709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3D Black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8" t="-3816" r="-1938" b="-3816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58822" y="4837759"/>
            <a:ext cx="6354474" cy="1432413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CONSECTETUR ADIPISCING ELIT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8821" y="3429000"/>
            <a:ext cx="10528836" cy="1513437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0700">
                <a:solidFill>
                  <a:schemeClr val="tx1"/>
                </a:solidFill>
                <a:latin typeface="Always Montefiore Light" pitchFamily="50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4884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- 3D Black Headlin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7" t="-3816" r="-1925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68155" y="1712995"/>
            <a:ext cx="6557145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68155" y="688160"/>
            <a:ext cx="6557145" cy="1204669"/>
          </a:xfrm>
        </p:spPr>
        <p:txBody>
          <a:bodyPr/>
          <a:lstStyle>
            <a:lvl1pPr>
              <a:lnSpc>
                <a:spcPts val="7999"/>
              </a:lnSpc>
              <a:defRPr sz="10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9801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3D T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2547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D M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118857" y="2653827"/>
            <a:ext cx="8363118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537461" y="3107856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47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63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33990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3D B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42120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8323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D Bottom Right Partner logos - White Headline Right Align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89108" y="6036204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034274" y="6036204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64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D Bottom Left Partner Logos - White Headline Right Aligned - Low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10440" y="2653827"/>
            <a:ext cx="11071535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50972" y="6036581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37460" y="6112453"/>
            <a:ext cx="1495922" cy="4800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31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99947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D Upper Left Partner Logos - White Headline Right Aligned - Upp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10440" y="2653827"/>
            <a:ext cx="11071535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50972" y="204968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37460" y="283200"/>
            <a:ext cx="1495922" cy="4800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30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04115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D Upper Right Partner logos - White Headline Left Align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93123" y="356660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938288" y="356660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4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7D Bottom Left Partner Logos - Black Headline Right Aligned - Low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WS_16-9_GRID_WS_16-9_GRID_K_3DOT_MID.png"/>
          <p:cNvPicPr>
            <a:picLocks noChangeAspect="1"/>
          </p:cNvPicPr>
          <p:nvPr userDrawn="1"/>
        </p:nvPicPr>
        <p:blipFill rotWithShape="1">
          <a:blip r:embed="rId2" r:link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9"/>
          <a:stretch>
            <a:fillRect/>
          </a:stretch>
        </p:blipFill>
        <p:spPr>
          <a:xfrm>
            <a:off x="1" y="0"/>
            <a:ext cx="12188824" cy="5922211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10440" y="2653827"/>
            <a:ext cx="11071535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50972" y="6036581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37460" y="6112453"/>
            <a:ext cx="1495922" cy="4800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31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32872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with White Grid 3D Title cen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2" y="0"/>
            <a:ext cx="12187236" cy="6858000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305363"/>
            <a:ext cx="12188824" cy="903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56917"/>
            <a:ext cx="12188825" cy="181042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654583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on Black - 3D Headline on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3816" r="-1823" b="-3816"/>
          <a:stretch/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202329" y="2422144"/>
            <a:ext cx="7685545" cy="976491"/>
          </a:xfrm>
        </p:spPr>
        <p:txBody>
          <a:bodyPr anchor="t">
            <a:noAutofit/>
          </a:bodyPr>
          <a:lstStyle>
            <a:lvl1pPr marL="0" indent="0" algn="l">
              <a:lnSpc>
                <a:spcPts val="7999"/>
              </a:lnSpc>
              <a:spcAft>
                <a:spcPts val="0"/>
              </a:spcAft>
              <a:buNone/>
              <a:defRPr sz="69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2328" y="1541609"/>
            <a:ext cx="7685546" cy="976489"/>
          </a:xfrm>
        </p:spPr>
        <p:txBody>
          <a:bodyPr/>
          <a:lstStyle>
            <a:lvl1pPr>
              <a:lnSpc>
                <a:spcPts val="7999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6131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3D Centered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305363"/>
            <a:ext cx="12188824" cy="903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56917"/>
            <a:ext cx="12188825" cy="181042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8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0111819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3D White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1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58822" y="4837759"/>
            <a:ext cx="6354474" cy="1432413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5300" cap="all" baseline="0">
                <a:solidFill>
                  <a:schemeClr val="bg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CONSECTETUR ADIPISCING ELIT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8821" y="3429000"/>
            <a:ext cx="10528836" cy="151343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700">
                <a:solidFill>
                  <a:schemeClr val="bg1"/>
                </a:solidFill>
                <a:latin typeface="Always Montefiore Light" pitchFamily="50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2463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- 3D White Headline on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5268155" y="1712995"/>
            <a:ext cx="6557145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68155" y="688160"/>
            <a:ext cx="6557145" cy="1204669"/>
          </a:xfrm>
        </p:spPr>
        <p:txBody>
          <a:bodyPr/>
          <a:lstStyle>
            <a:lvl1pPr>
              <a:lnSpc>
                <a:spcPts val="7999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7014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EF68-B74C-412C-9C3A-D8D8D33178B7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80AD-183F-49A1-9C48-B3F59A61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96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EF68-B74C-412C-9C3A-D8D8D33178B7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80AD-183F-49A1-9C48-B3F59A61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113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7BF70-C62D-E44B-9C93-00674DAF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887124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AC9E5-6901-3842-A7A7-12EE0460C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3766849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AB5A6-6CD1-234A-8F57-945041AE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69D4-7D2E-413C-9355-136EC1A3E2F1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CE37A-CACC-9143-A15A-4570E21F5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D12E4-F23F-EC4F-9EBB-554740F6D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B8DE-E111-4A7C-BA24-F344AACAF0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DE2262-3EAF-294F-9276-7B015B927C16}"/>
              </a:ext>
            </a:extLst>
          </p:cNvPr>
          <p:cNvSpPr/>
          <p:nvPr/>
        </p:nvSpPr>
        <p:spPr>
          <a:xfrm>
            <a:off x="-11720" y="5503281"/>
            <a:ext cx="12188825" cy="1389888"/>
          </a:xfrm>
          <a:prstGeom prst="rect">
            <a:avLst/>
          </a:prstGeom>
          <a:gradFill flip="none" rotWithShape="1">
            <a:gsLst>
              <a:gs pos="100000">
                <a:srgbClr val="3086AB"/>
              </a:gs>
              <a:gs pos="40000">
                <a:srgbClr val="3086AB"/>
              </a:gs>
              <a:gs pos="0">
                <a:srgbClr val="B3C9D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A91CED-FB15-A545-8166-66AEA6B4AFA6}"/>
              </a:ext>
            </a:extLst>
          </p:cNvPr>
          <p:cNvCxnSpPr>
            <a:cxnSpLocks/>
          </p:cNvCxnSpPr>
          <p:nvPr/>
        </p:nvCxnSpPr>
        <p:spPr>
          <a:xfrm>
            <a:off x="-11720" y="5468081"/>
            <a:ext cx="12188825" cy="0"/>
          </a:xfrm>
          <a:prstGeom prst="line">
            <a:avLst/>
          </a:prstGeom>
          <a:ln w="76200" cmpd="sng">
            <a:solidFill>
              <a:srgbClr val="FFA0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5311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A3C6DD0-966D-B547-91F3-1691612E85CE}"/>
              </a:ext>
            </a:extLst>
          </p:cNvPr>
          <p:cNvSpPr/>
          <p:nvPr/>
        </p:nvSpPr>
        <p:spPr>
          <a:xfrm>
            <a:off x="0" y="13050"/>
            <a:ext cx="12188825" cy="1389888"/>
          </a:xfrm>
          <a:prstGeom prst="rect">
            <a:avLst/>
          </a:prstGeom>
          <a:gradFill flip="none" rotWithShape="1">
            <a:gsLst>
              <a:gs pos="99000">
                <a:srgbClr val="3086AB"/>
              </a:gs>
              <a:gs pos="50000">
                <a:srgbClr val="3086AB"/>
              </a:gs>
              <a:gs pos="0">
                <a:srgbClr val="B3C9D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31282-0EA6-C943-9E9A-4132ADAC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893"/>
            <a:ext cx="1218882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FB0C3-A8F0-7F4C-AFE9-B952E96C3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0FB2D-C9C9-8944-AB33-4EEAAB09C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CE6FA-E06E-374E-B5F8-860BE74A8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2CC6AB-D39C-7E4D-9B67-7C227694B5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BEA18-9DBB-3E45-A1A1-05978A7E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69D4-7D2E-413C-9355-136EC1A3E2F1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582535-90AC-ED4E-90E2-EBD075B6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0EA15-908D-764A-9581-82328997A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DB8DE-E111-4A7C-BA24-F344AACAF0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60819A-A7A8-6B4D-98D1-1BA950081991}"/>
              </a:ext>
            </a:extLst>
          </p:cNvPr>
          <p:cNvSpPr/>
          <p:nvPr/>
        </p:nvSpPr>
        <p:spPr>
          <a:xfrm>
            <a:off x="0" y="6359322"/>
            <a:ext cx="12188825" cy="498679"/>
          </a:xfrm>
          <a:prstGeom prst="rect">
            <a:avLst/>
          </a:prstGeom>
          <a:gradFill flip="none" rotWithShape="1">
            <a:gsLst>
              <a:gs pos="0">
                <a:srgbClr val="E0752D"/>
              </a:gs>
              <a:gs pos="69000">
                <a:srgbClr val="EDAC7B"/>
              </a:gs>
              <a:gs pos="100000">
                <a:srgbClr val="F2C8A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hspconsortium.org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29F18C-EEA7-5B45-8CEF-B35B37EE03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9" y="6389989"/>
            <a:ext cx="1825181" cy="42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4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with White Grid - 7D Title Upper Left Corn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S_16-9_GRID_WS_16-9_GRID_K_3DOT_MID.png"/>
          <p:cNvPicPr>
            <a:picLocks noChangeAspect="1"/>
          </p:cNvPicPr>
          <p:nvPr userDrawn="1"/>
        </p:nvPicPr>
        <p:blipFill>
          <a:blip r:embed="rId2" r:link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88825" cy="6862309"/>
          </a:xfrm>
          <a:prstGeom prst="rect">
            <a:avLst/>
          </a:prstGeom>
        </p:spPr>
      </p:pic>
      <p:sp>
        <p:nvSpPr>
          <p:cNvPr id="3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61" y="1580450"/>
            <a:ext cx="11435541" cy="119662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6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7461" y="243087"/>
            <a:ext cx="11435541" cy="1592131"/>
          </a:xfrm>
        </p:spPr>
        <p:txBody>
          <a:bodyPr/>
          <a:lstStyle>
            <a:lvl1pPr>
              <a:lnSpc>
                <a:spcPct val="100000"/>
              </a:lnSpc>
              <a:spcBef>
                <a:spcPts val="2533"/>
              </a:spcBef>
              <a:defRPr sz="10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88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7D Upper Left Partner Logos - Black Headline Right Aligned - Upp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WS_16-9_GRID_WS_16-9_GRID_K_3DOT_MID.png"/>
          <p:cNvPicPr>
            <a:picLocks noChangeAspect="1"/>
          </p:cNvPicPr>
          <p:nvPr userDrawn="1"/>
        </p:nvPicPr>
        <p:blipFill rotWithShape="1">
          <a:blip r:embed="rId2" r:link="rId3" cstate="print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2"/>
          <a:stretch>
            <a:fillRect/>
          </a:stretch>
        </p:blipFill>
        <p:spPr>
          <a:xfrm>
            <a:off x="1" y="949158"/>
            <a:ext cx="12188824" cy="591315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000968" y="1937488"/>
            <a:ext cx="4481006" cy="1268557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10440" y="2653827"/>
            <a:ext cx="11071535" cy="186218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3066"/>
              </a:spcBef>
              <a:spcAft>
                <a:spcPts val="0"/>
              </a:spcAft>
              <a:buNone/>
              <a:defRPr sz="12800" cap="all" baseline="0">
                <a:solidFill>
                  <a:schemeClr val="tx1"/>
                </a:solidFill>
                <a:latin typeface="Always Montefiore" charset="0"/>
                <a:ea typeface="Always Montefiore" charset="0"/>
                <a:cs typeface="Always Montefiore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9032439" y="4511355"/>
            <a:ext cx="2449535" cy="749268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50972" y="204968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37460" y="283200"/>
            <a:ext cx="1495922" cy="4800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30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31146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with Black Grid - 7D Title Upper Left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60" y="1580450"/>
            <a:ext cx="5556953" cy="119662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6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7460" y="244800"/>
            <a:ext cx="11435421" cy="1593600"/>
          </a:xfrm>
        </p:spPr>
        <p:txBody>
          <a:bodyPr/>
          <a:lstStyle>
            <a:lvl1pPr>
              <a:lnSpc>
                <a:spcPct val="100000"/>
              </a:lnSpc>
              <a:spcBef>
                <a:spcPts val="2533"/>
              </a:spcBef>
              <a:defRPr sz="10700" baseline="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7190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with White Grid - 4D Title Upper Left Corn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S_16-9_GRID_WS_16-9_GRID_K_3DOT_MID.png"/>
          <p:cNvPicPr>
            <a:picLocks noChangeAspect="1"/>
          </p:cNvPicPr>
          <p:nvPr userDrawn="1"/>
        </p:nvPicPr>
        <p:blipFill>
          <a:blip r:embed="rId2" r:link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238" cy="6861414"/>
          </a:xfrm>
          <a:prstGeom prst="rect">
            <a:avLst/>
          </a:prstGeom>
        </p:spPr>
      </p:pic>
      <p:sp>
        <p:nvSpPr>
          <p:cNvPr id="3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61" y="1580450"/>
            <a:ext cx="11435541" cy="119662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6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7461" y="243087"/>
            <a:ext cx="11435541" cy="1592131"/>
          </a:xfrm>
        </p:spPr>
        <p:txBody>
          <a:bodyPr/>
          <a:lstStyle>
            <a:lvl1pPr>
              <a:lnSpc>
                <a:spcPct val="100000"/>
              </a:lnSpc>
              <a:spcBef>
                <a:spcPts val="2533"/>
              </a:spcBef>
              <a:defRPr sz="10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3810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with Black Grid - 4D Title Upper Left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S_16-9_GRID_WS_16-9_GRID_K_3DOT_MID.png"/>
          <p:cNvPicPr>
            <a:picLocks noChangeAspect="1"/>
          </p:cNvPicPr>
          <p:nvPr userDrawn="1"/>
        </p:nvPicPr>
        <p:blipFill>
          <a:blip r:embed="rId2" r:link="rId3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62308"/>
          </a:xfrm>
          <a:prstGeom prst="rect">
            <a:avLst/>
          </a:prstGeom>
        </p:spPr>
      </p:pic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60" y="1580450"/>
            <a:ext cx="5556953" cy="119662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6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7460" y="244800"/>
            <a:ext cx="11435421" cy="1593600"/>
          </a:xfrm>
        </p:spPr>
        <p:txBody>
          <a:bodyPr/>
          <a:lstStyle>
            <a:lvl1pPr>
              <a:lnSpc>
                <a:spcPct val="100000"/>
              </a:lnSpc>
              <a:spcBef>
                <a:spcPts val="2533"/>
              </a:spcBef>
              <a:defRPr sz="10700" baseline="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67855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with White Grid - 3D Title Upper Left Corn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S_16-9_GRID_WS_16-9_GRID_K_3DOT_MID.png"/>
          <p:cNvPicPr>
            <a:picLocks noChangeAspect="1"/>
          </p:cNvPicPr>
          <p:nvPr userDrawn="1"/>
        </p:nvPicPr>
        <p:blipFill>
          <a:blip r:embed="rId2" r:link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238" cy="6861414"/>
          </a:xfrm>
          <a:prstGeom prst="rect">
            <a:avLst/>
          </a:prstGeom>
        </p:spPr>
      </p:pic>
      <p:sp>
        <p:nvSpPr>
          <p:cNvPr id="3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61" y="1580450"/>
            <a:ext cx="11435541" cy="119662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67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7461" y="243087"/>
            <a:ext cx="11435541" cy="1592131"/>
          </a:xfrm>
        </p:spPr>
        <p:txBody>
          <a:bodyPr/>
          <a:lstStyle>
            <a:lvl1pPr>
              <a:lnSpc>
                <a:spcPct val="100000"/>
              </a:lnSpc>
              <a:spcBef>
                <a:spcPts val="2533"/>
              </a:spcBef>
              <a:defRPr sz="10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3449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with Black Grid - 3D Title Upper Left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S_16-9_GRID_WS_16-9_GRID_K_3DOT_MID.png"/>
          <p:cNvPicPr>
            <a:picLocks noChangeAspect="1"/>
          </p:cNvPicPr>
          <p:nvPr userDrawn="1"/>
        </p:nvPicPr>
        <p:blipFill>
          <a:blip r:embed="rId2" r:link="rId3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87236" cy="6861415"/>
          </a:xfrm>
          <a:prstGeom prst="rect">
            <a:avLst/>
          </a:prstGeom>
        </p:spPr>
      </p:pic>
      <p:sp>
        <p:nvSpPr>
          <p:cNvPr id="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60" y="1580450"/>
            <a:ext cx="5556953" cy="119662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67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37460" y="244800"/>
            <a:ext cx="11435421" cy="1593600"/>
          </a:xfrm>
        </p:spPr>
        <p:txBody>
          <a:bodyPr/>
          <a:lstStyle>
            <a:lvl1pPr>
              <a:lnSpc>
                <a:spcPct val="100000"/>
              </a:lnSpc>
              <a:spcBef>
                <a:spcPts val="2533"/>
              </a:spcBef>
              <a:defRPr sz="10700" baseline="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60671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Blue 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823486" y="3488784"/>
            <a:ext cx="8782251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486" y="2468893"/>
            <a:ext cx="8782252" cy="1325563"/>
          </a:xfrm>
        </p:spPr>
        <p:txBody>
          <a:bodyPr/>
          <a:lstStyle>
            <a:lvl1pPr>
              <a:lnSpc>
                <a:spcPts val="7999"/>
              </a:lnSpc>
              <a:defRPr sz="10000" baseline="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0362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Green Background">
    <p:bg>
      <p:bgPr>
        <a:solidFill>
          <a:srgbClr val="A6CE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823486" y="3488784"/>
            <a:ext cx="8782251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486" y="2468893"/>
            <a:ext cx="8782252" cy="1325563"/>
          </a:xfrm>
        </p:spPr>
        <p:txBody>
          <a:bodyPr/>
          <a:lstStyle>
            <a:lvl1pPr>
              <a:lnSpc>
                <a:spcPts val="7999"/>
              </a:lnSpc>
              <a:defRPr sz="10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2922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Purple Background">
    <p:bg>
      <p:bgPr>
        <a:solidFill>
          <a:srgbClr val="C1B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823486" y="3488784"/>
            <a:ext cx="8782251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486" y="2468893"/>
            <a:ext cx="8782252" cy="1325563"/>
          </a:xfrm>
        </p:spPr>
        <p:txBody>
          <a:bodyPr/>
          <a:lstStyle>
            <a:lvl1pPr>
              <a:lnSpc>
                <a:spcPts val="7999"/>
              </a:lnSpc>
              <a:defRPr sz="10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1885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Pink Background">
    <p:bg>
      <p:bgPr>
        <a:solidFill>
          <a:srgbClr val="F0B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823486" y="3488784"/>
            <a:ext cx="8782251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486" y="2468893"/>
            <a:ext cx="8782252" cy="1325563"/>
          </a:xfrm>
        </p:spPr>
        <p:txBody>
          <a:bodyPr/>
          <a:lstStyle>
            <a:lvl1pPr>
              <a:lnSpc>
                <a:spcPts val="7999"/>
              </a:lnSpc>
              <a:defRPr sz="10000" baseline="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3273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Yellow Background">
    <p:bg>
      <p:bgPr>
        <a:solidFill>
          <a:srgbClr val="FFE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823486" y="3488784"/>
            <a:ext cx="8782251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486" y="2468893"/>
            <a:ext cx="8782252" cy="1325563"/>
          </a:xfrm>
        </p:spPr>
        <p:txBody>
          <a:bodyPr/>
          <a:lstStyle>
            <a:lvl1pPr>
              <a:lnSpc>
                <a:spcPts val="7999"/>
              </a:lnSpc>
              <a:defRPr sz="10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969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7D Upper Right Partner logos - Black Headline Left Align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WS_16-9_GRID_WS_16-9_GRID_K_3DOT_TOP.png"/>
          <p:cNvPicPr>
            <a:picLocks noChangeAspect="1"/>
          </p:cNvPicPr>
          <p:nvPr userDrawn="1"/>
        </p:nvPicPr>
        <p:blipFill>
          <a:blip r:embed="rId2" r:link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25" cy="6862307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7459" y="1939200"/>
            <a:ext cx="5556951" cy="126855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80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537457" y="4646822"/>
            <a:ext cx="5556955" cy="74926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300" cap="all" baseline="0">
                <a:solidFill>
                  <a:schemeClr val="tx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7459" y="2842025"/>
            <a:ext cx="11435543" cy="1803768"/>
          </a:xfrm>
        </p:spPr>
        <p:txBody>
          <a:bodyPr/>
          <a:lstStyle>
            <a:lvl1pPr>
              <a:lnSpc>
                <a:spcPct val="100000"/>
              </a:lnSpc>
              <a:spcBef>
                <a:spcPts val="3066"/>
              </a:spcBef>
              <a:defRPr sz="1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37461" y="569428"/>
            <a:ext cx="2079332" cy="667200"/>
            <a:chOff x="0" y="1103313"/>
            <a:chExt cx="9144001" cy="2933293"/>
          </a:xfrm>
          <a:solidFill>
            <a:schemeClr val="tx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548188" y="2327276"/>
              <a:ext cx="663575" cy="1047750"/>
            </a:xfrm>
            <a:custGeom>
              <a:avLst/>
              <a:gdLst>
                <a:gd name="T0" fmla="*/ 211 w 418"/>
                <a:gd name="T1" fmla="*/ 163 h 660"/>
                <a:gd name="T2" fmla="*/ 163 w 418"/>
                <a:gd name="T3" fmla="*/ 430 h 660"/>
                <a:gd name="T4" fmla="*/ 256 w 418"/>
                <a:gd name="T5" fmla="*/ 430 h 660"/>
                <a:gd name="T6" fmla="*/ 211 w 418"/>
                <a:gd name="T7" fmla="*/ 163 h 660"/>
                <a:gd name="T8" fmla="*/ 270 w 418"/>
                <a:gd name="T9" fmla="*/ 0 h 660"/>
                <a:gd name="T10" fmla="*/ 418 w 418"/>
                <a:gd name="T11" fmla="*/ 660 h 660"/>
                <a:gd name="T12" fmla="*/ 304 w 418"/>
                <a:gd name="T13" fmla="*/ 660 h 660"/>
                <a:gd name="T14" fmla="*/ 281 w 418"/>
                <a:gd name="T15" fmla="*/ 549 h 660"/>
                <a:gd name="T16" fmla="*/ 137 w 418"/>
                <a:gd name="T17" fmla="*/ 549 h 660"/>
                <a:gd name="T18" fmla="*/ 115 w 418"/>
                <a:gd name="T19" fmla="*/ 660 h 660"/>
                <a:gd name="T20" fmla="*/ 0 w 418"/>
                <a:gd name="T21" fmla="*/ 660 h 660"/>
                <a:gd name="T22" fmla="*/ 148 w 418"/>
                <a:gd name="T23" fmla="*/ 0 h 660"/>
                <a:gd name="T24" fmla="*/ 270 w 418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660">
                  <a:moveTo>
                    <a:pt x="211" y="163"/>
                  </a:moveTo>
                  <a:lnTo>
                    <a:pt x="163" y="430"/>
                  </a:lnTo>
                  <a:lnTo>
                    <a:pt x="256" y="430"/>
                  </a:lnTo>
                  <a:lnTo>
                    <a:pt x="211" y="163"/>
                  </a:lnTo>
                  <a:close/>
                  <a:moveTo>
                    <a:pt x="270" y="0"/>
                  </a:moveTo>
                  <a:lnTo>
                    <a:pt x="418" y="660"/>
                  </a:lnTo>
                  <a:lnTo>
                    <a:pt x="304" y="660"/>
                  </a:lnTo>
                  <a:lnTo>
                    <a:pt x="281" y="549"/>
                  </a:lnTo>
                  <a:lnTo>
                    <a:pt x="137" y="549"/>
                  </a:lnTo>
                  <a:lnTo>
                    <a:pt x="115" y="660"/>
                  </a:lnTo>
                  <a:lnTo>
                    <a:pt x="0" y="660"/>
                  </a:lnTo>
                  <a:lnTo>
                    <a:pt x="148" y="0"/>
                  </a:lnTo>
                  <a:lnTo>
                    <a:pt x="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0" y="1103313"/>
              <a:ext cx="2820988" cy="2830513"/>
            </a:xfrm>
            <a:custGeom>
              <a:avLst/>
              <a:gdLst>
                <a:gd name="T0" fmla="*/ 1495 w 1777"/>
                <a:gd name="T1" fmla="*/ 0 h 1783"/>
                <a:gd name="T2" fmla="*/ 1359 w 1777"/>
                <a:gd name="T3" fmla="*/ 159 h 1783"/>
                <a:gd name="T4" fmla="*/ 1225 w 1777"/>
                <a:gd name="T5" fmla="*/ 0 h 1783"/>
                <a:gd name="T6" fmla="*/ 552 w 1777"/>
                <a:gd name="T7" fmla="*/ 0 h 1783"/>
                <a:gd name="T8" fmla="*/ 418 w 1777"/>
                <a:gd name="T9" fmla="*/ 159 h 1783"/>
                <a:gd name="T10" fmla="*/ 281 w 1777"/>
                <a:gd name="T11" fmla="*/ 0 h 1783"/>
                <a:gd name="T12" fmla="*/ 0 w 1777"/>
                <a:gd name="T13" fmla="*/ 0 h 1783"/>
                <a:gd name="T14" fmla="*/ 0 w 1777"/>
                <a:gd name="T15" fmla="*/ 1783 h 1783"/>
                <a:gd name="T16" fmla="*/ 755 w 1777"/>
                <a:gd name="T17" fmla="*/ 1783 h 1783"/>
                <a:gd name="T18" fmla="*/ 888 w 1777"/>
                <a:gd name="T19" fmla="*/ 1620 h 1783"/>
                <a:gd name="T20" fmla="*/ 1022 w 1777"/>
                <a:gd name="T21" fmla="*/ 1783 h 1783"/>
                <a:gd name="T22" fmla="*/ 1777 w 1777"/>
                <a:gd name="T23" fmla="*/ 1783 h 1783"/>
                <a:gd name="T24" fmla="*/ 1777 w 1777"/>
                <a:gd name="T25" fmla="*/ 0 h 1783"/>
                <a:gd name="T26" fmla="*/ 1495 w 1777"/>
                <a:gd name="T27" fmla="*/ 0 h 1783"/>
                <a:gd name="T28" fmla="*/ 211 w 1777"/>
                <a:gd name="T29" fmla="*/ 1424 h 1783"/>
                <a:gd name="T30" fmla="*/ 374 w 1777"/>
                <a:gd name="T31" fmla="*/ 1290 h 1783"/>
                <a:gd name="T32" fmla="*/ 211 w 1777"/>
                <a:gd name="T33" fmla="*/ 1157 h 1783"/>
                <a:gd name="T34" fmla="*/ 211 w 1777"/>
                <a:gd name="T35" fmla="*/ 211 h 1783"/>
                <a:gd name="T36" fmla="*/ 1566 w 1777"/>
                <a:gd name="T37" fmla="*/ 211 h 1783"/>
                <a:gd name="T38" fmla="*/ 1566 w 1777"/>
                <a:gd name="T39" fmla="*/ 356 h 1783"/>
                <a:gd name="T40" fmla="*/ 1403 w 1777"/>
                <a:gd name="T41" fmla="*/ 489 h 1783"/>
                <a:gd name="T42" fmla="*/ 1566 w 1777"/>
                <a:gd name="T43" fmla="*/ 623 h 1783"/>
                <a:gd name="T44" fmla="*/ 1566 w 1777"/>
                <a:gd name="T45" fmla="*/ 1568 h 1783"/>
                <a:gd name="T46" fmla="*/ 211 w 1777"/>
                <a:gd name="T47" fmla="*/ 1568 h 1783"/>
                <a:gd name="T48" fmla="*/ 211 w 1777"/>
                <a:gd name="T49" fmla="*/ 142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7" h="1783">
                  <a:moveTo>
                    <a:pt x="1495" y="0"/>
                  </a:moveTo>
                  <a:lnTo>
                    <a:pt x="1359" y="159"/>
                  </a:lnTo>
                  <a:lnTo>
                    <a:pt x="1225" y="0"/>
                  </a:lnTo>
                  <a:lnTo>
                    <a:pt x="552" y="0"/>
                  </a:lnTo>
                  <a:lnTo>
                    <a:pt x="418" y="159"/>
                  </a:lnTo>
                  <a:lnTo>
                    <a:pt x="281" y="0"/>
                  </a:lnTo>
                  <a:lnTo>
                    <a:pt x="0" y="0"/>
                  </a:lnTo>
                  <a:lnTo>
                    <a:pt x="0" y="1783"/>
                  </a:lnTo>
                  <a:lnTo>
                    <a:pt x="755" y="1783"/>
                  </a:lnTo>
                  <a:lnTo>
                    <a:pt x="888" y="1620"/>
                  </a:lnTo>
                  <a:lnTo>
                    <a:pt x="1022" y="1783"/>
                  </a:lnTo>
                  <a:lnTo>
                    <a:pt x="1777" y="1783"/>
                  </a:lnTo>
                  <a:lnTo>
                    <a:pt x="1777" y="0"/>
                  </a:lnTo>
                  <a:lnTo>
                    <a:pt x="1495" y="0"/>
                  </a:lnTo>
                  <a:close/>
                  <a:moveTo>
                    <a:pt x="211" y="1424"/>
                  </a:moveTo>
                  <a:lnTo>
                    <a:pt x="374" y="1290"/>
                  </a:lnTo>
                  <a:lnTo>
                    <a:pt x="211" y="1157"/>
                  </a:lnTo>
                  <a:lnTo>
                    <a:pt x="211" y="211"/>
                  </a:lnTo>
                  <a:lnTo>
                    <a:pt x="1566" y="211"/>
                  </a:lnTo>
                  <a:lnTo>
                    <a:pt x="1566" y="356"/>
                  </a:lnTo>
                  <a:lnTo>
                    <a:pt x="1403" y="489"/>
                  </a:lnTo>
                  <a:lnTo>
                    <a:pt x="1566" y="623"/>
                  </a:lnTo>
                  <a:lnTo>
                    <a:pt x="1566" y="1568"/>
                  </a:lnTo>
                  <a:lnTo>
                    <a:pt x="211" y="1568"/>
                  </a:lnTo>
                  <a:lnTo>
                    <a:pt x="211" y="14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267075" y="1103313"/>
              <a:ext cx="881063" cy="1047750"/>
            </a:xfrm>
            <a:custGeom>
              <a:avLst/>
              <a:gdLst>
                <a:gd name="T0" fmla="*/ 341 w 555"/>
                <a:gd name="T1" fmla="*/ 660 h 660"/>
                <a:gd name="T2" fmla="*/ 278 w 555"/>
                <a:gd name="T3" fmla="*/ 397 h 660"/>
                <a:gd name="T4" fmla="*/ 219 w 555"/>
                <a:gd name="T5" fmla="*/ 660 h 660"/>
                <a:gd name="T6" fmla="*/ 96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7 w 555"/>
                <a:gd name="T15" fmla="*/ 0 h 660"/>
                <a:gd name="T16" fmla="*/ 322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63 w 555"/>
                <a:gd name="T25" fmla="*/ 660 h 660"/>
                <a:gd name="T26" fmla="*/ 341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41" y="660"/>
                  </a:moveTo>
                  <a:lnTo>
                    <a:pt x="278" y="397"/>
                  </a:lnTo>
                  <a:lnTo>
                    <a:pt x="219" y="660"/>
                  </a:lnTo>
                  <a:lnTo>
                    <a:pt x="96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7" y="0"/>
                  </a:lnTo>
                  <a:lnTo>
                    <a:pt x="322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63" y="660"/>
                  </a:lnTo>
                  <a:lnTo>
                    <a:pt x="341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4271963" y="1103313"/>
              <a:ext cx="417513" cy="1047750"/>
            </a:xfrm>
            <a:custGeom>
              <a:avLst/>
              <a:gdLst>
                <a:gd name="T0" fmla="*/ 259 w 263"/>
                <a:gd name="T1" fmla="*/ 0 h 660"/>
                <a:gd name="T2" fmla="*/ 259 w 263"/>
                <a:gd name="T3" fmla="*/ 107 h 660"/>
                <a:gd name="T4" fmla="*/ 119 w 263"/>
                <a:gd name="T5" fmla="*/ 107 h 660"/>
                <a:gd name="T6" fmla="*/ 119 w 263"/>
                <a:gd name="T7" fmla="*/ 256 h 660"/>
                <a:gd name="T8" fmla="*/ 219 w 263"/>
                <a:gd name="T9" fmla="*/ 256 h 660"/>
                <a:gd name="T10" fmla="*/ 219 w 263"/>
                <a:gd name="T11" fmla="*/ 363 h 660"/>
                <a:gd name="T12" fmla="*/ 119 w 263"/>
                <a:gd name="T13" fmla="*/ 363 h 660"/>
                <a:gd name="T14" fmla="*/ 119 w 263"/>
                <a:gd name="T15" fmla="*/ 549 h 660"/>
                <a:gd name="T16" fmla="*/ 263 w 263"/>
                <a:gd name="T17" fmla="*/ 549 h 660"/>
                <a:gd name="T18" fmla="*/ 263 w 263"/>
                <a:gd name="T19" fmla="*/ 660 h 660"/>
                <a:gd name="T20" fmla="*/ 0 w 263"/>
                <a:gd name="T21" fmla="*/ 660 h 660"/>
                <a:gd name="T22" fmla="*/ 0 w 263"/>
                <a:gd name="T23" fmla="*/ 0 h 660"/>
                <a:gd name="T24" fmla="*/ 259 w 263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3" h="660">
                  <a:moveTo>
                    <a:pt x="259" y="0"/>
                  </a:moveTo>
                  <a:lnTo>
                    <a:pt x="259" y="107"/>
                  </a:lnTo>
                  <a:lnTo>
                    <a:pt x="119" y="107"/>
                  </a:lnTo>
                  <a:lnTo>
                    <a:pt x="119" y="256"/>
                  </a:lnTo>
                  <a:lnTo>
                    <a:pt x="219" y="256"/>
                  </a:lnTo>
                  <a:lnTo>
                    <a:pt x="219" y="363"/>
                  </a:lnTo>
                  <a:lnTo>
                    <a:pt x="119" y="363"/>
                  </a:lnTo>
                  <a:lnTo>
                    <a:pt x="119" y="549"/>
                  </a:lnTo>
                  <a:lnTo>
                    <a:pt x="263" y="549"/>
                  </a:lnTo>
                  <a:lnTo>
                    <a:pt x="263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307013" y="2327276"/>
              <a:ext cx="552450" cy="1047750"/>
            </a:xfrm>
            <a:custGeom>
              <a:avLst/>
              <a:gdLst>
                <a:gd name="T0" fmla="*/ 229 w 348"/>
                <a:gd name="T1" fmla="*/ 0 h 660"/>
                <a:gd name="T2" fmla="*/ 348 w 348"/>
                <a:gd name="T3" fmla="*/ 0 h 660"/>
                <a:gd name="T4" fmla="*/ 348 w 348"/>
                <a:gd name="T5" fmla="*/ 660 h 660"/>
                <a:gd name="T6" fmla="*/ 229 w 348"/>
                <a:gd name="T7" fmla="*/ 660 h 660"/>
                <a:gd name="T8" fmla="*/ 118 w 348"/>
                <a:gd name="T9" fmla="*/ 311 h 660"/>
                <a:gd name="T10" fmla="*/ 118 w 348"/>
                <a:gd name="T11" fmla="*/ 660 h 660"/>
                <a:gd name="T12" fmla="*/ 0 w 348"/>
                <a:gd name="T13" fmla="*/ 660 h 660"/>
                <a:gd name="T14" fmla="*/ 0 w 348"/>
                <a:gd name="T15" fmla="*/ 0 h 660"/>
                <a:gd name="T16" fmla="*/ 118 w 348"/>
                <a:gd name="T17" fmla="*/ 0 h 660"/>
                <a:gd name="T18" fmla="*/ 229 w 348"/>
                <a:gd name="T19" fmla="*/ 334 h 660"/>
                <a:gd name="T20" fmla="*/ 229 w 348"/>
                <a:gd name="T2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660">
                  <a:moveTo>
                    <a:pt x="229" y="0"/>
                  </a:moveTo>
                  <a:lnTo>
                    <a:pt x="348" y="0"/>
                  </a:lnTo>
                  <a:lnTo>
                    <a:pt x="348" y="660"/>
                  </a:lnTo>
                  <a:lnTo>
                    <a:pt x="229" y="660"/>
                  </a:lnTo>
                  <a:lnTo>
                    <a:pt x="118" y="311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229" y="334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0888" y="2316163"/>
              <a:ext cx="500063" cy="1076325"/>
            </a:xfrm>
            <a:custGeom>
              <a:avLst/>
              <a:gdLst>
                <a:gd name="T0" fmla="*/ 41 w 85"/>
                <a:gd name="T1" fmla="*/ 68 h 183"/>
                <a:gd name="T2" fmla="*/ 76 w 85"/>
                <a:gd name="T3" fmla="*/ 101 h 183"/>
                <a:gd name="T4" fmla="*/ 85 w 85"/>
                <a:gd name="T5" fmla="*/ 127 h 183"/>
                <a:gd name="T6" fmla="*/ 85 w 85"/>
                <a:gd name="T7" fmla="*/ 143 h 183"/>
                <a:gd name="T8" fmla="*/ 42 w 85"/>
                <a:gd name="T9" fmla="*/ 183 h 183"/>
                <a:gd name="T10" fmla="*/ 0 w 85"/>
                <a:gd name="T11" fmla="*/ 143 h 183"/>
                <a:gd name="T12" fmla="*/ 0 w 85"/>
                <a:gd name="T13" fmla="*/ 125 h 183"/>
                <a:gd name="T14" fmla="*/ 32 w 85"/>
                <a:gd name="T15" fmla="*/ 125 h 183"/>
                <a:gd name="T16" fmla="*/ 32 w 85"/>
                <a:gd name="T17" fmla="*/ 144 h 183"/>
                <a:gd name="T18" fmla="*/ 42 w 85"/>
                <a:gd name="T19" fmla="*/ 153 h 183"/>
                <a:gd name="T20" fmla="*/ 53 w 85"/>
                <a:gd name="T21" fmla="*/ 144 h 183"/>
                <a:gd name="T22" fmla="*/ 53 w 85"/>
                <a:gd name="T23" fmla="*/ 132 h 183"/>
                <a:gd name="T24" fmla="*/ 45 w 85"/>
                <a:gd name="T25" fmla="*/ 114 h 183"/>
                <a:gd name="T26" fmla="*/ 10 w 85"/>
                <a:gd name="T27" fmla="*/ 82 h 183"/>
                <a:gd name="T28" fmla="*/ 0 w 85"/>
                <a:gd name="T29" fmla="*/ 56 h 183"/>
                <a:gd name="T30" fmla="*/ 0 w 85"/>
                <a:gd name="T31" fmla="*/ 40 h 183"/>
                <a:gd name="T32" fmla="*/ 43 w 85"/>
                <a:gd name="T33" fmla="*/ 0 h 183"/>
                <a:gd name="T34" fmla="*/ 85 w 85"/>
                <a:gd name="T35" fmla="*/ 40 h 183"/>
                <a:gd name="T36" fmla="*/ 85 w 85"/>
                <a:gd name="T37" fmla="*/ 57 h 183"/>
                <a:gd name="T38" fmla="*/ 53 w 85"/>
                <a:gd name="T39" fmla="*/ 57 h 183"/>
                <a:gd name="T40" fmla="*/ 53 w 85"/>
                <a:gd name="T41" fmla="*/ 39 h 183"/>
                <a:gd name="T42" fmla="*/ 43 w 85"/>
                <a:gd name="T43" fmla="*/ 29 h 183"/>
                <a:gd name="T44" fmla="*/ 32 w 85"/>
                <a:gd name="T45" fmla="*/ 39 h 183"/>
                <a:gd name="T46" fmla="*/ 32 w 85"/>
                <a:gd name="T47" fmla="*/ 51 h 183"/>
                <a:gd name="T48" fmla="*/ 41 w 85"/>
                <a:gd name="T49" fmla="*/ 6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83">
                  <a:moveTo>
                    <a:pt x="41" y="68"/>
                  </a:moveTo>
                  <a:cubicBezTo>
                    <a:pt x="76" y="101"/>
                    <a:pt x="76" y="101"/>
                    <a:pt x="76" y="101"/>
                  </a:cubicBezTo>
                  <a:cubicBezTo>
                    <a:pt x="83" y="108"/>
                    <a:pt x="85" y="116"/>
                    <a:pt x="85" y="127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68"/>
                    <a:pt x="71" y="183"/>
                    <a:pt x="42" y="183"/>
                  </a:cubicBezTo>
                  <a:cubicBezTo>
                    <a:pt x="13" y="183"/>
                    <a:pt x="0" y="168"/>
                    <a:pt x="0" y="14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2" y="150"/>
                    <a:pt x="35" y="153"/>
                    <a:pt x="42" y="153"/>
                  </a:cubicBezTo>
                  <a:cubicBezTo>
                    <a:pt x="50" y="153"/>
                    <a:pt x="53" y="150"/>
                    <a:pt x="53" y="14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3" y="124"/>
                    <a:pt x="50" y="119"/>
                    <a:pt x="45" y="114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2" y="75"/>
                    <a:pt x="0" y="66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3" y="0"/>
                  </a:cubicBezTo>
                  <a:cubicBezTo>
                    <a:pt x="72" y="0"/>
                    <a:pt x="85" y="15"/>
                    <a:pt x="85" y="40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3"/>
                    <a:pt x="51" y="29"/>
                    <a:pt x="43" y="29"/>
                  </a:cubicBezTo>
                  <a:cubicBezTo>
                    <a:pt x="36" y="29"/>
                    <a:pt x="32" y="33"/>
                    <a:pt x="32" y="39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8"/>
                    <a:pt x="35" y="64"/>
                    <a:pt x="41" y="6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937000" y="2327276"/>
              <a:ext cx="517525" cy="1047750"/>
            </a:xfrm>
            <a:custGeom>
              <a:avLst/>
              <a:gdLst>
                <a:gd name="T0" fmla="*/ 207 w 326"/>
                <a:gd name="T1" fmla="*/ 0 h 660"/>
                <a:gd name="T2" fmla="*/ 326 w 326"/>
                <a:gd name="T3" fmla="*/ 0 h 660"/>
                <a:gd name="T4" fmla="*/ 326 w 326"/>
                <a:gd name="T5" fmla="*/ 660 h 660"/>
                <a:gd name="T6" fmla="*/ 207 w 326"/>
                <a:gd name="T7" fmla="*/ 660 h 660"/>
                <a:gd name="T8" fmla="*/ 207 w 326"/>
                <a:gd name="T9" fmla="*/ 363 h 660"/>
                <a:gd name="T10" fmla="*/ 119 w 326"/>
                <a:gd name="T11" fmla="*/ 363 h 660"/>
                <a:gd name="T12" fmla="*/ 119 w 326"/>
                <a:gd name="T13" fmla="*/ 660 h 660"/>
                <a:gd name="T14" fmla="*/ 0 w 326"/>
                <a:gd name="T15" fmla="*/ 660 h 660"/>
                <a:gd name="T16" fmla="*/ 0 w 326"/>
                <a:gd name="T17" fmla="*/ 0 h 660"/>
                <a:gd name="T18" fmla="*/ 119 w 326"/>
                <a:gd name="T19" fmla="*/ 0 h 660"/>
                <a:gd name="T20" fmla="*/ 119 w 326"/>
                <a:gd name="T21" fmla="*/ 256 h 660"/>
                <a:gd name="T22" fmla="*/ 207 w 326"/>
                <a:gd name="T23" fmla="*/ 256 h 660"/>
                <a:gd name="T24" fmla="*/ 207 w 32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6" h="660">
                  <a:moveTo>
                    <a:pt x="207" y="0"/>
                  </a:moveTo>
                  <a:lnTo>
                    <a:pt x="326" y="0"/>
                  </a:lnTo>
                  <a:lnTo>
                    <a:pt x="326" y="660"/>
                  </a:lnTo>
                  <a:lnTo>
                    <a:pt x="207" y="660"/>
                  </a:lnTo>
                  <a:lnTo>
                    <a:pt x="207" y="363"/>
                  </a:lnTo>
                  <a:lnTo>
                    <a:pt x="119" y="363"/>
                  </a:lnTo>
                  <a:lnTo>
                    <a:pt x="119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56"/>
                  </a:lnTo>
                  <a:lnTo>
                    <a:pt x="207" y="256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4818063" y="1103313"/>
              <a:ext cx="488950" cy="1047750"/>
            </a:xfrm>
            <a:custGeom>
              <a:avLst/>
              <a:gdLst>
                <a:gd name="T0" fmla="*/ 51 w 83"/>
                <a:gd name="T1" fmla="*/ 69 h 178"/>
                <a:gd name="T2" fmla="*/ 44 w 83"/>
                <a:gd name="T3" fmla="*/ 76 h 178"/>
                <a:gd name="T4" fmla="*/ 32 w 83"/>
                <a:gd name="T5" fmla="*/ 76 h 178"/>
                <a:gd name="T6" fmla="*/ 32 w 83"/>
                <a:gd name="T7" fmla="*/ 29 h 178"/>
                <a:gd name="T8" fmla="*/ 44 w 83"/>
                <a:gd name="T9" fmla="*/ 29 h 178"/>
                <a:gd name="T10" fmla="*/ 51 w 83"/>
                <a:gd name="T11" fmla="*/ 36 h 178"/>
                <a:gd name="T12" fmla="*/ 51 w 83"/>
                <a:gd name="T13" fmla="*/ 69 h 178"/>
                <a:gd name="T14" fmla="*/ 51 w 83"/>
                <a:gd name="T15" fmla="*/ 141 h 178"/>
                <a:gd name="T16" fmla="*/ 44 w 83"/>
                <a:gd name="T17" fmla="*/ 148 h 178"/>
                <a:gd name="T18" fmla="*/ 32 w 83"/>
                <a:gd name="T19" fmla="*/ 148 h 178"/>
                <a:gd name="T20" fmla="*/ 32 w 83"/>
                <a:gd name="T21" fmla="*/ 101 h 178"/>
                <a:gd name="T22" fmla="*/ 44 w 83"/>
                <a:gd name="T23" fmla="*/ 101 h 178"/>
                <a:gd name="T24" fmla="*/ 51 w 83"/>
                <a:gd name="T25" fmla="*/ 108 h 178"/>
                <a:gd name="T26" fmla="*/ 51 w 83"/>
                <a:gd name="T27" fmla="*/ 141 h 178"/>
                <a:gd name="T28" fmla="*/ 66 w 83"/>
                <a:gd name="T29" fmla="*/ 89 h 178"/>
                <a:gd name="T30" fmla="*/ 83 w 83"/>
                <a:gd name="T31" fmla="*/ 68 h 178"/>
                <a:gd name="T32" fmla="*/ 83 w 83"/>
                <a:gd name="T33" fmla="*/ 30 h 178"/>
                <a:gd name="T34" fmla="*/ 53 w 83"/>
                <a:gd name="T35" fmla="*/ 0 h 178"/>
                <a:gd name="T36" fmla="*/ 0 w 83"/>
                <a:gd name="T37" fmla="*/ 0 h 178"/>
                <a:gd name="T38" fmla="*/ 0 w 83"/>
                <a:gd name="T39" fmla="*/ 178 h 178"/>
                <a:gd name="T40" fmla="*/ 53 w 83"/>
                <a:gd name="T41" fmla="*/ 178 h 178"/>
                <a:gd name="T42" fmla="*/ 83 w 83"/>
                <a:gd name="T43" fmla="*/ 148 h 178"/>
                <a:gd name="T44" fmla="*/ 83 w 83"/>
                <a:gd name="T45" fmla="*/ 109 h 178"/>
                <a:gd name="T46" fmla="*/ 66 w 83"/>
                <a:gd name="T47" fmla="*/ 8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178">
                  <a:moveTo>
                    <a:pt x="51" y="69"/>
                  </a:moveTo>
                  <a:cubicBezTo>
                    <a:pt x="51" y="74"/>
                    <a:pt x="49" y="76"/>
                    <a:pt x="44" y="76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9" y="29"/>
                    <a:pt x="51" y="32"/>
                    <a:pt x="51" y="36"/>
                  </a:cubicBezTo>
                  <a:lnTo>
                    <a:pt x="51" y="69"/>
                  </a:lnTo>
                  <a:close/>
                  <a:moveTo>
                    <a:pt x="51" y="141"/>
                  </a:moveTo>
                  <a:cubicBezTo>
                    <a:pt x="51" y="146"/>
                    <a:pt x="49" y="148"/>
                    <a:pt x="4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9" y="101"/>
                    <a:pt x="51" y="104"/>
                    <a:pt x="51" y="108"/>
                  </a:cubicBezTo>
                  <a:lnTo>
                    <a:pt x="51" y="141"/>
                  </a:lnTo>
                  <a:close/>
                  <a:moveTo>
                    <a:pt x="66" y="89"/>
                  </a:moveTo>
                  <a:cubicBezTo>
                    <a:pt x="78" y="86"/>
                    <a:pt x="83" y="80"/>
                    <a:pt x="83" y="68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10"/>
                    <a:pt x="74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74" y="178"/>
                    <a:pt x="83" y="168"/>
                    <a:pt x="83" y="148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99"/>
                    <a:pt x="80" y="93"/>
                    <a:pt x="66" y="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5441950" y="1103313"/>
              <a:ext cx="422275" cy="1047750"/>
            </a:xfrm>
            <a:custGeom>
              <a:avLst/>
              <a:gdLst>
                <a:gd name="T0" fmla="*/ 263 w 266"/>
                <a:gd name="T1" fmla="*/ 0 h 660"/>
                <a:gd name="T2" fmla="*/ 263 w 266"/>
                <a:gd name="T3" fmla="*/ 107 h 660"/>
                <a:gd name="T4" fmla="*/ 118 w 266"/>
                <a:gd name="T5" fmla="*/ 107 h 660"/>
                <a:gd name="T6" fmla="*/ 118 w 266"/>
                <a:gd name="T7" fmla="*/ 256 h 660"/>
                <a:gd name="T8" fmla="*/ 218 w 266"/>
                <a:gd name="T9" fmla="*/ 256 h 660"/>
                <a:gd name="T10" fmla="*/ 218 w 266"/>
                <a:gd name="T11" fmla="*/ 363 h 660"/>
                <a:gd name="T12" fmla="*/ 118 w 266"/>
                <a:gd name="T13" fmla="*/ 363 h 660"/>
                <a:gd name="T14" fmla="*/ 118 w 266"/>
                <a:gd name="T15" fmla="*/ 549 h 660"/>
                <a:gd name="T16" fmla="*/ 266 w 266"/>
                <a:gd name="T17" fmla="*/ 549 h 660"/>
                <a:gd name="T18" fmla="*/ 266 w 266"/>
                <a:gd name="T19" fmla="*/ 660 h 660"/>
                <a:gd name="T20" fmla="*/ 0 w 266"/>
                <a:gd name="T21" fmla="*/ 660 h 660"/>
                <a:gd name="T22" fmla="*/ 0 w 266"/>
                <a:gd name="T23" fmla="*/ 0 h 660"/>
                <a:gd name="T24" fmla="*/ 263 w 266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" h="660">
                  <a:moveTo>
                    <a:pt x="263" y="0"/>
                  </a:moveTo>
                  <a:lnTo>
                    <a:pt x="263" y="107"/>
                  </a:lnTo>
                  <a:lnTo>
                    <a:pt x="118" y="107"/>
                  </a:lnTo>
                  <a:lnTo>
                    <a:pt x="118" y="256"/>
                  </a:lnTo>
                  <a:lnTo>
                    <a:pt x="218" y="256"/>
                  </a:lnTo>
                  <a:lnTo>
                    <a:pt x="218" y="363"/>
                  </a:lnTo>
                  <a:lnTo>
                    <a:pt x="118" y="363"/>
                  </a:lnTo>
                  <a:lnTo>
                    <a:pt x="118" y="549"/>
                  </a:lnTo>
                  <a:lnTo>
                    <a:pt x="266" y="549"/>
                  </a:lnTo>
                  <a:lnTo>
                    <a:pt x="266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9"/>
            <p:cNvSpPr>
              <a:spLocks noEditPoints="1"/>
            </p:cNvSpPr>
            <p:nvPr/>
          </p:nvSpPr>
          <p:spPr bwMode="auto">
            <a:xfrm>
              <a:off x="5994400" y="1103313"/>
              <a:ext cx="534988" cy="1047750"/>
            </a:xfrm>
            <a:custGeom>
              <a:avLst/>
              <a:gdLst>
                <a:gd name="T0" fmla="*/ 32 w 91"/>
                <a:gd name="T1" fmla="*/ 29 h 178"/>
                <a:gd name="T2" fmla="*/ 32 w 91"/>
                <a:gd name="T3" fmla="*/ 76 h 178"/>
                <a:gd name="T4" fmla="*/ 45 w 91"/>
                <a:gd name="T5" fmla="*/ 76 h 178"/>
                <a:gd name="T6" fmla="*/ 52 w 91"/>
                <a:gd name="T7" fmla="*/ 69 h 178"/>
                <a:gd name="T8" fmla="*/ 52 w 91"/>
                <a:gd name="T9" fmla="*/ 36 h 178"/>
                <a:gd name="T10" fmla="*/ 45 w 91"/>
                <a:gd name="T11" fmla="*/ 29 h 178"/>
                <a:gd name="T12" fmla="*/ 32 w 91"/>
                <a:gd name="T13" fmla="*/ 29 h 178"/>
                <a:gd name="T14" fmla="*/ 86 w 91"/>
                <a:gd name="T15" fmla="*/ 117 h 178"/>
                <a:gd name="T16" fmla="*/ 86 w 91"/>
                <a:gd name="T17" fmla="*/ 156 h 178"/>
                <a:gd name="T18" fmla="*/ 91 w 91"/>
                <a:gd name="T19" fmla="*/ 178 h 178"/>
                <a:gd name="T20" fmla="*/ 61 w 91"/>
                <a:gd name="T21" fmla="*/ 178 h 178"/>
                <a:gd name="T22" fmla="*/ 54 w 91"/>
                <a:gd name="T23" fmla="*/ 142 h 178"/>
                <a:gd name="T24" fmla="*/ 54 w 91"/>
                <a:gd name="T25" fmla="*/ 115 h 178"/>
                <a:gd name="T26" fmla="*/ 40 w 91"/>
                <a:gd name="T27" fmla="*/ 101 h 178"/>
                <a:gd name="T28" fmla="*/ 32 w 91"/>
                <a:gd name="T29" fmla="*/ 101 h 178"/>
                <a:gd name="T30" fmla="*/ 32 w 91"/>
                <a:gd name="T31" fmla="*/ 178 h 178"/>
                <a:gd name="T32" fmla="*/ 0 w 91"/>
                <a:gd name="T33" fmla="*/ 178 h 178"/>
                <a:gd name="T34" fmla="*/ 0 w 91"/>
                <a:gd name="T35" fmla="*/ 0 h 178"/>
                <a:gd name="T36" fmla="*/ 55 w 91"/>
                <a:gd name="T37" fmla="*/ 0 h 178"/>
                <a:gd name="T38" fmla="*/ 84 w 91"/>
                <a:gd name="T39" fmla="*/ 30 h 178"/>
                <a:gd name="T40" fmla="*/ 84 w 91"/>
                <a:gd name="T41" fmla="*/ 68 h 178"/>
                <a:gd name="T42" fmla="*/ 68 w 91"/>
                <a:gd name="T43" fmla="*/ 92 h 178"/>
                <a:gd name="T44" fmla="*/ 86 w 91"/>
                <a:gd name="T45" fmla="*/ 11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78">
                  <a:moveTo>
                    <a:pt x="32" y="29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50" y="76"/>
                    <a:pt x="52" y="74"/>
                    <a:pt x="52" y="6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2"/>
                    <a:pt x="50" y="29"/>
                    <a:pt x="45" y="29"/>
                  </a:cubicBezTo>
                  <a:lnTo>
                    <a:pt x="32" y="29"/>
                  </a:lnTo>
                  <a:close/>
                  <a:moveTo>
                    <a:pt x="86" y="117"/>
                  </a:moveTo>
                  <a:cubicBezTo>
                    <a:pt x="86" y="156"/>
                    <a:pt x="86" y="156"/>
                    <a:pt x="86" y="156"/>
                  </a:cubicBezTo>
                  <a:cubicBezTo>
                    <a:pt x="86" y="164"/>
                    <a:pt x="89" y="172"/>
                    <a:pt x="9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5" y="170"/>
                    <a:pt x="54" y="158"/>
                    <a:pt x="54" y="142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05"/>
                    <a:pt x="47" y="101"/>
                    <a:pt x="40" y="101"/>
                  </a:cubicBezTo>
                  <a:cubicBezTo>
                    <a:pt x="32" y="101"/>
                    <a:pt x="32" y="101"/>
                    <a:pt x="32" y="101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6" y="0"/>
                    <a:pt x="84" y="10"/>
                    <a:pt x="84" y="30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82"/>
                    <a:pt x="81" y="89"/>
                    <a:pt x="68" y="92"/>
                  </a:cubicBezTo>
                  <a:cubicBezTo>
                    <a:pt x="85" y="97"/>
                    <a:pt x="86" y="104"/>
                    <a:pt x="86" y="1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5994400" y="2327276"/>
              <a:ext cx="517525" cy="1047750"/>
            </a:xfrm>
            <a:custGeom>
              <a:avLst/>
              <a:gdLst>
                <a:gd name="T0" fmla="*/ 51 w 88"/>
                <a:gd name="T1" fmla="*/ 149 h 178"/>
                <a:gd name="T2" fmla="*/ 56 w 88"/>
                <a:gd name="T3" fmla="*/ 144 h 178"/>
                <a:gd name="T4" fmla="*/ 56 w 88"/>
                <a:gd name="T5" fmla="*/ 35 h 178"/>
                <a:gd name="T6" fmla="*/ 51 w 88"/>
                <a:gd name="T7" fmla="*/ 30 h 178"/>
                <a:gd name="T8" fmla="*/ 32 w 88"/>
                <a:gd name="T9" fmla="*/ 30 h 178"/>
                <a:gd name="T10" fmla="*/ 32 w 88"/>
                <a:gd name="T11" fmla="*/ 149 h 178"/>
                <a:gd name="T12" fmla="*/ 51 w 88"/>
                <a:gd name="T13" fmla="*/ 149 h 178"/>
                <a:gd name="T14" fmla="*/ 0 w 88"/>
                <a:gd name="T15" fmla="*/ 0 h 178"/>
                <a:gd name="T16" fmla="*/ 58 w 88"/>
                <a:gd name="T17" fmla="*/ 0 h 178"/>
                <a:gd name="T18" fmla="*/ 88 w 88"/>
                <a:gd name="T19" fmla="*/ 30 h 178"/>
                <a:gd name="T20" fmla="*/ 88 w 88"/>
                <a:gd name="T21" fmla="*/ 148 h 178"/>
                <a:gd name="T22" fmla="*/ 58 w 88"/>
                <a:gd name="T23" fmla="*/ 178 h 178"/>
                <a:gd name="T24" fmla="*/ 0 w 88"/>
                <a:gd name="T25" fmla="*/ 178 h 178"/>
                <a:gd name="T26" fmla="*/ 0 w 88"/>
                <a:gd name="T2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178">
                  <a:moveTo>
                    <a:pt x="51" y="149"/>
                  </a:moveTo>
                  <a:cubicBezTo>
                    <a:pt x="55" y="149"/>
                    <a:pt x="56" y="148"/>
                    <a:pt x="56" y="144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5" y="30"/>
                    <a:pt x="51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149"/>
                    <a:pt x="32" y="149"/>
                    <a:pt x="32" y="149"/>
                  </a:cubicBezTo>
                  <a:lnTo>
                    <a:pt x="51" y="149"/>
                  </a:lnTo>
                  <a:close/>
                  <a:moveTo>
                    <a:pt x="0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78" y="0"/>
                    <a:pt x="88" y="10"/>
                    <a:pt x="88" y="30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68"/>
                    <a:pt x="78" y="178"/>
                    <a:pt x="58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6616700" y="2327276"/>
              <a:ext cx="881063" cy="1047750"/>
            </a:xfrm>
            <a:custGeom>
              <a:avLst/>
              <a:gdLst>
                <a:gd name="T0" fmla="*/ 337 w 555"/>
                <a:gd name="T1" fmla="*/ 660 h 660"/>
                <a:gd name="T2" fmla="*/ 278 w 555"/>
                <a:gd name="T3" fmla="*/ 397 h 660"/>
                <a:gd name="T4" fmla="*/ 215 w 555"/>
                <a:gd name="T5" fmla="*/ 660 h 660"/>
                <a:gd name="T6" fmla="*/ 93 w 555"/>
                <a:gd name="T7" fmla="*/ 660 h 660"/>
                <a:gd name="T8" fmla="*/ 0 w 555"/>
                <a:gd name="T9" fmla="*/ 0 h 660"/>
                <a:gd name="T10" fmla="*/ 122 w 555"/>
                <a:gd name="T11" fmla="*/ 0 h 660"/>
                <a:gd name="T12" fmla="*/ 170 w 555"/>
                <a:gd name="T13" fmla="*/ 404 h 660"/>
                <a:gd name="T14" fmla="*/ 233 w 555"/>
                <a:gd name="T15" fmla="*/ 0 h 660"/>
                <a:gd name="T16" fmla="*/ 319 w 555"/>
                <a:gd name="T17" fmla="*/ 0 h 660"/>
                <a:gd name="T18" fmla="*/ 385 w 555"/>
                <a:gd name="T19" fmla="*/ 404 h 660"/>
                <a:gd name="T20" fmla="*/ 433 w 555"/>
                <a:gd name="T21" fmla="*/ 0 h 660"/>
                <a:gd name="T22" fmla="*/ 555 w 555"/>
                <a:gd name="T23" fmla="*/ 0 h 660"/>
                <a:gd name="T24" fmla="*/ 459 w 555"/>
                <a:gd name="T25" fmla="*/ 660 h 660"/>
                <a:gd name="T26" fmla="*/ 337 w 555"/>
                <a:gd name="T27" fmla="*/ 66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5" h="660">
                  <a:moveTo>
                    <a:pt x="337" y="660"/>
                  </a:moveTo>
                  <a:lnTo>
                    <a:pt x="278" y="397"/>
                  </a:lnTo>
                  <a:lnTo>
                    <a:pt x="215" y="660"/>
                  </a:lnTo>
                  <a:lnTo>
                    <a:pt x="93" y="660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70" y="404"/>
                  </a:lnTo>
                  <a:lnTo>
                    <a:pt x="233" y="0"/>
                  </a:lnTo>
                  <a:lnTo>
                    <a:pt x="319" y="0"/>
                  </a:lnTo>
                  <a:lnTo>
                    <a:pt x="385" y="404"/>
                  </a:lnTo>
                  <a:lnTo>
                    <a:pt x="433" y="0"/>
                  </a:lnTo>
                  <a:lnTo>
                    <a:pt x="555" y="0"/>
                  </a:lnTo>
                  <a:lnTo>
                    <a:pt x="459" y="660"/>
                  </a:lnTo>
                  <a:lnTo>
                    <a:pt x="337" y="6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2"/>
            <p:cNvSpPr>
              <a:spLocks noChangeArrowheads="1"/>
            </p:cNvSpPr>
            <p:nvPr/>
          </p:nvSpPr>
          <p:spPr bwMode="auto">
            <a:xfrm>
              <a:off x="7610475" y="2327276"/>
              <a:ext cx="187325" cy="10477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7939088" y="2316163"/>
              <a:ext cx="523875" cy="1076325"/>
            </a:xfrm>
            <a:custGeom>
              <a:avLst/>
              <a:gdLst>
                <a:gd name="T0" fmla="*/ 89 w 89"/>
                <a:gd name="T1" fmla="*/ 126 h 183"/>
                <a:gd name="T2" fmla="*/ 89 w 89"/>
                <a:gd name="T3" fmla="*/ 143 h 183"/>
                <a:gd name="T4" fmla="*/ 45 w 89"/>
                <a:gd name="T5" fmla="*/ 183 h 183"/>
                <a:gd name="T6" fmla="*/ 0 w 89"/>
                <a:gd name="T7" fmla="*/ 143 h 183"/>
                <a:gd name="T8" fmla="*/ 0 w 89"/>
                <a:gd name="T9" fmla="*/ 40 h 183"/>
                <a:gd name="T10" fmla="*/ 45 w 89"/>
                <a:gd name="T11" fmla="*/ 0 h 183"/>
                <a:gd name="T12" fmla="*/ 89 w 89"/>
                <a:gd name="T13" fmla="*/ 40 h 183"/>
                <a:gd name="T14" fmla="*/ 89 w 89"/>
                <a:gd name="T15" fmla="*/ 57 h 183"/>
                <a:gd name="T16" fmla="*/ 57 w 89"/>
                <a:gd name="T17" fmla="*/ 57 h 183"/>
                <a:gd name="T18" fmla="*/ 57 w 89"/>
                <a:gd name="T19" fmla="*/ 39 h 183"/>
                <a:gd name="T20" fmla="*/ 45 w 89"/>
                <a:gd name="T21" fmla="*/ 29 h 183"/>
                <a:gd name="T22" fmla="*/ 33 w 89"/>
                <a:gd name="T23" fmla="*/ 39 h 183"/>
                <a:gd name="T24" fmla="*/ 33 w 89"/>
                <a:gd name="T25" fmla="*/ 144 h 183"/>
                <a:gd name="T26" fmla="*/ 45 w 89"/>
                <a:gd name="T27" fmla="*/ 153 h 183"/>
                <a:gd name="T28" fmla="*/ 57 w 89"/>
                <a:gd name="T29" fmla="*/ 144 h 183"/>
                <a:gd name="T30" fmla="*/ 57 w 89"/>
                <a:gd name="T31" fmla="*/ 126 h 183"/>
                <a:gd name="T32" fmla="*/ 89 w 89"/>
                <a:gd name="T33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83">
                  <a:moveTo>
                    <a:pt x="89" y="126"/>
                  </a:moveTo>
                  <a:cubicBezTo>
                    <a:pt x="89" y="143"/>
                    <a:pt x="89" y="143"/>
                    <a:pt x="89" y="143"/>
                  </a:cubicBezTo>
                  <a:cubicBezTo>
                    <a:pt x="89" y="168"/>
                    <a:pt x="75" y="183"/>
                    <a:pt x="45" y="183"/>
                  </a:cubicBezTo>
                  <a:cubicBezTo>
                    <a:pt x="14" y="183"/>
                    <a:pt x="0" y="168"/>
                    <a:pt x="0" y="1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5"/>
                    <a:pt x="14" y="0"/>
                    <a:pt x="45" y="0"/>
                  </a:cubicBezTo>
                  <a:cubicBezTo>
                    <a:pt x="75" y="0"/>
                    <a:pt x="89" y="15"/>
                    <a:pt x="89" y="40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2"/>
                    <a:pt x="53" y="29"/>
                    <a:pt x="45" y="29"/>
                  </a:cubicBezTo>
                  <a:cubicBezTo>
                    <a:pt x="36" y="29"/>
                    <a:pt x="33" y="32"/>
                    <a:pt x="33" y="39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3" y="150"/>
                    <a:pt x="36" y="153"/>
                    <a:pt x="45" y="153"/>
                  </a:cubicBezTo>
                  <a:cubicBezTo>
                    <a:pt x="53" y="153"/>
                    <a:pt x="57" y="150"/>
                    <a:pt x="57" y="144"/>
                  </a:cubicBezTo>
                  <a:cubicBezTo>
                    <a:pt x="57" y="126"/>
                    <a:pt x="57" y="126"/>
                    <a:pt x="57" y="126"/>
                  </a:cubicBezTo>
                  <a:lnTo>
                    <a:pt x="89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8580438" y="2327276"/>
              <a:ext cx="563563" cy="1047750"/>
            </a:xfrm>
            <a:custGeom>
              <a:avLst/>
              <a:gdLst>
                <a:gd name="T0" fmla="*/ 218 w 355"/>
                <a:gd name="T1" fmla="*/ 0 h 660"/>
                <a:gd name="T2" fmla="*/ 344 w 355"/>
                <a:gd name="T3" fmla="*/ 0 h 660"/>
                <a:gd name="T4" fmla="*/ 214 w 355"/>
                <a:gd name="T5" fmla="*/ 245 h 660"/>
                <a:gd name="T6" fmla="*/ 355 w 355"/>
                <a:gd name="T7" fmla="*/ 660 h 660"/>
                <a:gd name="T8" fmla="*/ 225 w 355"/>
                <a:gd name="T9" fmla="*/ 660 h 660"/>
                <a:gd name="T10" fmla="*/ 144 w 355"/>
                <a:gd name="T11" fmla="*/ 378 h 660"/>
                <a:gd name="T12" fmla="*/ 118 w 355"/>
                <a:gd name="T13" fmla="*/ 423 h 660"/>
                <a:gd name="T14" fmla="*/ 118 w 355"/>
                <a:gd name="T15" fmla="*/ 660 h 660"/>
                <a:gd name="T16" fmla="*/ 0 w 355"/>
                <a:gd name="T17" fmla="*/ 660 h 660"/>
                <a:gd name="T18" fmla="*/ 0 w 355"/>
                <a:gd name="T19" fmla="*/ 0 h 660"/>
                <a:gd name="T20" fmla="*/ 118 w 355"/>
                <a:gd name="T21" fmla="*/ 0 h 660"/>
                <a:gd name="T22" fmla="*/ 118 w 355"/>
                <a:gd name="T23" fmla="*/ 200 h 660"/>
                <a:gd name="T24" fmla="*/ 218 w 35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5" h="660">
                  <a:moveTo>
                    <a:pt x="218" y="0"/>
                  </a:moveTo>
                  <a:lnTo>
                    <a:pt x="344" y="0"/>
                  </a:lnTo>
                  <a:lnTo>
                    <a:pt x="214" y="245"/>
                  </a:lnTo>
                  <a:lnTo>
                    <a:pt x="355" y="660"/>
                  </a:lnTo>
                  <a:lnTo>
                    <a:pt x="225" y="660"/>
                  </a:lnTo>
                  <a:lnTo>
                    <a:pt x="144" y="378"/>
                  </a:lnTo>
                  <a:lnTo>
                    <a:pt x="118" y="423"/>
                  </a:lnTo>
                  <a:lnTo>
                    <a:pt x="118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20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3284538" y="3555940"/>
              <a:ext cx="3856037" cy="480666"/>
              <a:chOff x="0" y="2001838"/>
              <a:chExt cx="9144000" cy="1139825"/>
            </a:xfrm>
            <a:grpFill/>
          </p:grpSpPr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>
                <a:off x="0" y="2230438"/>
                <a:ext cx="582613" cy="669925"/>
              </a:xfrm>
              <a:custGeom>
                <a:avLst/>
                <a:gdLst>
                  <a:gd name="T0" fmla="*/ 19 w 97"/>
                  <a:gd name="T1" fmla="*/ 45 h 111"/>
                  <a:gd name="T2" fmla="*/ 78 w 97"/>
                  <a:gd name="T3" fmla="*/ 45 h 111"/>
                  <a:gd name="T4" fmla="*/ 72 w 97"/>
                  <a:gd name="T5" fmla="*/ 25 h 111"/>
                  <a:gd name="T6" fmla="*/ 49 w 97"/>
                  <a:gd name="T7" fmla="*/ 15 h 111"/>
                  <a:gd name="T8" fmla="*/ 29 w 97"/>
                  <a:gd name="T9" fmla="*/ 23 h 111"/>
                  <a:gd name="T10" fmla="*/ 19 w 97"/>
                  <a:gd name="T11" fmla="*/ 45 h 111"/>
                  <a:gd name="T12" fmla="*/ 78 w 97"/>
                  <a:gd name="T13" fmla="*/ 74 h 111"/>
                  <a:gd name="T14" fmla="*/ 97 w 97"/>
                  <a:gd name="T15" fmla="*/ 76 h 111"/>
                  <a:gd name="T16" fmla="*/ 81 w 97"/>
                  <a:gd name="T17" fmla="*/ 102 h 111"/>
                  <a:gd name="T18" fmla="*/ 50 w 97"/>
                  <a:gd name="T19" fmla="*/ 111 h 111"/>
                  <a:gd name="T20" fmla="*/ 13 w 97"/>
                  <a:gd name="T21" fmla="*/ 96 h 111"/>
                  <a:gd name="T22" fmla="*/ 0 w 97"/>
                  <a:gd name="T23" fmla="*/ 56 h 111"/>
                  <a:gd name="T24" fmla="*/ 13 w 97"/>
                  <a:gd name="T25" fmla="*/ 15 h 111"/>
                  <a:gd name="T26" fmla="*/ 49 w 97"/>
                  <a:gd name="T27" fmla="*/ 0 h 111"/>
                  <a:gd name="T28" fmla="*/ 84 w 97"/>
                  <a:gd name="T29" fmla="*/ 14 h 111"/>
                  <a:gd name="T30" fmla="*/ 97 w 97"/>
                  <a:gd name="T31" fmla="*/ 55 h 111"/>
                  <a:gd name="T32" fmla="*/ 97 w 97"/>
                  <a:gd name="T33" fmla="*/ 60 h 111"/>
                  <a:gd name="T34" fmla="*/ 18 w 97"/>
                  <a:gd name="T35" fmla="*/ 60 h 111"/>
                  <a:gd name="T36" fmla="*/ 28 w 97"/>
                  <a:gd name="T37" fmla="*/ 87 h 111"/>
                  <a:gd name="T38" fmla="*/ 50 w 97"/>
                  <a:gd name="T39" fmla="*/ 96 h 111"/>
                  <a:gd name="T40" fmla="*/ 67 w 97"/>
                  <a:gd name="T41" fmla="*/ 91 h 111"/>
                  <a:gd name="T42" fmla="*/ 78 w 97"/>
                  <a:gd name="T43" fmla="*/ 7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111">
                    <a:moveTo>
                      <a:pt x="19" y="45"/>
                    </a:move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36"/>
                      <a:pt x="75" y="29"/>
                      <a:pt x="72" y="25"/>
                    </a:cubicBezTo>
                    <a:cubicBezTo>
                      <a:pt x="66" y="18"/>
                      <a:pt x="58" y="15"/>
                      <a:pt x="49" y="15"/>
                    </a:cubicBezTo>
                    <a:cubicBezTo>
                      <a:pt x="41" y="15"/>
                      <a:pt x="34" y="17"/>
                      <a:pt x="29" y="23"/>
                    </a:cubicBezTo>
                    <a:cubicBezTo>
                      <a:pt x="23" y="28"/>
                      <a:pt x="20" y="36"/>
                      <a:pt x="19" y="45"/>
                    </a:cubicBezTo>
                    <a:moveTo>
                      <a:pt x="7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4" y="87"/>
                      <a:pt x="88" y="96"/>
                      <a:pt x="81" y="102"/>
                    </a:cubicBezTo>
                    <a:cubicBezTo>
                      <a:pt x="73" y="108"/>
                      <a:pt x="62" y="111"/>
                      <a:pt x="50" y="111"/>
                    </a:cubicBezTo>
                    <a:cubicBezTo>
                      <a:pt x="35" y="111"/>
                      <a:pt x="22" y="106"/>
                      <a:pt x="13" y="96"/>
                    </a:cubicBezTo>
                    <a:cubicBezTo>
                      <a:pt x="4" y="87"/>
                      <a:pt x="0" y="73"/>
                      <a:pt x="0" y="56"/>
                    </a:cubicBezTo>
                    <a:cubicBezTo>
                      <a:pt x="0" y="38"/>
                      <a:pt x="4" y="24"/>
                      <a:pt x="13" y="15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3" y="0"/>
                      <a:pt x="75" y="5"/>
                      <a:pt x="84" y="14"/>
                    </a:cubicBezTo>
                    <a:cubicBezTo>
                      <a:pt x="93" y="24"/>
                      <a:pt x="97" y="38"/>
                      <a:pt x="97" y="55"/>
                    </a:cubicBezTo>
                    <a:cubicBezTo>
                      <a:pt x="97" y="56"/>
                      <a:pt x="97" y="58"/>
                      <a:pt x="97" y="60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72"/>
                      <a:pt x="22" y="80"/>
                      <a:pt x="28" y="87"/>
                    </a:cubicBezTo>
                    <a:cubicBezTo>
                      <a:pt x="34" y="93"/>
                      <a:pt x="41" y="96"/>
                      <a:pt x="50" y="96"/>
                    </a:cubicBezTo>
                    <a:cubicBezTo>
                      <a:pt x="57" y="96"/>
                      <a:pt x="62" y="94"/>
                      <a:pt x="67" y="91"/>
                    </a:cubicBezTo>
                    <a:cubicBezTo>
                      <a:pt x="72" y="87"/>
                      <a:pt x="75" y="82"/>
                      <a:pt x="78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6"/>
              <p:cNvSpPr>
                <a:spLocks/>
              </p:cNvSpPr>
              <p:nvPr/>
            </p:nvSpPr>
            <p:spPr bwMode="auto">
              <a:xfrm>
                <a:off x="70802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8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4" y="24"/>
                      <a:pt x="62" y="21"/>
                      <a:pt x="58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0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7"/>
              <p:cNvSpPr>
                <a:spLocks noEditPoints="1"/>
              </p:cNvSpPr>
              <p:nvPr/>
            </p:nvSpPr>
            <p:spPr bwMode="auto">
              <a:xfrm>
                <a:off x="1338263" y="2230438"/>
                <a:ext cx="557213" cy="911225"/>
              </a:xfrm>
              <a:custGeom>
                <a:avLst/>
                <a:gdLst>
                  <a:gd name="T0" fmla="*/ 18 w 93"/>
                  <a:gd name="T1" fmla="*/ 53 h 151"/>
                  <a:gd name="T2" fmla="*/ 27 w 93"/>
                  <a:gd name="T3" fmla="*/ 84 h 151"/>
                  <a:gd name="T4" fmla="*/ 47 w 93"/>
                  <a:gd name="T5" fmla="*/ 93 h 151"/>
                  <a:gd name="T6" fmla="*/ 68 w 93"/>
                  <a:gd name="T7" fmla="*/ 84 h 151"/>
                  <a:gd name="T8" fmla="*/ 77 w 93"/>
                  <a:gd name="T9" fmla="*/ 54 h 151"/>
                  <a:gd name="T10" fmla="*/ 68 w 93"/>
                  <a:gd name="T11" fmla="*/ 25 h 151"/>
                  <a:gd name="T12" fmla="*/ 47 w 93"/>
                  <a:gd name="T13" fmla="*/ 15 h 151"/>
                  <a:gd name="T14" fmla="*/ 27 w 93"/>
                  <a:gd name="T15" fmla="*/ 24 h 151"/>
                  <a:gd name="T16" fmla="*/ 18 w 93"/>
                  <a:gd name="T17" fmla="*/ 53 h 151"/>
                  <a:gd name="T18" fmla="*/ 4 w 93"/>
                  <a:gd name="T19" fmla="*/ 117 h 151"/>
                  <a:gd name="T20" fmla="*/ 21 w 93"/>
                  <a:gd name="T21" fmla="*/ 120 h 151"/>
                  <a:gd name="T22" fmla="*/ 27 w 93"/>
                  <a:gd name="T23" fmla="*/ 131 h 151"/>
                  <a:gd name="T24" fmla="*/ 45 w 93"/>
                  <a:gd name="T25" fmla="*/ 136 h 151"/>
                  <a:gd name="T26" fmla="*/ 65 w 93"/>
                  <a:gd name="T27" fmla="*/ 131 h 151"/>
                  <a:gd name="T28" fmla="*/ 74 w 93"/>
                  <a:gd name="T29" fmla="*/ 117 h 151"/>
                  <a:gd name="T30" fmla="*/ 75 w 93"/>
                  <a:gd name="T31" fmla="*/ 94 h 151"/>
                  <a:gd name="T32" fmla="*/ 46 w 93"/>
                  <a:gd name="T33" fmla="*/ 108 h 151"/>
                  <a:gd name="T34" fmla="*/ 12 w 93"/>
                  <a:gd name="T35" fmla="*/ 92 h 151"/>
                  <a:gd name="T36" fmla="*/ 0 w 93"/>
                  <a:gd name="T37" fmla="*/ 55 h 151"/>
                  <a:gd name="T38" fmla="*/ 5 w 93"/>
                  <a:gd name="T39" fmla="*/ 27 h 151"/>
                  <a:gd name="T40" fmla="*/ 21 w 93"/>
                  <a:gd name="T41" fmla="*/ 7 h 151"/>
                  <a:gd name="T42" fmla="*/ 46 w 93"/>
                  <a:gd name="T43" fmla="*/ 0 h 151"/>
                  <a:gd name="T44" fmla="*/ 77 w 93"/>
                  <a:gd name="T45" fmla="*/ 15 h 151"/>
                  <a:gd name="T46" fmla="*/ 77 w 93"/>
                  <a:gd name="T47" fmla="*/ 2 h 151"/>
                  <a:gd name="T48" fmla="*/ 93 w 93"/>
                  <a:gd name="T49" fmla="*/ 2 h 151"/>
                  <a:gd name="T50" fmla="*/ 93 w 93"/>
                  <a:gd name="T51" fmla="*/ 94 h 151"/>
                  <a:gd name="T52" fmla="*/ 88 w 93"/>
                  <a:gd name="T53" fmla="*/ 129 h 151"/>
                  <a:gd name="T54" fmla="*/ 72 w 93"/>
                  <a:gd name="T55" fmla="*/ 145 h 151"/>
                  <a:gd name="T56" fmla="*/ 45 w 93"/>
                  <a:gd name="T57" fmla="*/ 151 h 151"/>
                  <a:gd name="T58" fmla="*/ 15 w 93"/>
                  <a:gd name="T59" fmla="*/ 143 h 151"/>
                  <a:gd name="T60" fmla="*/ 4 w 93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51">
                    <a:moveTo>
                      <a:pt x="18" y="53"/>
                    </a:moveTo>
                    <a:cubicBezTo>
                      <a:pt x="18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7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2" y="18"/>
                      <a:pt x="27" y="24"/>
                    </a:cubicBezTo>
                    <a:cubicBezTo>
                      <a:pt x="21" y="31"/>
                      <a:pt x="18" y="41"/>
                      <a:pt x="18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5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7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5" y="27"/>
                    </a:cubicBezTo>
                    <a:cubicBezTo>
                      <a:pt x="9" y="18"/>
                      <a:pt x="14" y="11"/>
                      <a:pt x="21" y="7"/>
                    </a:cubicBezTo>
                    <a:cubicBezTo>
                      <a:pt x="28" y="2"/>
                      <a:pt x="36" y="0"/>
                      <a:pt x="46" y="0"/>
                    </a:cubicBezTo>
                    <a:cubicBezTo>
                      <a:pt x="58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110"/>
                      <a:pt x="92" y="122"/>
                      <a:pt x="88" y="129"/>
                    </a:cubicBezTo>
                    <a:cubicBezTo>
                      <a:pt x="85" y="136"/>
                      <a:pt x="80" y="141"/>
                      <a:pt x="72" y="145"/>
                    </a:cubicBezTo>
                    <a:cubicBezTo>
                      <a:pt x="65" y="149"/>
                      <a:pt x="56" y="151"/>
                      <a:pt x="45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8"/>
              <p:cNvSpPr>
                <a:spLocks noEditPoints="1"/>
              </p:cNvSpPr>
              <p:nvPr/>
            </p:nvSpPr>
            <p:spPr bwMode="auto">
              <a:xfrm>
                <a:off x="2016125" y="2230438"/>
                <a:ext cx="582613" cy="669925"/>
              </a:xfrm>
              <a:custGeom>
                <a:avLst/>
                <a:gdLst>
                  <a:gd name="T0" fmla="*/ 74 w 97"/>
                  <a:gd name="T1" fmla="*/ 55 h 111"/>
                  <a:gd name="T2" fmla="*/ 44 w 97"/>
                  <a:gd name="T3" fmla="*/ 62 h 111"/>
                  <a:gd name="T4" fmla="*/ 29 w 97"/>
                  <a:gd name="T5" fmla="*/ 65 h 111"/>
                  <a:gd name="T6" fmla="*/ 21 w 97"/>
                  <a:gd name="T7" fmla="*/ 71 h 111"/>
                  <a:gd name="T8" fmla="*/ 19 w 97"/>
                  <a:gd name="T9" fmla="*/ 80 h 111"/>
                  <a:gd name="T10" fmla="*/ 24 w 97"/>
                  <a:gd name="T11" fmla="*/ 92 h 111"/>
                  <a:gd name="T12" fmla="*/ 40 w 97"/>
                  <a:gd name="T13" fmla="*/ 97 h 111"/>
                  <a:gd name="T14" fmla="*/ 59 w 97"/>
                  <a:gd name="T15" fmla="*/ 92 h 111"/>
                  <a:gd name="T16" fmla="*/ 71 w 97"/>
                  <a:gd name="T17" fmla="*/ 80 h 111"/>
                  <a:gd name="T18" fmla="*/ 74 w 97"/>
                  <a:gd name="T19" fmla="*/ 62 h 111"/>
                  <a:gd name="T20" fmla="*/ 74 w 97"/>
                  <a:gd name="T21" fmla="*/ 55 h 111"/>
                  <a:gd name="T22" fmla="*/ 75 w 97"/>
                  <a:gd name="T23" fmla="*/ 95 h 111"/>
                  <a:gd name="T24" fmla="*/ 56 w 97"/>
                  <a:gd name="T25" fmla="*/ 107 h 111"/>
                  <a:gd name="T26" fmla="*/ 36 w 97"/>
                  <a:gd name="T27" fmla="*/ 111 h 111"/>
                  <a:gd name="T28" fmla="*/ 9 w 97"/>
                  <a:gd name="T29" fmla="*/ 102 h 111"/>
                  <a:gd name="T30" fmla="*/ 0 w 97"/>
                  <a:gd name="T31" fmla="*/ 80 h 111"/>
                  <a:gd name="T32" fmla="*/ 3 w 97"/>
                  <a:gd name="T33" fmla="*/ 66 h 111"/>
                  <a:gd name="T34" fmla="*/ 13 w 97"/>
                  <a:gd name="T35" fmla="*/ 56 h 111"/>
                  <a:gd name="T36" fmla="*/ 26 w 97"/>
                  <a:gd name="T37" fmla="*/ 50 h 111"/>
                  <a:gd name="T38" fmla="*/ 42 w 97"/>
                  <a:gd name="T39" fmla="*/ 47 h 111"/>
                  <a:gd name="T40" fmla="*/ 74 w 97"/>
                  <a:gd name="T41" fmla="*/ 41 h 111"/>
                  <a:gd name="T42" fmla="*/ 74 w 97"/>
                  <a:gd name="T43" fmla="*/ 36 h 111"/>
                  <a:gd name="T44" fmla="*/ 69 w 97"/>
                  <a:gd name="T45" fmla="*/ 21 h 111"/>
                  <a:gd name="T46" fmla="*/ 48 w 97"/>
                  <a:gd name="T47" fmla="*/ 15 h 111"/>
                  <a:gd name="T48" fmla="*/ 29 w 97"/>
                  <a:gd name="T49" fmla="*/ 19 h 111"/>
                  <a:gd name="T50" fmla="*/ 21 w 97"/>
                  <a:gd name="T51" fmla="*/ 35 h 111"/>
                  <a:gd name="T52" fmla="*/ 3 w 97"/>
                  <a:gd name="T53" fmla="*/ 32 h 111"/>
                  <a:gd name="T54" fmla="*/ 11 w 97"/>
                  <a:gd name="T55" fmla="*/ 14 h 111"/>
                  <a:gd name="T56" fmla="*/ 27 w 97"/>
                  <a:gd name="T57" fmla="*/ 4 h 111"/>
                  <a:gd name="T58" fmla="*/ 51 w 97"/>
                  <a:gd name="T59" fmla="*/ 0 h 111"/>
                  <a:gd name="T60" fmla="*/ 73 w 97"/>
                  <a:gd name="T61" fmla="*/ 3 h 111"/>
                  <a:gd name="T62" fmla="*/ 85 w 97"/>
                  <a:gd name="T63" fmla="*/ 11 h 111"/>
                  <a:gd name="T64" fmla="*/ 91 w 97"/>
                  <a:gd name="T65" fmla="*/ 23 h 111"/>
                  <a:gd name="T66" fmla="*/ 92 w 97"/>
                  <a:gd name="T67" fmla="*/ 40 h 111"/>
                  <a:gd name="T68" fmla="*/ 92 w 97"/>
                  <a:gd name="T69" fmla="*/ 64 h 111"/>
                  <a:gd name="T70" fmla="*/ 93 w 97"/>
                  <a:gd name="T71" fmla="*/ 96 h 111"/>
                  <a:gd name="T72" fmla="*/ 97 w 97"/>
                  <a:gd name="T73" fmla="*/ 108 h 111"/>
                  <a:gd name="T74" fmla="*/ 79 w 97"/>
                  <a:gd name="T75" fmla="*/ 108 h 111"/>
                  <a:gd name="T76" fmla="*/ 75 w 97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" h="111">
                    <a:moveTo>
                      <a:pt x="74" y="55"/>
                    </a:moveTo>
                    <a:cubicBezTo>
                      <a:pt x="67" y="58"/>
                      <a:pt x="57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1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4" y="92"/>
                    </a:cubicBezTo>
                    <a:cubicBezTo>
                      <a:pt x="28" y="95"/>
                      <a:pt x="33" y="97"/>
                      <a:pt x="40" y="97"/>
                    </a:cubicBezTo>
                    <a:cubicBezTo>
                      <a:pt x="47" y="97"/>
                      <a:pt x="53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8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4" y="111"/>
                      <a:pt x="15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3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6" y="53"/>
                      <a:pt x="21" y="51"/>
                      <a:pt x="26" y="50"/>
                    </a:cubicBezTo>
                    <a:cubicBezTo>
                      <a:pt x="29" y="49"/>
                      <a:pt x="34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3" y="16"/>
                      <a:pt x="29" y="19"/>
                    </a:cubicBezTo>
                    <a:cubicBezTo>
                      <a:pt x="25" y="22"/>
                      <a:pt x="22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4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8" y="5"/>
                      <a:pt x="83" y="8"/>
                      <a:pt x="85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1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7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2681288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395663" y="2001838"/>
                <a:ext cx="107950" cy="881063"/>
              </a:xfrm>
              <a:custGeom>
                <a:avLst/>
                <a:gdLst>
                  <a:gd name="T0" fmla="*/ 0 w 68"/>
                  <a:gd name="T1" fmla="*/ 555 h 555"/>
                  <a:gd name="T2" fmla="*/ 68 w 68"/>
                  <a:gd name="T3" fmla="*/ 555 h 555"/>
                  <a:gd name="T4" fmla="*/ 68 w 68"/>
                  <a:gd name="T5" fmla="*/ 152 h 555"/>
                  <a:gd name="T6" fmla="*/ 0 w 68"/>
                  <a:gd name="T7" fmla="*/ 152 h 555"/>
                  <a:gd name="T8" fmla="*/ 0 w 68"/>
                  <a:gd name="T9" fmla="*/ 555 h 555"/>
                  <a:gd name="T10" fmla="*/ 0 w 68"/>
                  <a:gd name="T11" fmla="*/ 80 h 555"/>
                  <a:gd name="T12" fmla="*/ 68 w 68"/>
                  <a:gd name="T13" fmla="*/ 80 h 555"/>
                  <a:gd name="T14" fmla="*/ 68 w 68"/>
                  <a:gd name="T15" fmla="*/ 0 h 555"/>
                  <a:gd name="T16" fmla="*/ 0 w 68"/>
                  <a:gd name="T17" fmla="*/ 0 h 555"/>
                  <a:gd name="T18" fmla="*/ 0 w 68"/>
                  <a:gd name="T19" fmla="*/ 8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555">
                    <a:moveTo>
                      <a:pt x="0" y="555"/>
                    </a:moveTo>
                    <a:lnTo>
                      <a:pt x="68" y="555"/>
                    </a:lnTo>
                    <a:lnTo>
                      <a:pt x="68" y="152"/>
                    </a:lnTo>
                    <a:lnTo>
                      <a:pt x="0" y="152"/>
                    </a:lnTo>
                    <a:lnTo>
                      <a:pt x="0" y="555"/>
                    </a:lnTo>
                    <a:close/>
                    <a:moveTo>
                      <a:pt x="0" y="80"/>
                    </a:moveTo>
                    <a:lnTo>
                      <a:pt x="68" y="8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3660775" y="2230438"/>
                <a:ext cx="515938" cy="652463"/>
              </a:xfrm>
              <a:custGeom>
                <a:avLst/>
                <a:gdLst>
                  <a:gd name="T0" fmla="*/ 0 w 86"/>
                  <a:gd name="T1" fmla="*/ 108 h 108"/>
                  <a:gd name="T2" fmla="*/ 0 w 86"/>
                  <a:gd name="T3" fmla="*/ 2 h 108"/>
                  <a:gd name="T4" fmla="*/ 16 w 86"/>
                  <a:gd name="T5" fmla="*/ 2 h 108"/>
                  <a:gd name="T6" fmla="*/ 16 w 86"/>
                  <a:gd name="T7" fmla="*/ 17 h 108"/>
                  <a:gd name="T8" fmla="*/ 50 w 86"/>
                  <a:gd name="T9" fmla="*/ 0 h 108"/>
                  <a:gd name="T10" fmla="*/ 67 w 86"/>
                  <a:gd name="T11" fmla="*/ 3 h 108"/>
                  <a:gd name="T12" fmla="*/ 79 w 86"/>
                  <a:gd name="T13" fmla="*/ 12 h 108"/>
                  <a:gd name="T14" fmla="*/ 85 w 86"/>
                  <a:gd name="T15" fmla="*/ 26 h 108"/>
                  <a:gd name="T16" fmla="*/ 86 w 86"/>
                  <a:gd name="T17" fmla="*/ 43 h 108"/>
                  <a:gd name="T18" fmla="*/ 86 w 86"/>
                  <a:gd name="T19" fmla="*/ 108 h 108"/>
                  <a:gd name="T20" fmla="*/ 68 w 86"/>
                  <a:gd name="T21" fmla="*/ 108 h 108"/>
                  <a:gd name="T22" fmla="*/ 68 w 86"/>
                  <a:gd name="T23" fmla="*/ 44 h 108"/>
                  <a:gd name="T24" fmla="*/ 66 w 86"/>
                  <a:gd name="T25" fmla="*/ 27 h 108"/>
                  <a:gd name="T26" fmla="*/ 59 w 86"/>
                  <a:gd name="T27" fmla="*/ 19 h 108"/>
                  <a:gd name="T28" fmla="*/ 46 w 86"/>
                  <a:gd name="T29" fmla="*/ 15 h 108"/>
                  <a:gd name="T30" fmla="*/ 26 w 86"/>
                  <a:gd name="T31" fmla="*/ 23 h 108"/>
                  <a:gd name="T32" fmla="*/ 18 w 86"/>
                  <a:gd name="T33" fmla="*/ 50 h 108"/>
                  <a:gd name="T34" fmla="*/ 18 w 86"/>
                  <a:gd name="T35" fmla="*/ 108 h 108"/>
                  <a:gd name="T36" fmla="*/ 0 w 86"/>
                  <a:gd name="T3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08">
                    <a:moveTo>
                      <a:pt x="0" y="108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4" y="6"/>
                      <a:pt x="35" y="0"/>
                      <a:pt x="50" y="0"/>
                    </a:cubicBezTo>
                    <a:cubicBezTo>
                      <a:pt x="56" y="0"/>
                      <a:pt x="62" y="1"/>
                      <a:pt x="67" y="3"/>
                    </a:cubicBezTo>
                    <a:cubicBezTo>
                      <a:pt x="73" y="6"/>
                      <a:pt x="77" y="9"/>
                      <a:pt x="79" y="12"/>
                    </a:cubicBezTo>
                    <a:cubicBezTo>
                      <a:pt x="82" y="16"/>
                      <a:pt x="84" y="20"/>
                      <a:pt x="85" y="26"/>
                    </a:cubicBezTo>
                    <a:cubicBezTo>
                      <a:pt x="86" y="29"/>
                      <a:pt x="86" y="35"/>
                      <a:pt x="86" y="43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36"/>
                      <a:pt x="67" y="31"/>
                      <a:pt x="66" y="27"/>
                    </a:cubicBezTo>
                    <a:cubicBezTo>
                      <a:pt x="65" y="24"/>
                      <a:pt x="62" y="21"/>
                      <a:pt x="59" y="19"/>
                    </a:cubicBezTo>
                    <a:cubicBezTo>
                      <a:pt x="55" y="16"/>
                      <a:pt x="51" y="15"/>
                      <a:pt x="46" y="15"/>
                    </a:cubicBezTo>
                    <a:cubicBezTo>
                      <a:pt x="38" y="15"/>
                      <a:pt x="32" y="18"/>
                      <a:pt x="26" y="23"/>
                    </a:cubicBezTo>
                    <a:cubicBezTo>
                      <a:pt x="21" y="28"/>
                      <a:pt x="18" y="37"/>
                      <a:pt x="18" y="50"/>
                    </a:cubicBezTo>
                    <a:cubicBezTo>
                      <a:pt x="18" y="108"/>
                      <a:pt x="18" y="108"/>
                      <a:pt x="18" y="108"/>
                    </a:cubicBez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289425" y="2230438"/>
                <a:ext cx="565150" cy="911225"/>
              </a:xfrm>
              <a:custGeom>
                <a:avLst/>
                <a:gdLst>
                  <a:gd name="T0" fmla="*/ 19 w 94"/>
                  <a:gd name="T1" fmla="*/ 53 h 151"/>
                  <a:gd name="T2" fmla="*/ 27 w 94"/>
                  <a:gd name="T3" fmla="*/ 84 h 151"/>
                  <a:gd name="T4" fmla="*/ 48 w 94"/>
                  <a:gd name="T5" fmla="*/ 93 h 151"/>
                  <a:gd name="T6" fmla="*/ 68 w 94"/>
                  <a:gd name="T7" fmla="*/ 84 h 151"/>
                  <a:gd name="T8" fmla="*/ 77 w 94"/>
                  <a:gd name="T9" fmla="*/ 54 h 151"/>
                  <a:gd name="T10" fmla="*/ 68 w 94"/>
                  <a:gd name="T11" fmla="*/ 25 h 151"/>
                  <a:gd name="T12" fmla="*/ 47 w 94"/>
                  <a:gd name="T13" fmla="*/ 15 h 151"/>
                  <a:gd name="T14" fmla="*/ 27 w 94"/>
                  <a:gd name="T15" fmla="*/ 24 h 151"/>
                  <a:gd name="T16" fmla="*/ 19 w 94"/>
                  <a:gd name="T17" fmla="*/ 53 h 151"/>
                  <a:gd name="T18" fmla="*/ 4 w 94"/>
                  <a:gd name="T19" fmla="*/ 117 h 151"/>
                  <a:gd name="T20" fmla="*/ 21 w 94"/>
                  <a:gd name="T21" fmla="*/ 120 h 151"/>
                  <a:gd name="T22" fmla="*/ 27 w 94"/>
                  <a:gd name="T23" fmla="*/ 131 h 151"/>
                  <a:gd name="T24" fmla="*/ 46 w 94"/>
                  <a:gd name="T25" fmla="*/ 136 h 151"/>
                  <a:gd name="T26" fmla="*/ 65 w 94"/>
                  <a:gd name="T27" fmla="*/ 131 h 151"/>
                  <a:gd name="T28" fmla="*/ 74 w 94"/>
                  <a:gd name="T29" fmla="*/ 117 h 151"/>
                  <a:gd name="T30" fmla="*/ 75 w 94"/>
                  <a:gd name="T31" fmla="*/ 94 h 151"/>
                  <a:gd name="T32" fmla="*/ 46 w 94"/>
                  <a:gd name="T33" fmla="*/ 108 h 151"/>
                  <a:gd name="T34" fmla="*/ 12 w 94"/>
                  <a:gd name="T35" fmla="*/ 92 h 151"/>
                  <a:gd name="T36" fmla="*/ 0 w 94"/>
                  <a:gd name="T37" fmla="*/ 55 h 151"/>
                  <a:gd name="T38" fmla="*/ 6 w 94"/>
                  <a:gd name="T39" fmla="*/ 27 h 151"/>
                  <a:gd name="T40" fmla="*/ 22 w 94"/>
                  <a:gd name="T41" fmla="*/ 7 h 151"/>
                  <a:gd name="T42" fmla="*/ 46 w 94"/>
                  <a:gd name="T43" fmla="*/ 0 h 151"/>
                  <a:gd name="T44" fmla="*/ 77 w 94"/>
                  <a:gd name="T45" fmla="*/ 15 h 151"/>
                  <a:gd name="T46" fmla="*/ 77 w 94"/>
                  <a:gd name="T47" fmla="*/ 2 h 151"/>
                  <a:gd name="T48" fmla="*/ 94 w 94"/>
                  <a:gd name="T49" fmla="*/ 2 h 151"/>
                  <a:gd name="T50" fmla="*/ 94 w 94"/>
                  <a:gd name="T51" fmla="*/ 94 h 151"/>
                  <a:gd name="T52" fmla="*/ 89 w 94"/>
                  <a:gd name="T53" fmla="*/ 129 h 151"/>
                  <a:gd name="T54" fmla="*/ 73 w 94"/>
                  <a:gd name="T55" fmla="*/ 145 h 151"/>
                  <a:gd name="T56" fmla="*/ 46 w 94"/>
                  <a:gd name="T57" fmla="*/ 151 h 151"/>
                  <a:gd name="T58" fmla="*/ 15 w 94"/>
                  <a:gd name="T59" fmla="*/ 143 h 151"/>
                  <a:gd name="T60" fmla="*/ 4 w 94"/>
                  <a:gd name="T61" fmla="*/ 11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51">
                    <a:moveTo>
                      <a:pt x="19" y="53"/>
                    </a:moveTo>
                    <a:cubicBezTo>
                      <a:pt x="19" y="67"/>
                      <a:pt x="21" y="77"/>
                      <a:pt x="27" y="84"/>
                    </a:cubicBezTo>
                    <a:cubicBezTo>
                      <a:pt x="32" y="90"/>
                      <a:pt x="39" y="93"/>
                      <a:pt x="48" y="93"/>
                    </a:cubicBezTo>
                    <a:cubicBezTo>
                      <a:pt x="56" y="93"/>
                      <a:pt x="63" y="90"/>
                      <a:pt x="68" y="84"/>
                    </a:cubicBezTo>
                    <a:cubicBezTo>
                      <a:pt x="74" y="78"/>
                      <a:pt x="77" y="68"/>
                      <a:pt x="77" y="54"/>
                    </a:cubicBezTo>
                    <a:cubicBezTo>
                      <a:pt x="77" y="41"/>
                      <a:pt x="74" y="31"/>
                      <a:pt x="68" y="25"/>
                    </a:cubicBezTo>
                    <a:cubicBezTo>
                      <a:pt x="62" y="18"/>
                      <a:pt x="55" y="15"/>
                      <a:pt x="47" y="15"/>
                    </a:cubicBezTo>
                    <a:cubicBezTo>
                      <a:pt x="39" y="15"/>
                      <a:pt x="33" y="18"/>
                      <a:pt x="27" y="24"/>
                    </a:cubicBezTo>
                    <a:cubicBezTo>
                      <a:pt x="21" y="31"/>
                      <a:pt x="19" y="41"/>
                      <a:pt x="19" y="53"/>
                    </a:cubicBezTo>
                    <a:moveTo>
                      <a:pt x="4" y="117"/>
                    </a:moveTo>
                    <a:cubicBezTo>
                      <a:pt x="21" y="120"/>
                      <a:pt x="21" y="120"/>
                      <a:pt x="21" y="120"/>
                    </a:cubicBezTo>
                    <a:cubicBezTo>
                      <a:pt x="22" y="125"/>
                      <a:pt x="24" y="129"/>
                      <a:pt x="27" y="131"/>
                    </a:cubicBezTo>
                    <a:cubicBezTo>
                      <a:pt x="32" y="135"/>
                      <a:pt x="38" y="136"/>
                      <a:pt x="46" y="136"/>
                    </a:cubicBezTo>
                    <a:cubicBezTo>
                      <a:pt x="54" y="136"/>
                      <a:pt x="60" y="135"/>
                      <a:pt x="65" y="131"/>
                    </a:cubicBezTo>
                    <a:cubicBezTo>
                      <a:pt x="69" y="128"/>
                      <a:pt x="72" y="123"/>
                      <a:pt x="74" y="117"/>
                    </a:cubicBezTo>
                    <a:cubicBezTo>
                      <a:pt x="75" y="114"/>
                      <a:pt x="75" y="106"/>
                      <a:pt x="75" y="94"/>
                    </a:cubicBezTo>
                    <a:cubicBezTo>
                      <a:pt x="67" y="104"/>
                      <a:pt x="58" y="108"/>
                      <a:pt x="46" y="108"/>
                    </a:cubicBezTo>
                    <a:cubicBezTo>
                      <a:pt x="31" y="108"/>
                      <a:pt x="20" y="103"/>
                      <a:pt x="12" y="92"/>
                    </a:cubicBezTo>
                    <a:cubicBezTo>
                      <a:pt x="4" y="82"/>
                      <a:pt x="0" y="69"/>
                      <a:pt x="0" y="55"/>
                    </a:cubicBezTo>
                    <a:cubicBezTo>
                      <a:pt x="0" y="45"/>
                      <a:pt x="2" y="35"/>
                      <a:pt x="6" y="27"/>
                    </a:cubicBezTo>
                    <a:cubicBezTo>
                      <a:pt x="9" y="18"/>
                      <a:pt x="15" y="11"/>
                      <a:pt x="22" y="7"/>
                    </a:cubicBezTo>
                    <a:cubicBezTo>
                      <a:pt x="29" y="2"/>
                      <a:pt x="37" y="0"/>
                      <a:pt x="46" y="0"/>
                    </a:cubicBezTo>
                    <a:cubicBezTo>
                      <a:pt x="59" y="0"/>
                      <a:pt x="69" y="5"/>
                      <a:pt x="77" y="15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94" y="110"/>
                      <a:pt x="92" y="122"/>
                      <a:pt x="89" y="129"/>
                    </a:cubicBezTo>
                    <a:cubicBezTo>
                      <a:pt x="85" y="136"/>
                      <a:pt x="80" y="141"/>
                      <a:pt x="73" y="145"/>
                    </a:cubicBezTo>
                    <a:cubicBezTo>
                      <a:pt x="65" y="149"/>
                      <a:pt x="56" y="151"/>
                      <a:pt x="46" y="151"/>
                    </a:cubicBezTo>
                    <a:cubicBezTo>
                      <a:pt x="33" y="151"/>
                      <a:pt x="23" y="148"/>
                      <a:pt x="15" y="143"/>
                    </a:cubicBezTo>
                    <a:cubicBezTo>
                      <a:pt x="7" y="137"/>
                      <a:pt x="3" y="129"/>
                      <a:pt x="4" y="1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3"/>
              <p:cNvSpPr>
                <a:spLocks noEditPoints="1"/>
              </p:cNvSpPr>
              <p:nvPr/>
            </p:nvSpPr>
            <p:spPr bwMode="auto">
              <a:xfrm>
                <a:off x="5321300" y="2230438"/>
                <a:ext cx="588963" cy="669925"/>
              </a:xfrm>
              <a:custGeom>
                <a:avLst/>
                <a:gdLst>
                  <a:gd name="T0" fmla="*/ 74 w 98"/>
                  <a:gd name="T1" fmla="*/ 55 h 111"/>
                  <a:gd name="T2" fmla="*/ 45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6 w 98"/>
                  <a:gd name="T23" fmla="*/ 95 h 111"/>
                  <a:gd name="T24" fmla="*/ 56 w 98"/>
                  <a:gd name="T25" fmla="*/ 107 h 111"/>
                  <a:gd name="T26" fmla="*/ 37 w 98"/>
                  <a:gd name="T27" fmla="*/ 111 h 111"/>
                  <a:gd name="T28" fmla="*/ 10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9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6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8" y="58"/>
                      <a:pt x="58" y="60"/>
                      <a:pt x="45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4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9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5" y="89"/>
                      <a:pt x="69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6" y="95"/>
                    </a:moveTo>
                    <a:cubicBezTo>
                      <a:pt x="69" y="101"/>
                      <a:pt x="63" y="105"/>
                      <a:pt x="56" y="107"/>
                    </a:cubicBezTo>
                    <a:cubicBezTo>
                      <a:pt x="50" y="109"/>
                      <a:pt x="44" y="111"/>
                      <a:pt x="37" y="111"/>
                    </a:cubicBezTo>
                    <a:cubicBezTo>
                      <a:pt x="25" y="111"/>
                      <a:pt x="16" y="108"/>
                      <a:pt x="10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30" y="49"/>
                      <a:pt x="35" y="48"/>
                      <a:pt x="42" y="47"/>
                    </a:cubicBezTo>
                    <a:cubicBezTo>
                      <a:pt x="57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3" y="24"/>
                      <a:pt x="69" y="21"/>
                    </a:cubicBezTo>
                    <a:cubicBezTo>
                      <a:pt x="65" y="17"/>
                      <a:pt x="58" y="15"/>
                      <a:pt x="49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8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8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3" y="91"/>
                      <a:pt x="93" y="96"/>
                    </a:cubicBezTo>
                    <a:cubicBezTo>
                      <a:pt x="94" y="100"/>
                      <a:pt x="96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6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6029325" y="2001838"/>
                <a:ext cx="107950" cy="88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15"/>
              <p:cNvSpPr>
                <a:spLocks/>
              </p:cNvSpPr>
              <p:nvPr/>
            </p:nvSpPr>
            <p:spPr bwMode="auto">
              <a:xfrm>
                <a:off x="6227763" y="2243138"/>
                <a:ext cx="869950" cy="639763"/>
              </a:xfrm>
              <a:custGeom>
                <a:avLst/>
                <a:gdLst>
                  <a:gd name="T0" fmla="*/ 32 w 145"/>
                  <a:gd name="T1" fmla="*/ 106 h 106"/>
                  <a:gd name="T2" fmla="*/ 0 w 145"/>
                  <a:gd name="T3" fmla="*/ 0 h 106"/>
                  <a:gd name="T4" fmla="*/ 18 w 145"/>
                  <a:gd name="T5" fmla="*/ 0 h 106"/>
                  <a:gd name="T6" fmla="*/ 35 w 145"/>
                  <a:gd name="T7" fmla="*/ 61 h 106"/>
                  <a:gd name="T8" fmla="*/ 41 w 145"/>
                  <a:gd name="T9" fmla="*/ 84 h 106"/>
                  <a:gd name="T10" fmla="*/ 47 w 145"/>
                  <a:gd name="T11" fmla="*/ 62 h 106"/>
                  <a:gd name="T12" fmla="*/ 64 w 145"/>
                  <a:gd name="T13" fmla="*/ 0 h 106"/>
                  <a:gd name="T14" fmla="*/ 82 w 145"/>
                  <a:gd name="T15" fmla="*/ 0 h 106"/>
                  <a:gd name="T16" fmla="*/ 98 w 145"/>
                  <a:gd name="T17" fmla="*/ 62 h 106"/>
                  <a:gd name="T18" fmla="*/ 103 w 145"/>
                  <a:gd name="T19" fmla="*/ 82 h 106"/>
                  <a:gd name="T20" fmla="*/ 109 w 145"/>
                  <a:gd name="T21" fmla="*/ 62 h 106"/>
                  <a:gd name="T22" fmla="*/ 128 w 145"/>
                  <a:gd name="T23" fmla="*/ 0 h 106"/>
                  <a:gd name="T24" fmla="*/ 145 w 145"/>
                  <a:gd name="T25" fmla="*/ 0 h 106"/>
                  <a:gd name="T26" fmla="*/ 112 w 145"/>
                  <a:gd name="T27" fmla="*/ 106 h 106"/>
                  <a:gd name="T28" fmla="*/ 93 w 145"/>
                  <a:gd name="T29" fmla="*/ 106 h 106"/>
                  <a:gd name="T30" fmla="*/ 76 w 145"/>
                  <a:gd name="T31" fmla="*/ 43 h 106"/>
                  <a:gd name="T32" fmla="*/ 72 w 145"/>
                  <a:gd name="T33" fmla="*/ 25 h 106"/>
                  <a:gd name="T34" fmla="*/ 51 w 145"/>
                  <a:gd name="T35" fmla="*/ 106 h 106"/>
                  <a:gd name="T36" fmla="*/ 32 w 145"/>
                  <a:gd name="T3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106">
                    <a:moveTo>
                      <a:pt x="3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2" y="83"/>
                      <a:pt x="43" y="76"/>
                      <a:pt x="47" y="6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51" y="106"/>
                      <a:pt x="51" y="106"/>
                      <a:pt x="51" y="106"/>
                    </a:cubicBezTo>
                    <a:lnTo>
                      <a:pt x="32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7134225" y="2230438"/>
                <a:ext cx="587375" cy="669925"/>
              </a:xfrm>
              <a:custGeom>
                <a:avLst/>
                <a:gdLst>
                  <a:gd name="T0" fmla="*/ 74 w 98"/>
                  <a:gd name="T1" fmla="*/ 55 h 111"/>
                  <a:gd name="T2" fmla="*/ 44 w 98"/>
                  <a:gd name="T3" fmla="*/ 62 h 111"/>
                  <a:gd name="T4" fmla="*/ 29 w 98"/>
                  <a:gd name="T5" fmla="*/ 65 h 111"/>
                  <a:gd name="T6" fmla="*/ 22 w 98"/>
                  <a:gd name="T7" fmla="*/ 71 h 111"/>
                  <a:gd name="T8" fmla="*/ 19 w 98"/>
                  <a:gd name="T9" fmla="*/ 80 h 111"/>
                  <a:gd name="T10" fmla="*/ 25 w 98"/>
                  <a:gd name="T11" fmla="*/ 92 h 111"/>
                  <a:gd name="T12" fmla="*/ 41 w 98"/>
                  <a:gd name="T13" fmla="*/ 97 h 111"/>
                  <a:gd name="T14" fmla="*/ 59 w 98"/>
                  <a:gd name="T15" fmla="*/ 92 h 111"/>
                  <a:gd name="T16" fmla="*/ 71 w 98"/>
                  <a:gd name="T17" fmla="*/ 80 h 111"/>
                  <a:gd name="T18" fmla="*/ 74 w 98"/>
                  <a:gd name="T19" fmla="*/ 62 h 111"/>
                  <a:gd name="T20" fmla="*/ 74 w 98"/>
                  <a:gd name="T21" fmla="*/ 55 h 111"/>
                  <a:gd name="T22" fmla="*/ 75 w 98"/>
                  <a:gd name="T23" fmla="*/ 95 h 111"/>
                  <a:gd name="T24" fmla="*/ 56 w 98"/>
                  <a:gd name="T25" fmla="*/ 107 h 111"/>
                  <a:gd name="T26" fmla="*/ 36 w 98"/>
                  <a:gd name="T27" fmla="*/ 111 h 111"/>
                  <a:gd name="T28" fmla="*/ 9 w 98"/>
                  <a:gd name="T29" fmla="*/ 102 h 111"/>
                  <a:gd name="T30" fmla="*/ 0 w 98"/>
                  <a:gd name="T31" fmla="*/ 80 h 111"/>
                  <a:gd name="T32" fmla="*/ 4 w 98"/>
                  <a:gd name="T33" fmla="*/ 66 h 111"/>
                  <a:gd name="T34" fmla="*/ 13 w 98"/>
                  <a:gd name="T35" fmla="*/ 56 h 111"/>
                  <a:gd name="T36" fmla="*/ 26 w 98"/>
                  <a:gd name="T37" fmla="*/ 50 h 111"/>
                  <a:gd name="T38" fmla="*/ 42 w 98"/>
                  <a:gd name="T39" fmla="*/ 47 h 111"/>
                  <a:gd name="T40" fmla="*/ 74 w 98"/>
                  <a:gd name="T41" fmla="*/ 41 h 111"/>
                  <a:gd name="T42" fmla="*/ 74 w 98"/>
                  <a:gd name="T43" fmla="*/ 36 h 111"/>
                  <a:gd name="T44" fmla="*/ 69 w 98"/>
                  <a:gd name="T45" fmla="*/ 21 h 111"/>
                  <a:gd name="T46" fmla="*/ 48 w 98"/>
                  <a:gd name="T47" fmla="*/ 15 h 111"/>
                  <a:gd name="T48" fmla="*/ 30 w 98"/>
                  <a:gd name="T49" fmla="*/ 19 h 111"/>
                  <a:gd name="T50" fmla="*/ 21 w 98"/>
                  <a:gd name="T51" fmla="*/ 35 h 111"/>
                  <a:gd name="T52" fmla="*/ 3 w 98"/>
                  <a:gd name="T53" fmla="*/ 32 h 111"/>
                  <a:gd name="T54" fmla="*/ 11 w 98"/>
                  <a:gd name="T55" fmla="*/ 14 h 111"/>
                  <a:gd name="T56" fmla="*/ 27 w 98"/>
                  <a:gd name="T57" fmla="*/ 4 h 111"/>
                  <a:gd name="T58" fmla="*/ 51 w 98"/>
                  <a:gd name="T59" fmla="*/ 0 h 111"/>
                  <a:gd name="T60" fmla="*/ 73 w 98"/>
                  <a:gd name="T61" fmla="*/ 3 h 111"/>
                  <a:gd name="T62" fmla="*/ 86 w 98"/>
                  <a:gd name="T63" fmla="*/ 11 h 111"/>
                  <a:gd name="T64" fmla="*/ 91 w 98"/>
                  <a:gd name="T65" fmla="*/ 23 h 111"/>
                  <a:gd name="T66" fmla="*/ 92 w 98"/>
                  <a:gd name="T67" fmla="*/ 40 h 111"/>
                  <a:gd name="T68" fmla="*/ 92 w 98"/>
                  <a:gd name="T69" fmla="*/ 64 h 111"/>
                  <a:gd name="T70" fmla="*/ 93 w 98"/>
                  <a:gd name="T71" fmla="*/ 96 h 111"/>
                  <a:gd name="T72" fmla="*/ 98 w 98"/>
                  <a:gd name="T73" fmla="*/ 108 h 111"/>
                  <a:gd name="T74" fmla="*/ 79 w 98"/>
                  <a:gd name="T75" fmla="*/ 108 h 111"/>
                  <a:gd name="T76" fmla="*/ 75 w 98"/>
                  <a:gd name="T77" fmla="*/ 9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11">
                    <a:moveTo>
                      <a:pt x="74" y="55"/>
                    </a:moveTo>
                    <a:cubicBezTo>
                      <a:pt x="67" y="58"/>
                      <a:pt x="58" y="60"/>
                      <a:pt x="44" y="62"/>
                    </a:cubicBezTo>
                    <a:cubicBezTo>
                      <a:pt x="37" y="63"/>
                      <a:pt x="32" y="64"/>
                      <a:pt x="29" y="65"/>
                    </a:cubicBezTo>
                    <a:cubicBezTo>
                      <a:pt x="26" y="67"/>
                      <a:pt x="23" y="69"/>
                      <a:pt x="22" y="71"/>
                    </a:cubicBezTo>
                    <a:cubicBezTo>
                      <a:pt x="20" y="74"/>
                      <a:pt x="19" y="77"/>
                      <a:pt x="19" y="80"/>
                    </a:cubicBezTo>
                    <a:cubicBezTo>
                      <a:pt x="19" y="85"/>
                      <a:pt x="21" y="89"/>
                      <a:pt x="25" y="92"/>
                    </a:cubicBezTo>
                    <a:cubicBezTo>
                      <a:pt x="28" y="95"/>
                      <a:pt x="34" y="97"/>
                      <a:pt x="41" y="97"/>
                    </a:cubicBezTo>
                    <a:cubicBezTo>
                      <a:pt x="48" y="97"/>
                      <a:pt x="54" y="95"/>
                      <a:pt x="59" y="92"/>
                    </a:cubicBezTo>
                    <a:cubicBezTo>
                      <a:pt x="64" y="89"/>
                      <a:pt x="68" y="85"/>
                      <a:pt x="71" y="80"/>
                    </a:cubicBezTo>
                    <a:cubicBezTo>
                      <a:pt x="73" y="76"/>
                      <a:pt x="74" y="70"/>
                      <a:pt x="74" y="62"/>
                    </a:cubicBezTo>
                    <a:lnTo>
                      <a:pt x="74" y="55"/>
                    </a:lnTo>
                    <a:close/>
                    <a:moveTo>
                      <a:pt x="75" y="95"/>
                    </a:moveTo>
                    <a:cubicBezTo>
                      <a:pt x="69" y="101"/>
                      <a:pt x="62" y="105"/>
                      <a:pt x="56" y="107"/>
                    </a:cubicBezTo>
                    <a:cubicBezTo>
                      <a:pt x="50" y="109"/>
                      <a:pt x="43" y="111"/>
                      <a:pt x="36" y="111"/>
                    </a:cubicBezTo>
                    <a:cubicBezTo>
                      <a:pt x="25" y="111"/>
                      <a:pt x="16" y="108"/>
                      <a:pt x="9" y="102"/>
                    </a:cubicBezTo>
                    <a:cubicBezTo>
                      <a:pt x="3" y="96"/>
                      <a:pt x="0" y="89"/>
                      <a:pt x="0" y="80"/>
                    </a:cubicBezTo>
                    <a:cubicBezTo>
                      <a:pt x="0" y="75"/>
                      <a:pt x="1" y="70"/>
                      <a:pt x="4" y="66"/>
                    </a:cubicBezTo>
                    <a:cubicBezTo>
                      <a:pt x="6" y="62"/>
                      <a:pt x="9" y="58"/>
                      <a:pt x="13" y="56"/>
                    </a:cubicBezTo>
                    <a:cubicBezTo>
                      <a:pt x="17" y="53"/>
                      <a:pt x="21" y="51"/>
                      <a:pt x="26" y="50"/>
                    </a:cubicBezTo>
                    <a:cubicBezTo>
                      <a:pt x="29" y="49"/>
                      <a:pt x="35" y="48"/>
                      <a:pt x="42" y="47"/>
                    </a:cubicBezTo>
                    <a:cubicBezTo>
                      <a:pt x="56" y="45"/>
                      <a:pt x="67" y="43"/>
                      <a:pt x="74" y="41"/>
                    </a:cubicBezTo>
                    <a:cubicBezTo>
                      <a:pt x="74" y="39"/>
                      <a:pt x="74" y="37"/>
                      <a:pt x="74" y="36"/>
                    </a:cubicBezTo>
                    <a:cubicBezTo>
                      <a:pt x="74" y="29"/>
                      <a:pt x="72" y="24"/>
                      <a:pt x="69" y="21"/>
                    </a:cubicBezTo>
                    <a:cubicBezTo>
                      <a:pt x="64" y="17"/>
                      <a:pt x="57" y="15"/>
                      <a:pt x="48" y="15"/>
                    </a:cubicBezTo>
                    <a:cubicBezTo>
                      <a:pt x="40" y="15"/>
                      <a:pt x="34" y="16"/>
                      <a:pt x="30" y="19"/>
                    </a:cubicBezTo>
                    <a:cubicBezTo>
                      <a:pt x="26" y="22"/>
                      <a:pt x="23" y="27"/>
                      <a:pt x="21" y="35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25"/>
                      <a:pt x="7" y="19"/>
                      <a:pt x="11" y="14"/>
                    </a:cubicBezTo>
                    <a:cubicBezTo>
                      <a:pt x="15" y="10"/>
                      <a:pt x="20" y="6"/>
                      <a:pt x="27" y="4"/>
                    </a:cubicBezTo>
                    <a:cubicBezTo>
                      <a:pt x="34" y="1"/>
                      <a:pt x="42" y="0"/>
                      <a:pt x="51" y="0"/>
                    </a:cubicBezTo>
                    <a:cubicBezTo>
                      <a:pt x="60" y="0"/>
                      <a:pt x="67" y="1"/>
                      <a:pt x="73" y="3"/>
                    </a:cubicBezTo>
                    <a:cubicBezTo>
                      <a:pt x="79" y="5"/>
                      <a:pt x="83" y="8"/>
                      <a:pt x="86" y="11"/>
                    </a:cubicBezTo>
                    <a:cubicBezTo>
                      <a:pt x="88" y="14"/>
                      <a:pt x="90" y="18"/>
                      <a:pt x="91" y="23"/>
                    </a:cubicBezTo>
                    <a:cubicBezTo>
                      <a:pt x="92" y="26"/>
                      <a:pt x="92" y="32"/>
                      <a:pt x="92" y="40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81"/>
                      <a:pt x="92" y="91"/>
                      <a:pt x="93" y="96"/>
                    </a:cubicBezTo>
                    <a:cubicBezTo>
                      <a:pt x="94" y="100"/>
                      <a:pt x="95" y="104"/>
                      <a:pt x="98" y="108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77" y="105"/>
                      <a:pt x="76" y="100"/>
                      <a:pt x="75" y="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7758113" y="2243138"/>
                <a:ext cx="587375" cy="898525"/>
              </a:xfrm>
              <a:custGeom>
                <a:avLst/>
                <a:gdLst>
                  <a:gd name="T0" fmla="*/ 10 w 98"/>
                  <a:gd name="T1" fmla="*/ 147 h 149"/>
                  <a:gd name="T2" fmla="*/ 8 w 98"/>
                  <a:gd name="T3" fmla="*/ 130 h 149"/>
                  <a:gd name="T4" fmla="*/ 18 w 98"/>
                  <a:gd name="T5" fmla="*/ 132 h 149"/>
                  <a:gd name="T6" fmla="*/ 28 w 98"/>
                  <a:gd name="T7" fmla="*/ 130 h 149"/>
                  <a:gd name="T8" fmla="*/ 34 w 98"/>
                  <a:gd name="T9" fmla="*/ 124 h 149"/>
                  <a:gd name="T10" fmla="*/ 39 w 98"/>
                  <a:gd name="T11" fmla="*/ 111 h 149"/>
                  <a:gd name="T12" fmla="*/ 41 w 98"/>
                  <a:gd name="T13" fmla="*/ 106 h 149"/>
                  <a:gd name="T14" fmla="*/ 0 w 98"/>
                  <a:gd name="T15" fmla="*/ 0 h 149"/>
                  <a:gd name="T16" fmla="*/ 20 w 98"/>
                  <a:gd name="T17" fmla="*/ 0 h 149"/>
                  <a:gd name="T18" fmla="*/ 42 w 98"/>
                  <a:gd name="T19" fmla="*/ 62 h 149"/>
                  <a:gd name="T20" fmla="*/ 49 w 98"/>
                  <a:gd name="T21" fmla="*/ 86 h 149"/>
                  <a:gd name="T22" fmla="*/ 57 w 98"/>
                  <a:gd name="T23" fmla="*/ 62 h 149"/>
                  <a:gd name="T24" fmla="*/ 80 w 98"/>
                  <a:gd name="T25" fmla="*/ 0 h 149"/>
                  <a:gd name="T26" fmla="*/ 98 w 98"/>
                  <a:gd name="T27" fmla="*/ 0 h 149"/>
                  <a:gd name="T28" fmla="*/ 57 w 98"/>
                  <a:gd name="T29" fmla="*/ 108 h 149"/>
                  <a:gd name="T30" fmla="*/ 47 w 98"/>
                  <a:gd name="T31" fmla="*/ 132 h 149"/>
                  <a:gd name="T32" fmla="*/ 36 w 98"/>
                  <a:gd name="T33" fmla="*/ 145 h 149"/>
                  <a:gd name="T34" fmla="*/ 21 w 98"/>
                  <a:gd name="T35" fmla="*/ 149 h 149"/>
                  <a:gd name="T36" fmla="*/ 10 w 98"/>
                  <a:gd name="T37" fmla="*/ 14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49">
                    <a:moveTo>
                      <a:pt x="10" y="147"/>
                    </a:moveTo>
                    <a:cubicBezTo>
                      <a:pt x="8" y="130"/>
                      <a:pt x="8" y="130"/>
                      <a:pt x="8" y="130"/>
                    </a:cubicBezTo>
                    <a:cubicBezTo>
                      <a:pt x="12" y="131"/>
                      <a:pt x="15" y="132"/>
                      <a:pt x="18" y="132"/>
                    </a:cubicBezTo>
                    <a:cubicBezTo>
                      <a:pt x="22" y="132"/>
                      <a:pt x="25" y="131"/>
                      <a:pt x="28" y="130"/>
                    </a:cubicBezTo>
                    <a:cubicBezTo>
                      <a:pt x="30" y="128"/>
                      <a:pt x="32" y="127"/>
                      <a:pt x="34" y="124"/>
                    </a:cubicBezTo>
                    <a:cubicBezTo>
                      <a:pt x="35" y="122"/>
                      <a:pt x="36" y="118"/>
                      <a:pt x="39" y="111"/>
                    </a:cubicBezTo>
                    <a:cubicBezTo>
                      <a:pt x="39" y="110"/>
                      <a:pt x="40" y="108"/>
                      <a:pt x="41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9"/>
                      <a:pt x="47" y="78"/>
                      <a:pt x="49" y="86"/>
                    </a:cubicBezTo>
                    <a:cubicBezTo>
                      <a:pt x="52" y="78"/>
                      <a:pt x="54" y="70"/>
                      <a:pt x="57" y="6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57" y="108"/>
                      <a:pt x="57" y="108"/>
                      <a:pt x="57" y="108"/>
                    </a:cubicBezTo>
                    <a:cubicBezTo>
                      <a:pt x="53" y="120"/>
                      <a:pt x="49" y="128"/>
                      <a:pt x="47" y="132"/>
                    </a:cubicBezTo>
                    <a:cubicBezTo>
                      <a:pt x="44" y="138"/>
                      <a:pt x="40" y="142"/>
                      <a:pt x="36" y="145"/>
                    </a:cubicBezTo>
                    <a:cubicBezTo>
                      <a:pt x="32" y="148"/>
                      <a:pt x="27" y="149"/>
                      <a:pt x="21" y="149"/>
                    </a:cubicBezTo>
                    <a:cubicBezTo>
                      <a:pt x="18" y="149"/>
                      <a:pt x="14" y="149"/>
                      <a:pt x="10" y="1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8375650" y="2230438"/>
                <a:ext cx="528638" cy="669925"/>
              </a:xfrm>
              <a:custGeom>
                <a:avLst/>
                <a:gdLst>
                  <a:gd name="T0" fmla="*/ 0 w 88"/>
                  <a:gd name="T1" fmla="*/ 77 h 111"/>
                  <a:gd name="T2" fmla="*/ 17 w 88"/>
                  <a:gd name="T3" fmla="*/ 74 h 111"/>
                  <a:gd name="T4" fmla="*/ 26 w 88"/>
                  <a:gd name="T5" fmla="*/ 90 h 111"/>
                  <a:gd name="T6" fmla="*/ 45 w 88"/>
                  <a:gd name="T7" fmla="*/ 96 h 111"/>
                  <a:gd name="T8" fmla="*/ 63 w 88"/>
                  <a:gd name="T9" fmla="*/ 91 h 111"/>
                  <a:gd name="T10" fmla="*/ 69 w 88"/>
                  <a:gd name="T11" fmla="*/ 79 h 111"/>
                  <a:gd name="T12" fmla="*/ 64 w 88"/>
                  <a:gd name="T13" fmla="*/ 69 h 111"/>
                  <a:gd name="T14" fmla="*/ 45 w 88"/>
                  <a:gd name="T15" fmla="*/ 63 h 111"/>
                  <a:gd name="T16" fmla="*/ 18 w 88"/>
                  <a:gd name="T17" fmla="*/ 55 h 111"/>
                  <a:gd name="T18" fmla="*/ 6 w 88"/>
                  <a:gd name="T19" fmla="*/ 45 h 111"/>
                  <a:gd name="T20" fmla="*/ 3 w 88"/>
                  <a:gd name="T21" fmla="*/ 30 h 111"/>
                  <a:gd name="T22" fmla="*/ 6 w 88"/>
                  <a:gd name="T23" fmla="*/ 17 h 111"/>
                  <a:gd name="T24" fmla="*/ 15 w 88"/>
                  <a:gd name="T25" fmla="*/ 7 h 111"/>
                  <a:gd name="T26" fmla="*/ 26 w 88"/>
                  <a:gd name="T27" fmla="*/ 2 h 111"/>
                  <a:gd name="T28" fmla="*/ 42 w 88"/>
                  <a:gd name="T29" fmla="*/ 0 h 111"/>
                  <a:gd name="T30" fmla="*/ 64 w 88"/>
                  <a:gd name="T31" fmla="*/ 3 h 111"/>
                  <a:gd name="T32" fmla="*/ 77 w 88"/>
                  <a:gd name="T33" fmla="*/ 13 h 111"/>
                  <a:gd name="T34" fmla="*/ 84 w 88"/>
                  <a:gd name="T35" fmla="*/ 30 h 111"/>
                  <a:gd name="T36" fmla="*/ 66 w 88"/>
                  <a:gd name="T37" fmla="*/ 32 h 111"/>
                  <a:gd name="T38" fmla="*/ 59 w 88"/>
                  <a:gd name="T39" fmla="*/ 19 h 111"/>
                  <a:gd name="T40" fmla="*/ 43 w 88"/>
                  <a:gd name="T41" fmla="*/ 15 h 111"/>
                  <a:gd name="T42" fmla="*/ 25 w 88"/>
                  <a:gd name="T43" fmla="*/ 19 h 111"/>
                  <a:gd name="T44" fmla="*/ 20 w 88"/>
                  <a:gd name="T45" fmla="*/ 28 h 111"/>
                  <a:gd name="T46" fmla="*/ 22 w 88"/>
                  <a:gd name="T47" fmla="*/ 35 h 111"/>
                  <a:gd name="T48" fmla="*/ 29 w 88"/>
                  <a:gd name="T49" fmla="*/ 39 h 111"/>
                  <a:gd name="T50" fmla="*/ 45 w 88"/>
                  <a:gd name="T51" fmla="*/ 44 h 111"/>
                  <a:gd name="T52" fmla="*/ 72 w 88"/>
                  <a:gd name="T53" fmla="*/ 52 h 111"/>
                  <a:gd name="T54" fmla="*/ 83 w 88"/>
                  <a:gd name="T55" fmla="*/ 62 h 111"/>
                  <a:gd name="T56" fmla="*/ 88 w 88"/>
                  <a:gd name="T57" fmla="*/ 77 h 111"/>
                  <a:gd name="T58" fmla="*/ 82 w 88"/>
                  <a:gd name="T59" fmla="*/ 94 h 111"/>
                  <a:gd name="T60" fmla="*/ 67 w 88"/>
                  <a:gd name="T61" fmla="*/ 106 h 111"/>
                  <a:gd name="T62" fmla="*/ 45 w 88"/>
                  <a:gd name="T63" fmla="*/ 111 h 111"/>
                  <a:gd name="T64" fmla="*/ 13 w 88"/>
                  <a:gd name="T65" fmla="*/ 102 h 111"/>
                  <a:gd name="T66" fmla="*/ 0 w 88"/>
                  <a:gd name="T67" fmla="*/ 7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111">
                    <a:moveTo>
                      <a:pt x="0" y="77"/>
                    </a:move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81"/>
                      <a:pt x="21" y="86"/>
                      <a:pt x="26" y="90"/>
                    </a:cubicBezTo>
                    <a:cubicBezTo>
                      <a:pt x="30" y="94"/>
                      <a:pt x="37" y="96"/>
                      <a:pt x="45" y="96"/>
                    </a:cubicBezTo>
                    <a:cubicBezTo>
                      <a:pt x="53" y="96"/>
                      <a:pt x="59" y="94"/>
                      <a:pt x="63" y="91"/>
                    </a:cubicBezTo>
                    <a:cubicBezTo>
                      <a:pt x="67" y="87"/>
                      <a:pt x="69" y="84"/>
                      <a:pt x="69" y="79"/>
                    </a:cubicBezTo>
                    <a:cubicBezTo>
                      <a:pt x="69" y="75"/>
                      <a:pt x="67" y="72"/>
                      <a:pt x="64" y="69"/>
                    </a:cubicBezTo>
                    <a:cubicBezTo>
                      <a:pt x="61" y="68"/>
                      <a:pt x="55" y="66"/>
                      <a:pt x="45" y="63"/>
                    </a:cubicBezTo>
                    <a:cubicBezTo>
                      <a:pt x="32" y="60"/>
                      <a:pt x="23" y="57"/>
                      <a:pt x="18" y="55"/>
                    </a:cubicBezTo>
                    <a:cubicBezTo>
                      <a:pt x="13" y="52"/>
                      <a:pt x="9" y="49"/>
                      <a:pt x="6" y="45"/>
                    </a:cubicBezTo>
                    <a:cubicBezTo>
                      <a:pt x="4" y="40"/>
                      <a:pt x="3" y="36"/>
                      <a:pt x="3" y="30"/>
                    </a:cubicBezTo>
                    <a:cubicBezTo>
                      <a:pt x="3" y="26"/>
                      <a:pt x="4" y="21"/>
                      <a:pt x="6" y="17"/>
                    </a:cubicBezTo>
                    <a:cubicBezTo>
                      <a:pt x="8" y="13"/>
                      <a:pt x="11" y="10"/>
                      <a:pt x="15" y="7"/>
                    </a:cubicBezTo>
                    <a:cubicBezTo>
                      <a:pt x="17" y="5"/>
                      <a:pt x="21" y="3"/>
                      <a:pt x="26" y="2"/>
                    </a:cubicBezTo>
                    <a:cubicBezTo>
                      <a:pt x="31" y="1"/>
                      <a:pt x="36" y="0"/>
                      <a:pt x="42" y="0"/>
                    </a:cubicBezTo>
                    <a:cubicBezTo>
                      <a:pt x="50" y="0"/>
                      <a:pt x="57" y="1"/>
                      <a:pt x="64" y="3"/>
                    </a:cubicBezTo>
                    <a:cubicBezTo>
                      <a:pt x="70" y="6"/>
                      <a:pt x="74" y="9"/>
                      <a:pt x="77" y="13"/>
                    </a:cubicBezTo>
                    <a:cubicBezTo>
                      <a:pt x="80" y="17"/>
                      <a:pt x="82" y="23"/>
                      <a:pt x="84" y="30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5" y="27"/>
                      <a:pt x="63" y="22"/>
                      <a:pt x="59" y="19"/>
                    </a:cubicBezTo>
                    <a:cubicBezTo>
                      <a:pt x="55" y="16"/>
                      <a:pt x="50" y="15"/>
                      <a:pt x="43" y="15"/>
                    </a:cubicBezTo>
                    <a:cubicBezTo>
                      <a:pt x="35" y="15"/>
                      <a:pt x="29" y="16"/>
                      <a:pt x="25" y="19"/>
                    </a:cubicBezTo>
                    <a:cubicBezTo>
                      <a:pt x="22" y="21"/>
                      <a:pt x="20" y="25"/>
                      <a:pt x="20" y="28"/>
                    </a:cubicBezTo>
                    <a:cubicBezTo>
                      <a:pt x="20" y="31"/>
                      <a:pt x="21" y="33"/>
                      <a:pt x="22" y="35"/>
                    </a:cubicBezTo>
                    <a:cubicBezTo>
                      <a:pt x="24" y="37"/>
                      <a:pt x="26" y="38"/>
                      <a:pt x="29" y="39"/>
                    </a:cubicBezTo>
                    <a:cubicBezTo>
                      <a:pt x="31" y="40"/>
                      <a:pt x="36" y="42"/>
                      <a:pt x="45" y="44"/>
                    </a:cubicBezTo>
                    <a:cubicBezTo>
                      <a:pt x="58" y="47"/>
                      <a:pt x="66" y="50"/>
                      <a:pt x="72" y="52"/>
                    </a:cubicBezTo>
                    <a:cubicBezTo>
                      <a:pt x="77" y="54"/>
                      <a:pt x="80" y="58"/>
                      <a:pt x="83" y="62"/>
                    </a:cubicBezTo>
                    <a:cubicBezTo>
                      <a:pt x="86" y="66"/>
                      <a:pt x="88" y="71"/>
                      <a:pt x="88" y="77"/>
                    </a:cubicBezTo>
                    <a:cubicBezTo>
                      <a:pt x="88" y="83"/>
                      <a:pt x="86" y="89"/>
                      <a:pt x="82" y="94"/>
                    </a:cubicBezTo>
                    <a:cubicBezTo>
                      <a:pt x="79" y="99"/>
                      <a:pt x="74" y="103"/>
                      <a:pt x="67" y="106"/>
                    </a:cubicBezTo>
                    <a:cubicBezTo>
                      <a:pt x="61" y="109"/>
                      <a:pt x="53" y="111"/>
                      <a:pt x="45" y="111"/>
                    </a:cubicBezTo>
                    <a:cubicBezTo>
                      <a:pt x="31" y="111"/>
                      <a:pt x="21" y="108"/>
                      <a:pt x="13" y="102"/>
                    </a:cubicBezTo>
                    <a:cubicBezTo>
                      <a:pt x="6" y="96"/>
                      <a:pt x="2" y="88"/>
                      <a:pt x="0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19"/>
              <p:cNvSpPr>
                <a:spLocks noChangeArrowheads="1"/>
              </p:cNvSpPr>
              <p:nvPr/>
            </p:nvSpPr>
            <p:spPr bwMode="auto">
              <a:xfrm>
                <a:off x="9023350" y="2762251"/>
                <a:ext cx="12065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93123" y="356660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938288" y="356660"/>
            <a:ext cx="1915265" cy="631745"/>
          </a:xfrm>
        </p:spPr>
        <p:txBody>
          <a:bodyPr/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944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ch Blue Background">
    <p:bg>
      <p:bgPr>
        <a:solidFill>
          <a:srgbClr val="2DA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823486" y="3488784"/>
            <a:ext cx="8782251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486" y="2468893"/>
            <a:ext cx="8782252" cy="1325563"/>
          </a:xfrm>
        </p:spPr>
        <p:txBody>
          <a:bodyPr/>
          <a:lstStyle>
            <a:lvl1pPr>
              <a:lnSpc>
                <a:spcPts val="7999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8034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ch Green Background">
    <p:bg>
      <p:bgPr>
        <a:solidFill>
          <a:srgbClr val="65B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823486" y="3488784"/>
            <a:ext cx="8782251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defRPr sz="6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486" y="2468893"/>
            <a:ext cx="8782252" cy="1325563"/>
          </a:xfrm>
        </p:spPr>
        <p:txBody>
          <a:bodyPr/>
          <a:lstStyle>
            <a:lvl1pPr>
              <a:lnSpc>
                <a:spcPts val="7999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3247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ch Purple Background">
    <p:bg>
      <p:bgPr>
        <a:solidFill>
          <a:srgbClr val="6F4B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823486" y="3488784"/>
            <a:ext cx="8782251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486" y="2468893"/>
            <a:ext cx="8782252" cy="1325563"/>
          </a:xfrm>
        </p:spPr>
        <p:txBody>
          <a:bodyPr/>
          <a:lstStyle>
            <a:lvl1pPr>
              <a:lnSpc>
                <a:spcPts val="7999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4074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ch Red Background">
    <p:bg>
      <p:bgPr>
        <a:solidFill>
          <a:srgbClr val="E818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823486" y="3488784"/>
            <a:ext cx="8782251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486" y="2468893"/>
            <a:ext cx="8782252" cy="1325563"/>
          </a:xfrm>
        </p:spPr>
        <p:txBody>
          <a:bodyPr/>
          <a:lstStyle>
            <a:lvl1pPr>
              <a:lnSpc>
                <a:spcPts val="7999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2772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ch Orange Background">
    <p:bg>
      <p:bgPr>
        <a:solidFill>
          <a:srgbClr val="EE75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823486" y="3488784"/>
            <a:ext cx="8782251" cy="976491"/>
          </a:xfrm>
        </p:spPr>
        <p:txBody>
          <a:bodyPr anchor="t">
            <a:noAutofit/>
          </a:bodyPr>
          <a:lstStyle>
            <a:lvl1pPr algn="l">
              <a:lnSpc>
                <a:spcPts val="7999"/>
              </a:lnSpc>
              <a:spcAft>
                <a:spcPts val="0"/>
              </a:spcAft>
              <a:defRPr sz="6000" cap="all" baseline="0">
                <a:solidFill>
                  <a:schemeClr val="bg1"/>
                </a:solidFill>
                <a:latin typeface="Always Montefiore Light" charset="0"/>
                <a:ea typeface="Always Montefiore Light" charset="0"/>
                <a:cs typeface="Always Montefiore Light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3486" y="2468893"/>
            <a:ext cx="8782252" cy="1325563"/>
          </a:xfrm>
        </p:spPr>
        <p:txBody>
          <a:bodyPr/>
          <a:lstStyle>
            <a:lvl1pPr>
              <a:lnSpc>
                <a:spcPts val="7999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9456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Black Centered Uppe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12399"/>
            <a:ext cx="12188825" cy="3831960"/>
          </a:xfrm>
        </p:spPr>
        <p:txBody>
          <a:bodyPr/>
          <a:lstStyle>
            <a:lvl1pPr algn="ctr">
              <a:lnSpc>
                <a:spcPts val="8665"/>
              </a:lnSpc>
              <a:spcAft>
                <a:spcPts val="0"/>
              </a:spcAft>
              <a:defRPr sz="10700" baseline="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4381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 - White Centered Upper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12399"/>
            <a:ext cx="12188825" cy="3831960"/>
          </a:xfrm>
        </p:spPr>
        <p:txBody>
          <a:bodyPr/>
          <a:lstStyle>
            <a:lvl1pPr algn="ctr">
              <a:lnSpc>
                <a:spcPts val="8665"/>
              </a:lnSpc>
              <a:spcAft>
                <a:spcPts val="0"/>
              </a:spcAft>
              <a:defRPr sz="10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2D9D7-16C3-4BF0-9342-00F6D70FC8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7481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476956" y="262307"/>
            <a:ext cx="6094413" cy="5662244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7058181" y="6196808"/>
            <a:ext cx="3832270" cy="449157"/>
          </a:xfrm>
        </p:spPr>
        <p:txBody>
          <a:bodyPr>
            <a:noAutofit/>
          </a:bodyPr>
          <a:lstStyle>
            <a:lvl1pPr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58180" y="638395"/>
            <a:ext cx="5130645" cy="1325563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7057246" y="1885951"/>
            <a:ext cx="3833204" cy="4038600"/>
          </a:xfrm>
        </p:spPr>
        <p:txBody>
          <a:bodyPr/>
          <a:lstStyle>
            <a:lvl1pPr>
              <a:lnSpc>
                <a:spcPts val="1866"/>
              </a:lnSpc>
              <a:defRPr sz="1300"/>
            </a:lvl1pPr>
            <a:lvl2pPr>
              <a:lnSpc>
                <a:spcPts val="1866"/>
              </a:lnSpc>
              <a:defRPr sz="1300"/>
            </a:lvl2pPr>
            <a:lvl3pPr>
              <a:lnSpc>
                <a:spcPts val="1866"/>
              </a:lnSpc>
              <a:defRPr sz="1300"/>
            </a:lvl3pPr>
            <a:lvl4pPr>
              <a:lnSpc>
                <a:spcPts val="1866"/>
              </a:lnSpc>
              <a:defRPr sz="1300"/>
            </a:lvl4pPr>
            <a:lvl5pPr>
              <a:lnSpc>
                <a:spcPts val="1866"/>
              </a:lnSpc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5915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" y="243088"/>
            <a:ext cx="11757181" cy="6371825"/>
          </a:xfrm>
          <a:prstGeom prst="rect">
            <a:avLst/>
          </a:prstGeom>
        </p:spPr>
      </p:pic>
      <p:sp>
        <p:nvSpPr>
          <p:cNvPr id="4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51961" y="1355952"/>
            <a:ext cx="3361318" cy="35208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5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4436685" y="1355952"/>
            <a:ext cx="3361318" cy="35208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8221408" y="1355952"/>
            <a:ext cx="3361318" cy="35208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963558" y="6232751"/>
            <a:ext cx="3619168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51764" y="4876801"/>
            <a:ext cx="3362508" cy="1240367"/>
          </a:xfrm>
        </p:spPr>
        <p:txBody>
          <a:bodyPr/>
          <a:lstStyle>
            <a:lvl1pPr algn="ctr">
              <a:lnSpc>
                <a:spcPts val="1866"/>
              </a:lnSpc>
              <a:spcAft>
                <a:spcPts val="1600"/>
              </a:spcAft>
              <a:defRPr sz="1300"/>
            </a:lvl1pPr>
            <a:lvl2pPr algn="ctr">
              <a:lnSpc>
                <a:spcPts val="1866"/>
              </a:lnSpc>
              <a:spcAft>
                <a:spcPts val="1600"/>
              </a:spcAft>
              <a:defRPr sz="1300"/>
            </a:lvl2pPr>
            <a:lvl3pPr algn="ctr">
              <a:lnSpc>
                <a:spcPts val="1866"/>
              </a:lnSpc>
              <a:spcAft>
                <a:spcPts val="1600"/>
              </a:spcAft>
              <a:defRPr sz="1300"/>
            </a:lvl3pPr>
            <a:lvl4pPr algn="ctr">
              <a:lnSpc>
                <a:spcPts val="1866"/>
              </a:lnSpc>
              <a:spcAft>
                <a:spcPts val="1600"/>
              </a:spcAft>
              <a:defRPr sz="1300"/>
            </a:lvl4pPr>
            <a:lvl5pPr algn="ctr">
              <a:lnSpc>
                <a:spcPts val="1866"/>
              </a:lnSpc>
              <a:spcAft>
                <a:spcPts val="1600"/>
              </a:spcAft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6"/>
          </p:nvPr>
        </p:nvSpPr>
        <p:spPr>
          <a:xfrm>
            <a:off x="4435494" y="4820094"/>
            <a:ext cx="3362508" cy="1240367"/>
          </a:xfrm>
        </p:spPr>
        <p:txBody>
          <a:bodyPr/>
          <a:lstStyle>
            <a:lvl1pPr algn="ctr">
              <a:lnSpc>
                <a:spcPts val="1866"/>
              </a:lnSpc>
              <a:spcAft>
                <a:spcPts val="1600"/>
              </a:spcAft>
              <a:defRPr sz="1300"/>
            </a:lvl1pPr>
            <a:lvl2pPr algn="ctr">
              <a:lnSpc>
                <a:spcPts val="1866"/>
              </a:lnSpc>
              <a:spcAft>
                <a:spcPts val="1600"/>
              </a:spcAft>
              <a:defRPr sz="1300"/>
            </a:lvl2pPr>
            <a:lvl3pPr algn="ctr">
              <a:lnSpc>
                <a:spcPts val="1866"/>
              </a:lnSpc>
              <a:spcAft>
                <a:spcPts val="1600"/>
              </a:spcAft>
              <a:defRPr sz="1300"/>
            </a:lvl3pPr>
            <a:lvl4pPr algn="ctr">
              <a:lnSpc>
                <a:spcPts val="1866"/>
              </a:lnSpc>
              <a:spcAft>
                <a:spcPts val="1600"/>
              </a:spcAft>
              <a:defRPr sz="1300"/>
            </a:lvl4pPr>
            <a:lvl5pPr algn="ctr">
              <a:lnSpc>
                <a:spcPts val="1866"/>
              </a:lnSpc>
              <a:spcAft>
                <a:spcPts val="1600"/>
              </a:spcAft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8221408" y="4817298"/>
            <a:ext cx="3362508" cy="1240367"/>
          </a:xfrm>
        </p:spPr>
        <p:txBody>
          <a:bodyPr/>
          <a:lstStyle>
            <a:lvl1pPr algn="ctr">
              <a:lnSpc>
                <a:spcPts val="1866"/>
              </a:lnSpc>
              <a:spcAft>
                <a:spcPts val="1600"/>
              </a:spcAft>
              <a:defRPr sz="1300"/>
            </a:lvl1pPr>
            <a:lvl2pPr algn="ctr">
              <a:lnSpc>
                <a:spcPts val="1866"/>
              </a:lnSpc>
              <a:spcAft>
                <a:spcPts val="1600"/>
              </a:spcAft>
              <a:defRPr sz="1300"/>
            </a:lvl2pPr>
            <a:lvl3pPr algn="ctr">
              <a:lnSpc>
                <a:spcPts val="1866"/>
              </a:lnSpc>
              <a:spcAft>
                <a:spcPts val="1600"/>
              </a:spcAft>
              <a:defRPr sz="1300"/>
            </a:lvl3pPr>
            <a:lvl4pPr algn="ctr">
              <a:lnSpc>
                <a:spcPts val="1866"/>
              </a:lnSpc>
              <a:spcAft>
                <a:spcPts val="1600"/>
              </a:spcAft>
              <a:defRPr sz="1300"/>
            </a:lvl4pPr>
            <a:lvl5pPr algn="ctr">
              <a:lnSpc>
                <a:spcPts val="1866"/>
              </a:lnSpc>
              <a:spcAft>
                <a:spcPts val="1600"/>
              </a:spcAft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53353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Left Vertical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2808728" y="587285"/>
            <a:ext cx="8773997" cy="561871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963558" y="6276323"/>
            <a:ext cx="3619168" cy="449157"/>
          </a:xfrm>
        </p:spPr>
        <p:txBody>
          <a:bodyPr>
            <a:noAutofit/>
          </a:bodyPr>
          <a:lstStyle>
            <a:lvl1pPr algn="r">
              <a:lnSpc>
                <a:spcPts val="1866"/>
              </a:lnSpc>
              <a:defRPr sz="1100" i="1"/>
            </a:lvl1pPr>
          </a:lstStyle>
          <a:p>
            <a:pPr lvl="0"/>
            <a:r>
              <a:rPr lang="en-US" dirty="0"/>
              <a:t>Source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1518681" y="2665347"/>
            <a:ext cx="6858001" cy="1527306"/>
          </a:xfrm>
        </p:spPr>
        <p:txBody>
          <a:bodyPr anchor="ctr"/>
          <a:lstStyle>
            <a:lvl1pPr algn="ctr">
              <a:lnSpc>
                <a:spcPts val="8612"/>
              </a:lnSpc>
              <a:defRPr sz="120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Freeform 5"/>
          <p:cNvSpPr>
            <a:spLocks noChangeAspect="1" noEditPoints="1"/>
          </p:cNvSpPr>
          <p:nvPr userDrawn="1"/>
        </p:nvSpPr>
        <p:spPr bwMode="auto">
          <a:xfrm>
            <a:off x="284492" y="6386611"/>
            <a:ext cx="251087" cy="252000"/>
          </a:xfrm>
          <a:custGeom>
            <a:avLst/>
            <a:gdLst>
              <a:gd name="T0" fmla="*/ 1495 w 1777"/>
              <a:gd name="T1" fmla="*/ 0 h 1783"/>
              <a:gd name="T2" fmla="*/ 1359 w 1777"/>
              <a:gd name="T3" fmla="*/ 159 h 1783"/>
              <a:gd name="T4" fmla="*/ 1225 w 1777"/>
              <a:gd name="T5" fmla="*/ 0 h 1783"/>
              <a:gd name="T6" fmla="*/ 552 w 1777"/>
              <a:gd name="T7" fmla="*/ 0 h 1783"/>
              <a:gd name="T8" fmla="*/ 418 w 1777"/>
              <a:gd name="T9" fmla="*/ 159 h 1783"/>
              <a:gd name="T10" fmla="*/ 281 w 1777"/>
              <a:gd name="T11" fmla="*/ 0 h 1783"/>
              <a:gd name="T12" fmla="*/ 0 w 1777"/>
              <a:gd name="T13" fmla="*/ 0 h 1783"/>
              <a:gd name="T14" fmla="*/ 0 w 1777"/>
              <a:gd name="T15" fmla="*/ 1783 h 1783"/>
              <a:gd name="T16" fmla="*/ 755 w 1777"/>
              <a:gd name="T17" fmla="*/ 1783 h 1783"/>
              <a:gd name="T18" fmla="*/ 888 w 1777"/>
              <a:gd name="T19" fmla="*/ 1620 h 1783"/>
              <a:gd name="T20" fmla="*/ 1022 w 1777"/>
              <a:gd name="T21" fmla="*/ 1783 h 1783"/>
              <a:gd name="T22" fmla="*/ 1777 w 1777"/>
              <a:gd name="T23" fmla="*/ 1783 h 1783"/>
              <a:gd name="T24" fmla="*/ 1777 w 1777"/>
              <a:gd name="T25" fmla="*/ 0 h 1783"/>
              <a:gd name="T26" fmla="*/ 1495 w 1777"/>
              <a:gd name="T27" fmla="*/ 0 h 1783"/>
              <a:gd name="T28" fmla="*/ 211 w 1777"/>
              <a:gd name="T29" fmla="*/ 1424 h 1783"/>
              <a:gd name="T30" fmla="*/ 374 w 1777"/>
              <a:gd name="T31" fmla="*/ 1290 h 1783"/>
              <a:gd name="T32" fmla="*/ 211 w 1777"/>
              <a:gd name="T33" fmla="*/ 1157 h 1783"/>
              <a:gd name="T34" fmla="*/ 211 w 1777"/>
              <a:gd name="T35" fmla="*/ 211 h 1783"/>
              <a:gd name="T36" fmla="*/ 1566 w 1777"/>
              <a:gd name="T37" fmla="*/ 211 h 1783"/>
              <a:gd name="T38" fmla="*/ 1566 w 1777"/>
              <a:gd name="T39" fmla="*/ 356 h 1783"/>
              <a:gd name="T40" fmla="*/ 1403 w 1777"/>
              <a:gd name="T41" fmla="*/ 489 h 1783"/>
              <a:gd name="T42" fmla="*/ 1566 w 1777"/>
              <a:gd name="T43" fmla="*/ 623 h 1783"/>
              <a:gd name="T44" fmla="*/ 1566 w 1777"/>
              <a:gd name="T45" fmla="*/ 1568 h 1783"/>
              <a:gd name="T46" fmla="*/ 211 w 1777"/>
              <a:gd name="T47" fmla="*/ 1568 h 1783"/>
              <a:gd name="T48" fmla="*/ 211 w 1777"/>
              <a:gd name="T49" fmla="*/ 1424 h 1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77" h="1783">
                <a:moveTo>
                  <a:pt x="1495" y="0"/>
                </a:moveTo>
                <a:lnTo>
                  <a:pt x="1359" y="159"/>
                </a:lnTo>
                <a:lnTo>
                  <a:pt x="1225" y="0"/>
                </a:lnTo>
                <a:lnTo>
                  <a:pt x="552" y="0"/>
                </a:lnTo>
                <a:lnTo>
                  <a:pt x="418" y="159"/>
                </a:lnTo>
                <a:lnTo>
                  <a:pt x="281" y="0"/>
                </a:lnTo>
                <a:lnTo>
                  <a:pt x="0" y="0"/>
                </a:lnTo>
                <a:lnTo>
                  <a:pt x="0" y="1783"/>
                </a:lnTo>
                <a:lnTo>
                  <a:pt x="755" y="1783"/>
                </a:lnTo>
                <a:lnTo>
                  <a:pt x="888" y="1620"/>
                </a:lnTo>
                <a:lnTo>
                  <a:pt x="1022" y="1783"/>
                </a:lnTo>
                <a:lnTo>
                  <a:pt x="1777" y="1783"/>
                </a:lnTo>
                <a:lnTo>
                  <a:pt x="1777" y="0"/>
                </a:lnTo>
                <a:lnTo>
                  <a:pt x="1495" y="0"/>
                </a:lnTo>
                <a:close/>
                <a:moveTo>
                  <a:pt x="211" y="1424"/>
                </a:moveTo>
                <a:lnTo>
                  <a:pt x="374" y="1290"/>
                </a:lnTo>
                <a:lnTo>
                  <a:pt x="211" y="1157"/>
                </a:lnTo>
                <a:lnTo>
                  <a:pt x="211" y="211"/>
                </a:lnTo>
                <a:lnTo>
                  <a:pt x="1566" y="211"/>
                </a:lnTo>
                <a:lnTo>
                  <a:pt x="1566" y="356"/>
                </a:lnTo>
                <a:lnTo>
                  <a:pt x="1403" y="489"/>
                </a:lnTo>
                <a:lnTo>
                  <a:pt x="1566" y="623"/>
                </a:lnTo>
                <a:lnTo>
                  <a:pt x="1566" y="1568"/>
                </a:lnTo>
                <a:lnTo>
                  <a:pt x="211" y="1568"/>
                </a:lnTo>
                <a:lnTo>
                  <a:pt x="211" y="14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45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7460" y="365125"/>
            <a:ext cx="11113905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460" y="1825624"/>
            <a:ext cx="11113905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7989" y="6430999"/>
            <a:ext cx="2723440" cy="2573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5202" y="6430999"/>
            <a:ext cx="6616563" cy="2573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7654" y="6430999"/>
            <a:ext cx="723711" cy="2573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11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3775" r:id="rId3"/>
    <p:sldLayoutId id="2147484201" r:id="rId4"/>
    <p:sldLayoutId id="2147484200" r:id="rId5"/>
    <p:sldLayoutId id="2147483777" r:id="rId6"/>
    <p:sldLayoutId id="2147483779" r:id="rId7"/>
    <p:sldLayoutId id="2147483781" r:id="rId8"/>
    <p:sldLayoutId id="2147483783" r:id="rId9"/>
    <p:sldLayoutId id="2147483790" r:id="rId10"/>
    <p:sldLayoutId id="2147483793" r:id="rId11"/>
    <p:sldLayoutId id="2147483791" r:id="rId12"/>
    <p:sldLayoutId id="2147483785" r:id="rId13"/>
    <p:sldLayoutId id="2147483795" r:id="rId14"/>
    <p:sldLayoutId id="2147483776" r:id="rId15"/>
    <p:sldLayoutId id="2147484203" r:id="rId16"/>
    <p:sldLayoutId id="2147484204" r:id="rId17"/>
    <p:sldLayoutId id="2147483778" r:id="rId18"/>
    <p:sldLayoutId id="2147483780" r:id="rId19"/>
    <p:sldLayoutId id="2147483782" r:id="rId20"/>
    <p:sldLayoutId id="2147483784" r:id="rId21"/>
    <p:sldLayoutId id="2147483789" r:id="rId22"/>
    <p:sldLayoutId id="2147483792" r:id="rId23"/>
    <p:sldLayoutId id="2147483794" r:id="rId24"/>
    <p:sldLayoutId id="2147483786" r:id="rId25"/>
    <p:sldLayoutId id="2147483796" r:id="rId26"/>
    <p:sldLayoutId id="2147484205" r:id="rId27"/>
    <p:sldLayoutId id="2147484206" r:id="rId28"/>
    <p:sldLayoutId id="2147484207" r:id="rId29"/>
    <p:sldLayoutId id="2147484221" r:id="rId30"/>
    <p:sldLayoutId id="2147484225" r:id="rId31"/>
    <p:sldLayoutId id="2147484229" r:id="rId32"/>
    <p:sldLayoutId id="2147484233" r:id="rId33"/>
    <p:sldLayoutId id="2147484238" r:id="rId34"/>
    <p:sldLayoutId id="2147484241" r:id="rId35"/>
    <p:sldLayoutId id="2147484245" r:id="rId36"/>
    <p:sldLayoutId id="2147484249" r:id="rId37"/>
    <p:sldLayoutId id="2147484253" r:id="rId38"/>
    <p:sldLayoutId id="2147484208" r:id="rId39"/>
    <p:sldLayoutId id="2147484209" r:id="rId40"/>
    <p:sldLayoutId id="2147484210" r:id="rId41"/>
    <p:sldLayoutId id="2147484222" r:id="rId42"/>
    <p:sldLayoutId id="2147484226" r:id="rId43"/>
    <p:sldLayoutId id="2147484230" r:id="rId44"/>
    <p:sldLayoutId id="2147484234" r:id="rId45"/>
    <p:sldLayoutId id="2147484237" r:id="rId46"/>
    <p:sldLayoutId id="2147484242" r:id="rId47"/>
    <p:sldLayoutId id="2147484246" r:id="rId48"/>
    <p:sldLayoutId id="2147484250" r:id="rId49"/>
    <p:sldLayoutId id="2147484254" r:id="rId50"/>
    <p:sldLayoutId id="2147484211" r:id="rId51"/>
    <p:sldLayoutId id="2147484212" r:id="rId52"/>
    <p:sldLayoutId id="2147484213" r:id="rId53"/>
    <p:sldLayoutId id="2147484224" r:id="rId54"/>
    <p:sldLayoutId id="2147484227" r:id="rId55"/>
    <p:sldLayoutId id="2147484231" r:id="rId56"/>
    <p:sldLayoutId id="2147484235" r:id="rId57"/>
    <p:sldLayoutId id="2147484240" r:id="rId58"/>
    <p:sldLayoutId id="2147484243" r:id="rId59"/>
    <p:sldLayoutId id="2147484247" r:id="rId60"/>
    <p:sldLayoutId id="2147484251" r:id="rId61"/>
    <p:sldLayoutId id="2147484255" r:id="rId62"/>
    <p:sldLayoutId id="2147484214" r:id="rId63"/>
    <p:sldLayoutId id="2147484215" r:id="rId64"/>
    <p:sldLayoutId id="2147484216" r:id="rId65"/>
    <p:sldLayoutId id="2147484223" r:id="rId66"/>
    <p:sldLayoutId id="2147484228" r:id="rId67"/>
    <p:sldLayoutId id="2147484232" r:id="rId68"/>
    <p:sldLayoutId id="2147484236" r:id="rId69"/>
    <p:sldLayoutId id="2147484239" r:id="rId70"/>
    <p:sldLayoutId id="2147484244" r:id="rId71"/>
    <p:sldLayoutId id="2147484248" r:id="rId72"/>
    <p:sldLayoutId id="2147484252" r:id="rId73"/>
    <p:sldLayoutId id="2147484256" r:id="rId74"/>
    <p:sldLayoutId id="2147484263" r:id="rId75"/>
    <p:sldLayoutId id="2147484264" r:id="rId76"/>
    <p:sldLayoutId id="2147484266" r:id="rId77"/>
    <p:sldLayoutId id="2147484268" r:id="rId78"/>
  </p:sldLayoutIdLst>
  <p:hf hdr="0" ftr="0" dt="0"/>
  <p:txStyles>
    <p:titleStyle>
      <a:lvl1pPr algn="l" defTabSz="914240" rtl="0" eaLnBrk="1" latinLnBrk="0" hangingPunct="1">
        <a:lnSpc>
          <a:spcPct val="80000"/>
        </a:lnSpc>
        <a:spcBef>
          <a:spcPct val="0"/>
        </a:spcBef>
        <a:buNone/>
        <a:defRPr sz="4000" b="0" i="0" kern="1200" cap="all" baseline="0">
          <a:solidFill>
            <a:schemeClr val="tx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0" indent="0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237025" indent="-237025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471935" indent="-234910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721658" indent="-249723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958683" indent="-237025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7460" y="365125"/>
            <a:ext cx="11113905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460" y="1825624"/>
            <a:ext cx="11113905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7989" y="6430999"/>
            <a:ext cx="2723440" cy="2573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5202" y="6430999"/>
            <a:ext cx="6616563" cy="2573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7654" y="6430999"/>
            <a:ext cx="723711" cy="2573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31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4217" r:id="rId3"/>
    <p:sldLayoutId id="2147484218" r:id="rId4"/>
    <p:sldLayoutId id="2147484219" r:id="rId5"/>
    <p:sldLayoutId id="2147484220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6" r:id="rId17"/>
    <p:sldLayoutId id="2147483837" r:id="rId18"/>
  </p:sldLayoutIdLst>
  <p:hf hdr="0" ftr="0" dt="0"/>
  <p:txStyles>
    <p:titleStyle>
      <a:lvl1pPr algn="l" defTabSz="914240" rtl="0" eaLnBrk="1" latinLnBrk="0" hangingPunct="1">
        <a:lnSpc>
          <a:spcPct val="80000"/>
        </a:lnSpc>
        <a:spcBef>
          <a:spcPct val="0"/>
        </a:spcBef>
        <a:buNone/>
        <a:defRPr sz="4000" b="0" i="0" kern="1200" cap="none" baseline="0">
          <a:solidFill>
            <a:schemeClr val="tx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0" indent="0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237025" indent="-237025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471935" indent="-234910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721658" indent="-249723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958683" indent="-237025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7460" y="365125"/>
            <a:ext cx="11113905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460" y="1825624"/>
            <a:ext cx="11113905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7989" y="6430999"/>
            <a:ext cx="2723440" cy="2573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5202" y="6430999"/>
            <a:ext cx="6616563" cy="2573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7654" y="6430999"/>
            <a:ext cx="723711" cy="2573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24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  <p:sldLayoutId id="2147484069" r:id="rId15"/>
    <p:sldLayoutId id="2147484070" r:id="rId16"/>
  </p:sldLayoutIdLst>
  <p:hf hdr="0" ftr="0" dt="0"/>
  <p:txStyles>
    <p:titleStyle>
      <a:lvl1pPr algn="l" defTabSz="914240" rtl="0" eaLnBrk="1" latinLnBrk="0" hangingPunct="1">
        <a:lnSpc>
          <a:spcPct val="80000"/>
        </a:lnSpc>
        <a:spcBef>
          <a:spcPct val="0"/>
        </a:spcBef>
        <a:buNone/>
        <a:defRPr sz="4000" b="0" i="0" kern="1200" cap="none" baseline="0">
          <a:solidFill>
            <a:schemeClr val="tx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0" indent="0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237025" indent="-237025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471935" indent="-234910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721658" indent="-249723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958683" indent="-237025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7460" y="365125"/>
            <a:ext cx="11113905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460" y="1825624"/>
            <a:ext cx="11113905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7989" y="6430999"/>
            <a:ext cx="2723440" cy="2573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5202" y="6430999"/>
            <a:ext cx="6616563" cy="2573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7654" y="6430999"/>
            <a:ext cx="723711" cy="25739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0A2D9D7-16C3-4BF0-9342-00F6D70FC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7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  <p:sldLayoutId id="2147484199" r:id="rId13"/>
  </p:sldLayoutIdLst>
  <p:hf hdr="0" ftr="0" dt="0"/>
  <p:txStyles>
    <p:titleStyle>
      <a:lvl1pPr algn="l" defTabSz="914240" rtl="0" eaLnBrk="1" latinLnBrk="0" hangingPunct="1">
        <a:lnSpc>
          <a:spcPct val="80000"/>
        </a:lnSpc>
        <a:spcBef>
          <a:spcPct val="0"/>
        </a:spcBef>
        <a:buNone/>
        <a:defRPr sz="4000" b="0" i="0" kern="1200" cap="none" baseline="0">
          <a:solidFill>
            <a:schemeClr val="tx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0" indent="0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237025" indent="-237025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471935" indent="-234910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721658" indent="-249723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958683" indent="-237025" algn="l" defTabSz="914240" rtl="0" eaLnBrk="1" latinLnBrk="0" hangingPunct="1">
        <a:lnSpc>
          <a:spcPct val="9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+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5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5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699192-C2B5-124D-B5C5-A6452B2193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8" b="12195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A2023C-161B-C94D-B6F9-9E4E2B98005A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7000">
                <a:schemeClr val="bg1">
                  <a:alpha val="2000"/>
                </a:schemeClr>
              </a:gs>
            </a:gsLst>
            <a:lin ang="0" scaled="1"/>
            <a:tileRect/>
          </a:gra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1" y="633181"/>
            <a:ext cx="10360501" cy="14700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Solving healthcare data interoperability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561" y="5660611"/>
            <a:ext cx="3966190" cy="357808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27, 2019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C9D11-6E84-524C-8BFC-AA439968F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61" y="4521279"/>
            <a:ext cx="3059610" cy="878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51" b="97015" l="24750" r="75625">
                        <a14:foregroundMark x1="28125" y1="57463" x2="28125" y2="57463"/>
                        <a14:foregroundMark x1="45875" y1="52239" x2="45875" y2="52239"/>
                        <a14:foregroundMark x1="54250" y1="51119" x2="54250" y2="51119"/>
                        <a14:foregroundMark x1="62250" y1="48507" x2="62250" y2="48507"/>
                        <a14:foregroundMark x1="87750" y1="66045" x2="87750" y2="66045"/>
                        <a14:foregroundMark x1="18625" y1="53358" x2="18625" y2="53358"/>
                        <a14:foregroundMark x1="5250" y1="53358" x2="5250" y2="53358"/>
                        <a14:foregroundMark x1="17750" y1="50373" x2="17750" y2="50373"/>
                        <a14:foregroundMark x1="14375" y1="51866" x2="14375" y2="51866"/>
                        <a14:foregroundMark x1="15750" y1="65672" x2="15750" y2="65672"/>
                        <a14:foregroundMark x1="15000" y1="58582" x2="15000" y2="58582"/>
                        <a14:foregroundMark x1="16750" y1="57463" x2="16750" y2="57463"/>
                        <a14:foregroundMark x1="19875" y1="57090" x2="19875" y2="57090"/>
                        <a14:foregroundMark x1="21500" y1="51493" x2="21500" y2="51493"/>
                        <a14:foregroundMark x1="22125" y1="49627" x2="22125" y2="49627"/>
                        <a14:foregroundMark x1="21000" y1="57836" x2="21000" y2="57836"/>
                        <a14:foregroundMark x1="16875" y1="65672" x2="16875" y2="65672"/>
                        <a14:foregroundMark x1="17375" y1="67164" x2="17375" y2="67164"/>
                        <a14:foregroundMark x1="19250" y1="69030" x2="19250" y2="69030"/>
                        <a14:foregroundMark x1="19125" y1="66418" x2="19125" y2="66418"/>
                        <a14:foregroundMark x1="83875" y1="41418" x2="83875" y2="41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00" r="23648"/>
          <a:stretch/>
        </p:blipFill>
        <p:spPr>
          <a:xfrm>
            <a:off x="3836782" y="4270081"/>
            <a:ext cx="1727200" cy="113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11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A636E40-4A59-B94A-8004-9811C0C352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t="3703" r="629" b="12963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98E9A0-AE67-9B4D-8C00-0C87BD59DFEA}"/>
              </a:ext>
            </a:extLst>
          </p:cNvPr>
          <p:cNvSpPr/>
          <p:nvPr/>
        </p:nvSpPr>
        <p:spPr>
          <a:xfrm>
            <a:off x="-1" y="-1"/>
            <a:ext cx="12188825" cy="6858000"/>
          </a:xfrm>
          <a:prstGeom prst="rect">
            <a:avLst/>
          </a:prstGeom>
          <a:gradFill flip="none" rotWithShape="1">
            <a:gsLst>
              <a:gs pos="21000">
                <a:schemeClr val="bg1">
                  <a:alpha val="82000"/>
                </a:schemeClr>
              </a:gs>
              <a:gs pos="100000">
                <a:schemeClr val="bg1">
                  <a:alpha val="2000"/>
                </a:schemeClr>
              </a:gs>
            </a:gsLst>
            <a:lin ang="10800000" scaled="1"/>
            <a:tileRect/>
          </a:gra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cs typeface="Arial" panose="020B0604020202020204" pitchFamily="34" charset="0"/>
              </a:rPr>
              <a:t>Clinical Steering Committee</a:t>
            </a:r>
            <a:r>
              <a:rPr lang="mr-IN" sz="4400" dirty="0">
                <a:cs typeface="Arial" panose="020B0604020202020204" pitchFamily="34" charset="0"/>
              </a:rPr>
              <a:t>…</a:t>
            </a:r>
            <a:r>
              <a:rPr lang="en-US" sz="4400" dirty="0">
                <a:cs typeface="Arial" panose="020B0604020202020204" pitchFamily="34" charset="0"/>
              </a:rPr>
              <a:t>Cont.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40" y="1392250"/>
            <a:ext cx="105537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3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86C3E19-4A92-CB4A-8259-B732D37D81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9"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5D6405-1536-2E44-A21E-C7075707C1F0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gradFill flip="none" rotWithShape="1">
            <a:gsLst>
              <a:gs pos="21000">
                <a:schemeClr val="bg1">
                  <a:alpha val="83000"/>
                </a:schemeClr>
              </a:gs>
              <a:gs pos="4800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FCC08-6152-48CD-A869-50B15770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58" y="588473"/>
            <a:ext cx="11113905" cy="1325563"/>
          </a:xfrm>
        </p:spPr>
        <p:txBody>
          <a:bodyPr/>
          <a:lstStyle/>
          <a:p>
            <a:r>
              <a:rPr lang="en-US" dirty="0"/>
              <a:t>Clinical Steering Committee</a:t>
            </a:r>
            <a:r>
              <a:rPr lang="mr-IN" dirty="0"/>
              <a:t>…</a:t>
            </a:r>
            <a:r>
              <a:rPr lang="en-US" dirty="0"/>
              <a:t>Cont.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158" y="1190966"/>
            <a:ext cx="8936711" cy="504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03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935FCD-2161-B54A-A4AB-403AE57591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r="16412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B8D75B-8EAC-6E45-8A49-0DAE19CBDE5C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8000"/>
                </a:schemeClr>
              </a:gs>
              <a:gs pos="81000">
                <a:srgbClr val="1491B7">
                  <a:alpha val="4000"/>
                </a:srgbClr>
              </a:gs>
            </a:gsLst>
            <a:lin ang="0" scaled="1"/>
            <a:tileRect/>
          </a:gra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Coordination Committee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809" y="1296102"/>
            <a:ext cx="7259698" cy="453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9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935FCD-2161-B54A-A4AB-403AE57591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r="16412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B8D75B-8EAC-6E45-8A49-0DAE19CBDE5C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8000"/>
                </a:schemeClr>
              </a:gs>
              <a:gs pos="81000">
                <a:srgbClr val="1491B7">
                  <a:alpha val="4000"/>
                </a:srgbClr>
              </a:gs>
            </a:gsLst>
            <a:lin ang="0" scaled="1"/>
            <a:tileRect/>
          </a:gra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Quality Assurance and Domain Coordination Committee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418" y="1550275"/>
            <a:ext cx="7078728" cy="460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65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F8DCD-9298-46E1-8362-20B44170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Appointment of CTO/CIO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570" y="1178163"/>
            <a:ext cx="5156444" cy="823912"/>
          </a:xfrm>
        </p:spPr>
        <p:txBody>
          <a:bodyPr anchor="ctr"/>
          <a:lstStyle/>
          <a:p>
            <a:r>
              <a:rPr lang="en-US" dirty="0"/>
              <a:t>CIO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C04C1-0882-4CBB-9B2D-46800E0F7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1882659"/>
            <a:ext cx="5156444" cy="368458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Bo </a:t>
            </a:r>
            <a:r>
              <a:rPr lang="en-US" sz="2800" dirty="0" err="1"/>
              <a:t>Dagnall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334055" y="1165588"/>
            <a:ext cx="5181838" cy="823912"/>
          </a:xfrm>
        </p:spPr>
        <p:txBody>
          <a:bodyPr anchor="ctr"/>
          <a:lstStyle/>
          <a:p>
            <a:r>
              <a:rPr lang="en-US" dirty="0"/>
              <a:t>CTO</a:t>
            </a:r>
          </a:p>
        </p:txBody>
      </p:sp>
      <p:sp>
        <p:nvSpPr>
          <p:cNvPr id="4" name="Rectangle 3"/>
          <p:cNvSpPr/>
          <p:nvPr/>
        </p:nvSpPr>
        <p:spPr>
          <a:xfrm>
            <a:off x="862763" y="2341939"/>
            <a:ext cx="448114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BIO</a:t>
            </a:r>
          </a:p>
          <a:p>
            <a:r>
              <a:rPr lang="en-US" sz="1400" dirty="0"/>
              <a:t>Architect, developer and implementer of large health IT solutions. Major projects include the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HealtheVet</a:t>
            </a:r>
            <a:r>
              <a:rPr lang="en-US" sz="1400" dirty="0"/>
              <a:t> initiative for the US Veteran's Health Administration (VHA)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eHealth</a:t>
            </a:r>
            <a:r>
              <a:rPr lang="en-US" sz="1400" dirty="0"/>
              <a:t> initiative for Queensland Health and the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iEHR</a:t>
            </a:r>
            <a:r>
              <a:rPr lang="en-US" sz="1400" dirty="0"/>
              <a:t> initiative for US VHA and Department of Defense.</a:t>
            </a:r>
          </a:p>
          <a:p>
            <a:r>
              <a:rPr lang="en-US" sz="1400" dirty="0"/>
              <a:t>Responsibilities: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Developing and maintaining technical strategy across the platform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Supporting Onboarding of Technical Contributions to HSPC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Ombudsman of to companies and Supporting MOUs with HL7 and OMG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Technical spokesman to the community and industry at large</a:t>
            </a:r>
          </a:p>
          <a:p>
            <a:pPr marL="342900" indent="-342900">
              <a:buFont typeface="Arial"/>
              <a:buChar char="•"/>
            </a:pPr>
            <a:endParaRPr lang="en-US" sz="1400" dirty="0"/>
          </a:p>
          <a:p>
            <a:pPr marL="342900" indent="-342900">
              <a:buFont typeface="Arial"/>
              <a:buChar char="•"/>
            </a:pP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6411137" y="2328314"/>
            <a:ext cx="508048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Bio</a:t>
            </a:r>
          </a:p>
          <a:p>
            <a:r>
              <a:rPr lang="en-US" sz="1400" dirty="0"/>
              <a:t>Preston holds a PhD, MBA and BS degrees, and supports his alma maters with mentoring, community participation and financial contributions.  Former CEO and founding member of </a:t>
            </a:r>
            <a:r>
              <a:rPr lang="en-US" sz="1400" dirty="0" err="1"/>
              <a:t>OpenRain</a:t>
            </a:r>
            <a:r>
              <a:rPr lang="en-US" sz="1400" dirty="0"/>
              <a:t> Software, acquired by </a:t>
            </a:r>
            <a:r>
              <a:rPr lang="en-US" sz="1400" dirty="0" err="1"/>
              <a:t>redPear</a:t>
            </a:r>
            <a:r>
              <a:rPr lang="en-US" sz="1400" dirty="0"/>
              <a:t> of Tempe, Arizona in Q4, 2009. A veteran entrepreneur, he has provided senior leadership.   Focus on: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Custom, dynamic software systems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Balanced technical, business and customer and technological innovation</a:t>
            </a:r>
          </a:p>
          <a:p>
            <a:r>
              <a:rPr lang="en-US" sz="1400" dirty="0"/>
              <a:t>Responsibilities: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Maintaining Architectural consistency across the Reference Architecture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Sourcing Tooling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Supporting MOUs with HL7 and OMG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Test/implementation  and Conformance 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/>
              <a:t>Marketplace oversight</a:t>
            </a:r>
          </a:p>
          <a:p>
            <a:endParaRPr lang="en-US" sz="1400" dirty="0"/>
          </a:p>
          <a:p>
            <a:pPr marL="285750" indent="-285750">
              <a:buFont typeface="Arial"/>
              <a:buChar char="•"/>
            </a:pP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228701" y="1774940"/>
            <a:ext cx="212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Preston Lee</a:t>
            </a:r>
          </a:p>
        </p:txBody>
      </p:sp>
    </p:spTree>
    <p:extLst>
      <p:ext uri="{BB962C8B-B14F-4D97-AF65-F5344CB8AC3E}">
        <p14:creationId xmlns:p14="http://schemas.microsoft.com/office/powerpoint/2010/main" val="488653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4521FB-B159-BB49-849D-3D0653DB80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9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9FA33A-A28A-3045-8E6C-8F2BA00C26FB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gradFill flip="none" rotWithShape="1">
            <a:gsLst>
              <a:gs pos="37000">
                <a:schemeClr val="bg1">
                  <a:alpha val="76000"/>
                </a:schemeClr>
              </a:gs>
              <a:gs pos="69000">
                <a:srgbClr val="1491B7">
                  <a:alpha val="4000"/>
                </a:srgbClr>
              </a:gs>
            </a:gsLst>
            <a:lin ang="0" scaled="1"/>
            <a:tileRect/>
          </a:gra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049" y="2565400"/>
            <a:ext cx="10235156" cy="170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11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F8B22C-0329-024B-8CA5-44D85A2AB0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r="22605"/>
          <a:stretch/>
        </p:blipFill>
        <p:spPr>
          <a:xfrm>
            <a:off x="-100591" y="0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HSPC Members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7460" y="1825625"/>
            <a:ext cx="5912951" cy="46672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/>
              <a:t>American Academy Family Physicians (AAFP)</a:t>
            </a:r>
          </a:p>
          <a:p>
            <a:pPr>
              <a:lnSpc>
                <a:spcPct val="70000"/>
              </a:lnSpc>
            </a:pPr>
            <a:r>
              <a:rPr lang="en-US" dirty="0"/>
              <a:t>American College of Surgeons (ACS)</a:t>
            </a:r>
          </a:p>
          <a:p>
            <a:pPr>
              <a:lnSpc>
                <a:spcPct val="70000"/>
              </a:lnSpc>
            </a:pPr>
            <a:r>
              <a:rPr lang="en-US" dirty="0"/>
              <a:t>Allscripts</a:t>
            </a:r>
          </a:p>
          <a:p>
            <a:pPr>
              <a:lnSpc>
                <a:spcPct val="70000"/>
              </a:lnSpc>
            </a:pPr>
            <a:r>
              <a:rPr lang="en-US" dirty="0"/>
              <a:t>American College of Obstetricians and Gynecologists (ACOG)</a:t>
            </a:r>
          </a:p>
          <a:p>
            <a:pPr>
              <a:lnSpc>
                <a:spcPct val="70000"/>
              </a:lnSpc>
            </a:pPr>
            <a:r>
              <a:rPr lang="en-US" dirty="0"/>
              <a:t>American Academy of Family Practice</a:t>
            </a:r>
          </a:p>
          <a:p>
            <a:pPr>
              <a:lnSpc>
                <a:spcPct val="70000"/>
              </a:lnSpc>
            </a:pPr>
            <a:r>
              <a:rPr lang="en-US" dirty="0"/>
              <a:t>Ascension</a:t>
            </a:r>
          </a:p>
          <a:p>
            <a:pPr>
              <a:lnSpc>
                <a:spcPct val="70000"/>
              </a:lnSpc>
            </a:pPr>
            <a:r>
              <a:rPr lang="en-US" dirty="0"/>
              <a:t>Cerner</a:t>
            </a:r>
          </a:p>
          <a:p>
            <a:pPr>
              <a:lnSpc>
                <a:spcPct val="70000"/>
              </a:lnSpc>
            </a:pPr>
            <a:r>
              <a:rPr lang="en-US" dirty="0"/>
              <a:t>Elsevier – in process</a:t>
            </a:r>
          </a:p>
          <a:p>
            <a:pPr>
              <a:lnSpc>
                <a:spcPct val="70000"/>
              </a:lnSpc>
            </a:pPr>
            <a:r>
              <a:rPr lang="en-US" dirty="0"/>
              <a:t>Intermountain Healthcare</a:t>
            </a:r>
          </a:p>
          <a:p>
            <a:pPr>
              <a:lnSpc>
                <a:spcPct val="70000"/>
              </a:lnSpc>
            </a:pPr>
            <a:r>
              <a:rPr lang="en-US" dirty="0" err="1"/>
              <a:t>Intersystems</a:t>
            </a:r>
            <a:endParaRPr lang="en-US" dirty="0"/>
          </a:p>
          <a:p>
            <a:pPr>
              <a:lnSpc>
                <a:spcPct val="70000"/>
              </a:lnSpc>
            </a:pPr>
            <a:r>
              <a:rPr lang="en-US" dirty="0" err="1"/>
              <a:t>iParsimony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65939" y="1637000"/>
            <a:ext cx="4408798" cy="41474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2000" dirty="0"/>
              <a:t>Louisiana State University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Cognitive Medical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Deloitte – In process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OSEHRA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PCPI</a:t>
            </a:r>
          </a:p>
          <a:p>
            <a:pPr>
              <a:lnSpc>
                <a:spcPct val="130000"/>
              </a:lnSpc>
            </a:pPr>
            <a:r>
              <a:rPr lang="en-US" sz="2000" dirty="0" err="1"/>
              <a:t>Scherpbier.Health</a:t>
            </a:r>
            <a:endParaRPr lang="en-US" sz="2000" dirty="0"/>
          </a:p>
          <a:p>
            <a:pPr>
              <a:lnSpc>
                <a:spcPct val="130000"/>
              </a:lnSpc>
            </a:pPr>
            <a:r>
              <a:rPr lang="en-US" sz="2000" dirty="0" err="1"/>
              <a:t>Wolters</a:t>
            </a:r>
            <a:r>
              <a:rPr lang="en-US" sz="2000" dirty="0"/>
              <a:t> Kluwer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VA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UCSF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MOUs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HL7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OMG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Argonauts</a:t>
            </a:r>
          </a:p>
        </p:txBody>
      </p:sp>
    </p:spTree>
    <p:extLst>
      <p:ext uri="{BB962C8B-B14F-4D97-AF65-F5344CB8AC3E}">
        <p14:creationId xmlns:p14="http://schemas.microsoft.com/office/powerpoint/2010/main" val="2824299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F3594-9EBE-4141-ADA5-30D477A4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 </a:t>
            </a:r>
            <a:r>
              <a:rPr lang="en-US" dirty="0" err="1"/>
              <a:t>ActivitieS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14" y="1075814"/>
            <a:ext cx="10541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82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DF5FCE-A376-B644-89B5-8130974D9B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 flipH="1">
            <a:off x="-1" y="-188622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HIMSS Activities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30" y="993410"/>
            <a:ext cx="5872011" cy="5279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576" y="983285"/>
            <a:ext cx="5389970" cy="234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1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DF5FCE-A376-B644-89B5-8130974D9B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 flipH="1">
            <a:off x="-1" y="0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HIMSS Update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7460" y="1045974"/>
            <a:ext cx="11113905" cy="4351339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en-US" sz="1600" dirty="0"/>
              <a:t>HSPC Kiosk in the VA Pavilion in the Interoperability Showcase – all 3 days</a:t>
            </a:r>
            <a:endParaRPr lang="en-US" sz="1050" dirty="0"/>
          </a:p>
          <a:p>
            <a:pPr lvl="1">
              <a:lnSpc>
                <a:spcPct val="60000"/>
              </a:lnSpc>
            </a:pPr>
            <a:r>
              <a:rPr lang="en-US" sz="1600" dirty="0"/>
              <a:t>Overall HSPC information</a:t>
            </a:r>
            <a:endParaRPr lang="en-US" sz="1100" dirty="0"/>
          </a:p>
          <a:p>
            <a:pPr lvl="1">
              <a:lnSpc>
                <a:spcPct val="60000"/>
              </a:lnSpc>
            </a:pPr>
            <a:r>
              <a:rPr lang="en-US" sz="1600" dirty="0"/>
              <a:t>Sandbox demonstration</a:t>
            </a:r>
            <a:endParaRPr lang="en-US" sz="1100" dirty="0"/>
          </a:p>
          <a:p>
            <a:pPr lvl="1">
              <a:lnSpc>
                <a:spcPct val="60000"/>
              </a:lnSpc>
            </a:pPr>
            <a:r>
              <a:rPr lang="en-US" sz="1600" dirty="0"/>
              <a:t>PE demonstration </a:t>
            </a:r>
            <a:endParaRPr lang="en-US" sz="1100" dirty="0"/>
          </a:p>
          <a:p>
            <a:pPr>
              <a:lnSpc>
                <a:spcPct val="60000"/>
              </a:lnSpc>
            </a:pPr>
            <a:r>
              <a:rPr lang="en-US" sz="1600" dirty="0"/>
              <a:t>Other Kiosk Presence </a:t>
            </a:r>
            <a:endParaRPr lang="en-US" sz="1050" dirty="0"/>
          </a:p>
          <a:p>
            <a:pPr lvl="1">
              <a:lnSpc>
                <a:spcPct val="60000"/>
              </a:lnSpc>
            </a:pPr>
            <a:r>
              <a:rPr lang="en-US" sz="1600" dirty="0"/>
              <a:t>SOLOR, VA Pavilion – Keith Campbell</a:t>
            </a:r>
            <a:endParaRPr lang="en-US" sz="1100" dirty="0"/>
          </a:p>
          <a:p>
            <a:pPr lvl="1">
              <a:lnSpc>
                <a:spcPct val="60000"/>
              </a:lnSpc>
            </a:pPr>
            <a:r>
              <a:rPr lang="en-US" sz="1600" dirty="0"/>
              <a:t>Care Coordination Demo, Interoperability Showcase Scenario – Dave Carlson</a:t>
            </a:r>
            <a:endParaRPr lang="en-US" sz="1100" dirty="0"/>
          </a:p>
          <a:p>
            <a:pPr lvl="1">
              <a:lnSpc>
                <a:spcPct val="60000"/>
              </a:lnSpc>
            </a:pPr>
            <a:r>
              <a:rPr lang="en-US" sz="1600" dirty="0"/>
              <a:t>Numerous references to and uses of the HSPC Sandbox </a:t>
            </a:r>
            <a:endParaRPr lang="en-US" sz="1100" dirty="0"/>
          </a:p>
          <a:p>
            <a:pPr>
              <a:lnSpc>
                <a:spcPct val="60000"/>
              </a:lnSpc>
            </a:pPr>
            <a:r>
              <a:rPr lang="en-US" sz="1600" dirty="0"/>
              <a:t>Meetings, discussion and brief “demos” in the Intermountain Booth and other booths</a:t>
            </a:r>
            <a:endParaRPr lang="en-US" sz="1050" dirty="0"/>
          </a:p>
          <a:p>
            <a:pPr lvl="1">
              <a:lnSpc>
                <a:spcPct val="60000"/>
              </a:lnSpc>
            </a:pPr>
            <a:r>
              <a:rPr lang="en-US" sz="1600" dirty="0"/>
              <a:t>Washington DC Staffers</a:t>
            </a:r>
            <a:endParaRPr lang="en-US" sz="1100" dirty="0"/>
          </a:p>
          <a:p>
            <a:pPr lvl="1">
              <a:lnSpc>
                <a:spcPct val="60000"/>
              </a:lnSpc>
            </a:pPr>
            <a:r>
              <a:rPr lang="en-US" sz="1600" dirty="0"/>
              <a:t>Philips</a:t>
            </a:r>
            <a:endParaRPr lang="en-US" sz="1100" dirty="0"/>
          </a:p>
          <a:p>
            <a:pPr lvl="1">
              <a:lnSpc>
                <a:spcPct val="60000"/>
              </a:lnSpc>
            </a:pPr>
            <a:r>
              <a:rPr lang="en-US" sz="1600" dirty="0"/>
              <a:t>IBM </a:t>
            </a:r>
            <a:endParaRPr lang="en-US" sz="1100" dirty="0"/>
          </a:p>
          <a:p>
            <a:pPr lvl="1">
              <a:lnSpc>
                <a:spcPct val="60000"/>
              </a:lnSpc>
            </a:pPr>
            <a:r>
              <a:rPr lang="en-US" sz="1600" dirty="0"/>
              <a:t>Siemens</a:t>
            </a:r>
            <a:endParaRPr lang="en-US" sz="1100" dirty="0"/>
          </a:p>
          <a:p>
            <a:pPr lvl="1">
              <a:lnSpc>
                <a:spcPct val="60000"/>
              </a:lnSpc>
            </a:pPr>
            <a:r>
              <a:rPr lang="en-US" sz="1600" dirty="0"/>
              <a:t>Google</a:t>
            </a:r>
            <a:endParaRPr lang="en-US" sz="1100" dirty="0"/>
          </a:p>
          <a:p>
            <a:pPr lvl="1">
              <a:lnSpc>
                <a:spcPct val="60000"/>
              </a:lnSpc>
            </a:pPr>
            <a:r>
              <a:rPr lang="en-US" sz="1600" dirty="0"/>
              <a:t>…..</a:t>
            </a:r>
            <a:endParaRPr lang="en-US" sz="1100" dirty="0"/>
          </a:p>
          <a:p>
            <a:pPr>
              <a:lnSpc>
                <a:spcPct val="6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841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B50AA-C924-4DEE-BD8B-2AB78796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Overview</a:t>
            </a:r>
          </a:p>
        </p:txBody>
      </p:sp>
    </p:spTree>
    <p:extLst>
      <p:ext uri="{BB962C8B-B14F-4D97-AF65-F5344CB8AC3E}">
        <p14:creationId xmlns:p14="http://schemas.microsoft.com/office/powerpoint/2010/main" val="86503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F3594-9EBE-4141-ADA5-30D477A4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Update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8" y="2537122"/>
            <a:ext cx="5211035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25" y="2212862"/>
            <a:ext cx="4791160" cy="362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81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F3594-9EBE-4141-ADA5-30D477A4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Weber </a:t>
            </a:r>
            <a:r>
              <a:rPr lang="en-US" dirty="0" err="1"/>
              <a:t>Shandwick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0" y="2090172"/>
            <a:ext cx="609282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Basic slide deck for introducing HSPC</a:t>
            </a:r>
          </a:p>
          <a:p>
            <a:pPr lvl="1"/>
            <a:r>
              <a:rPr lang="en-US" dirty="0"/>
              <a:t>Further work needed</a:t>
            </a:r>
          </a:p>
          <a:p>
            <a:r>
              <a:rPr lang="en-US" dirty="0"/>
              <a:t>Naming</a:t>
            </a:r>
          </a:p>
          <a:p>
            <a:pPr lvl="1"/>
            <a:r>
              <a:rPr lang="en-US" dirty="0"/>
              <a:t>Top 10</a:t>
            </a:r>
          </a:p>
          <a:p>
            <a:pPr lvl="1"/>
            <a:r>
              <a:rPr lang="en-US" dirty="0"/>
              <a:t>New ideas</a:t>
            </a:r>
          </a:p>
          <a:p>
            <a:pPr lvl="1"/>
            <a:r>
              <a:rPr lang="en-US" dirty="0"/>
              <a:t>Sticky notes and/or dots</a:t>
            </a:r>
          </a:p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5986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F13FAA8-03F3-4012-B492-642CAB5D6299}"/>
              </a:ext>
            </a:extLst>
          </p:cNvPr>
          <p:cNvSpPr txBox="1">
            <a:spLocks/>
          </p:cNvSpPr>
          <p:nvPr/>
        </p:nvSpPr>
        <p:spPr>
          <a:xfrm>
            <a:off x="537460" y="365125"/>
            <a:ext cx="11113905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24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0" i="0" kern="1200" cap="all" baseline="0">
                <a:solidFill>
                  <a:schemeClr val="bg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NPRMs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3F8978-6E7A-45C6-89AF-34FFD8482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460" y="1825624"/>
            <a:ext cx="11113905" cy="2324071"/>
          </a:xfrm>
        </p:spPr>
        <p:txBody>
          <a:bodyPr/>
          <a:lstStyle/>
          <a:p>
            <a:r>
              <a:rPr lang="en-US" dirty="0"/>
              <a:t>The USCDI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/>
              <a:t>List of domains to be supported in interoperability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/>
              <a:t>Will not achieve plug and play interoperability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/>
              <a:t>HSPC detailed clinical models are need to achieve true interoperability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69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699192-C2B5-124D-B5C5-A6452B219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8" b="12195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A2023C-161B-C94D-B6F9-9E4E2B98005A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7000">
                <a:schemeClr val="bg1">
                  <a:alpha val="2000"/>
                </a:schemeClr>
              </a:gs>
            </a:gsLst>
            <a:lin ang="0" scaled="1"/>
            <a:tileRect/>
          </a:gra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1" y="633181"/>
            <a:ext cx="10360501" cy="14700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8800" dirty="0">
                <a:solidFill>
                  <a:srgbClr val="1491B7"/>
                </a:solidFill>
              </a:rPr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C9D11-6E84-524C-8BFC-AA439968F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61" y="4440507"/>
            <a:ext cx="3890629" cy="1117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030" b="79851" l="25250" r="76250">
                        <a14:foregroundMark x1="28000" y1="52612" x2="28000" y2="52612"/>
                        <a14:foregroundMark x1="45500" y1="50000" x2="45500" y2="50000"/>
                        <a14:foregroundMark x1="55375" y1="48507" x2="55375" y2="48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87" t="18160" r="18167" b="18905"/>
          <a:stretch/>
        </p:blipFill>
        <p:spPr>
          <a:xfrm>
            <a:off x="283590" y="5238282"/>
            <a:ext cx="2497710" cy="88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99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DF5FCE-A376-B644-89B5-8130974D9B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>
          <a:xfrm flipH="1">
            <a:off x="-1" y="0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715" y="1376317"/>
            <a:ext cx="7729996" cy="4351339"/>
          </a:xfrm>
        </p:spPr>
        <p:txBody>
          <a:bodyPr/>
          <a:lstStyle/>
          <a:p>
            <a:pPr marL="1203325" lvl="0" indent="-633413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Organization Overview</a:t>
            </a:r>
          </a:p>
          <a:p>
            <a:pPr marL="1203325" indent="-633413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Board Update</a:t>
            </a:r>
          </a:p>
          <a:p>
            <a:pPr marL="1203325" indent="-633413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New Members</a:t>
            </a:r>
          </a:p>
          <a:p>
            <a:pPr marL="1203325" indent="-633413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Appointment of CTO/CIO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203325" lvl="0" indent="-633413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New HSPC members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203325" lvl="0" indent="-633413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Outreach activities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marL="1203325" lvl="0" indent="-633413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HIMSS activities</a:t>
            </a:r>
          </a:p>
          <a:p>
            <a:pPr marL="1203325" lvl="0" indent="-633413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Financial Update</a:t>
            </a:r>
          </a:p>
          <a:p>
            <a:pPr marL="1203325" lvl="0" indent="-633413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Sandbox fees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203325" lvl="0" indent="-633413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Weber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Shandwick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203325" lvl="0" indent="-633413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NPRMs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79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AE03-3FE4-4DA3-9D2A-2FE9D4D1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	HSPC Board Update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839570" y="1839686"/>
            <a:ext cx="5156444" cy="434997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Continuing Board Members</a:t>
            </a:r>
          </a:p>
          <a:p>
            <a:r>
              <a:rPr lang="en-US" dirty="0"/>
              <a:t>Stan Huff MD, Intermountain Healthcare (chair)</a:t>
            </a:r>
          </a:p>
          <a:p>
            <a:r>
              <a:rPr lang="en-US" dirty="0"/>
              <a:t>Wayne </a:t>
            </a:r>
            <a:r>
              <a:rPr lang="en-US" dirty="0" err="1"/>
              <a:t>Wilbright</a:t>
            </a:r>
            <a:r>
              <a:rPr lang="en-US" dirty="0"/>
              <a:t> MD, LSU Health</a:t>
            </a:r>
          </a:p>
          <a:p>
            <a:r>
              <a:rPr lang="en-US" dirty="0"/>
              <a:t>Jonathan </a:t>
            </a:r>
            <a:r>
              <a:rPr lang="en-US" dirty="0" err="1"/>
              <a:t>Nebeker</a:t>
            </a:r>
            <a:r>
              <a:rPr lang="en-US" dirty="0"/>
              <a:t> MD, Veterans Health Administration </a:t>
            </a:r>
          </a:p>
          <a:p>
            <a:r>
              <a:rPr lang="en-US" dirty="0"/>
              <a:t>Oscar Diaz, CEO of HSPC/CIIC</a:t>
            </a:r>
          </a:p>
          <a:p>
            <a:r>
              <a:rPr lang="en-US" b="1" dirty="0"/>
              <a:t>New Board Members</a:t>
            </a:r>
          </a:p>
          <a:p>
            <a:r>
              <a:rPr lang="en-US" dirty="0"/>
              <a:t>Frank </a:t>
            </a:r>
            <a:r>
              <a:rPr lang="en-US" dirty="0" err="1"/>
              <a:t>Opelka</a:t>
            </a:r>
            <a:r>
              <a:rPr lang="en-US" dirty="0"/>
              <a:t> MD, American College of Surgeons</a:t>
            </a:r>
          </a:p>
          <a:p>
            <a:r>
              <a:rPr lang="en-US" dirty="0"/>
              <a:t>Steve </a:t>
            </a:r>
            <a:r>
              <a:rPr lang="en-US" dirty="0" err="1"/>
              <a:t>Waldren</a:t>
            </a:r>
            <a:r>
              <a:rPr lang="en-US" dirty="0"/>
              <a:t> MD, American Academy of Family Physicians</a:t>
            </a:r>
          </a:p>
          <a:p>
            <a:r>
              <a:rPr lang="en-US" dirty="0"/>
              <a:t>Steve </a:t>
            </a:r>
            <a:r>
              <a:rPr lang="en-US" dirty="0" err="1"/>
              <a:t>Hasley</a:t>
            </a:r>
            <a:r>
              <a:rPr lang="en-US" dirty="0"/>
              <a:t> MD, American College of OBGYN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Advisors to the Board</a:t>
            </a:r>
          </a:p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James </a:t>
            </a:r>
            <a:r>
              <a:rPr lang="en-US" sz="2000" dirty="0" err="1"/>
              <a:t>Tcheng</a:t>
            </a:r>
            <a:r>
              <a:rPr lang="en-US" sz="2000" dirty="0"/>
              <a:t> MD, Duke University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Keith White MD, Intermountain Healthcare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Russell Leftwich MD, </a:t>
            </a:r>
            <a:r>
              <a:rPr lang="en-US" sz="2000" dirty="0" err="1"/>
              <a:t>Intersystems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Charles Jaffe MD, HL7 International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8222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A636E40-4A59-B94A-8004-9811C0C352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t="3703" r="629" b="12963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A6989D-B723-4DAA-A5A2-D44B94C6802E}"/>
              </a:ext>
            </a:extLst>
          </p:cNvPr>
          <p:cNvSpPr/>
          <p:nvPr/>
        </p:nvSpPr>
        <p:spPr>
          <a:xfrm>
            <a:off x="3413384" y="1264752"/>
            <a:ext cx="4378758" cy="74852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Board</a:t>
            </a:r>
          </a:p>
        </p:txBody>
      </p:sp>
      <p:sp>
        <p:nvSpPr>
          <p:cNvPr id="8" name="Flowchart: Terminator 4">
            <a:extLst>
              <a:ext uri="{FF2B5EF4-FFF2-40B4-BE49-F238E27FC236}">
                <a16:creationId xmlns:a16="http://schemas.microsoft.com/office/drawing/2014/main" id="{209A4147-7C92-4591-BB97-698CFD22D940}"/>
              </a:ext>
            </a:extLst>
          </p:cNvPr>
          <p:cNvSpPr/>
          <p:nvPr/>
        </p:nvSpPr>
        <p:spPr>
          <a:xfrm>
            <a:off x="4768323" y="2602983"/>
            <a:ext cx="1668877" cy="594360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Nominating Committee</a:t>
            </a:r>
          </a:p>
        </p:txBody>
      </p:sp>
      <p:sp>
        <p:nvSpPr>
          <p:cNvPr id="9" name="Flowchart: Terminator 5">
            <a:extLst>
              <a:ext uri="{FF2B5EF4-FFF2-40B4-BE49-F238E27FC236}">
                <a16:creationId xmlns:a16="http://schemas.microsoft.com/office/drawing/2014/main" id="{6DC3120D-5A88-4F6A-B8A8-7CB158145027}"/>
              </a:ext>
            </a:extLst>
          </p:cNvPr>
          <p:cNvSpPr/>
          <p:nvPr/>
        </p:nvSpPr>
        <p:spPr>
          <a:xfrm>
            <a:off x="2294827" y="2602983"/>
            <a:ext cx="1668877" cy="594360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 Committee</a:t>
            </a:r>
          </a:p>
        </p:txBody>
      </p:sp>
      <p:sp>
        <p:nvSpPr>
          <p:cNvPr id="10" name="Flowchart: Terminator 6">
            <a:extLst>
              <a:ext uri="{FF2B5EF4-FFF2-40B4-BE49-F238E27FC236}">
                <a16:creationId xmlns:a16="http://schemas.microsoft.com/office/drawing/2014/main" id="{2A424D7A-59DC-4430-B0A6-7ACDB5612F0A}"/>
              </a:ext>
            </a:extLst>
          </p:cNvPr>
          <p:cNvSpPr/>
          <p:nvPr/>
        </p:nvSpPr>
        <p:spPr>
          <a:xfrm>
            <a:off x="7324042" y="2602983"/>
            <a:ext cx="1668877" cy="594360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Laws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Committee</a:t>
            </a:r>
          </a:p>
        </p:txBody>
      </p:sp>
      <p:cxnSp>
        <p:nvCxnSpPr>
          <p:cNvPr id="11" name="Connector: Elbow 8">
            <a:extLst>
              <a:ext uri="{FF2B5EF4-FFF2-40B4-BE49-F238E27FC236}">
                <a16:creationId xmlns:a16="http://schemas.microsoft.com/office/drawing/2014/main" id="{C93F6AD3-A694-4EC6-A022-AB47859F2BF7}"/>
              </a:ext>
            </a:extLst>
          </p:cNvPr>
          <p:cNvCxnSpPr>
            <a:stCxn id="7" idx="2"/>
            <a:endCxn id="10" idx="0"/>
          </p:cNvCxnSpPr>
          <p:nvPr/>
        </p:nvCxnSpPr>
        <p:spPr>
          <a:xfrm rot="16200000" flipH="1">
            <a:off x="6585770" y="1030271"/>
            <a:ext cx="589705" cy="255571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2AD3D2-8207-4DF1-A629-D0A5E0951DFF}"/>
              </a:ext>
            </a:extLst>
          </p:cNvPr>
          <p:cNvCxnSpPr>
            <a:stCxn id="7" idx="2"/>
            <a:endCxn id="8" idx="0"/>
          </p:cNvCxnSpPr>
          <p:nvPr/>
        </p:nvCxnSpPr>
        <p:spPr>
          <a:xfrm flipH="1">
            <a:off x="5602762" y="2013279"/>
            <a:ext cx="1" cy="589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E474F808-CE3D-44CC-990E-4A0B39AA766E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071163" y="1071383"/>
            <a:ext cx="589705" cy="247349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E06E70C-4759-41DA-BF7D-25D8F656C2ED}"/>
              </a:ext>
            </a:extLst>
          </p:cNvPr>
          <p:cNvSpPr/>
          <p:nvPr/>
        </p:nvSpPr>
        <p:spPr>
          <a:xfrm>
            <a:off x="1236815" y="3522337"/>
            <a:ext cx="9260658" cy="297433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Board approves of appointments of CEO, COO, CTO, CMIO.  CEO recommends COO, CTO, and CMIO to Board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Board approved these committees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Board establishes policy around governance of committees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Committees Chaired by a Board Member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Voting committee members are official members of HSPC/CIIC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supplement with specific experts as non-voting members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number of committees to start to keep burden of committee work manageable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need executive committee at this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3A9ADE6-D7BA-49FF-A566-907B91F1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Board Committee Structure</a:t>
            </a:r>
          </a:p>
        </p:txBody>
      </p:sp>
    </p:spTree>
    <p:extLst>
      <p:ext uri="{BB962C8B-B14F-4D97-AF65-F5344CB8AC3E}">
        <p14:creationId xmlns:p14="http://schemas.microsoft.com/office/powerpoint/2010/main" val="15650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A636E40-4A59-B94A-8004-9811C0C352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t="3703" r="629" b="12963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98E9A0-AE67-9B4D-8C00-0C87BD59DFEA}"/>
              </a:ext>
            </a:extLst>
          </p:cNvPr>
          <p:cNvSpPr/>
          <p:nvPr/>
        </p:nvSpPr>
        <p:spPr>
          <a:xfrm>
            <a:off x="-1" y="-1"/>
            <a:ext cx="12188825" cy="6858000"/>
          </a:xfrm>
          <a:prstGeom prst="rect">
            <a:avLst/>
          </a:prstGeom>
          <a:gradFill flip="none" rotWithShape="1">
            <a:gsLst>
              <a:gs pos="21000">
                <a:schemeClr val="bg1">
                  <a:alpha val="82000"/>
                </a:schemeClr>
              </a:gs>
              <a:gs pos="100000">
                <a:schemeClr val="bg1">
                  <a:alpha val="2000"/>
                </a:schemeClr>
              </a:gs>
            </a:gsLst>
            <a:lin ang="10800000" scaled="1"/>
            <a:tileRect/>
          </a:gra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cs typeface="Arial" panose="020B0604020202020204" pitchFamily="34" charset="0"/>
              </a:rPr>
              <a:t>Board Structure</a:t>
            </a:r>
            <a:r>
              <a:rPr lang="mr-IN" sz="4400" dirty="0">
                <a:cs typeface="Arial" panose="020B0604020202020204" pitchFamily="34" charset="0"/>
              </a:rPr>
              <a:t>…</a:t>
            </a:r>
            <a:r>
              <a:rPr lang="en-US" sz="4400" dirty="0">
                <a:cs typeface="Arial" panose="020B0604020202020204" pitchFamily="34" charset="0"/>
              </a:rPr>
              <a:t>Continued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730" y="1243286"/>
            <a:ext cx="9487368" cy="518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A636E40-4A59-B94A-8004-9811C0C352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t="3703" r="629" b="12963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98E9A0-AE67-9B4D-8C00-0C87BD59DFEA}"/>
              </a:ext>
            </a:extLst>
          </p:cNvPr>
          <p:cNvSpPr/>
          <p:nvPr/>
        </p:nvSpPr>
        <p:spPr>
          <a:xfrm>
            <a:off x="-1" y="-1"/>
            <a:ext cx="12188825" cy="6858000"/>
          </a:xfrm>
          <a:prstGeom prst="rect">
            <a:avLst/>
          </a:prstGeom>
          <a:gradFill flip="none" rotWithShape="1">
            <a:gsLst>
              <a:gs pos="21000">
                <a:schemeClr val="bg1">
                  <a:alpha val="82000"/>
                </a:schemeClr>
              </a:gs>
              <a:gs pos="100000">
                <a:schemeClr val="bg1">
                  <a:alpha val="2000"/>
                </a:schemeClr>
              </a:gs>
            </a:gsLst>
            <a:lin ang="10800000" scaled="1"/>
            <a:tileRect/>
          </a:gra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1FC33A-6DBF-4BFC-8201-D462EAB3E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60" y="136390"/>
            <a:ext cx="6987208" cy="745351"/>
          </a:xfrm>
        </p:spPr>
        <p:txBody>
          <a:bodyPr/>
          <a:lstStyle/>
          <a:p>
            <a:r>
              <a:rPr lang="en-US" dirty="0"/>
              <a:t>Executive Offices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74D8B-2696-4C90-B02F-0A79DEF89EA7}"/>
              </a:ext>
            </a:extLst>
          </p:cNvPr>
          <p:cNvSpPr/>
          <p:nvPr/>
        </p:nvSpPr>
        <p:spPr>
          <a:xfrm>
            <a:off x="9188681" y="3845030"/>
            <a:ext cx="2573482" cy="1728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Steering Committee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Recommends Candidates to Board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F6EB83-AD1F-4300-BEBA-A96233072458}"/>
              </a:ext>
            </a:extLst>
          </p:cNvPr>
          <p:cNvSpPr/>
          <p:nvPr/>
        </p:nvSpPr>
        <p:spPr>
          <a:xfrm>
            <a:off x="4582094" y="1073467"/>
            <a:ext cx="2704075" cy="91426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Leadership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796296-7398-4C20-A933-2882F5FA2F28}"/>
              </a:ext>
            </a:extLst>
          </p:cNvPr>
          <p:cNvSpPr/>
          <p:nvPr/>
        </p:nvSpPr>
        <p:spPr>
          <a:xfrm>
            <a:off x="408812" y="2657578"/>
            <a:ext cx="2588845" cy="1728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Steering Committee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Specialty Societies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Provider Organizations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Recommends Candidates to Board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1A236B23-CB61-4C04-BA5B-EA8D0FBD94B6}"/>
              </a:ext>
            </a:extLst>
          </p:cNvPr>
          <p:cNvSpPr/>
          <p:nvPr/>
        </p:nvSpPr>
        <p:spPr>
          <a:xfrm>
            <a:off x="5192814" y="2371187"/>
            <a:ext cx="1482632" cy="745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CEO</a:t>
            </a:r>
          </a:p>
        </p:txBody>
      </p: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BDF8C6C2-4AE3-47C0-B6F2-45B77960975C}"/>
              </a:ext>
            </a:extLst>
          </p:cNvPr>
          <p:cNvSpPr/>
          <p:nvPr/>
        </p:nvSpPr>
        <p:spPr>
          <a:xfrm>
            <a:off x="5183298" y="4291748"/>
            <a:ext cx="1482632" cy="745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COO/CFO</a:t>
            </a:r>
          </a:p>
        </p:txBody>
      </p:sp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FCCCB782-6CB1-4C29-96DB-23242E699FF7}"/>
              </a:ext>
            </a:extLst>
          </p:cNvPr>
          <p:cNvSpPr/>
          <p:nvPr/>
        </p:nvSpPr>
        <p:spPr>
          <a:xfrm>
            <a:off x="7082594" y="4334222"/>
            <a:ext cx="1482632" cy="745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CTO/CIO</a:t>
            </a:r>
          </a:p>
        </p:txBody>
      </p:sp>
      <p:cxnSp>
        <p:nvCxnSpPr>
          <p:cNvPr id="15" name="Connector: Elbow 16">
            <a:extLst>
              <a:ext uri="{FF2B5EF4-FFF2-40B4-BE49-F238E27FC236}">
                <a16:creationId xmlns:a16="http://schemas.microsoft.com/office/drawing/2014/main" id="{A9D775A9-6D40-4E76-8A46-2034F21DC5ED}"/>
              </a:ext>
            </a:extLst>
          </p:cNvPr>
          <p:cNvCxnSpPr>
            <a:cxnSpLocks/>
            <a:stCxn id="12" idx="2"/>
            <a:endCxn id="18" idx="0"/>
          </p:cNvCxnSpPr>
          <p:nvPr/>
        </p:nvCxnSpPr>
        <p:spPr>
          <a:xfrm rot="5400000">
            <a:off x="4396264" y="2796355"/>
            <a:ext cx="1217684" cy="18580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22">
            <a:extLst>
              <a:ext uri="{FF2B5EF4-FFF2-40B4-BE49-F238E27FC236}">
                <a16:creationId xmlns:a16="http://schemas.microsoft.com/office/drawing/2014/main" id="{7F3ACD03-81DD-4C60-9591-3BBCE8685969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 rot="16200000" flipH="1">
            <a:off x="6270178" y="2780489"/>
            <a:ext cx="1217684" cy="188978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24">
            <a:extLst>
              <a:ext uri="{FF2B5EF4-FFF2-40B4-BE49-F238E27FC236}">
                <a16:creationId xmlns:a16="http://schemas.microsoft.com/office/drawing/2014/main" id="{9A10103B-18E5-42CD-9E19-94FD6D4AC137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 rot="5400000">
            <a:off x="5341767" y="3699384"/>
            <a:ext cx="1175210" cy="951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A175BC-4937-46D2-9262-A982B21AE736}"/>
              </a:ext>
            </a:extLst>
          </p:cNvPr>
          <p:cNvSpPr/>
          <p:nvPr/>
        </p:nvSpPr>
        <p:spPr>
          <a:xfrm>
            <a:off x="3334766" y="4334222"/>
            <a:ext cx="1482632" cy="745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CMIO/CMO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AF5807-2414-4729-BBAC-66F56023C928}"/>
              </a:ext>
            </a:extLst>
          </p:cNvPr>
          <p:cNvSpPr/>
          <p:nvPr/>
        </p:nvSpPr>
        <p:spPr>
          <a:xfrm>
            <a:off x="424174" y="4661580"/>
            <a:ext cx="2573482" cy="1725041"/>
          </a:xfrm>
          <a:prstGeom prst="rect">
            <a:avLst/>
          </a:prstGeom>
          <a:solidFill>
            <a:srgbClr val="00B0F0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(Planned)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Adoption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Committee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companies that incorporate HSPC “outputs” into their products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E3A992-3465-470B-BAD7-84DC6D1119F2}"/>
              </a:ext>
            </a:extLst>
          </p:cNvPr>
          <p:cNvCxnSpPr>
            <a:stCxn id="14" idx="3"/>
            <a:endCxn id="9" idx="1"/>
          </p:cNvCxnSpPr>
          <p:nvPr/>
        </p:nvCxnSpPr>
        <p:spPr>
          <a:xfrm>
            <a:off x="8565226" y="4706898"/>
            <a:ext cx="623456" cy="2587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19">
            <a:extLst>
              <a:ext uri="{FF2B5EF4-FFF2-40B4-BE49-F238E27FC236}">
                <a16:creationId xmlns:a16="http://schemas.microsoft.com/office/drawing/2014/main" id="{B41E6022-2445-437C-9E24-25A44F83A4A7}"/>
              </a:ext>
            </a:extLst>
          </p:cNvPr>
          <p:cNvCxnSpPr>
            <a:stCxn id="11" idx="3"/>
            <a:endCxn id="18" idx="1"/>
          </p:cNvCxnSpPr>
          <p:nvPr/>
        </p:nvCxnSpPr>
        <p:spPr>
          <a:xfrm>
            <a:off x="2997656" y="3522033"/>
            <a:ext cx="337110" cy="1184865"/>
          </a:xfrm>
          <a:prstGeom prst="bentConnector3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D6E9C71E-4C2B-4AC7-8701-511235AA94A8}"/>
              </a:ext>
            </a:extLst>
          </p:cNvPr>
          <p:cNvCxnSpPr>
            <a:stCxn id="18" idx="1"/>
            <a:endCxn id="19" idx="3"/>
          </p:cNvCxnSpPr>
          <p:nvPr/>
        </p:nvCxnSpPr>
        <p:spPr>
          <a:xfrm rot="10800000" flipV="1">
            <a:off x="2997656" y="4706897"/>
            <a:ext cx="337110" cy="817203"/>
          </a:xfrm>
          <a:prstGeom prst="bentConnector3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51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3EBAE0-FD71-4ED7-A34B-E2818BC3E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Steering Committee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1FAA7C-0B8E-4D7F-A998-6386057F3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3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A636E40-4A59-B94A-8004-9811C0C352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t="3703" r="629" b="12963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98E9A0-AE67-9B4D-8C00-0C87BD59DFEA}"/>
              </a:ext>
            </a:extLst>
          </p:cNvPr>
          <p:cNvSpPr/>
          <p:nvPr/>
        </p:nvSpPr>
        <p:spPr>
          <a:xfrm>
            <a:off x="-1" y="-1"/>
            <a:ext cx="12188825" cy="6858000"/>
          </a:xfrm>
          <a:prstGeom prst="rect">
            <a:avLst/>
          </a:prstGeom>
          <a:gradFill flip="none" rotWithShape="1">
            <a:gsLst>
              <a:gs pos="21000">
                <a:schemeClr val="bg1">
                  <a:alpha val="82000"/>
                </a:schemeClr>
              </a:gs>
              <a:gs pos="100000">
                <a:schemeClr val="bg1">
                  <a:alpha val="2000"/>
                </a:schemeClr>
              </a:gs>
            </a:gsLst>
            <a:lin ang="10800000" scaled="1"/>
            <a:tileRect/>
          </a:gra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cs typeface="Arial" panose="020B0604020202020204" pitchFamily="34" charset="0"/>
              </a:rPr>
              <a:t>CLINICAL STEERING COMMITTEE STRUCTURE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91" y="1102065"/>
            <a:ext cx="9934462" cy="546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6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S Title Slides">
  <a:themeElements>
    <a:clrScheme name="WS PPT Colors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2DA8D1"/>
      </a:accent1>
      <a:accent2>
        <a:srgbClr val="5BC236"/>
      </a:accent2>
      <a:accent3>
        <a:srgbClr val="7948AB"/>
      </a:accent3>
      <a:accent4>
        <a:srgbClr val="E81833"/>
      </a:accent4>
      <a:accent5>
        <a:srgbClr val="FF7500"/>
      </a:accent5>
      <a:accent6>
        <a:srgbClr val="97DDF7"/>
      </a:accent6>
      <a:hlink>
        <a:srgbClr val="7948AB"/>
      </a:hlink>
      <a:folHlink>
        <a:srgbClr val="7948AB"/>
      </a:folHlink>
    </a:clrScheme>
    <a:fontScheme name="WeberShandwick PPT  Fonts">
      <a:majorFont>
        <a:latin typeface="Always Montefior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 cmpd="sng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dirty="0" smtClean="0"/>
        </a:defPPr>
      </a:lstStyle>
    </a:txDef>
  </a:objectDefaults>
  <a:extraClrSchemeLst/>
  <a:custClrLst>
    <a:custClr name="Rich Blue">
      <a:srgbClr val="2DA8D1"/>
    </a:custClr>
    <a:custClr name="Rich Green">
      <a:srgbClr val="65B43C"/>
    </a:custClr>
    <a:custClr name="Rich Purple">
      <a:srgbClr val="6F4B98"/>
    </a:custClr>
    <a:custClr name="Rich Red">
      <a:srgbClr val="E81833"/>
    </a:custClr>
    <a:custClr name="Rich Orange">
      <a:srgbClr val="EE751B"/>
    </a:custClr>
    <a:custClr name="Light Blue">
      <a:srgbClr val="97DDF7"/>
    </a:custClr>
    <a:custClr name="Light Green">
      <a:srgbClr val="A6CE8C"/>
    </a:custClr>
    <a:custClr name="Light Purple">
      <a:srgbClr val="C1B0D6"/>
    </a:custClr>
    <a:custClr name="Light Red">
      <a:srgbClr val="F0B6D4"/>
    </a:custClr>
    <a:custClr name="Light Orange">
      <a:srgbClr val="FFE493"/>
    </a:custClr>
  </a:custClrLst>
  <a:extLst>
    <a:ext uri="{05A4C25C-085E-4340-85A3-A5531E510DB2}">
      <thm15:themeFamily xmlns:thm15="http://schemas.microsoft.com/office/thememl/2012/main" name="WS PowerPoint template.potx" id="{D88B6896-244B-42B0-8B59-1C32F4798CD1}" vid="{AFCA1682-32C8-490A-A916-610AB9F678FE}"/>
    </a:ext>
  </a:extLst>
</a:theme>
</file>

<file path=ppt/theme/theme2.xml><?xml version="1.0" encoding="utf-8"?>
<a:theme xmlns:a="http://schemas.openxmlformats.org/drawingml/2006/main" name="WS Breaker Slides">
  <a:themeElements>
    <a:clrScheme name="WS PPT Colors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2DA8D1"/>
      </a:accent1>
      <a:accent2>
        <a:srgbClr val="5BC236"/>
      </a:accent2>
      <a:accent3>
        <a:srgbClr val="7948AB"/>
      </a:accent3>
      <a:accent4>
        <a:srgbClr val="E81833"/>
      </a:accent4>
      <a:accent5>
        <a:srgbClr val="FF7500"/>
      </a:accent5>
      <a:accent6>
        <a:srgbClr val="97DDF7"/>
      </a:accent6>
      <a:hlink>
        <a:srgbClr val="7948AB"/>
      </a:hlink>
      <a:folHlink>
        <a:srgbClr val="7948AB"/>
      </a:folHlink>
    </a:clrScheme>
    <a:fontScheme name="WeberShandwick PPT  Fonts">
      <a:majorFont>
        <a:latin typeface="Always Montefior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 cmpd="sng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dirty="0" smtClean="0"/>
        </a:defPPr>
      </a:lstStyle>
    </a:txDef>
  </a:objectDefaults>
  <a:extraClrSchemeLst/>
  <a:custClrLst>
    <a:custClr name="Rich Blue">
      <a:srgbClr val="2DA8D1"/>
    </a:custClr>
    <a:custClr name="Rich Green">
      <a:srgbClr val="65B43C"/>
    </a:custClr>
    <a:custClr name="Rich Purple">
      <a:srgbClr val="6F4B98"/>
    </a:custClr>
    <a:custClr name="Rich Red">
      <a:srgbClr val="E81833"/>
    </a:custClr>
    <a:custClr name="Rich Orange">
      <a:srgbClr val="EE751B"/>
    </a:custClr>
    <a:custClr name="Light Blue">
      <a:srgbClr val="97DDF7"/>
    </a:custClr>
    <a:custClr name="Light Green">
      <a:srgbClr val="A6CE8C"/>
    </a:custClr>
    <a:custClr name="Light Purple">
      <a:srgbClr val="C1B0D6"/>
    </a:custClr>
    <a:custClr name="Light Red">
      <a:srgbClr val="F0B6D4"/>
    </a:custClr>
    <a:custClr name="Light Orange">
      <a:srgbClr val="FFE493"/>
    </a:custClr>
  </a:custClrLst>
  <a:extLst>
    <a:ext uri="{05A4C25C-085E-4340-85A3-A5531E510DB2}">
      <thm15:themeFamily xmlns:thm15="http://schemas.microsoft.com/office/thememl/2012/main" name="WS PowerPoint template.potx" id="{D88B6896-244B-42B0-8B59-1C32F4798CD1}" vid="{45BCE7C1-69A7-457C-A4C5-7E591543CA5F}"/>
    </a:ext>
  </a:extLst>
</a:theme>
</file>

<file path=ppt/theme/theme3.xml><?xml version="1.0" encoding="utf-8"?>
<a:theme xmlns:a="http://schemas.openxmlformats.org/drawingml/2006/main" name="WS Chart Slides">
  <a:themeElements>
    <a:clrScheme name="WS PPT Colors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2DA8D1"/>
      </a:accent1>
      <a:accent2>
        <a:srgbClr val="5BC236"/>
      </a:accent2>
      <a:accent3>
        <a:srgbClr val="7948AB"/>
      </a:accent3>
      <a:accent4>
        <a:srgbClr val="E81833"/>
      </a:accent4>
      <a:accent5>
        <a:srgbClr val="FF7500"/>
      </a:accent5>
      <a:accent6>
        <a:srgbClr val="97DDF7"/>
      </a:accent6>
      <a:hlink>
        <a:srgbClr val="7948AB"/>
      </a:hlink>
      <a:folHlink>
        <a:srgbClr val="7948AB"/>
      </a:folHlink>
    </a:clrScheme>
    <a:fontScheme name="WeberShandwick PPT  Fonts">
      <a:majorFont>
        <a:latin typeface="Always Montefior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 cmpd="sng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dirty="0" smtClean="0"/>
        </a:defPPr>
      </a:lstStyle>
    </a:txDef>
  </a:objectDefaults>
  <a:extraClrSchemeLst/>
  <a:custClrLst>
    <a:custClr name="Rich Blue">
      <a:srgbClr val="2DA8D1"/>
    </a:custClr>
    <a:custClr name="Rich Green">
      <a:srgbClr val="65B43C"/>
    </a:custClr>
    <a:custClr name="Rich Purple">
      <a:srgbClr val="6F4B98"/>
    </a:custClr>
    <a:custClr name="Rich Red">
      <a:srgbClr val="E81833"/>
    </a:custClr>
    <a:custClr name="Rich Orange">
      <a:srgbClr val="EE751B"/>
    </a:custClr>
    <a:custClr name="Light Blue">
      <a:srgbClr val="97DDF7"/>
    </a:custClr>
    <a:custClr name="Light Green">
      <a:srgbClr val="A6CE8C"/>
    </a:custClr>
    <a:custClr name="Light Purple">
      <a:srgbClr val="C1B0D6"/>
    </a:custClr>
    <a:custClr name="Light Red">
      <a:srgbClr val="F0B6D4"/>
    </a:custClr>
    <a:custClr name="Light Orange">
      <a:srgbClr val="FFE493"/>
    </a:custClr>
  </a:custClrLst>
  <a:extLst>
    <a:ext uri="{05A4C25C-085E-4340-85A3-A5531E510DB2}">
      <thm15:themeFamily xmlns:thm15="http://schemas.microsoft.com/office/thememl/2012/main" name="WS PowerPoint template.potx" id="{D88B6896-244B-42B0-8B59-1C32F4798CD1}" vid="{B78AF257-1C4B-4EA0-9782-C0A63F0D072E}"/>
    </a:ext>
  </a:extLst>
</a:theme>
</file>

<file path=ppt/theme/theme4.xml><?xml version="1.0" encoding="utf-8"?>
<a:theme xmlns:a="http://schemas.openxmlformats.org/drawingml/2006/main" name="WS Quote Slides">
  <a:themeElements>
    <a:clrScheme name="WS PPT Colors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2DA8D1"/>
      </a:accent1>
      <a:accent2>
        <a:srgbClr val="5BC236"/>
      </a:accent2>
      <a:accent3>
        <a:srgbClr val="7948AB"/>
      </a:accent3>
      <a:accent4>
        <a:srgbClr val="E81833"/>
      </a:accent4>
      <a:accent5>
        <a:srgbClr val="FF7500"/>
      </a:accent5>
      <a:accent6>
        <a:srgbClr val="97DDF7"/>
      </a:accent6>
      <a:hlink>
        <a:srgbClr val="7948AB"/>
      </a:hlink>
      <a:folHlink>
        <a:srgbClr val="7948AB"/>
      </a:folHlink>
    </a:clrScheme>
    <a:fontScheme name="WeberShandwick PPT  Fonts">
      <a:majorFont>
        <a:latin typeface="Always Montefior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 cmpd="sng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defRPr dirty="0" smtClean="0"/>
        </a:defPPr>
      </a:lstStyle>
    </a:txDef>
  </a:objectDefaults>
  <a:extraClrSchemeLst/>
  <a:custClrLst>
    <a:custClr name="Rich Blue">
      <a:srgbClr val="2DA8D1"/>
    </a:custClr>
    <a:custClr name="Rich Green">
      <a:srgbClr val="65B43C"/>
    </a:custClr>
    <a:custClr name="Rich Purple">
      <a:srgbClr val="6F4B98"/>
    </a:custClr>
    <a:custClr name="Rich Red">
      <a:srgbClr val="E81833"/>
    </a:custClr>
    <a:custClr name="Rich Orange">
      <a:srgbClr val="EE751B"/>
    </a:custClr>
    <a:custClr name="Light Blue">
      <a:srgbClr val="97DDF7"/>
    </a:custClr>
    <a:custClr name="Light Green">
      <a:srgbClr val="A6CE8C"/>
    </a:custClr>
    <a:custClr name="Light Purple">
      <a:srgbClr val="C1B0D6"/>
    </a:custClr>
    <a:custClr name="Light Red">
      <a:srgbClr val="F0B6D4"/>
    </a:custClr>
    <a:custClr name="Light Orange">
      <a:srgbClr val="FFE493"/>
    </a:custClr>
  </a:custClrLst>
  <a:extLst>
    <a:ext uri="{05A4C25C-085E-4340-85A3-A5531E510DB2}">
      <thm15:themeFamily xmlns:thm15="http://schemas.microsoft.com/office/thememl/2012/main" name="WS PowerPoint template.potx" id="{D88B6896-244B-42B0-8B59-1C32F4798CD1}" vid="{4DDBBBEB-9117-4EDF-8F3A-353877180CB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2958</TotalTime>
  <Words>943</Words>
  <Application>Microsoft Office PowerPoint</Application>
  <PresentationFormat>Custom</PresentationFormat>
  <Paragraphs>178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Always Montefiore</vt:lpstr>
      <vt:lpstr>Always Montefiore Light</vt:lpstr>
      <vt:lpstr>Arial</vt:lpstr>
      <vt:lpstr>Arial Narrow</vt:lpstr>
      <vt:lpstr>Calibri</vt:lpstr>
      <vt:lpstr>Wingdings</vt:lpstr>
      <vt:lpstr>WS Title Slides</vt:lpstr>
      <vt:lpstr>WS Breaker Slides</vt:lpstr>
      <vt:lpstr>WS Chart Slides</vt:lpstr>
      <vt:lpstr>WS Quote Slides</vt:lpstr>
      <vt:lpstr>Solving healthcare data interoperability</vt:lpstr>
      <vt:lpstr>Organization Overview</vt:lpstr>
      <vt:lpstr>Agenda</vt:lpstr>
      <vt:lpstr> HSPC Board Update</vt:lpstr>
      <vt:lpstr>Board Committee Structure</vt:lpstr>
      <vt:lpstr>Board Structure…Continued</vt:lpstr>
      <vt:lpstr>Executive Offices</vt:lpstr>
      <vt:lpstr>Clinical Steering Committee</vt:lpstr>
      <vt:lpstr>CLINICAL STEERING COMMITTEE STRUCTURE</vt:lpstr>
      <vt:lpstr>Clinical Steering Committee…Cont.</vt:lpstr>
      <vt:lpstr>Clinical Steering Committee…Cont.</vt:lpstr>
      <vt:lpstr>Projects Coordination Committee </vt:lpstr>
      <vt:lpstr>Clinical Quality Assurance and Domain Coordination Committee</vt:lpstr>
      <vt:lpstr> Appointment of CTO/CIO</vt:lpstr>
      <vt:lpstr>Next Steps</vt:lpstr>
      <vt:lpstr>HSPC Members</vt:lpstr>
      <vt:lpstr>Outreach ActivitieS</vt:lpstr>
      <vt:lpstr>HIMSS Activities</vt:lpstr>
      <vt:lpstr>HIMSS Update</vt:lpstr>
      <vt:lpstr>Financial Update</vt:lpstr>
      <vt:lpstr>Weber Shandwick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Solving healthcare data interoperability</dc:title>
  <dc:creator>Gibson, Tony (CHI-WSW)</dc:creator>
  <cp:lastModifiedBy>Virginia Riehl</cp:lastModifiedBy>
  <cp:revision>66</cp:revision>
  <dcterms:created xsi:type="dcterms:W3CDTF">2018-11-08T17:30:11Z</dcterms:created>
  <dcterms:modified xsi:type="dcterms:W3CDTF">2019-02-28T15:20:16Z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bcb510f-b045-4068-810f-c7c3c3cc04c3_Enabled">
    <vt:lpwstr>True</vt:lpwstr>
  </property>
  <property fmtid="{D5CDD505-2E9C-101B-9397-08002B2CF9AE}" pid="3" name="MSIP_Label_dbcb510f-b045-4068-810f-c7c3c3cc04c3_SiteId">
    <vt:lpwstr>a79016de-bdd0-4e47-91f4-79416ab912ad</vt:lpwstr>
  </property>
  <property fmtid="{D5CDD505-2E9C-101B-9397-08002B2CF9AE}" pid="4" name="MSIP_Label_dbcb510f-b045-4068-810f-c7c3c3cc04c3_Owner">
    <vt:lpwstr>Stan.Huff@imail.org</vt:lpwstr>
  </property>
  <property fmtid="{D5CDD505-2E9C-101B-9397-08002B2CF9AE}" pid="5" name="MSIP_Label_dbcb510f-b045-4068-810f-c7c3c3cc04c3_SetDate">
    <vt:lpwstr>2018-11-14T22:25:42.7904266Z</vt:lpwstr>
  </property>
  <property fmtid="{D5CDD505-2E9C-101B-9397-08002B2CF9AE}" pid="6" name="MSIP_Label_dbcb510f-b045-4068-810f-c7c3c3cc04c3_Name">
    <vt:lpwstr>Public Information</vt:lpwstr>
  </property>
  <property fmtid="{D5CDD505-2E9C-101B-9397-08002B2CF9AE}" pid="7" name="MSIP_Label_dbcb510f-b045-4068-810f-c7c3c3cc04c3_Application">
    <vt:lpwstr>Microsoft Azure Information Protection</vt:lpwstr>
  </property>
  <property fmtid="{D5CDD505-2E9C-101B-9397-08002B2CF9AE}" pid="8" name="MSIP_Label_dbcb510f-b045-4068-810f-c7c3c3cc04c3_Extended_MSFT_Method">
    <vt:lpwstr>Manual</vt:lpwstr>
  </property>
  <property fmtid="{D5CDD505-2E9C-101B-9397-08002B2CF9AE}" pid="9" name="Sensitivity">
    <vt:lpwstr>Public Information</vt:lpwstr>
  </property>
</Properties>
</file>