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06" autoAdjust="0"/>
    <p:restoredTop sz="94660"/>
  </p:normalViewPr>
  <p:slideViewPr>
    <p:cSldViewPr snapToGrid="0">
      <p:cViewPr varScale="1">
        <p:scale>
          <a:sx n="68" d="100"/>
          <a:sy n="68" d="100"/>
        </p:scale>
        <p:origin x="580" y="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EA7401-2ED9-4A7E-859D-55EF6605851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DA532C5-1643-4790-9811-453422CDD01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DFCC43-AEF5-4F23-8A98-C5F8248E65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8ACCC-2FD8-43FB-A52A-BF72E61902CD}" type="datetimeFigureOut">
              <a:rPr lang="en-US" smtClean="0"/>
              <a:t>11/30/2018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7FE985-A65B-47C9-A473-7CB271E10F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A0F0F9-F151-4B2C-A1FD-147D29FF6C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32631-C996-439B-A278-8F1B4FC553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89195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32431D-5A23-478C-AC84-4E90D16D66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8126C47-5C86-4ACF-9414-28C85378FAF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12AFCE-2323-4DFC-93F7-C6244B7F66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8ACCC-2FD8-43FB-A52A-BF72E61902CD}" type="datetimeFigureOut">
              <a:rPr lang="en-US" smtClean="0"/>
              <a:t>11/30/2018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04ED3B-08F4-4526-80D0-17EF7C49E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E9FC52-A0D8-4B63-8A46-DB711DFBEA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32631-C996-439B-A278-8F1B4FC553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19176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DC3B07A-213A-4870-95B1-6BC77EB3A01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B13CE6C-2E81-443D-BFEC-7560D1901B2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494C93-6001-42F7-B4EA-0AB81DD2D3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8ACCC-2FD8-43FB-A52A-BF72E61902CD}" type="datetimeFigureOut">
              <a:rPr lang="en-US" smtClean="0"/>
              <a:t>11/30/2018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E31841-58E9-497B-AD40-934713BCF0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91B4B4-0A8B-4A51-958F-9092BDEE28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32631-C996-439B-A278-8F1B4FC553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07363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4FCCFB-119C-4B15-985E-712078E17D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E79F74-D0F8-4E8A-BDB7-46219AEF26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E45494-D0C1-47C7-B222-39B3863098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8ACCC-2FD8-43FB-A52A-BF72E61902CD}" type="datetimeFigureOut">
              <a:rPr lang="en-US" smtClean="0"/>
              <a:t>11/30/2018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8E3AB9-75FB-498C-BF33-9E40921796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BC7D3B-C791-4CFE-9063-B6A592D38A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32631-C996-439B-A278-8F1B4FC553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83109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4D2422-DC57-4F04-8840-272355F755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B164CFE-46A7-4207-9727-A93D0E30E9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F9F25B-52BB-477A-8E53-772615824C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8ACCC-2FD8-43FB-A52A-BF72E61902CD}" type="datetimeFigureOut">
              <a:rPr lang="en-US" smtClean="0"/>
              <a:t>11/30/2018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AABA9F-D3BF-43D1-82D0-4EF76EC2A3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EA02F7-B172-499D-8ADA-4948A16D63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32631-C996-439B-A278-8F1B4FC553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10318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3BBAA2-79F1-41FF-899D-4D0DE93862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0C16DA-735C-4C44-8B84-7ADBD57E310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7AACC54-816C-4018-B016-A1B555F07C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1CE076F-C5DD-4234-B27F-4107C3A3CB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8ACCC-2FD8-43FB-A52A-BF72E61902CD}" type="datetimeFigureOut">
              <a:rPr lang="en-US" smtClean="0"/>
              <a:t>11/30/2018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716F4AF-A20D-4970-932D-289E2A0A09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BF6AE60-3DC8-4498-B768-310A742731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32631-C996-439B-A278-8F1B4FC553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40580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CCA807-301B-447E-8720-EB80FD668B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A43E21-8E25-4B5E-9D7C-582E4239AE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E2A219F-34A1-4810-84A4-2B1E67D9F8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D082E84-C92F-46BF-A2EC-5F8BB698D9B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743F20A-2BC6-4CD4-B3D3-82075B25983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D0F9CCB-FC77-4049-A1F0-AB8E53A622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8ACCC-2FD8-43FB-A52A-BF72E61902CD}" type="datetimeFigureOut">
              <a:rPr lang="en-US" smtClean="0"/>
              <a:t>11/30/2018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F5BAFE2-2DB1-4F10-B5B7-690E1B20B5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BF6C1B9-4A29-4C19-984A-A33550A128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32631-C996-439B-A278-8F1B4FC553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72565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7EA498-2912-4675-8210-1833ED87CD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6DC86CA-D9A3-4660-8441-8D38A234FD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8ACCC-2FD8-43FB-A52A-BF72E61902CD}" type="datetimeFigureOut">
              <a:rPr lang="en-US" smtClean="0"/>
              <a:t>11/30/2018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259BD0B-0174-4F03-BD23-9BB4F81AAF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A8B7C27-240A-459A-911A-BD9793E499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32631-C996-439B-A278-8F1B4FC553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6820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B46A6CD-7227-4DD1-A291-30D3FCBF6F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8ACCC-2FD8-43FB-A52A-BF72E61902CD}" type="datetimeFigureOut">
              <a:rPr lang="en-US" smtClean="0"/>
              <a:t>11/30/2018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551CBC8-DC24-4F1D-AF6B-81AF4B7F69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533292C-41E1-43CF-8D19-6B4658EE9C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32631-C996-439B-A278-8F1B4FC553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48891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DE83BD-3CF9-44D0-879D-54283FC622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C827E7-8504-4C3A-B3FA-E48943B402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093F4E5-4896-4D22-BA1A-DA05C817CD3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A43FF37-2C6B-4FB9-BF7B-3F7D503404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8ACCC-2FD8-43FB-A52A-BF72E61902CD}" type="datetimeFigureOut">
              <a:rPr lang="en-US" smtClean="0"/>
              <a:t>11/30/2018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C0F30D2-E2A8-45F5-BD81-69D0F9B566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95BE90-9CA5-4AC8-B0D5-D0964FA76A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32631-C996-439B-A278-8F1B4FC553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56118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C56D6A-5E1B-45E8-B80F-00646F12A5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BA6825C-03F7-4C7F-9A00-262C6A9ED48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C7DA3BB-B3FC-47FE-9F95-EEB98AE5F3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D3D625E-2118-43B6-B907-75D4600DEB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8ACCC-2FD8-43FB-A52A-BF72E61902CD}" type="datetimeFigureOut">
              <a:rPr lang="en-US" smtClean="0"/>
              <a:t>11/30/2018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00048D5-79CB-466C-B660-735046C826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E8F102B-1C45-4B87-93CC-5B5F5411A2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32631-C996-439B-A278-8F1B4FC553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7195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2EF8173-9361-4AF1-B361-1AB37CE3C5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7E6D28-957F-4FC4-8ECE-012432D934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72E15B-B2CA-4DBF-A840-3ECE7589D68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48ACCC-2FD8-43FB-A52A-BF72E61902CD}" type="datetimeFigureOut">
              <a:rPr lang="en-US" smtClean="0"/>
              <a:t>11/30/2018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7738CA-89B1-4D19-AF0E-38159F6E38B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188898-5F9E-41CE-AB07-3E4C7A70045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A32631-C996-439B-A278-8F1B4FC553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5922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>
            <a:extLst>
              <a:ext uri="{FF2B5EF4-FFF2-40B4-BE49-F238E27FC236}">
                <a16:creationId xmlns:a16="http://schemas.microsoft.com/office/drawing/2014/main" id="{C54C7B89-7E24-4A15-B106-A3E149A2BCD2}"/>
              </a:ext>
            </a:extLst>
          </p:cNvPr>
          <p:cNvSpPr txBox="1"/>
          <p:nvPr/>
        </p:nvSpPr>
        <p:spPr>
          <a:xfrm>
            <a:off x="1595968" y="651391"/>
            <a:ext cx="28193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DEVELOPER STANDPOINT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E90FB68B-3102-4719-A3B9-5A5A23C574E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4653739"/>
              </p:ext>
            </p:extLst>
          </p:nvPr>
        </p:nvGraphicFramePr>
        <p:xfrm>
          <a:off x="340241" y="975273"/>
          <a:ext cx="11511517" cy="5724257"/>
        </p:xfrm>
        <a:graphic>
          <a:graphicData uri="http://schemas.openxmlformats.org/drawingml/2006/table">
            <a:tbl>
              <a:tblPr/>
              <a:tblGrid>
                <a:gridCol w="12617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397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7438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9289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5066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2691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5746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7483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53292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700897">
                <a:tc>
                  <a:txBody>
                    <a:bodyPr/>
                    <a:lstStyle>
                      <a:lvl1pPr algn="ctr" defTabSz="320675" eaLnBrk="0" hangingPunct="0">
                        <a:defRPr sz="2100">
                          <a:solidFill>
                            <a:srgbClr val="000000"/>
                          </a:solidFill>
                          <a:latin typeface="Gill Sans" pitchFamily="-84" charset="0"/>
                          <a:ea typeface="ヒラギノ角ゴ ProN W3" pitchFamily="-84" charset="-128"/>
                          <a:sym typeface="Gill Sans" pitchFamily="-84" charset="0"/>
                        </a:defRPr>
                      </a:lvl1pPr>
                      <a:lvl2pPr marL="742950" indent="-285750" algn="ctr" defTabSz="320675" eaLnBrk="0" hangingPunct="0">
                        <a:defRPr sz="2100">
                          <a:solidFill>
                            <a:srgbClr val="000000"/>
                          </a:solidFill>
                          <a:latin typeface="Gill Sans" pitchFamily="-84" charset="0"/>
                          <a:ea typeface="ヒラギノ角ゴ ProN W3" pitchFamily="-84" charset="-128"/>
                          <a:sym typeface="Gill Sans" pitchFamily="-84" charset="0"/>
                        </a:defRPr>
                      </a:lvl2pPr>
                      <a:lvl3pPr marL="1143000" indent="-228600" algn="ctr" defTabSz="320675" eaLnBrk="0" hangingPunct="0">
                        <a:defRPr sz="2100">
                          <a:solidFill>
                            <a:srgbClr val="000000"/>
                          </a:solidFill>
                          <a:latin typeface="Gill Sans" pitchFamily="-84" charset="0"/>
                          <a:ea typeface="ヒラギノ角ゴ ProN W3" pitchFamily="-84" charset="-128"/>
                          <a:sym typeface="Gill Sans" pitchFamily="-84" charset="0"/>
                        </a:defRPr>
                      </a:lvl3pPr>
                      <a:lvl4pPr marL="1600200" indent="-228600" algn="ctr" defTabSz="320675" eaLnBrk="0" hangingPunct="0">
                        <a:defRPr sz="2100">
                          <a:solidFill>
                            <a:srgbClr val="000000"/>
                          </a:solidFill>
                          <a:latin typeface="Gill Sans" pitchFamily="-84" charset="0"/>
                          <a:ea typeface="ヒラギノ角ゴ ProN W3" pitchFamily="-84" charset="-128"/>
                          <a:sym typeface="Gill Sans" pitchFamily="-84" charset="0"/>
                        </a:defRPr>
                      </a:lvl4pPr>
                      <a:lvl5pPr marL="2057400" indent="-228600" algn="ctr" defTabSz="320675" eaLnBrk="0" hangingPunct="0">
                        <a:defRPr sz="2100">
                          <a:solidFill>
                            <a:srgbClr val="000000"/>
                          </a:solidFill>
                          <a:latin typeface="Gill Sans" pitchFamily="-84" charset="0"/>
                          <a:ea typeface="ヒラギノ角ゴ ProN W3" pitchFamily="-84" charset="-128"/>
                          <a:sym typeface="Gill Sans" pitchFamily="-84" charset="0"/>
                        </a:defRPr>
                      </a:lvl5pPr>
                      <a:lvl6pPr marL="2514600" indent="-228600" algn="ctr" defTabSz="32067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100">
                          <a:solidFill>
                            <a:srgbClr val="000000"/>
                          </a:solidFill>
                          <a:latin typeface="Gill Sans" pitchFamily="-84" charset="0"/>
                          <a:ea typeface="ヒラギノ角ゴ ProN W3" pitchFamily="-84" charset="-128"/>
                          <a:sym typeface="Gill Sans" pitchFamily="-84" charset="0"/>
                        </a:defRPr>
                      </a:lvl6pPr>
                      <a:lvl7pPr marL="2971800" indent="-228600" algn="ctr" defTabSz="32067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100">
                          <a:solidFill>
                            <a:srgbClr val="000000"/>
                          </a:solidFill>
                          <a:latin typeface="Gill Sans" pitchFamily="-84" charset="0"/>
                          <a:ea typeface="ヒラギノ角ゴ ProN W3" pitchFamily="-84" charset="-128"/>
                          <a:sym typeface="Gill Sans" pitchFamily="-84" charset="0"/>
                        </a:defRPr>
                      </a:lvl7pPr>
                      <a:lvl8pPr marL="3429000" indent="-228600" algn="ctr" defTabSz="32067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100">
                          <a:solidFill>
                            <a:srgbClr val="000000"/>
                          </a:solidFill>
                          <a:latin typeface="Gill Sans" pitchFamily="-84" charset="0"/>
                          <a:ea typeface="ヒラギノ角ゴ ProN W3" pitchFamily="-84" charset="-128"/>
                          <a:sym typeface="Gill Sans" pitchFamily="-84" charset="0"/>
                        </a:defRPr>
                      </a:lvl8pPr>
                      <a:lvl9pPr marL="3886200" indent="-228600" algn="ctr" defTabSz="32067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100">
                          <a:solidFill>
                            <a:srgbClr val="000000"/>
                          </a:solidFill>
                          <a:latin typeface="Gill Sans" pitchFamily="-84" charset="0"/>
                          <a:ea typeface="ヒラギノ角ゴ ProN W3" pitchFamily="-84" charset="-128"/>
                          <a:sym typeface="Gill Sans" pitchFamily="-84" charset="0"/>
                        </a:defRPr>
                      </a:lvl9pPr>
                    </a:lstStyle>
                    <a:p>
                      <a:pPr marL="0" marR="0" lvl="0" indent="0" algn="l" defTabSz="3206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  <a:sym typeface="Gotham-Book" charset="0"/>
                      </a:endParaRPr>
                    </a:p>
                  </a:txBody>
                  <a:tcPr vert="vert270" anchor="ctr" anchorCtr="1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ctr" defTabSz="320675" eaLnBrk="0" hangingPunct="0">
                        <a:defRPr sz="2100">
                          <a:solidFill>
                            <a:srgbClr val="000000"/>
                          </a:solidFill>
                          <a:latin typeface="Gill Sans" pitchFamily="-84" charset="0"/>
                          <a:ea typeface="ヒラギノ角ゴ ProN W3" pitchFamily="-84" charset="-128"/>
                          <a:sym typeface="Gill Sans" pitchFamily="-84" charset="0"/>
                        </a:defRPr>
                      </a:lvl1pPr>
                      <a:lvl2pPr marL="742950" indent="-285750" algn="ctr" defTabSz="320675" eaLnBrk="0" hangingPunct="0">
                        <a:defRPr sz="2100">
                          <a:solidFill>
                            <a:srgbClr val="000000"/>
                          </a:solidFill>
                          <a:latin typeface="Gill Sans" pitchFamily="-84" charset="0"/>
                          <a:ea typeface="ヒラギノ角ゴ ProN W3" pitchFamily="-84" charset="-128"/>
                          <a:sym typeface="Gill Sans" pitchFamily="-84" charset="0"/>
                        </a:defRPr>
                      </a:lvl2pPr>
                      <a:lvl3pPr marL="1143000" indent="-228600" algn="ctr" defTabSz="320675" eaLnBrk="0" hangingPunct="0">
                        <a:defRPr sz="2100">
                          <a:solidFill>
                            <a:srgbClr val="000000"/>
                          </a:solidFill>
                          <a:latin typeface="Gill Sans" pitchFamily="-84" charset="0"/>
                          <a:ea typeface="ヒラギノ角ゴ ProN W3" pitchFamily="-84" charset="-128"/>
                          <a:sym typeface="Gill Sans" pitchFamily="-84" charset="0"/>
                        </a:defRPr>
                      </a:lvl3pPr>
                      <a:lvl4pPr marL="1600200" indent="-228600" algn="ctr" defTabSz="320675" eaLnBrk="0" hangingPunct="0">
                        <a:defRPr sz="2100">
                          <a:solidFill>
                            <a:srgbClr val="000000"/>
                          </a:solidFill>
                          <a:latin typeface="Gill Sans" pitchFamily="-84" charset="0"/>
                          <a:ea typeface="ヒラギノ角ゴ ProN W3" pitchFamily="-84" charset="-128"/>
                          <a:sym typeface="Gill Sans" pitchFamily="-84" charset="0"/>
                        </a:defRPr>
                      </a:lvl4pPr>
                      <a:lvl5pPr marL="2057400" indent="-228600" algn="ctr" defTabSz="320675" eaLnBrk="0" hangingPunct="0">
                        <a:defRPr sz="2100">
                          <a:solidFill>
                            <a:srgbClr val="000000"/>
                          </a:solidFill>
                          <a:latin typeface="Gill Sans" pitchFamily="-84" charset="0"/>
                          <a:ea typeface="ヒラギノ角ゴ ProN W3" pitchFamily="-84" charset="-128"/>
                          <a:sym typeface="Gill Sans" pitchFamily="-84" charset="0"/>
                        </a:defRPr>
                      </a:lvl5pPr>
                      <a:lvl6pPr marL="2514600" indent="-228600" algn="ctr" defTabSz="32067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100">
                          <a:solidFill>
                            <a:srgbClr val="000000"/>
                          </a:solidFill>
                          <a:latin typeface="Gill Sans" pitchFamily="-84" charset="0"/>
                          <a:ea typeface="ヒラギノ角ゴ ProN W3" pitchFamily="-84" charset="-128"/>
                          <a:sym typeface="Gill Sans" pitchFamily="-84" charset="0"/>
                        </a:defRPr>
                      </a:lvl6pPr>
                      <a:lvl7pPr marL="2971800" indent="-228600" algn="ctr" defTabSz="32067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100">
                          <a:solidFill>
                            <a:srgbClr val="000000"/>
                          </a:solidFill>
                          <a:latin typeface="Gill Sans" pitchFamily="-84" charset="0"/>
                          <a:ea typeface="ヒラギノ角ゴ ProN W3" pitchFamily="-84" charset="-128"/>
                          <a:sym typeface="Gill Sans" pitchFamily="-84" charset="0"/>
                        </a:defRPr>
                      </a:lvl7pPr>
                      <a:lvl8pPr marL="3429000" indent="-228600" algn="ctr" defTabSz="32067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100">
                          <a:solidFill>
                            <a:srgbClr val="000000"/>
                          </a:solidFill>
                          <a:latin typeface="Gill Sans" pitchFamily="-84" charset="0"/>
                          <a:ea typeface="ヒラギノ角ゴ ProN W3" pitchFamily="-84" charset="-128"/>
                          <a:sym typeface="Gill Sans" pitchFamily="-84" charset="0"/>
                        </a:defRPr>
                      </a:lvl8pPr>
                      <a:lvl9pPr marL="3886200" indent="-228600" algn="ctr" defTabSz="32067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100">
                          <a:solidFill>
                            <a:srgbClr val="000000"/>
                          </a:solidFill>
                          <a:latin typeface="Gill Sans" pitchFamily="-84" charset="0"/>
                          <a:ea typeface="ヒラギノ角ゴ ProN W3" pitchFamily="-84" charset="-128"/>
                          <a:sym typeface="Gill Sans" pitchFamily="-84" charset="0"/>
                        </a:defRPr>
                      </a:lvl9pPr>
                    </a:lstStyle>
                    <a:p>
                      <a:pPr marL="0" marR="0" lvl="0" indent="0" algn="l" defTabSz="320675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  <a:sym typeface="Gotham-Book" charset="0"/>
                        </a:rPr>
                        <a:t>Available API</a:t>
                      </a:r>
                    </a:p>
                  </a:txBody>
                  <a:tcPr vert="vert270" anchor="ctr" anchorCtr="1" horzOverflow="overflow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ctr" defTabSz="320675" eaLnBrk="0" hangingPunct="0">
                        <a:defRPr sz="2100">
                          <a:solidFill>
                            <a:srgbClr val="000000"/>
                          </a:solidFill>
                          <a:latin typeface="Gill Sans" pitchFamily="-84" charset="0"/>
                          <a:ea typeface="ヒラギノ角ゴ ProN W3" pitchFamily="-84" charset="-128"/>
                          <a:sym typeface="Gill Sans" pitchFamily="-84" charset="0"/>
                        </a:defRPr>
                      </a:lvl1pPr>
                      <a:lvl2pPr marL="742950" indent="-285750" algn="ctr" defTabSz="320675" eaLnBrk="0" hangingPunct="0">
                        <a:defRPr sz="2100">
                          <a:solidFill>
                            <a:srgbClr val="000000"/>
                          </a:solidFill>
                          <a:latin typeface="Gill Sans" pitchFamily="-84" charset="0"/>
                          <a:ea typeface="ヒラギノ角ゴ ProN W3" pitchFamily="-84" charset="-128"/>
                          <a:sym typeface="Gill Sans" pitchFamily="-84" charset="0"/>
                        </a:defRPr>
                      </a:lvl2pPr>
                      <a:lvl3pPr marL="1143000" indent="-228600" algn="ctr" defTabSz="320675" eaLnBrk="0" hangingPunct="0">
                        <a:defRPr sz="2100">
                          <a:solidFill>
                            <a:srgbClr val="000000"/>
                          </a:solidFill>
                          <a:latin typeface="Gill Sans" pitchFamily="-84" charset="0"/>
                          <a:ea typeface="ヒラギノ角ゴ ProN W3" pitchFamily="-84" charset="-128"/>
                          <a:sym typeface="Gill Sans" pitchFamily="-84" charset="0"/>
                        </a:defRPr>
                      </a:lvl3pPr>
                      <a:lvl4pPr marL="1600200" indent="-228600" algn="ctr" defTabSz="320675" eaLnBrk="0" hangingPunct="0">
                        <a:defRPr sz="2100">
                          <a:solidFill>
                            <a:srgbClr val="000000"/>
                          </a:solidFill>
                          <a:latin typeface="Gill Sans" pitchFamily="-84" charset="0"/>
                          <a:ea typeface="ヒラギノ角ゴ ProN W3" pitchFamily="-84" charset="-128"/>
                          <a:sym typeface="Gill Sans" pitchFamily="-84" charset="0"/>
                        </a:defRPr>
                      </a:lvl4pPr>
                      <a:lvl5pPr marL="2057400" indent="-228600" algn="ctr" defTabSz="320675" eaLnBrk="0" hangingPunct="0">
                        <a:defRPr sz="2100">
                          <a:solidFill>
                            <a:srgbClr val="000000"/>
                          </a:solidFill>
                          <a:latin typeface="Gill Sans" pitchFamily="-84" charset="0"/>
                          <a:ea typeface="ヒラギノ角ゴ ProN W3" pitchFamily="-84" charset="-128"/>
                          <a:sym typeface="Gill Sans" pitchFamily="-84" charset="0"/>
                        </a:defRPr>
                      </a:lvl5pPr>
                      <a:lvl6pPr marL="2514600" indent="-228600" algn="ctr" defTabSz="32067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100">
                          <a:solidFill>
                            <a:srgbClr val="000000"/>
                          </a:solidFill>
                          <a:latin typeface="Gill Sans" pitchFamily="-84" charset="0"/>
                          <a:ea typeface="ヒラギノ角ゴ ProN W3" pitchFamily="-84" charset="-128"/>
                          <a:sym typeface="Gill Sans" pitchFamily="-84" charset="0"/>
                        </a:defRPr>
                      </a:lvl6pPr>
                      <a:lvl7pPr marL="2971800" indent="-228600" algn="ctr" defTabSz="32067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100">
                          <a:solidFill>
                            <a:srgbClr val="000000"/>
                          </a:solidFill>
                          <a:latin typeface="Gill Sans" pitchFamily="-84" charset="0"/>
                          <a:ea typeface="ヒラギノ角ゴ ProN W3" pitchFamily="-84" charset="-128"/>
                          <a:sym typeface="Gill Sans" pitchFamily="-84" charset="0"/>
                        </a:defRPr>
                      </a:lvl7pPr>
                      <a:lvl8pPr marL="3429000" indent="-228600" algn="ctr" defTabSz="32067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100">
                          <a:solidFill>
                            <a:srgbClr val="000000"/>
                          </a:solidFill>
                          <a:latin typeface="Gill Sans" pitchFamily="-84" charset="0"/>
                          <a:ea typeface="ヒラギノ角ゴ ProN W3" pitchFamily="-84" charset="-128"/>
                          <a:sym typeface="Gill Sans" pitchFamily="-84" charset="0"/>
                        </a:defRPr>
                      </a:lvl8pPr>
                      <a:lvl9pPr marL="3886200" indent="-228600" algn="ctr" defTabSz="32067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100">
                          <a:solidFill>
                            <a:srgbClr val="000000"/>
                          </a:solidFill>
                          <a:latin typeface="Gill Sans" pitchFamily="-84" charset="0"/>
                          <a:ea typeface="ヒラギノ角ゴ ProN W3" pitchFamily="-84" charset="-128"/>
                          <a:sym typeface="Gill Sans" pitchFamily="-84" charset="0"/>
                        </a:defRPr>
                      </a:lvl9pPr>
                    </a:lstStyle>
                    <a:p>
                      <a:pPr marL="0" marR="0" lvl="0" indent="0" algn="l" defTabSz="320675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  <a:sym typeface="Gotham-Book" charset="0"/>
                        </a:rPr>
                        <a:t>Useful API Documentation</a:t>
                      </a:r>
                    </a:p>
                  </a:txBody>
                  <a:tcPr vert="vert270" anchor="ctr" anchorCtr="1" horzOverflow="overflow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ctr" defTabSz="320675" eaLnBrk="0" hangingPunct="0">
                        <a:defRPr sz="2100">
                          <a:solidFill>
                            <a:srgbClr val="000000"/>
                          </a:solidFill>
                          <a:latin typeface="Gill Sans" pitchFamily="-84" charset="0"/>
                          <a:ea typeface="ヒラギノ角ゴ ProN W3" pitchFamily="-84" charset="-128"/>
                          <a:sym typeface="Gill Sans" pitchFamily="-84" charset="0"/>
                        </a:defRPr>
                      </a:lvl1pPr>
                      <a:lvl2pPr marL="742950" indent="-285750" algn="ctr" defTabSz="320675" eaLnBrk="0" hangingPunct="0">
                        <a:defRPr sz="2100">
                          <a:solidFill>
                            <a:srgbClr val="000000"/>
                          </a:solidFill>
                          <a:latin typeface="Gill Sans" pitchFamily="-84" charset="0"/>
                          <a:ea typeface="ヒラギノ角ゴ ProN W3" pitchFamily="-84" charset="-128"/>
                          <a:sym typeface="Gill Sans" pitchFamily="-84" charset="0"/>
                        </a:defRPr>
                      </a:lvl2pPr>
                      <a:lvl3pPr marL="1143000" indent="-228600" algn="ctr" defTabSz="320675" eaLnBrk="0" hangingPunct="0">
                        <a:defRPr sz="2100">
                          <a:solidFill>
                            <a:srgbClr val="000000"/>
                          </a:solidFill>
                          <a:latin typeface="Gill Sans" pitchFamily="-84" charset="0"/>
                          <a:ea typeface="ヒラギノ角ゴ ProN W3" pitchFamily="-84" charset="-128"/>
                          <a:sym typeface="Gill Sans" pitchFamily="-84" charset="0"/>
                        </a:defRPr>
                      </a:lvl3pPr>
                      <a:lvl4pPr marL="1600200" indent="-228600" algn="ctr" defTabSz="320675" eaLnBrk="0" hangingPunct="0">
                        <a:defRPr sz="2100">
                          <a:solidFill>
                            <a:srgbClr val="000000"/>
                          </a:solidFill>
                          <a:latin typeface="Gill Sans" pitchFamily="-84" charset="0"/>
                          <a:ea typeface="ヒラギノ角ゴ ProN W3" pitchFamily="-84" charset="-128"/>
                          <a:sym typeface="Gill Sans" pitchFamily="-84" charset="0"/>
                        </a:defRPr>
                      </a:lvl4pPr>
                      <a:lvl5pPr marL="2057400" indent="-228600" algn="ctr" defTabSz="320675" eaLnBrk="0" hangingPunct="0">
                        <a:defRPr sz="2100">
                          <a:solidFill>
                            <a:srgbClr val="000000"/>
                          </a:solidFill>
                          <a:latin typeface="Gill Sans" pitchFamily="-84" charset="0"/>
                          <a:ea typeface="ヒラギノ角ゴ ProN W3" pitchFamily="-84" charset="-128"/>
                          <a:sym typeface="Gill Sans" pitchFamily="-84" charset="0"/>
                        </a:defRPr>
                      </a:lvl5pPr>
                      <a:lvl6pPr marL="2514600" indent="-228600" algn="ctr" defTabSz="32067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100">
                          <a:solidFill>
                            <a:srgbClr val="000000"/>
                          </a:solidFill>
                          <a:latin typeface="Gill Sans" pitchFamily="-84" charset="0"/>
                          <a:ea typeface="ヒラギノ角ゴ ProN W3" pitchFamily="-84" charset="-128"/>
                          <a:sym typeface="Gill Sans" pitchFamily="-84" charset="0"/>
                        </a:defRPr>
                      </a:lvl6pPr>
                      <a:lvl7pPr marL="2971800" indent="-228600" algn="ctr" defTabSz="32067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100">
                          <a:solidFill>
                            <a:srgbClr val="000000"/>
                          </a:solidFill>
                          <a:latin typeface="Gill Sans" pitchFamily="-84" charset="0"/>
                          <a:ea typeface="ヒラギノ角ゴ ProN W3" pitchFamily="-84" charset="-128"/>
                          <a:sym typeface="Gill Sans" pitchFamily="-84" charset="0"/>
                        </a:defRPr>
                      </a:lvl7pPr>
                      <a:lvl8pPr marL="3429000" indent="-228600" algn="ctr" defTabSz="32067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100">
                          <a:solidFill>
                            <a:srgbClr val="000000"/>
                          </a:solidFill>
                          <a:latin typeface="Gill Sans" pitchFamily="-84" charset="0"/>
                          <a:ea typeface="ヒラギノ角ゴ ProN W3" pitchFamily="-84" charset="-128"/>
                          <a:sym typeface="Gill Sans" pitchFamily="-84" charset="0"/>
                        </a:defRPr>
                      </a:lvl8pPr>
                      <a:lvl9pPr marL="3886200" indent="-228600" algn="ctr" defTabSz="32067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100">
                          <a:solidFill>
                            <a:srgbClr val="000000"/>
                          </a:solidFill>
                          <a:latin typeface="Gill Sans" pitchFamily="-84" charset="0"/>
                          <a:ea typeface="ヒラギノ角ゴ ProN W3" pitchFamily="-84" charset="-128"/>
                          <a:sym typeface="Gill Sans" pitchFamily="-84" charset="0"/>
                        </a:defRPr>
                      </a:lvl9pPr>
                    </a:lstStyle>
                    <a:p>
                      <a:pPr marL="0" marR="0" lvl="0" indent="0" algn="l" defTabSz="320675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5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  <a:sym typeface="Gotham-Book" charset="0"/>
                        </a:rPr>
                        <a:t>Compatibility with all major web browsers</a:t>
                      </a:r>
                    </a:p>
                  </a:txBody>
                  <a:tcPr vert="vert270" anchor="ctr" anchorCtr="1" horzOverflow="overflow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ctr" defTabSz="320675" eaLnBrk="0" hangingPunct="0">
                        <a:defRPr sz="2100">
                          <a:solidFill>
                            <a:srgbClr val="000000"/>
                          </a:solidFill>
                          <a:latin typeface="Gill Sans" pitchFamily="-84" charset="0"/>
                          <a:ea typeface="ヒラギノ角ゴ ProN W3" pitchFamily="-84" charset="-128"/>
                          <a:sym typeface="Gill Sans" pitchFamily="-84" charset="0"/>
                        </a:defRPr>
                      </a:lvl1pPr>
                      <a:lvl2pPr marL="742950" indent="-285750" algn="ctr" defTabSz="320675" eaLnBrk="0" hangingPunct="0">
                        <a:defRPr sz="2100">
                          <a:solidFill>
                            <a:srgbClr val="000000"/>
                          </a:solidFill>
                          <a:latin typeface="Gill Sans" pitchFamily="-84" charset="0"/>
                          <a:ea typeface="ヒラギノ角ゴ ProN W3" pitchFamily="-84" charset="-128"/>
                          <a:sym typeface="Gill Sans" pitchFamily="-84" charset="0"/>
                        </a:defRPr>
                      </a:lvl2pPr>
                      <a:lvl3pPr marL="1143000" indent="-228600" algn="ctr" defTabSz="320675" eaLnBrk="0" hangingPunct="0">
                        <a:defRPr sz="2100">
                          <a:solidFill>
                            <a:srgbClr val="000000"/>
                          </a:solidFill>
                          <a:latin typeface="Gill Sans" pitchFamily="-84" charset="0"/>
                          <a:ea typeface="ヒラギノ角ゴ ProN W3" pitchFamily="-84" charset="-128"/>
                          <a:sym typeface="Gill Sans" pitchFamily="-84" charset="0"/>
                        </a:defRPr>
                      </a:lvl3pPr>
                      <a:lvl4pPr marL="1600200" indent="-228600" algn="ctr" defTabSz="320675" eaLnBrk="0" hangingPunct="0">
                        <a:defRPr sz="2100">
                          <a:solidFill>
                            <a:srgbClr val="000000"/>
                          </a:solidFill>
                          <a:latin typeface="Gill Sans" pitchFamily="-84" charset="0"/>
                          <a:ea typeface="ヒラギノ角ゴ ProN W3" pitchFamily="-84" charset="-128"/>
                          <a:sym typeface="Gill Sans" pitchFamily="-84" charset="0"/>
                        </a:defRPr>
                      </a:lvl4pPr>
                      <a:lvl5pPr marL="2057400" indent="-228600" algn="ctr" defTabSz="320675" eaLnBrk="0" hangingPunct="0">
                        <a:defRPr sz="2100">
                          <a:solidFill>
                            <a:srgbClr val="000000"/>
                          </a:solidFill>
                          <a:latin typeface="Gill Sans" pitchFamily="-84" charset="0"/>
                          <a:ea typeface="ヒラギノ角ゴ ProN W3" pitchFamily="-84" charset="-128"/>
                          <a:sym typeface="Gill Sans" pitchFamily="-84" charset="0"/>
                        </a:defRPr>
                      </a:lvl5pPr>
                      <a:lvl6pPr marL="2514600" indent="-228600" algn="ctr" defTabSz="32067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100">
                          <a:solidFill>
                            <a:srgbClr val="000000"/>
                          </a:solidFill>
                          <a:latin typeface="Gill Sans" pitchFamily="-84" charset="0"/>
                          <a:ea typeface="ヒラギノ角ゴ ProN W3" pitchFamily="-84" charset="-128"/>
                          <a:sym typeface="Gill Sans" pitchFamily="-84" charset="0"/>
                        </a:defRPr>
                      </a:lvl6pPr>
                      <a:lvl7pPr marL="2971800" indent="-228600" algn="ctr" defTabSz="32067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100">
                          <a:solidFill>
                            <a:srgbClr val="000000"/>
                          </a:solidFill>
                          <a:latin typeface="Gill Sans" pitchFamily="-84" charset="0"/>
                          <a:ea typeface="ヒラギノ角ゴ ProN W3" pitchFamily="-84" charset="-128"/>
                          <a:sym typeface="Gill Sans" pitchFamily="-84" charset="0"/>
                        </a:defRPr>
                      </a:lvl7pPr>
                      <a:lvl8pPr marL="3429000" indent="-228600" algn="ctr" defTabSz="32067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100">
                          <a:solidFill>
                            <a:srgbClr val="000000"/>
                          </a:solidFill>
                          <a:latin typeface="Gill Sans" pitchFamily="-84" charset="0"/>
                          <a:ea typeface="ヒラギノ角ゴ ProN W3" pitchFamily="-84" charset="-128"/>
                          <a:sym typeface="Gill Sans" pitchFamily="-84" charset="0"/>
                        </a:defRPr>
                      </a:lvl8pPr>
                      <a:lvl9pPr marL="3886200" indent="-228600" algn="ctr" defTabSz="32067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100">
                          <a:solidFill>
                            <a:srgbClr val="000000"/>
                          </a:solidFill>
                          <a:latin typeface="Gill Sans" pitchFamily="-84" charset="0"/>
                          <a:ea typeface="ヒラギノ角ゴ ProN W3" pitchFamily="-84" charset="-128"/>
                          <a:sym typeface="Gill Sans" pitchFamily="-84" charset="0"/>
                        </a:defRPr>
                      </a:lvl9pPr>
                    </a:lstStyle>
                    <a:p>
                      <a:pPr marL="0" marR="0" lvl="0" indent="0" algn="l" defTabSz="320675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  <a:sym typeface="Gotham-Book" charset="0"/>
                        </a:rPr>
                        <a:t>Collaboration</a:t>
                      </a:r>
                    </a:p>
                  </a:txBody>
                  <a:tcPr vert="vert270" anchor="ctr" anchorCtr="1" horzOverflow="overflow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ctr" defTabSz="320675" eaLnBrk="0" hangingPunct="0">
                        <a:defRPr sz="2100">
                          <a:solidFill>
                            <a:srgbClr val="000000"/>
                          </a:solidFill>
                          <a:latin typeface="Gill Sans" pitchFamily="-84" charset="0"/>
                          <a:ea typeface="ヒラギノ角ゴ ProN W3" pitchFamily="-84" charset="-128"/>
                          <a:sym typeface="Gill Sans" pitchFamily="-84" charset="0"/>
                        </a:defRPr>
                      </a:lvl1pPr>
                      <a:lvl2pPr marL="742950" indent="-285750" algn="ctr" defTabSz="320675" eaLnBrk="0" hangingPunct="0">
                        <a:defRPr sz="2100">
                          <a:solidFill>
                            <a:srgbClr val="000000"/>
                          </a:solidFill>
                          <a:latin typeface="Gill Sans" pitchFamily="-84" charset="0"/>
                          <a:ea typeface="ヒラギノ角ゴ ProN W3" pitchFamily="-84" charset="-128"/>
                          <a:sym typeface="Gill Sans" pitchFamily="-84" charset="0"/>
                        </a:defRPr>
                      </a:lvl2pPr>
                      <a:lvl3pPr marL="1143000" indent="-228600" algn="ctr" defTabSz="320675" eaLnBrk="0" hangingPunct="0">
                        <a:defRPr sz="2100">
                          <a:solidFill>
                            <a:srgbClr val="000000"/>
                          </a:solidFill>
                          <a:latin typeface="Gill Sans" pitchFamily="-84" charset="0"/>
                          <a:ea typeface="ヒラギノ角ゴ ProN W3" pitchFamily="-84" charset="-128"/>
                          <a:sym typeface="Gill Sans" pitchFamily="-84" charset="0"/>
                        </a:defRPr>
                      </a:lvl3pPr>
                      <a:lvl4pPr marL="1600200" indent="-228600" algn="ctr" defTabSz="320675" eaLnBrk="0" hangingPunct="0">
                        <a:defRPr sz="2100">
                          <a:solidFill>
                            <a:srgbClr val="000000"/>
                          </a:solidFill>
                          <a:latin typeface="Gill Sans" pitchFamily="-84" charset="0"/>
                          <a:ea typeface="ヒラギノ角ゴ ProN W3" pitchFamily="-84" charset="-128"/>
                          <a:sym typeface="Gill Sans" pitchFamily="-84" charset="0"/>
                        </a:defRPr>
                      </a:lvl4pPr>
                      <a:lvl5pPr marL="2057400" indent="-228600" algn="ctr" defTabSz="320675" eaLnBrk="0" hangingPunct="0">
                        <a:defRPr sz="2100">
                          <a:solidFill>
                            <a:srgbClr val="000000"/>
                          </a:solidFill>
                          <a:latin typeface="Gill Sans" pitchFamily="-84" charset="0"/>
                          <a:ea typeface="ヒラギノ角ゴ ProN W3" pitchFamily="-84" charset="-128"/>
                          <a:sym typeface="Gill Sans" pitchFamily="-84" charset="0"/>
                        </a:defRPr>
                      </a:lvl5pPr>
                      <a:lvl6pPr marL="2514600" indent="-228600" algn="ctr" defTabSz="32067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100">
                          <a:solidFill>
                            <a:srgbClr val="000000"/>
                          </a:solidFill>
                          <a:latin typeface="Gill Sans" pitchFamily="-84" charset="0"/>
                          <a:ea typeface="ヒラギノ角ゴ ProN W3" pitchFamily="-84" charset="-128"/>
                          <a:sym typeface="Gill Sans" pitchFamily="-84" charset="0"/>
                        </a:defRPr>
                      </a:lvl6pPr>
                      <a:lvl7pPr marL="2971800" indent="-228600" algn="ctr" defTabSz="32067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100">
                          <a:solidFill>
                            <a:srgbClr val="000000"/>
                          </a:solidFill>
                          <a:latin typeface="Gill Sans" pitchFamily="-84" charset="0"/>
                          <a:ea typeface="ヒラギノ角ゴ ProN W3" pitchFamily="-84" charset="-128"/>
                          <a:sym typeface="Gill Sans" pitchFamily="-84" charset="0"/>
                        </a:defRPr>
                      </a:lvl7pPr>
                      <a:lvl8pPr marL="3429000" indent="-228600" algn="ctr" defTabSz="32067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100">
                          <a:solidFill>
                            <a:srgbClr val="000000"/>
                          </a:solidFill>
                          <a:latin typeface="Gill Sans" pitchFamily="-84" charset="0"/>
                          <a:ea typeface="ヒラギノ角ゴ ProN W3" pitchFamily="-84" charset="-128"/>
                          <a:sym typeface="Gill Sans" pitchFamily="-84" charset="0"/>
                        </a:defRPr>
                      </a:lvl8pPr>
                      <a:lvl9pPr marL="3886200" indent="-228600" algn="ctr" defTabSz="32067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100">
                          <a:solidFill>
                            <a:srgbClr val="000000"/>
                          </a:solidFill>
                          <a:latin typeface="Gill Sans" pitchFamily="-84" charset="0"/>
                          <a:ea typeface="ヒラギノ角ゴ ProN W3" pitchFamily="-84" charset="-128"/>
                          <a:sym typeface="Gill Sans" pitchFamily="-84" charset="0"/>
                        </a:defRPr>
                      </a:lvl9pPr>
                    </a:lstStyle>
                    <a:p>
                      <a:pPr marL="0" marR="0" lvl="0" indent="0" algn="l" defTabSz="320675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  <a:sym typeface="Gotham-Book" charset="0"/>
                        </a:rPr>
                        <a:t>Extraction of citation metadata from PDFs</a:t>
                      </a:r>
                    </a:p>
                  </a:txBody>
                  <a:tcPr vert="vert270" anchor="ctr" anchorCtr="1" horzOverflow="overflow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ctr" defTabSz="320675" eaLnBrk="0" hangingPunct="0">
                        <a:defRPr sz="2100">
                          <a:solidFill>
                            <a:srgbClr val="000000"/>
                          </a:solidFill>
                          <a:latin typeface="Gill Sans" pitchFamily="-84" charset="0"/>
                          <a:ea typeface="ヒラギノ角ゴ ProN W3" pitchFamily="-84" charset="-128"/>
                          <a:sym typeface="Gill Sans" pitchFamily="-84" charset="0"/>
                        </a:defRPr>
                      </a:lvl1pPr>
                      <a:lvl2pPr marL="742950" indent="-285750" algn="ctr" defTabSz="320675" eaLnBrk="0" hangingPunct="0">
                        <a:defRPr sz="2100">
                          <a:solidFill>
                            <a:srgbClr val="000000"/>
                          </a:solidFill>
                          <a:latin typeface="Gill Sans" pitchFamily="-84" charset="0"/>
                          <a:ea typeface="ヒラギノ角ゴ ProN W3" pitchFamily="-84" charset="-128"/>
                          <a:sym typeface="Gill Sans" pitchFamily="-84" charset="0"/>
                        </a:defRPr>
                      </a:lvl2pPr>
                      <a:lvl3pPr marL="1143000" indent="-228600" algn="ctr" defTabSz="320675" eaLnBrk="0" hangingPunct="0">
                        <a:defRPr sz="2100">
                          <a:solidFill>
                            <a:srgbClr val="000000"/>
                          </a:solidFill>
                          <a:latin typeface="Gill Sans" pitchFamily="-84" charset="0"/>
                          <a:ea typeface="ヒラギノ角ゴ ProN W3" pitchFamily="-84" charset="-128"/>
                          <a:sym typeface="Gill Sans" pitchFamily="-84" charset="0"/>
                        </a:defRPr>
                      </a:lvl3pPr>
                      <a:lvl4pPr marL="1600200" indent="-228600" algn="ctr" defTabSz="320675" eaLnBrk="0" hangingPunct="0">
                        <a:defRPr sz="2100">
                          <a:solidFill>
                            <a:srgbClr val="000000"/>
                          </a:solidFill>
                          <a:latin typeface="Gill Sans" pitchFamily="-84" charset="0"/>
                          <a:ea typeface="ヒラギノ角ゴ ProN W3" pitchFamily="-84" charset="-128"/>
                          <a:sym typeface="Gill Sans" pitchFamily="-84" charset="0"/>
                        </a:defRPr>
                      </a:lvl4pPr>
                      <a:lvl5pPr marL="2057400" indent="-228600" algn="ctr" defTabSz="320675" eaLnBrk="0" hangingPunct="0">
                        <a:defRPr sz="2100">
                          <a:solidFill>
                            <a:srgbClr val="000000"/>
                          </a:solidFill>
                          <a:latin typeface="Gill Sans" pitchFamily="-84" charset="0"/>
                          <a:ea typeface="ヒラギノ角ゴ ProN W3" pitchFamily="-84" charset="-128"/>
                          <a:sym typeface="Gill Sans" pitchFamily="-84" charset="0"/>
                        </a:defRPr>
                      </a:lvl5pPr>
                      <a:lvl6pPr marL="2514600" indent="-228600" algn="ctr" defTabSz="32067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100">
                          <a:solidFill>
                            <a:srgbClr val="000000"/>
                          </a:solidFill>
                          <a:latin typeface="Gill Sans" pitchFamily="-84" charset="0"/>
                          <a:ea typeface="ヒラギノ角ゴ ProN W3" pitchFamily="-84" charset="-128"/>
                          <a:sym typeface="Gill Sans" pitchFamily="-84" charset="0"/>
                        </a:defRPr>
                      </a:lvl6pPr>
                      <a:lvl7pPr marL="2971800" indent="-228600" algn="ctr" defTabSz="32067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100">
                          <a:solidFill>
                            <a:srgbClr val="000000"/>
                          </a:solidFill>
                          <a:latin typeface="Gill Sans" pitchFamily="-84" charset="0"/>
                          <a:ea typeface="ヒラギノ角ゴ ProN W3" pitchFamily="-84" charset="-128"/>
                          <a:sym typeface="Gill Sans" pitchFamily="-84" charset="0"/>
                        </a:defRPr>
                      </a:lvl7pPr>
                      <a:lvl8pPr marL="3429000" indent="-228600" algn="ctr" defTabSz="32067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100">
                          <a:solidFill>
                            <a:srgbClr val="000000"/>
                          </a:solidFill>
                          <a:latin typeface="Gill Sans" pitchFamily="-84" charset="0"/>
                          <a:ea typeface="ヒラギノ角ゴ ProN W3" pitchFamily="-84" charset="-128"/>
                          <a:sym typeface="Gill Sans" pitchFamily="-84" charset="0"/>
                        </a:defRPr>
                      </a:lvl8pPr>
                      <a:lvl9pPr marL="3886200" indent="-228600" algn="ctr" defTabSz="32067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100">
                          <a:solidFill>
                            <a:srgbClr val="000000"/>
                          </a:solidFill>
                          <a:latin typeface="Gill Sans" pitchFamily="-84" charset="0"/>
                          <a:ea typeface="ヒラギノ角ゴ ProN W3" pitchFamily="-84" charset="-128"/>
                          <a:sym typeface="Gill Sans" pitchFamily="-84" charset="0"/>
                        </a:defRPr>
                      </a:lvl9pPr>
                    </a:lstStyle>
                    <a:p>
                      <a:pPr marL="0" marR="0" lvl="0" indent="0" algn="l" defTabSz="320675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  <a:sym typeface="Gotham-Book" charset="0"/>
                        </a:rPr>
                        <a:t>PDF Annotation</a:t>
                      </a:r>
                    </a:p>
                  </a:txBody>
                  <a:tcPr vert="vert270" anchor="ctr" anchorCtr="1" horzOverflow="overflow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ctr" defTabSz="320675" eaLnBrk="0" hangingPunct="0">
                        <a:defRPr sz="2100">
                          <a:solidFill>
                            <a:srgbClr val="000000"/>
                          </a:solidFill>
                          <a:latin typeface="Gill Sans" pitchFamily="-84" charset="0"/>
                          <a:ea typeface="ヒラギノ角ゴ ProN W3" pitchFamily="-84" charset="-128"/>
                          <a:sym typeface="Gill Sans" pitchFamily="-84" charset="0"/>
                        </a:defRPr>
                      </a:lvl1pPr>
                      <a:lvl2pPr marL="742950" indent="-285750" algn="ctr" defTabSz="320675" eaLnBrk="0" hangingPunct="0">
                        <a:defRPr sz="2100">
                          <a:solidFill>
                            <a:srgbClr val="000000"/>
                          </a:solidFill>
                          <a:latin typeface="Gill Sans" pitchFamily="-84" charset="0"/>
                          <a:ea typeface="ヒラギノ角ゴ ProN W3" pitchFamily="-84" charset="-128"/>
                          <a:sym typeface="Gill Sans" pitchFamily="-84" charset="0"/>
                        </a:defRPr>
                      </a:lvl2pPr>
                      <a:lvl3pPr marL="1143000" indent="-228600" algn="ctr" defTabSz="320675" eaLnBrk="0" hangingPunct="0">
                        <a:defRPr sz="2100">
                          <a:solidFill>
                            <a:srgbClr val="000000"/>
                          </a:solidFill>
                          <a:latin typeface="Gill Sans" pitchFamily="-84" charset="0"/>
                          <a:ea typeface="ヒラギノ角ゴ ProN W3" pitchFamily="-84" charset="-128"/>
                          <a:sym typeface="Gill Sans" pitchFamily="-84" charset="0"/>
                        </a:defRPr>
                      </a:lvl3pPr>
                      <a:lvl4pPr marL="1600200" indent="-228600" algn="ctr" defTabSz="320675" eaLnBrk="0" hangingPunct="0">
                        <a:defRPr sz="2100">
                          <a:solidFill>
                            <a:srgbClr val="000000"/>
                          </a:solidFill>
                          <a:latin typeface="Gill Sans" pitchFamily="-84" charset="0"/>
                          <a:ea typeface="ヒラギノ角ゴ ProN W3" pitchFamily="-84" charset="-128"/>
                          <a:sym typeface="Gill Sans" pitchFamily="-84" charset="0"/>
                        </a:defRPr>
                      </a:lvl4pPr>
                      <a:lvl5pPr marL="2057400" indent="-228600" algn="ctr" defTabSz="320675" eaLnBrk="0" hangingPunct="0">
                        <a:defRPr sz="2100">
                          <a:solidFill>
                            <a:srgbClr val="000000"/>
                          </a:solidFill>
                          <a:latin typeface="Gill Sans" pitchFamily="-84" charset="0"/>
                          <a:ea typeface="ヒラギノ角ゴ ProN W3" pitchFamily="-84" charset="-128"/>
                          <a:sym typeface="Gill Sans" pitchFamily="-84" charset="0"/>
                        </a:defRPr>
                      </a:lvl5pPr>
                      <a:lvl6pPr marL="2514600" indent="-228600" algn="ctr" defTabSz="32067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100">
                          <a:solidFill>
                            <a:srgbClr val="000000"/>
                          </a:solidFill>
                          <a:latin typeface="Gill Sans" pitchFamily="-84" charset="0"/>
                          <a:ea typeface="ヒラギノ角ゴ ProN W3" pitchFamily="-84" charset="-128"/>
                          <a:sym typeface="Gill Sans" pitchFamily="-84" charset="0"/>
                        </a:defRPr>
                      </a:lvl6pPr>
                      <a:lvl7pPr marL="2971800" indent="-228600" algn="ctr" defTabSz="32067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100">
                          <a:solidFill>
                            <a:srgbClr val="000000"/>
                          </a:solidFill>
                          <a:latin typeface="Gill Sans" pitchFamily="-84" charset="0"/>
                          <a:ea typeface="ヒラギノ角ゴ ProN W3" pitchFamily="-84" charset="-128"/>
                          <a:sym typeface="Gill Sans" pitchFamily="-84" charset="0"/>
                        </a:defRPr>
                      </a:lvl7pPr>
                      <a:lvl8pPr marL="3429000" indent="-228600" algn="ctr" defTabSz="32067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100">
                          <a:solidFill>
                            <a:srgbClr val="000000"/>
                          </a:solidFill>
                          <a:latin typeface="Gill Sans" pitchFamily="-84" charset="0"/>
                          <a:ea typeface="ヒラギノ角ゴ ProN W3" pitchFamily="-84" charset="-128"/>
                          <a:sym typeface="Gill Sans" pitchFamily="-84" charset="0"/>
                        </a:defRPr>
                      </a:lvl8pPr>
                      <a:lvl9pPr marL="3886200" indent="-228600" algn="ctr" defTabSz="32067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100">
                          <a:solidFill>
                            <a:srgbClr val="000000"/>
                          </a:solidFill>
                          <a:latin typeface="Gill Sans" pitchFamily="-84" charset="0"/>
                          <a:ea typeface="ヒラギノ角ゴ ProN W3" pitchFamily="-84" charset="-128"/>
                          <a:sym typeface="Gill Sans" pitchFamily="-84" charset="0"/>
                        </a:defRPr>
                      </a:lvl9pPr>
                    </a:lstStyle>
                    <a:p>
                      <a:pPr marL="0" marR="0" lvl="0" indent="0" algn="l" defTabSz="320675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  <a:sym typeface="Gotham-Book" charset="0"/>
                        </a:rPr>
                        <a:t>Mobile Device Applications</a:t>
                      </a:r>
                    </a:p>
                  </a:txBody>
                  <a:tcPr vert="vert270" anchor="ctr" anchorCtr="1" horzOverflow="overflow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ctr" defTabSz="320675" eaLnBrk="0" hangingPunct="0">
                        <a:defRPr sz="2100">
                          <a:solidFill>
                            <a:srgbClr val="000000"/>
                          </a:solidFill>
                          <a:latin typeface="Gill Sans" pitchFamily="-84" charset="0"/>
                          <a:ea typeface="ヒラギノ角ゴ ProN W3" pitchFamily="-84" charset="-128"/>
                          <a:sym typeface="Gill Sans" pitchFamily="-84" charset="0"/>
                        </a:defRPr>
                      </a:lvl1pPr>
                      <a:lvl2pPr marL="742950" indent="-285750" algn="ctr" defTabSz="320675" eaLnBrk="0" hangingPunct="0">
                        <a:defRPr sz="2100">
                          <a:solidFill>
                            <a:srgbClr val="000000"/>
                          </a:solidFill>
                          <a:latin typeface="Gill Sans" pitchFamily="-84" charset="0"/>
                          <a:ea typeface="ヒラギノ角ゴ ProN W3" pitchFamily="-84" charset="-128"/>
                          <a:sym typeface="Gill Sans" pitchFamily="-84" charset="0"/>
                        </a:defRPr>
                      </a:lvl2pPr>
                      <a:lvl3pPr marL="1143000" indent="-228600" algn="ctr" defTabSz="320675" eaLnBrk="0" hangingPunct="0">
                        <a:defRPr sz="2100">
                          <a:solidFill>
                            <a:srgbClr val="000000"/>
                          </a:solidFill>
                          <a:latin typeface="Gill Sans" pitchFamily="-84" charset="0"/>
                          <a:ea typeface="ヒラギノ角ゴ ProN W3" pitchFamily="-84" charset="-128"/>
                          <a:sym typeface="Gill Sans" pitchFamily="-84" charset="0"/>
                        </a:defRPr>
                      </a:lvl3pPr>
                      <a:lvl4pPr marL="1600200" indent="-228600" algn="ctr" defTabSz="320675" eaLnBrk="0" hangingPunct="0">
                        <a:defRPr sz="2100">
                          <a:solidFill>
                            <a:srgbClr val="000000"/>
                          </a:solidFill>
                          <a:latin typeface="Gill Sans" pitchFamily="-84" charset="0"/>
                          <a:ea typeface="ヒラギノ角ゴ ProN W3" pitchFamily="-84" charset="-128"/>
                          <a:sym typeface="Gill Sans" pitchFamily="-84" charset="0"/>
                        </a:defRPr>
                      </a:lvl4pPr>
                      <a:lvl5pPr marL="2057400" indent="-228600" algn="ctr" defTabSz="320675" eaLnBrk="0" hangingPunct="0">
                        <a:defRPr sz="2100">
                          <a:solidFill>
                            <a:srgbClr val="000000"/>
                          </a:solidFill>
                          <a:latin typeface="Gill Sans" pitchFamily="-84" charset="0"/>
                          <a:ea typeface="ヒラギノ角ゴ ProN W3" pitchFamily="-84" charset="-128"/>
                          <a:sym typeface="Gill Sans" pitchFamily="-84" charset="0"/>
                        </a:defRPr>
                      </a:lvl5pPr>
                      <a:lvl6pPr marL="2514600" indent="-228600" algn="ctr" defTabSz="32067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100">
                          <a:solidFill>
                            <a:srgbClr val="000000"/>
                          </a:solidFill>
                          <a:latin typeface="Gill Sans" pitchFamily="-84" charset="0"/>
                          <a:ea typeface="ヒラギノ角ゴ ProN W3" pitchFamily="-84" charset="-128"/>
                          <a:sym typeface="Gill Sans" pitchFamily="-84" charset="0"/>
                        </a:defRPr>
                      </a:lvl6pPr>
                      <a:lvl7pPr marL="2971800" indent="-228600" algn="ctr" defTabSz="32067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100">
                          <a:solidFill>
                            <a:srgbClr val="000000"/>
                          </a:solidFill>
                          <a:latin typeface="Gill Sans" pitchFamily="-84" charset="0"/>
                          <a:ea typeface="ヒラギノ角ゴ ProN W3" pitchFamily="-84" charset="-128"/>
                          <a:sym typeface="Gill Sans" pitchFamily="-84" charset="0"/>
                        </a:defRPr>
                      </a:lvl7pPr>
                      <a:lvl8pPr marL="3429000" indent="-228600" algn="ctr" defTabSz="32067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100">
                          <a:solidFill>
                            <a:srgbClr val="000000"/>
                          </a:solidFill>
                          <a:latin typeface="Gill Sans" pitchFamily="-84" charset="0"/>
                          <a:ea typeface="ヒラギノ角ゴ ProN W3" pitchFamily="-84" charset="-128"/>
                          <a:sym typeface="Gill Sans" pitchFamily="-84" charset="0"/>
                        </a:defRPr>
                      </a:lvl8pPr>
                      <a:lvl9pPr marL="3886200" indent="-228600" algn="ctr" defTabSz="32067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100">
                          <a:solidFill>
                            <a:srgbClr val="000000"/>
                          </a:solidFill>
                          <a:latin typeface="Gill Sans" pitchFamily="-84" charset="0"/>
                          <a:ea typeface="ヒラギノ角ゴ ProN W3" pitchFamily="-84" charset="-128"/>
                          <a:sym typeface="Gill Sans" pitchFamily="-84" charset="0"/>
                        </a:defRPr>
                      </a:lvl9pPr>
                    </a:lstStyle>
                    <a:p>
                      <a:pPr marL="0" marR="0" lvl="0" indent="0" algn="l" defTabSz="320675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  <a:sym typeface="Gotham-Book" charset="0"/>
                        </a:rPr>
                        <a:t>“Research Network” feature</a:t>
                      </a:r>
                    </a:p>
                  </a:txBody>
                  <a:tcPr vert="vert270" anchor="ctr" anchorCtr="1" horzOverflow="overflow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85386">
                <a:tc>
                  <a:txBody>
                    <a:bodyPr/>
                    <a:lstStyle>
                      <a:lvl1pPr algn="ctr" defTabSz="320675" eaLnBrk="0" hangingPunct="0">
                        <a:defRPr sz="2100">
                          <a:solidFill>
                            <a:srgbClr val="000000"/>
                          </a:solidFill>
                          <a:latin typeface="Gill Sans" pitchFamily="-84" charset="0"/>
                          <a:ea typeface="ヒラギノ角ゴ ProN W3" pitchFamily="-84" charset="-128"/>
                          <a:sym typeface="Gill Sans" pitchFamily="-84" charset="0"/>
                        </a:defRPr>
                      </a:lvl1pPr>
                      <a:lvl2pPr marL="742950" indent="-285750" algn="ctr" defTabSz="320675" eaLnBrk="0" hangingPunct="0">
                        <a:defRPr sz="2100">
                          <a:solidFill>
                            <a:srgbClr val="000000"/>
                          </a:solidFill>
                          <a:latin typeface="Gill Sans" pitchFamily="-84" charset="0"/>
                          <a:ea typeface="ヒラギノ角ゴ ProN W3" pitchFamily="-84" charset="-128"/>
                          <a:sym typeface="Gill Sans" pitchFamily="-84" charset="0"/>
                        </a:defRPr>
                      </a:lvl2pPr>
                      <a:lvl3pPr marL="1143000" indent="-228600" algn="ctr" defTabSz="320675" eaLnBrk="0" hangingPunct="0">
                        <a:defRPr sz="2100">
                          <a:solidFill>
                            <a:srgbClr val="000000"/>
                          </a:solidFill>
                          <a:latin typeface="Gill Sans" pitchFamily="-84" charset="0"/>
                          <a:ea typeface="ヒラギノ角ゴ ProN W3" pitchFamily="-84" charset="-128"/>
                          <a:sym typeface="Gill Sans" pitchFamily="-84" charset="0"/>
                        </a:defRPr>
                      </a:lvl3pPr>
                      <a:lvl4pPr marL="1600200" indent="-228600" algn="ctr" defTabSz="320675" eaLnBrk="0" hangingPunct="0">
                        <a:defRPr sz="2100">
                          <a:solidFill>
                            <a:srgbClr val="000000"/>
                          </a:solidFill>
                          <a:latin typeface="Gill Sans" pitchFamily="-84" charset="0"/>
                          <a:ea typeface="ヒラギノ角ゴ ProN W3" pitchFamily="-84" charset="-128"/>
                          <a:sym typeface="Gill Sans" pitchFamily="-84" charset="0"/>
                        </a:defRPr>
                      </a:lvl4pPr>
                      <a:lvl5pPr marL="2057400" indent="-228600" algn="ctr" defTabSz="320675" eaLnBrk="0" hangingPunct="0">
                        <a:defRPr sz="2100">
                          <a:solidFill>
                            <a:srgbClr val="000000"/>
                          </a:solidFill>
                          <a:latin typeface="Gill Sans" pitchFamily="-84" charset="0"/>
                          <a:ea typeface="ヒラギノ角ゴ ProN W3" pitchFamily="-84" charset="-128"/>
                          <a:sym typeface="Gill Sans" pitchFamily="-84" charset="0"/>
                        </a:defRPr>
                      </a:lvl5pPr>
                      <a:lvl6pPr marL="2514600" indent="-228600" algn="ctr" defTabSz="32067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100">
                          <a:solidFill>
                            <a:srgbClr val="000000"/>
                          </a:solidFill>
                          <a:latin typeface="Gill Sans" pitchFamily="-84" charset="0"/>
                          <a:ea typeface="ヒラギノ角ゴ ProN W3" pitchFamily="-84" charset="-128"/>
                          <a:sym typeface="Gill Sans" pitchFamily="-84" charset="0"/>
                        </a:defRPr>
                      </a:lvl6pPr>
                      <a:lvl7pPr marL="2971800" indent="-228600" algn="ctr" defTabSz="32067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100">
                          <a:solidFill>
                            <a:srgbClr val="000000"/>
                          </a:solidFill>
                          <a:latin typeface="Gill Sans" pitchFamily="-84" charset="0"/>
                          <a:ea typeface="ヒラギノ角ゴ ProN W3" pitchFamily="-84" charset="-128"/>
                          <a:sym typeface="Gill Sans" pitchFamily="-84" charset="0"/>
                        </a:defRPr>
                      </a:lvl7pPr>
                      <a:lvl8pPr marL="3429000" indent="-228600" algn="ctr" defTabSz="32067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100">
                          <a:solidFill>
                            <a:srgbClr val="000000"/>
                          </a:solidFill>
                          <a:latin typeface="Gill Sans" pitchFamily="-84" charset="0"/>
                          <a:ea typeface="ヒラギノ角ゴ ProN W3" pitchFamily="-84" charset="-128"/>
                          <a:sym typeface="Gill Sans" pitchFamily="-84" charset="0"/>
                        </a:defRPr>
                      </a:lvl8pPr>
                      <a:lvl9pPr marL="3886200" indent="-228600" algn="ctr" defTabSz="32067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100">
                          <a:solidFill>
                            <a:srgbClr val="000000"/>
                          </a:solidFill>
                          <a:latin typeface="Gill Sans" pitchFamily="-84" charset="0"/>
                          <a:ea typeface="ヒラギノ角ゴ ProN W3" pitchFamily="-84" charset="-128"/>
                          <a:sym typeface="Gill Sans" pitchFamily="-84" charset="0"/>
                        </a:defRPr>
                      </a:lvl9pPr>
                    </a:lstStyle>
                    <a:p>
                      <a:pPr marL="0" marR="0" lvl="0" indent="0" algn="l" defTabSz="320675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  <a:sym typeface="Gotham-Book" charset="0"/>
                        </a:rPr>
                        <a:t>Mendeley</a:t>
                      </a:r>
                    </a:p>
                  </a:txBody>
                  <a:tcPr anchor="ctr" horzOverflow="overflow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ctr" defTabSz="320675" eaLnBrk="0" hangingPunct="0">
                        <a:defRPr sz="2100">
                          <a:solidFill>
                            <a:srgbClr val="000000"/>
                          </a:solidFill>
                          <a:latin typeface="Gill Sans" pitchFamily="-84" charset="0"/>
                          <a:ea typeface="ヒラギノ角ゴ ProN W3" pitchFamily="-84" charset="-128"/>
                          <a:sym typeface="Gill Sans" pitchFamily="-84" charset="0"/>
                        </a:defRPr>
                      </a:lvl1pPr>
                      <a:lvl2pPr marL="742950" indent="-285750" algn="ctr" defTabSz="320675" eaLnBrk="0" hangingPunct="0">
                        <a:defRPr sz="2100">
                          <a:solidFill>
                            <a:srgbClr val="000000"/>
                          </a:solidFill>
                          <a:latin typeface="Gill Sans" pitchFamily="-84" charset="0"/>
                          <a:ea typeface="ヒラギノ角ゴ ProN W3" pitchFamily="-84" charset="-128"/>
                          <a:sym typeface="Gill Sans" pitchFamily="-84" charset="0"/>
                        </a:defRPr>
                      </a:lvl2pPr>
                      <a:lvl3pPr marL="1143000" indent="-228600" algn="ctr" defTabSz="320675" eaLnBrk="0" hangingPunct="0">
                        <a:defRPr sz="2100">
                          <a:solidFill>
                            <a:srgbClr val="000000"/>
                          </a:solidFill>
                          <a:latin typeface="Gill Sans" pitchFamily="-84" charset="0"/>
                          <a:ea typeface="ヒラギノ角ゴ ProN W3" pitchFamily="-84" charset="-128"/>
                          <a:sym typeface="Gill Sans" pitchFamily="-84" charset="0"/>
                        </a:defRPr>
                      </a:lvl3pPr>
                      <a:lvl4pPr marL="1600200" indent="-228600" algn="ctr" defTabSz="320675" eaLnBrk="0" hangingPunct="0">
                        <a:defRPr sz="2100">
                          <a:solidFill>
                            <a:srgbClr val="000000"/>
                          </a:solidFill>
                          <a:latin typeface="Gill Sans" pitchFamily="-84" charset="0"/>
                          <a:ea typeface="ヒラギノ角ゴ ProN W3" pitchFamily="-84" charset="-128"/>
                          <a:sym typeface="Gill Sans" pitchFamily="-84" charset="0"/>
                        </a:defRPr>
                      </a:lvl4pPr>
                      <a:lvl5pPr marL="2057400" indent="-228600" algn="ctr" defTabSz="320675" eaLnBrk="0" hangingPunct="0">
                        <a:defRPr sz="2100">
                          <a:solidFill>
                            <a:srgbClr val="000000"/>
                          </a:solidFill>
                          <a:latin typeface="Gill Sans" pitchFamily="-84" charset="0"/>
                          <a:ea typeface="ヒラギノ角ゴ ProN W3" pitchFamily="-84" charset="-128"/>
                          <a:sym typeface="Gill Sans" pitchFamily="-84" charset="0"/>
                        </a:defRPr>
                      </a:lvl5pPr>
                      <a:lvl6pPr marL="2514600" indent="-228600" algn="ctr" defTabSz="32067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100">
                          <a:solidFill>
                            <a:srgbClr val="000000"/>
                          </a:solidFill>
                          <a:latin typeface="Gill Sans" pitchFamily="-84" charset="0"/>
                          <a:ea typeface="ヒラギノ角ゴ ProN W3" pitchFamily="-84" charset="-128"/>
                          <a:sym typeface="Gill Sans" pitchFamily="-84" charset="0"/>
                        </a:defRPr>
                      </a:lvl6pPr>
                      <a:lvl7pPr marL="2971800" indent="-228600" algn="ctr" defTabSz="32067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100">
                          <a:solidFill>
                            <a:srgbClr val="000000"/>
                          </a:solidFill>
                          <a:latin typeface="Gill Sans" pitchFamily="-84" charset="0"/>
                          <a:ea typeface="ヒラギノ角ゴ ProN W3" pitchFamily="-84" charset="-128"/>
                          <a:sym typeface="Gill Sans" pitchFamily="-84" charset="0"/>
                        </a:defRPr>
                      </a:lvl7pPr>
                      <a:lvl8pPr marL="3429000" indent="-228600" algn="ctr" defTabSz="32067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100">
                          <a:solidFill>
                            <a:srgbClr val="000000"/>
                          </a:solidFill>
                          <a:latin typeface="Gill Sans" pitchFamily="-84" charset="0"/>
                          <a:ea typeface="ヒラギノ角ゴ ProN W3" pitchFamily="-84" charset="-128"/>
                          <a:sym typeface="Gill Sans" pitchFamily="-84" charset="0"/>
                        </a:defRPr>
                      </a:lvl8pPr>
                      <a:lvl9pPr marL="3886200" indent="-228600" algn="ctr" defTabSz="32067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100">
                          <a:solidFill>
                            <a:srgbClr val="000000"/>
                          </a:solidFill>
                          <a:latin typeface="Gill Sans" pitchFamily="-84" charset="0"/>
                          <a:ea typeface="ヒラギノ角ゴ ProN W3" pitchFamily="-84" charset="-128"/>
                          <a:sym typeface="Gill Sans" pitchFamily="-84" charset="0"/>
                        </a:defRPr>
                      </a:lvl9pPr>
                    </a:lstStyle>
                    <a:p>
                      <a:pPr marL="0" marR="0" lvl="0" indent="0" algn="ctr" defTabSz="3206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  <a:sym typeface="Gotham-Book" charset="0"/>
                        </a:rPr>
                        <a:t>Mendeley API is available for use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 algn="ctr" defTabSz="320675" eaLnBrk="0" hangingPunct="0">
                        <a:defRPr sz="2100">
                          <a:solidFill>
                            <a:srgbClr val="000000"/>
                          </a:solidFill>
                          <a:latin typeface="Gill Sans" pitchFamily="-84" charset="0"/>
                          <a:ea typeface="ヒラギノ角ゴ ProN W3" pitchFamily="-84" charset="-128"/>
                          <a:sym typeface="Gill Sans" pitchFamily="-84" charset="0"/>
                        </a:defRPr>
                      </a:lvl1pPr>
                      <a:lvl2pPr marL="742950" indent="-285750" algn="ctr" defTabSz="320675" eaLnBrk="0" hangingPunct="0">
                        <a:defRPr sz="2100">
                          <a:solidFill>
                            <a:srgbClr val="000000"/>
                          </a:solidFill>
                          <a:latin typeface="Gill Sans" pitchFamily="-84" charset="0"/>
                          <a:ea typeface="ヒラギノ角ゴ ProN W3" pitchFamily="-84" charset="-128"/>
                          <a:sym typeface="Gill Sans" pitchFamily="-84" charset="0"/>
                        </a:defRPr>
                      </a:lvl2pPr>
                      <a:lvl3pPr marL="1143000" indent="-228600" algn="ctr" defTabSz="320675" eaLnBrk="0" hangingPunct="0">
                        <a:defRPr sz="2100">
                          <a:solidFill>
                            <a:srgbClr val="000000"/>
                          </a:solidFill>
                          <a:latin typeface="Gill Sans" pitchFamily="-84" charset="0"/>
                          <a:ea typeface="ヒラギノ角ゴ ProN W3" pitchFamily="-84" charset="-128"/>
                          <a:sym typeface="Gill Sans" pitchFamily="-84" charset="0"/>
                        </a:defRPr>
                      </a:lvl3pPr>
                      <a:lvl4pPr marL="1600200" indent="-228600" algn="ctr" defTabSz="320675" eaLnBrk="0" hangingPunct="0">
                        <a:defRPr sz="2100">
                          <a:solidFill>
                            <a:srgbClr val="000000"/>
                          </a:solidFill>
                          <a:latin typeface="Gill Sans" pitchFamily="-84" charset="0"/>
                          <a:ea typeface="ヒラギノ角ゴ ProN W3" pitchFamily="-84" charset="-128"/>
                          <a:sym typeface="Gill Sans" pitchFamily="-84" charset="0"/>
                        </a:defRPr>
                      </a:lvl4pPr>
                      <a:lvl5pPr marL="2057400" indent="-228600" algn="ctr" defTabSz="320675" eaLnBrk="0" hangingPunct="0">
                        <a:defRPr sz="2100">
                          <a:solidFill>
                            <a:srgbClr val="000000"/>
                          </a:solidFill>
                          <a:latin typeface="Gill Sans" pitchFamily="-84" charset="0"/>
                          <a:ea typeface="ヒラギノ角ゴ ProN W3" pitchFamily="-84" charset="-128"/>
                          <a:sym typeface="Gill Sans" pitchFamily="-84" charset="0"/>
                        </a:defRPr>
                      </a:lvl5pPr>
                      <a:lvl6pPr marL="2514600" indent="-228600" algn="ctr" defTabSz="32067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100">
                          <a:solidFill>
                            <a:srgbClr val="000000"/>
                          </a:solidFill>
                          <a:latin typeface="Gill Sans" pitchFamily="-84" charset="0"/>
                          <a:ea typeface="ヒラギノ角ゴ ProN W3" pitchFamily="-84" charset="-128"/>
                          <a:sym typeface="Gill Sans" pitchFamily="-84" charset="0"/>
                        </a:defRPr>
                      </a:lvl6pPr>
                      <a:lvl7pPr marL="2971800" indent="-228600" algn="ctr" defTabSz="32067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100">
                          <a:solidFill>
                            <a:srgbClr val="000000"/>
                          </a:solidFill>
                          <a:latin typeface="Gill Sans" pitchFamily="-84" charset="0"/>
                          <a:ea typeface="ヒラギノ角ゴ ProN W3" pitchFamily="-84" charset="-128"/>
                          <a:sym typeface="Gill Sans" pitchFamily="-84" charset="0"/>
                        </a:defRPr>
                      </a:lvl7pPr>
                      <a:lvl8pPr marL="3429000" indent="-228600" algn="ctr" defTabSz="32067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100">
                          <a:solidFill>
                            <a:srgbClr val="000000"/>
                          </a:solidFill>
                          <a:latin typeface="Gill Sans" pitchFamily="-84" charset="0"/>
                          <a:ea typeface="ヒラギノ角ゴ ProN W3" pitchFamily="-84" charset="-128"/>
                          <a:sym typeface="Gill Sans" pitchFamily="-84" charset="0"/>
                        </a:defRPr>
                      </a:lvl8pPr>
                      <a:lvl9pPr marL="3886200" indent="-228600" algn="ctr" defTabSz="32067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100">
                          <a:solidFill>
                            <a:srgbClr val="000000"/>
                          </a:solidFill>
                          <a:latin typeface="Gill Sans" pitchFamily="-84" charset="0"/>
                          <a:ea typeface="ヒラギノ角ゴ ProN W3" pitchFamily="-84" charset="-128"/>
                          <a:sym typeface="Gill Sans" pitchFamily="-84" charset="0"/>
                        </a:defRPr>
                      </a:lvl9pPr>
                    </a:lstStyle>
                    <a:p>
                      <a:pPr marL="0" marR="0" lvl="0" indent="0" algn="ctr" defTabSz="3206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  <a:sym typeface="Gotham-Book" charset="0"/>
                        </a:rPr>
                        <a:t>Extremely well documented API, including descriptions of all available API calls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 algn="ctr" defTabSz="320675" eaLnBrk="0" hangingPunct="0">
                        <a:defRPr sz="2100">
                          <a:solidFill>
                            <a:srgbClr val="000000"/>
                          </a:solidFill>
                          <a:latin typeface="Gill Sans" pitchFamily="-84" charset="0"/>
                          <a:ea typeface="ヒラギノ角ゴ ProN W3" pitchFamily="-84" charset="-128"/>
                          <a:sym typeface="Gill Sans" pitchFamily="-84" charset="0"/>
                        </a:defRPr>
                      </a:lvl1pPr>
                      <a:lvl2pPr marL="742950" indent="-285750" algn="ctr" defTabSz="320675" eaLnBrk="0" hangingPunct="0">
                        <a:defRPr sz="2100">
                          <a:solidFill>
                            <a:srgbClr val="000000"/>
                          </a:solidFill>
                          <a:latin typeface="Gill Sans" pitchFamily="-84" charset="0"/>
                          <a:ea typeface="ヒラギノ角ゴ ProN W3" pitchFamily="-84" charset="-128"/>
                          <a:sym typeface="Gill Sans" pitchFamily="-84" charset="0"/>
                        </a:defRPr>
                      </a:lvl2pPr>
                      <a:lvl3pPr marL="1143000" indent="-228600" algn="ctr" defTabSz="320675" eaLnBrk="0" hangingPunct="0">
                        <a:defRPr sz="2100">
                          <a:solidFill>
                            <a:srgbClr val="000000"/>
                          </a:solidFill>
                          <a:latin typeface="Gill Sans" pitchFamily="-84" charset="0"/>
                          <a:ea typeface="ヒラギノ角ゴ ProN W3" pitchFamily="-84" charset="-128"/>
                          <a:sym typeface="Gill Sans" pitchFamily="-84" charset="0"/>
                        </a:defRPr>
                      </a:lvl3pPr>
                      <a:lvl4pPr marL="1600200" indent="-228600" algn="ctr" defTabSz="320675" eaLnBrk="0" hangingPunct="0">
                        <a:defRPr sz="2100">
                          <a:solidFill>
                            <a:srgbClr val="000000"/>
                          </a:solidFill>
                          <a:latin typeface="Gill Sans" pitchFamily="-84" charset="0"/>
                          <a:ea typeface="ヒラギノ角ゴ ProN W3" pitchFamily="-84" charset="-128"/>
                          <a:sym typeface="Gill Sans" pitchFamily="-84" charset="0"/>
                        </a:defRPr>
                      </a:lvl4pPr>
                      <a:lvl5pPr marL="2057400" indent="-228600" algn="ctr" defTabSz="320675" eaLnBrk="0" hangingPunct="0">
                        <a:defRPr sz="2100">
                          <a:solidFill>
                            <a:srgbClr val="000000"/>
                          </a:solidFill>
                          <a:latin typeface="Gill Sans" pitchFamily="-84" charset="0"/>
                          <a:ea typeface="ヒラギノ角ゴ ProN W3" pitchFamily="-84" charset="-128"/>
                          <a:sym typeface="Gill Sans" pitchFamily="-84" charset="0"/>
                        </a:defRPr>
                      </a:lvl5pPr>
                      <a:lvl6pPr marL="2514600" indent="-228600" algn="ctr" defTabSz="32067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100">
                          <a:solidFill>
                            <a:srgbClr val="000000"/>
                          </a:solidFill>
                          <a:latin typeface="Gill Sans" pitchFamily="-84" charset="0"/>
                          <a:ea typeface="ヒラギノ角ゴ ProN W3" pitchFamily="-84" charset="-128"/>
                          <a:sym typeface="Gill Sans" pitchFamily="-84" charset="0"/>
                        </a:defRPr>
                      </a:lvl6pPr>
                      <a:lvl7pPr marL="2971800" indent="-228600" algn="ctr" defTabSz="32067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100">
                          <a:solidFill>
                            <a:srgbClr val="000000"/>
                          </a:solidFill>
                          <a:latin typeface="Gill Sans" pitchFamily="-84" charset="0"/>
                          <a:ea typeface="ヒラギノ角ゴ ProN W3" pitchFamily="-84" charset="-128"/>
                          <a:sym typeface="Gill Sans" pitchFamily="-84" charset="0"/>
                        </a:defRPr>
                      </a:lvl7pPr>
                      <a:lvl8pPr marL="3429000" indent="-228600" algn="ctr" defTabSz="32067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100">
                          <a:solidFill>
                            <a:srgbClr val="000000"/>
                          </a:solidFill>
                          <a:latin typeface="Gill Sans" pitchFamily="-84" charset="0"/>
                          <a:ea typeface="ヒラギノ角ゴ ProN W3" pitchFamily="-84" charset="-128"/>
                          <a:sym typeface="Gill Sans" pitchFamily="-84" charset="0"/>
                        </a:defRPr>
                      </a:lvl8pPr>
                      <a:lvl9pPr marL="3886200" indent="-228600" algn="ctr" defTabSz="32067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100">
                          <a:solidFill>
                            <a:srgbClr val="000000"/>
                          </a:solidFill>
                          <a:latin typeface="Gill Sans" pitchFamily="-84" charset="0"/>
                          <a:ea typeface="ヒラギノ角ゴ ProN W3" pitchFamily="-84" charset="-128"/>
                          <a:sym typeface="Gill Sans" pitchFamily="-84" charset="0"/>
                        </a:defRPr>
                      </a:lvl9pPr>
                    </a:lstStyle>
                    <a:p>
                      <a:pPr marL="0" marR="0" lvl="0" indent="0" algn="ctr" defTabSz="3206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  <a:sym typeface="Gotham-Book" charset="0"/>
                        </a:rPr>
                        <a:t>Compatible with all major browsers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 algn="ctr" defTabSz="320675" eaLnBrk="0" hangingPunct="0">
                        <a:defRPr sz="2100">
                          <a:solidFill>
                            <a:srgbClr val="000000"/>
                          </a:solidFill>
                          <a:latin typeface="Gill Sans" pitchFamily="-84" charset="0"/>
                          <a:ea typeface="ヒラギノ角ゴ ProN W3" pitchFamily="-84" charset="-128"/>
                          <a:sym typeface="Gill Sans" pitchFamily="-84" charset="0"/>
                        </a:defRPr>
                      </a:lvl1pPr>
                      <a:lvl2pPr marL="742950" indent="-285750" algn="ctr" defTabSz="320675" eaLnBrk="0" hangingPunct="0">
                        <a:defRPr sz="2100">
                          <a:solidFill>
                            <a:srgbClr val="000000"/>
                          </a:solidFill>
                          <a:latin typeface="Gill Sans" pitchFamily="-84" charset="0"/>
                          <a:ea typeface="ヒラギノ角ゴ ProN W3" pitchFamily="-84" charset="-128"/>
                          <a:sym typeface="Gill Sans" pitchFamily="-84" charset="0"/>
                        </a:defRPr>
                      </a:lvl2pPr>
                      <a:lvl3pPr marL="1143000" indent="-228600" algn="ctr" defTabSz="320675" eaLnBrk="0" hangingPunct="0">
                        <a:defRPr sz="2100">
                          <a:solidFill>
                            <a:srgbClr val="000000"/>
                          </a:solidFill>
                          <a:latin typeface="Gill Sans" pitchFamily="-84" charset="0"/>
                          <a:ea typeface="ヒラギノ角ゴ ProN W3" pitchFamily="-84" charset="-128"/>
                          <a:sym typeface="Gill Sans" pitchFamily="-84" charset="0"/>
                        </a:defRPr>
                      </a:lvl3pPr>
                      <a:lvl4pPr marL="1600200" indent="-228600" algn="ctr" defTabSz="320675" eaLnBrk="0" hangingPunct="0">
                        <a:defRPr sz="2100">
                          <a:solidFill>
                            <a:srgbClr val="000000"/>
                          </a:solidFill>
                          <a:latin typeface="Gill Sans" pitchFamily="-84" charset="0"/>
                          <a:ea typeface="ヒラギノ角ゴ ProN W3" pitchFamily="-84" charset="-128"/>
                          <a:sym typeface="Gill Sans" pitchFamily="-84" charset="0"/>
                        </a:defRPr>
                      </a:lvl4pPr>
                      <a:lvl5pPr marL="2057400" indent="-228600" algn="ctr" defTabSz="320675" eaLnBrk="0" hangingPunct="0">
                        <a:defRPr sz="2100">
                          <a:solidFill>
                            <a:srgbClr val="000000"/>
                          </a:solidFill>
                          <a:latin typeface="Gill Sans" pitchFamily="-84" charset="0"/>
                          <a:ea typeface="ヒラギノ角ゴ ProN W3" pitchFamily="-84" charset="-128"/>
                          <a:sym typeface="Gill Sans" pitchFamily="-84" charset="0"/>
                        </a:defRPr>
                      </a:lvl5pPr>
                      <a:lvl6pPr marL="2514600" indent="-228600" algn="ctr" defTabSz="32067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100">
                          <a:solidFill>
                            <a:srgbClr val="000000"/>
                          </a:solidFill>
                          <a:latin typeface="Gill Sans" pitchFamily="-84" charset="0"/>
                          <a:ea typeface="ヒラギノ角ゴ ProN W3" pitchFamily="-84" charset="-128"/>
                          <a:sym typeface="Gill Sans" pitchFamily="-84" charset="0"/>
                        </a:defRPr>
                      </a:lvl6pPr>
                      <a:lvl7pPr marL="2971800" indent="-228600" algn="ctr" defTabSz="32067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100">
                          <a:solidFill>
                            <a:srgbClr val="000000"/>
                          </a:solidFill>
                          <a:latin typeface="Gill Sans" pitchFamily="-84" charset="0"/>
                          <a:ea typeface="ヒラギノ角ゴ ProN W3" pitchFamily="-84" charset="-128"/>
                          <a:sym typeface="Gill Sans" pitchFamily="-84" charset="0"/>
                        </a:defRPr>
                      </a:lvl7pPr>
                      <a:lvl8pPr marL="3429000" indent="-228600" algn="ctr" defTabSz="32067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100">
                          <a:solidFill>
                            <a:srgbClr val="000000"/>
                          </a:solidFill>
                          <a:latin typeface="Gill Sans" pitchFamily="-84" charset="0"/>
                          <a:ea typeface="ヒラギノ角ゴ ProN W3" pitchFamily="-84" charset="-128"/>
                          <a:sym typeface="Gill Sans" pitchFamily="-84" charset="0"/>
                        </a:defRPr>
                      </a:lvl8pPr>
                      <a:lvl9pPr marL="3886200" indent="-228600" algn="ctr" defTabSz="32067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100">
                          <a:solidFill>
                            <a:srgbClr val="000000"/>
                          </a:solidFill>
                          <a:latin typeface="Gill Sans" pitchFamily="-84" charset="0"/>
                          <a:ea typeface="ヒラギノ角ゴ ProN W3" pitchFamily="-84" charset="-128"/>
                          <a:sym typeface="Gill Sans" pitchFamily="-84" charset="0"/>
                        </a:defRPr>
                      </a:lvl9pPr>
                    </a:lstStyle>
                    <a:p>
                      <a:pPr marL="0" marR="0" lvl="0" indent="0" algn="ctr" defTabSz="3206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  <a:sym typeface="Gotham-Book" charset="0"/>
                        </a:rPr>
                        <a:t>Public or private groups where members have read and write privileges 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 algn="ctr" defTabSz="320675" eaLnBrk="0" hangingPunct="0">
                        <a:defRPr sz="2100">
                          <a:solidFill>
                            <a:srgbClr val="000000"/>
                          </a:solidFill>
                          <a:latin typeface="Gill Sans" pitchFamily="-84" charset="0"/>
                          <a:ea typeface="ヒラギノ角ゴ ProN W3" pitchFamily="-84" charset="-128"/>
                          <a:sym typeface="Gill Sans" pitchFamily="-84" charset="0"/>
                        </a:defRPr>
                      </a:lvl1pPr>
                      <a:lvl2pPr marL="742950" indent="-285750" algn="ctr" defTabSz="320675" eaLnBrk="0" hangingPunct="0">
                        <a:defRPr sz="2100">
                          <a:solidFill>
                            <a:srgbClr val="000000"/>
                          </a:solidFill>
                          <a:latin typeface="Gill Sans" pitchFamily="-84" charset="0"/>
                          <a:ea typeface="ヒラギノ角ゴ ProN W3" pitchFamily="-84" charset="-128"/>
                          <a:sym typeface="Gill Sans" pitchFamily="-84" charset="0"/>
                        </a:defRPr>
                      </a:lvl2pPr>
                      <a:lvl3pPr marL="1143000" indent="-228600" algn="ctr" defTabSz="320675" eaLnBrk="0" hangingPunct="0">
                        <a:defRPr sz="2100">
                          <a:solidFill>
                            <a:srgbClr val="000000"/>
                          </a:solidFill>
                          <a:latin typeface="Gill Sans" pitchFamily="-84" charset="0"/>
                          <a:ea typeface="ヒラギノ角ゴ ProN W3" pitchFamily="-84" charset="-128"/>
                          <a:sym typeface="Gill Sans" pitchFamily="-84" charset="0"/>
                        </a:defRPr>
                      </a:lvl3pPr>
                      <a:lvl4pPr marL="1600200" indent="-228600" algn="ctr" defTabSz="320675" eaLnBrk="0" hangingPunct="0">
                        <a:defRPr sz="2100">
                          <a:solidFill>
                            <a:srgbClr val="000000"/>
                          </a:solidFill>
                          <a:latin typeface="Gill Sans" pitchFamily="-84" charset="0"/>
                          <a:ea typeface="ヒラギノ角ゴ ProN W3" pitchFamily="-84" charset="-128"/>
                          <a:sym typeface="Gill Sans" pitchFamily="-84" charset="0"/>
                        </a:defRPr>
                      </a:lvl4pPr>
                      <a:lvl5pPr marL="2057400" indent="-228600" algn="ctr" defTabSz="320675" eaLnBrk="0" hangingPunct="0">
                        <a:defRPr sz="2100">
                          <a:solidFill>
                            <a:srgbClr val="000000"/>
                          </a:solidFill>
                          <a:latin typeface="Gill Sans" pitchFamily="-84" charset="0"/>
                          <a:ea typeface="ヒラギノ角ゴ ProN W3" pitchFamily="-84" charset="-128"/>
                          <a:sym typeface="Gill Sans" pitchFamily="-84" charset="0"/>
                        </a:defRPr>
                      </a:lvl5pPr>
                      <a:lvl6pPr marL="2514600" indent="-228600" algn="ctr" defTabSz="32067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100">
                          <a:solidFill>
                            <a:srgbClr val="000000"/>
                          </a:solidFill>
                          <a:latin typeface="Gill Sans" pitchFamily="-84" charset="0"/>
                          <a:ea typeface="ヒラギノ角ゴ ProN W3" pitchFamily="-84" charset="-128"/>
                          <a:sym typeface="Gill Sans" pitchFamily="-84" charset="0"/>
                        </a:defRPr>
                      </a:lvl6pPr>
                      <a:lvl7pPr marL="2971800" indent="-228600" algn="ctr" defTabSz="32067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100">
                          <a:solidFill>
                            <a:srgbClr val="000000"/>
                          </a:solidFill>
                          <a:latin typeface="Gill Sans" pitchFamily="-84" charset="0"/>
                          <a:ea typeface="ヒラギノ角ゴ ProN W3" pitchFamily="-84" charset="-128"/>
                          <a:sym typeface="Gill Sans" pitchFamily="-84" charset="0"/>
                        </a:defRPr>
                      </a:lvl7pPr>
                      <a:lvl8pPr marL="3429000" indent="-228600" algn="ctr" defTabSz="32067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100">
                          <a:solidFill>
                            <a:srgbClr val="000000"/>
                          </a:solidFill>
                          <a:latin typeface="Gill Sans" pitchFamily="-84" charset="0"/>
                          <a:ea typeface="ヒラギノ角ゴ ProN W3" pitchFamily="-84" charset="-128"/>
                          <a:sym typeface="Gill Sans" pitchFamily="-84" charset="0"/>
                        </a:defRPr>
                      </a:lvl8pPr>
                      <a:lvl9pPr marL="3886200" indent="-228600" algn="ctr" defTabSz="32067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100">
                          <a:solidFill>
                            <a:srgbClr val="000000"/>
                          </a:solidFill>
                          <a:latin typeface="Gill Sans" pitchFamily="-84" charset="0"/>
                          <a:ea typeface="ヒラギノ角ゴ ProN W3" pitchFamily="-84" charset="-128"/>
                          <a:sym typeface="Gill Sans" pitchFamily="-84" charset="0"/>
                        </a:defRPr>
                      </a:lvl9pPr>
                    </a:lstStyle>
                    <a:p>
                      <a:pPr marL="0" marR="0" lvl="0" indent="0" algn="ctr" defTabSz="3206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  <a:sym typeface="Gotham-Book" charset="0"/>
                        </a:rPr>
                        <a:t>Does an excellent job automatically extracting citation metadata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 algn="ctr" defTabSz="320675" eaLnBrk="0" hangingPunct="0">
                        <a:defRPr sz="2100">
                          <a:solidFill>
                            <a:srgbClr val="000000"/>
                          </a:solidFill>
                          <a:latin typeface="Gill Sans" pitchFamily="-84" charset="0"/>
                          <a:ea typeface="ヒラギノ角ゴ ProN W3" pitchFamily="-84" charset="-128"/>
                          <a:sym typeface="Gill Sans" pitchFamily="-84" charset="0"/>
                        </a:defRPr>
                      </a:lvl1pPr>
                      <a:lvl2pPr marL="742950" indent="-285750" algn="ctr" defTabSz="320675" eaLnBrk="0" hangingPunct="0">
                        <a:defRPr sz="2100">
                          <a:solidFill>
                            <a:srgbClr val="000000"/>
                          </a:solidFill>
                          <a:latin typeface="Gill Sans" pitchFamily="-84" charset="0"/>
                          <a:ea typeface="ヒラギノ角ゴ ProN W3" pitchFamily="-84" charset="-128"/>
                          <a:sym typeface="Gill Sans" pitchFamily="-84" charset="0"/>
                        </a:defRPr>
                      </a:lvl2pPr>
                      <a:lvl3pPr marL="1143000" indent="-228600" algn="ctr" defTabSz="320675" eaLnBrk="0" hangingPunct="0">
                        <a:defRPr sz="2100">
                          <a:solidFill>
                            <a:srgbClr val="000000"/>
                          </a:solidFill>
                          <a:latin typeface="Gill Sans" pitchFamily="-84" charset="0"/>
                          <a:ea typeface="ヒラギノ角ゴ ProN W3" pitchFamily="-84" charset="-128"/>
                          <a:sym typeface="Gill Sans" pitchFamily="-84" charset="0"/>
                        </a:defRPr>
                      </a:lvl3pPr>
                      <a:lvl4pPr marL="1600200" indent="-228600" algn="ctr" defTabSz="320675" eaLnBrk="0" hangingPunct="0">
                        <a:defRPr sz="2100">
                          <a:solidFill>
                            <a:srgbClr val="000000"/>
                          </a:solidFill>
                          <a:latin typeface="Gill Sans" pitchFamily="-84" charset="0"/>
                          <a:ea typeface="ヒラギノ角ゴ ProN W3" pitchFamily="-84" charset="-128"/>
                          <a:sym typeface="Gill Sans" pitchFamily="-84" charset="0"/>
                        </a:defRPr>
                      </a:lvl4pPr>
                      <a:lvl5pPr marL="2057400" indent="-228600" algn="ctr" defTabSz="320675" eaLnBrk="0" hangingPunct="0">
                        <a:defRPr sz="2100">
                          <a:solidFill>
                            <a:srgbClr val="000000"/>
                          </a:solidFill>
                          <a:latin typeface="Gill Sans" pitchFamily="-84" charset="0"/>
                          <a:ea typeface="ヒラギノ角ゴ ProN W3" pitchFamily="-84" charset="-128"/>
                          <a:sym typeface="Gill Sans" pitchFamily="-84" charset="0"/>
                        </a:defRPr>
                      </a:lvl5pPr>
                      <a:lvl6pPr marL="2514600" indent="-228600" algn="ctr" defTabSz="32067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100">
                          <a:solidFill>
                            <a:srgbClr val="000000"/>
                          </a:solidFill>
                          <a:latin typeface="Gill Sans" pitchFamily="-84" charset="0"/>
                          <a:ea typeface="ヒラギノ角ゴ ProN W3" pitchFamily="-84" charset="-128"/>
                          <a:sym typeface="Gill Sans" pitchFamily="-84" charset="0"/>
                        </a:defRPr>
                      </a:lvl6pPr>
                      <a:lvl7pPr marL="2971800" indent="-228600" algn="ctr" defTabSz="32067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100">
                          <a:solidFill>
                            <a:srgbClr val="000000"/>
                          </a:solidFill>
                          <a:latin typeface="Gill Sans" pitchFamily="-84" charset="0"/>
                          <a:ea typeface="ヒラギノ角ゴ ProN W3" pitchFamily="-84" charset="-128"/>
                          <a:sym typeface="Gill Sans" pitchFamily="-84" charset="0"/>
                        </a:defRPr>
                      </a:lvl7pPr>
                      <a:lvl8pPr marL="3429000" indent="-228600" algn="ctr" defTabSz="32067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100">
                          <a:solidFill>
                            <a:srgbClr val="000000"/>
                          </a:solidFill>
                          <a:latin typeface="Gill Sans" pitchFamily="-84" charset="0"/>
                          <a:ea typeface="ヒラギノ角ゴ ProN W3" pitchFamily="-84" charset="-128"/>
                          <a:sym typeface="Gill Sans" pitchFamily="-84" charset="0"/>
                        </a:defRPr>
                      </a:lvl8pPr>
                      <a:lvl9pPr marL="3886200" indent="-228600" algn="ctr" defTabSz="32067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100">
                          <a:solidFill>
                            <a:srgbClr val="000000"/>
                          </a:solidFill>
                          <a:latin typeface="Gill Sans" pitchFamily="-84" charset="0"/>
                          <a:ea typeface="ヒラギノ角ゴ ProN W3" pitchFamily="-84" charset="-128"/>
                          <a:sym typeface="Gill Sans" pitchFamily="-84" charset="0"/>
                        </a:defRPr>
                      </a:lvl9pPr>
                    </a:lstStyle>
                    <a:p>
                      <a:pPr marL="0" marR="0" lvl="0" indent="0" algn="ctr" defTabSz="3206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  <a:sym typeface="Gotham-Book" charset="0"/>
                        </a:rPr>
                        <a:t>Mendeley provides the ability to easily annotate PDFs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 algn="ctr" defTabSz="320675" eaLnBrk="0" hangingPunct="0">
                        <a:defRPr sz="2100">
                          <a:solidFill>
                            <a:srgbClr val="000000"/>
                          </a:solidFill>
                          <a:latin typeface="Gill Sans" pitchFamily="-84" charset="0"/>
                          <a:ea typeface="ヒラギノ角ゴ ProN W3" pitchFamily="-84" charset="-128"/>
                          <a:sym typeface="Gill Sans" pitchFamily="-84" charset="0"/>
                        </a:defRPr>
                      </a:lvl1pPr>
                      <a:lvl2pPr marL="742950" indent="-285750" algn="ctr" defTabSz="320675" eaLnBrk="0" hangingPunct="0">
                        <a:defRPr sz="2100">
                          <a:solidFill>
                            <a:srgbClr val="000000"/>
                          </a:solidFill>
                          <a:latin typeface="Gill Sans" pitchFamily="-84" charset="0"/>
                          <a:ea typeface="ヒラギノ角ゴ ProN W3" pitchFamily="-84" charset="-128"/>
                          <a:sym typeface="Gill Sans" pitchFamily="-84" charset="0"/>
                        </a:defRPr>
                      </a:lvl2pPr>
                      <a:lvl3pPr marL="1143000" indent="-228600" algn="ctr" defTabSz="320675" eaLnBrk="0" hangingPunct="0">
                        <a:defRPr sz="2100">
                          <a:solidFill>
                            <a:srgbClr val="000000"/>
                          </a:solidFill>
                          <a:latin typeface="Gill Sans" pitchFamily="-84" charset="0"/>
                          <a:ea typeface="ヒラギノ角ゴ ProN W3" pitchFamily="-84" charset="-128"/>
                          <a:sym typeface="Gill Sans" pitchFamily="-84" charset="0"/>
                        </a:defRPr>
                      </a:lvl3pPr>
                      <a:lvl4pPr marL="1600200" indent="-228600" algn="ctr" defTabSz="320675" eaLnBrk="0" hangingPunct="0">
                        <a:defRPr sz="2100">
                          <a:solidFill>
                            <a:srgbClr val="000000"/>
                          </a:solidFill>
                          <a:latin typeface="Gill Sans" pitchFamily="-84" charset="0"/>
                          <a:ea typeface="ヒラギノ角ゴ ProN W3" pitchFamily="-84" charset="-128"/>
                          <a:sym typeface="Gill Sans" pitchFamily="-84" charset="0"/>
                        </a:defRPr>
                      </a:lvl4pPr>
                      <a:lvl5pPr marL="2057400" indent="-228600" algn="ctr" defTabSz="320675" eaLnBrk="0" hangingPunct="0">
                        <a:defRPr sz="2100">
                          <a:solidFill>
                            <a:srgbClr val="000000"/>
                          </a:solidFill>
                          <a:latin typeface="Gill Sans" pitchFamily="-84" charset="0"/>
                          <a:ea typeface="ヒラギノ角ゴ ProN W3" pitchFamily="-84" charset="-128"/>
                          <a:sym typeface="Gill Sans" pitchFamily="-84" charset="0"/>
                        </a:defRPr>
                      </a:lvl5pPr>
                      <a:lvl6pPr marL="2514600" indent="-228600" algn="ctr" defTabSz="32067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100">
                          <a:solidFill>
                            <a:srgbClr val="000000"/>
                          </a:solidFill>
                          <a:latin typeface="Gill Sans" pitchFamily="-84" charset="0"/>
                          <a:ea typeface="ヒラギノ角ゴ ProN W3" pitchFamily="-84" charset="-128"/>
                          <a:sym typeface="Gill Sans" pitchFamily="-84" charset="0"/>
                        </a:defRPr>
                      </a:lvl6pPr>
                      <a:lvl7pPr marL="2971800" indent="-228600" algn="ctr" defTabSz="32067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100">
                          <a:solidFill>
                            <a:srgbClr val="000000"/>
                          </a:solidFill>
                          <a:latin typeface="Gill Sans" pitchFamily="-84" charset="0"/>
                          <a:ea typeface="ヒラギノ角ゴ ProN W3" pitchFamily="-84" charset="-128"/>
                          <a:sym typeface="Gill Sans" pitchFamily="-84" charset="0"/>
                        </a:defRPr>
                      </a:lvl7pPr>
                      <a:lvl8pPr marL="3429000" indent="-228600" algn="ctr" defTabSz="32067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100">
                          <a:solidFill>
                            <a:srgbClr val="000000"/>
                          </a:solidFill>
                          <a:latin typeface="Gill Sans" pitchFamily="-84" charset="0"/>
                          <a:ea typeface="ヒラギノ角ゴ ProN W3" pitchFamily="-84" charset="-128"/>
                          <a:sym typeface="Gill Sans" pitchFamily="-84" charset="0"/>
                        </a:defRPr>
                      </a:lvl8pPr>
                      <a:lvl9pPr marL="3886200" indent="-228600" algn="ctr" defTabSz="32067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100">
                          <a:solidFill>
                            <a:srgbClr val="000000"/>
                          </a:solidFill>
                          <a:latin typeface="Gill Sans" pitchFamily="-84" charset="0"/>
                          <a:ea typeface="ヒラギノ角ゴ ProN W3" pitchFamily="-84" charset="-128"/>
                          <a:sym typeface="Gill Sans" pitchFamily="-84" charset="0"/>
                        </a:defRPr>
                      </a:lvl9pPr>
                    </a:lstStyle>
                    <a:p>
                      <a:pPr marL="0" marR="0" lvl="0" indent="0" algn="ctr" defTabSz="3206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  <a:sym typeface="Gotham-Book" charset="0"/>
                        </a:rPr>
                        <a:t>Mendeley has created both their own Android and iOS apps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 algn="ctr" defTabSz="320675" eaLnBrk="0" hangingPunct="0">
                        <a:defRPr sz="2100">
                          <a:solidFill>
                            <a:srgbClr val="000000"/>
                          </a:solidFill>
                          <a:latin typeface="Gill Sans" pitchFamily="-84" charset="0"/>
                          <a:ea typeface="ヒラギノ角ゴ ProN W3" pitchFamily="-84" charset="-128"/>
                          <a:sym typeface="Gill Sans" pitchFamily="-84" charset="0"/>
                        </a:defRPr>
                      </a:lvl1pPr>
                      <a:lvl2pPr marL="742950" indent="-285750" algn="ctr" defTabSz="320675" eaLnBrk="0" hangingPunct="0">
                        <a:defRPr sz="2100">
                          <a:solidFill>
                            <a:srgbClr val="000000"/>
                          </a:solidFill>
                          <a:latin typeface="Gill Sans" pitchFamily="-84" charset="0"/>
                          <a:ea typeface="ヒラギノ角ゴ ProN W3" pitchFamily="-84" charset="-128"/>
                          <a:sym typeface="Gill Sans" pitchFamily="-84" charset="0"/>
                        </a:defRPr>
                      </a:lvl2pPr>
                      <a:lvl3pPr marL="1143000" indent="-228600" algn="ctr" defTabSz="320675" eaLnBrk="0" hangingPunct="0">
                        <a:defRPr sz="2100">
                          <a:solidFill>
                            <a:srgbClr val="000000"/>
                          </a:solidFill>
                          <a:latin typeface="Gill Sans" pitchFamily="-84" charset="0"/>
                          <a:ea typeface="ヒラギノ角ゴ ProN W3" pitchFamily="-84" charset="-128"/>
                          <a:sym typeface="Gill Sans" pitchFamily="-84" charset="0"/>
                        </a:defRPr>
                      </a:lvl3pPr>
                      <a:lvl4pPr marL="1600200" indent="-228600" algn="ctr" defTabSz="320675" eaLnBrk="0" hangingPunct="0">
                        <a:defRPr sz="2100">
                          <a:solidFill>
                            <a:srgbClr val="000000"/>
                          </a:solidFill>
                          <a:latin typeface="Gill Sans" pitchFamily="-84" charset="0"/>
                          <a:ea typeface="ヒラギノ角ゴ ProN W3" pitchFamily="-84" charset="-128"/>
                          <a:sym typeface="Gill Sans" pitchFamily="-84" charset="0"/>
                        </a:defRPr>
                      </a:lvl4pPr>
                      <a:lvl5pPr marL="2057400" indent="-228600" algn="ctr" defTabSz="320675" eaLnBrk="0" hangingPunct="0">
                        <a:defRPr sz="2100">
                          <a:solidFill>
                            <a:srgbClr val="000000"/>
                          </a:solidFill>
                          <a:latin typeface="Gill Sans" pitchFamily="-84" charset="0"/>
                          <a:ea typeface="ヒラギノ角ゴ ProN W3" pitchFamily="-84" charset="-128"/>
                          <a:sym typeface="Gill Sans" pitchFamily="-84" charset="0"/>
                        </a:defRPr>
                      </a:lvl5pPr>
                      <a:lvl6pPr marL="2514600" indent="-228600" algn="ctr" defTabSz="32067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100">
                          <a:solidFill>
                            <a:srgbClr val="000000"/>
                          </a:solidFill>
                          <a:latin typeface="Gill Sans" pitchFamily="-84" charset="0"/>
                          <a:ea typeface="ヒラギノ角ゴ ProN W3" pitchFamily="-84" charset="-128"/>
                          <a:sym typeface="Gill Sans" pitchFamily="-84" charset="0"/>
                        </a:defRPr>
                      </a:lvl6pPr>
                      <a:lvl7pPr marL="2971800" indent="-228600" algn="ctr" defTabSz="32067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100">
                          <a:solidFill>
                            <a:srgbClr val="000000"/>
                          </a:solidFill>
                          <a:latin typeface="Gill Sans" pitchFamily="-84" charset="0"/>
                          <a:ea typeface="ヒラギノ角ゴ ProN W3" pitchFamily="-84" charset="-128"/>
                          <a:sym typeface="Gill Sans" pitchFamily="-84" charset="0"/>
                        </a:defRPr>
                      </a:lvl7pPr>
                      <a:lvl8pPr marL="3429000" indent="-228600" algn="ctr" defTabSz="32067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100">
                          <a:solidFill>
                            <a:srgbClr val="000000"/>
                          </a:solidFill>
                          <a:latin typeface="Gill Sans" pitchFamily="-84" charset="0"/>
                          <a:ea typeface="ヒラギノ角ゴ ProN W3" pitchFamily="-84" charset="-128"/>
                          <a:sym typeface="Gill Sans" pitchFamily="-84" charset="0"/>
                        </a:defRPr>
                      </a:lvl8pPr>
                      <a:lvl9pPr marL="3886200" indent="-228600" algn="ctr" defTabSz="32067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100">
                          <a:solidFill>
                            <a:srgbClr val="000000"/>
                          </a:solidFill>
                          <a:latin typeface="Gill Sans" pitchFamily="-84" charset="0"/>
                          <a:ea typeface="ヒラギノ角ゴ ProN W3" pitchFamily="-84" charset="-128"/>
                          <a:sym typeface="Gill Sans" pitchFamily="-84" charset="0"/>
                        </a:defRPr>
                      </a:lvl9pPr>
                    </a:lstStyle>
                    <a:p>
                      <a:pPr marL="0" marR="0" lvl="0" indent="0" algn="ctr" defTabSz="3206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  <a:sym typeface="Gotham-Book" charset="0"/>
                        </a:rPr>
                        <a:t>This feature allows users to expand their research by </a:t>
                      </a: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  <a:sym typeface="Gotham-Book" charset="0"/>
                        </a:rPr>
                        <a:t>viewing what colleagues 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  <a:sym typeface="Gotham-Book" charset="0"/>
                        </a:rPr>
                        <a:t>are reading, citing and commenting on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85386">
                <a:tc>
                  <a:txBody>
                    <a:bodyPr/>
                    <a:lstStyle>
                      <a:lvl1pPr algn="ctr" defTabSz="320675" eaLnBrk="0" hangingPunct="0">
                        <a:defRPr sz="2100">
                          <a:solidFill>
                            <a:srgbClr val="000000"/>
                          </a:solidFill>
                          <a:latin typeface="Gill Sans" pitchFamily="-84" charset="0"/>
                          <a:ea typeface="ヒラギノ角ゴ ProN W3" pitchFamily="-84" charset="-128"/>
                          <a:sym typeface="Gill Sans" pitchFamily="-84" charset="0"/>
                        </a:defRPr>
                      </a:lvl1pPr>
                      <a:lvl2pPr marL="742950" indent="-285750" algn="ctr" defTabSz="320675" eaLnBrk="0" hangingPunct="0">
                        <a:defRPr sz="2100">
                          <a:solidFill>
                            <a:srgbClr val="000000"/>
                          </a:solidFill>
                          <a:latin typeface="Gill Sans" pitchFamily="-84" charset="0"/>
                          <a:ea typeface="ヒラギノ角ゴ ProN W3" pitchFamily="-84" charset="-128"/>
                          <a:sym typeface="Gill Sans" pitchFamily="-84" charset="0"/>
                        </a:defRPr>
                      </a:lvl2pPr>
                      <a:lvl3pPr marL="1143000" indent="-228600" algn="ctr" defTabSz="320675" eaLnBrk="0" hangingPunct="0">
                        <a:defRPr sz="2100">
                          <a:solidFill>
                            <a:srgbClr val="000000"/>
                          </a:solidFill>
                          <a:latin typeface="Gill Sans" pitchFamily="-84" charset="0"/>
                          <a:ea typeface="ヒラギノ角ゴ ProN W3" pitchFamily="-84" charset="-128"/>
                          <a:sym typeface="Gill Sans" pitchFamily="-84" charset="0"/>
                        </a:defRPr>
                      </a:lvl3pPr>
                      <a:lvl4pPr marL="1600200" indent="-228600" algn="ctr" defTabSz="320675" eaLnBrk="0" hangingPunct="0">
                        <a:defRPr sz="2100">
                          <a:solidFill>
                            <a:srgbClr val="000000"/>
                          </a:solidFill>
                          <a:latin typeface="Gill Sans" pitchFamily="-84" charset="0"/>
                          <a:ea typeface="ヒラギノ角ゴ ProN W3" pitchFamily="-84" charset="-128"/>
                          <a:sym typeface="Gill Sans" pitchFamily="-84" charset="0"/>
                        </a:defRPr>
                      </a:lvl4pPr>
                      <a:lvl5pPr marL="2057400" indent="-228600" algn="ctr" defTabSz="320675" eaLnBrk="0" hangingPunct="0">
                        <a:defRPr sz="2100">
                          <a:solidFill>
                            <a:srgbClr val="000000"/>
                          </a:solidFill>
                          <a:latin typeface="Gill Sans" pitchFamily="-84" charset="0"/>
                          <a:ea typeface="ヒラギノ角ゴ ProN W3" pitchFamily="-84" charset="-128"/>
                          <a:sym typeface="Gill Sans" pitchFamily="-84" charset="0"/>
                        </a:defRPr>
                      </a:lvl5pPr>
                      <a:lvl6pPr marL="2514600" indent="-228600" algn="ctr" defTabSz="32067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100">
                          <a:solidFill>
                            <a:srgbClr val="000000"/>
                          </a:solidFill>
                          <a:latin typeface="Gill Sans" pitchFamily="-84" charset="0"/>
                          <a:ea typeface="ヒラギノ角ゴ ProN W3" pitchFamily="-84" charset="-128"/>
                          <a:sym typeface="Gill Sans" pitchFamily="-84" charset="0"/>
                        </a:defRPr>
                      </a:lvl6pPr>
                      <a:lvl7pPr marL="2971800" indent="-228600" algn="ctr" defTabSz="32067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100">
                          <a:solidFill>
                            <a:srgbClr val="000000"/>
                          </a:solidFill>
                          <a:latin typeface="Gill Sans" pitchFamily="-84" charset="0"/>
                          <a:ea typeface="ヒラギノ角ゴ ProN W3" pitchFamily="-84" charset="-128"/>
                          <a:sym typeface="Gill Sans" pitchFamily="-84" charset="0"/>
                        </a:defRPr>
                      </a:lvl7pPr>
                      <a:lvl8pPr marL="3429000" indent="-228600" algn="ctr" defTabSz="32067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100">
                          <a:solidFill>
                            <a:srgbClr val="000000"/>
                          </a:solidFill>
                          <a:latin typeface="Gill Sans" pitchFamily="-84" charset="0"/>
                          <a:ea typeface="ヒラギノ角ゴ ProN W3" pitchFamily="-84" charset="-128"/>
                          <a:sym typeface="Gill Sans" pitchFamily="-84" charset="0"/>
                        </a:defRPr>
                      </a:lvl8pPr>
                      <a:lvl9pPr marL="3886200" indent="-228600" algn="ctr" defTabSz="32067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100">
                          <a:solidFill>
                            <a:srgbClr val="000000"/>
                          </a:solidFill>
                          <a:latin typeface="Gill Sans" pitchFamily="-84" charset="0"/>
                          <a:ea typeface="ヒラギノ角ゴ ProN W3" pitchFamily="-84" charset="-128"/>
                          <a:sym typeface="Gill Sans" pitchFamily="-84" charset="0"/>
                        </a:defRPr>
                      </a:lvl9pPr>
                    </a:lstStyle>
                    <a:p>
                      <a:pPr marL="0" marR="0" lvl="0" indent="0" algn="l" defTabSz="320675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  <a:sym typeface="Gotham-Book" charset="0"/>
                        </a:rPr>
                        <a:t>Zotero</a:t>
                      </a:r>
                    </a:p>
                  </a:txBody>
                  <a:tcPr anchor="ctr" horzOverflow="overflow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ctr" defTabSz="320675" eaLnBrk="0" hangingPunct="0">
                        <a:defRPr sz="2100">
                          <a:solidFill>
                            <a:srgbClr val="000000"/>
                          </a:solidFill>
                          <a:latin typeface="Gill Sans" pitchFamily="-84" charset="0"/>
                          <a:ea typeface="ヒラギノ角ゴ ProN W3" pitchFamily="-84" charset="-128"/>
                          <a:sym typeface="Gill Sans" pitchFamily="-84" charset="0"/>
                        </a:defRPr>
                      </a:lvl1pPr>
                      <a:lvl2pPr marL="742950" indent="-285750" algn="ctr" defTabSz="320675" eaLnBrk="0" hangingPunct="0">
                        <a:defRPr sz="2100">
                          <a:solidFill>
                            <a:srgbClr val="000000"/>
                          </a:solidFill>
                          <a:latin typeface="Gill Sans" pitchFamily="-84" charset="0"/>
                          <a:ea typeface="ヒラギノ角ゴ ProN W3" pitchFamily="-84" charset="-128"/>
                          <a:sym typeface="Gill Sans" pitchFamily="-84" charset="0"/>
                        </a:defRPr>
                      </a:lvl2pPr>
                      <a:lvl3pPr marL="1143000" indent="-228600" algn="ctr" defTabSz="320675" eaLnBrk="0" hangingPunct="0">
                        <a:defRPr sz="2100">
                          <a:solidFill>
                            <a:srgbClr val="000000"/>
                          </a:solidFill>
                          <a:latin typeface="Gill Sans" pitchFamily="-84" charset="0"/>
                          <a:ea typeface="ヒラギノ角ゴ ProN W3" pitchFamily="-84" charset="-128"/>
                          <a:sym typeface="Gill Sans" pitchFamily="-84" charset="0"/>
                        </a:defRPr>
                      </a:lvl3pPr>
                      <a:lvl4pPr marL="1600200" indent="-228600" algn="ctr" defTabSz="320675" eaLnBrk="0" hangingPunct="0">
                        <a:defRPr sz="2100">
                          <a:solidFill>
                            <a:srgbClr val="000000"/>
                          </a:solidFill>
                          <a:latin typeface="Gill Sans" pitchFamily="-84" charset="0"/>
                          <a:ea typeface="ヒラギノ角ゴ ProN W3" pitchFamily="-84" charset="-128"/>
                          <a:sym typeface="Gill Sans" pitchFamily="-84" charset="0"/>
                        </a:defRPr>
                      </a:lvl4pPr>
                      <a:lvl5pPr marL="2057400" indent="-228600" algn="ctr" defTabSz="320675" eaLnBrk="0" hangingPunct="0">
                        <a:defRPr sz="2100">
                          <a:solidFill>
                            <a:srgbClr val="000000"/>
                          </a:solidFill>
                          <a:latin typeface="Gill Sans" pitchFamily="-84" charset="0"/>
                          <a:ea typeface="ヒラギノ角ゴ ProN W3" pitchFamily="-84" charset="-128"/>
                          <a:sym typeface="Gill Sans" pitchFamily="-84" charset="0"/>
                        </a:defRPr>
                      </a:lvl5pPr>
                      <a:lvl6pPr marL="2514600" indent="-228600" algn="ctr" defTabSz="32067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100">
                          <a:solidFill>
                            <a:srgbClr val="000000"/>
                          </a:solidFill>
                          <a:latin typeface="Gill Sans" pitchFamily="-84" charset="0"/>
                          <a:ea typeface="ヒラギノ角ゴ ProN W3" pitchFamily="-84" charset="-128"/>
                          <a:sym typeface="Gill Sans" pitchFamily="-84" charset="0"/>
                        </a:defRPr>
                      </a:lvl6pPr>
                      <a:lvl7pPr marL="2971800" indent="-228600" algn="ctr" defTabSz="32067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100">
                          <a:solidFill>
                            <a:srgbClr val="000000"/>
                          </a:solidFill>
                          <a:latin typeface="Gill Sans" pitchFamily="-84" charset="0"/>
                          <a:ea typeface="ヒラギノ角ゴ ProN W3" pitchFamily="-84" charset="-128"/>
                          <a:sym typeface="Gill Sans" pitchFamily="-84" charset="0"/>
                        </a:defRPr>
                      </a:lvl7pPr>
                      <a:lvl8pPr marL="3429000" indent="-228600" algn="ctr" defTabSz="32067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100">
                          <a:solidFill>
                            <a:srgbClr val="000000"/>
                          </a:solidFill>
                          <a:latin typeface="Gill Sans" pitchFamily="-84" charset="0"/>
                          <a:ea typeface="ヒラギノ角ゴ ProN W3" pitchFamily="-84" charset="-128"/>
                          <a:sym typeface="Gill Sans" pitchFamily="-84" charset="0"/>
                        </a:defRPr>
                      </a:lvl8pPr>
                      <a:lvl9pPr marL="3886200" indent="-228600" algn="ctr" defTabSz="32067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100">
                          <a:solidFill>
                            <a:srgbClr val="000000"/>
                          </a:solidFill>
                          <a:latin typeface="Gill Sans" pitchFamily="-84" charset="0"/>
                          <a:ea typeface="ヒラギノ角ゴ ProN W3" pitchFamily="-84" charset="-128"/>
                          <a:sym typeface="Gill Sans" pitchFamily="-84" charset="0"/>
                        </a:defRPr>
                      </a:lvl9pPr>
                    </a:lstStyle>
                    <a:p>
                      <a:pPr marL="0" marR="0" lvl="0" indent="0" algn="ctr" defTabSz="3206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  <a:sym typeface="Gotham-Book" charset="0"/>
                        </a:rPr>
                        <a:t>Zotero API is available for use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 algn="ctr" defTabSz="320675" eaLnBrk="0" hangingPunct="0">
                        <a:defRPr sz="2100">
                          <a:solidFill>
                            <a:srgbClr val="000000"/>
                          </a:solidFill>
                          <a:latin typeface="Gill Sans" pitchFamily="-84" charset="0"/>
                          <a:ea typeface="ヒラギノ角ゴ ProN W3" pitchFamily="-84" charset="-128"/>
                          <a:sym typeface="Gill Sans" pitchFamily="-84" charset="0"/>
                        </a:defRPr>
                      </a:lvl1pPr>
                      <a:lvl2pPr marL="742950" indent="-285750" algn="ctr" defTabSz="320675" eaLnBrk="0" hangingPunct="0">
                        <a:defRPr sz="2100">
                          <a:solidFill>
                            <a:srgbClr val="000000"/>
                          </a:solidFill>
                          <a:latin typeface="Gill Sans" pitchFamily="-84" charset="0"/>
                          <a:ea typeface="ヒラギノ角ゴ ProN W3" pitchFamily="-84" charset="-128"/>
                          <a:sym typeface="Gill Sans" pitchFamily="-84" charset="0"/>
                        </a:defRPr>
                      </a:lvl2pPr>
                      <a:lvl3pPr marL="1143000" indent="-228600" algn="ctr" defTabSz="320675" eaLnBrk="0" hangingPunct="0">
                        <a:defRPr sz="2100">
                          <a:solidFill>
                            <a:srgbClr val="000000"/>
                          </a:solidFill>
                          <a:latin typeface="Gill Sans" pitchFamily="-84" charset="0"/>
                          <a:ea typeface="ヒラギノ角ゴ ProN W3" pitchFamily="-84" charset="-128"/>
                          <a:sym typeface="Gill Sans" pitchFamily="-84" charset="0"/>
                        </a:defRPr>
                      </a:lvl3pPr>
                      <a:lvl4pPr marL="1600200" indent="-228600" algn="ctr" defTabSz="320675" eaLnBrk="0" hangingPunct="0">
                        <a:defRPr sz="2100">
                          <a:solidFill>
                            <a:srgbClr val="000000"/>
                          </a:solidFill>
                          <a:latin typeface="Gill Sans" pitchFamily="-84" charset="0"/>
                          <a:ea typeface="ヒラギノ角ゴ ProN W3" pitchFamily="-84" charset="-128"/>
                          <a:sym typeface="Gill Sans" pitchFamily="-84" charset="0"/>
                        </a:defRPr>
                      </a:lvl4pPr>
                      <a:lvl5pPr marL="2057400" indent="-228600" algn="ctr" defTabSz="320675" eaLnBrk="0" hangingPunct="0">
                        <a:defRPr sz="2100">
                          <a:solidFill>
                            <a:srgbClr val="000000"/>
                          </a:solidFill>
                          <a:latin typeface="Gill Sans" pitchFamily="-84" charset="0"/>
                          <a:ea typeface="ヒラギノ角ゴ ProN W3" pitchFamily="-84" charset="-128"/>
                          <a:sym typeface="Gill Sans" pitchFamily="-84" charset="0"/>
                        </a:defRPr>
                      </a:lvl5pPr>
                      <a:lvl6pPr marL="2514600" indent="-228600" algn="ctr" defTabSz="32067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100">
                          <a:solidFill>
                            <a:srgbClr val="000000"/>
                          </a:solidFill>
                          <a:latin typeface="Gill Sans" pitchFamily="-84" charset="0"/>
                          <a:ea typeface="ヒラギノ角ゴ ProN W3" pitchFamily="-84" charset="-128"/>
                          <a:sym typeface="Gill Sans" pitchFamily="-84" charset="0"/>
                        </a:defRPr>
                      </a:lvl6pPr>
                      <a:lvl7pPr marL="2971800" indent="-228600" algn="ctr" defTabSz="32067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100">
                          <a:solidFill>
                            <a:srgbClr val="000000"/>
                          </a:solidFill>
                          <a:latin typeface="Gill Sans" pitchFamily="-84" charset="0"/>
                          <a:ea typeface="ヒラギノ角ゴ ProN W3" pitchFamily="-84" charset="-128"/>
                          <a:sym typeface="Gill Sans" pitchFamily="-84" charset="0"/>
                        </a:defRPr>
                      </a:lvl7pPr>
                      <a:lvl8pPr marL="3429000" indent="-228600" algn="ctr" defTabSz="32067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100">
                          <a:solidFill>
                            <a:srgbClr val="000000"/>
                          </a:solidFill>
                          <a:latin typeface="Gill Sans" pitchFamily="-84" charset="0"/>
                          <a:ea typeface="ヒラギノ角ゴ ProN W3" pitchFamily="-84" charset="-128"/>
                          <a:sym typeface="Gill Sans" pitchFamily="-84" charset="0"/>
                        </a:defRPr>
                      </a:lvl8pPr>
                      <a:lvl9pPr marL="3886200" indent="-228600" algn="ctr" defTabSz="32067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100">
                          <a:solidFill>
                            <a:srgbClr val="000000"/>
                          </a:solidFill>
                          <a:latin typeface="Gill Sans" pitchFamily="-84" charset="0"/>
                          <a:ea typeface="ヒラギノ角ゴ ProN W3" pitchFamily="-84" charset="-128"/>
                          <a:sym typeface="Gill Sans" pitchFamily="-84" charset="0"/>
                        </a:defRPr>
                      </a:lvl9pPr>
                    </a:lstStyle>
                    <a:p>
                      <a:pPr marL="0" marR="0" lvl="0" indent="0" algn="ctr" defTabSz="3206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  <a:sym typeface="Gotham-Book" charset="0"/>
                        </a:rPr>
                        <a:t>Well documented API with details on all available API calls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 algn="ctr" defTabSz="320675" eaLnBrk="0" hangingPunct="0">
                        <a:defRPr sz="2100">
                          <a:solidFill>
                            <a:srgbClr val="000000"/>
                          </a:solidFill>
                          <a:latin typeface="Gill Sans" pitchFamily="-84" charset="0"/>
                          <a:ea typeface="ヒラギノ角ゴ ProN W3" pitchFamily="-84" charset="-128"/>
                          <a:sym typeface="Gill Sans" pitchFamily="-84" charset="0"/>
                        </a:defRPr>
                      </a:lvl1pPr>
                      <a:lvl2pPr marL="742950" indent="-285750" algn="ctr" defTabSz="320675" eaLnBrk="0" hangingPunct="0">
                        <a:defRPr sz="2100">
                          <a:solidFill>
                            <a:srgbClr val="000000"/>
                          </a:solidFill>
                          <a:latin typeface="Gill Sans" pitchFamily="-84" charset="0"/>
                          <a:ea typeface="ヒラギノ角ゴ ProN W3" pitchFamily="-84" charset="-128"/>
                          <a:sym typeface="Gill Sans" pitchFamily="-84" charset="0"/>
                        </a:defRPr>
                      </a:lvl2pPr>
                      <a:lvl3pPr marL="1143000" indent="-228600" algn="ctr" defTabSz="320675" eaLnBrk="0" hangingPunct="0">
                        <a:defRPr sz="2100">
                          <a:solidFill>
                            <a:srgbClr val="000000"/>
                          </a:solidFill>
                          <a:latin typeface="Gill Sans" pitchFamily="-84" charset="0"/>
                          <a:ea typeface="ヒラギノ角ゴ ProN W3" pitchFamily="-84" charset="-128"/>
                          <a:sym typeface="Gill Sans" pitchFamily="-84" charset="0"/>
                        </a:defRPr>
                      </a:lvl3pPr>
                      <a:lvl4pPr marL="1600200" indent="-228600" algn="ctr" defTabSz="320675" eaLnBrk="0" hangingPunct="0">
                        <a:defRPr sz="2100">
                          <a:solidFill>
                            <a:srgbClr val="000000"/>
                          </a:solidFill>
                          <a:latin typeface="Gill Sans" pitchFamily="-84" charset="0"/>
                          <a:ea typeface="ヒラギノ角ゴ ProN W3" pitchFamily="-84" charset="-128"/>
                          <a:sym typeface="Gill Sans" pitchFamily="-84" charset="0"/>
                        </a:defRPr>
                      </a:lvl4pPr>
                      <a:lvl5pPr marL="2057400" indent="-228600" algn="ctr" defTabSz="320675" eaLnBrk="0" hangingPunct="0">
                        <a:defRPr sz="2100">
                          <a:solidFill>
                            <a:srgbClr val="000000"/>
                          </a:solidFill>
                          <a:latin typeface="Gill Sans" pitchFamily="-84" charset="0"/>
                          <a:ea typeface="ヒラギノ角ゴ ProN W3" pitchFamily="-84" charset="-128"/>
                          <a:sym typeface="Gill Sans" pitchFamily="-84" charset="0"/>
                        </a:defRPr>
                      </a:lvl5pPr>
                      <a:lvl6pPr marL="2514600" indent="-228600" algn="ctr" defTabSz="32067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100">
                          <a:solidFill>
                            <a:srgbClr val="000000"/>
                          </a:solidFill>
                          <a:latin typeface="Gill Sans" pitchFamily="-84" charset="0"/>
                          <a:ea typeface="ヒラギノ角ゴ ProN W3" pitchFamily="-84" charset="-128"/>
                          <a:sym typeface="Gill Sans" pitchFamily="-84" charset="0"/>
                        </a:defRPr>
                      </a:lvl6pPr>
                      <a:lvl7pPr marL="2971800" indent="-228600" algn="ctr" defTabSz="32067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100">
                          <a:solidFill>
                            <a:srgbClr val="000000"/>
                          </a:solidFill>
                          <a:latin typeface="Gill Sans" pitchFamily="-84" charset="0"/>
                          <a:ea typeface="ヒラギノ角ゴ ProN W3" pitchFamily="-84" charset="-128"/>
                          <a:sym typeface="Gill Sans" pitchFamily="-84" charset="0"/>
                        </a:defRPr>
                      </a:lvl7pPr>
                      <a:lvl8pPr marL="3429000" indent="-228600" algn="ctr" defTabSz="32067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100">
                          <a:solidFill>
                            <a:srgbClr val="000000"/>
                          </a:solidFill>
                          <a:latin typeface="Gill Sans" pitchFamily="-84" charset="0"/>
                          <a:ea typeface="ヒラギノ角ゴ ProN W3" pitchFamily="-84" charset="-128"/>
                          <a:sym typeface="Gill Sans" pitchFamily="-84" charset="0"/>
                        </a:defRPr>
                      </a:lvl8pPr>
                      <a:lvl9pPr marL="3886200" indent="-228600" algn="ctr" defTabSz="32067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100">
                          <a:solidFill>
                            <a:srgbClr val="000000"/>
                          </a:solidFill>
                          <a:latin typeface="Gill Sans" pitchFamily="-84" charset="0"/>
                          <a:ea typeface="ヒラギノ角ゴ ProN W3" pitchFamily="-84" charset="-128"/>
                          <a:sym typeface="Gill Sans" pitchFamily="-84" charset="0"/>
                        </a:defRPr>
                      </a:lvl9pPr>
                    </a:lstStyle>
                    <a:p>
                      <a:pPr marL="0" marR="0" lvl="0" indent="0" algn="ctr" defTabSz="3206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  <a:sym typeface="Gotham-Book" charset="0"/>
                        </a:rPr>
                        <a:t>Works primarily with Firefox, extensions are required for other browsers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900"/>
                    </a:solidFill>
                  </a:tcPr>
                </a:tc>
                <a:tc>
                  <a:txBody>
                    <a:bodyPr/>
                    <a:lstStyle>
                      <a:lvl1pPr algn="ctr" defTabSz="320675" eaLnBrk="0" hangingPunct="0">
                        <a:defRPr sz="2100">
                          <a:solidFill>
                            <a:srgbClr val="000000"/>
                          </a:solidFill>
                          <a:latin typeface="Gill Sans" pitchFamily="-84" charset="0"/>
                          <a:ea typeface="ヒラギノ角ゴ ProN W3" pitchFamily="-84" charset="-128"/>
                          <a:sym typeface="Gill Sans" pitchFamily="-84" charset="0"/>
                        </a:defRPr>
                      </a:lvl1pPr>
                      <a:lvl2pPr marL="742950" indent="-285750" algn="ctr" defTabSz="320675" eaLnBrk="0" hangingPunct="0">
                        <a:defRPr sz="2100">
                          <a:solidFill>
                            <a:srgbClr val="000000"/>
                          </a:solidFill>
                          <a:latin typeface="Gill Sans" pitchFamily="-84" charset="0"/>
                          <a:ea typeface="ヒラギノ角ゴ ProN W3" pitchFamily="-84" charset="-128"/>
                          <a:sym typeface="Gill Sans" pitchFamily="-84" charset="0"/>
                        </a:defRPr>
                      </a:lvl2pPr>
                      <a:lvl3pPr marL="1143000" indent="-228600" algn="ctr" defTabSz="320675" eaLnBrk="0" hangingPunct="0">
                        <a:defRPr sz="2100">
                          <a:solidFill>
                            <a:srgbClr val="000000"/>
                          </a:solidFill>
                          <a:latin typeface="Gill Sans" pitchFamily="-84" charset="0"/>
                          <a:ea typeface="ヒラギノ角ゴ ProN W3" pitchFamily="-84" charset="-128"/>
                          <a:sym typeface="Gill Sans" pitchFamily="-84" charset="0"/>
                        </a:defRPr>
                      </a:lvl3pPr>
                      <a:lvl4pPr marL="1600200" indent="-228600" algn="ctr" defTabSz="320675" eaLnBrk="0" hangingPunct="0">
                        <a:defRPr sz="2100">
                          <a:solidFill>
                            <a:srgbClr val="000000"/>
                          </a:solidFill>
                          <a:latin typeface="Gill Sans" pitchFamily="-84" charset="0"/>
                          <a:ea typeface="ヒラギノ角ゴ ProN W3" pitchFamily="-84" charset="-128"/>
                          <a:sym typeface="Gill Sans" pitchFamily="-84" charset="0"/>
                        </a:defRPr>
                      </a:lvl4pPr>
                      <a:lvl5pPr marL="2057400" indent="-228600" algn="ctr" defTabSz="320675" eaLnBrk="0" hangingPunct="0">
                        <a:defRPr sz="2100">
                          <a:solidFill>
                            <a:srgbClr val="000000"/>
                          </a:solidFill>
                          <a:latin typeface="Gill Sans" pitchFamily="-84" charset="0"/>
                          <a:ea typeface="ヒラギノ角ゴ ProN W3" pitchFamily="-84" charset="-128"/>
                          <a:sym typeface="Gill Sans" pitchFamily="-84" charset="0"/>
                        </a:defRPr>
                      </a:lvl5pPr>
                      <a:lvl6pPr marL="2514600" indent="-228600" algn="ctr" defTabSz="32067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100">
                          <a:solidFill>
                            <a:srgbClr val="000000"/>
                          </a:solidFill>
                          <a:latin typeface="Gill Sans" pitchFamily="-84" charset="0"/>
                          <a:ea typeface="ヒラギノ角ゴ ProN W3" pitchFamily="-84" charset="-128"/>
                          <a:sym typeface="Gill Sans" pitchFamily="-84" charset="0"/>
                        </a:defRPr>
                      </a:lvl6pPr>
                      <a:lvl7pPr marL="2971800" indent="-228600" algn="ctr" defTabSz="32067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100">
                          <a:solidFill>
                            <a:srgbClr val="000000"/>
                          </a:solidFill>
                          <a:latin typeface="Gill Sans" pitchFamily="-84" charset="0"/>
                          <a:ea typeface="ヒラギノ角ゴ ProN W3" pitchFamily="-84" charset="-128"/>
                          <a:sym typeface="Gill Sans" pitchFamily="-84" charset="0"/>
                        </a:defRPr>
                      </a:lvl7pPr>
                      <a:lvl8pPr marL="3429000" indent="-228600" algn="ctr" defTabSz="32067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100">
                          <a:solidFill>
                            <a:srgbClr val="000000"/>
                          </a:solidFill>
                          <a:latin typeface="Gill Sans" pitchFamily="-84" charset="0"/>
                          <a:ea typeface="ヒラギノ角ゴ ProN W3" pitchFamily="-84" charset="-128"/>
                          <a:sym typeface="Gill Sans" pitchFamily="-84" charset="0"/>
                        </a:defRPr>
                      </a:lvl8pPr>
                      <a:lvl9pPr marL="3886200" indent="-228600" algn="ctr" defTabSz="32067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100">
                          <a:solidFill>
                            <a:srgbClr val="000000"/>
                          </a:solidFill>
                          <a:latin typeface="Gill Sans" pitchFamily="-84" charset="0"/>
                          <a:ea typeface="ヒラギノ角ゴ ProN W3" pitchFamily="-84" charset="-128"/>
                          <a:sym typeface="Gill Sans" pitchFamily="-84" charset="0"/>
                        </a:defRPr>
                      </a:lvl9pPr>
                    </a:lstStyle>
                    <a:p>
                      <a:pPr marL="0" marR="0" lvl="0" indent="0" algn="ctr" defTabSz="3206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  <a:sym typeface="Gotham-Book" charset="0"/>
                        </a:rPr>
                        <a:t>Public or private groups where members have read and write privileges 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 algn="ctr" defTabSz="320675" eaLnBrk="0" hangingPunct="0">
                        <a:defRPr sz="2100">
                          <a:solidFill>
                            <a:srgbClr val="000000"/>
                          </a:solidFill>
                          <a:latin typeface="Gill Sans" pitchFamily="-84" charset="0"/>
                          <a:ea typeface="ヒラギノ角ゴ ProN W3" pitchFamily="-84" charset="-128"/>
                          <a:sym typeface="Gill Sans" pitchFamily="-84" charset="0"/>
                        </a:defRPr>
                      </a:lvl1pPr>
                      <a:lvl2pPr marL="742950" indent="-285750" algn="ctr" defTabSz="320675" eaLnBrk="0" hangingPunct="0">
                        <a:defRPr sz="2100">
                          <a:solidFill>
                            <a:srgbClr val="000000"/>
                          </a:solidFill>
                          <a:latin typeface="Gill Sans" pitchFamily="-84" charset="0"/>
                          <a:ea typeface="ヒラギノ角ゴ ProN W3" pitchFamily="-84" charset="-128"/>
                          <a:sym typeface="Gill Sans" pitchFamily="-84" charset="0"/>
                        </a:defRPr>
                      </a:lvl2pPr>
                      <a:lvl3pPr marL="1143000" indent="-228600" algn="ctr" defTabSz="320675" eaLnBrk="0" hangingPunct="0">
                        <a:defRPr sz="2100">
                          <a:solidFill>
                            <a:srgbClr val="000000"/>
                          </a:solidFill>
                          <a:latin typeface="Gill Sans" pitchFamily="-84" charset="0"/>
                          <a:ea typeface="ヒラギノ角ゴ ProN W3" pitchFamily="-84" charset="-128"/>
                          <a:sym typeface="Gill Sans" pitchFamily="-84" charset="0"/>
                        </a:defRPr>
                      </a:lvl3pPr>
                      <a:lvl4pPr marL="1600200" indent="-228600" algn="ctr" defTabSz="320675" eaLnBrk="0" hangingPunct="0">
                        <a:defRPr sz="2100">
                          <a:solidFill>
                            <a:srgbClr val="000000"/>
                          </a:solidFill>
                          <a:latin typeface="Gill Sans" pitchFamily="-84" charset="0"/>
                          <a:ea typeface="ヒラギノ角ゴ ProN W3" pitchFamily="-84" charset="-128"/>
                          <a:sym typeface="Gill Sans" pitchFamily="-84" charset="0"/>
                        </a:defRPr>
                      </a:lvl4pPr>
                      <a:lvl5pPr marL="2057400" indent="-228600" algn="ctr" defTabSz="320675" eaLnBrk="0" hangingPunct="0">
                        <a:defRPr sz="2100">
                          <a:solidFill>
                            <a:srgbClr val="000000"/>
                          </a:solidFill>
                          <a:latin typeface="Gill Sans" pitchFamily="-84" charset="0"/>
                          <a:ea typeface="ヒラギノ角ゴ ProN W3" pitchFamily="-84" charset="-128"/>
                          <a:sym typeface="Gill Sans" pitchFamily="-84" charset="0"/>
                        </a:defRPr>
                      </a:lvl5pPr>
                      <a:lvl6pPr marL="2514600" indent="-228600" algn="ctr" defTabSz="32067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100">
                          <a:solidFill>
                            <a:srgbClr val="000000"/>
                          </a:solidFill>
                          <a:latin typeface="Gill Sans" pitchFamily="-84" charset="0"/>
                          <a:ea typeface="ヒラギノ角ゴ ProN W3" pitchFamily="-84" charset="-128"/>
                          <a:sym typeface="Gill Sans" pitchFamily="-84" charset="0"/>
                        </a:defRPr>
                      </a:lvl6pPr>
                      <a:lvl7pPr marL="2971800" indent="-228600" algn="ctr" defTabSz="32067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100">
                          <a:solidFill>
                            <a:srgbClr val="000000"/>
                          </a:solidFill>
                          <a:latin typeface="Gill Sans" pitchFamily="-84" charset="0"/>
                          <a:ea typeface="ヒラギノ角ゴ ProN W3" pitchFamily="-84" charset="-128"/>
                          <a:sym typeface="Gill Sans" pitchFamily="-84" charset="0"/>
                        </a:defRPr>
                      </a:lvl7pPr>
                      <a:lvl8pPr marL="3429000" indent="-228600" algn="ctr" defTabSz="32067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100">
                          <a:solidFill>
                            <a:srgbClr val="000000"/>
                          </a:solidFill>
                          <a:latin typeface="Gill Sans" pitchFamily="-84" charset="0"/>
                          <a:ea typeface="ヒラギノ角ゴ ProN W3" pitchFamily="-84" charset="-128"/>
                          <a:sym typeface="Gill Sans" pitchFamily="-84" charset="0"/>
                        </a:defRPr>
                      </a:lvl8pPr>
                      <a:lvl9pPr marL="3886200" indent="-228600" algn="ctr" defTabSz="32067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100">
                          <a:solidFill>
                            <a:srgbClr val="000000"/>
                          </a:solidFill>
                          <a:latin typeface="Gill Sans" pitchFamily="-84" charset="0"/>
                          <a:ea typeface="ヒラギノ角ゴ ProN W3" pitchFamily="-84" charset="-128"/>
                          <a:sym typeface="Gill Sans" pitchFamily="-84" charset="0"/>
                        </a:defRPr>
                      </a:lvl9pPr>
                    </a:lstStyle>
                    <a:p>
                      <a:pPr marL="0" marR="0" lvl="0" indent="0" algn="ctr" defTabSz="3206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  <a:sym typeface="Gotham-Book" charset="0"/>
                        </a:rPr>
                        <a:t>Metadata extraction is available, but not as effective as Mendeley’s feature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900"/>
                    </a:solidFill>
                  </a:tcPr>
                </a:tc>
                <a:tc>
                  <a:txBody>
                    <a:bodyPr/>
                    <a:lstStyle>
                      <a:lvl1pPr algn="ctr" defTabSz="320675" eaLnBrk="0" hangingPunct="0">
                        <a:defRPr sz="2100">
                          <a:solidFill>
                            <a:srgbClr val="000000"/>
                          </a:solidFill>
                          <a:latin typeface="Gill Sans" pitchFamily="-84" charset="0"/>
                          <a:ea typeface="ヒラギノ角ゴ ProN W3" pitchFamily="-84" charset="-128"/>
                          <a:sym typeface="Gill Sans" pitchFamily="-84" charset="0"/>
                        </a:defRPr>
                      </a:lvl1pPr>
                      <a:lvl2pPr marL="742950" indent="-285750" algn="ctr" defTabSz="320675" eaLnBrk="0" hangingPunct="0">
                        <a:defRPr sz="2100">
                          <a:solidFill>
                            <a:srgbClr val="000000"/>
                          </a:solidFill>
                          <a:latin typeface="Gill Sans" pitchFamily="-84" charset="0"/>
                          <a:ea typeface="ヒラギノ角ゴ ProN W3" pitchFamily="-84" charset="-128"/>
                          <a:sym typeface="Gill Sans" pitchFamily="-84" charset="0"/>
                        </a:defRPr>
                      </a:lvl2pPr>
                      <a:lvl3pPr marL="1143000" indent="-228600" algn="ctr" defTabSz="320675" eaLnBrk="0" hangingPunct="0">
                        <a:defRPr sz="2100">
                          <a:solidFill>
                            <a:srgbClr val="000000"/>
                          </a:solidFill>
                          <a:latin typeface="Gill Sans" pitchFamily="-84" charset="0"/>
                          <a:ea typeface="ヒラギノ角ゴ ProN W3" pitchFamily="-84" charset="-128"/>
                          <a:sym typeface="Gill Sans" pitchFamily="-84" charset="0"/>
                        </a:defRPr>
                      </a:lvl3pPr>
                      <a:lvl4pPr marL="1600200" indent="-228600" algn="ctr" defTabSz="320675" eaLnBrk="0" hangingPunct="0">
                        <a:defRPr sz="2100">
                          <a:solidFill>
                            <a:srgbClr val="000000"/>
                          </a:solidFill>
                          <a:latin typeface="Gill Sans" pitchFamily="-84" charset="0"/>
                          <a:ea typeface="ヒラギノ角ゴ ProN W3" pitchFamily="-84" charset="-128"/>
                          <a:sym typeface="Gill Sans" pitchFamily="-84" charset="0"/>
                        </a:defRPr>
                      </a:lvl4pPr>
                      <a:lvl5pPr marL="2057400" indent="-228600" algn="ctr" defTabSz="320675" eaLnBrk="0" hangingPunct="0">
                        <a:defRPr sz="2100">
                          <a:solidFill>
                            <a:srgbClr val="000000"/>
                          </a:solidFill>
                          <a:latin typeface="Gill Sans" pitchFamily="-84" charset="0"/>
                          <a:ea typeface="ヒラギノ角ゴ ProN W3" pitchFamily="-84" charset="-128"/>
                          <a:sym typeface="Gill Sans" pitchFamily="-84" charset="0"/>
                        </a:defRPr>
                      </a:lvl5pPr>
                      <a:lvl6pPr marL="2514600" indent="-228600" algn="ctr" defTabSz="32067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100">
                          <a:solidFill>
                            <a:srgbClr val="000000"/>
                          </a:solidFill>
                          <a:latin typeface="Gill Sans" pitchFamily="-84" charset="0"/>
                          <a:ea typeface="ヒラギノ角ゴ ProN W3" pitchFamily="-84" charset="-128"/>
                          <a:sym typeface="Gill Sans" pitchFamily="-84" charset="0"/>
                        </a:defRPr>
                      </a:lvl6pPr>
                      <a:lvl7pPr marL="2971800" indent="-228600" algn="ctr" defTabSz="32067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100">
                          <a:solidFill>
                            <a:srgbClr val="000000"/>
                          </a:solidFill>
                          <a:latin typeface="Gill Sans" pitchFamily="-84" charset="0"/>
                          <a:ea typeface="ヒラギノ角ゴ ProN W3" pitchFamily="-84" charset="-128"/>
                          <a:sym typeface="Gill Sans" pitchFamily="-84" charset="0"/>
                        </a:defRPr>
                      </a:lvl7pPr>
                      <a:lvl8pPr marL="3429000" indent="-228600" algn="ctr" defTabSz="32067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100">
                          <a:solidFill>
                            <a:srgbClr val="000000"/>
                          </a:solidFill>
                          <a:latin typeface="Gill Sans" pitchFamily="-84" charset="0"/>
                          <a:ea typeface="ヒラギノ角ゴ ProN W3" pitchFamily="-84" charset="-128"/>
                          <a:sym typeface="Gill Sans" pitchFamily="-84" charset="0"/>
                        </a:defRPr>
                      </a:lvl8pPr>
                      <a:lvl9pPr marL="3886200" indent="-228600" algn="ctr" defTabSz="32067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100">
                          <a:solidFill>
                            <a:srgbClr val="000000"/>
                          </a:solidFill>
                          <a:latin typeface="Gill Sans" pitchFamily="-84" charset="0"/>
                          <a:ea typeface="ヒラギノ角ゴ ProN W3" pitchFamily="-84" charset="-128"/>
                          <a:sym typeface="Gill Sans" pitchFamily="-84" charset="0"/>
                        </a:defRPr>
                      </a:lvl9pPr>
                    </a:lstStyle>
                    <a:p>
                      <a:pPr marL="0" marR="0" lvl="0" indent="0" algn="ctr" defTabSz="3206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  <a:sym typeface="Gotham-Book" charset="0"/>
                        </a:rPr>
                        <a:t>No easily identifiable PDF annotation feature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 algn="ctr" defTabSz="320675" eaLnBrk="0" hangingPunct="0">
                        <a:defRPr sz="2100">
                          <a:solidFill>
                            <a:srgbClr val="000000"/>
                          </a:solidFill>
                          <a:latin typeface="Gill Sans" pitchFamily="-84" charset="0"/>
                          <a:ea typeface="ヒラギノ角ゴ ProN W3" pitchFamily="-84" charset="-128"/>
                          <a:sym typeface="Gill Sans" pitchFamily="-84" charset="0"/>
                        </a:defRPr>
                      </a:lvl1pPr>
                      <a:lvl2pPr marL="742950" indent="-285750" algn="ctr" defTabSz="320675" eaLnBrk="0" hangingPunct="0">
                        <a:defRPr sz="2100">
                          <a:solidFill>
                            <a:srgbClr val="000000"/>
                          </a:solidFill>
                          <a:latin typeface="Gill Sans" pitchFamily="-84" charset="0"/>
                          <a:ea typeface="ヒラギノ角ゴ ProN W3" pitchFamily="-84" charset="-128"/>
                          <a:sym typeface="Gill Sans" pitchFamily="-84" charset="0"/>
                        </a:defRPr>
                      </a:lvl2pPr>
                      <a:lvl3pPr marL="1143000" indent="-228600" algn="ctr" defTabSz="320675" eaLnBrk="0" hangingPunct="0">
                        <a:defRPr sz="2100">
                          <a:solidFill>
                            <a:srgbClr val="000000"/>
                          </a:solidFill>
                          <a:latin typeface="Gill Sans" pitchFamily="-84" charset="0"/>
                          <a:ea typeface="ヒラギノ角ゴ ProN W3" pitchFamily="-84" charset="-128"/>
                          <a:sym typeface="Gill Sans" pitchFamily="-84" charset="0"/>
                        </a:defRPr>
                      </a:lvl3pPr>
                      <a:lvl4pPr marL="1600200" indent="-228600" algn="ctr" defTabSz="320675" eaLnBrk="0" hangingPunct="0">
                        <a:defRPr sz="2100">
                          <a:solidFill>
                            <a:srgbClr val="000000"/>
                          </a:solidFill>
                          <a:latin typeface="Gill Sans" pitchFamily="-84" charset="0"/>
                          <a:ea typeface="ヒラギノ角ゴ ProN W3" pitchFamily="-84" charset="-128"/>
                          <a:sym typeface="Gill Sans" pitchFamily="-84" charset="0"/>
                        </a:defRPr>
                      </a:lvl4pPr>
                      <a:lvl5pPr marL="2057400" indent="-228600" algn="ctr" defTabSz="320675" eaLnBrk="0" hangingPunct="0">
                        <a:defRPr sz="2100">
                          <a:solidFill>
                            <a:srgbClr val="000000"/>
                          </a:solidFill>
                          <a:latin typeface="Gill Sans" pitchFamily="-84" charset="0"/>
                          <a:ea typeface="ヒラギノ角ゴ ProN W3" pitchFamily="-84" charset="-128"/>
                          <a:sym typeface="Gill Sans" pitchFamily="-84" charset="0"/>
                        </a:defRPr>
                      </a:lvl5pPr>
                      <a:lvl6pPr marL="2514600" indent="-228600" algn="ctr" defTabSz="32067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100">
                          <a:solidFill>
                            <a:srgbClr val="000000"/>
                          </a:solidFill>
                          <a:latin typeface="Gill Sans" pitchFamily="-84" charset="0"/>
                          <a:ea typeface="ヒラギノ角ゴ ProN W3" pitchFamily="-84" charset="-128"/>
                          <a:sym typeface="Gill Sans" pitchFamily="-84" charset="0"/>
                        </a:defRPr>
                      </a:lvl6pPr>
                      <a:lvl7pPr marL="2971800" indent="-228600" algn="ctr" defTabSz="32067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100">
                          <a:solidFill>
                            <a:srgbClr val="000000"/>
                          </a:solidFill>
                          <a:latin typeface="Gill Sans" pitchFamily="-84" charset="0"/>
                          <a:ea typeface="ヒラギノ角ゴ ProN W3" pitchFamily="-84" charset="-128"/>
                          <a:sym typeface="Gill Sans" pitchFamily="-84" charset="0"/>
                        </a:defRPr>
                      </a:lvl7pPr>
                      <a:lvl8pPr marL="3429000" indent="-228600" algn="ctr" defTabSz="32067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100">
                          <a:solidFill>
                            <a:srgbClr val="000000"/>
                          </a:solidFill>
                          <a:latin typeface="Gill Sans" pitchFamily="-84" charset="0"/>
                          <a:ea typeface="ヒラギノ角ゴ ProN W3" pitchFamily="-84" charset="-128"/>
                          <a:sym typeface="Gill Sans" pitchFamily="-84" charset="0"/>
                        </a:defRPr>
                      </a:lvl8pPr>
                      <a:lvl9pPr marL="3886200" indent="-228600" algn="ctr" defTabSz="32067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100">
                          <a:solidFill>
                            <a:srgbClr val="000000"/>
                          </a:solidFill>
                          <a:latin typeface="Gill Sans" pitchFamily="-84" charset="0"/>
                          <a:ea typeface="ヒラギノ角ゴ ProN W3" pitchFamily="-84" charset="-128"/>
                          <a:sym typeface="Gill Sans" pitchFamily="-84" charset="0"/>
                        </a:defRPr>
                      </a:lvl9pPr>
                    </a:lstStyle>
                    <a:p>
                      <a:pPr marL="0" marR="0" lvl="0" indent="0" algn="ctr" defTabSz="3206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  <a:sym typeface="Gotham-Book" charset="0"/>
                        </a:rPr>
                        <a:t>Third party mobile app exist for iOS and Android devices with various prices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900"/>
                    </a:solidFill>
                  </a:tcPr>
                </a:tc>
                <a:tc>
                  <a:txBody>
                    <a:bodyPr/>
                    <a:lstStyle>
                      <a:lvl1pPr algn="ctr" defTabSz="320675" eaLnBrk="0" hangingPunct="0">
                        <a:defRPr sz="2100">
                          <a:solidFill>
                            <a:srgbClr val="000000"/>
                          </a:solidFill>
                          <a:latin typeface="Gill Sans" pitchFamily="-84" charset="0"/>
                          <a:ea typeface="ヒラギノ角ゴ ProN W3" pitchFamily="-84" charset="-128"/>
                          <a:sym typeface="Gill Sans" pitchFamily="-84" charset="0"/>
                        </a:defRPr>
                      </a:lvl1pPr>
                      <a:lvl2pPr marL="742950" indent="-285750" algn="ctr" defTabSz="320675" eaLnBrk="0" hangingPunct="0">
                        <a:defRPr sz="2100">
                          <a:solidFill>
                            <a:srgbClr val="000000"/>
                          </a:solidFill>
                          <a:latin typeface="Gill Sans" pitchFamily="-84" charset="0"/>
                          <a:ea typeface="ヒラギノ角ゴ ProN W3" pitchFamily="-84" charset="-128"/>
                          <a:sym typeface="Gill Sans" pitchFamily="-84" charset="0"/>
                        </a:defRPr>
                      </a:lvl2pPr>
                      <a:lvl3pPr marL="1143000" indent="-228600" algn="ctr" defTabSz="320675" eaLnBrk="0" hangingPunct="0">
                        <a:defRPr sz="2100">
                          <a:solidFill>
                            <a:srgbClr val="000000"/>
                          </a:solidFill>
                          <a:latin typeface="Gill Sans" pitchFamily="-84" charset="0"/>
                          <a:ea typeface="ヒラギノ角ゴ ProN W3" pitchFamily="-84" charset="-128"/>
                          <a:sym typeface="Gill Sans" pitchFamily="-84" charset="0"/>
                        </a:defRPr>
                      </a:lvl3pPr>
                      <a:lvl4pPr marL="1600200" indent="-228600" algn="ctr" defTabSz="320675" eaLnBrk="0" hangingPunct="0">
                        <a:defRPr sz="2100">
                          <a:solidFill>
                            <a:srgbClr val="000000"/>
                          </a:solidFill>
                          <a:latin typeface="Gill Sans" pitchFamily="-84" charset="0"/>
                          <a:ea typeface="ヒラギノ角ゴ ProN W3" pitchFamily="-84" charset="-128"/>
                          <a:sym typeface="Gill Sans" pitchFamily="-84" charset="0"/>
                        </a:defRPr>
                      </a:lvl4pPr>
                      <a:lvl5pPr marL="2057400" indent="-228600" algn="ctr" defTabSz="320675" eaLnBrk="0" hangingPunct="0">
                        <a:defRPr sz="2100">
                          <a:solidFill>
                            <a:srgbClr val="000000"/>
                          </a:solidFill>
                          <a:latin typeface="Gill Sans" pitchFamily="-84" charset="0"/>
                          <a:ea typeface="ヒラギノ角ゴ ProN W3" pitchFamily="-84" charset="-128"/>
                          <a:sym typeface="Gill Sans" pitchFamily="-84" charset="0"/>
                        </a:defRPr>
                      </a:lvl5pPr>
                      <a:lvl6pPr marL="2514600" indent="-228600" algn="ctr" defTabSz="32067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100">
                          <a:solidFill>
                            <a:srgbClr val="000000"/>
                          </a:solidFill>
                          <a:latin typeface="Gill Sans" pitchFamily="-84" charset="0"/>
                          <a:ea typeface="ヒラギノ角ゴ ProN W3" pitchFamily="-84" charset="-128"/>
                          <a:sym typeface="Gill Sans" pitchFamily="-84" charset="0"/>
                        </a:defRPr>
                      </a:lvl6pPr>
                      <a:lvl7pPr marL="2971800" indent="-228600" algn="ctr" defTabSz="32067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100">
                          <a:solidFill>
                            <a:srgbClr val="000000"/>
                          </a:solidFill>
                          <a:latin typeface="Gill Sans" pitchFamily="-84" charset="0"/>
                          <a:ea typeface="ヒラギノ角ゴ ProN W3" pitchFamily="-84" charset="-128"/>
                          <a:sym typeface="Gill Sans" pitchFamily="-84" charset="0"/>
                        </a:defRPr>
                      </a:lvl7pPr>
                      <a:lvl8pPr marL="3429000" indent="-228600" algn="ctr" defTabSz="32067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100">
                          <a:solidFill>
                            <a:srgbClr val="000000"/>
                          </a:solidFill>
                          <a:latin typeface="Gill Sans" pitchFamily="-84" charset="0"/>
                          <a:ea typeface="ヒラギノ角ゴ ProN W3" pitchFamily="-84" charset="-128"/>
                          <a:sym typeface="Gill Sans" pitchFamily="-84" charset="0"/>
                        </a:defRPr>
                      </a:lvl8pPr>
                      <a:lvl9pPr marL="3886200" indent="-228600" algn="ctr" defTabSz="32067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100">
                          <a:solidFill>
                            <a:srgbClr val="000000"/>
                          </a:solidFill>
                          <a:latin typeface="Gill Sans" pitchFamily="-84" charset="0"/>
                          <a:ea typeface="ヒラギノ角ゴ ProN W3" pitchFamily="-84" charset="-128"/>
                          <a:sym typeface="Gill Sans" pitchFamily="-84" charset="0"/>
                        </a:defRPr>
                      </a:lvl9pPr>
                    </a:lstStyle>
                    <a:p>
                      <a:pPr marL="0" marR="0" lvl="0" indent="0" algn="ctr" defTabSz="3206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  <a:sym typeface="Gotham-Book" charset="0"/>
                        </a:rPr>
                        <a:t>Zotero gives the ability to collaborate with colleagues on ongoing research, but it is not as robust as Mendeley’s feature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9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36085">
                <a:tc>
                  <a:txBody>
                    <a:bodyPr/>
                    <a:lstStyle>
                      <a:lvl1pPr algn="ctr" defTabSz="320675" eaLnBrk="0" hangingPunct="0">
                        <a:defRPr sz="2100">
                          <a:solidFill>
                            <a:srgbClr val="000000"/>
                          </a:solidFill>
                          <a:latin typeface="Gill Sans" pitchFamily="-84" charset="0"/>
                          <a:ea typeface="ヒラギノ角ゴ ProN W3" pitchFamily="-84" charset="-128"/>
                          <a:sym typeface="Gill Sans" pitchFamily="-84" charset="0"/>
                        </a:defRPr>
                      </a:lvl1pPr>
                      <a:lvl2pPr marL="742950" indent="-285750" algn="ctr" defTabSz="320675" eaLnBrk="0" hangingPunct="0">
                        <a:defRPr sz="2100">
                          <a:solidFill>
                            <a:srgbClr val="000000"/>
                          </a:solidFill>
                          <a:latin typeface="Gill Sans" pitchFamily="-84" charset="0"/>
                          <a:ea typeface="ヒラギノ角ゴ ProN W3" pitchFamily="-84" charset="-128"/>
                          <a:sym typeface="Gill Sans" pitchFamily="-84" charset="0"/>
                        </a:defRPr>
                      </a:lvl2pPr>
                      <a:lvl3pPr marL="1143000" indent="-228600" algn="ctr" defTabSz="320675" eaLnBrk="0" hangingPunct="0">
                        <a:defRPr sz="2100">
                          <a:solidFill>
                            <a:srgbClr val="000000"/>
                          </a:solidFill>
                          <a:latin typeface="Gill Sans" pitchFamily="-84" charset="0"/>
                          <a:ea typeface="ヒラギノ角ゴ ProN W3" pitchFamily="-84" charset="-128"/>
                          <a:sym typeface="Gill Sans" pitchFamily="-84" charset="0"/>
                        </a:defRPr>
                      </a:lvl3pPr>
                      <a:lvl4pPr marL="1600200" indent="-228600" algn="ctr" defTabSz="320675" eaLnBrk="0" hangingPunct="0">
                        <a:defRPr sz="2100">
                          <a:solidFill>
                            <a:srgbClr val="000000"/>
                          </a:solidFill>
                          <a:latin typeface="Gill Sans" pitchFamily="-84" charset="0"/>
                          <a:ea typeface="ヒラギノ角ゴ ProN W3" pitchFamily="-84" charset="-128"/>
                          <a:sym typeface="Gill Sans" pitchFamily="-84" charset="0"/>
                        </a:defRPr>
                      </a:lvl4pPr>
                      <a:lvl5pPr marL="2057400" indent="-228600" algn="ctr" defTabSz="320675" eaLnBrk="0" hangingPunct="0">
                        <a:defRPr sz="2100">
                          <a:solidFill>
                            <a:srgbClr val="000000"/>
                          </a:solidFill>
                          <a:latin typeface="Gill Sans" pitchFamily="-84" charset="0"/>
                          <a:ea typeface="ヒラギノ角ゴ ProN W3" pitchFamily="-84" charset="-128"/>
                          <a:sym typeface="Gill Sans" pitchFamily="-84" charset="0"/>
                        </a:defRPr>
                      </a:lvl5pPr>
                      <a:lvl6pPr marL="2514600" indent="-228600" algn="ctr" defTabSz="32067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100">
                          <a:solidFill>
                            <a:srgbClr val="000000"/>
                          </a:solidFill>
                          <a:latin typeface="Gill Sans" pitchFamily="-84" charset="0"/>
                          <a:ea typeface="ヒラギノ角ゴ ProN W3" pitchFamily="-84" charset="-128"/>
                          <a:sym typeface="Gill Sans" pitchFamily="-84" charset="0"/>
                        </a:defRPr>
                      </a:lvl6pPr>
                      <a:lvl7pPr marL="2971800" indent="-228600" algn="ctr" defTabSz="32067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100">
                          <a:solidFill>
                            <a:srgbClr val="000000"/>
                          </a:solidFill>
                          <a:latin typeface="Gill Sans" pitchFamily="-84" charset="0"/>
                          <a:ea typeface="ヒラギノ角ゴ ProN W3" pitchFamily="-84" charset="-128"/>
                          <a:sym typeface="Gill Sans" pitchFamily="-84" charset="0"/>
                        </a:defRPr>
                      </a:lvl7pPr>
                      <a:lvl8pPr marL="3429000" indent="-228600" algn="ctr" defTabSz="32067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100">
                          <a:solidFill>
                            <a:srgbClr val="000000"/>
                          </a:solidFill>
                          <a:latin typeface="Gill Sans" pitchFamily="-84" charset="0"/>
                          <a:ea typeface="ヒラギノ角ゴ ProN W3" pitchFamily="-84" charset="-128"/>
                          <a:sym typeface="Gill Sans" pitchFamily="-84" charset="0"/>
                        </a:defRPr>
                      </a:lvl8pPr>
                      <a:lvl9pPr marL="3886200" indent="-228600" algn="ctr" defTabSz="32067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100">
                          <a:solidFill>
                            <a:srgbClr val="000000"/>
                          </a:solidFill>
                          <a:latin typeface="Gill Sans" pitchFamily="-84" charset="0"/>
                          <a:ea typeface="ヒラギノ角ゴ ProN W3" pitchFamily="-84" charset="-128"/>
                          <a:sym typeface="Gill Sans" pitchFamily="-84" charset="0"/>
                        </a:defRPr>
                      </a:lvl9pPr>
                    </a:lstStyle>
                    <a:p>
                      <a:pPr marL="0" marR="0" lvl="0" indent="0" algn="l" defTabSz="320675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  <a:sym typeface="Gotham-Book" charset="0"/>
                        </a:rPr>
                        <a:t>EndNote</a:t>
                      </a:r>
                    </a:p>
                  </a:txBody>
                  <a:tcPr anchor="ctr" horzOverflow="overflow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ctr" defTabSz="320675" eaLnBrk="0" hangingPunct="0">
                        <a:defRPr sz="2100">
                          <a:solidFill>
                            <a:srgbClr val="000000"/>
                          </a:solidFill>
                          <a:latin typeface="Gill Sans" pitchFamily="-84" charset="0"/>
                          <a:ea typeface="ヒラギノ角ゴ ProN W3" pitchFamily="-84" charset="-128"/>
                          <a:sym typeface="Gill Sans" pitchFamily="-84" charset="0"/>
                        </a:defRPr>
                      </a:lvl1pPr>
                      <a:lvl2pPr marL="742950" indent="-285750" algn="ctr" defTabSz="320675" eaLnBrk="0" hangingPunct="0">
                        <a:defRPr sz="2100">
                          <a:solidFill>
                            <a:srgbClr val="000000"/>
                          </a:solidFill>
                          <a:latin typeface="Gill Sans" pitchFamily="-84" charset="0"/>
                          <a:ea typeface="ヒラギノ角ゴ ProN W3" pitchFamily="-84" charset="-128"/>
                          <a:sym typeface="Gill Sans" pitchFamily="-84" charset="0"/>
                        </a:defRPr>
                      </a:lvl2pPr>
                      <a:lvl3pPr marL="1143000" indent="-228600" algn="ctr" defTabSz="320675" eaLnBrk="0" hangingPunct="0">
                        <a:defRPr sz="2100">
                          <a:solidFill>
                            <a:srgbClr val="000000"/>
                          </a:solidFill>
                          <a:latin typeface="Gill Sans" pitchFamily="-84" charset="0"/>
                          <a:ea typeface="ヒラギノ角ゴ ProN W3" pitchFamily="-84" charset="-128"/>
                          <a:sym typeface="Gill Sans" pitchFamily="-84" charset="0"/>
                        </a:defRPr>
                      </a:lvl3pPr>
                      <a:lvl4pPr marL="1600200" indent="-228600" algn="ctr" defTabSz="320675" eaLnBrk="0" hangingPunct="0">
                        <a:defRPr sz="2100">
                          <a:solidFill>
                            <a:srgbClr val="000000"/>
                          </a:solidFill>
                          <a:latin typeface="Gill Sans" pitchFamily="-84" charset="0"/>
                          <a:ea typeface="ヒラギノ角ゴ ProN W3" pitchFamily="-84" charset="-128"/>
                          <a:sym typeface="Gill Sans" pitchFamily="-84" charset="0"/>
                        </a:defRPr>
                      </a:lvl4pPr>
                      <a:lvl5pPr marL="2057400" indent="-228600" algn="ctr" defTabSz="320675" eaLnBrk="0" hangingPunct="0">
                        <a:defRPr sz="2100">
                          <a:solidFill>
                            <a:srgbClr val="000000"/>
                          </a:solidFill>
                          <a:latin typeface="Gill Sans" pitchFamily="-84" charset="0"/>
                          <a:ea typeface="ヒラギノ角ゴ ProN W3" pitchFamily="-84" charset="-128"/>
                          <a:sym typeface="Gill Sans" pitchFamily="-84" charset="0"/>
                        </a:defRPr>
                      </a:lvl5pPr>
                      <a:lvl6pPr marL="2514600" indent="-228600" algn="ctr" defTabSz="32067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100">
                          <a:solidFill>
                            <a:srgbClr val="000000"/>
                          </a:solidFill>
                          <a:latin typeface="Gill Sans" pitchFamily="-84" charset="0"/>
                          <a:ea typeface="ヒラギノ角ゴ ProN W3" pitchFamily="-84" charset="-128"/>
                          <a:sym typeface="Gill Sans" pitchFamily="-84" charset="0"/>
                        </a:defRPr>
                      </a:lvl6pPr>
                      <a:lvl7pPr marL="2971800" indent="-228600" algn="ctr" defTabSz="32067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100">
                          <a:solidFill>
                            <a:srgbClr val="000000"/>
                          </a:solidFill>
                          <a:latin typeface="Gill Sans" pitchFamily="-84" charset="0"/>
                          <a:ea typeface="ヒラギノ角ゴ ProN W3" pitchFamily="-84" charset="-128"/>
                          <a:sym typeface="Gill Sans" pitchFamily="-84" charset="0"/>
                        </a:defRPr>
                      </a:lvl7pPr>
                      <a:lvl8pPr marL="3429000" indent="-228600" algn="ctr" defTabSz="32067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100">
                          <a:solidFill>
                            <a:srgbClr val="000000"/>
                          </a:solidFill>
                          <a:latin typeface="Gill Sans" pitchFamily="-84" charset="0"/>
                          <a:ea typeface="ヒラギノ角ゴ ProN W3" pitchFamily="-84" charset="-128"/>
                          <a:sym typeface="Gill Sans" pitchFamily="-84" charset="0"/>
                        </a:defRPr>
                      </a:lvl8pPr>
                      <a:lvl9pPr marL="3886200" indent="-228600" algn="ctr" defTabSz="32067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100">
                          <a:solidFill>
                            <a:srgbClr val="000000"/>
                          </a:solidFill>
                          <a:latin typeface="Gill Sans" pitchFamily="-84" charset="0"/>
                          <a:ea typeface="ヒラギノ角ゴ ProN W3" pitchFamily="-84" charset="-128"/>
                          <a:sym typeface="Gill Sans" pitchFamily="-84" charset="0"/>
                        </a:defRPr>
                      </a:lvl9pPr>
                    </a:lstStyle>
                    <a:p>
                      <a:pPr marL="0" marR="0" lvl="0" indent="0" algn="ctr" defTabSz="3206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  <a:sym typeface="Gotham-Book" charset="0"/>
                        </a:rPr>
                        <a:t>The EndNote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  <a:sym typeface="Gotham-Book" charset="0"/>
                        </a:rPr>
                        <a:t>RSServices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  <a:sym typeface="Gotham-Book" charset="0"/>
                        </a:rPr>
                        <a:t> API is currently unavailable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 algn="ctr" defTabSz="320675" eaLnBrk="0" hangingPunct="0">
                        <a:defRPr sz="2100">
                          <a:solidFill>
                            <a:srgbClr val="000000"/>
                          </a:solidFill>
                          <a:latin typeface="Gill Sans" pitchFamily="-84" charset="0"/>
                          <a:ea typeface="ヒラギノ角ゴ ProN W3" pitchFamily="-84" charset="-128"/>
                          <a:sym typeface="Gill Sans" pitchFamily="-84" charset="0"/>
                        </a:defRPr>
                      </a:lvl1pPr>
                      <a:lvl2pPr marL="742950" indent="-285750" algn="ctr" defTabSz="320675" eaLnBrk="0" hangingPunct="0">
                        <a:defRPr sz="2100">
                          <a:solidFill>
                            <a:srgbClr val="000000"/>
                          </a:solidFill>
                          <a:latin typeface="Gill Sans" pitchFamily="-84" charset="0"/>
                          <a:ea typeface="ヒラギノ角ゴ ProN W3" pitchFamily="-84" charset="-128"/>
                          <a:sym typeface="Gill Sans" pitchFamily="-84" charset="0"/>
                        </a:defRPr>
                      </a:lvl2pPr>
                      <a:lvl3pPr marL="1143000" indent="-228600" algn="ctr" defTabSz="320675" eaLnBrk="0" hangingPunct="0">
                        <a:defRPr sz="2100">
                          <a:solidFill>
                            <a:srgbClr val="000000"/>
                          </a:solidFill>
                          <a:latin typeface="Gill Sans" pitchFamily="-84" charset="0"/>
                          <a:ea typeface="ヒラギノ角ゴ ProN W3" pitchFamily="-84" charset="-128"/>
                          <a:sym typeface="Gill Sans" pitchFamily="-84" charset="0"/>
                        </a:defRPr>
                      </a:lvl3pPr>
                      <a:lvl4pPr marL="1600200" indent="-228600" algn="ctr" defTabSz="320675" eaLnBrk="0" hangingPunct="0">
                        <a:defRPr sz="2100">
                          <a:solidFill>
                            <a:srgbClr val="000000"/>
                          </a:solidFill>
                          <a:latin typeface="Gill Sans" pitchFamily="-84" charset="0"/>
                          <a:ea typeface="ヒラギノ角ゴ ProN W3" pitchFamily="-84" charset="-128"/>
                          <a:sym typeface="Gill Sans" pitchFamily="-84" charset="0"/>
                        </a:defRPr>
                      </a:lvl4pPr>
                      <a:lvl5pPr marL="2057400" indent="-228600" algn="ctr" defTabSz="320675" eaLnBrk="0" hangingPunct="0">
                        <a:defRPr sz="2100">
                          <a:solidFill>
                            <a:srgbClr val="000000"/>
                          </a:solidFill>
                          <a:latin typeface="Gill Sans" pitchFamily="-84" charset="0"/>
                          <a:ea typeface="ヒラギノ角ゴ ProN W3" pitchFamily="-84" charset="-128"/>
                          <a:sym typeface="Gill Sans" pitchFamily="-84" charset="0"/>
                        </a:defRPr>
                      </a:lvl5pPr>
                      <a:lvl6pPr marL="2514600" indent="-228600" algn="ctr" defTabSz="32067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100">
                          <a:solidFill>
                            <a:srgbClr val="000000"/>
                          </a:solidFill>
                          <a:latin typeface="Gill Sans" pitchFamily="-84" charset="0"/>
                          <a:ea typeface="ヒラギノ角ゴ ProN W3" pitchFamily="-84" charset="-128"/>
                          <a:sym typeface="Gill Sans" pitchFamily="-84" charset="0"/>
                        </a:defRPr>
                      </a:lvl6pPr>
                      <a:lvl7pPr marL="2971800" indent="-228600" algn="ctr" defTabSz="32067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100">
                          <a:solidFill>
                            <a:srgbClr val="000000"/>
                          </a:solidFill>
                          <a:latin typeface="Gill Sans" pitchFamily="-84" charset="0"/>
                          <a:ea typeface="ヒラギノ角ゴ ProN W3" pitchFamily="-84" charset="-128"/>
                          <a:sym typeface="Gill Sans" pitchFamily="-84" charset="0"/>
                        </a:defRPr>
                      </a:lvl7pPr>
                      <a:lvl8pPr marL="3429000" indent="-228600" algn="ctr" defTabSz="32067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100">
                          <a:solidFill>
                            <a:srgbClr val="000000"/>
                          </a:solidFill>
                          <a:latin typeface="Gill Sans" pitchFamily="-84" charset="0"/>
                          <a:ea typeface="ヒラギノ角ゴ ProN W3" pitchFamily="-84" charset="-128"/>
                          <a:sym typeface="Gill Sans" pitchFamily="-84" charset="0"/>
                        </a:defRPr>
                      </a:lvl8pPr>
                      <a:lvl9pPr marL="3886200" indent="-228600" algn="ctr" defTabSz="32067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100">
                          <a:solidFill>
                            <a:srgbClr val="000000"/>
                          </a:solidFill>
                          <a:latin typeface="Gill Sans" pitchFamily="-84" charset="0"/>
                          <a:ea typeface="ヒラギノ角ゴ ProN W3" pitchFamily="-84" charset="-128"/>
                          <a:sym typeface="Gill Sans" pitchFamily="-84" charset="0"/>
                        </a:defRPr>
                      </a:lvl9pPr>
                    </a:lstStyle>
                    <a:p>
                      <a:pPr marL="0" marR="0" lvl="0" indent="0" algn="ctr" defTabSz="3206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  <a:sym typeface="Gotham-Book" charset="0"/>
                        </a:rPr>
                        <a:t>No easily identifiable API service documentation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 algn="ctr" defTabSz="320675" eaLnBrk="0" hangingPunct="0">
                        <a:defRPr sz="2100">
                          <a:solidFill>
                            <a:srgbClr val="000000"/>
                          </a:solidFill>
                          <a:latin typeface="Gill Sans" pitchFamily="-84" charset="0"/>
                          <a:ea typeface="ヒラギノ角ゴ ProN W3" pitchFamily="-84" charset="-128"/>
                          <a:sym typeface="Gill Sans" pitchFamily="-84" charset="0"/>
                        </a:defRPr>
                      </a:lvl1pPr>
                      <a:lvl2pPr marL="742950" indent="-285750" algn="ctr" defTabSz="320675" eaLnBrk="0" hangingPunct="0">
                        <a:defRPr sz="2100">
                          <a:solidFill>
                            <a:srgbClr val="000000"/>
                          </a:solidFill>
                          <a:latin typeface="Gill Sans" pitchFamily="-84" charset="0"/>
                          <a:ea typeface="ヒラギノ角ゴ ProN W3" pitchFamily="-84" charset="-128"/>
                          <a:sym typeface="Gill Sans" pitchFamily="-84" charset="0"/>
                        </a:defRPr>
                      </a:lvl2pPr>
                      <a:lvl3pPr marL="1143000" indent="-228600" algn="ctr" defTabSz="320675" eaLnBrk="0" hangingPunct="0">
                        <a:defRPr sz="2100">
                          <a:solidFill>
                            <a:srgbClr val="000000"/>
                          </a:solidFill>
                          <a:latin typeface="Gill Sans" pitchFamily="-84" charset="0"/>
                          <a:ea typeface="ヒラギノ角ゴ ProN W3" pitchFamily="-84" charset="-128"/>
                          <a:sym typeface="Gill Sans" pitchFamily="-84" charset="0"/>
                        </a:defRPr>
                      </a:lvl3pPr>
                      <a:lvl4pPr marL="1600200" indent="-228600" algn="ctr" defTabSz="320675" eaLnBrk="0" hangingPunct="0">
                        <a:defRPr sz="2100">
                          <a:solidFill>
                            <a:srgbClr val="000000"/>
                          </a:solidFill>
                          <a:latin typeface="Gill Sans" pitchFamily="-84" charset="0"/>
                          <a:ea typeface="ヒラギノ角ゴ ProN W3" pitchFamily="-84" charset="-128"/>
                          <a:sym typeface="Gill Sans" pitchFamily="-84" charset="0"/>
                        </a:defRPr>
                      </a:lvl4pPr>
                      <a:lvl5pPr marL="2057400" indent="-228600" algn="ctr" defTabSz="320675" eaLnBrk="0" hangingPunct="0">
                        <a:defRPr sz="2100">
                          <a:solidFill>
                            <a:srgbClr val="000000"/>
                          </a:solidFill>
                          <a:latin typeface="Gill Sans" pitchFamily="-84" charset="0"/>
                          <a:ea typeface="ヒラギノ角ゴ ProN W3" pitchFamily="-84" charset="-128"/>
                          <a:sym typeface="Gill Sans" pitchFamily="-84" charset="0"/>
                        </a:defRPr>
                      </a:lvl5pPr>
                      <a:lvl6pPr marL="2514600" indent="-228600" algn="ctr" defTabSz="32067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100">
                          <a:solidFill>
                            <a:srgbClr val="000000"/>
                          </a:solidFill>
                          <a:latin typeface="Gill Sans" pitchFamily="-84" charset="0"/>
                          <a:ea typeface="ヒラギノ角ゴ ProN W3" pitchFamily="-84" charset="-128"/>
                          <a:sym typeface="Gill Sans" pitchFamily="-84" charset="0"/>
                        </a:defRPr>
                      </a:lvl6pPr>
                      <a:lvl7pPr marL="2971800" indent="-228600" algn="ctr" defTabSz="32067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100">
                          <a:solidFill>
                            <a:srgbClr val="000000"/>
                          </a:solidFill>
                          <a:latin typeface="Gill Sans" pitchFamily="-84" charset="0"/>
                          <a:ea typeface="ヒラギノ角ゴ ProN W3" pitchFamily="-84" charset="-128"/>
                          <a:sym typeface="Gill Sans" pitchFamily="-84" charset="0"/>
                        </a:defRPr>
                      </a:lvl7pPr>
                      <a:lvl8pPr marL="3429000" indent="-228600" algn="ctr" defTabSz="32067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100">
                          <a:solidFill>
                            <a:srgbClr val="000000"/>
                          </a:solidFill>
                          <a:latin typeface="Gill Sans" pitchFamily="-84" charset="0"/>
                          <a:ea typeface="ヒラギノ角ゴ ProN W3" pitchFamily="-84" charset="-128"/>
                          <a:sym typeface="Gill Sans" pitchFamily="-84" charset="0"/>
                        </a:defRPr>
                      </a:lvl8pPr>
                      <a:lvl9pPr marL="3886200" indent="-228600" algn="ctr" defTabSz="32067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100">
                          <a:solidFill>
                            <a:srgbClr val="000000"/>
                          </a:solidFill>
                          <a:latin typeface="Gill Sans" pitchFamily="-84" charset="0"/>
                          <a:ea typeface="ヒラギノ角ゴ ProN W3" pitchFamily="-84" charset="-128"/>
                          <a:sym typeface="Gill Sans" pitchFamily="-84" charset="0"/>
                        </a:defRPr>
                      </a:lvl9pPr>
                    </a:lstStyle>
                    <a:p>
                      <a:pPr marL="0" marR="0" lvl="0" indent="0" algn="ctr" defTabSz="3206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  <a:sym typeface="Gotham-Book" charset="0"/>
                        </a:rPr>
                        <a:t>Compatible with all major browsers of recent versions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 algn="ctr" defTabSz="320675" eaLnBrk="0" hangingPunct="0">
                        <a:defRPr sz="2100">
                          <a:solidFill>
                            <a:srgbClr val="000000"/>
                          </a:solidFill>
                          <a:latin typeface="Gill Sans" pitchFamily="-84" charset="0"/>
                          <a:ea typeface="ヒラギノ角ゴ ProN W3" pitchFamily="-84" charset="-128"/>
                          <a:sym typeface="Gill Sans" pitchFamily="-84" charset="0"/>
                        </a:defRPr>
                      </a:lvl1pPr>
                      <a:lvl2pPr marL="742950" indent="-285750" algn="ctr" defTabSz="320675" eaLnBrk="0" hangingPunct="0">
                        <a:defRPr sz="2100">
                          <a:solidFill>
                            <a:srgbClr val="000000"/>
                          </a:solidFill>
                          <a:latin typeface="Gill Sans" pitchFamily="-84" charset="0"/>
                          <a:ea typeface="ヒラギノ角ゴ ProN W3" pitchFamily="-84" charset="-128"/>
                          <a:sym typeface="Gill Sans" pitchFamily="-84" charset="0"/>
                        </a:defRPr>
                      </a:lvl2pPr>
                      <a:lvl3pPr marL="1143000" indent="-228600" algn="ctr" defTabSz="320675" eaLnBrk="0" hangingPunct="0">
                        <a:defRPr sz="2100">
                          <a:solidFill>
                            <a:srgbClr val="000000"/>
                          </a:solidFill>
                          <a:latin typeface="Gill Sans" pitchFamily="-84" charset="0"/>
                          <a:ea typeface="ヒラギノ角ゴ ProN W3" pitchFamily="-84" charset="-128"/>
                          <a:sym typeface="Gill Sans" pitchFamily="-84" charset="0"/>
                        </a:defRPr>
                      </a:lvl3pPr>
                      <a:lvl4pPr marL="1600200" indent="-228600" algn="ctr" defTabSz="320675" eaLnBrk="0" hangingPunct="0">
                        <a:defRPr sz="2100">
                          <a:solidFill>
                            <a:srgbClr val="000000"/>
                          </a:solidFill>
                          <a:latin typeface="Gill Sans" pitchFamily="-84" charset="0"/>
                          <a:ea typeface="ヒラギノ角ゴ ProN W3" pitchFamily="-84" charset="-128"/>
                          <a:sym typeface="Gill Sans" pitchFamily="-84" charset="0"/>
                        </a:defRPr>
                      </a:lvl4pPr>
                      <a:lvl5pPr marL="2057400" indent="-228600" algn="ctr" defTabSz="320675" eaLnBrk="0" hangingPunct="0">
                        <a:defRPr sz="2100">
                          <a:solidFill>
                            <a:srgbClr val="000000"/>
                          </a:solidFill>
                          <a:latin typeface="Gill Sans" pitchFamily="-84" charset="0"/>
                          <a:ea typeface="ヒラギノ角ゴ ProN W3" pitchFamily="-84" charset="-128"/>
                          <a:sym typeface="Gill Sans" pitchFamily="-84" charset="0"/>
                        </a:defRPr>
                      </a:lvl5pPr>
                      <a:lvl6pPr marL="2514600" indent="-228600" algn="ctr" defTabSz="32067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100">
                          <a:solidFill>
                            <a:srgbClr val="000000"/>
                          </a:solidFill>
                          <a:latin typeface="Gill Sans" pitchFamily="-84" charset="0"/>
                          <a:ea typeface="ヒラギノ角ゴ ProN W3" pitchFamily="-84" charset="-128"/>
                          <a:sym typeface="Gill Sans" pitchFamily="-84" charset="0"/>
                        </a:defRPr>
                      </a:lvl6pPr>
                      <a:lvl7pPr marL="2971800" indent="-228600" algn="ctr" defTabSz="32067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100">
                          <a:solidFill>
                            <a:srgbClr val="000000"/>
                          </a:solidFill>
                          <a:latin typeface="Gill Sans" pitchFamily="-84" charset="0"/>
                          <a:ea typeface="ヒラギノ角ゴ ProN W3" pitchFamily="-84" charset="-128"/>
                          <a:sym typeface="Gill Sans" pitchFamily="-84" charset="0"/>
                        </a:defRPr>
                      </a:lvl7pPr>
                      <a:lvl8pPr marL="3429000" indent="-228600" algn="ctr" defTabSz="32067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100">
                          <a:solidFill>
                            <a:srgbClr val="000000"/>
                          </a:solidFill>
                          <a:latin typeface="Gill Sans" pitchFamily="-84" charset="0"/>
                          <a:ea typeface="ヒラギノ角ゴ ProN W3" pitchFamily="-84" charset="-128"/>
                          <a:sym typeface="Gill Sans" pitchFamily="-84" charset="0"/>
                        </a:defRPr>
                      </a:lvl8pPr>
                      <a:lvl9pPr marL="3886200" indent="-228600" algn="ctr" defTabSz="32067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100">
                          <a:solidFill>
                            <a:srgbClr val="000000"/>
                          </a:solidFill>
                          <a:latin typeface="Gill Sans" pitchFamily="-84" charset="0"/>
                          <a:ea typeface="ヒラギノ角ゴ ProN W3" pitchFamily="-84" charset="-128"/>
                          <a:sym typeface="Gill Sans" pitchFamily="-84" charset="0"/>
                        </a:defRPr>
                      </a:lvl9pPr>
                    </a:lstStyle>
                    <a:p>
                      <a:pPr marL="0" marR="0" lvl="0" indent="0" algn="ctr" defTabSz="3206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  <a:sym typeface="Gotham-Book" charset="0"/>
                        </a:rPr>
                        <a:t>Public or private groups where members have read and write privileges 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 algn="ctr" defTabSz="320675" eaLnBrk="0" hangingPunct="0">
                        <a:defRPr sz="2100">
                          <a:solidFill>
                            <a:srgbClr val="000000"/>
                          </a:solidFill>
                          <a:latin typeface="Gill Sans" pitchFamily="-84" charset="0"/>
                          <a:ea typeface="ヒラギノ角ゴ ProN W3" pitchFamily="-84" charset="-128"/>
                          <a:sym typeface="Gill Sans" pitchFamily="-84" charset="0"/>
                        </a:defRPr>
                      </a:lvl1pPr>
                      <a:lvl2pPr marL="742950" indent="-285750" algn="ctr" defTabSz="320675" eaLnBrk="0" hangingPunct="0">
                        <a:defRPr sz="2100">
                          <a:solidFill>
                            <a:srgbClr val="000000"/>
                          </a:solidFill>
                          <a:latin typeface="Gill Sans" pitchFamily="-84" charset="0"/>
                          <a:ea typeface="ヒラギノ角ゴ ProN W3" pitchFamily="-84" charset="-128"/>
                          <a:sym typeface="Gill Sans" pitchFamily="-84" charset="0"/>
                        </a:defRPr>
                      </a:lvl2pPr>
                      <a:lvl3pPr marL="1143000" indent="-228600" algn="ctr" defTabSz="320675" eaLnBrk="0" hangingPunct="0">
                        <a:defRPr sz="2100">
                          <a:solidFill>
                            <a:srgbClr val="000000"/>
                          </a:solidFill>
                          <a:latin typeface="Gill Sans" pitchFamily="-84" charset="0"/>
                          <a:ea typeface="ヒラギノ角ゴ ProN W3" pitchFamily="-84" charset="-128"/>
                          <a:sym typeface="Gill Sans" pitchFamily="-84" charset="0"/>
                        </a:defRPr>
                      </a:lvl3pPr>
                      <a:lvl4pPr marL="1600200" indent="-228600" algn="ctr" defTabSz="320675" eaLnBrk="0" hangingPunct="0">
                        <a:defRPr sz="2100">
                          <a:solidFill>
                            <a:srgbClr val="000000"/>
                          </a:solidFill>
                          <a:latin typeface="Gill Sans" pitchFamily="-84" charset="0"/>
                          <a:ea typeface="ヒラギノ角ゴ ProN W3" pitchFamily="-84" charset="-128"/>
                          <a:sym typeface="Gill Sans" pitchFamily="-84" charset="0"/>
                        </a:defRPr>
                      </a:lvl4pPr>
                      <a:lvl5pPr marL="2057400" indent="-228600" algn="ctr" defTabSz="320675" eaLnBrk="0" hangingPunct="0">
                        <a:defRPr sz="2100">
                          <a:solidFill>
                            <a:srgbClr val="000000"/>
                          </a:solidFill>
                          <a:latin typeface="Gill Sans" pitchFamily="-84" charset="0"/>
                          <a:ea typeface="ヒラギノ角ゴ ProN W3" pitchFamily="-84" charset="-128"/>
                          <a:sym typeface="Gill Sans" pitchFamily="-84" charset="0"/>
                        </a:defRPr>
                      </a:lvl5pPr>
                      <a:lvl6pPr marL="2514600" indent="-228600" algn="ctr" defTabSz="32067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100">
                          <a:solidFill>
                            <a:srgbClr val="000000"/>
                          </a:solidFill>
                          <a:latin typeface="Gill Sans" pitchFamily="-84" charset="0"/>
                          <a:ea typeface="ヒラギノ角ゴ ProN W3" pitchFamily="-84" charset="-128"/>
                          <a:sym typeface="Gill Sans" pitchFamily="-84" charset="0"/>
                        </a:defRPr>
                      </a:lvl6pPr>
                      <a:lvl7pPr marL="2971800" indent="-228600" algn="ctr" defTabSz="32067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100">
                          <a:solidFill>
                            <a:srgbClr val="000000"/>
                          </a:solidFill>
                          <a:latin typeface="Gill Sans" pitchFamily="-84" charset="0"/>
                          <a:ea typeface="ヒラギノ角ゴ ProN W3" pitchFamily="-84" charset="-128"/>
                          <a:sym typeface="Gill Sans" pitchFamily="-84" charset="0"/>
                        </a:defRPr>
                      </a:lvl7pPr>
                      <a:lvl8pPr marL="3429000" indent="-228600" algn="ctr" defTabSz="32067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100">
                          <a:solidFill>
                            <a:srgbClr val="000000"/>
                          </a:solidFill>
                          <a:latin typeface="Gill Sans" pitchFamily="-84" charset="0"/>
                          <a:ea typeface="ヒラギノ角ゴ ProN W3" pitchFamily="-84" charset="-128"/>
                          <a:sym typeface="Gill Sans" pitchFamily="-84" charset="0"/>
                        </a:defRPr>
                      </a:lvl8pPr>
                      <a:lvl9pPr marL="3886200" indent="-228600" algn="ctr" defTabSz="32067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100">
                          <a:solidFill>
                            <a:srgbClr val="000000"/>
                          </a:solidFill>
                          <a:latin typeface="Gill Sans" pitchFamily="-84" charset="0"/>
                          <a:ea typeface="ヒラギノ角ゴ ProN W3" pitchFamily="-84" charset="-128"/>
                          <a:sym typeface="Gill Sans" pitchFamily="-84" charset="0"/>
                        </a:defRPr>
                      </a:lvl9pPr>
                    </a:lstStyle>
                    <a:p>
                      <a:pPr marL="0" marR="0" lvl="0" indent="0" algn="ctr" defTabSz="3206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  <a:sym typeface="Gotham-Book" charset="0"/>
                        </a:rPr>
                        <a:t>No effective way to automatically extract citation metadata from PDFs 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 algn="ctr" defTabSz="320675" eaLnBrk="0" hangingPunct="0">
                        <a:defRPr sz="2100">
                          <a:solidFill>
                            <a:srgbClr val="000000"/>
                          </a:solidFill>
                          <a:latin typeface="Gill Sans" pitchFamily="-84" charset="0"/>
                          <a:ea typeface="ヒラギノ角ゴ ProN W3" pitchFamily="-84" charset="-128"/>
                          <a:sym typeface="Gill Sans" pitchFamily="-84" charset="0"/>
                        </a:defRPr>
                      </a:lvl1pPr>
                      <a:lvl2pPr marL="742950" indent="-285750" algn="ctr" defTabSz="320675" eaLnBrk="0" hangingPunct="0">
                        <a:defRPr sz="2100">
                          <a:solidFill>
                            <a:srgbClr val="000000"/>
                          </a:solidFill>
                          <a:latin typeface="Gill Sans" pitchFamily="-84" charset="0"/>
                          <a:ea typeface="ヒラギノ角ゴ ProN W3" pitchFamily="-84" charset="-128"/>
                          <a:sym typeface="Gill Sans" pitchFamily="-84" charset="0"/>
                        </a:defRPr>
                      </a:lvl2pPr>
                      <a:lvl3pPr marL="1143000" indent="-228600" algn="ctr" defTabSz="320675" eaLnBrk="0" hangingPunct="0">
                        <a:defRPr sz="2100">
                          <a:solidFill>
                            <a:srgbClr val="000000"/>
                          </a:solidFill>
                          <a:latin typeface="Gill Sans" pitchFamily="-84" charset="0"/>
                          <a:ea typeface="ヒラギノ角ゴ ProN W3" pitchFamily="-84" charset="-128"/>
                          <a:sym typeface="Gill Sans" pitchFamily="-84" charset="0"/>
                        </a:defRPr>
                      </a:lvl3pPr>
                      <a:lvl4pPr marL="1600200" indent="-228600" algn="ctr" defTabSz="320675" eaLnBrk="0" hangingPunct="0">
                        <a:defRPr sz="2100">
                          <a:solidFill>
                            <a:srgbClr val="000000"/>
                          </a:solidFill>
                          <a:latin typeface="Gill Sans" pitchFamily="-84" charset="0"/>
                          <a:ea typeface="ヒラギノ角ゴ ProN W3" pitchFamily="-84" charset="-128"/>
                          <a:sym typeface="Gill Sans" pitchFamily="-84" charset="0"/>
                        </a:defRPr>
                      </a:lvl4pPr>
                      <a:lvl5pPr marL="2057400" indent="-228600" algn="ctr" defTabSz="320675" eaLnBrk="0" hangingPunct="0">
                        <a:defRPr sz="2100">
                          <a:solidFill>
                            <a:srgbClr val="000000"/>
                          </a:solidFill>
                          <a:latin typeface="Gill Sans" pitchFamily="-84" charset="0"/>
                          <a:ea typeface="ヒラギノ角ゴ ProN W3" pitchFamily="-84" charset="-128"/>
                          <a:sym typeface="Gill Sans" pitchFamily="-84" charset="0"/>
                        </a:defRPr>
                      </a:lvl5pPr>
                      <a:lvl6pPr marL="2514600" indent="-228600" algn="ctr" defTabSz="32067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100">
                          <a:solidFill>
                            <a:srgbClr val="000000"/>
                          </a:solidFill>
                          <a:latin typeface="Gill Sans" pitchFamily="-84" charset="0"/>
                          <a:ea typeface="ヒラギノ角ゴ ProN W3" pitchFamily="-84" charset="-128"/>
                          <a:sym typeface="Gill Sans" pitchFamily="-84" charset="0"/>
                        </a:defRPr>
                      </a:lvl6pPr>
                      <a:lvl7pPr marL="2971800" indent="-228600" algn="ctr" defTabSz="32067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100">
                          <a:solidFill>
                            <a:srgbClr val="000000"/>
                          </a:solidFill>
                          <a:latin typeface="Gill Sans" pitchFamily="-84" charset="0"/>
                          <a:ea typeface="ヒラギノ角ゴ ProN W3" pitchFamily="-84" charset="-128"/>
                          <a:sym typeface="Gill Sans" pitchFamily="-84" charset="0"/>
                        </a:defRPr>
                      </a:lvl7pPr>
                      <a:lvl8pPr marL="3429000" indent="-228600" algn="ctr" defTabSz="32067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100">
                          <a:solidFill>
                            <a:srgbClr val="000000"/>
                          </a:solidFill>
                          <a:latin typeface="Gill Sans" pitchFamily="-84" charset="0"/>
                          <a:ea typeface="ヒラギノ角ゴ ProN W3" pitchFamily="-84" charset="-128"/>
                          <a:sym typeface="Gill Sans" pitchFamily="-84" charset="0"/>
                        </a:defRPr>
                      </a:lvl8pPr>
                      <a:lvl9pPr marL="3886200" indent="-228600" algn="ctr" defTabSz="32067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100">
                          <a:solidFill>
                            <a:srgbClr val="000000"/>
                          </a:solidFill>
                          <a:latin typeface="Gill Sans" pitchFamily="-84" charset="0"/>
                          <a:ea typeface="ヒラギノ角ゴ ProN W3" pitchFamily="-84" charset="-128"/>
                          <a:sym typeface="Gill Sans" pitchFamily="-84" charset="0"/>
                        </a:defRPr>
                      </a:lvl9pPr>
                    </a:lstStyle>
                    <a:p>
                      <a:pPr marL="0" marR="0" lvl="0" indent="0" algn="ctr" defTabSz="3206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  <a:sym typeface="Gotham-Book" charset="0"/>
                        </a:rPr>
                        <a:t>This feature is not available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 algn="ctr" defTabSz="320675" eaLnBrk="0" hangingPunct="0">
                        <a:defRPr sz="2100">
                          <a:solidFill>
                            <a:srgbClr val="000000"/>
                          </a:solidFill>
                          <a:latin typeface="Gill Sans" pitchFamily="-84" charset="0"/>
                          <a:ea typeface="ヒラギノ角ゴ ProN W3" pitchFamily="-84" charset="-128"/>
                          <a:sym typeface="Gill Sans" pitchFamily="-84" charset="0"/>
                        </a:defRPr>
                      </a:lvl1pPr>
                      <a:lvl2pPr marL="742950" indent="-285750" algn="ctr" defTabSz="320675" eaLnBrk="0" hangingPunct="0">
                        <a:defRPr sz="2100">
                          <a:solidFill>
                            <a:srgbClr val="000000"/>
                          </a:solidFill>
                          <a:latin typeface="Gill Sans" pitchFamily="-84" charset="0"/>
                          <a:ea typeface="ヒラギノ角ゴ ProN W3" pitchFamily="-84" charset="-128"/>
                          <a:sym typeface="Gill Sans" pitchFamily="-84" charset="0"/>
                        </a:defRPr>
                      </a:lvl2pPr>
                      <a:lvl3pPr marL="1143000" indent="-228600" algn="ctr" defTabSz="320675" eaLnBrk="0" hangingPunct="0">
                        <a:defRPr sz="2100">
                          <a:solidFill>
                            <a:srgbClr val="000000"/>
                          </a:solidFill>
                          <a:latin typeface="Gill Sans" pitchFamily="-84" charset="0"/>
                          <a:ea typeface="ヒラギノ角ゴ ProN W3" pitchFamily="-84" charset="-128"/>
                          <a:sym typeface="Gill Sans" pitchFamily="-84" charset="0"/>
                        </a:defRPr>
                      </a:lvl3pPr>
                      <a:lvl4pPr marL="1600200" indent="-228600" algn="ctr" defTabSz="320675" eaLnBrk="0" hangingPunct="0">
                        <a:defRPr sz="2100">
                          <a:solidFill>
                            <a:srgbClr val="000000"/>
                          </a:solidFill>
                          <a:latin typeface="Gill Sans" pitchFamily="-84" charset="0"/>
                          <a:ea typeface="ヒラギノ角ゴ ProN W3" pitchFamily="-84" charset="-128"/>
                          <a:sym typeface="Gill Sans" pitchFamily="-84" charset="0"/>
                        </a:defRPr>
                      </a:lvl4pPr>
                      <a:lvl5pPr marL="2057400" indent="-228600" algn="ctr" defTabSz="320675" eaLnBrk="0" hangingPunct="0">
                        <a:defRPr sz="2100">
                          <a:solidFill>
                            <a:srgbClr val="000000"/>
                          </a:solidFill>
                          <a:latin typeface="Gill Sans" pitchFamily="-84" charset="0"/>
                          <a:ea typeface="ヒラギノ角ゴ ProN W3" pitchFamily="-84" charset="-128"/>
                          <a:sym typeface="Gill Sans" pitchFamily="-84" charset="0"/>
                        </a:defRPr>
                      </a:lvl5pPr>
                      <a:lvl6pPr marL="2514600" indent="-228600" algn="ctr" defTabSz="32067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100">
                          <a:solidFill>
                            <a:srgbClr val="000000"/>
                          </a:solidFill>
                          <a:latin typeface="Gill Sans" pitchFamily="-84" charset="0"/>
                          <a:ea typeface="ヒラギノ角ゴ ProN W3" pitchFamily="-84" charset="-128"/>
                          <a:sym typeface="Gill Sans" pitchFamily="-84" charset="0"/>
                        </a:defRPr>
                      </a:lvl6pPr>
                      <a:lvl7pPr marL="2971800" indent="-228600" algn="ctr" defTabSz="32067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100">
                          <a:solidFill>
                            <a:srgbClr val="000000"/>
                          </a:solidFill>
                          <a:latin typeface="Gill Sans" pitchFamily="-84" charset="0"/>
                          <a:ea typeface="ヒラギノ角ゴ ProN W3" pitchFamily="-84" charset="-128"/>
                          <a:sym typeface="Gill Sans" pitchFamily="-84" charset="0"/>
                        </a:defRPr>
                      </a:lvl7pPr>
                      <a:lvl8pPr marL="3429000" indent="-228600" algn="ctr" defTabSz="32067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100">
                          <a:solidFill>
                            <a:srgbClr val="000000"/>
                          </a:solidFill>
                          <a:latin typeface="Gill Sans" pitchFamily="-84" charset="0"/>
                          <a:ea typeface="ヒラギノ角ゴ ProN W3" pitchFamily="-84" charset="-128"/>
                          <a:sym typeface="Gill Sans" pitchFamily="-84" charset="0"/>
                        </a:defRPr>
                      </a:lvl8pPr>
                      <a:lvl9pPr marL="3886200" indent="-228600" algn="ctr" defTabSz="32067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100">
                          <a:solidFill>
                            <a:srgbClr val="000000"/>
                          </a:solidFill>
                          <a:latin typeface="Gill Sans" pitchFamily="-84" charset="0"/>
                          <a:ea typeface="ヒラギノ角ゴ ProN W3" pitchFamily="-84" charset="-128"/>
                          <a:sym typeface="Gill Sans" pitchFamily="-84" charset="0"/>
                        </a:defRPr>
                      </a:lvl9pPr>
                    </a:lstStyle>
                    <a:p>
                      <a:pPr marL="0" marR="0" lvl="0" indent="0" algn="ctr" defTabSz="3206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  <a:sym typeface="Gotham-Book" charset="0"/>
                        </a:rPr>
                        <a:t>Available for iOS only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900"/>
                    </a:solidFill>
                  </a:tcPr>
                </a:tc>
                <a:tc>
                  <a:txBody>
                    <a:bodyPr/>
                    <a:lstStyle>
                      <a:lvl1pPr algn="ctr" defTabSz="320675" eaLnBrk="0" hangingPunct="0">
                        <a:defRPr sz="2100">
                          <a:solidFill>
                            <a:srgbClr val="000000"/>
                          </a:solidFill>
                          <a:latin typeface="Gill Sans" pitchFamily="-84" charset="0"/>
                          <a:ea typeface="ヒラギノ角ゴ ProN W3" pitchFamily="-84" charset="-128"/>
                          <a:sym typeface="Gill Sans" pitchFamily="-84" charset="0"/>
                        </a:defRPr>
                      </a:lvl1pPr>
                      <a:lvl2pPr marL="742950" indent="-285750" algn="ctr" defTabSz="320675" eaLnBrk="0" hangingPunct="0">
                        <a:defRPr sz="2100">
                          <a:solidFill>
                            <a:srgbClr val="000000"/>
                          </a:solidFill>
                          <a:latin typeface="Gill Sans" pitchFamily="-84" charset="0"/>
                          <a:ea typeface="ヒラギノ角ゴ ProN W3" pitchFamily="-84" charset="-128"/>
                          <a:sym typeface="Gill Sans" pitchFamily="-84" charset="0"/>
                        </a:defRPr>
                      </a:lvl2pPr>
                      <a:lvl3pPr marL="1143000" indent="-228600" algn="ctr" defTabSz="320675" eaLnBrk="0" hangingPunct="0">
                        <a:defRPr sz="2100">
                          <a:solidFill>
                            <a:srgbClr val="000000"/>
                          </a:solidFill>
                          <a:latin typeface="Gill Sans" pitchFamily="-84" charset="0"/>
                          <a:ea typeface="ヒラギノ角ゴ ProN W3" pitchFamily="-84" charset="-128"/>
                          <a:sym typeface="Gill Sans" pitchFamily="-84" charset="0"/>
                        </a:defRPr>
                      </a:lvl3pPr>
                      <a:lvl4pPr marL="1600200" indent="-228600" algn="ctr" defTabSz="320675" eaLnBrk="0" hangingPunct="0">
                        <a:defRPr sz="2100">
                          <a:solidFill>
                            <a:srgbClr val="000000"/>
                          </a:solidFill>
                          <a:latin typeface="Gill Sans" pitchFamily="-84" charset="0"/>
                          <a:ea typeface="ヒラギノ角ゴ ProN W3" pitchFamily="-84" charset="-128"/>
                          <a:sym typeface="Gill Sans" pitchFamily="-84" charset="0"/>
                        </a:defRPr>
                      </a:lvl4pPr>
                      <a:lvl5pPr marL="2057400" indent="-228600" algn="ctr" defTabSz="320675" eaLnBrk="0" hangingPunct="0">
                        <a:defRPr sz="2100">
                          <a:solidFill>
                            <a:srgbClr val="000000"/>
                          </a:solidFill>
                          <a:latin typeface="Gill Sans" pitchFamily="-84" charset="0"/>
                          <a:ea typeface="ヒラギノ角ゴ ProN W3" pitchFamily="-84" charset="-128"/>
                          <a:sym typeface="Gill Sans" pitchFamily="-84" charset="0"/>
                        </a:defRPr>
                      </a:lvl5pPr>
                      <a:lvl6pPr marL="2514600" indent="-228600" algn="ctr" defTabSz="32067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100">
                          <a:solidFill>
                            <a:srgbClr val="000000"/>
                          </a:solidFill>
                          <a:latin typeface="Gill Sans" pitchFamily="-84" charset="0"/>
                          <a:ea typeface="ヒラギノ角ゴ ProN W3" pitchFamily="-84" charset="-128"/>
                          <a:sym typeface="Gill Sans" pitchFamily="-84" charset="0"/>
                        </a:defRPr>
                      </a:lvl6pPr>
                      <a:lvl7pPr marL="2971800" indent="-228600" algn="ctr" defTabSz="32067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100">
                          <a:solidFill>
                            <a:srgbClr val="000000"/>
                          </a:solidFill>
                          <a:latin typeface="Gill Sans" pitchFamily="-84" charset="0"/>
                          <a:ea typeface="ヒラギノ角ゴ ProN W3" pitchFamily="-84" charset="-128"/>
                          <a:sym typeface="Gill Sans" pitchFamily="-84" charset="0"/>
                        </a:defRPr>
                      </a:lvl7pPr>
                      <a:lvl8pPr marL="3429000" indent="-228600" algn="ctr" defTabSz="32067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100">
                          <a:solidFill>
                            <a:srgbClr val="000000"/>
                          </a:solidFill>
                          <a:latin typeface="Gill Sans" pitchFamily="-84" charset="0"/>
                          <a:ea typeface="ヒラギノ角ゴ ProN W3" pitchFamily="-84" charset="-128"/>
                          <a:sym typeface="Gill Sans" pitchFamily="-84" charset="0"/>
                        </a:defRPr>
                      </a:lvl8pPr>
                      <a:lvl9pPr marL="3886200" indent="-228600" algn="ctr" defTabSz="32067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100">
                          <a:solidFill>
                            <a:srgbClr val="000000"/>
                          </a:solidFill>
                          <a:latin typeface="Gill Sans" pitchFamily="-84" charset="0"/>
                          <a:ea typeface="ヒラギノ角ゴ ProN W3" pitchFamily="-84" charset="-128"/>
                          <a:sym typeface="Gill Sans" pitchFamily="-84" charset="0"/>
                        </a:defRPr>
                      </a:lvl9pPr>
                    </a:lstStyle>
                    <a:p>
                      <a:pPr marL="0" marR="0" lvl="0" indent="0" algn="ctr" defTabSz="3206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  <a:sym typeface="Gotham-Book" charset="0"/>
                        </a:rPr>
                        <a:t>This feature is not available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85386">
                <a:tc>
                  <a:txBody>
                    <a:bodyPr/>
                    <a:lstStyle>
                      <a:lvl1pPr algn="ctr" defTabSz="320675" eaLnBrk="0" hangingPunct="0">
                        <a:defRPr sz="2100">
                          <a:solidFill>
                            <a:srgbClr val="000000"/>
                          </a:solidFill>
                          <a:latin typeface="Gill Sans" pitchFamily="-84" charset="0"/>
                          <a:ea typeface="ヒラギノ角ゴ ProN W3" pitchFamily="-84" charset="-128"/>
                          <a:sym typeface="Gill Sans" pitchFamily="-84" charset="0"/>
                        </a:defRPr>
                      </a:lvl1pPr>
                      <a:lvl2pPr marL="742950" indent="-285750" algn="ctr" defTabSz="320675" eaLnBrk="0" hangingPunct="0">
                        <a:defRPr sz="2100">
                          <a:solidFill>
                            <a:srgbClr val="000000"/>
                          </a:solidFill>
                          <a:latin typeface="Gill Sans" pitchFamily="-84" charset="0"/>
                          <a:ea typeface="ヒラギノ角ゴ ProN W3" pitchFamily="-84" charset="-128"/>
                          <a:sym typeface="Gill Sans" pitchFamily="-84" charset="0"/>
                        </a:defRPr>
                      </a:lvl2pPr>
                      <a:lvl3pPr marL="1143000" indent="-228600" algn="ctr" defTabSz="320675" eaLnBrk="0" hangingPunct="0">
                        <a:defRPr sz="2100">
                          <a:solidFill>
                            <a:srgbClr val="000000"/>
                          </a:solidFill>
                          <a:latin typeface="Gill Sans" pitchFamily="-84" charset="0"/>
                          <a:ea typeface="ヒラギノ角ゴ ProN W3" pitchFamily="-84" charset="-128"/>
                          <a:sym typeface="Gill Sans" pitchFamily="-84" charset="0"/>
                        </a:defRPr>
                      </a:lvl3pPr>
                      <a:lvl4pPr marL="1600200" indent="-228600" algn="ctr" defTabSz="320675" eaLnBrk="0" hangingPunct="0">
                        <a:defRPr sz="2100">
                          <a:solidFill>
                            <a:srgbClr val="000000"/>
                          </a:solidFill>
                          <a:latin typeface="Gill Sans" pitchFamily="-84" charset="0"/>
                          <a:ea typeface="ヒラギノ角ゴ ProN W3" pitchFamily="-84" charset="-128"/>
                          <a:sym typeface="Gill Sans" pitchFamily="-84" charset="0"/>
                        </a:defRPr>
                      </a:lvl4pPr>
                      <a:lvl5pPr marL="2057400" indent="-228600" algn="ctr" defTabSz="320675" eaLnBrk="0" hangingPunct="0">
                        <a:defRPr sz="2100">
                          <a:solidFill>
                            <a:srgbClr val="000000"/>
                          </a:solidFill>
                          <a:latin typeface="Gill Sans" pitchFamily="-84" charset="0"/>
                          <a:ea typeface="ヒラギノ角ゴ ProN W3" pitchFamily="-84" charset="-128"/>
                          <a:sym typeface="Gill Sans" pitchFamily="-84" charset="0"/>
                        </a:defRPr>
                      </a:lvl5pPr>
                      <a:lvl6pPr marL="2514600" indent="-228600" algn="ctr" defTabSz="32067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100">
                          <a:solidFill>
                            <a:srgbClr val="000000"/>
                          </a:solidFill>
                          <a:latin typeface="Gill Sans" pitchFamily="-84" charset="0"/>
                          <a:ea typeface="ヒラギノ角ゴ ProN W3" pitchFamily="-84" charset="-128"/>
                          <a:sym typeface="Gill Sans" pitchFamily="-84" charset="0"/>
                        </a:defRPr>
                      </a:lvl6pPr>
                      <a:lvl7pPr marL="2971800" indent="-228600" algn="ctr" defTabSz="32067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100">
                          <a:solidFill>
                            <a:srgbClr val="000000"/>
                          </a:solidFill>
                          <a:latin typeface="Gill Sans" pitchFamily="-84" charset="0"/>
                          <a:ea typeface="ヒラギノ角ゴ ProN W3" pitchFamily="-84" charset="-128"/>
                          <a:sym typeface="Gill Sans" pitchFamily="-84" charset="0"/>
                        </a:defRPr>
                      </a:lvl7pPr>
                      <a:lvl8pPr marL="3429000" indent="-228600" algn="ctr" defTabSz="32067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100">
                          <a:solidFill>
                            <a:srgbClr val="000000"/>
                          </a:solidFill>
                          <a:latin typeface="Gill Sans" pitchFamily="-84" charset="0"/>
                          <a:ea typeface="ヒラギノ角ゴ ProN W3" pitchFamily="-84" charset="-128"/>
                          <a:sym typeface="Gill Sans" pitchFamily="-84" charset="0"/>
                        </a:defRPr>
                      </a:lvl8pPr>
                      <a:lvl9pPr marL="3886200" indent="-228600" algn="ctr" defTabSz="32067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100">
                          <a:solidFill>
                            <a:srgbClr val="000000"/>
                          </a:solidFill>
                          <a:latin typeface="Gill Sans" pitchFamily="-84" charset="0"/>
                          <a:ea typeface="ヒラギノ角ゴ ProN W3" pitchFamily="-84" charset="-128"/>
                          <a:sym typeface="Gill Sans" pitchFamily="-84" charset="0"/>
                        </a:defRPr>
                      </a:lvl9pPr>
                    </a:lstStyle>
                    <a:p>
                      <a:pPr marL="0" marR="0" lvl="0" indent="0" algn="l" defTabSz="320675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  <a:sym typeface="Gotham-Book" charset="0"/>
                        </a:rPr>
                        <a:t>RefWorks</a:t>
                      </a:r>
                    </a:p>
                  </a:txBody>
                  <a:tcPr anchor="ctr" horzOverflow="overflow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ctr" defTabSz="320675" eaLnBrk="0" hangingPunct="0">
                        <a:defRPr sz="2100">
                          <a:solidFill>
                            <a:srgbClr val="000000"/>
                          </a:solidFill>
                          <a:latin typeface="Gill Sans" pitchFamily="-84" charset="0"/>
                          <a:ea typeface="ヒラギノ角ゴ ProN W3" pitchFamily="-84" charset="-128"/>
                          <a:sym typeface="Gill Sans" pitchFamily="-84" charset="0"/>
                        </a:defRPr>
                      </a:lvl1pPr>
                      <a:lvl2pPr marL="742950" indent="-285750" algn="ctr" defTabSz="320675" eaLnBrk="0" hangingPunct="0">
                        <a:defRPr sz="2100">
                          <a:solidFill>
                            <a:srgbClr val="000000"/>
                          </a:solidFill>
                          <a:latin typeface="Gill Sans" pitchFamily="-84" charset="0"/>
                          <a:ea typeface="ヒラギノ角ゴ ProN W3" pitchFamily="-84" charset="-128"/>
                          <a:sym typeface="Gill Sans" pitchFamily="-84" charset="0"/>
                        </a:defRPr>
                      </a:lvl2pPr>
                      <a:lvl3pPr marL="1143000" indent="-228600" algn="ctr" defTabSz="320675" eaLnBrk="0" hangingPunct="0">
                        <a:defRPr sz="2100">
                          <a:solidFill>
                            <a:srgbClr val="000000"/>
                          </a:solidFill>
                          <a:latin typeface="Gill Sans" pitchFamily="-84" charset="0"/>
                          <a:ea typeface="ヒラギノ角ゴ ProN W3" pitchFamily="-84" charset="-128"/>
                          <a:sym typeface="Gill Sans" pitchFamily="-84" charset="0"/>
                        </a:defRPr>
                      </a:lvl3pPr>
                      <a:lvl4pPr marL="1600200" indent="-228600" algn="ctr" defTabSz="320675" eaLnBrk="0" hangingPunct="0">
                        <a:defRPr sz="2100">
                          <a:solidFill>
                            <a:srgbClr val="000000"/>
                          </a:solidFill>
                          <a:latin typeface="Gill Sans" pitchFamily="-84" charset="0"/>
                          <a:ea typeface="ヒラギノ角ゴ ProN W3" pitchFamily="-84" charset="-128"/>
                          <a:sym typeface="Gill Sans" pitchFamily="-84" charset="0"/>
                        </a:defRPr>
                      </a:lvl4pPr>
                      <a:lvl5pPr marL="2057400" indent="-228600" algn="ctr" defTabSz="320675" eaLnBrk="0" hangingPunct="0">
                        <a:defRPr sz="2100">
                          <a:solidFill>
                            <a:srgbClr val="000000"/>
                          </a:solidFill>
                          <a:latin typeface="Gill Sans" pitchFamily="-84" charset="0"/>
                          <a:ea typeface="ヒラギノ角ゴ ProN W3" pitchFamily="-84" charset="-128"/>
                          <a:sym typeface="Gill Sans" pitchFamily="-84" charset="0"/>
                        </a:defRPr>
                      </a:lvl5pPr>
                      <a:lvl6pPr marL="2514600" indent="-228600" algn="ctr" defTabSz="32067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100">
                          <a:solidFill>
                            <a:srgbClr val="000000"/>
                          </a:solidFill>
                          <a:latin typeface="Gill Sans" pitchFamily="-84" charset="0"/>
                          <a:ea typeface="ヒラギノ角ゴ ProN W3" pitchFamily="-84" charset="-128"/>
                          <a:sym typeface="Gill Sans" pitchFamily="-84" charset="0"/>
                        </a:defRPr>
                      </a:lvl6pPr>
                      <a:lvl7pPr marL="2971800" indent="-228600" algn="ctr" defTabSz="32067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100">
                          <a:solidFill>
                            <a:srgbClr val="000000"/>
                          </a:solidFill>
                          <a:latin typeface="Gill Sans" pitchFamily="-84" charset="0"/>
                          <a:ea typeface="ヒラギノ角ゴ ProN W3" pitchFamily="-84" charset="-128"/>
                          <a:sym typeface="Gill Sans" pitchFamily="-84" charset="0"/>
                        </a:defRPr>
                      </a:lvl7pPr>
                      <a:lvl8pPr marL="3429000" indent="-228600" algn="ctr" defTabSz="32067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100">
                          <a:solidFill>
                            <a:srgbClr val="000000"/>
                          </a:solidFill>
                          <a:latin typeface="Gill Sans" pitchFamily="-84" charset="0"/>
                          <a:ea typeface="ヒラギノ角ゴ ProN W3" pitchFamily="-84" charset="-128"/>
                          <a:sym typeface="Gill Sans" pitchFamily="-84" charset="0"/>
                        </a:defRPr>
                      </a:lvl8pPr>
                      <a:lvl9pPr marL="3886200" indent="-228600" algn="ctr" defTabSz="32067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100">
                          <a:solidFill>
                            <a:srgbClr val="000000"/>
                          </a:solidFill>
                          <a:latin typeface="Gill Sans" pitchFamily="-84" charset="0"/>
                          <a:ea typeface="ヒラギノ角ゴ ProN W3" pitchFamily="-84" charset="-128"/>
                          <a:sym typeface="Gill Sans" pitchFamily="-84" charset="0"/>
                        </a:defRPr>
                      </a:lvl9pPr>
                    </a:lstStyle>
                    <a:p>
                      <a:pPr marL="0" marR="0" lvl="0" indent="0" algn="ctr" defTabSz="3206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  <a:sym typeface="Gotham-Book" charset="0"/>
                        </a:rPr>
                        <a:t>The RefWorks API exposes the majority of functionality in a REST format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 algn="ctr" defTabSz="320675" eaLnBrk="0" hangingPunct="0">
                        <a:defRPr sz="2100">
                          <a:solidFill>
                            <a:srgbClr val="000000"/>
                          </a:solidFill>
                          <a:latin typeface="Gill Sans" pitchFamily="-84" charset="0"/>
                          <a:ea typeface="ヒラギノ角ゴ ProN W3" pitchFamily="-84" charset="-128"/>
                          <a:sym typeface="Gill Sans" pitchFamily="-84" charset="0"/>
                        </a:defRPr>
                      </a:lvl1pPr>
                      <a:lvl2pPr marL="742950" indent="-285750" algn="ctr" defTabSz="320675" eaLnBrk="0" hangingPunct="0">
                        <a:defRPr sz="2100">
                          <a:solidFill>
                            <a:srgbClr val="000000"/>
                          </a:solidFill>
                          <a:latin typeface="Gill Sans" pitchFamily="-84" charset="0"/>
                          <a:ea typeface="ヒラギノ角ゴ ProN W3" pitchFamily="-84" charset="-128"/>
                          <a:sym typeface="Gill Sans" pitchFamily="-84" charset="0"/>
                        </a:defRPr>
                      </a:lvl2pPr>
                      <a:lvl3pPr marL="1143000" indent="-228600" algn="ctr" defTabSz="320675" eaLnBrk="0" hangingPunct="0">
                        <a:defRPr sz="2100">
                          <a:solidFill>
                            <a:srgbClr val="000000"/>
                          </a:solidFill>
                          <a:latin typeface="Gill Sans" pitchFamily="-84" charset="0"/>
                          <a:ea typeface="ヒラギノ角ゴ ProN W3" pitchFamily="-84" charset="-128"/>
                          <a:sym typeface="Gill Sans" pitchFamily="-84" charset="0"/>
                        </a:defRPr>
                      </a:lvl3pPr>
                      <a:lvl4pPr marL="1600200" indent="-228600" algn="ctr" defTabSz="320675" eaLnBrk="0" hangingPunct="0">
                        <a:defRPr sz="2100">
                          <a:solidFill>
                            <a:srgbClr val="000000"/>
                          </a:solidFill>
                          <a:latin typeface="Gill Sans" pitchFamily="-84" charset="0"/>
                          <a:ea typeface="ヒラギノ角ゴ ProN W3" pitchFamily="-84" charset="-128"/>
                          <a:sym typeface="Gill Sans" pitchFamily="-84" charset="0"/>
                        </a:defRPr>
                      </a:lvl4pPr>
                      <a:lvl5pPr marL="2057400" indent="-228600" algn="ctr" defTabSz="320675" eaLnBrk="0" hangingPunct="0">
                        <a:defRPr sz="2100">
                          <a:solidFill>
                            <a:srgbClr val="000000"/>
                          </a:solidFill>
                          <a:latin typeface="Gill Sans" pitchFamily="-84" charset="0"/>
                          <a:ea typeface="ヒラギノ角ゴ ProN W3" pitchFamily="-84" charset="-128"/>
                          <a:sym typeface="Gill Sans" pitchFamily="-84" charset="0"/>
                        </a:defRPr>
                      </a:lvl5pPr>
                      <a:lvl6pPr marL="2514600" indent="-228600" algn="ctr" defTabSz="32067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100">
                          <a:solidFill>
                            <a:srgbClr val="000000"/>
                          </a:solidFill>
                          <a:latin typeface="Gill Sans" pitchFamily="-84" charset="0"/>
                          <a:ea typeface="ヒラギノ角ゴ ProN W3" pitchFamily="-84" charset="-128"/>
                          <a:sym typeface="Gill Sans" pitchFamily="-84" charset="0"/>
                        </a:defRPr>
                      </a:lvl6pPr>
                      <a:lvl7pPr marL="2971800" indent="-228600" algn="ctr" defTabSz="32067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100">
                          <a:solidFill>
                            <a:srgbClr val="000000"/>
                          </a:solidFill>
                          <a:latin typeface="Gill Sans" pitchFamily="-84" charset="0"/>
                          <a:ea typeface="ヒラギノ角ゴ ProN W3" pitchFamily="-84" charset="-128"/>
                          <a:sym typeface="Gill Sans" pitchFamily="-84" charset="0"/>
                        </a:defRPr>
                      </a:lvl7pPr>
                      <a:lvl8pPr marL="3429000" indent="-228600" algn="ctr" defTabSz="32067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100">
                          <a:solidFill>
                            <a:srgbClr val="000000"/>
                          </a:solidFill>
                          <a:latin typeface="Gill Sans" pitchFamily="-84" charset="0"/>
                          <a:ea typeface="ヒラギノ角ゴ ProN W3" pitchFamily="-84" charset="-128"/>
                          <a:sym typeface="Gill Sans" pitchFamily="-84" charset="0"/>
                        </a:defRPr>
                      </a:lvl8pPr>
                      <a:lvl9pPr marL="3886200" indent="-228600" algn="ctr" defTabSz="32067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100">
                          <a:solidFill>
                            <a:srgbClr val="000000"/>
                          </a:solidFill>
                          <a:latin typeface="Gill Sans" pitchFamily="-84" charset="0"/>
                          <a:ea typeface="ヒラギノ角ゴ ProN W3" pitchFamily="-84" charset="-128"/>
                          <a:sym typeface="Gill Sans" pitchFamily="-84" charset="0"/>
                        </a:defRPr>
                      </a:lvl9pPr>
                    </a:lstStyle>
                    <a:p>
                      <a:pPr marL="0" marR="0" lvl="0" indent="0" algn="ctr" defTabSz="3206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  <a:sym typeface="Gotham-Book" charset="0"/>
                        </a:rPr>
                        <a:t>Minimal documentation on the possible API calls and outputs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 algn="ctr" defTabSz="320675" eaLnBrk="0" hangingPunct="0">
                        <a:defRPr sz="2100">
                          <a:solidFill>
                            <a:srgbClr val="000000"/>
                          </a:solidFill>
                          <a:latin typeface="Gill Sans" pitchFamily="-84" charset="0"/>
                          <a:ea typeface="ヒラギノ角ゴ ProN W3" pitchFamily="-84" charset="-128"/>
                          <a:sym typeface="Gill Sans" pitchFamily="-84" charset="0"/>
                        </a:defRPr>
                      </a:lvl1pPr>
                      <a:lvl2pPr marL="742950" indent="-285750" algn="ctr" defTabSz="320675" eaLnBrk="0" hangingPunct="0">
                        <a:defRPr sz="2100">
                          <a:solidFill>
                            <a:srgbClr val="000000"/>
                          </a:solidFill>
                          <a:latin typeface="Gill Sans" pitchFamily="-84" charset="0"/>
                          <a:ea typeface="ヒラギノ角ゴ ProN W3" pitchFamily="-84" charset="-128"/>
                          <a:sym typeface="Gill Sans" pitchFamily="-84" charset="0"/>
                        </a:defRPr>
                      </a:lvl2pPr>
                      <a:lvl3pPr marL="1143000" indent="-228600" algn="ctr" defTabSz="320675" eaLnBrk="0" hangingPunct="0">
                        <a:defRPr sz="2100">
                          <a:solidFill>
                            <a:srgbClr val="000000"/>
                          </a:solidFill>
                          <a:latin typeface="Gill Sans" pitchFamily="-84" charset="0"/>
                          <a:ea typeface="ヒラギノ角ゴ ProN W3" pitchFamily="-84" charset="-128"/>
                          <a:sym typeface="Gill Sans" pitchFamily="-84" charset="0"/>
                        </a:defRPr>
                      </a:lvl3pPr>
                      <a:lvl4pPr marL="1600200" indent="-228600" algn="ctr" defTabSz="320675" eaLnBrk="0" hangingPunct="0">
                        <a:defRPr sz="2100">
                          <a:solidFill>
                            <a:srgbClr val="000000"/>
                          </a:solidFill>
                          <a:latin typeface="Gill Sans" pitchFamily="-84" charset="0"/>
                          <a:ea typeface="ヒラギノ角ゴ ProN W3" pitchFamily="-84" charset="-128"/>
                          <a:sym typeface="Gill Sans" pitchFamily="-84" charset="0"/>
                        </a:defRPr>
                      </a:lvl4pPr>
                      <a:lvl5pPr marL="2057400" indent="-228600" algn="ctr" defTabSz="320675" eaLnBrk="0" hangingPunct="0">
                        <a:defRPr sz="2100">
                          <a:solidFill>
                            <a:srgbClr val="000000"/>
                          </a:solidFill>
                          <a:latin typeface="Gill Sans" pitchFamily="-84" charset="0"/>
                          <a:ea typeface="ヒラギノ角ゴ ProN W3" pitchFamily="-84" charset="-128"/>
                          <a:sym typeface="Gill Sans" pitchFamily="-84" charset="0"/>
                        </a:defRPr>
                      </a:lvl5pPr>
                      <a:lvl6pPr marL="2514600" indent="-228600" algn="ctr" defTabSz="32067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100">
                          <a:solidFill>
                            <a:srgbClr val="000000"/>
                          </a:solidFill>
                          <a:latin typeface="Gill Sans" pitchFamily="-84" charset="0"/>
                          <a:ea typeface="ヒラギノ角ゴ ProN W3" pitchFamily="-84" charset="-128"/>
                          <a:sym typeface="Gill Sans" pitchFamily="-84" charset="0"/>
                        </a:defRPr>
                      </a:lvl6pPr>
                      <a:lvl7pPr marL="2971800" indent="-228600" algn="ctr" defTabSz="32067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100">
                          <a:solidFill>
                            <a:srgbClr val="000000"/>
                          </a:solidFill>
                          <a:latin typeface="Gill Sans" pitchFamily="-84" charset="0"/>
                          <a:ea typeface="ヒラギノ角ゴ ProN W3" pitchFamily="-84" charset="-128"/>
                          <a:sym typeface="Gill Sans" pitchFamily="-84" charset="0"/>
                        </a:defRPr>
                      </a:lvl7pPr>
                      <a:lvl8pPr marL="3429000" indent="-228600" algn="ctr" defTabSz="32067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100">
                          <a:solidFill>
                            <a:srgbClr val="000000"/>
                          </a:solidFill>
                          <a:latin typeface="Gill Sans" pitchFamily="-84" charset="0"/>
                          <a:ea typeface="ヒラギノ角ゴ ProN W3" pitchFamily="-84" charset="-128"/>
                          <a:sym typeface="Gill Sans" pitchFamily="-84" charset="0"/>
                        </a:defRPr>
                      </a:lvl8pPr>
                      <a:lvl9pPr marL="3886200" indent="-228600" algn="ctr" defTabSz="32067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100">
                          <a:solidFill>
                            <a:srgbClr val="000000"/>
                          </a:solidFill>
                          <a:latin typeface="Gill Sans" pitchFamily="-84" charset="0"/>
                          <a:ea typeface="ヒラギノ角ゴ ProN W3" pitchFamily="-84" charset="-128"/>
                          <a:sym typeface="Gill Sans" pitchFamily="-84" charset="0"/>
                        </a:defRPr>
                      </a:lvl9pPr>
                    </a:lstStyle>
                    <a:p>
                      <a:pPr marL="0" marR="0" lvl="0" indent="0" algn="ctr" defTabSz="3206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  <a:sym typeface="Gotham-Book" charset="0"/>
                        </a:rPr>
                        <a:t>Some browsers only work on certain operating systems, i.e. Safari only works on MacOS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900"/>
                    </a:solidFill>
                  </a:tcPr>
                </a:tc>
                <a:tc>
                  <a:txBody>
                    <a:bodyPr/>
                    <a:lstStyle>
                      <a:lvl1pPr algn="ctr" defTabSz="320675" eaLnBrk="0" hangingPunct="0">
                        <a:defRPr sz="2100">
                          <a:solidFill>
                            <a:srgbClr val="000000"/>
                          </a:solidFill>
                          <a:latin typeface="Gill Sans" pitchFamily="-84" charset="0"/>
                          <a:ea typeface="ヒラギノ角ゴ ProN W3" pitchFamily="-84" charset="-128"/>
                          <a:sym typeface="Gill Sans" pitchFamily="-84" charset="0"/>
                        </a:defRPr>
                      </a:lvl1pPr>
                      <a:lvl2pPr marL="742950" indent="-285750" algn="ctr" defTabSz="320675" eaLnBrk="0" hangingPunct="0">
                        <a:defRPr sz="2100">
                          <a:solidFill>
                            <a:srgbClr val="000000"/>
                          </a:solidFill>
                          <a:latin typeface="Gill Sans" pitchFamily="-84" charset="0"/>
                          <a:ea typeface="ヒラギノ角ゴ ProN W3" pitchFamily="-84" charset="-128"/>
                          <a:sym typeface="Gill Sans" pitchFamily="-84" charset="0"/>
                        </a:defRPr>
                      </a:lvl2pPr>
                      <a:lvl3pPr marL="1143000" indent="-228600" algn="ctr" defTabSz="320675" eaLnBrk="0" hangingPunct="0">
                        <a:defRPr sz="2100">
                          <a:solidFill>
                            <a:srgbClr val="000000"/>
                          </a:solidFill>
                          <a:latin typeface="Gill Sans" pitchFamily="-84" charset="0"/>
                          <a:ea typeface="ヒラギノ角ゴ ProN W3" pitchFamily="-84" charset="-128"/>
                          <a:sym typeface="Gill Sans" pitchFamily="-84" charset="0"/>
                        </a:defRPr>
                      </a:lvl3pPr>
                      <a:lvl4pPr marL="1600200" indent="-228600" algn="ctr" defTabSz="320675" eaLnBrk="0" hangingPunct="0">
                        <a:defRPr sz="2100">
                          <a:solidFill>
                            <a:srgbClr val="000000"/>
                          </a:solidFill>
                          <a:latin typeface="Gill Sans" pitchFamily="-84" charset="0"/>
                          <a:ea typeface="ヒラギノ角ゴ ProN W3" pitchFamily="-84" charset="-128"/>
                          <a:sym typeface="Gill Sans" pitchFamily="-84" charset="0"/>
                        </a:defRPr>
                      </a:lvl4pPr>
                      <a:lvl5pPr marL="2057400" indent="-228600" algn="ctr" defTabSz="320675" eaLnBrk="0" hangingPunct="0">
                        <a:defRPr sz="2100">
                          <a:solidFill>
                            <a:srgbClr val="000000"/>
                          </a:solidFill>
                          <a:latin typeface="Gill Sans" pitchFamily="-84" charset="0"/>
                          <a:ea typeface="ヒラギノ角ゴ ProN W3" pitchFamily="-84" charset="-128"/>
                          <a:sym typeface="Gill Sans" pitchFamily="-84" charset="0"/>
                        </a:defRPr>
                      </a:lvl5pPr>
                      <a:lvl6pPr marL="2514600" indent="-228600" algn="ctr" defTabSz="32067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100">
                          <a:solidFill>
                            <a:srgbClr val="000000"/>
                          </a:solidFill>
                          <a:latin typeface="Gill Sans" pitchFamily="-84" charset="0"/>
                          <a:ea typeface="ヒラギノ角ゴ ProN W3" pitchFamily="-84" charset="-128"/>
                          <a:sym typeface="Gill Sans" pitchFamily="-84" charset="0"/>
                        </a:defRPr>
                      </a:lvl6pPr>
                      <a:lvl7pPr marL="2971800" indent="-228600" algn="ctr" defTabSz="32067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100">
                          <a:solidFill>
                            <a:srgbClr val="000000"/>
                          </a:solidFill>
                          <a:latin typeface="Gill Sans" pitchFamily="-84" charset="0"/>
                          <a:ea typeface="ヒラギノ角ゴ ProN W3" pitchFamily="-84" charset="-128"/>
                          <a:sym typeface="Gill Sans" pitchFamily="-84" charset="0"/>
                        </a:defRPr>
                      </a:lvl7pPr>
                      <a:lvl8pPr marL="3429000" indent="-228600" algn="ctr" defTabSz="32067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100">
                          <a:solidFill>
                            <a:srgbClr val="000000"/>
                          </a:solidFill>
                          <a:latin typeface="Gill Sans" pitchFamily="-84" charset="0"/>
                          <a:ea typeface="ヒラギノ角ゴ ProN W3" pitchFamily="-84" charset="-128"/>
                          <a:sym typeface="Gill Sans" pitchFamily="-84" charset="0"/>
                        </a:defRPr>
                      </a:lvl8pPr>
                      <a:lvl9pPr marL="3886200" indent="-228600" algn="ctr" defTabSz="32067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100">
                          <a:solidFill>
                            <a:srgbClr val="000000"/>
                          </a:solidFill>
                          <a:latin typeface="Gill Sans" pitchFamily="-84" charset="0"/>
                          <a:ea typeface="ヒラギノ角ゴ ProN W3" pitchFamily="-84" charset="-128"/>
                          <a:sym typeface="Gill Sans" pitchFamily="-84" charset="0"/>
                        </a:defRPr>
                      </a:lvl9pPr>
                    </a:lstStyle>
                    <a:p>
                      <a:pPr marL="0" marR="0" lvl="0" indent="0" algn="ctr" defTabSz="3206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  <a:sym typeface="Gotham-Book" charset="0"/>
                        </a:rPr>
                        <a:t>Multiple users can use the same account, but there is no availability to create groups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 algn="ctr" defTabSz="320675" eaLnBrk="0" hangingPunct="0">
                        <a:defRPr sz="2100">
                          <a:solidFill>
                            <a:srgbClr val="000000"/>
                          </a:solidFill>
                          <a:latin typeface="Gill Sans" pitchFamily="-84" charset="0"/>
                          <a:ea typeface="ヒラギノ角ゴ ProN W3" pitchFamily="-84" charset="-128"/>
                          <a:sym typeface="Gill Sans" pitchFamily="-84" charset="0"/>
                        </a:defRPr>
                      </a:lvl1pPr>
                      <a:lvl2pPr marL="742950" indent="-285750" algn="ctr" defTabSz="320675" eaLnBrk="0" hangingPunct="0">
                        <a:defRPr sz="2100">
                          <a:solidFill>
                            <a:srgbClr val="000000"/>
                          </a:solidFill>
                          <a:latin typeface="Gill Sans" pitchFamily="-84" charset="0"/>
                          <a:ea typeface="ヒラギノ角ゴ ProN W3" pitchFamily="-84" charset="-128"/>
                          <a:sym typeface="Gill Sans" pitchFamily="-84" charset="0"/>
                        </a:defRPr>
                      </a:lvl2pPr>
                      <a:lvl3pPr marL="1143000" indent="-228600" algn="ctr" defTabSz="320675" eaLnBrk="0" hangingPunct="0">
                        <a:defRPr sz="2100">
                          <a:solidFill>
                            <a:srgbClr val="000000"/>
                          </a:solidFill>
                          <a:latin typeface="Gill Sans" pitchFamily="-84" charset="0"/>
                          <a:ea typeface="ヒラギノ角ゴ ProN W3" pitchFamily="-84" charset="-128"/>
                          <a:sym typeface="Gill Sans" pitchFamily="-84" charset="0"/>
                        </a:defRPr>
                      </a:lvl3pPr>
                      <a:lvl4pPr marL="1600200" indent="-228600" algn="ctr" defTabSz="320675" eaLnBrk="0" hangingPunct="0">
                        <a:defRPr sz="2100">
                          <a:solidFill>
                            <a:srgbClr val="000000"/>
                          </a:solidFill>
                          <a:latin typeface="Gill Sans" pitchFamily="-84" charset="0"/>
                          <a:ea typeface="ヒラギノ角ゴ ProN W3" pitchFamily="-84" charset="-128"/>
                          <a:sym typeface="Gill Sans" pitchFamily="-84" charset="0"/>
                        </a:defRPr>
                      </a:lvl4pPr>
                      <a:lvl5pPr marL="2057400" indent="-228600" algn="ctr" defTabSz="320675" eaLnBrk="0" hangingPunct="0">
                        <a:defRPr sz="2100">
                          <a:solidFill>
                            <a:srgbClr val="000000"/>
                          </a:solidFill>
                          <a:latin typeface="Gill Sans" pitchFamily="-84" charset="0"/>
                          <a:ea typeface="ヒラギノ角ゴ ProN W3" pitchFamily="-84" charset="-128"/>
                          <a:sym typeface="Gill Sans" pitchFamily="-84" charset="0"/>
                        </a:defRPr>
                      </a:lvl5pPr>
                      <a:lvl6pPr marL="2514600" indent="-228600" algn="ctr" defTabSz="32067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100">
                          <a:solidFill>
                            <a:srgbClr val="000000"/>
                          </a:solidFill>
                          <a:latin typeface="Gill Sans" pitchFamily="-84" charset="0"/>
                          <a:ea typeface="ヒラギノ角ゴ ProN W3" pitchFamily="-84" charset="-128"/>
                          <a:sym typeface="Gill Sans" pitchFamily="-84" charset="0"/>
                        </a:defRPr>
                      </a:lvl6pPr>
                      <a:lvl7pPr marL="2971800" indent="-228600" algn="ctr" defTabSz="32067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100">
                          <a:solidFill>
                            <a:srgbClr val="000000"/>
                          </a:solidFill>
                          <a:latin typeface="Gill Sans" pitchFamily="-84" charset="0"/>
                          <a:ea typeface="ヒラギノ角ゴ ProN W3" pitchFamily="-84" charset="-128"/>
                          <a:sym typeface="Gill Sans" pitchFamily="-84" charset="0"/>
                        </a:defRPr>
                      </a:lvl7pPr>
                      <a:lvl8pPr marL="3429000" indent="-228600" algn="ctr" defTabSz="32067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100">
                          <a:solidFill>
                            <a:srgbClr val="000000"/>
                          </a:solidFill>
                          <a:latin typeface="Gill Sans" pitchFamily="-84" charset="0"/>
                          <a:ea typeface="ヒラギノ角ゴ ProN W3" pitchFamily="-84" charset="-128"/>
                          <a:sym typeface="Gill Sans" pitchFamily="-84" charset="0"/>
                        </a:defRPr>
                      </a:lvl8pPr>
                      <a:lvl9pPr marL="3886200" indent="-228600" algn="ctr" defTabSz="32067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100">
                          <a:solidFill>
                            <a:srgbClr val="000000"/>
                          </a:solidFill>
                          <a:latin typeface="Gill Sans" pitchFamily="-84" charset="0"/>
                          <a:ea typeface="ヒラギノ角ゴ ProN W3" pitchFamily="-84" charset="-128"/>
                          <a:sym typeface="Gill Sans" pitchFamily="-84" charset="0"/>
                        </a:defRPr>
                      </a:lvl9pPr>
                    </a:lstStyle>
                    <a:p>
                      <a:pPr marL="0" marR="0" lvl="0" indent="0" algn="ctr" defTabSz="3206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  <a:sym typeface="Gotham-Book" charset="0"/>
                        </a:rPr>
                        <a:t>No effective way to automatically extract citation metadata from PDFs 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  <a:sym typeface="Gotham-Book" charset="0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 algn="ctr" defTabSz="320675" eaLnBrk="0" hangingPunct="0">
                        <a:defRPr sz="2100">
                          <a:solidFill>
                            <a:srgbClr val="000000"/>
                          </a:solidFill>
                          <a:latin typeface="Gill Sans" pitchFamily="-84" charset="0"/>
                          <a:ea typeface="ヒラギノ角ゴ ProN W3" pitchFamily="-84" charset="-128"/>
                          <a:sym typeface="Gill Sans" pitchFamily="-84" charset="0"/>
                        </a:defRPr>
                      </a:lvl1pPr>
                      <a:lvl2pPr marL="742950" indent="-285750" algn="ctr" defTabSz="320675" eaLnBrk="0" hangingPunct="0">
                        <a:defRPr sz="2100">
                          <a:solidFill>
                            <a:srgbClr val="000000"/>
                          </a:solidFill>
                          <a:latin typeface="Gill Sans" pitchFamily="-84" charset="0"/>
                          <a:ea typeface="ヒラギノ角ゴ ProN W3" pitchFamily="-84" charset="-128"/>
                          <a:sym typeface="Gill Sans" pitchFamily="-84" charset="0"/>
                        </a:defRPr>
                      </a:lvl2pPr>
                      <a:lvl3pPr marL="1143000" indent="-228600" algn="ctr" defTabSz="320675" eaLnBrk="0" hangingPunct="0">
                        <a:defRPr sz="2100">
                          <a:solidFill>
                            <a:srgbClr val="000000"/>
                          </a:solidFill>
                          <a:latin typeface="Gill Sans" pitchFamily="-84" charset="0"/>
                          <a:ea typeface="ヒラギノ角ゴ ProN W3" pitchFamily="-84" charset="-128"/>
                          <a:sym typeface="Gill Sans" pitchFamily="-84" charset="0"/>
                        </a:defRPr>
                      </a:lvl3pPr>
                      <a:lvl4pPr marL="1600200" indent="-228600" algn="ctr" defTabSz="320675" eaLnBrk="0" hangingPunct="0">
                        <a:defRPr sz="2100">
                          <a:solidFill>
                            <a:srgbClr val="000000"/>
                          </a:solidFill>
                          <a:latin typeface="Gill Sans" pitchFamily="-84" charset="0"/>
                          <a:ea typeface="ヒラギノ角ゴ ProN W3" pitchFamily="-84" charset="-128"/>
                          <a:sym typeface="Gill Sans" pitchFamily="-84" charset="0"/>
                        </a:defRPr>
                      </a:lvl4pPr>
                      <a:lvl5pPr marL="2057400" indent="-228600" algn="ctr" defTabSz="320675" eaLnBrk="0" hangingPunct="0">
                        <a:defRPr sz="2100">
                          <a:solidFill>
                            <a:srgbClr val="000000"/>
                          </a:solidFill>
                          <a:latin typeface="Gill Sans" pitchFamily="-84" charset="0"/>
                          <a:ea typeface="ヒラギノ角ゴ ProN W3" pitchFamily="-84" charset="-128"/>
                          <a:sym typeface="Gill Sans" pitchFamily="-84" charset="0"/>
                        </a:defRPr>
                      </a:lvl5pPr>
                      <a:lvl6pPr marL="2514600" indent="-228600" algn="ctr" defTabSz="32067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100">
                          <a:solidFill>
                            <a:srgbClr val="000000"/>
                          </a:solidFill>
                          <a:latin typeface="Gill Sans" pitchFamily="-84" charset="0"/>
                          <a:ea typeface="ヒラギノ角ゴ ProN W3" pitchFamily="-84" charset="-128"/>
                          <a:sym typeface="Gill Sans" pitchFamily="-84" charset="0"/>
                        </a:defRPr>
                      </a:lvl6pPr>
                      <a:lvl7pPr marL="2971800" indent="-228600" algn="ctr" defTabSz="32067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100">
                          <a:solidFill>
                            <a:srgbClr val="000000"/>
                          </a:solidFill>
                          <a:latin typeface="Gill Sans" pitchFamily="-84" charset="0"/>
                          <a:ea typeface="ヒラギノ角ゴ ProN W3" pitchFamily="-84" charset="-128"/>
                          <a:sym typeface="Gill Sans" pitchFamily="-84" charset="0"/>
                        </a:defRPr>
                      </a:lvl7pPr>
                      <a:lvl8pPr marL="3429000" indent="-228600" algn="ctr" defTabSz="32067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100">
                          <a:solidFill>
                            <a:srgbClr val="000000"/>
                          </a:solidFill>
                          <a:latin typeface="Gill Sans" pitchFamily="-84" charset="0"/>
                          <a:ea typeface="ヒラギノ角ゴ ProN W3" pitchFamily="-84" charset="-128"/>
                          <a:sym typeface="Gill Sans" pitchFamily="-84" charset="0"/>
                        </a:defRPr>
                      </a:lvl8pPr>
                      <a:lvl9pPr marL="3886200" indent="-228600" algn="ctr" defTabSz="32067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100">
                          <a:solidFill>
                            <a:srgbClr val="000000"/>
                          </a:solidFill>
                          <a:latin typeface="Gill Sans" pitchFamily="-84" charset="0"/>
                          <a:ea typeface="ヒラギノ角ゴ ProN W3" pitchFamily="-84" charset="-128"/>
                          <a:sym typeface="Gill Sans" pitchFamily="-84" charset="0"/>
                        </a:defRPr>
                      </a:lvl9pPr>
                    </a:lstStyle>
                    <a:p>
                      <a:pPr marL="0" marR="0" lvl="0" indent="0" algn="ctr" defTabSz="3206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  <a:sym typeface="Gotham-Book" charset="0"/>
                        </a:rPr>
                        <a:t>No easily identifiable PDF annotation feature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 algn="ctr" defTabSz="320675" eaLnBrk="0" hangingPunct="0">
                        <a:defRPr sz="2100">
                          <a:solidFill>
                            <a:srgbClr val="000000"/>
                          </a:solidFill>
                          <a:latin typeface="Gill Sans" pitchFamily="-84" charset="0"/>
                          <a:ea typeface="ヒラギノ角ゴ ProN W3" pitchFamily="-84" charset="-128"/>
                          <a:sym typeface="Gill Sans" pitchFamily="-84" charset="0"/>
                        </a:defRPr>
                      </a:lvl1pPr>
                      <a:lvl2pPr marL="742950" indent="-285750" algn="ctr" defTabSz="320675" eaLnBrk="0" hangingPunct="0">
                        <a:defRPr sz="2100">
                          <a:solidFill>
                            <a:srgbClr val="000000"/>
                          </a:solidFill>
                          <a:latin typeface="Gill Sans" pitchFamily="-84" charset="0"/>
                          <a:ea typeface="ヒラギノ角ゴ ProN W3" pitchFamily="-84" charset="-128"/>
                          <a:sym typeface="Gill Sans" pitchFamily="-84" charset="0"/>
                        </a:defRPr>
                      </a:lvl2pPr>
                      <a:lvl3pPr marL="1143000" indent="-228600" algn="ctr" defTabSz="320675" eaLnBrk="0" hangingPunct="0">
                        <a:defRPr sz="2100">
                          <a:solidFill>
                            <a:srgbClr val="000000"/>
                          </a:solidFill>
                          <a:latin typeface="Gill Sans" pitchFamily="-84" charset="0"/>
                          <a:ea typeface="ヒラギノ角ゴ ProN W3" pitchFamily="-84" charset="-128"/>
                          <a:sym typeface="Gill Sans" pitchFamily="-84" charset="0"/>
                        </a:defRPr>
                      </a:lvl3pPr>
                      <a:lvl4pPr marL="1600200" indent="-228600" algn="ctr" defTabSz="320675" eaLnBrk="0" hangingPunct="0">
                        <a:defRPr sz="2100">
                          <a:solidFill>
                            <a:srgbClr val="000000"/>
                          </a:solidFill>
                          <a:latin typeface="Gill Sans" pitchFamily="-84" charset="0"/>
                          <a:ea typeface="ヒラギノ角ゴ ProN W3" pitchFamily="-84" charset="-128"/>
                          <a:sym typeface="Gill Sans" pitchFamily="-84" charset="0"/>
                        </a:defRPr>
                      </a:lvl4pPr>
                      <a:lvl5pPr marL="2057400" indent="-228600" algn="ctr" defTabSz="320675" eaLnBrk="0" hangingPunct="0">
                        <a:defRPr sz="2100">
                          <a:solidFill>
                            <a:srgbClr val="000000"/>
                          </a:solidFill>
                          <a:latin typeface="Gill Sans" pitchFamily="-84" charset="0"/>
                          <a:ea typeface="ヒラギノ角ゴ ProN W3" pitchFamily="-84" charset="-128"/>
                          <a:sym typeface="Gill Sans" pitchFamily="-84" charset="0"/>
                        </a:defRPr>
                      </a:lvl5pPr>
                      <a:lvl6pPr marL="2514600" indent="-228600" algn="ctr" defTabSz="32067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100">
                          <a:solidFill>
                            <a:srgbClr val="000000"/>
                          </a:solidFill>
                          <a:latin typeface="Gill Sans" pitchFamily="-84" charset="0"/>
                          <a:ea typeface="ヒラギノ角ゴ ProN W3" pitchFamily="-84" charset="-128"/>
                          <a:sym typeface="Gill Sans" pitchFamily="-84" charset="0"/>
                        </a:defRPr>
                      </a:lvl6pPr>
                      <a:lvl7pPr marL="2971800" indent="-228600" algn="ctr" defTabSz="32067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100">
                          <a:solidFill>
                            <a:srgbClr val="000000"/>
                          </a:solidFill>
                          <a:latin typeface="Gill Sans" pitchFamily="-84" charset="0"/>
                          <a:ea typeface="ヒラギノ角ゴ ProN W3" pitchFamily="-84" charset="-128"/>
                          <a:sym typeface="Gill Sans" pitchFamily="-84" charset="0"/>
                        </a:defRPr>
                      </a:lvl7pPr>
                      <a:lvl8pPr marL="3429000" indent="-228600" algn="ctr" defTabSz="32067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100">
                          <a:solidFill>
                            <a:srgbClr val="000000"/>
                          </a:solidFill>
                          <a:latin typeface="Gill Sans" pitchFamily="-84" charset="0"/>
                          <a:ea typeface="ヒラギノ角ゴ ProN W3" pitchFamily="-84" charset="-128"/>
                          <a:sym typeface="Gill Sans" pitchFamily="-84" charset="0"/>
                        </a:defRPr>
                      </a:lvl8pPr>
                      <a:lvl9pPr marL="3886200" indent="-228600" algn="ctr" defTabSz="32067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100">
                          <a:solidFill>
                            <a:srgbClr val="000000"/>
                          </a:solidFill>
                          <a:latin typeface="Gill Sans" pitchFamily="-84" charset="0"/>
                          <a:ea typeface="ヒラギノ角ゴ ProN W3" pitchFamily="-84" charset="-128"/>
                          <a:sym typeface="Gill Sans" pitchFamily="-84" charset="0"/>
                        </a:defRPr>
                      </a:lvl9pPr>
                    </a:lstStyle>
                    <a:p>
                      <a:pPr marL="0" marR="0" lvl="0" indent="0" algn="ctr" defTabSz="3206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  <a:sym typeface="Gotham-Book" charset="0"/>
                        </a:rPr>
                        <a:t>RefMobile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  <a:sym typeface="Gotham-Book" charset="0"/>
                        </a:rPr>
                        <a:t> is a web page made for use on mobile devices, but no app exists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900"/>
                    </a:solidFill>
                  </a:tcPr>
                </a:tc>
                <a:tc>
                  <a:txBody>
                    <a:bodyPr/>
                    <a:lstStyle>
                      <a:lvl1pPr algn="ctr" defTabSz="320675" eaLnBrk="0" hangingPunct="0">
                        <a:defRPr sz="2100">
                          <a:solidFill>
                            <a:srgbClr val="000000"/>
                          </a:solidFill>
                          <a:latin typeface="Gill Sans" pitchFamily="-84" charset="0"/>
                          <a:ea typeface="ヒラギノ角ゴ ProN W3" pitchFamily="-84" charset="-128"/>
                          <a:sym typeface="Gill Sans" pitchFamily="-84" charset="0"/>
                        </a:defRPr>
                      </a:lvl1pPr>
                      <a:lvl2pPr marL="742950" indent="-285750" algn="ctr" defTabSz="320675" eaLnBrk="0" hangingPunct="0">
                        <a:defRPr sz="2100">
                          <a:solidFill>
                            <a:srgbClr val="000000"/>
                          </a:solidFill>
                          <a:latin typeface="Gill Sans" pitchFamily="-84" charset="0"/>
                          <a:ea typeface="ヒラギノ角ゴ ProN W3" pitchFamily="-84" charset="-128"/>
                          <a:sym typeface="Gill Sans" pitchFamily="-84" charset="0"/>
                        </a:defRPr>
                      </a:lvl2pPr>
                      <a:lvl3pPr marL="1143000" indent="-228600" algn="ctr" defTabSz="320675" eaLnBrk="0" hangingPunct="0">
                        <a:defRPr sz="2100">
                          <a:solidFill>
                            <a:srgbClr val="000000"/>
                          </a:solidFill>
                          <a:latin typeface="Gill Sans" pitchFamily="-84" charset="0"/>
                          <a:ea typeface="ヒラギノ角ゴ ProN W3" pitchFamily="-84" charset="-128"/>
                          <a:sym typeface="Gill Sans" pitchFamily="-84" charset="0"/>
                        </a:defRPr>
                      </a:lvl3pPr>
                      <a:lvl4pPr marL="1600200" indent="-228600" algn="ctr" defTabSz="320675" eaLnBrk="0" hangingPunct="0">
                        <a:defRPr sz="2100">
                          <a:solidFill>
                            <a:srgbClr val="000000"/>
                          </a:solidFill>
                          <a:latin typeface="Gill Sans" pitchFamily="-84" charset="0"/>
                          <a:ea typeface="ヒラギノ角ゴ ProN W3" pitchFamily="-84" charset="-128"/>
                          <a:sym typeface="Gill Sans" pitchFamily="-84" charset="0"/>
                        </a:defRPr>
                      </a:lvl4pPr>
                      <a:lvl5pPr marL="2057400" indent="-228600" algn="ctr" defTabSz="320675" eaLnBrk="0" hangingPunct="0">
                        <a:defRPr sz="2100">
                          <a:solidFill>
                            <a:srgbClr val="000000"/>
                          </a:solidFill>
                          <a:latin typeface="Gill Sans" pitchFamily="-84" charset="0"/>
                          <a:ea typeface="ヒラギノ角ゴ ProN W3" pitchFamily="-84" charset="-128"/>
                          <a:sym typeface="Gill Sans" pitchFamily="-84" charset="0"/>
                        </a:defRPr>
                      </a:lvl5pPr>
                      <a:lvl6pPr marL="2514600" indent="-228600" algn="ctr" defTabSz="32067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100">
                          <a:solidFill>
                            <a:srgbClr val="000000"/>
                          </a:solidFill>
                          <a:latin typeface="Gill Sans" pitchFamily="-84" charset="0"/>
                          <a:ea typeface="ヒラギノ角ゴ ProN W3" pitchFamily="-84" charset="-128"/>
                          <a:sym typeface="Gill Sans" pitchFamily="-84" charset="0"/>
                        </a:defRPr>
                      </a:lvl6pPr>
                      <a:lvl7pPr marL="2971800" indent="-228600" algn="ctr" defTabSz="32067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100">
                          <a:solidFill>
                            <a:srgbClr val="000000"/>
                          </a:solidFill>
                          <a:latin typeface="Gill Sans" pitchFamily="-84" charset="0"/>
                          <a:ea typeface="ヒラギノ角ゴ ProN W3" pitchFamily="-84" charset="-128"/>
                          <a:sym typeface="Gill Sans" pitchFamily="-84" charset="0"/>
                        </a:defRPr>
                      </a:lvl7pPr>
                      <a:lvl8pPr marL="3429000" indent="-228600" algn="ctr" defTabSz="32067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100">
                          <a:solidFill>
                            <a:srgbClr val="000000"/>
                          </a:solidFill>
                          <a:latin typeface="Gill Sans" pitchFamily="-84" charset="0"/>
                          <a:ea typeface="ヒラギノ角ゴ ProN W3" pitchFamily="-84" charset="-128"/>
                          <a:sym typeface="Gill Sans" pitchFamily="-84" charset="0"/>
                        </a:defRPr>
                      </a:lvl8pPr>
                      <a:lvl9pPr marL="3886200" indent="-228600" algn="ctr" defTabSz="32067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100">
                          <a:solidFill>
                            <a:srgbClr val="000000"/>
                          </a:solidFill>
                          <a:latin typeface="Gill Sans" pitchFamily="-84" charset="0"/>
                          <a:ea typeface="ヒラギノ角ゴ ProN W3" pitchFamily="-84" charset="-128"/>
                          <a:sym typeface="Gill Sans" pitchFamily="-84" charset="0"/>
                        </a:defRPr>
                      </a:lvl9pPr>
                    </a:lstStyle>
                    <a:p>
                      <a:pPr marL="0" marR="0" lvl="0" indent="0" algn="ctr" defTabSz="3206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  <a:sym typeface="Gotham-Book" charset="0"/>
                        </a:rPr>
                        <a:t>This feature is not available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  <a:sym typeface="Gotham-Book" charset="0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2" name="TextBox 21">
            <a:extLst>
              <a:ext uri="{FF2B5EF4-FFF2-40B4-BE49-F238E27FC236}">
                <a16:creationId xmlns:a16="http://schemas.microsoft.com/office/drawing/2014/main" id="{E751624C-E770-4EE1-BDC8-53F409E9C9DB}"/>
              </a:ext>
            </a:extLst>
          </p:cNvPr>
          <p:cNvSpPr txBox="1"/>
          <p:nvPr/>
        </p:nvSpPr>
        <p:spPr>
          <a:xfrm>
            <a:off x="4411118" y="651391"/>
            <a:ext cx="74321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EASE OF USE STANDPOINT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BBA6647C-8B6A-4E0D-9FA0-C3781EE99CEE}"/>
              </a:ext>
            </a:extLst>
          </p:cNvPr>
          <p:cNvSpPr txBox="1">
            <a:spLocks/>
          </p:cNvSpPr>
          <p:nvPr/>
        </p:nvSpPr>
        <p:spPr>
          <a:xfrm>
            <a:off x="184584" y="61935"/>
            <a:ext cx="10363200" cy="59436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400" dirty="0">
                <a:latin typeface="Chronicle Display Black" pitchFamily="50" charset="0"/>
              </a:rPr>
              <a:t>Recommendation</a:t>
            </a:r>
            <a:r>
              <a:rPr lang="en-US" sz="3600" dirty="0">
                <a:latin typeface="Chronicle Display Black" pitchFamily="50" charset="0"/>
              </a:rPr>
              <a:t>: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648333D0-5DCC-4290-A884-3F1B2C6263BD}"/>
              </a:ext>
            </a:extLst>
          </p:cNvPr>
          <p:cNvGrpSpPr/>
          <p:nvPr/>
        </p:nvGrpSpPr>
        <p:grpSpPr>
          <a:xfrm>
            <a:off x="1211921" y="3044499"/>
            <a:ext cx="220409" cy="307777"/>
            <a:chOff x="4562927" y="2954608"/>
            <a:chExt cx="220409" cy="307777"/>
          </a:xfrm>
        </p:grpSpPr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38AC07AC-DD89-4D60-BBAC-D30DA630460F}"/>
                </a:ext>
              </a:extLst>
            </p:cNvPr>
            <p:cNvSpPr/>
            <p:nvPr/>
          </p:nvSpPr>
          <p:spPr>
            <a:xfrm>
              <a:off x="4562927" y="2991313"/>
              <a:ext cx="220409" cy="220409"/>
            </a:xfrm>
            <a:prstGeom prst="ellipse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Open Sans"/>
                <a:ea typeface="+mn-ea"/>
                <a:cs typeface="+mn-cs"/>
              </a:endParaRP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BA99988F-139D-4A89-95BC-793CEF7D49A7}"/>
                </a:ext>
              </a:extLst>
            </p:cNvPr>
            <p:cNvSpPr txBox="1"/>
            <p:nvPr/>
          </p:nvSpPr>
          <p:spPr>
            <a:xfrm>
              <a:off x="4572364" y="2954608"/>
              <a:ext cx="7542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>
                  <a:solidFill>
                    <a:schemeClr val="bg1"/>
                  </a:solidFill>
                </a:rPr>
                <a:t>√</a:t>
              </a:r>
            </a:p>
          </p:txBody>
        </p:sp>
      </p:grpSp>
      <p:sp>
        <p:nvSpPr>
          <p:cNvPr id="16" name="TextBox 15">
            <a:extLst>
              <a:ext uri="{FF2B5EF4-FFF2-40B4-BE49-F238E27FC236}">
                <a16:creationId xmlns:a16="http://schemas.microsoft.com/office/drawing/2014/main" id="{D1037F79-B4D3-4DB0-A3BE-930E0F303D24}"/>
              </a:ext>
            </a:extLst>
          </p:cNvPr>
          <p:cNvSpPr txBox="1"/>
          <p:nvPr/>
        </p:nvSpPr>
        <p:spPr>
          <a:xfrm>
            <a:off x="3941280" y="167804"/>
            <a:ext cx="812312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Mendeley</a:t>
            </a:r>
            <a:r>
              <a:rPr lang="en-US" sz="11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is a great choice for communicating with colleagues as well as working in a small group with good collaboration tools. Additionally, it has the best available API interfaces to support bibliography and citation integration with </a:t>
            </a:r>
            <a:r>
              <a:rPr lang="en-US" sz="11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DocBook</a:t>
            </a:r>
            <a:r>
              <a:rPr lang="en-US" sz="11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</a:t>
            </a: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E39D0D9A-6054-49D6-AA8A-A7389DED0CC5}"/>
              </a:ext>
            </a:extLst>
          </p:cNvPr>
          <p:cNvCxnSpPr>
            <a:cxnSpLocks/>
          </p:cNvCxnSpPr>
          <p:nvPr/>
        </p:nvCxnSpPr>
        <p:spPr>
          <a:xfrm flipV="1">
            <a:off x="1595967" y="665624"/>
            <a:ext cx="0" cy="6033906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BBA4103C-04A3-455B-9FF1-CFBF42215C4D}"/>
              </a:ext>
            </a:extLst>
          </p:cNvPr>
          <p:cNvCxnSpPr>
            <a:cxnSpLocks/>
          </p:cNvCxnSpPr>
          <p:nvPr/>
        </p:nvCxnSpPr>
        <p:spPr>
          <a:xfrm flipV="1">
            <a:off x="4415355" y="661394"/>
            <a:ext cx="0" cy="6038136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3C11CE74-2A80-4D44-84C8-E4C0A25735BC}"/>
              </a:ext>
            </a:extLst>
          </p:cNvPr>
          <p:cNvCxnSpPr>
            <a:cxnSpLocks/>
          </p:cNvCxnSpPr>
          <p:nvPr/>
        </p:nvCxnSpPr>
        <p:spPr>
          <a:xfrm flipV="1">
            <a:off x="11847513" y="661394"/>
            <a:ext cx="0" cy="6038136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8DD36BD9-80BE-4E0E-BA5D-32B452D3DB6E}"/>
              </a:ext>
            </a:extLst>
          </p:cNvPr>
          <p:cNvCxnSpPr>
            <a:cxnSpLocks/>
          </p:cNvCxnSpPr>
          <p:nvPr/>
        </p:nvCxnSpPr>
        <p:spPr>
          <a:xfrm>
            <a:off x="339615" y="1020723"/>
            <a:ext cx="11512143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BB11F649-95ED-457C-A7F4-3EEEDC18A850}"/>
              </a:ext>
            </a:extLst>
          </p:cNvPr>
          <p:cNvCxnSpPr>
            <a:cxnSpLocks/>
          </p:cNvCxnSpPr>
          <p:nvPr/>
        </p:nvCxnSpPr>
        <p:spPr>
          <a:xfrm>
            <a:off x="339615" y="663842"/>
            <a:ext cx="1150829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F26548B8-2148-474B-9468-8DB3CEAC5A9E}"/>
              </a:ext>
            </a:extLst>
          </p:cNvPr>
          <p:cNvCxnSpPr>
            <a:cxnSpLocks/>
          </p:cNvCxnSpPr>
          <p:nvPr/>
        </p:nvCxnSpPr>
        <p:spPr>
          <a:xfrm flipV="1">
            <a:off x="339615" y="660145"/>
            <a:ext cx="0" cy="603938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39E90008-840D-49FE-942E-32DC84B01892}"/>
              </a:ext>
            </a:extLst>
          </p:cNvPr>
          <p:cNvCxnSpPr>
            <a:cxnSpLocks/>
          </p:cNvCxnSpPr>
          <p:nvPr/>
        </p:nvCxnSpPr>
        <p:spPr>
          <a:xfrm>
            <a:off x="334979" y="6699530"/>
            <a:ext cx="1150829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A3BF9A5C-2E6D-4491-9AF5-9CFBA428A326}"/>
              </a:ext>
            </a:extLst>
          </p:cNvPr>
          <p:cNvCxnSpPr>
            <a:cxnSpLocks/>
          </p:cNvCxnSpPr>
          <p:nvPr/>
        </p:nvCxnSpPr>
        <p:spPr>
          <a:xfrm flipV="1">
            <a:off x="2936598" y="1020723"/>
            <a:ext cx="0" cy="5678807"/>
          </a:xfrm>
          <a:prstGeom prst="line">
            <a:avLst/>
          </a:prstGeom>
          <a:ln w="127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EE99FFFE-414E-436F-B2FE-0861E73E81E8}"/>
              </a:ext>
            </a:extLst>
          </p:cNvPr>
          <p:cNvCxnSpPr>
            <a:cxnSpLocks/>
          </p:cNvCxnSpPr>
          <p:nvPr/>
        </p:nvCxnSpPr>
        <p:spPr>
          <a:xfrm flipV="1">
            <a:off x="5599903" y="1020723"/>
            <a:ext cx="0" cy="5678807"/>
          </a:xfrm>
          <a:prstGeom prst="line">
            <a:avLst/>
          </a:prstGeom>
          <a:ln w="127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829B0B34-6E9A-487F-A836-0B6FF750496E}"/>
              </a:ext>
            </a:extLst>
          </p:cNvPr>
          <p:cNvCxnSpPr>
            <a:cxnSpLocks/>
          </p:cNvCxnSpPr>
          <p:nvPr/>
        </p:nvCxnSpPr>
        <p:spPr>
          <a:xfrm flipV="1">
            <a:off x="6757192" y="1020723"/>
            <a:ext cx="0" cy="5678807"/>
          </a:xfrm>
          <a:prstGeom prst="line">
            <a:avLst/>
          </a:prstGeom>
          <a:ln w="127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541C8490-BFDA-4F0E-8AFA-FC5B681F73A2}"/>
              </a:ext>
            </a:extLst>
          </p:cNvPr>
          <p:cNvCxnSpPr>
            <a:cxnSpLocks/>
          </p:cNvCxnSpPr>
          <p:nvPr/>
        </p:nvCxnSpPr>
        <p:spPr>
          <a:xfrm flipV="1">
            <a:off x="7985357" y="1020723"/>
            <a:ext cx="0" cy="5678807"/>
          </a:xfrm>
          <a:prstGeom prst="line">
            <a:avLst/>
          </a:prstGeom>
          <a:ln w="127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50ED292A-6490-427E-B5BF-A8BB470EB213}"/>
              </a:ext>
            </a:extLst>
          </p:cNvPr>
          <p:cNvCxnSpPr>
            <a:cxnSpLocks/>
          </p:cNvCxnSpPr>
          <p:nvPr/>
        </p:nvCxnSpPr>
        <p:spPr>
          <a:xfrm flipV="1">
            <a:off x="9135284" y="1020723"/>
            <a:ext cx="0" cy="5678807"/>
          </a:xfrm>
          <a:prstGeom prst="line">
            <a:avLst/>
          </a:prstGeom>
          <a:ln w="127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C88A901D-075B-41EB-8F0F-578EF94008A1}"/>
              </a:ext>
            </a:extLst>
          </p:cNvPr>
          <p:cNvCxnSpPr>
            <a:cxnSpLocks/>
          </p:cNvCxnSpPr>
          <p:nvPr/>
        </p:nvCxnSpPr>
        <p:spPr>
          <a:xfrm flipV="1">
            <a:off x="10314550" y="1020723"/>
            <a:ext cx="0" cy="5678807"/>
          </a:xfrm>
          <a:prstGeom prst="line">
            <a:avLst/>
          </a:prstGeom>
          <a:ln w="127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412453CE-0AFB-451D-AD0A-AF8EF751C02F}"/>
              </a:ext>
            </a:extLst>
          </p:cNvPr>
          <p:cNvCxnSpPr>
            <a:cxnSpLocks/>
          </p:cNvCxnSpPr>
          <p:nvPr/>
        </p:nvCxnSpPr>
        <p:spPr>
          <a:xfrm>
            <a:off x="348731" y="3673032"/>
            <a:ext cx="11503027" cy="0"/>
          </a:xfrm>
          <a:prstGeom prst="line">
            <a:avLst/>
          </a:prstGeom>
          <a:ln w="127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D7440573-BD7F-4BB5-940B-55953295BF76}"/>
              </a:ext>
            </a:extLst>
          </p:cNvPr>
          <p:cNvCxnSpPr>
            <a:cxnSpLocks/>
          </p:cNvCxnSpPr>
          <p:nvPr/>
        </p:nvCxnSpPr>
        <p:spPr>
          <a:xfrm>
            <a:off x="348731" y="4686043"/>
            <a:ext cx="11503027" cy="0"/>
          </a:xfrm>
          <a:prstGeom prst="line">
            <a:avLst/>
          </a:prstGeom>
          <a:ln w="127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828D56FD-E6D4-4E90-8A67-9D9F8E2ABB02}"/>
              </a:ext>
            </a:extLst>
          </p:cNvPr>
          <p:cNvCxnSpPr>
            <a:cxnSpLocks/>
          </p:cNvCxnSpPr>
          <p:nvPr/>
        </p:nvCxnSpPr>
        <p:spPr>
          <a:xfrm>
            <a:off x="348731" y="5537690"/>
            <a:ext cx="11503027" cy="0"/>
          </a:xfrm>
          <a:prstGeom prst="line">
            <a:avLst/>
          </a:prstGeom>
          <a:ln w="127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509703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248</TotalTime>
  <Words>398</Words>
  <Application>Microsoft Office PowerPoint</Application>
  <PresentationFormat>Widescreen</PresentationFormat>
  <Paragraphs>49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Chronicle Display Black</vt:lpstr>
      <vt:lpstr>Gotham-Book</vt:lpstr>
      <vt:lpstr>Open Sans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Maulden, Kyle (US - Arlington)</dc:creator>
  <cp:lastModifiedBy>Maulden, Kyle (US - Arlington)</cp:lastModifiedBy>
  <cp:revision>13</cp:revision>
  <dcterms:created xsi:type="dcterms:W3CDTF">2018-11-27T18:17:20Z</dcterms:created>
  <dcterms:modified xsi:type="dcterms:W3CDTF">2018-11-30T14:16:37Z</dcterms:modified>
</cp:coreProperties>
</file>