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C3FF1C-F193-4FD5-8EF5-E7ED35A49B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8E3A8-9615-4727-97C9-93F11672A1BF}">
      <dgm:prSet phldrT="[Text]"/>
      <dgm:spPr/>
      <dgm:t>
        <a:bodyPr/>
        <a:lstStyle/>
        <a:p>
          <a:r>
            <a:rPr lang="en-US" dirty="0" smtClean="0"/>
            <a:t>Benefactors</a:t>
          </a:r>
          <a:endParaRPr lang="en-US" dirty="0"/>
        </a:p>
      </dgm:t>
    </dgm:pt>
    <dgm:pt modelId="{5F374C13-EC21-4093-9F84-B23DDA236139}" type="parTrans" cxnId="{FE255382-2C73-4709-8E42-7A937BCDF972}">
      <dgm:prSet/>
      <dgm:spPr/>
      <dgm:t>
        <a:bodyPr/>
        <a:lstStyle/>
        <a:p>
          <a:endParaRPr lang="en-US"/>
        </a:p>
      </dgm:t>
    </dgm:pt>
    <dgm:pt modelId="{C8665D3E-1948-4283-BF60-EE9F9EFD4181}" type="sibTrans" cxnId="{FE255382-2C73-4709-8E42-7A937BCDF972}">
      <dgm:prSet/>
      <dgm:spPr/>
      <dgm:t>
        <a:bodyPr/>
        <a:lstStyle/>
        <a:p>
          <a:endParaRPr lang="en-US"/>
        </a:p>
      </dgm:t>
    </dgm:pt>
    <dgm:pt modelId="{46651DE7-1EFF-4A91-9766-B4FFEA69D8E2}">
      <dgm:prSet phldrT="[Text]"/>
      <dgm:spPr/>
      <dgm:t>
        <a:bodyPr/>
        <a:lstStyle/>
        <a:p>
          <a:r>
            <a:rPr lang="en-US" dirty="0" smtClean="0"/>
            <a:t>Board of Directors</a:t>
          </a:r>
          <a:endParaRPr lang="en-US" dirty="0"/>
        </a:p>
      </dgm:t>
    </dgm:pt>
    <dgm:pt modelId="{5B15018F-BD71-401A-9D82-C267295BC45F}" type="parTrans" cxnId="{933C26EF-F47D-4421-A798-F722241D0E71}">
      <dgm:prSet/>
      <dgm:spPr/>
      <dgm:t>
        <a:bodyPr/>
        <a:lstStyle/>
        <a:p>
          <a:endParaRPr lang="en-US"/>
        </a:p>
      </dgm:t>
    </dgm:pt>
    <dgm:pt modelId="{65BEB333-B01C-4B4C-9DA1-ADC85B669A59}" type="sibTrans" cxnId="{933C26EF-F47D-4421-A798-F722241D0E71}">
      <dgm:prSet/>
      <dgm:spPr/>
      <dgm:t>
        <a:bodyPr/>
        <a:lstStyle/>
        <a:p>
          <a:endParaRPr lang="en-US"/>
        </a:p>
      </dgm:t>
    </dgm:pt>
    <dgm:pt modelId="{9BECE1B7-D260-4752-A97C-544F6EA2B7B1}">
      <dgm:prSet phldrT="[Text]"/>
      <dgm:spPr/>
      <dgm:t>
        <a:bodyPr/>
        <a:lstStyle/>
        <a:p>
          <a:r>
            <a:rPr lang="en-US" dirty="0" smtClean="0"/>
            <a:t>Executive</a:t>
          </a:r>
        </a:p>
        <a:p>
          <a:r>
            <a:rPr lang="en-US" dirty="0" smtClean="0"/>
            <a:t>Committee</a:t>
          </a:r>
          <a:endParaRPr lang="en-US" dirty="0"/>
        </a:p>
      </dgm:t>
    </dgm:pt>
    <dgm:pt modelId="{0EBA01C3-15FE-4F4E-AEC5-3B3401AF9624}" type="parTrans" cxnId="{A511EF7E-4BA9-4066-8193-18A8488DEB47}">
      <dgm:prSet/>
      <dgm:spPr/>
      <dgm:t>
        <a:bodyPr/>
        <a:lstStyle/>
        <a:p>
          <a:endParaRPr lang="en-US"/>
        </a:p>
      </dgm:t>
    </dgm:pt>
    <dgm:pt modelId="{E0A8A6EB-A042-46E4-AFDA-6E73CB038AC3}" type="sibTrans" cxnId="{A511EF7E-4BA9-4066-8193-18A8488DEB47}">
      <dgm:prSet/>
      <dgm:spPr/>
      <dgm:t>
        <a:bodyPr/>
        <a:lstStyle/>
        <a:p>
          <a:endParaRPr lang="en-US"/>
        </a:p>
      </dgm:t>
    </dgm:pt>
    <dgm:pt modelId="{82CFF188-AC79-4705-A999-2B42771D290E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smtClean="0"/>
            <a:t>Venture Committee</a:t>
          </a:r>
          <a:endParaRPr lang="en-US" dirty="0"/>
        </a:p>
      </dgm:t>
    </dgm:pt>
    <dgm:pt modelId="{97D9380B-56CF-48D0-A5AF-4AD7BCEF3A6E}" type="parTrans" cxnId="{C2B70860-B98D-4EE6-8F36-F4AE5907B870}">
      <dgm:prSet/>
      <dgm:spPr/>
      <dgm:t>
        <a:bodyPr/>
        <a:lstStyle/>
        <a:p>
          <a:endParaRPr lang="en-US"/>
        </a:p>
      </dgm:t>
    </dgm:pt>
    <dgm:pt modelId="{3FBF1E7A-4D12-4BBD-A8C9-C672D026F6E9}" type="sibTrans" cxnId="{C2B70860-B98D-4EE6-8F36-F4AE5907B870}">
      <dgm:prSet/>
      <dgm:spPr/>
      <dgm:t>
        <a:bodyPr/>
        <a:lstStyle/>
        <a:p>
          <a:endParaRPr lang="en-US"/>
        </a:p>
      </dgm:t>
    </dgm:pt>
    <dgm:pt modelId="{1DA06B28-A273-41A1-9DB0-ED9B7301F76D}">
      <dgm:prSet phldrT="[Text]"/>
      <dgm:spPr/>
      <dgm:t>
        <a:bodyPr/>
        <a:lstStyle/>
        <a:p>
          <a:r>
            <a:rPr lang="en-US" dirty="0" smtClean="0"/>
            <a:t>President (CEO)</a:t>
          </a:r>
          <a:endParaRPr lang="en-US" dirty="0"/>
        </a:p>
      </dgm:t>
    </dgm:pt>
    <dgm:pt modelId="{709D80D9-5EAA-4EA0-AE5A-92B4FB58799C}" type="parTrans" cxnId="{46D77127-85B6-4B5F-B57E-F81071966B3F}">
      <dgm:prSet/>
      <dgm:spPr/>
      <dgm:t>
        <a:bodyPr/>
        <a:lstStyle/>
        <a:p>
          <a:endParaRPr lang="en-US"/>
        </a:p>
      </dgm:t>
    </dgm:pt>
    <dgm:pt modelId="{2676B60F-B7B7-4126-B243-75562249C7F8}" type="sibTrans" cxnId="{46D77127-85B6-4B5F-B57E-F81071966B3F}">
      <dgm:prSet/>
      <dgm:spPr/>
      <dgm:t>
        <a:bodyPr/>
        <a:lstStyle/>
        <a:p>
          <a:endParaRPr lang="en-US"/>
        </a:p>
      </dgm:t>
    </dgm:pt>
    <dgm:pt modelId="{93778EF1-BB65-46D4-B43B-6536434A6423}">
      <dgm:prSet phldrT="[Text]"/>
      <dgm:spPr/>
      <dgm:t>
        <a:bodyPr/>
        <a:lstStyle/>
        <a:p>
          <a:r>
            <a:rPr lang="en-US" dirty="0" smtClean="0"/>
            <a:t>Other Board Committees</a:t>
          </a:r>
          <a:endParaRPr lang="en-US" dirty="0"/>
        </a:p>
      </dgm:t>
    </dgm:pt>
    <dgm:pt modelId="{47E16C6E-B5BC-46E9-9172-EF1034C167AE}" type="parTrans" cxnId="{2F241751-0FF7-4EA8-B061-87AB5B4C96DA}">
      <dgm:prSet/>
      <dgm:spPr/>
      <dgm:t>
        <a:bodyPr/>
        <a:lstStyle/>
        <a:p>
          <a:endParaRPr lang="en-US"/>
        </a:p>
      </dgm:t>
    </dgm:pt>
    <dgm:pt modelId="{F24F091F-4959-430A-8DC2-69240B537EE2}" type="sibTrans" cxnId="{2F241751-0FF7-4EA8-B061-87AB5B4C96DA}">
      <dgm:prSet/>
      <dgm:spPr/>
      <dgm:t>
        <a:bodyPr/>
        <a:lstStyle/>
        <a:p>
          <a:endParaRPr lang="en-US"/>
        </a:p>
      </dgm:t>
    </dgm:pt>
    <dgm:pt modelId="{F4CDFB45-7B54-4812-932E-B345A7B6E25C}">
      <dgm:prSet phldrT="[Text]"/>
      <dgm:spPr/>
      <dgm:t>
        <a:bodyPr/>
        <a:lstStyle/>
        <a:p>
          <a:r>
            <a:rPr lang="en-US" dirty="0" smtClean="0"/>
            <a:t>CFO</a:t>
          </a:r>
          <a:endParaRPr lang="en-US" dirty="0"/>
        </a:p>
      </dgm:t>
    </dgm:pt>
    <dgm:pt modelId="{09B984DD-C8E7-45C1-8F52-A47926D45A02}" type="sibTrans" cxnId="{BBBEA72F-FE62-4D4C-A6C2-3D3D991D9DF4}">
      <dgm:prSet/>
      <dgm:spPr/>
      <dgm:t>
        <a:bodyPr/>
        <a:lstStyle/>
        <a:p>
          <a:endParaRPr lang="en-US"/>
        </a:p>
      </dgm:t>
    </dgm:pt>
    <dgm:pt modelId="{B4A41DB6-0CA5-4F9E-AB16-C39FE66D8053}" type="parTrans" cxnId="{BBBEA72F-FE62-4D4C-A6C2-3D3D991D9DF4}">
      <dgm:prSet/>
      <dgm:spPr/>
      <dgm:t>
        <a:bodyPr/>
        <a:lstStyle/>
        <a:p>
          <a:endParaRPr lang="en-US"/>
        </a:p>
      </dgm:t>
    </dgm:pt>
    <dgm:pt modelId="{A1600EC1-D610-4E83-A998-E682AD060E85}">
      <dgm:prSet phldrT="[Text]"/>
      <dgm:spPr/>
      <dgm:t>
        <a:bodyPr/>
        <a:lstStyle/>
        <a:p>
          <a:r>
            <a:rPr lang="en-US" dirty="0" smtClean="0"/>
            <a:t>Secretary</a:t>
          </a:r>
          <a:endParaRPr lang="en-US" dirty="0"/>
        </a:p>
      </dgm:t>
    </dgm:pt>
    <dgm:pt modelId="{E24A177C-657B-466F-BD6A-7B1F0A48065F}" type="sibTrans" cxnId="{85DEFFD7-B3A2-4464-9828-DF5D08617292}">
      <dgm:prSet/>
      <dgm:spPr/>
      <dgm:t>
        <a:bodyPr/>
        <a:lstStyle/>
        <a:p>
          <a:endParaRPr lang="en-US"/>
        </a:p>
      </dgm:t>
    </dgm:pt>
    <dgm:pt modelId="{0957A9FD-5392-4DF6-9C21-D424D600B1C6}" type="parTrans" cxnId="{85DEFFD7-B3A2-4464-9828-DF5D08617292}">
      <dgm:prSet/>
      <dgm:spPr/>
      <dgm:t>
        <a:bodyPr/>
        <a:lstStyle/>
        <a:p>
          <a:endParaRPr lang="en-US"/>
        </a:p>
      </dgm:t>
    </dgm:pt>
    <dgm:pt modelId="{A2285672-2942-4705-A1E2-8A228D4751B6}" type="pres">
      <dgm:prSet presAssocID="{A6C3FF1C-F193-4FD5-8EF5-E7ED35A49B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175405-2A5B-4881-A639-DE8290A60329}" type="pres">
      <dgm:prSet presAssocID="{6AD8E3A8-9615-4727-97C9-93F11672A1BF}" presName="root1" presStyleCnt="0"/>
      <dgm:spPr/>
    </dgm:pt>
    <dgm:pt modelId="{943DF780-8C0A-4719-B1BB-CD4E3CE9BFCA}" type="pres">
      <dgm:prSet presAssocID="{6AD8E3A8-9615-4727-97C9-93F11672A1B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76935-9CF4-41AA-8508-5E22F24DF578}" type="pres">
      <dgm:prSet presAssocID="{6AD8E3A8-9615-4727-97C9-93F11672A1BF}" presName="level2hierChild" presStyleCnt="0"/>
      <dgm:spPr/>
    </dgm:pt>
    <dgm:pt modelId="{A22620C4-E8A4-4283-8496-7AD2BFD4614C}" type="pres">
      <dgm:prSet presAssocID="{5B15018F-BD71-401A-9D82-C267295BC4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3EC1A639-E4CD-4094-8845-C38141C2B5FD}" type="pres">
      <dgm:prSet presAssocID="{5B15018F-BD71-401A-9D82-C267295BC4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B6028BE1-D50E-45E9-902E-09784570614F}" type="pres">
      <dgm:prSet presAssocID="{46651DE7-1EFF-4A91-9766-B4FFEA69D8E2}" presName="root2" presStyleCnt="0"/>
      <dgm:spPr/>
    </dgm:pt>
    <dgm:pt modelId="{2061B931-2B06-4354-B71B-94B4637E4503}" type="pres">
      <dgm:prSet presAssocID="{46651DE7-1EFF-4A91-9766-B4FFEA69D8E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D0DF6-BFD3-4446-8265-7E898296A110}" type="pres">
      <dgm:prSet presAssocID="{46651DE7-1EFF-4A91-9766-B4FFEA69D8E2}" presName="level3hierChild" presStyleCnt="0"/>
      <dgm:spPr/>
    </dgm:pt>
    <dgm:pt modelId="{EF1998B7-2A63-48FA-BFFA-878165CE7C95}" type="pres">
      <dgm:prSet presAssocID="{0EBA01C3-15FE-4F4E-AEC5-3B3401AF9624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C8439060-6090-4E1C-8C9C-2A6C992B4235}" type="pres">
      <dgm:prSet presAssocID="{0EBA01C3-15FE-4F4E-AEC5-3B3401AF9624}" presName="connTx" presStyleLbl="parChTrans1D3" presStyleIdx="0" presStyleCnt="3"/>
      <dgm:spPr/>
      <dgm:t>
        <a:bodyPr/>
        <a:lstStyle/>
        <a:p>
          <a:endParaRPr lang="en-US"/>
        </a:p>
      </dgm:t>
    </dgm:pt>
    <dgm:pt modelId="{68727F23-1B19-4C55-A15E-F1E8EFFC25A8}" type="pres">
      <dgm:prSet presAssocID="{9BECE1B7-D260-4752-A97C-544F6EA2B7B1}" presName="root2" presStyleCnt="0"/>
      <dgm:spPr/>
    </dgm:pt>
    <dgm:pt modelId="{5D1E86E2-4665-4B70-9F73-C435988B55F0}" type="pres">
      <dgm:prSet presAssocID="{9BECE1B7-D260-4752-A97C-544F6EA2B7B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F58B8-5201-4311-8271-0E8980DDCC93}" type="pres">
      <dgm:prSet presAssocID="{9BECE1B7-D260-4752-A97C-544F6EA2B7B1}" presName="level3hierChild" presStyleCnt="0"/>
      <dgm:spPr/>
    </dgm:pt>
    <dgm:pt modelId="{2AC9A95F-940D-4ECF-A8A7-E45C7AC9E33E}" type="pres">
      <dgm:prSet presAssocID="{709D80D9-5EAA-4EA0-AE5A-92B4FB58799C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A8A1B574-F39E-4031-A0E1-6C1A631A797C}" type="pres">
      <dgm:prSet presAssocID="{709D80D9-5EAA-4EA0-AE5A-92B4FB58799C}" presName="connTx" presStyleLbl="parChTrans1D4" presStyleIdx="0" presStyleCnt="3"/>
      <dgm:spPr/>
      <dgm:t>
        <a:bodyPr/>
        <a:lstStyle/>
        <a:p>
          <a:endParaRPr lang="en-US"/>
        </a:p>
      </dgm:t>
    </dgm:pt>
    <dgm:pt modelId="{D50343A5-D527-432D-93C8-992E878AB8B9}" type="pres">
      <dgm:prSet presAssocID="{1DA06B28-A273-41A1-9DB0-ED9B7301F76D}" presName="root2" presStyleCnt="0"/>
      <dgm:spPr/>
    </dgm:pt>
    <dgm:pt modelId="{82E1910B-88AA-449D-A688-B5EE105888A9}" type="pres">
      <dgm:prSet presAssocID="{1DA06B28-A273-41A1-9DB0-ED9B7301F76D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B5EF2-B153-45CD-BA99-162D729A14DE}" type="pres">
      <dgm:prSet presAssocID="{1DA06B28-A273-41A1-9DB0-ED9B7301F76D}" presName="level3hierChild" presStyleCnt="0"/>
      <dgm:spPr/>
    </dgm:pt>
    <dgm:pt modelId="{9C9FBB54-CE76-48B5-B3E8-5C0DA1CEA044}" type="pres">
      <dgm:prSet presAssocID="{0957A9FD-5392-4DF6-9C21-D424D600B1C6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1F6B4B1B-3E59-4C89-9161-55EDF8B95927}" type="pres">
      <dgm:prSet presAssocID="{0957A9FD-5392-4DF6-9C21-D424D600B1C6}" presName="connTx" presStyleLbl="parChTrans1D4" presStyleIdx="1" presStyleCnt="3"/>
      <dgm:spPr/>
      <dgm:t>
        <a:bodyPr/>
        <a:lstStyle/>
        <a:p>
          <a:endParaRPr lang="en-US"/>
        </a:p>
      </dgm:t>
    </dgm:pt>
    <dgm:pt modelId="{623257AC-CA65-43CD-89B8-E3EC84B286C3}" type="pres">
      <dgm:prSet presAssocID="{A1600EC1-D610-4E83-A998-E682AD060E85}" presName="root2" presStyleCnt="0"/>
      <dgm:spPr/>
    </dgm:pt>
    <dgm:pt modelId="{FA9623AB-4CD0-4746-AA98-7B2954F60632}" type="pres">
      <dgm:prSet presAssocID="{A1600EC1-D610-4E83-A998-E682AD060E85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081BC-B99B-41CC-B492-5B8C2876A2B3}" type="pres">
      <dgm:prSet presAssocID="{A1600EC1-D610-4E83-A998-E682AD060E85}" presName="level3hierChild" presStyleCnt="0"/>
      <dgm:spPr/>
    </dgm:pt>
    <dgm:pt modelId="{E067D013-A540-4C82-93DB-20EE1F813327}" type="pres">
      <dgm:prSet presAssocID="{B4A41DB6-0CA5-4F9E-AB16-C39FE66D8053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353BF266-66CB-4854-8D0E-1D6FA85799BD}" type="pres">
      <dgm:prSet presAssocID="{B4A41DB6-0CA5-4F9E-AB16-C39FE66D8053}" presName="connTx" presStyleLbl="parChTrans1D4" presStyleIdx="2" presStyleCnt="3"/>
      <dgm:spPr/>
      <dgm:t>
        <a:bodyPr/>
        <a:lstStyle/>
        <a:p>
          <a:endParaRPr lang="en-US"/>
        </a:p>
      </dgm:t>
    </dgm:pt>
    <dgm:pt modelId="{C709D6A5-C6A0-4357-8C99-3B6A8210905C}" type="pres">
      <dgm:prSet presAssocID="{F4CDFB45-7B54-4812-932E-B345A7B6E25C}" presName="root2" presStyleCnt="0"/>
      <dgm:spPr/>
    </dgm:pt>
    <dgm:pt modelId="{C5AE1428-DC42-4B70-AE1F-EC555C2F1B95}" type="pres">
      <dgm:prSet presAssocID="{F4CDFB45-7B54-4812-932E-B345A7B6E25C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B86424-8B83-4CFF-80C8-81450BAFA672}" type="pres">
      <dgm:prSet presAssocID="{F4CDFB45-7B54-4812-932E-B345A7B6E25C}" presName="level3hierChild" presStyleCnt="0"/>
      <dgm:spPr/>
    </dgm:pt>
    <dgm:pt modelId="{AC0C0FFA-E1E3-421D-9E71-7F8C274DF8FF}" type="pres">
      <dgm:prSet presAssocID="{97D9380B-56CF-48D0-A5AF-4AD7BCEF3A6E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368F4417-A03A-4880-A6DE-E28C31CF3DDD}" type="pres">
      <dgm:prSet presAssocID="{97D9380B-56CF-48D0-A5AF-4AD7BCEF3A6E}" presName="connTx" presStyleLbl="parChTrans1D3" presStyleIdx="1" presStyleCnt="3"/>
      <dgm:spPr/>
      <dgm:t>
        <a:bodyPr/>
        <a:lstStyle/>
        <a:p>
          <a:endParaRPr lang="en-US"/>
        </a:p>
      </dgm:t>
    </dgm:pt>
    <dgm:pt modelId="{D5217888-D162-497E-922D-C8CD320DE373}" type="pres">
      <dgm:prSet presAssocID="{82CFF188-AC79-4705-A999-2B42771D290E}" presName="root2" presStyleCnt="0"/>
      <dgm:spPr/>
    </dgm:pt>
    <dgm:pt modelId="{9776D3B6-A494-4EAE-B69C-80E205B55B18}" type="pres">
      <dgm:prSet presAssocID="{82CFF188-AC79-4705-A999-2B42771D290E}" presName="LevelTwoTextNode" presStyleLbl="node3" presStyleIdx="1" presStyleCnt="3" custLinFactNeighborY="41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39B90C-441D-4F83-9F61-0B91370E47D4}" type="pres">
      <dgm:prSet presAssocID="{82CFF188-AC79-4705-A999-2B42771D290E}" presName="level3hierChild" presStyleCnt="0"/>
      <dgm:spPr/>
    </dgm:pt>
    <dgm:pt modelId="{84CC1832-7EB4-44A6-9A26-705972B62387}" type="pres">
      <dgm:prSet presAssocID="{47E16C6E-B5BC-46E9-9172-EF1034C167AE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001ED61F-B42A-41B7-BFB1-F3CA8856594D}" type="pres">
      <dgm:prSet presAssocID="{47E16C6E-B5BC-46E9-9172-EF1034C167AE}" presName="connTx" presStyleLbl="parChTrans1D3" presStyleIdx="2" presStyleCnt="3"/>
      <dgm:spPr/>
      <dgm:t>
        <a:bodyPr/>
        <a:lstStyle/>
        <a:p>
          <a:endParaRPr lang="en-US"/>
        </a:p>
      </dgm:t>
    </dgm:pt>
    <dgm:pt modelId="{8240CBE4-4E00-4869-8597-0B3469B44F75}" type="pres">
      <dgm:prSet presAssocID="{93778EF1-BB65-46D4-B43B-6536434A6423}" presName="root2" presStyleCnt="0"/>
      <dgm:spPr/>
    </dgm:pt>
    <dgm:pt modelId="{209219EA-F8A8-4EE8-A3E5-917749F8B873}" type="pres">
      <dgm:prSet presAssocID="{93778EF1-BB65-46D4-B43B-6536434A6423}" presName="LevelTwoTextNode" presStyleLbl="node3" presStyleIdx="2" presStyleCnt="3" custLinFactY="3172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F83738-BB84-4FE4-9F4B-6EBAFCB5E733}" type="pres">
      <dgm:prSet presAssocID="{93778EF1-BB65-46D4-B43B-6536434A6423}" presName="level3hierChild" presStyleCnt="0"/>
      <dgm:spPr/>
    </dgm:pt>
  </dgm:ptLst>
  <dgm:cxnLst>
    <dgm:cxn modelId="{933C26EF-F47D-4421-A798-F722241D0E71}" srcId="{6AD8E3A8-9615-4727-97C9-93F11672A1BF}" destId="{46651DE7-1EFF-4A91-9766-B4FFEA69D8E2}" srcOrd="0" destOrd="0" parTransId="{5B15018F-BD71-401A-9D82-C267295BC45F}" sibTransId="{65BEB333-B01C-4B4C-9DA1-ADC85B669A59}"/>
    <dgm:cxn modelId="{FF5BBC8E-4314-44A8-AAE5-DD6F61A811A1}" type="presOf" srcId="{5B15018F-BD71-401A-9D82-C267295BC45F}" destId="{3EC1A639-E4CD-4094-8845-C38141C2B5FD}" srcOrd="1" destOrd="0" presId="urn:microsoft.com/office/officeart/2005/8/layout/hierarchy2"/>
    <dgm:cxn modelId="{A511EF7E-4BA9-4066-8193-18A8488DEB47}" srcId="{46651DE7-1EFF-4A91-9766-B4FFEA69D8E2}" destId="{9BECE1B7-D260-4752-A97C-544F6EA2B7B1}" srcOrd="0" destOrd="0" parTransId="{0EBA01C3-15FE-4F4E-AEC5-3B3401AF9624}" sibTransId="{E0A8A6EB-A042-46E4-AFDA-6E73CB038AC3}"/>
    <dgm:cxn modelId="{BBCD4085-B2CF-44B8-8340-01B1AF22D98F}" type="presOf" srcId="{A1600EC1-D610-4E83-A998-E682AD060E85}" destId="{FA9623AB-4CD0-4746-AA98-7B2954F60632}" srcOrd="0" destOrd="0" presId="urn:microsoft.com/office/officeart/2005/8/layout/hierarchy2"/>
    <dgm:cxn modelId="{FE255382-2C73-4709-8E42-7A937BCDF972}" srcId="{A6C3FF1C-F193-4FD5-8EF5-E7ED35A49B34}" destId="{6AD8E3A8-9615-4727-97C9-93F11672A1BF}" srcOrd="0" destOrd="0" parTransId="{5F374C13-EC21-4093-9F84-B23DDA236139}" sibTransId="{C8665D3E-1948-4283-BF60-EE9F9EFD4181}"/>
    <dgm:cxn modelId="{171AA0F0-6512-4692-8507-E0EFA0626E4B}" type="presOf" srcId="{1DA06B28-A273-41A1-9DB0-ED9B7301F76D}" destId="{82E1910B-88AA-449D-A688-B5EE105888A9}" srcOrd="0" destOrd="0" presId="urn:microsoft.com/office/officeart/2005/8/layout/hierarchy2"/>
    <dgm:cxn modelId="{51E8A17A-2F3C-4278-8B30-011B176C112B}" type="presOf" srcId="{F4CDFB45-7B54-4812-932E-B345A7B6E25C}" destId="{C5AE1428-DC42-4B70-AE1F-EC555C2F1B95}" srcOrd="0" destOrd="0" presId="urn:microsoft.com/office/officeart/2005/8/layout/hierarchy2"/>
    <dgm:cxn modelId="{F46B098B-F392-49AC-8F92-EC307926EE94}" type="presOf" srcId="{47E16C6E-B5BC-46E9-9172-EF1034C167AE}" destId="{84CC1832-7EB4-44A6-9A26-705972B62387}" srcOrd="0" destOrd="0" presId="urn:microsoft.com/office/officeart/2005/8/layout/hierarchy2"/>
    <dgm:cxn modelId="{46D77127-85B6-4B5F-B57E-F81071966B3F}" srcId="{9BECE1B7-D260-4752-A97C-544F6EA2B7B1}" destId="{1DA06B28-A273-41A1-9DB0-ED9B7301F76D}" srcOrd="0" destOrd="0" parTransId="{709D80D9-5EAA-4EA0-AE5A-92B4FB58799C}" sibTransId="{2676B60F-B7B7-4126-B243-75562249C7F8}"/>
    <dgm:cxn modelId="{01E4F44A-D422-4225-A0CA-05B2DAEB11FB}" type="presOf" srcId="{A6C3FF1C-F193-4FD5-8EF5-E7ED35A49B34}" destId="{A2285672-2942-4705-A1E2-8A228D4751B6}" srcOrd="0" destOrd="0" presId="urn:microsoft.com/office/officeart/2005/8/layout/hierarchy2"/>
    <dgm:cxn modelId="{24FBE68C-6832-4FBB-BA89-E0650BE7AE6F}" type="presOf" srcId="{97D9380B-56CF-48D0-A5AF-4AD7BCEF3A6E}" destId="{368F4417-A03A-4880-A6DE-E28C31CF3DDD}" srcOrd="1" destOrd="0" presId="urn:microsoft.com/office/officeart/2005/8/layout/hierarchy2"/>
    <dgm:cxn modelId="{6CC86A65-2C7A-4AA7-B571-5B908543727C}" type="presOf" srcId="{B4A41DB6-0CA5-4F9E-AB16-C39FE66D8053}" destId="{E067D013-A540-4C82-93DB-20EE1F813327}" srcOrd="0" destOrd="0" presId="urn:microsoft.com/office/officeart/2005/8/layout/hierarchy2"/>
    <dgm:cxn modelId="{243D0795-DBFC-4785-A03C-7A3BFE47CEAF}" type="presOf" srcId="{93778EF1-BB65-46D4-B43B-6536434A6423}" destId="{209219EA-F8A8-4EE8-A3E5-917749F8B873}" srcOrd="0" destOrd="0" presId="urn:microsoft.com/office/officeart/2005/8/layout/hierarchy2"/>
    <dgm:cxn modelId="{C2B70860-B98D-4EE6-8F36-F4AE5907B870}" srcId="{46651DE7-1EFF-4A91-9766-B4FFEA69D8E2}" destId="{82CFF188-AC79-4705-A999-2B42771D290E}" srcOrd="1" destOrd="0" parTransId="{97D9380B-56CF-48D0-A5AF-4AD7BCEF3A6E}" sibTransId="{3FBF1E7A-4D12-4BBD-A8C9-C672D026F6E9}"/>
    <dgm:cxn modelId="{85DEFFD7-B3A2-4464-9828-DF5D08617292}" srcId="{9BECE1B7-D260-4752-A97C-544F6EA2B7B1}" destId="{A1600EC1-D610-4E83-A998-E682AD060E85}" srcOrd="1" destOrd="0" parTransId="{0957A9FD-5392-4DF6-9C21-D424D600B1C6}" sibTransId="{E24A177C-657B-466F-BD6A-7B1F0A48065F}"/>
    <dgm:cxn modelId="{850881A9-C5F8-4643-9EBF-729941926145}" type="presOf" srcId="{9BECE1B7-D260-4752-A97C-544F6EA2B7B1}" destId="{5D1E86E2-4665-4B70-9F73-C435988B55F0}" srcOrd="0" destOrd="0" presId="urn:microsoft.com/office/officeart/2005/8/layout/hierarchy2"/>
    <dgm:cxn modelId="{876892AA-20C8-40AD-8F6F-6EA1A1CC12FC}" type="presOf" srcId="{97D9380B-56CF-48D0-A5AF-4AD7BCEF3A6E}" destId="{AC0C0FFA-E1E3-421D-9E71-7F8C274DF8FF}" srcOrd="0" destOrd="0" presId="urn:microsoft.com/office/officeart/2005/8/layout/hierarchy2"/>
    <dgm:cxn modelId="{8E04AFA9-7182-4533-A233-195708E64406}" type="presOf" srcId="{709D80D9-5EAA-4EA0-AE5A-92B4FB58799C}" destId="{A8A1B574-F39E-4031-A0E1-6C1A631A797C}" srcOrd="1" destOrd="0" presId="urn:microsoft.com/office/officeart/2005/8/layout/hierarchy2"/>
    <dgm:cxn modelId="{5B210273-A3D5-40B8-AC41-B8DC2CC2106E}" type="presOf" srcId="{5B15018F-BD71-401A-9D82-C267295BC45F}" destId="{A22620C4-E8A4-4283-8496-7AD2BFD4614C}" srcOrd="0" destOrd="0" presId="urn:microsoft.com/office/officeart/2005/8/layout/hierarchy2"/>
    <dgm:cxn modelId="{BBBEA72F-FE62-4D4C-A6C2-3D3D991D9DF4}" srcId="{9BECE1B7-D260-4752-A97C-544F6EA2B7B1}" destId="{F4CDFB45-7B54-4812-932E-B345A7B6E25C}" srcOrd="2" destOrd="0" parTransId="{B4A41DB6-0CA5-4F9E-AB16-C39FE66D8053}" sibTransId="{09B984DD-C8E7-45C1-8F52-A47926D45A02}"/>
    <dgm:cxn modelId="{EFB9EEAA-9D0E-43C9-91A1-1C5AA4B7AE79}" type="presOf" srcId="{0957A9FD-5392-4DF6-9C21-D424D600B1C6}" destId="{9C9FBB54-CE76-48B5-B3E8-5C0DA1CEA044}" srcOrd="0" destOrd="0" presId="urn:microsoft.com/office/officeart/2005/8/layout/hierarchy2"/>
    <dgm:cxn modelId="{B7370419-7B1A-457F-843E-B0DCD89557CE}" type="presOf" srcId="{0EBA01C3-15FE-4F4E-AEC5-3B3401AF9624}" destId="{EF1998B7-2A63-48FA-BFFA-878165CE7C95}" srcOrd="0" destOrd="0" presId="urn:microsoft.com/office/officeart/2005/8/layout/hierarchy2"/>
    <dgm:cxn modelId="{986BF02D-4A57-4017-800C-B02EE8E0C692}" type="presOf" srcId="{46651DE7-1EFF-4A91-9766-B4FFEA69D8E2}" destId="{2061B931-2B06-4354-B71B-94B4637E4503}" srcOrd="0" destOrd="0" presId="urn:microsoft.com/office/officeart/2005/8/layout/hierarchy2"/>
    <dgm:cxn modelId="{B9C88AFA-9883-4026-8DA2-1072006E17F6}" type="presOf" srcId="{6AD8E3A8-9615-4727-97C9-93F11672A1BF}" destId="{943DF780-8C0A-4719-B1BB-CD4E3CE9BFCA}" srcOrd="0" destOrd="0" presId="urn:microsoft.com/office/officeart/2005/8/layout/hierarchy2"/>
    <dgm:cxn modelId="{498E8CA2-A030-4EF3-9E43-91CE4D94422C}" type="presOf" srcId="{47E16C6E-B5BC-46E9-9172-EF1034C167AE}" destId="{001ED61F-B42A-41B7-BFB1-F3CA8856594D}" srcOrd="1" destOrd="0" presId="urn:microsoft.com/office/officeart/2005/8/layout/hierarchy2"/>
    <dgm:cxn modelId="{34D26510-06C9-48AB-A641-010DF40EE637}" type="presOf" srcId="{709D80D9-5EAA-4EA0-AE5A-92B4FB58799C}" destId="{2AC9A95F-940D-4ECF-A8A7-E45C7AC9E33E}" srcOrd="0" destOrd="0" presId="urn:microsoft.com/office/officeart/2005/8/layout/hierarchy2"/>
    <dgm:cxn modelId="{B93D4704-A23C-45DE-A2E1-7A1EE88AAF0A}" type="presOf" srcId="{0EBA01C3-15FE-4F4E-AEC5-3B3401AF9624}" destId="{C8439060-6090-4E1C-8C9C-2A6C992B4235}" srcOrd="1" destOrd="0" presId="urn:microsoft.com/office/officeart/2005/8/layout/hierarchy2"/>
    <dgm:cxn modelId="{167EEEA6-2C93-4172-BD7F-972CAFAEC739}" type="presOf" srcId="{B4A41DB6-0CA5-4F9E-AB16-C39FE66D8053}" destId="{353BF266-66CB-4854-8D0E-1D6FA85799BD}" srcOrd="1" destOrd="0" presId="urn:microsoft.com/office/officeart/2005/8/layout/hierarchy2"/>
    <dgm:cxn modelId="{C5528922-D413-4C8D-9EBB-4CE054477AE5}" type="presOf" srcId="{82CFF188-AC79-4705-A999-2B42771D290E}" destId="{9776D3B6-A494-4EAE-B69C-80E205B55B18}" srcOrd="0" destOrd="0" presId="urn:microsoft.com/office/officeart/2005/8/layout/hierarchy2"/>
    <dgm:cxn modelId="{58E4F80C-BC4D-47B4-873F-00F9EADE8039}" type="presOf" srcId="{0957A9FD-5392-4DF6-9C21-D424D600B1C6}" destId="{1F6B4B1B-3E59-4C89-9161-55EDF8B95927}" srcOrd="1" destOrd="0" presId="urn:microsoft.com/office/officeart/2005/8/layout/hierarchy2"/>
    <dgm:cxn modelId="{2F241751-0FF7-4EA8-B061-87AB5B4C96DA}" srcId="{46651DE7-1EFF-4A91-9766-B4FFEA69D8E2}" destId="{93778EF1-BB65-46D4-B43B-6536434A6423}" srcOrd="2" destOrd="0" parTransId="{47E16C6E-B5BC-46E9-9172-EF1034C167AE}" sibTransId="{F24F091F-4959-430A-8DC2-69240B537EE2}"/>
    <dgm:cxn modelId="{8A4492E9-C1AF-470B-82ED-A3BDCE863127}" type="presParOf" srcId="{A2285672-2942-4705-A1E2-8A228D4751B6}" destId="{D8175405-2A5B-4881-A639-DE8290A60329}" srcOrd="0" destOrd="0" presId="urn:microsoft.com/office/officeart/2005/8/layout/hierarchy2"/>
    <dgm:cxn modelId="{8B5FC368-76AC-47DD-9669-3C103E05669D}" type="presParOf" srcId="{D8175405-2A5B-4881-A639-DE8290A60329}" destId="{943DF780-8C0A-4719-B1BB-CD4E3CE9BFCA}" srcOrd="0" destOrd="0" presId="urn:microsoft.com/office/officeart/2005/8/layout/hierarchy2"/>
    <dgm:cxn modelId="{77AB2293-6AB2-4838-AB4F-72CD7C369EB8}" type="presParOf" srcId="{D8175405-2A5B-4881-A639-DE8290A60329}" destId="{CB376935-9CF4-41AA-8508-5E22F24DF578}" srcOrd="1" destOrd="0" presId="urn:microsoft.com/office/officeart/2005/8/layout/hierarchy2"/>
    <dgm:cxn modelId="{C6F4B657-935E-4907-9330-7EE6B147A588}" type="presParOf" srcId="{CB376935-9CF4-41AA-8508-5E22F24DF578}" destId="{A22620C4-E8A4-4283-8496-7AD2BFD4614C}" srcOrd="0" destOrd="0" presId="urn:microsoft.com/office/officeart/2005/8/layout/hierarchy2"/>
    <dgm:cxn modelId="{DA07152A-31C9-4211-93D8-5C58347A6D1B}" type="presParOf" srcId="{A22620C4-E8A4-4283-8496-7AD2BFD4614C}" destId="{3EC1A639-E4CD-4094-8845-C38141C2B5FD}" srcOrd="0" destOrd="0" presId="urn:microsoft.com/office/officeart/2005/8/layout/hierarchy2"/>
    <dgm:cxn modelId="{C43F6017-B24D-4BD9-B55B-07FFA44E7166}" type="presParOf" srcId="{CB376935-9CF4-41AA-8508-5E22F24DF578}" destId="{B6028BE1-D50E-45E9-902E-09784570614F}" srcOrd="1" destOrd="0" presId="urn:microsoft.com/office/officeart/2005/8/layout/hierarchy2"/>
    <dgm:cxn modelId="{8F070FDD-9E40-4F91-A22D-AE1698709684}" type="presParOf" srcId="{B6028BE1-D50E-45E9-902E-09784570614F}" destId="{2061B931-2B06-4354-B71B-94B4637E4503}" srcOrd="0" destOrd="0" presId="urn:microsoft.com/office/officeart/2005/8/layout/hierarchy2"/>
    <dgm:cxn modelId="{78E85735-21DC-4748-BE82-3308034093DE}" type="presParOf" srcId="{B6028BE1-D50E-45E9-902E-09784570614F}" destId="{265D0DF6-BFD3-4446-8265-7E898296A110}" srcOrd="1" destOrd="0" presId="urn:microsoft.com/office/officeart/2005/8/layout/hierarchy2"/>
    <dgm:cxn modelId="{86B0923F-1ADF-4CB2-A61D-7D59B2F6F99F}" type="presParOf" srcId="{265D0DF6-BFD3-4446-8265-7E898296A110}" destId="{EF1998B7-2A63-48FA-BFFA-878165CE7C95}" srcOrd="0" destOrd="0" presId="urn:microsoft.com/office/officeart/2005/8/layout/hierarchy2"/>
    <dgm:cxn modelId="{53764FCB-2D2D-4571-8439-0E9A9F4B7D1D}" type="presParOf" srcId="{EF1998B7-2A63-48FA-BFFA-878165CE7C95}" destId="{C8439060-6090-4E1C-8C9C-2A6C992B4235}" srcOrd="0" destOrd="0" presId="urn:microsoft.com/office/officeart/2005/8/layout/hierarchy2"/>
    <dgm:cxn modelId="{99CF1521-24D8-4A0F-80FB-C3D87729E059}" type="presParOf" srcId="{265D0DF6-BFD3-4446-8265-7E898296A110}" destId="{68727F23-1B19-4C55-A15E-F1E8EFFC25A8}" srcOrd="1" destOrd="0" presId="urn:microsoft.com/office/officeart/2005/8/layout/hierarchy2"/>
    <dgm:cxn modelId="{43C989FC-5453-45CA-A75A-CCD9B56804A7}" type="presParOf" srcId="{68727F23-1B19-4C55-A15E-F1E8EFFC25A8}" destId="{5D1E86E2-4665-4B70-9F73-C435988B55F0}" srcOrd="0" destOrd="0" presId="urn:microsoft.com/office/officeart/2005/8/layout/hierarchy2"/>
    <dgm:cxn modelId="{06A2043C-F757-4DB5-A006-5E224828EC69}" type="presParOf" srcId="{68727F23-1B19-4C55-A15E-F1E8EFFC25A8}" destId="{5AFF58B8-5201-4311-8271-0E8980DDCC93}" srcOrd="1" destOrd="0" presId="urn:microsoft.com/office/officeart/2005/8/layout/hierarchy2"/>
    <dgm:cxn modelId="{3DCF69BD-CEDA-45CB-8BAE-516EDB192C48}" type="presParOf" srcId="{5AFF58B8-5201-4311-8271-0E8980DDCC93}" destId="{2AC9A95F-940D-4ECF-A8A7-E45C7AC9E33E}" srcOrd="0" destOrd="0" presId="urn:microsoft.com/office/officeart/2005/8/layout/hierarchy2"/>
    <dgm:cxn modelId="{90ABFEF7-22D5-43F6-9959-AE0BC98D2B4F}" type="presParOf" srcId="{2AC9A95F-940D-4ECF-A8A7-E45C7AC9E33E}" destId="{A8A1B574-F39E-4031-A0E1-6C1A631A797C}" srcOrd="0" destOrd="0" presId="urn:microsoft.com/office/officeart/2005/8/layout/hierarchy2"/>
    <dgm:cxn modelId="{1E1C7FFF-E793-4A47-ADA9-2BE6BB1503D0}" type="presParOf" srcId="{5AFF58B8-5201-4311-8271-0E8980DDCC93}" destId="{D50343A5-D527-432D-93C8-992E878AB8B9}" srcOrd="1" destOrd="0" presId="urn:microsoft.com/office/officeart/2005/8/layout/hierarchy2"/>
    <dgm:cxn modelId="{BF944597-69E6-4986-86E2-074606432A0B}" type="presParOf" srcId="{D50343A5-D527-432D-93C8-992E878AB8B9}" destId="{82E1910B-88AA-449D-A688-B5EE105888A9}" srcOrd="0" destOrd="0" presId="urn:microsoft.com/office/officeart/2005/8/layout/hierarchy2"/>
    <dgm:cxn modelId="{2C0D5BB5-AB08-4637-9DB1-0E2633114264}" type="presParOf" srcId="{D50343A5-D527-432D-93C8-992E878AB8B9}" destId="{34BB5EF2-B153-45CD-BA99-162D729A14DE}" srcOrd="1" destOrd="0" presId="urn:microsoft.com/office/officeart/2005/8/layout/hierarchy2"/>
    <dgm:cxn modelId="{8A337CE8-D6F7-4973-B225-70A329E52C91}" type="presParOf" srcId="{5AFF58B8-5201-4311-8271-0E8980DDCC93}" destId="{9C9FBB54-CE76-48B5-B3E8-5C0DA1CEA044}" srcOrd="2" destOrd="0" presId="urn:microsoft.com/office/officeart/2005/8/layout/hierarchy2"/>
    <dgm:cxn modelId="{B039D777-7A27-40E7-8522-7CA1D150CC62}" type="presParOf" srcId="{9C9FBB54-CE76-48B5-B3E8-5C0DA1CEA044}" destId="{1F6B4B1B-3E59-4C89-9161-55EDF8B95927}" srcOrd="0" destOrd="0" presId="urn:microsoft.com/office/officeart/2005/8/layout/hierarchy2"/>
    <dgm:cxn modelId="{7AA50F70-AACF-46E1-A4D1-2774D81880DB}" type="presParOf" srcId="{5AFF58B8-5201-4311-8271-0E8980DDCC93}" destId="{623257AC-CA65-43CD-89B8-E3EC84B286C3}" srcOrd="3" destOrd="0" presId="urn:microsoft.com/office/officeart/2005/8/layout/hierarchy2"/>
    <dgm:cxn modelId="{4566959A-13F8-4E7A-A989-1E1505C73139}" type="presParOf" srcId="{623257AC-CA65-43CD-89B8-E3EC84B286C3}" destId="{FA9623AB-4CD0-4746-AA98-7B2954F60632}" srcOrd="0" destOrd="0" presId="urn:microsoft.com/office/officeart/2005/8/layout/hierarchy2"/>
    <dgm:cxn modelId="{525BFC24-C7A2-4A53-9882-2ACE07AC5443}" type="presParOf" srcId="{623257AC-CA65-43CD-89B8-E3EC84B286C3}" destId="{435081BC-B99B-41CC-B492-5B8C2876A2B3}" srcOrd="1" destOrd="0" presId="urn:microsoft.com/office/officeart/2005/8/layout/hierarchy2"/>
    <dgm:cxn modelId="{0A2752F0-A16B-412D-A0FC-6E143F44E375}" type="presParOf" srcId="{5AFF58B8-5201-4311-8271-0E8980DDCC93}" destId="{E067D013-A540-4C82-93DB-20EE1F813327}" srcOrd="4" destOrd="0" presId="urn:microsoft.com/office/officeart/2005/8/layout/hierarchy2"/>
    <dgm:cxn modelId="{D36B1974-E99F-4D05-AB9E-25894A9DB682}" type="presParOf" srcId="{E067D013-A540-4C82-93DB-20EE1F813327}" destId="{353BF266-66CB-4854-8D0E-1D6FA85799BD}" srcOrd="0" destOrd="0" presId="urn:microsoft.com/office/officeart/2005/8/layout/hierarchy2"/>
    <dgm:cxn modelId="{F4AB2326-3CC8-47B2-95FE-CBA89CBDC456}" type="presParOf" srcId="{5AFF58B8-5201-4311-8271-0E8980DDCC93}" destId="{C709D6A5-C6A0-4357-8C99-3B6A8210905C}" srcOrd="5" destOrd="0" presId="urn:microsoft.com/office/officeart/2005/8/layout/hierarchy2"/>
    <dgm:cxn modelId="{1C5DD322-CF70-4BF7-9096-07B69DD3E437}" type="presParOf" srcId="{C709D6A5-C6A0-4357-8C99-3B6A8210905C}" destId="{C5AE1428-DC42-4B70-AE1F-EC555C2F1B95}" srcOrd="0" destOrd="0" presId="urn:microsoft.com/office/officeart/2005/8/layout/hierarchy2"/>
    <dgm:cxn modelId="{8125835C-7C8A-40E0-8865-80AE3743037B}" type="presParOf" srcId="{C709D6A5-C6A0-4357-8C99-3B6A8210905C}" destId="{3CB86424-8B83-4CFF-80C8-81450BAFA672}" srcOrd="1" destOrd="0" presId="urn:microsoft.com/office/officeart/2005/8/layout/hierarchy2"/>
    <dgm:cxn modelId="{8F6602C5-9F4E-49DE-8B18-D764DCD757C5}" type="presParOf" srcId="{265D0DF6-BFD3-4446-8265-7E898296A110}" destId="{AC0C0FFA-E1E3-421D-9E71-7F8C274DF8FF}" srcOrd="2" destOrd="0" presId="urn:microsoft.com/office/officeart/2005/8/layout/hierarchy2"/>
    <dgm:cxn modelId="{9B058FA2-129A-4C18-B8E9-4F9EB3F0D736}" type="presParOf" srcId="{AC0C0FFA-E1E3-421D-9E71-7F8C274DF8FF}" destId="{368F4417-A03A-4880-A6DE-E28C31CF3DDD}" srcOrd="0" destOrd="0" presId="urn:microsoft.com/office/officeart/2005/8/layout/hierarchy2"/>
    <dgm:cxn modelId="{BFB6EE25-0D7F-4666-A1FE-285CBC570685}" type="presParOf" srcId="{265D0DF6-BFD3-4446-8265-7E898296A110}" destId="{D5217888-D162-497E-922D-C8CD320DE373}" srcOrd="3" destOrd="0" presId="urn:microsoft.com/office/officeart/2005/8/layout/hierarchy2"/>
    <dgm:cxn modelId="{77F43954-C6FB-4F11-A31C-F5D1D452AECC}" type="presParOf" srcId="{D5217888-D162-497E-922D-C8CD320DE373}" destId="{9776D3B6-A494-4EAE-B69C-80E205B55B18}" srcOrd="0" destOrd="0" presId="urn:microsoft.com/office/officeart/2005/8/layout/hierarchy2"/>
    <dgm:cxn modelId="{D8F7DF03-F1F2-4186-BA1C-3AD119B2F89D}" type="presParOf" srcId="{D5217888-D162-497E-922D-C8CD320DE373}" destId="{DE39B90C-441D-4F83-9F61-0B91370E47D4}" srcOrd="1" destOrd="0" presId="urn:microsoft.com/office/officeart/2005/8/layout/hierarchy2"/>
    <dgm:cxn modelId="{A904A028-3A2A-44C6-8C02-418008FE868F}" type="presParOf" srcId="{265D0DF6-BFD3-4446-8265-7E898296A110}" destId="{84CC1832-7EB4-44A6-9A26-705972B62387}" srcOrd="4" destOrd="0" presId="urn:microsoft.com/office/officeart/2005/8/layout/hierarchy2"/>
    <dgm:cxn modelId="{C21D44B5-B9B7-4418-BEF9-CA29DEF4B614}" type="presParOf" srcId="{84CC1832-7EB4-44A6-9A26-705972B62387}" destId="{001ED61F-B42A-41B7-BFB1-F3CA8856594D}" srcOrd="0" destOrd="0" presId="urn:microsoft.com/office/officeart/2005/8/layout/hierarchy2"/>
    <dgm:cxn modelId="{A00BE327-7171-4AB8-BB7F-C62A3D063E3D}" type="presParOf" srcId="{265D0DF6-BFD3-4446-8265-7E898296A110}" destId="{8240CBE4-4E00-4869-8597-0B3469B44F75}" srcOrd="5" destOrd="0" presId="urn:microsoft.com/office/officeart/2005/8/layout/hierarchy2"/>
    <dgm:cxn modelId="{CD3520CB-3972-4C90-A30F-A14365291E53}" type="presParOf" srcId="{8240CBE4-4E00-4869-8597-0B3469B44F75}" destId="{209219EA-F8A8-4EE8-A3E5-917749F8B873}" srcOrd="0" destOrd="0" presId="urn:microsoft.com/office/officeart/2005/8/layout/hierarchy2"/>
    <dgm:cxn modelId="{9C882730-09BF-45A7-B070-5D0AC5555DB5}" type="presParOf" srcId="{8240CBE4-4E00-4869-8597-0B3469B44F75}" destId="{A0F83738-BB84-4FE4-9F4B-6EBAFCB5E7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DF780-8C0A-4719-B1BB-CD4E3CE9BFCA}">
      <dsp:nvSpPr>
        <dsp:cNvPr id="0" name=""/>
        <dsp:cNvSpPr/>
      </dsp:nvSpPr>
      <dsp:spPr>
        <a:xfrm>
          <a:off x="3826" y="2340582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Benefactors</a:t>
          </a:r>
          <a:endParaRPr lang="en-US" sz="1900" kern="1200" dirty="0"/>
        </a:p>
      </dsp:txBody>
      <dsp:txXfrm>
        <a:off x="25142" y="2361898"/>
        <a:ext cx="1412907" cy="685137"/>
      </dsp:txXfrm>
    </dsp:sp>
    <dsp:sp modelId="{A22620C4-E8A4-4283-8496-7AD2BFD4614C}">
      <dsp:nvSpPr>
        <dsp:cNvPr id="0" name=""/>
        <dsp:cNvSpPr/>
      </dsp:nvSpPr>
      <dsp:spPr>
        <a:xfrm>
          <a:off x="1459365" y="2690141"/>
          <a:ext cx="582215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82215" y="1432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35918" y="2689912"/>
        <a:ext cx="29110" cy="29110"/>
      </dsp:txXfrm>
    </dsp:sp>
    <dsp:sp modelId="{2061B931-2B06-4354-B71B-94B4637E4503}">
      <dsp:nvSpPr>
        <dsp:cNvPr id="0" name=""/>
        <dsp:cNvSpPr/>
      </dsp:nvSpPr>
      <dsp:spPr>
        <a:xfrm>
          <a:off x="2041581" y="2340582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Board of Directors</a:t>
          </a:r>
          <a:endParaRPr lang="en-US" sz="1900" kern="1200" dirty="0"/>
        </a:p>
      </dsp:txBody>
      <dsp:txXfrm>
        <a:off x="2062897" y="2361898"/>
        <a:ext cx="1412907" cy="685137"/>
      </dsp:txXfrm>
    </dsp:sp>
    <dsp:sp modelId="{EF1998B7-2A63-48FA-BFFA-878165CE7C95}">
      <dsp:nvSpPr>
        <dsp:cNvPr id="0" name=""/>
        <dsp:cNvSpPr/>
      </dsp:nvSpPr>
      <dsp:spPr>
        <a:xfrm rot="18289469">
          <a:off x="3278465" y="2271673"/>
          <a:ext cx="101952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019526" y="1432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2740" y="2260511"/>
        <a:ext cx="50976" cy="50976"/>
      </dsp:txXfrm>
    </dsp:sp>
    <dsp:sp modelId="{5D1E86E2-4665-4B70-9F73-C435988B55F0}">
      <dsp:nvSpPr>
        <dsp:cNvPr id="0" name=""/>
        <dsp:cNvSpPr/>
      </dsp:nvSpPr>
      <dsp:spPr>
        <a:xfrm>
          <a:off x="4079336" y="1503647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Executive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Committee</a:t>
          </a:r>
          <a:endParaRPr lang="en-US" sz="1900" kern="1200" dirty="0"/>
        </a:p>
      </dsp:txBody>
      <dsp:txXfrm>
        <a:off x="4100652" y="1524963"/>
        <a:ext cx="1412907" cy="685137"/>
      </dsp:txXfrm>
    </dsp:sp>
    <dsp:sp modelId="{2AC9A95F-940D-4ECF-A8A7-E45C7AC9E33E}">
      <dsp:nvSpPr>
        <dsp:cNvPr id="0" name=""/>
        <dsp:cNvSpPr/>
      </dsp:nvSpPr>
      <dsp:spPr>
        <a:xfrm rot="18289469">
          <a:off x="5316219" y="1434738"/>
          <a:ext cx="101952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019526" y="1432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00495" y="1423576"/>
        <a:ext cx="50976" cy="50976"/>
      </dsp:txXfrm>
    </dsp:sp>
    <dsp:sp modelId="{82E1910B-88AA-449D-A688-B5EE105888A9}">
      <dsp:nvSpPr>
        <dsp:cNvPr id="0" name=""/>
        <dsp:cNvSpPr/>
      </dsp:nvSpPr>
      <dsp:spPr>
        <a:xfrm>
          <a:off x="6117091" y="666712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President (CEO)</a:t>
          </a:r>
          <a:endParaRPr lang="en-US" sz="1900" kern="1200" dirty="0"/>
        </a:p>
      </dsp:txBody>
      <dsp:txXfrm>
        <a:off x="6138407" y="688028"/>
        <a:ext cx="1412907" cy="685137"/>
      </dsp:txXfrm>
    </dsp:sp>
    <dsp:sp modelId="{9C9FBB54-CE76-48B5-B3E8-5C0DA1CEA044}">
      <dsp:nvSpPr>
        <dsp:cNvPr id="0" name=""/>
        <dsp:cNvSpPr/>
      </dsp:nvSpPr>
      <dsp:spPr>
        <a:xfrm>
          <a:off x="5534875" y="1853206"/>
          <a:ext cx="582215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82215" y="1432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1427" y="1852977"/>
        <a:ext cx="29110" cy="29110"/>
      </dsp:txXfrm>
    </dsp:sp>
    <dsp:sp modelId="{FA9623AB-4CD0-4746-AA98-7B2954F60632}">
      <dsp:nvSpPr>
        <dsp:cNvPr id="0" name=""/>
        <dsp:cNvSpPr/>
      </dsp:nvSpPr>
      <dsp:spPr>
        <a:xfrm>
          <a:off x="6117091" y="1503647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Secretary</a:t>
          </a:r>
          <a:endParaRPr lang="en-US" sz="1900" kern="1200" dirty="0"/>
        </a:p>
      </dsp:txBody>
      <dsp:txXfrm>
        <a:off x="6138407" y="1524963"/>
        <a:ext cx="1412907" cy="685137"/>
      </dsp:txXfrm>
    </dsp:sp>
    <dsp:sp modelId="{E067D013-A540-4C82-93DB-20EE1F813327}">
      <dsp:nvSpPr>
        <dsp:cNvPr id="0" name=""/>
        <dsp:cNvSpPr/>
      </dsp:nvSpPr>
      <dsp:spPr>
        <a:xfrm rot="3310531">
          <a:off x="5316219" y="2271673"/>
          <a:ext cx="101952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019526" y="1432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00495" y="2260511"/>
        <a:ext cx="50976" cy="50976"/>
      </dsp:txXfrm>
    </dsp:sp>
    <dsp:sp modelId="{C5AE1428-DC42-4B70-AE1F-EC555C2F1B95}">
      <dsp:nvSpPr>
        <dsp:cNvPr id="0" name=""/>
        <dsp:cNvSpPr/>
      </dsp:nvSpPr>
      <dsp:spPr>
        <a:xfrm>
          <a:off x="6117091" y="2340582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CFO</a:t>
          </a:r>
          <a:endParaRPr lang="en-US" sz="1900" kern="1200" dirty="0"/>
        </a:p>
      </dsp:txBody>
      <dsp:txXfrm>
        <a:off x="6138407" y="2361898"/>
        <a:ext cx="1412907" cy="685137"/>
      </dsp:txXfrm>
    </dsp:sp>
    <dsp:sp modelId="{AC0C0FFA-E1E3-421D-9E71-7F8C274DF8FF}">
      <dsp:nvSpPr>
        <dsp:cNvPr id="0" name=""/>
        <dsp:cNvSpPr/>
      </dsp:nvSpPr>
      <dsp:spPr>
        <a:xfrm rot="1636674">
          <a:off x="3460697" y="2840251"/>
          <a:ext cx="655062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655062" y="1432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71851" y="2838200"/>
        <a:ext cx="32753" cy="32753"/>
      </dsp:txXfrm>
    </dsp:sp>
    <dsp:sp modelId="{9776D3B6-A494-4EAE-B69C-80E205B55B18}">
      <dsp:nvSpPr>
        <dsp:cNvPr id="0" name=""/>
        <dsp:cNvSpPr/>
      </dsp:nvSpPr>
      <dsp:spPr>
        <a:xfrm>
          <a:off x="4079336" y="2640802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</a:t>
          </a:r>
          <a:r>
            <a:rPr lang="en-US" sz="1900" kern="1200" dirty="0" smtClean="0"/>
            <a:t>Venture Committee</a:t>
          </a:r>
          <a:endParaRPr lang="en-US" sz="1900" kern="1200" dirty="0"/>
        </a:p>
      </dsp:txBody>
      <dsp:txXfrm>
        <a:off x="4100652" y="2662118"/>
        <a:ext cx="1412907" cy="685137"/>
      </dsp:txXfrm>
    </dsp:sp>
    <dsp:sp modelId="{84CC1832-7EB4-44A6-9A26-705972B62387}">
      <dsp:nvSpPr>
        <dsp:cNvPr id="0" name=""/>
        <dsp:cNvSpPr/>
      </dsp:nvSpPr>
      <dsp:spPr>
        <a:xfrm rot="4130009">
          <a:off x="2982013" y="3441965"/>
          <a:ext cx="1612430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612430" y="1432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747917" y="3415980"/>
        <a:ext cx="80621" cy="80621"/>
      </dsp:txXfrm>
    </dsp:sp>
    <dsp:sp modelId="{209219EA-F8A8-4EE8-A3E5-917749F8B873}">
      <dsp:nvSpPr>
        <dsp:cNvPr id="0" name=""/>
        <dsp:cNvSpPr/>
      </dsp:nvSpPr>
      <dsp:spPr>
        <a:xfrm>
          <a:off x="4079336" y="3844230"/>
          <a:ext cx="1455539" cy="727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Other Board Committees</a:t>
          </a:r>
          <a:endParaRPr lang="en-US" sz="1900" kern="1200" dirty="0"/>
        </a:p>
      </dsp:txBody>
      <dsp:txXfrm>
        <a:off x="4100652" y="3865546"/>
        <a:ext cx="1412907" cy="685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59CCC0-3F9F-4528-BD52-BDBACD6B27F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22, </a:t>
            </a:r>
            <a:r>
              <a:rPr lang="en-US" dirty="0"/>
              <a:t>2014</a:t>
            </a:r>
          </a:p>
          <a:p>
            <a:endParaRPr lang="en-US" dirty="0"/>
          </a:p>
          <a:p>
            <a:r>
              <a:rPr lang="en-US" dirty="0"/>
              <a:t>Stanley M. Huff, MD</a:t>
            </a:r>
          </a:p>
          <a:p>
            <a:r>
              <a:rPr lang="en-US" dirty="0"/>
              <a:t>Chief Medical Informatics officer</a:t>
            </a:r>
          </a:p>
          <a:p>
            <a:r>
              <a:rPr lang="en-US" dirty="0"/>
              <a:t>Intermountain Healthcare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Healthcare Services Platform: </a:t>
            </a:r>
            <a:br>
              <a:rPr lang="en-US" dirty="0"/>
            </a:br>
            <a:r>
              <a:rPr lang="en-US" dirty="0" smtClean="0"/>
              <a:t>Business 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Name: Healthcare </a:t>
            </a:r>
            <a:r>
              <a:rPr lang="en-US" dirty="0"/>
              <a:t>Services Platform Consortium, Inc</a:t>
            </a:r>
            <a:r>
              <a:rPr lang="en-US" dirty="0" smtClean="0"/>
              <a:t>.</a:t>
            </a:r>
          </a:p>
          <a:p>
            <a:r>
              <a:rPr lang="en-US" dirty="0"/>
              <a:t>The corporation shall be a nonprofit </a:t>
            </a:r>
            <a:r>
              <a:rPr lang="en-US" dirty="0" smtClean="0"/>
              <a:t>corporation</a:t>
            </a:r>
          </a:p>
          <a:p>
            <a:r>
              <a:rPr lang="en-US" dirty="0"/>
              <a:t>O</a:t>
            </a:r>
            <a:r>
              <a:rPr lang="en-US" dirty="0" smtClean="0"/>
              <a:t>rganized </a:t>
            </a:r>
            <a:r>
              <a:rPr lang="en-US" dirty="0"/>
              <a:t>under the General Corporation Law of Delaware for charitable </a:t>
            </a:r>
            <a:r>
              <a:rPr lang="en-US" dirty="0" smtClean="0"/>
              <a:t>purposes</a:t>
            </a:r>
          </a:p>
          <a:p>
            <a:r>
              <a:rPr lang="en-US" dirty="0"/>
              <a:t>O</a:t>
            </a:r>
            <a:r>
              <a:rPr lang="en-US" dirty="0" smtClean="0"/>
              <a:t>rganized </a:t>
            </a:r>
            <a:r>
              <a:rPr lang="en-US" dirty="0"/>
              <a:t>and operated exclusively for charitable purposes within the meaning of section 501(c)(3) of the Internal Revenue Code of 1986</a:t>
            </a:r>
          </a:p>
        </p:txBody>
      </p:sp>
    </p:spTree>
    <p:extLst>
      <p:ext uri="{BB962C8B-B14F-4D97-AF65-F5344CB8AC3E}">
        <p14:creationId xmlns:p14="http://schemas.microsoft.com/office/powerpoint/2010/main" val="14384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Benefactor members</a:t>
            </a:r>
          </a:p>
          <a:p>
            <a:pPr lvl="1"/>
            <a:r>
              <a:rPr lang="en-US" dirty="0" smtClean="0"/>
              <a:t>Healthcare Organizations (HCOs)</a:t>
            </a:r>
          </a:p>
          <a:p>
            <a:pPr lvl="2"/>
            <a:r>
              <a:rPr lang="en-US" dirty="0" smtClean="0"/>
              <a:t>Providers, Government Healthcare entities, Universities</a:t>
            </a:r>
          </a:p>
          <a:p>
            <a:pPr lvl="1"/>
            <a:r>
              <a:rPr lang="en-US" dirty="0" smtClean="0"/>
              <a:t>Non-HCO (Vendors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majority of  Benefactor Members must </a:t>
            </a:r>
            <a:r>
              <a:rPr lang="en-US" smtClean="0"/>
              <a:t>be HCOs</a:t>
            </a:r>
            <a:endParaRPr lang="en-US" dirty="0" smtClean="0"/>
          </a:p>
          <a:p>
            <a:r>
              <a:rPr lang="en-US" dirty="0" smtClean="0"/>
              <a:t>Associate members</a:t>
            </a:r>
          </a:p>
          <a:p>
            <a:pPr lvl="1"/>
            <a:r>
              <a:rPr lang="en-US" dirty="0" smtClean="0"/>
              <a:t>HCO, Vendors</a:t>
            </a:r>
          </a:p>
          <a:p>
            <a:r>
              <a:rPr lang="en-US" dirty="0" smtClean="0"/>
              <a:t>Participating members</a:t>
            </a:r>
          </a:p>
          <a:p>
            <a:pPr lvl="1"/>
            <a:r>
              <a:rPr lang="en-US" dirty="0" smtClean="0"/>
              <a:t>Individuals, and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Benefactor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HCO or Vendor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xpected </a:t>
            </a:r>
            <a:r>
              <a:rPr lang="en-US" dirty="0"/>
              <a:t>to make monetary and in-kind contributions to the corporation in the form of </a:t>
            </a:r>
            <a:r>
              <a:rPr lang="en-US" dirty="0" smtClean="0"/>
              <a:t>money, personnel, facilities, etc.</a:t>
            </a:r>
          </a:p>
          <a:p>
            <a:r>
              <a:rPr lang="en-US" dirty="0" smtClean="0"/>
              <a:t>Rights and Authority</a:t>
            </a:r>
          </a:p>
          <a:p>
            <a:pPr lvl="1"/>
            <a:r>
              <a:rPr lang="en-US" dirty="0" smtClean="0"/>
              <a:t>Appoint the Board of Directors</a:t>
            </a:r>
          </a:p>
          <a:p>
            <a:pPr lvl="1"/>
            <a:r>
              <a:rPr lang="en-US" dirty="0" smtClean="0"/>
              <a:t>Provide an HCO member as Board Chair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erve on the Board of Directors and Board appointed committees</a:t>
            </a:r>
          </a:p>
          <a:p>
            <a:pPr lvl="1"/>
            <a:r>
              <a:rPr lang="en-US" dirty="0" smtClean="0"/>
              <a:t>Vote on consortium business</a:t>
            </a:r>
          </a:p>
          <a:p>
            <a:r>
              <a:rPr lang="en-US" dirty="0" smtClean="0"/>
              <a:t>Initial dues - $200,000</a:t>
            </a:r>
          </a:p>
          <a:p>
            <a:r>
              <a:rPr lang="en-US" dirty="0" smtClean="0"/>
              <a:t>Annual dues - $20,000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Qualifications</a:t>
            </a:r>
          </a:p>
          <a:p>
            <a:pPr lvl="1"/>
            <a:r>
              <a:rPr lang="en-US" dirty="0" smtClean="0"/>
              <a:t>HCO or Vendor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xpected </a:t>
            </a:r>
            <a:r>
              <a:rPr lang="en-US" dirty="0"/>
              <a:t>to make contributions of software engineering and development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xpertise </a:t>
            </a:r>
            <a:r>
              <a:rPr lang="en-US" dirty="0"/>
              <a:t>to assist with the development of specific technology and information sharing </a:t>
            </a:r>
            <a:r>
              <a:rPr lang="en-US" dirty="0" smtClean="0"/>
              <a:t>vehicles</a:t>
            </a:r>
          </a:p>
          <a:p>
            <a:r>
              <a:rPr lang="en-US" dirty="0" smtClean="0"/>
              <a:t>Rights, Authority, and Obligations</a:t>
            </a:r>
            <a:endParaRPr lang="en-US" dirty="0"/>
          </a:p>
          <a:p>
            <a:pPr lvl="1"/>
            <a:r>
              <a:rPr lang="en-US" dirty="0" smtClean="0"/>
              <a:t>May serve on the Board of Directors as appointed by Benefactor members</a:t>
            </a:r>
          </a:p>
          <a:p>
            <a:pPr lvl="1"/>
            <a:r>
              <a:rPr lang="en-US" dirty="0" smtClean="0"/>
              <a:t>Serve on Board appointed committees</a:t>
            </a:r>
          </a:p>
          <a:p>
            <a:pPr lvl="1"/>
            <a:r>
              <a:rPr lang="en-US" dirty="0" smtClean="0"/>
              <a:t>Vote on consortium business</a:t>
            </a:r>
          </a:p>
          <a:p>
            <a:r>
              <a:rPr lang="en-US" dirty="0"/>
              <a:t>Annual dues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5</a:t>
            </a:r>
            <a:r>
              <a:rPr lang="en-US" dirty="0" smtClean="0"/>
              <a:t>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Qualifications</a:t>
            </a:r>
          </a:p>
          <a:p>
            <a:pPr lvl="1"/>
            <a:r>
              <a:rPr lang="en-US" dirty="0" smtClean="0"/>
              <a:t>Individuals and students</a:t>
            </a:r>
          </a:p>
          <a:p>
            <a:r>
              <a:rPr lang="en-US" dirty="0" smtClean="0"/>
              <a:t>Obligations</a:t>
            </a:r>
            <a:endParaRPr lang="en-US" dirty="0"/>
          </a:p>
          <a:p>
            <a:pPr lvl="1"/>
            <a:r>
              <a:rPr lang="en-US" dirty="0" smtClean="0"/>
              <a:t>Participate in meetings and discussions</a:t>
            </a:r>
          </a:p>
          <a:p>
            <a:pPr lvl="1"/>
            <a:r>
              <a:rPr lang="en-US" dirty="0" smtClean="0"/>
              <a:t>Do not vote on consortium business</a:t>
            </a:r>
          </a:p>
          <a:p>
            <a:r>
              <a:rPr lang="en-US" dirty="0"/>
              <a:t>Annual dues</a:t>
            </a:r>
          </a:p>
          <a:p>
            <a:pPr lvl="1"/>
            <a:r>
              <a:rPr lang="en-US" dirty="0" smtClean="0"/>
              <a:t>Individual $500</a:t>
            </a:r>
          </a:p>
          <a:p>
            <a:pPr lvl="1"/>
            <a:r>
              <a:rPr lang="en-US" dirty="0" smtClean="0"/>
              <a:t>Student $100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91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Chart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69231834"/>
              </p:ext>
            </p:extLst>
          </p:nvPr>
        </p:nvGraphicFramePr>
        <p:xfrm>
          <a:off x="729343" y="1143000"/>
          <a:ext cx="757645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/>
              <a:t>Appointed by the </a:t>
            </a:r>
            <a:r>
              <a:rPr lang="en-US" sz="2900" dirty="0" smtClean="0"/>
              <a:t>Benefactor members</a:t>
            </a:r>
            <a:endParaRPr lang="en-US" sz="2900" dirty="0"/>
          </a:p>
          <a:p>
            <a:r>
              <a:rPr lang="en-US" sz="2900" dirty="0"/>
              <a:t>A</a:t>
            </a:r>
            <a:r>
              <a:rPr lang="en-US" sz="2900" dirty="0" smtClean="0"/>
              <a:t>ll </a:t>
            </a:r>
            <a:r>
              <a:rPr lang="en-US" sz="2900" dirty="0"/>
              <a:t>corporate powers shall be exercised by or under the direction of the Board</a:t>
            </a:r>
          </a:p>
          <a:p>
            <a:r>
              <a:rPr lang="en-US" sz="2900" dirty="0" smtClean="0"/>
              <a:t>Creates and manages Board </a:t>
            </a:r>
            <a:r>
              <a:rPr lang="en-US" sz="2900" dirty="0"/>
              <a:t>Committees</a:t>
            </a:r>
          </a:p>
          <a:p>
            <a:r>
              <a:rPr lang="en-US" sz="2900" dirty="0"/>
              <a:t>Elects the officers of the corporation</a:t>
            </a:r>
          </a:p>
          <a:p>
            <a:r>
              <a:rPr lang="en-US" sz="2900" dirty="0"/>
              <a:t>9</a:t>
            </a:r>
            <a:r>
              <a:rPr lang="en-US" sz="2900" dirty="0" smtClean="0"/>
              <a:t> </a:t>
            </a:r>
            <a:r>
              <a:rPr lang="en-US" sz="2900" dirty="0" smtClean="0"/>
              <a:t>Board members</a:t>
            </a:r>
            <a:endParaRPr lang="en-US" sz="2900" dirty="0"/>
          </a:p>
          <a:p>
            <a:pPr lvl="1"/>
            <a:r>
              <a:rPr lang="en-US" dirty="0" smtClean="0"/>
              <a:t>Chair </a:t>
            </a:r>
            <a:r>
              <a:rPr lang="en-US" dirty="0"/>
              <a:t>of the Board, who shall be selected from the senior executive ranks </a:t>
            </a:r>
            <a:r>
              <a:rPr lang="en-US" dirty="0" smtClean="0"/>
              <a:t>of </a:t>
            </a:r>
            <a:r>
              <a:rPr lang="en-US" dirty="0"/>
              <a:t>the HCO </a:t>
            </a:r>
            <a:r>
              <a:rPr lang="en-US" dirty="0" smtClean="0"/>
              <a:t>Benefactor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Chief Executive Officer</a:t>
            </a:r>
            <a:endParaRPr lang="en-US" dirty="0" smtClean="0"/>
          </a:p>
          <a:p>
            <a:pPr lvl="1"/>
            <a:r>
              <a:rPr lang="en-US" dirty="0" smtClean="0"/>
              <a:t>6 Benefactor Members of the Board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director “at-large,” who need not be affiliated with a member of the </a:t>
            </a:r>
            <a:r>
              <a:rPr lang="en-US" dirty="0" smtClean="0"/>
              <a:t>corporation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11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Proposed founding members</a:t>
            </a:r>
          </a:p>
          <a:p>
            <a:pPr lvl="1"/>
            <a:r>
              <a:rPr lang="en-US" dirty="0"/>
              <a:t>Intermountain Healthcare, LSU Health Sciences, Jackson Healthcare, Harris </a:t>
            </a:r>
            <a:r>
              <a:rPr lang="en-US" dirty="0" smtClean="0"/>
              <a:t>Corporation</a:t>
            </a:r>
          </a:p>
          <a:p>
            <a:r>
              <a:rPr lang="en-US" dirty="0"/>
              <a:t>A</a:t>
            </a:r>
            <a:r>
              <a:rPr lang="en-US" dirty="0" smtClean="0"/>
              <a:t>ppoint members of a temporary Board</a:t>
            </a:r>
          </a:p>
          <a:p>
            <a:r>
              <a:rPr lang="en-US" dirty="0" smtClean="0"/>
              <a:t>Within 15 days - elect a temporary Chair of the Board</a:t>
            </a:r>
          </a:p>
          <a:p>
            <a:r>
              <a:rPr lang="en-US" dirty="0" smtClean="0"/>
              <a:t>Ratify the Bylaws, the Membership Agreement and the fee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Memberships can be accepted as soon as the Bylaws and Memberships Agreement have been approved by the Board</a:t>
            </a:r>
            <a:endParaRPr lang="en-US" dirty="0" smtClean="0"/>
          </a:p>
          <a:p>
            <a:r>
              <a:rPr lang="en-US" dirty="0" smtClean="0"/>
              <a:t>90 days for Benefactor members to commit</a:t>
            </a:r>
          </a:p>
          <a:p>
            <a:r>
              <a:rPr lang="en-US" dirty="0" smtClean="0"/>
              <a:t>Benefactors who have paid their initial dues appoint the permanent Board members</a:t>
            </a:r>
          </a:p>
          <a:p>
            <a:r>
              <a:rPr lang="en-US" dirty="0" smtClean="0"/>
              <a:t>Temporary Board is dissolved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42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901</TotalTime>
  <Words>452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Healthcare Services Platform:  Business Entity</vt:lpstr>
      <vt:lpstr>General Information</vt:lpstr>
      <vt:lpstr>Classes of Members</vt:lpstr>
      <vt:lpstr>Benefactor Members</vt:lpstr>
      <vt:lpstr>Associate Members</vt:lpstr>
      <vt:lpstr>Participating Members</vt:lpstr>
      <vt:lpstr>Organization Chart</vt:lpstr>
      <vt:lpstr>Board of Directors</vt:lpstr>
      <vt:lpstr>Initial Incorporation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M. Huff</dc:creator>
  <cp:lastModifiedBy>Stanley M. Huff</cp:lastModifiedBy>
  <cp:revision>35</cp:revision>
  <dcterms:created xsi:type="dcterms:W3CDTF">2014-01-23T01:04:37Z</dcterms:created>
  <dcterms:modified xsi:type="dcterms:W3CDTF">2014-08-22T04:14:41Z</dcterms:modified>
</cp:coreProperties>
</file>